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6" r:id="rId2"/>
    <p:sldId id="258" r:id="rId3"/>
    <p:sldId id="259" r:id="rId4"/>
    <p:sldId id="312" r:id="rId5"/>
    <p:sldId id="300" r:id="rId6"/>
    <p:sldId id="330" r:id="rId7"/>
    <p:sldId id="3554" r:id="rId8"/>
    <p:sldId id="350" r:id="rId9"/>
    <p:sldId id="351" r:id="rId10"/>
    <p:sldId id="3555" r:id="rId11"/>
    <p:sldId id="332" r:id="rId12"/>
    <p:sldId id="302" r:id="rId13"/>
    <p:sldId id="261" r:id="rId14"/>
    <p:sldId id="681" r:id="rId15"/>
    <p:sldId id="690" r:id="rId16"/>
    <p:sldId id="691" r:id="rId17"/>
    <p:sldId id="692" r:id="rId18"/>
    <p:sldId id="693" r:id="rId19"/>
    <p:sldId id="694" r:id="rId20"/>
    <p:sldId id="708" r:id="rId21"/>
    <p:sldId id="709" r:id="rId22"/>
    <p:sldId id="710" r:id="rId23"/>
    <p:sldId id="711" r:id="rId24"/>
    <p:sldId id="712" r:id="rId25"/>
    <p:sldId id="723" r:id="rId26"/>
    <p:sldId id="724" r:id="rId27"/>
    <p:sldId id="725" r:id="rId28"/>
    <p:sldId id="726" r:id="rId29"/>
    <p:sldId id="3616" r:id="rId30"/>
    <p:sldId id="3608" r:id="rId31"/>
    <p:sldId id="3609" r:id="rId32"/>
    <p:sldId id="737" r:id="rId33"/>
    <p:sldId id="3610" r:id="rId34"/>
    <p:sldId id="758" r:id="rId35"/>
    <p:sldId id="3611" r:id="rId36"/>
    <p:sldId id="773" r:id="rId37"/>
    <p:sldId id="774" r:id="rId38"/>
    <p:sldId id="777" r:id="rId39"/>
    <p:sldId id="779" r:id="rId40"/>
    <p:sldId id="761" r:id="rId41"/>
    <p:sldId id="772" r:id="rId42"/>
    <p:sldId id="771" r:id="rId43"/>
    <p:sldId id="265" r:id="rId44"/>
    <p:sldId id="262" r:id="rId45"/>
    <p:sldId id="353" r:id="rId46"/>
    <p:sldId id="356" r:id="rId47"/>
    <p:sldId id="3612" r:id="rId48"/>
    <p:sldId id="733" r:id="rId49"/>
    <p:sldId id="364" r:id="rId50"/>
    <p:sldId id="365" r:id="rId51"/>
    <p:sldId id="3532" r:id="rId52"/>
    <p:sldId id="357" r:id="rId53"/>
    <p:sldId id="384" r:id="rId54"/>
    <p:sldId id="439" r:id="rId55"/>
    <p:sldId id="416" r:id="rId56"/>
    <p:sldId id="3535" r:id="rId57"/>
    <p:sldId id="418" r:id="rId58"/>
    <p:sldId id="420" r:id="rId59"/>
    <p:sldId id="421" r:id="rId60"/>
    <p:sldId id="422" r:id="rId61"/>
    <p:sldId id="423" r:id="rId62"/>
    <p:sldId id="425" r:id="rId63"/>
    <p:sldId id="427" r:id="rId64"/>
    <p:sldId id="440" r:id="rId65"/>
    <p:sldId id="3582" r:id="rId66"/>
    <p:sldId id="434" r:id="rId67"/>
    <p:sldId id="3604" r:id="rId68"/>
    <p:sldId id="433" r:id="rId69"/>
    <p:sldId id="428" r:id="rId70"/>
    <p:sldId id="382" r:id="rId71"/>
    <p:sldId id="741" r:id="rId72"/>
    <p:sldId id="3587" r:id="rId73"/>
    <p:sldId id="3605" r:id="rId74"/>
    <p:sldId id="445" r:id="rId75"/>
    <p:sldId id="446" r:id="rId76"/>
    <p:sldId id="3606" r:id="rId77"/>
    <p:sldId id="3597" r:id="rId78"/>
    <p:sldId id="443" r:id="rId79"/>
    <p:sldId id="3607" r:id="rId80"/>
    <p:sldId id="613" r:id="rId81"/>
    <p:sldId id="670" r:id="rId82"/>
    <p:sldId id="3589" r:id="rId83"/>
    <p:sldId id="3590" r:id="rId84"/>
    <p:sldId id="3591" r:id="rId85"/>
    <p:sldId id="3572" r:id="rId86"/>
    <p:sldId id="661" r:id="rId87"/>
    <p:sldId id="669" r:id="rId88"/>
    <p:sldId id="742" r:id="rId89"/>
    <p:sldId id="3585" r:id="rId90"/>
    <p:sldId id="454" r:id="rId91"/>
    <p:sldId id="455" r:id="rId92"/>
    <p:sldId id="744" r:id="rId93"/>
    <p:sldId id="457" r:id="rId94"/>
    <p:sldId id="260" r:id="rId95"/>
    <p:sldId id="829" r:id="rId96"/>
    <p:sldId id="830" r:id="rId97"/>
    <p:sldId id="1705" r:id="rId98"/>
    <p:sldId id="1706" r:id="rId99"/>
    <p:sldId id="3613" r:id="rId100"/>
    <p:sldId id="809" r:id="rId101"/>
    <p:sldId id="810" r:id="rId102"/>
    <p:sldId id="3614" r:id="rId103"/>
    <p:sldId id="3615" r:id="rId104"/>
    <p:sldId id="3581" r:id="rId105"/>
    <p:sldId id="1708" r:id="rId106"/>
    <p:sldId id="1709" r:id="rId107"/>
    <p:sldId id="1710" r:id="rId108"/>
    <p:sldId id="1711" r:id="rId109"/>
    <p:sldId id="1712" r:id="rId110"/>
    <p:sldId id="822" r:id="rId111"/>
    <p:sldId id="823" r:id="rId112"/>
    <p:sldId id="819" r:id="rId113"/>
    <p:sldId id="825" r:id="rId114"/>
    <p:sldId id="826" r:id="rId115"/>
    <p:sldId id="827" r:id="rId116"/>
    <p:sldId id="828" r:id="rId117"/>
    <p:sldId id="808" r:id="rId118"/>
    <p:sldId id="732" r:id="rId119"/>
    <p:sldId id="3550" r:id="rId120"/>
    <p:sldId id="3472" r:id="rId121"/>
    <p:sldId id="769" r:id="rId122"/>
    <p:sldId id="770" r:id="rId123"/>
    <p:sldId id="3484" r:id="rId124"/>
    <p:sldId id="3485" r:id="rId125"/>
    <p:sldId id="3475" r:id="rId126"/>
    <p:sldId id="820" r:id="rId127"/>
    <p:sldId id="821" r:id="rId128"/>
    <p:sldId id="3486" r:id="rId129"/>
    <p:sldId id="3487" r:id="rId130"/>
    <p:sldId id="3477" r:id="rId131"/>
    <p:sldId id="1677" r:id="rId132"/>
    <p:sldId id="1678" r:id="rId133"/>
    <p:sldId id="1679" r:id="rId134"/>
    <p:sldId id="3528" r:id="rId135"/>
    <p:sldId id="3529" r:id="rId136"/>
    <p:sldId id="765" r:id="rId137"/>
    <p:sldId id="3481" r:id="rId138"/>
    <p:sldId id="3478" r:id="rId139"/>
    <p:sldId id="257" r:id="rId1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166" userDrawn="1">
          <p15:clr>
            <a:srgbClr val="A4A3A4"/>
          </p15:clr>
        </p15:guide>
        <p15:guide id="3" pos="7469" userDrawn="1">
          <p15:clr>
            <a:srgbClr val="A4A3A4"/>
          </p15:clr>
        </p15:guide>
        <p15:guide id="5" pos="4520" userDrawn="1">
          <p15:clr>
            <a:srgbClr val="A4A3A4"/>
          </p15:clr>
        </p15:guide>
        <p15:guide id="6" pos="3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B7EC"/>
    <a:srgbClr val="286AA6"/>
    <a:srgbClr val="CEEBE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86" autoAdjust="0"/>
    <p:restoredTop sz="96578"/>
  </p:normalViewPr>
  <p:slideViewPr>
    <p:cSldViewPr snapToGrid="0">
      <p:cViewPr varScale="1">
        <p:scale>
          <a:sx n="86" d="100"/>
          <a:sy n="86" d="100"/>
        </p:scale>
        <p:origin x="442" y="62"/>
      </p:cViewPr>
      <p:guideLst>
        <p:guide orient="horz" pos="459"/>
        <p:guide pos="166"/>
        <p:guide pos="7469"/>
        <p:guide pos="4520"/>
        <p:guide pos="3296"/>
      </p:guideLst>
    </p:cSldViewPr>
  </p:slideViewPr>
  <p:notesTextViewPr>
    <p:cViewPr>
      <p:scale>
        <a:sx n="1" d="1"/>
        <a:sy n="1" d="1"/>
      </p:scale>
      <p:origin x="0" y="0"/>
    </p:cViewPr>
  </p:notesTextViewPr>
  <p:sorterViewPr>
    <p:cViewPr varScale="1">
      <p:scale>
        <a:sx n="100" d="100"/>
        <a:sy n="100" d="100"/>
      </p:scale>
      <p:origin x="0" y="-3094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84"/>
    </inkml:context>
    <inkml:brush xml:id="br0">
      <inkml:brushProperty name="width" value="0.05" units="cm"/>
      <inkml:brushProperty name="height" value="0.05" units="cm"/>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93"/>
    </inkml:context>
    <inkml:brush xml:id="br0">
      <inkml:brushProperty name="width" value="0.05" units="cm"/>
      <inkml:brushProperty name="height" value="0.05" units="cm"/>
    </inkml:brush>
  </inkml:definitions>
  <inkml:trace contextRef="#ctx0" brushRef="#br0">0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94"/>
    </inkml:context>
    <inkml:brush xml:id="br0">
      <inkml:brushProperty name="width" value="0.05" units="cm"/>
      <inkml:brushProperty name="height" value="0.05" units="cm"/>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95"/>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85"/>
    </inkml:context>
    <inkml:brush xml:id="br0">
      <inkml:brushProperty name="width" value="0.05" units="cm"/>
      <inkml:brushProperty name="height" value="0.05" units="cm"/>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86"/>
    </inkml:context>
    <inkml:brush xml:id="br0">
      <inkml:brushProperty name="width" value="0.05" units="cm"/>
      <inkml:brushProperty name="height" value="0.05" units="cm"/>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87"/>
    </inkml:context>
    <inkml:brush xml:id="br0">
      <inkml:brushProperty name="width" value="0.05" units="cm"/>
      <inkml:brushProperty name="height" value="0.05" units="cm"/>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88"/>
    </inkml:context>
    <inkml:brush xml:id="br0">
      <inkml:brushProperty name="width" value="0.05" units="cm"/>
      <inkml:brushProperty name="height" value="0.05" units="cm"/>
    </inkml:brush>
  </inkml:definitions>
  <inkml:trace contextRef="#ctx0" brushRef="#br0">0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89"/>
    </inkml:context>
    <inkml:brush xml:id="br0">
      <inkml:brushProperty name="width" value="0.05" units="cm"/>
      <inkml:brushProperty name="height" value="0.05" units="cm"/>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90"/>
    </inkml:context>
    <inkml:brush xml:id="br0">
      <inkml:brushProperty name="width" value="0.05" units="cm"/>
      <inkml:brushProperty name="height" value="0.05" units="cm"/>
    </inkml:brush>
  </inkml:definitions>
  <inkml:trace contextRef="#ctx0" brushRef="#br0">0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91"/>
    </inkml:context>
    <inkml:brush xml:id="br0">
      <inkml:brushProperty name="width" value="0.05" units="cm"/>
      <inkml:brushProperty name="height" value="0.05" units="cm"/>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6T06:47:37.892"/>
    </inkml:context>
    <inkml:brush xml:id="br0">
      <inkml:brushProperty name="width" value="0.05" units="cm"/>
      <inkml:brushProperty name="height" value="0.0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5C757D-6B08-094D-9633-631D9107AE24}" type="datetimeFigureOut">
              <a:rPr kumimoji="1" lang="ko-KR" altLang="en-US" smtClean="0"/>
              <a:t>2021-01-18</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C77E9-630D-9541-97EE-4C97552259ED}" type="slidenum">
              <a:rPr kumimoji="1" lang="ko-KR" altLang="en-US" smtClean="0"/>
              <a:t>‹#›</a:t>
            </a:fld>
            <a:endParaRPr kumimoji="1" lang="ko-KR" altLang="en-US"/>
          </a:p>
        </p:txBody>
      </p:sp>
    </p:spTree>
    <p:extLst>
      <p:ext uri="{BB962C8B-B14F-4D97-AF65-F5344CB8AC3E}">
        <p14:creationId xmlns:p14="http://schemas.microsoft.com/office/powerpoint/2010/main" val="6018241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536448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83MM</a:t>
            </a:r>
            <a:endParaRPr kumimoji="1" lang="zh-CN" altLang="en-US" dirty="0"/>
          </a:p>
        </p:txBody>
      </p:sp>
    </p:spTree>
    <p:extLst>
      <p:ext uri="{BB962C8B-B14F-4D97-AF65-F5344CB8AC3E}">
        <p14:creationId xmlns:p14="http://schemas.microsoft.com/office/powerpoint/2010/main" val="1583333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83MM</a:t>
            </a:r>
            <a:endParaRPr kumimoji="1" lang="zh-CN" altLang="en-US" dirty="0"/>
          </a:p>
        </p:txBody>
      </p:sp>
    </p:spTree>
    <p:extLst>
      <p:ext uri="{BB962C8B-B14F-4D97-AF65-F5344CB8AC3E}">
        <p14:creationId xmlns:p14="http://schemas.microsoft.com/office/powerpoint/2010/main" val="3198576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38MM</a:t>
            </a:r>
            <a:endParaRPr kumimoji="1" lang="zh-CN" altLang="en-US" dirty="0"/>
          </a:p>
        </p:txBody>
      </p:sp>
    </p:spTree>
    <p:extLst>
      <p:ext uri="{BB962C8B-B14F-4D97-AF65-F5344CB8AC3E}">
        <p14:creationId xmlns:p14="http://schemas.microsoft.com/office/powerpoint/2010/main" val="574106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88555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55282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48251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kumimoji="1" lang="en-US" altLang="zh-CN" dirty="0"/>
              <a:t>34.5MM</a:t>
            </a:r>
            <a:endParaRPr kumimoji="1" lang="zh-CN" altLang="en-US" dirty="0"/>
          </a:p>
        </p:txBody>
      </p:sp>
    </p:spTree>
    <p:extLst>
      <p:ext uri="{BB962C8B-B14F-4D97-AF65-F5344CB8AC3E}">
        <p14:creationId xmlns:p14="http://schemas.microsoft.com/office/powerpoint/2010/main" val="3670532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12MM</a:t>
            </a:r>
            <a:endParaRPr kumimoji="1" lang="zh-CN" altLang="en-US" dirty="0"/>
          </a:p>
        </p:txBody>
      </p:sp>
    </p:spTree>
    <p:extLst>
      <p:ext uri="{BB962C8B-B14F-4D97-AF65-F5344CB8AC3E}">
        <p14:creationId xmlns:p14="http://schemas.microsoft.com/office/powerpoint/2010/main" val="11609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5MM</a:t>
            </a:r>
            <a:endParaRPr kumimoji="1" lang="zh-CN" altLang="en-US" dirty="0"/>
          </a:p>
        </p:txBody>
      </p:sp>
    </p:spTree>
    <p:extLst>
      <p:ext uri="{BB962C8B-B14F-4D97-AF65-F5344CB8AC3E}">
        <p14:creationId xmlns:p14="http://schemas.microsoft.com/office/powerpoint/2010/main" val="1135399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32MM</a:t>
            </a:r>
            <a:endParaRPr kumimoji="1" lang="zh-CN" altLang="en-US" dirty="0"/>
          </a:p>
        </p:txBody>
      </p:sp>
    </p:spTree>
    <p:extLst>
      <p:ext uri="{BB962C8B-B14F-4D97-AF65-F5344CB8AC3E}">
        <p14:creationId xmlns:p14="http://schemas.microsoft.com/office/powerpoint/2010/main" val="110530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22MM</a:t>
            </a:r>
            <a:endParaRPr kumimoji="1" lang="zh-CN" altLang="en-US" dirty="0"/>
          </a:p>
        </p:txBody>
      </p:sp>
    </p:spTree>
    <p:extLst>
      <p:ext uri="{BB962C8B-B14F-4D97-AF65-F5344CB8AC3E}">
        <p14:creationId xmlns:p14="http://schemas.microsoft.com/office/powerpoint/2010/main" val="323688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직사각형 14">
            <a:extLst>
              <a:ext uri="{FF2B5EF4-FFF2-40B4-BE49-F238E27FC236}">
                <a16:creationId xmlns:a16="http://schemas.microsoft.com/office/drawing/2014/main" id="{07EE2624-15DB-4E55-8346-900CBB20FFBD}"/>
              </a:ext>
            </a:extLst>
          </p:cNvPr>
          <p:cNvSpPr/>
          <p:nvPr userDrawn="1"/>
        </p:nvSpPr>
        <p:spPr>
          <a:xfrm>
            <a:off x="-1" y="8998"/>
            <a:ext cx="12192001" cy="3420000"/>
          </a:xfrm>
          <a:prstGeom prst="rect">
            <a:avLst/>
          </a:prstGeom>
          <a:solidFill>
            <a:srgbClr val="4169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 name="Title 1">
            <a:extLst>
              <a:ext uri="{FF2B5EF4-FFF2-40B4-BE49-F238E27FC236}">
                <a16:creationId xmlns:a16="http://schemas.microsoft.com/office/drawing/2014/main" id="{C32521B4-69DC-423B-A039-F08481B9592C}"/>
              </a:ext>
            </a:extLst>
          </p:cNvPr>
          <p:cNvSpPr>
            <a:spLocks noGrp="1"/>
          </p:cNvSpPr>
          <p:nvPr>
            <p:ph type="ctrTitle" hasCustomPrompt="1"/>
          </p:nvPr>
        </p:nvSpPr>
        <p:spPr>
          <a:xfrm>
            <a:off x="3431704" y="1816064"/>
            <a:ext cx="7416824" cy="1300342"/>
          </a:xfrm>
        </p:spPr>
        <p:txBody>
          <a:bodyPr vert="horz" lIns="0" tIns="45720" rIns="91440" bIns="45720" rtlCol="0" anchor="t">
            <a:noAutofit/>
          </a:bodyPr>
          <a:lstStyle>
            <a:lvl1pPr>
              <a:defRPr lang="en-US" sz="3940" b="1" dirty="0">
                <a:solidFill>
                  <a:schemeClr val="bg1">
                    <a:lumMod val="95000"/>
                  </a:schemeClr>
                </a:solidFill>
                <a:latin typeface="微软雅黑" panose="020B0503020204020204" pitchFamily="34" charset="-122"/>
                <a:ea typeface="微软雅黑" panose="020B0503020204020204" pitchFamily="34" charset="-122"/>
                <a:cs typeface="+mn-cs"/>
              </a:defRPr>
            </a:lvl1pPr>
          </a:lstStyle>
          <a:p>
            <a:pPr marL="0" lvl="0" indent="0">
              <a:spcBef>
                <a:spcPct val="20000"/>
              </a:spcBef>
              <a:buFont typeface="Arial" panose="020B0604020202020204" pitchFamily="34" charset="0"/>
            </a:pPr>
            <a:r>
              <a:rPr lang="ko-KR" altLang="en-US" dirty="0"/>
              <a:t>마스터 제목 스타일 편집</a:t>
            </a:r>
            <a:endParaRPr lang="en-US" dirty="0"/>
          </a:p>
        </p:txBody>
      </p:sp>
      <p:sp>
        <p:nvSpPr>
          <p:cNvPr id="8" name="Subtitle 2">
            <a:extLst>
              <a:ext uri="{FF2B5EF4-FFF2-40B4-BE49-F238E27FC236}">
                <a16:creationId xmlns:a16="http://schemas.microsoft.com/office/drawing/2014/main" id="{BA2348BD-BAE9-4982-B505-9FBB5F4387A6}"/>
              </a:ext>
            </a:extLst>
          </p:cNvPr>
          <p:cNvSpPr>
            <a:spLocks noGrp="1"/>
          </p:cNvSpPr>
          <p:nvPr>
            <p:ph type="subTitle" idx="1" hasCustomPrompt="1"/>
          </p:nvPr>
        </p:nvSpPr>
        <p:spPr>
          <a:xfrm>
            <a:off x="3503712" y="620688"/>
            <a:ext cx="6927831" cy="576064"/>
          </a:xfrm>
        </p:spPr>
        <p:txBody>
          <a:bodyPr vert="horz" lIns="0" tIns="45720" rIns="91440" bIns="45720" rtlCol="0">
            <a:noAutofit/>
          </a:bodyPr>
          <a:lstStyle>
            <a:lvl1pPr>
              <a:defRPr lang="en-US" sz="2460" i="1" dirty="0">
                <a:solidFill>
                  <a:schemeClr val="bg1">
                    <a:lumMod val="95000"/>
                  </a:schemeClr>
                </a:solidFill>
                <a:latin typeface="微软雅黑" panose="020B0503020204020204" pitchFamily="34" charset="-122"/>
                <a:ea typeface="微软雅黑" panose="020B0503020204020204" pitchFamily="34" charset="-122"/>
              </a:defRPr>
            </a:lvl1pPr>
          </a:lstStyle>
          <a:p>
            <a:pPr marL="0" lvl="0" indent="0">
              <a:spcBef>
                <a:spcPct val="20000"/>
              </a:spcBef>
              <a:buNone/>
            </a:pPr>
            <a:r>
              <a:rPr lang="ko-KR" altLang="en-US" dirty="0" err="1"/>
              <a:t>客户全名</a:t>
            </a:r>
            <a:endParaRPr lang="en-US" dirty="0"/>
          </a:p>
        </p:txBody>
      </p:sp>
      <p:sp>
        <p:nvSpPr>
          <p:cNvPr id="9" name="직사각형 16">
            <a:extLst>
              <a:ext uri="{FF2B5EF4-FFF2-40B4-BE49-F238E27FC236}">
                <a16:creationId xmlns:a16="http://schemas.microsoft.com/office/drawing/2014/main" id="{CEBA40E7-FF94-4A9B-B421-8CA244003E61}"/>
              </a:ext>
            </a:extLst>
          </p:cNvPr>
          <p:cNvSpPr/>
          <p:nvPr userDrawn="1"/>
        </p:nvSpPr>
        <p:spPr>
          <a:xfrm>
            <a:off x="0" y="3438000"/>
            <a:ext cx="12192000" cy="34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직각 삼각형[R] 1">
            <a:extLst>
              <a:ext uri="{FF2B5EF4-FFF2-40B4-BE49-F238E27FC236}">
                <a16:creationId xmlns:a16="http://schemas.microsoft.com/office/drawing/2014/main" id="{C8F66F27-22C9-4E5F-95C5-0F09BBFC3753}"/>
              </a:ext>
            </a:extLst>
          </p:cNvPr>
          <p:cNvSpPr/>
          <p:nvPr userDrawn="1"/>
        </p:nvSpPr>
        <p:spPr>
          <a:xfrm rot="5400000">
            <a:off x="180020" y="-182724"/>
            <a:ext cx="3431706" cy="379174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직각 삼각형[R] 17">
            <a:extLst>
              <a:ext uri="{FF2B5EF4-FFF2-40B4-BE49-F238E27FC236}">
                <a16:creationId xmlns:a16="http://schemas.microsoft.com/office/drawing/2014/main" id="{5EB24A71-3308-414B-B57B-54A94E3F0FCD}"/>
              </a:ext>
            </a:extLst>
          </p:cNvPr>
          <p:cNvSpPr/>
          <p:nvPr userDrawn="1"/>
        </p:nvSpPr>
        <p:spPr>
          <a:xfrm rot="16200000">
            <a:off x="8581624" y="3247628"/>
            <a:ext cx="3429005" cy="379174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내용 개체 틀 3">
            <a:extLst>
              <a:ext uri="{FF2B5EF4-FFF2-40B4-BE49-F238E27FC236}">
                <a16:creationId xmlns:a16="http://schemas.microsoft.com/office/drawing/2014/main" id="{059C9E53-C060-45D2-A4B4-724B3D5A35F6}"/>
              </a:ext>
            </a:extLst>
          </p:cNvPr>
          <p:cNvSpPr>
            <a:spLocks noGrp="1"/>
          </p:cNvSpPr>
          <p:nvPr>
            <p:ph sz="quarter" idx="16" hasCustomPrompt="1"/>
          </p:nvPr>
        </p:nvSpPr>
        <p:spPr>
          <a:xfrm>
            <a:off x="479376" y="260648"/>
            <a:ext cx="1965905" cy="276225"/>
          </a:xfrm>
        </p:spPr>
        <p:txBody>
          <a:bodyPr>
            <a:noAutofit/>
          </a:bodyPr>
          <a:lstStyle>
            <a:lvl1pPr marL="0" indent="0">
              <a:buNone/>
              <a:defRPr sz="1475"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562610" indent="0">
              <a:buNone/>
              <a:defRPr sz="1475"/>
            </a:lvl2pPr>
            <a:lvl3pPr marL="1125220" indent="0">
              <a:buNone/>
              <a:defRPr sz="1475"/>
            </a:lvl3pPr>
            <a:lvl4pPr marL="1688465" indent="0">
              <a:buNone/>
              <a:defRPr sz="1475"/>
            </a:lvl4pPr>
            <a:lvl5pPr marL="2251075" indent="0">
              <a:buNone/>
              <a:defRPr sz="1475"/>
            </a:lvl5pPr>
          </a:lstStyle>
          <a:p>
            <a:pPr lvl="0"/>
            <a:r>
              <a:rPr lang="en-US" altLang="ko-KR" dirty="0"/>
              <a:t>Customer</a:t>
            </a:r>
            <a:r>
              <a:rPr lang="ko-KR" altLang="en-US" dirty="0"/>
              <a:t> </a:t>
            </a:r>
            <a:r>
              <a:rPr lang="en-US" altLang="ko-KR" dirty="0"/>
              <a:t>CI (optional)</a:t>
            </a:r>
            <a:endParaRPr lang="ko-KR" altLang="en-US" dirty="0"/>
          </a:p>
        </p:txBody>
      </p:sp>
    </p:spTree>
    <p:extLst>
      <p:ext uri="{BB962C8B-B14F-4D97-AF65-F5344CB8AC3E}">
        <p14:creationId xmlns:p14="http://schemas.microsoft.com/office/powerpoint/2010/main" val="189454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01-2">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F97253CF-2E7A-414A-900C-9C3692124319}"/>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8BE92AFE-92E6-4D75-9C3C-8685734D57E4}"/>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60C50984-5DB3-4344-ADEB-B8EB05F75F6D}"/>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F3FFDBC5-408D-479C-9E4B-989BCD744D79}"/>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A74C1ACE-211C-4454-ABBC-9EADF589B436}"/>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43528736-AA65-4F64-8D6B-7155CB753AED}"/>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34F4116A-9AB0-45F1-8762-A75DE232D1D5}"/>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37">
            <a:extLst>
              <a:ext uri="{FF2B5EF4-FFF2-40B4-BE49-F238E27FC236}">
                <a16:creationId xmlns:a16="http://schemas.microsoft.com/office/drawing/2014/main" id="{5386DEE1-6A27-45BA-99A4-C46EC9D6E151}"/>
              </a:ext>
            </a:extLst>
          </p:cNvPr>
          <p:cNvSpPr/>
          <p:nvPr userDrawn="1"/>
        </p:nvSpPr>
        <p:spPr>
          <a:xfrm>
            <a:off x="422926" y="2289641"/>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0" name="모서리가 접힌 도형[F] 39">
            <a:extLst>
              <a:ext uri="{FF2B5EF4-FFF2-40B4-BE49-F238E27FC236}">
                <a16:creationId xmlns:a16="http://schemas.microsoft.com/office/drawing/2014/main" id="{A04F8AB7-9FDA-4335-8365-4A895D73AB4B}"/>
              </a:ext>
            </a:extLst>
          </p:cNvPr>
          <p:cNvSpPr/>
          <p:nvPr userDrawn="1"/>
        </p:nvSpPr>
        <p:spPr>
          <a:xfrm>
            <a:off x="432823" y="1712153"/>
            <a:ext cx="1270689" cy="508789"/>
          </a:xfrm>
          <a:prstGeom prst="foldedCorner">
            <a:avLst>
              <a:gd name="adj" fmla="val 50000"/>
            </a:avLst>
          </a:prstGeom>
          <a:solidFill>
            <a:srgbClr val="4169B5"/>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E1ED896E-0416-4532-8DAF-DB18A87572E4}"/>
              </a:ext>
            </a:extLst>
          </p:cNvPr>
          <p:cNvSpPr txBox="1"/>
          <p:nvPr userDrawn="1"/>
        </p:nvSpPr>
        <p:spPr>
          <a:xfrm>
            <a:off x="422926" y="1725209"/>
            <a:ext cx="1258519"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主数据管理</a:t>
            </a:r>
          </a:p>
        </p:txBody>
      </p:sp>
      <p:sp>
        <p:nvSpPr>
          <p:cNvPr id="12" name="직사각형 59">
            <a:extLst>
              <a:ext uri="{FF2B5EF4-FFF2-40B4-BE49-F238E27FC236}">
                <a16:creationId xmlns:a16="http://schemas.microsoft.com/office/drawing/2014/main" id="{36EDFE3D-1851-447A-81F9-B4F3CCDE108A}"/>
              </a:ext>
            </a:extLst>
          </p:cNvPr>
          <p:cNvSpPr/>
          <p:nvPr userDrawn="1"/>
        </p:nvSpPr>
        <p:spPr>
          <a:xfrm>
            <a:off x="424043" y="2873839"/>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3" name="직사각형 60">
            <a:extLst>
              <a:ext uri="{FF2B5EF4-FFF2-40B4-BE49-F238E27FC236}">
                <a16:creationId xmlns:a16="http://schemas.microsoft.com/office/drawing/2014/main" id="{AF2D443B-73FF-40B6-8716-21539F6176D5}"/>
              </a:ext>
            </a:extLst>
          </p:cNvPr>
          <p:cNvSpPr/>
          <p:nvPr userDrawn="1"/>
        </p:nvSpPr>
        <p:spPr>
          <a:xfrm>
            <a:off x="424043" y="3457210"/>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4431C2A7-1050-459B-B0B8-49D46EB30DBE}"/>
              </a:ext>
            </a:extLst>
          </p:cNvPr>
          <p:cNvSpPr/>
          <p:nvPr userDrawn="1"/>
        </p:nvSpPr>
        <p:spPr>
          <a:xfrm>
            <a:off x="424043" y="4040581"/>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5" name="직사각형 62">
            <a:extLst>
              <a:ext uri="{FF2B5EF4-FFF2-40B4-BE49-F238E27FC236}">
                <a16:creationId xmlns:a16="http://schemas.microsoft.com/office/drawing/2014/main" id="{A2FD6470-D673-445B-9211-A0196FF66EEE}"/>
              </a:ext>
            </a:extLst>
          </p:cNvPr>
          <p:cNvSpPr/>
          <p:nvPr userDrawn="1"/>
        </p:nvSpPr>
        <p:spPr>
          <a:xfrm>
            <a:off x="424043" y="4623952"/>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6" name="직사각형 63">
            <a:extLst>
              <a:ext uri="{FF2B5EF4-FFF2-40B4-BE49-F238E27FC236}">
                <a16:creationId xmlns:a16="http://schemas.microsoft.com/office/drawing/2014/main" id="{9F121708-615D-451E-9907-D3A30368F64D}"/>
              </a:ext>
            </a:extLst>
          </p:cNvPr>
          <p:cNvSpPr/>
          <p:nvPr userDrawn="1"/>
        </p:nvSpPr>
        <p:spPr>
          <a:xfrm>
            <a:off x="424043" y="5207323"/>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직사각형 64">
            <a:extLst>
              <a:ext uri="{FF2B5EF4-FFF2-40B4-BE49-F238E27FC236}">
                <a16:creationId xmlns:a16="http://schemas.microsoft.com/office/drawing/2014/main" id="{7C69AC46-144F-4A6E-98E6-DF625CCA54DB}"/>
              </a:ext>
            </a:extLst>
          </p:cNvPr>
          <p:cNvSpPr/>
          <p:nvPr userDrawn="1"/>
        </p:nvSpPr>
        <p:spPr>
          <a:xfrm>
            <a:off x="424043" y="5790695"/>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사다리꼴[T] 104">
            <a:extLst>
              <a:ext uri="{FF2B5EF4-FFF2-40B4-BE49-F238E27FC236}">
                <a16:creationId xmlns:a16="http://schemas.microsoft.com/office/drawing/2014/main" id="{0A3F82B9-E225-467A-B924-41157D0A5102}"/>
              </a:ext>
            </a:extLst>
          </p:cNvPr>
          <p:cNvSpPr/>
          <p:nvPr userDrawn="1"/>
        </p:nvSpPr>
        <p:spPr>
          <a:xfrm rot="16200000">
            <a:off x="-557957" y="3851489"/>
            <a:ext cx="4908654" cy="340341"/>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63253 h 263253"/>
              <a:gd name="connsiteX1-23" fmla="*/ 3679583 w 4908654"/>
              <a:gd name="connsiteY1-24" fmla="*/ 7145 h 263253"/>
              <a:gd name="connsiteX2-25" fmla="*/ 4763089 w 4908654"/>
              <a:gd name="connsiteY2-26" fmla="*/ 0 h 263253"/>
              <a:gd name="connsiteX3-27" fmla="*/ 4908654 w 4908654"/>
              <a:gd name="connsiteY3-28" fmla="*/ 263253 h 263253"/>
              <a:gd name="connsiteX4-29" fmla="*/ 0 w 4908654"/>
              <a:gd name="connsiteY4-30" fmla="*/ 263253 h 263253"/>
              <a:gd name="connsiteX0-31" fmla="*/ 0 w 4908654"/>
              <a:gd name="connsiteY0-32" fmla="*/ 263253 h 263253"/>
              <a:gd name="connsiteX1-33" fmla="*/ 4252239 w 4908654"/>
              <a:gd name="connsiteY1-34" fmla="*/ 0 h 263253"/>
              <a:gd name="connsiteX2-35" fmla="*/ 4763089 w 4908654"/>
              <a:gd name="connsiteY2-36" fmla="*/ 0 h 263253"/>
              <a:gd name="connsiteX3-37" fmla="*/ 4908654 w 4908654"/>
              <a:gd name="connsiteY3-38" fmla="*/ 263253 h 263253"/>
              <a:gd name="connsiteX4-39" fmla="*/ 0 w 4908654"/>
              <a:gd name="connsiteY4-40" fmla="*/ 263253 h 2632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63253">
                <a:moveTo>
                  <a:pt x="0" y="263253"/>
                </a:moveTo>
                <a:lnTo>
                  <a:pt x="4252239" y="0"/>
                </a:lnTo>
                <a:lnTo>
                  <a:pt x="4763089" y="0"/>
                </a:lnTo>
                <a:lnTo>
                  <a:pt x="4908654" y="263253"/>
                </a:lnTo>
                <a:lnTo>
                  <a:pt x="0" y="263253"/>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대각선 방향의 모서리가 잘린 사각형 13">
            <a:extLst>
              <a:ext uri="{FF2B5EF4-FFF2-40B4-BE49-F238E27FC236}">
                <a16:creationId xmlns:a16="http://schemas.microsoft.com/office/drawing/2014/main" id="{9278AB65-C1FA-49C5-8346-65B1A9B951C3}"/>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32" name="TextBox 12">
            <a:extLst>
              <a:ext uri="{FF2B5EF4-FFF2-40B4-BE49-F238E27FC236}">
                <a16:creationId xmlns:a16="http://schemas.microsoft.com/office/drawing/2014/main" id="{E7028AB4-39CF-4B59-9CDA-DACD5B00E233}"/>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33" name="Picture 5">
            <a:extLst>
              <a:ext uri="{FF2B5EF4-FFF2-40B4-BE49-F238E27FC236}">
                <a16:creationId xmlns:a16="http://schemas.microsoft.com/office/drawing/2014/main" id="{FAD92E3A-1C06-4496-9B01-507FC5FF60CF}"/>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35" name="Slide Number Placeholder 5">
            <a:extLst>
              <a:ext uri="{FF2B5EF4-FFF2-40B4-BE49-F238E27FC236}">
                <a16:creationId xmlns:a16="http://schemas.microsoft.com/office/drawing/2014/main" id="{CDFEDE5A-297C-C44D-93DD-9EFD848AB1C6}"/>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500217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02-1">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047371ED-06E2-4A5F-9F52-00AB71623431}"/>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6E55DED7-BC2C-41D8-8FAF-85C8E7C10FFF}"/>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B29F3D4A-A964-48B1-AD9A-3891AB685597}"/>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C4B9CE63-6B55-40C6-8C1A-FDDCD7B3D955}"/>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BDE0B443-0294-4547-89DF-57BD88EBD1E7}"/>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5D842A8F-2DB6-497C-BAB2-9E7BFEB52BD0}"/>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9">
            <a:extLst>
              <a:ext uri="{FF2B5EF4-FFF2-40B4-BE49-F238E27FC236}">
                <a16:creationId xmlns:a16="http://schemas.microsoft.com/office/drawing/2014/main" id="{8B4505B8-94E2-4F6C-8321-77C7524EBBB1}"/>
              </a:ext>
            </a:extLst>
          </p:cNvPr>
          <p:cNvSpPr/>
          <p:nvPr userDrawn="1"/>
        </p:nvSpPr>
        <p:spPr>
          <a:xfrm>
            <a:off x="8952181" y="2007624"/>
            <a:ext cx="2832452" cy="4408674"/>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spcBef>
                <a:spcPts val="740"/>
              </a:spcBef>
              <a:buFont typeface="+mj-ea"/>
              <a:buNone/>
            </a:pPr>
            <a:endParaRPr kumimoji="1" lang="ko-KR" altLang="en-US" sz="135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직사각형 36">
            <a:extLst>
              <a:ext uri="{FF2B5EF4-FFF2-40B4-BE49-F238E27FC236}">
                <a16:creationId xmlns:a16="http://schemas.microsoft.com/office/drawing/2014/main" id="{C1E85577-3516-45E1-B31C-49C22AD1E153}"/>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0" name="직사각형 37">
            <a:extLst>
              <a:ext uri="{FF2B5EF4-FFF2-40B4-BE49-F238E27FC236}">
                <a16:creationId xmlns:a16="http://schemas.microsoft.com/office/drawing/2014/main" id="{ED4A474D-F886-4F35-87A6-72E8F88F9DD8}"/>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1" name="모서리가 접힌 도형[F] 39">
            <a:extLst>
              <a:ext uri="{FF2B5EF4-FFF2-40B4-BE49-F238E27FC236}">
                <a16:creationId xmlns:a16="http://schemas.microsoft.com/office/drawing/2014/main" id="{512047A2-7D72-4CCB-A785-57C367E0A46C}"/>
              </a:ext>
            </a:extLst>
          </p:cNvPr>
          <p:cNvSpPr/>
          <p:nvPr userDrawn="1"/>
        </p:nvSpPr>
        <p:spPr>
          <a:xfrm>
            <a:off x="397632" y="2290467"/>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2" name="TextBox 40">
            <a:extLst>
              <a:ext uri="{FF2B5EF4-FFF2-40B4-BE49-F238E27FC236}">
                <a16:creationId xmlns:a16="http://schemas.microsoft.com/office/drawing/2014/main" id="{9E2E2F49-1518-4EA7-BCA1-D13B90F87AA3}"/>
              </a:ext>
            </a:extLst>
          </p:cNvPr>
          <p:cNvSpPr txBox="1"/>
          <p:nvPr userDrawn="1"/>
        </p:nvSpPr>
        <p:spPr>
          <a:xfrm>
            <a:off x="387735" y="2303523"/>
            <a:ext cx="1270688"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计划管理</a:t>
            </a:r>
          </a:p>
        </p:txBody>
      </p:sp>
      <p:sp>
        <p:nvSpPr>
          <p:cNvPr id="13" name="직사각형 59">
            <a:extLst>
              <a:ext uri="{FF2B5EF4-FFF2-40B4-BE49-F238E27FC236}">
                <a16:creationId xmlns:a16="http://schemas.microsoft.com/office/drawing/2014/main" id="{E8325BFD-E5D8-4BA4-8B2D-E586642657DA}"/>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4" name="직사각형 60">
            <a:extLst>
              <a:ext uri="{FF2B5EF4-FFF2-40B4-BE49-F238E27FC236}">
                <a16:creationId xmlns:a16="http://schemas.microsoft.com/office/drawing/2014/main" id="{3FAE30A6-715A-418C-80CB-2A0C8992616E}"/>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5" name="직사각형 61">
            <a:extLst>
              <a:ext uri="{FF2B5EF4-FFF2-40B4-BE49-F238E27FC236}">
                <a16:creationId xmlns:a16="http://schemas.microsoft.com/office/drawing/2014/main" id="{AC44D4AC-4332-434D-B7A0-B70CCB593E35}"/>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6" name="직사각형 62">
            <a:extLst>
              <a:ext uri="{FF2B5EF4-FFF2-40B4-BE49-F238E27FC236}">
                <a16:creationId xmlns:a16="http://schemas.microsoft.com/office/drawing/2014/main" id="{56079359-FD6A-445D-B94B-5C2B7028FFA5}"/>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7" name="직사각형 63">
            <a:extLst>
              <a:ext uri="{FF2B5EF4-FFF2-40B4-BE49-F238E27FC236}">
                <a16:creationId xmlns:a16="http://schemas.microsoft.com/office/drawing/2014/main" id="{8D6ABFC2-27EA-449F-930A-84792EEEEAE8}"/>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직사각형 64">
            <a:extLst>
              <a:ext uri="{FF2B5EF4-FFF2-40B4-BE49-F238E27FC236}">
                <a16:creationId xmlns:a16="http://schemas.microsoft.com/office/drawing/2014/main" id="{CAA85BE0-F473-4A36-AF37-0F6618B60085}"/>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9" name="사다리꼴[T] 104">
            <a:extLst>
              <a:ext uri="{FF2B5EF4-FFF2-40B4-BE49-F238E27FC236}">
                <a16:creationId xmlns:a16="http://schemas.microsoft.com/office/drawing/2014/main" id="{1D4190CD-852F-4DE7-B773-E9253B5B3CAD}"/>
              </a:ext>
            </a:extLst>
          </p:cNvPr>
          <p:cNvSpPr/>
          <p:nvPr userDrawn="1"/>
        </p:nvSpPr>
        <p:spPr>
          <a:xfrm rot="16200000">
            <a:off x="-553339" y="3856107"/>
            <a:ext cx="4908654" cy="331105"/>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56109">
                <a:moveTo>
                  <a:pt x="0" y="256109"/>
                </a:moveTo>
                <a:lnTo>
                  <a:pt x="3679583" y="1"/>
                </a:lnTo>
                <a:lnTo>
                  <a:pt x="4171962" y="0"/>
                </a:lnTo>
                <a:lnTo>
                  <a:pt x="4908654" y="256109"/>
                </a:lnTo>
                <a:lnTo>
                  <a:pt x="0" y="256109"/>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0" name="텍스트 개체 틀 4">
            <a:extLst>
              <a:ext uri="{FF2B5EF4-FFF2-40B4-BE49-F238E27FC236}">
                <a16:creationId xmlns:a16="http://schemas.microsoft.com/office/drawing/2014/main" id="{35FE7031-42EF-4A0C-8DC5-836537B9A433}"/>
              </a:ext>
            </a:extLst>
          </p:cNvPr>
          <p:cNvSpPr>
            <a:spLocks noGrp="1"/>
          </p:cNvSpPr>
          <p:nvPr>
            <p:ph type="body" sz="quarter" idx="13" hasCustomPrompt="1"/>
          </p:nvPr>
        </p:nvSpPr>
        <p:spPr>
          <a:xfrm>
            <a:off x="8952181" y="2013489"/>
            <a:ext cx="2832452" cy="4418649"/>
          </a:xfrm>
        </p:spPr>
        <p:txBody>
          <a:bodyPr>
            <a:normAutofit/>
          </a:bodyPr>
          <a:lstStyle>
            <a:lvl1pPr marL="228600" indent="-228600">
              <a:buFont typeface="Wingdings" panose="05000000000000000000" pitchFamily="2" charset="2"/>
              <a:buChar char="§"/>
              <a:defRPr sz="1200">
                <a:latin typeface="微软雅黑" panose="020B0503020204020204" pitchFamily="34" charset="-122"/>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kumimoji="1" lang="ko-KR" altLang="en-US" dirty="0"/>
              <a:t>마스터 텍스트 스타일을 편집하려면 클릭</a:t>
            </a:r>
          </a:p>
        </p:txBody>
      </p:sp>
      <p:sp>
        <p:nvSpPr>
          <p:cNvPr id="21" name="대각선 방향의 모서리가 잘린 사각형 13">
            <a:extLst>
              <a:ext uri="{FF2B5EF4-FFF2-40B4-BE49-F238E27FC236}">
                <a16:creationId xmlns:a16="http://schemas.microsoft.com/office/drawing/2014/main" id="{87A9BA90-8A3C-4B84-AFC7-27089A56D435}"/>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2" name="직사각형 28">
            <a:extLst>
              <a:ext uri="{FF2B5EF4-FFF2-40B4-BE49-F238E27FC236}">
                <a16:creationId xmlns:a16="http://schemas.microsoft.com/office/drawing/2014/main" id="{F9A3881D-E885-4AF2-BBC3-CDA935B30EA4}"/>
              </a:ext>
            </a:extLst>
          </p:cNvPr>
          <p:cNvSpPr/>
          <p:nvPr userDrawn="1"/>
        </p:nvSpPr>
        <p:spPr>
          <a:xfrm>
            <a:off x="8952181" y="1663483"/>
            <a:ext cx="2832452" cy="2916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b="1" dirty="0" err="1">
                <a:solidFill>
                  <a:schemeClr val="tx1">
                    <a:lumMod val="75000"/>
                    <a:lumOff val="25000"/>
                  </a:schemeClr>
                </a:solidFill>
                <a:latin typeface="微软雅黑" panose="020B0503020204020204" pitchFamily="34" charset="-122"/>
                <a:ea typeface="微软雅黑" panose="020B0503020204020204" pitchFamily="34" charset="-122"/>
              </a:rPr>
              <a:t>管理内容</a:t>
            </a:r>
            <a:endParaRPr kumimoji="1" lang="ko-KR"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12">
            <a:extLst>
              <a:ext uri="{FF2B5EF4-FFF2-40B4-BE49-F238E27FC236}">
                <a16:creationId xmlns:a16="http://schemas.microsoft.com/office/drawing/2014/main" id="{7699F269-3449-493A-86F8-633B8AB93E8A}"/>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5" name="Picture 5">
            <a:extLst>
              <a:ext uri="{FF2B5EF4-FFF2-40B4-BE49-F238E27FC236}">
                <a16:creationId xmlns:a16="http://schemas.microsoft.com/office/drawing/2014/main" id="{CD84B543-39FF-446E-A850-0D7200884CBF}"/>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6" name="Slide Number Placeholder 5">
            <a:extLst>
              <a:ext uri="{FF2B5EF4-FFF2-40B4-BE49-F238E27FC236}">
                <a16:creationId xmlns:a16="http://schemas.microsoft.com/office/drawing/2014/main" id="{E1D10A91-1727-7C4F-8D35-ECE06051837A}"/>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2686920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02-2">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49EFA92D-F5FD-4BBF-A0E5-244464D2E9E4}"/>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C6CE82E3-3045-4857-9CA6-9D2DC35D5456}"/>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44BFED03-2146-4665-8BED-9AAF67B5460A}"/>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9DA2B0CE-578C-4847-AF72-0B45112B5993}"/>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F8466891-6443-43C6-9039-8E4EC532AD4E}"/>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F0221B01-2EFA-424A-ACBD-9BB52835DBFB}"/>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4F77C209-C4B4-46D8-8749-A3B8447A54A8}"/>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37">
            <a:extLst>
              <a:ext uri="{FF2B5EF4-FFF2-40B4-BE49-F238E27FC236}">
                <a16:creationId xmlns:a16="http://schemas.microsoft.com/office/drawing/2014/main" id="{288BA8C5-A72C-42D5-9A9A-E208C32FA4A0}"/>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D62E7547-D99B-4B03-B9A7-FF35EFD895FE}"/>
              </a:ext>
            </a:extLst>
          </p:cNvPr>
          <p:cNvSpPr/>
          <p:nvPr userDrawn="1"/>
        </p:nvSpPr>
        <p:spPr>
          <a:xfrm>
            <a:off x="397632" y="2290467"/>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34A62FE8-A3CE-4417-A278-64F66EAEC585}"/>
              </a:ext>
            </a:extLst>
          </p:cNvPr>
          <p:cNvSpPr txBox="1"/>
          <p:nvPr userDrawn="1"/>
        </p:nvSpPr>
        <p:spPr>
          <a:xfrm>
            <a:off x="387735" y="2303523"/>
            <a:ext cx="1270688"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计划管理</a:t>
            </a:r>
          </a:p>
        </p:txBody>
      </p:sp>
      <p:sp>
        <p:nvSpPr>
          <p:cNvPr id="12" name="직사각형 59">
            <a:extLst>
              <a:ext uri="{FF2B5EF4-FFF2-40B4-BE49-F238E27FC236}">
                <a16:creationId xmlns:a16="http://schemas.microsoft.com/office/drawing/2014/main" id="{3C19E405-6D1F-4931-944B-777ACCE05A3A}"/>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3" name="직사각형 60">
            <a:extLst>
              <a:ext uri="{FF2B5EF4-FFF2-40B4-BE49-F238E27FC236}">
                <a16:creationId xmlns:a16="http://schemas.microsoft.com/office/drawing/2014/main" id="{D4CDB345-F30D-4DF2-823E-6558D5211A64}"/>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14130100-E189-4BAB-8B66-5FA9BD08FCE5}"/>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5" name="직사각형 62">
            <a:extLst>
              <a:ext uri="{FF2B5EF4-FFF2-40B4-BE49-F238E27FC236}">
                <a16:creationId xmlns:a16="http://schemas.microsoft.com/office/drawing/2014/main" id="{769CE79C-107A-4875-A269-B52944781439}"/>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6" name="직사각형 63">
            <a:extLst>
              <a:ext uri="{FF2B5EF4-FFF2-40B4-BE49-F238E27FC236}">
                <a16:creationId xmlns:a16="http://schemas.microsoft.com/office/drawing/2014/main" id="{97C716F0-47E4-4848-86D2-66B5E2F791AF}"/>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직사각형 64">
            <a:extLst>
              <a:ext uri="{FF2B5EF4-FFF2-40B4-BE49-F238E27FC236}">
                <a16:creationId xmlns:a16="http://schemas.microsoft.com/office/drawing/2014/main" id="{736D4375-9BF4-44F5-AA3F-124EB196A922}"/>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사다리꼴[T] 104">
            <a:extLst>
              <a:ext uri="{FF2B5EF4-FFF2-40B4-BE49-F238E27FC236}">
                <a16:creationId xmlns:a16="http://schemas.microsoft.com/office/drawing/2014/main" id="{47F49620-AACE-418C-849F-32D25A88E1F0}"/>
              </a:ext>
            </a:extLst>
          </p:cNvPr>
          <p:cNvSpPr/>
          <p:nvPr userDrawn="1"/>
        </p:nvSpPr>
        <p:spPr>
          <a:xfrm rot="16200000">
            <a:off x="-553339" y="3856107"/>
            <a:ext cx="4908654" cy="331105"/>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56109">
                <a:moveTo>
                  <a:pt x="0" y="256109"/>
                </a:moveTo>
                <a:lnTo>
                  <a:pt x="3679583" y="1"/>
                </a:lnTo>
                <a:lnTo>
                  <a:pt x="4171962" y="0"/>
                </a:lnTo>
                <a:lnTo>
                  <a:pt x="4908654" y="256109"/>
                </a:lnTo>
                <a:lnTo>
                  <a:pt x="0" y="256109"/>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9" name="대각선 방향의 모서리가 잘린 사각형 13">
            <a:extLst>
              <a:ext uri="{FF2B5EF4-FFF2-40B4-BE49-F238E27FC236}">
                <a16:creationId xmlns:a16="http://schemas.microsoft.com/office/drawing/2014/main" id="{96D3A6DA-4B4E-472B-83B2-A28481D59C02}"/>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1" name="TextBox 12">
            <a:extLst>
              <a:ext uri="{FF2B5EF4-FFF2-40B4-BE49-F238E27FC236}">
                <a16:creationId xmlns:a16="http://schemas.microsoft.com/office/drawing/2014/main" id="{9F77BDEE-A242-4A47-9192-60E07DFF1C64}"/>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4216B2BA-3391-4ED3-9279-1C224FD1223F}"/>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3" name="Slide Number Placeholder 5">
            <a:extLst>
              <a:ext uri="{FF2B5EF4-FFF2-40B4-BE49-F238E27FC236}">
                <a16:creationId xmlns:a16="http://schemas.microsoft.com/office/drawing/2014/main" id="{453B5533-0A25-A44B-9CBB-24531A6EAC83}"/>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24463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02-3">
    <p:spTree>
      <p:nvGrpSpPr>
        <p:cNvPr id="1" name=""/>
        <p:cNvGrpSpPr/>
        <p:nvPr/>
      </p:nvGrpSpPr>
      <p:grpSpPr>
        <a:xfrm>
          <a:off x="0" y="0"/>
          <a:ext cx="0" cy="0"/>
          <a:chOff x="0" y="0"/>
          <a:chExt cx="0" cy="0"/>
        </a:xfrm>
      </p:grpSpPr>
      <p:sp>
        <p:nvSpPr>
          <p:cNvPr id="3" name="직사각형 17">
            <a:extLst>
              <a:ext uri="{FF2B5EF4-FFF2-40B4-BE49-F238E27FC236}">
                <a16:creationId xmlns:a16="http://schemas.microsoft.com/office/drawing/2014/main" id="{C6CE82E3-3045-4857-9CA6-9D2DC35D5456}"/>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5" name="Title 1">
            <a:extLst>
              <a:ext uri="{FF2B5EF4-FFF2-40B4-BE49-F238E27FC236}">
                <a16:creationId xmlns:a16="http://schemas.microsoft.com/office/drawing/2014/main" id="{9DA2B0CE-578C-4847-AF72-0B45112B5993}"/>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F8466891-6443-43C6-9039-8E4EC532AD4E}"/>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F0221B01-2EFA-424A-ACBD-9BB52835DBFB}"/>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4F77C209-C4B4-46D8-8749-A3B8447A54A8}"/>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37">
            <a:extLst>
              <a:ext uri="{FF2B5EF4-FFF2-40B4-BE49-F238E27FC236}">
                <a16:creationId xmlns:a16="http://schemas.microsoft.com/office/drawing/2014/main" id="{288BA8C5-A72C-42D5-9A9A-E208C32FA4A0}"/>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D62E7547-D99B-4B03-B9A7-FF35EFD895FE}"/>
              </a:ext>
            </a:extLst>
          </p:cNvPr>
          <p:cNvSpPr/>
          <p:nvPr userDrawn="1"/>
        </p:nvSpPr>
        <p:spPr>
          <a:xfrm>
            <a:off x="397632" y="2290467"/>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34A62FE8-A3CE-4417-A278-64F66EAEC585}"/>
              </a:ext>
            </a:extLst>
          </p:cNvPr>
          <p:cNvSpPr txBox="1"/>
          <p:nvPr userDrawn="1"/>
        </p:nvSpPr>
        <p:spPr>
          <a:xfrm>
            <a:off x="387735" y="2303523"/>
            <a:ext cx="1270688"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计划管理</a:t>
            </a:r>
          </a:p>
        </p:txBody>
      </p:sp>
      <p:sp>
        <p:nvSpPr>
          <p:cNvPr id="12" name="직사각형 59">
            <a:extLst>
              <a:ext uri="{FF2B5EF4-FFF2-40B4-BE49-F238E27FC236}">
                <a16:creationId xmlns:a16="http://schemas.microsoft.com/office/drawing/2014/main" id="{3C19E405-6D1F-4931-944B-777ACCE05A3A}"/>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3" name="직사각형 60">
            <a:extLst>
              <a:ext uri="{FF2B5EF4-FFF2-40B4-BE49-F238E27FC236}">
                <a16:creationId xmlns:a16="http://schemas.microsoft.com/office/drawing/2014/main" id="{D4CDB345-F30D-4DF2-823E-6558D5211A64}"/>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14130100-E189-4BAB-8B66-5FA9BD08FCE5}"/>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5" name="직사각형 62">
            <a:extLst>
              <a:ext uri="{FF2B5EF4-FFF2-40B4-BE49-F238E27FC236}">
                <a16:creationId xmlns:a16="http://schemas.microsoft.com/office/drawing/2014/main" id="{769CE79C-107A-4875-A269-B52944781439}"/>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6" name="직사각형 63">
            <a:extLst>
              <a:ext uri="{FF2B5EF4-FFF2-40B4-BE49-F238E27FC236}">
                <a16:creationId xmlns:a16="http://schemas.microsoft.com/office/drawing/2014/main" id="{97C716F0-47E4-4848-86D2-66B5E2F791AF}"/>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직사각형 64">
            <a:extLst>
              <a:ext uri="{FF2B5EF4-FFF2-40B4-BE49-F238E27FC236}">
                <a16:creationId xmlns:a16="http://schemas.microsoft.com/office/drawing/2014/main" id="{736D4375-9BF4-44F5-AA3F-124EB196A922}"/>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사다리꼴[T] 104">
            <a:extLst>
              <a:ext uri="{FF2B5EF4-FFF2-40B4-BE49-F238E27FC236}">
                <a16:creationId xmlns:a16="http://schemas.microsoft.com/office/drawing/2014/main" id="{47F49620-AACE-418C-849F-32D25A88E1F0}"/>
              </a:ext>
            </a:extLst>
          </p:cNvPr>
          <p:cNvSpPr/>
          <p:nvPr userDrawn="1"/>
        </p:nvSpPr>
        <p:spPr>
          <a:xfrm rot="16200000">
            <a:off x="-553339" y="3856107"/>
            <a:ext cx="4908654" cy="331105"/>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56109">
                <a:moveTo>
                  <a:pt x="0" y="256109"/>
                </a:moveTo>
                <a:lnTo>
                  <a:pt x="3679583" y="1"/>
                </a:lnTo>
                <a:lnTo>
                  <a:pt x="4171962" y="0"/>
                </a:lnTo>
                <a:lnTo>
                  <a:pt x="4908654" y="256109"/>
                </a:lnTo>
                <a:lnTo>
                  <a:pt x="0" y="256109"/>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9" name="대각선 방향의 모서리가 잘린 사각형 13">
            <a:extLst>
              <a:ext uri="{FF2B5EF4-FFF2-40B4-BE49-F238E27FC236}">
                <a16:creationId xmlns:a16="http://schemas.microsoft.com/office/drawing/2014/main" id="{96D3A6DA-4B4E-472B-83B2-A28481D59C02}"/>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1" name="TextBox 12">
            <a:extLst>
              <a:ext uri="{FF2B5EF4-FFF2-40B4-BE49-F238E27FC236}">
                <a16:creationId xmlns:a16="http://schemas.microsoft.com/office/drawing/2014/main" id="{9F77BDEE-A242-4A47-9192-60E07DFF1C64}"/>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4216B2BA-3391-4ED3-9279-1C224FD1223F}"/>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3" name="Slide Number Placeholder 5">
            <a:extLst>
              <a:ext uri="{FF2B5EF4-FFF2-40B4-BE49-F238E27FC236}">
                <a16:creationId xmlns:a16="http://schemas.microsoft.com/office/drawing/2014/main" id="{453B5533-0A25-A44B-9CBB-24531A6EAC83}"/>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
        <p:nvSpPr>
          <p:cNvPr id="24" name="직사각형 7">
            <a:extLst>
              <a:ext uri="{FF2B5EF4-FFF2-40B4-BE49-F238E27FC236}">
                <a16:creationId xmlns:a16="http://schemas.microsoft.com/office/drawing/2014/main" id="{AD59A0B7-6552-EE48-86DD-2713887AFE87}"/>
              </a:ext>
            </a:extLst>
          </p:cNvPr>
          <p:cNvSpPr/>
          <p:nvPr userDrawn="1"/>
        </p:nvSpPr>
        <p:spPr>
          <a:xfrm>
            <a:off x="2137706" y="770814"/>
            <a:ext cx="9770954" cy="5705176"/>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Tree>
    <p:extLst>
      <p:ext uri="{BB962C8B-B14F-4D97-AF65-F5344CB8AC3E}">
        <p14:creationId xmlns:p14="http://schemas.microsoft.com/office/powerpoint/2010/main" val="35238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03-1">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20DD912F-9A68-4942-A48B-126FD0A92026}"/>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676A6789-340D-473B-8514-775BFD2EDDAF}"/>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CA93F545-9EF6-4E98-BF1F-A27990840758}"/>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75028613-1106-4CF5-8032-604E00660094}"/>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D26D3AA4-A870-40DC-9777-977F9494EC75}"/>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8C1ED5CC-2C47-42BA-B2B0-0B114087A22B}"/>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9">
            <a:extLst>
              <a:ext uri="{FF2B5EF4-FFF2-40B4-BE49-F238E27FC236}">
                <a16:creationId xmlns:a16="http://schemas.microsoft.com/office/drawing/2014/main" id="{6BA0F9C4-F813-4A25-A407-61877A457A6A}"/>
              </a:ext>
            </a:extLst>
          </p:cNvPr>
          <p:cNvSpPr/>
          <p:nvPr userDrawn="1"/>
        </p:nvSpPr>
        <p:spPr>
          <a:xfrm>
            <a:off x="8952181" y="2007624"/>
            <a:ext cx="2832452" cy="4408674"/>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spcBef>
                <a:spcPts val="740"/>
              </a:spcBef>
              <a:buFont typeface="+mj-ea"/>
              <a:buNone/>
            </a:pPr>
            <a:endParaRPr kumimoji="1" lang="ko-KR" altLang="en-US" sz="135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직사각형 36">
            <a:extLst>
              <a:ext uri="{FF2B5EF4-FFF2-40B4-BE49-F238E27FC236}">
                <a16:creationId xmlns:a16="http://schemas.microsoft.com/office/drawing/2014/main" id="{B3320070-AA49-4839-BD04-F813514213B3}"/>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0" name="직사각형 37">
            <a:extLst>
              <a:ext uri="{FF2B5EF4-FFF2-40B4-BE49-F238E27FC236}">
                <a16:creationId xmlns:a16="http://schemas.microsoft.com/office/drawing/2014/main" id="{83949A1D-7DB0-4CC5-A5A2-6D7A9A13801F}"/>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1" name="모서리가 접힌 도형[F] 39">
            <a:extLst>
              <a:ext uri="{FF2B5EF4-FFF2-40B4-BE49-F238E27FC236}">
                <a16:creationId xmlns:a16="http://schemas.microsoft.com/office/drawing/2014/main" id="{0EF12F67-267C-41FA-97BA-B01D8D5D9FE3}"/>
              </a:ext>
            </a:extLst>
          </p:cNvPr>
          <p:cNvSpPr/>
          <p:nvPr userDrawn="1"/>
        </p:nvSpPr>
        <p:spPr>
          <a:xfrm>
            <a:off x="397630" y="2873840"/>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2" name="TextBox 40">
            <a:extLst>
              <a:ext uri="{FF2B5EF4-FFF2-40B4-BE49-F238E27FC236}">
                <a16:creationId xmlns:a16="http://schemas.microsoft.com/office/drawing/2014/main" id="{D031D033-8363-45A5-8351-9DDCACC22ADB}"/>
              </a:ext>
            </a:extLst>
          </p:cNvPr>
          <p:cNvSpPr txBox="1"/>
          <p:nvPr userDrawn="1"/>
        </p:nvSpPr>
        <p:spPr>
          <a:xfrm>
            <a:off x="387733" y="2886896"/>
            <a:ext cx="1270689"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物料管理</a:t>
            </a:r>
          </a:p>
        </p:txBody>
      </p:sp>
      <p:sp>
        <p:nvSpPr>
          <p:cNvPr id="13" name="직사각형 59">
            <a:extLst>
              <a:ext uri="{FF2B5EF4-FFF2-40B4-BE49-F238E27FC236}">
                <a16:creationId xmlns:a16="http://schemas.microsoft.com/office/drawing/2014/main" id="{3DB91977-8626-4224-8144-7537876D04B0}"/>
              </a:ext>
            </a:extLst>
          </p:cNvPr>
          <p:cNvSpPr/>
          <p:nvPr userDrawn="1"/>
        </p:nvSpPr>
        <p:spPr>
          <a:xfrm>
            <a:off x="387734" y="229262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4" name="직사각형 60">
            <a:extLst>
              <a:ext uri="{FF2B5EF4-FFF2-40B4-BE49-F238E27FC236}">
                <a16:creationId xmlns:a16="http://schemas.microsoft.com/office/drawing/2014/main" id="{50F22D91-A5B4-4D8F-8876-084D3F6FC315}"/>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5" name="직사각형 61">
            <a:extLst>
              <a:ext uri="{FF2B5EF4-FFF2-40B4-BE49-F238E27FC236}">
                <a16:creationId xmlns:a16="http://schemas.microsoft.com/office/drawing/2014/main" id="{5C4D164E-4BC0-4AA0-BD34-5E19989126DD}"/>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6" name="직사각형 62">
            <a:extLst>
              <a:ext uri="{FF2B5EF4-FFF2-40B4-BE49-F238E27FC236}">
                <a16:creationId xmlns:a16="http://schemas.microsoft.com/office/drawing/2014/main" id="{8CA342CA-4AF9-4EF1-87C2-E30BB930D089}"/>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7" name="직사각형 63">
            <a:extLst>
              <a:ext uri="{FF2B5EF4-FFF2-40B4-BE49-F238E27FC236}">
                <a16:creationId xmlns:a16="http://schemas.microsoft.com/office/drawing/2014/main" id="{06166E53-8BA1-4C7D-BE7D-225EA4B60EB8}"/>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직사각형 64">
            <a:extLst>
              <a:ext uri="{FF2B5EF4-FFF2-40B4-BE49-F238E27FC236}">
                <a16:creationId xmlns:a16="http://schemas.microsoft.com/office/drawing/2014/main" id="{4FE3E4E0-420F-4FB4-B5EF-D5F49BD8E7BD}"/>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9" name="사다리꼴[T] 104">
            <a:extLst>
              <a:ext uri="{FF2B5EF4-FFF2-40B4-BE49-F238E27FC236}">
                <a16:creationId xmlns:a16="http://schemas.microsoft.com/office/drawing/2014/main" id="{6F236442-CBDB-415C-A2CF-DB1AE878FB26}"/>
              </a:ext>
            </a:extLst>
          </p:cNvPr>
          <p:cNvSpPr/>
          <p:nvPr userDrawn="1"/>
        </p:nvSpPr>
        <p:spPr>
          <a:xfrm rot="16200000">
            <a:off x="-553339" y="3856107"/>
            <a:ext cx="4908654" cy="331105"/>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3097689 w 4908654"/>
              <a:gd name="connsiteY1-24" fmla="*/ 7147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3097689 w 4908654"/>
              <a:gd name="connsiteY1-34" fmla="*/ 7147 h 256109"/>
              <a:gd name="connsiteX2-35" fmla="*/ 3627014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3060740 w 4908654"/>
              <a:gd name="connsiteY1-44" fmla="*/ 5 h 256109"/>
              <a:gd name="connsiteX2-45" fmla="*/ 3627014 w 4908654"/>
              <a:gd name="connsiteY2-46" fmla="*/ 0 h 256109"/>
              <a:gd name="connsiteX3-47" fmla="*/ 4908654 w 4908654"/>
              <a:gd name="connsiteY3-48" fmla="*/ 256109 h 256109"/>
              <a:gd name="connsiteX4-49" fmla="*/ 0 w 4908654"/>
              <a:gd name="connsiteY4-50" fmla="*/ 256109 h 2561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56109">
                <a:moveTo>
                  <a:pt x="0" y="256109"/>
                </a:moveTo>
                <a:lnTo>
                  <a:pt x="3060740" y="5"/>
                </a:lnTo>
                <a:lnTo>
                  <a:pt x="3627014" y="0"/>
                </a:lnTo>
                <a:lnTo>
                  <a:pt x="4908654" y="256109"/>
                </a:lnTo>
                <a:lnTo>
                  <a:pt x="0" y="256109"/>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0" name="텍스트 개체 틀 4">
            <a:extLst>
              <a:ext uri="{FF2B5EF4-FFF2-40B4-BE49-F238E27FC236}">
                <a16:creationId xmlns:a16="http://schemas.microsoft.com/office/drawing/2014/main" id="{EF50CCE2-D130-4EEB-8A90-E83F92D258D0}"/>
              </a:ext>
            </a:extLst>
          </p:cNvPr>
          <p:cNvSpPr>
            <a:spLocks noGrp="1"/>
          </p:cNvSpPr>
          <p:nvPr>
            <p:ph type="body" sz="quarter" idx="13" hasCustomPrompt="1"/>
          </p:nvPr>
        </p:nvSpPr>
        <p:spPr>
          <a:xfrm>
            <a:off x="8952181" y="2013489"/>
            <a:ext cx="2832452" cy="4418649"/>
          </a:xfrm>
        </p:spPr>
        <p:txBody>
          <a:bodyPr>
            <a:normAutofit/>
          </a:bodyPr>
          <a:lstStyle>
            <a:lvl1pPr marL="228600" indent="-228600">
              <a:buFont typeface="Wingdings" panose="05000000000000000000" pitchFamily="2" charset="2"/>
              <a:buChar char="§"/>
              <a:defRPr sz="1200">
                <a:latin typeface="微软雅黑" panose="020B0503020204020204" pitchFamily="34" charset="-122"/>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kumimoji="1" lang="ko-KR" altLang="en-US" dirty="0"/>
              <a:t>마스터 텍스트 스타일을 편집하려면 클릭</a:t>
            </a:r>
          </a:p>
        </p:txBody>
      </p:sp>
      <p:sp>
        <p:nvSpPr>
          <p:cNvPr id="21" name="대각선 방향의 모서리가 잘린 사각형 13">
            <a:extLst>
              <a:ext uri="{FF2B5EF4-FFF2-40B4-BE49-F238E27FC236}">
                <a16:creationId xmlns:a16="http://schemas.microsoft.com/office/drawing/2014/main" id="{FC65302F-A4FD-43B5-B114-9E7D89F5778F}"/>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2" name="직사각형 28">
            <a:extLst>
              <a:ext uri="{FF2B5EF4-FFF2-40B4-BE49-F238E27FC236}">
                <a16:creationId xmlns:a16="http://schemas.microsoft.com/office/drawing/2014/main" id="{4996E886-EDFD-4FF5-B76C-4C8E026952E7}"/>
              </a:ext>
            </a:extLst>
          </p:cNvPr>
          <p:cNvSpPr/>
          <p:nvPr userDrawn="1"/>
        </p:nvSpPr>
        <p:spPr>
          <a:xfrm>
            <a:off x="8952181" y="1663483"/>
            <a:ext cx="2832452" cy="2916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b="1" dirty="0" err="1">
                <a:solidFill>
                  <a:schemeClr val="tx1">
                    <a:lumMod val="75000"/>
                    <a:lumOff val="25000"/>
                  </a:schemeClr>
                </a:solidFill>
                <a:latin typeface="微软雅黑" panose="020B0503020204020204" pitchFamily="34" charset="-122"/>
                <a:ea typeface="微软雅黑" panose="020B0503020204020204" pitchFamily="34" charset="-122"/>
              </a:rPr>
              <a:t>管理内容</a:t>
            </a:r>
            <a:endParaRPr kumimoji="1" lang="ko-KR"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12">
            <a:extLst>
              <a:ext uri="{FF2B5EF4-FFF2-40B4-BE49-F238E27FC236}">
                <a16:creationId xmlns:a16="http://schemas.microsoft.com/office/drawing/2014/main" id="{D08F8CD5-251E-4AB5-BCDB-77D42EA31968}"/>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5" name="Picture 5">
            <a:extLst>
              <a:ext uri="{FF2B5EF4-FFF2-40B4-BE49-F238E27FC236}">
                <a16:creationId xmlns:a16="http://schemas.microsoft.com/office/drawing/2014/main" id="{FD53C3ED-C4B3-4F53-B684-17590D989FA6}"/>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6" name="Slide Number Placeholder 5">
            <a:extLst>
              <a:ext uri="{FF2B5EF4-FFF2-40B4-BE49-F238E27FC236}">
                <a16:creationId xmlns:a16="http://schemas.microsoft.com/office/drawing/2014/main" id="{2A74DBFE-4D5B-5545-8498-7DB03A31A6C5}"/>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1341043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03-2">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0A90EE1D-FC3A-4686-9692-71544E89A5A6}"/>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CB652B0C-BE96-4DD4-9AD6-2BAF1F29E21E}"/>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92F02780-7F25-498F-94A7-C14BF7B3A244}"/>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8EE41736-3722-4878-9EB2-ED237ECA2A84}"/>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8376699B-29D3-46E0-B022-911725A30BFE}"/>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CF012D59-339B-4593-99E5-33E8D4226D8C}"/>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621BB66F-6F14-4337-A491-9CC3BF1685E7}"/>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9" name="직사각형 37">
            <a:extLst>
              <a:ext uri="{FF2B5EF4-FFF2-40B4-BE49-F238E27FC236}">
                <a16:creationId xmlns:a16="http://schemas.microsoft.com/office/drawing/2014/main" id="{75157CFF-E000-4AE8-97E2-3A16F4E24C98}"/>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B893ADFF-AA80-42E4-B73E-3C6A285D9A3C}"/>
              </a:ext>
            </a:extLst>
          </p:cNvPr>
          <p:cNvSpPr/>
          <p:nvPr userDrawn="1"/>
        </p:nvSpPr>
        <p:spPr>
          <a:xfrm>
            <a:off x="397630" y="2873840"/>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016344A5-8851-4265-8884-B1CF492BE049}"/>
              </a:ext>
            </a:extLst>
          </p:cNvPr>
          <p:cNvSpPr txBox="1"/>
          <p:nvPr userDrawn="1"/>
        </p:nvSpPr>
        <p:spPr>
          <a:xfrm>
            <a:off x="387733" y="2886896"/>
            <a:ext cx="1270689"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物料管理</a:t>
            </a:r>
          </a:p>
        </p:txBody>
      </p:sp>
      <p:sp>
        <p:nvSpPr>
          <p:cNvPr id="12" name="직사각형 59">
            <a:extLst>
              <a:ext uri="{FF2B5EF4-FFF2-40B4-BE49-F238E27FC236}">
                <a16:creationId xmlns:a16="http://schemas.microsoft.com/office/drawing/2014/main" id="{2E5A047B-17B6-40D6-971B-29CAAB8E9F8F}"/>
              </a:ext>
            </a:extLst>
          </p:cNvPr>
          <p:cNvSpPr/>
          <p:nvPr userDrawn="1"/>
        </p:nvSpPr>
        <p:spPr>
          <a:xfrm>
            <a:off x="387734" y="229262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3" name="직사각형 60">
            <a:extLst>
              <a:ext uri="{FF2B5EF4-FFF2-40B4-BE49-F238E27FC236}">
                <a16:creationId xmlns:a16="http://schemas.microsoft.com/office/drawing/2014/main" id="{505FB3F5-6E3F-4D44-BD95-B285016B2113}"/>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382A3830-9420-4575-B522-BC3A4CF46702}"/>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5" name="직사각형 62">
            <a:extLst>
              <a:ext uri="{FF2B5EF4-FFF2-40B4-BE49-F238E27FC236}">
                <a16:creationId xmlns:a16="http://schemas.microsoft.com/office/drawing/2014/main" id="{E25F0416-128A-4FEF-8C94-32D19DD5B1F1}"/>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6" name="직사각형 63">
            <a:extLst>
              <a:ext uri="{FF2B5EF4-FFF2-40B4-BE49-F238E27FC236}">
                <a16:creationId xmlns:a16="http://schemas.microsoft.com/office/drawing/2014/main" id="{65AAFEC4-DADB-48C5-8DC8-C18DA200014B}"/>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직사각형 64">
            <a:extLst>
              <a:ext uri="{FF2B5EF4-FFF2-40B4-BE49-F238E27FC236}">
                <a16:creationId xmlns:a16="http://schemas.microsoft.com/office/drawing/2014/main" id="{93DE0327-70C3-4011-A57C-9E6C02F5A56F}"/>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사다리꼴[T] 104">
            <a:extLst>
              <a:ext uri="{FF2B5EF4-FFF2-40B4-BE49-F238E27FC236}">
                <a16:creationId xmlns:a16="http://schemas.microsoft.com/office/drawing/2014/main" id="{72A50A79-CA08-42C7-9FEE-CE1BCE797B77}"/>
              </a:ext>
            </a:extLst>
          </p:cNvPr>
          <p:cNvSpPr/>
          <p:nvPr userDrawn="1"/>
        </p:nvSpPr>
        <p:spPr>
          <a:xfrm rot="16200000">
            <a:off x="-553339" y="3856107"/>
            <a:ext cx="4908654" cy="331105"/>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3097689 w 4908654"/>
              <a:gd name="connsiteY1-24" fmla="*/ 7147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3097689 w 4908654"/>
              <a:gd name="connsiteY1-34" fmla="*/ 7147 h 256109"/>
              <a:gd name="connsiteX2-35" fmla="*/ 3627014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3060740 w 4908654"/>
              <a:gd name="connsiteY1-44" fmla="*/ 5 h 256109"/>
              <a:gd name="connsiteX2-45" fmla="*/ 3627014 w 4908654"/>
              <a:gd name="connsiteY2-46" fmla="*/ 0 h 256109"/>
              <a:gd name="connsiteX3-47" fmla="*/ 4908654 w 4908654"/>
              <a:gd name="connsiteY3-48" fmla="*/ 256109 h 256109"/>
              <a:gd name="connsiteX4-49" fmla="*/ 0 w 4908654"/>
              <a:gd name="connsiteY4-50" fmla="*/ 256109 h 2561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56109">
                <a:moveTo>
                  <a:pt x="0" y="256109"/>
                </a:moveTo>
                <a:lnTo>
                  <a:pt x="3060740" y="5"/>
                </a:lnTo>
                <a:lnTo>
                  <a:pt x="3627014" y="0"/>
                </a:lnTo>
                <a:lnTo>
                  <a:pt x="4908654" y="256109"/>
                </a:lnTo>
                <a:lnTo>
                  <a:pt x="0" y="256109"/>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9" name="대각선 방향의 모서리가 잘린 사각형 13">
            <a:extLst>
              <a:ext uri="{FF2B5EF4-FFF2-40B4-BE49-F238E27FC236}">
                <a16:creationId xmlns:a16="http://schemas.microsoft.com/office/drawing/2014/main" id="{EF6883B1-43C7-4B5F-9CFF-62146776655C}"/>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1" name="TextBox 12">
            <a:extLst>
              <a:ext uri="{FF2B5EF4-FFF2-40B4-BE49-F238E27FC236}">
                <a16:creationId xmlns:a16="http://schemas.microsoft.com/office/drawing/2014/main" id="{261A9705-3B83-466F-9839-1C172C03C01B}"/>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2AC6EE68-CB0D-473B-8146-CC99E583233F}"/>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3" name="Slide Number Placeholder 5">
            <a:extLst>
              <a:ext uri="{FF2B5EF4-FFF2-40B4-BE49-F238E27FC236}">
                <a16:creationId xmlns:a16="http://schemas.microsoft.com/office/drawing/2014/main" id="{FB2F55B3-2485-144A-96A3-F1CACFA44A0A}"/>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2123216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003-2">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0A90EE1D-FC3A-4686-9692-71544E89A5A6}"/>
              </a:ext>
            </a:extLst>
          </p:cNvPr>
          <p:cNvSpPr/>
          <p:nvPr userDrawn="1"/>
        </p:nvSpPr>
        <p:spPr>
          <a:xfrm>
            <a:off x="2137706" y="770814"/>
            <a:ext cx="9770954" cy="5705176"/>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CB652B0C-BE96-4DD4-9AD6-2BAF1F29E21E}"/>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5" name="Title 1">
            <a:extLst>
              <a:ext uri="{FF2B5EF4-FFF2-40B4-BE49-F238E27FC236}">
                <a16:creationId xmlns:a16="http://schemas.microsoft.com/office/drawing/2014/main" id="{8EE41736-3722-4878-9EB2-ED237ECA2A84}"/>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8376699B-29D3-46E0-B022-911725A30BFE}"/>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CF012D59-339B-4593-99E5-33E8D4226D8C}"/>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621BB66F-6F14-4337-A491-9CC3BF1685E7}"/>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9" name="직사각형 37">
            <a:extLst>
              <a:ext uri="{FF2B5EF4-FFF2-40B4-BE49-F238E27FC236}">
                <a16:creationId xmlns:a16="http://schemas.microsoft.com/office/drawing/2014/main" id="{75157CFF-E000-4AE8-97E2-3A16F4E24C98}"/>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B893ADFF-AA80-42E4-B73E-3C6A285D9A3C}"/>
              </a:ext>
            </a:extLst>
          </p:cNvPr>
          <p:cNvSpPr/>
          <p:nvPr userDrawn="1"/>
        </p:nvSpPr>
        <p:spPr>
          <a:xfrm>
            <a:off x="397630" y="2873840"/>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016344A5-8851-4265-8884-B1CF492BE049}"/>
              </a:ext>
            </a:extLst>
          </p:cNvPr>
          <p:cNvSpPr txBox="1"/>
          <p:nvPr userDrawn="1"/>
        </p:nvSpPr>
        <p:spPr>
          <a:xfrm>
            <a:off x="387733" y="2886896"/>
            <a:ext cx="1270689"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物料管理</a:t>
            </a:r>
          </a:p>
        </p:txBody>
      </p:sp>
      <p:sp>
        <p:nvSpPr>
          <p:cNvPr id="12" name="직사각형 59">
            <a:extLst>
              <a:ext uri="{FF2B5EF4-FFF2-40B4-BE49-F238E27FC236}">
                <a16:creationId xmlns:a16="http://schemas.microsoft.com/office/drawing/2014/main" id="{2E5A047B-17B6-40D6-971B-29CAAB8E9F8F}"/>
              </a:ext>
            </a:extLst>
          </p:cNvPr>
          <p:cNvSpPr/>
          <p:nvPr userDrawn="1"/>
        </p:nvSpPr>
        <p:spPr>
          <a:xfrm>
            <a:off x="387734" y="229262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3" name="직사각형 60">
            <a:extLst>
              <a:ext uri="{FF2B5EF4-FFF2-40B4-BE49-F238E27FC236}">
                <a16:creationId xmlns:a16="http://schemas.microsoft.com/office/drawing/2014/main" id="{505FB3F5-6E3F-4D44-BD95-B285016B2113}"/>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382A3830-9420-4575-B522-BC3A4CF46702}"/>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5" name="직사각형 62">
            <a:extLst>
              <a:ext uri="{FF2B5EF4-FFF2-40B4-BE49-F238E27FC236}">
                <a16:creationId xmlns:a16="http://schemas.microsoft.com/office/drawing/2014/main" id="{E25F0416-128A-4FEF-8C94-32D19DD5B1F1}"/>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6" name="직사각형 63">
            <a:extLst>
              <a:ext uri="{FF2B5EF4-FFF2-40B4-BE49-F238E27FC236}">
                <a16:creationId xmlns:a16="http://schemas.microsoft.com/office/drawing/2014/main" id="{65AAFEC4-DADB-48C5-8DC8-C18DA200014B}"/>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직사각형 64">
            <a:extLst>
              <a:ext uri="{FF2B5EF4-FFF2-40B4-BE49-F238E27FC236}">
                <a16:creationId xmlns:a16="http://schemas.microsoft.com/office/drawing/2014/main" id="{93DE0327-70C3-4011-A57C-9E6C02F5A56F}"/>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사다리꼴[T] 104">
            <a:extLst>
              <a:ext uri="{FF2B5EF4-FFF2-40B4-BE49-F238E27FC236}">
                <a16:creationId xmlns:a16="http://schemas.microsoft.com/office/drawing/2014/main" id="{72A50A79-CA08-42C7-9FEE-CE1BCE797B77}"/>
              </a:ext>
            </a:extLst>
          </p:cNvPr>
          <p:cNvSpPr/>
          <p:nvPr userDrawn="1"/>
        </p:nvSpPr>
        <p:spPr>
          <a:xfrm rot="16200000">
            <a:off x="-553339" y="3856107"/>
            <a:ext cx="4908654" cy="331105"/>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3097689 w 4908654"/>
              <a:gd name="connsiteY1-24" fmla="*/ 7147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3097689 w 4908654"/>
              <a:gd name="connsiteY1-34" fmla="*/ 7147 h 256109"/>
              <a:gd name="connsiteX2-35" fmla="*/ 3627014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3060740 w 4908654"/>
              <a:gd name="connsiteY1-44" fmla="*/ 5 h 256109"/>
              <a:gd name="connsiteX2-45" fmla="*/ 3627014 w 4908654"/>
              <a:gd name="connsiteY2-46" fmla="*/ 0 h 256109"/>
              <a:gd name="connsiteX3-47" fmla="*/ 4908654 w 4908654"/>
              <a:gd name="connsiteY3-48" fmla="*/ 256109 h 256109"/>
              <a:gd name="connsiteX4-49" fmla="*/ 0 w 4908654"/>
              <a:gd name="connsiteY4-50" fmla="*/ 256109 h 2561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56109">
                <a:moveTo>
                  <a:pt x="0" y="256109"/>
                </a:moveTo>
                <a:lnTo>
                  <a:pt x="3060740" y="5"/>
                </a:lnTo>
                <a:lnTo>
                  <a:pt x="3627014" y="0"/>
                </a:lnTo>
                <a:lnTo>
                  <a:pt x="4908654" y="256109"/>
                </a:lnTo>
                <a:lnTo>
                  <a:pt x="0" y="256109"/>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9" name="대각선 방향의 모서리가 잘린 사각형 13">
            <a:extLst>
              <a:ext uri="{FF2B5EF4-FFF2-40B4-BE49-F238E27FC236}">
                <a16:creationId xmlns:a16="http://schemas.microsoft.com/office/drawing/2014/main" id="{EF6883B1-43C7-4B5F-9CFF-62146776655C}"/>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1" name="TextBox 12">
            <a:extLst>
              <a:ext uri="{FF2B5EF4-FFF2-40B4-BE49-F238E27FC236}">
                <a16:creationId xmlns:a16="http://schemas.microsoft.com/office/drawing/2014/main" id="{261A9705-3B83-466F-9839-1C172C03C01B}"/>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2AC6EE68-CB0D-473B-8146-CC99E583233F}"/>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3" name="Slide Number Placeholder 5">
            <a:extLst>
              <a:ext uri="{FF2B5EF4-FFF2-40B4-BE49-F238E27FC236}">
                <a16:creationId xmlns:a16="http://schemas.microsoft.com/office/drawing/2014/main" id="{FB2F55B3-2485-144A-96A3-F1CACFA44A0A}"/>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3598833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04-1">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FD31A7C9-100F-4E31-8931-CBCC6EE88753}"/>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53B6B50C-B62C-4685-87DD-BECEFE7FBE3B}"/>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54568B73-2F1F-492B-A354-97735CEF78F1}"/>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4A34AD38-1ACD-42C5-B6DD-AB6F790350D8}"/>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2817E4D4-FA6B-4D28-9383-312F50E6640E}"/>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6F01E315-8BB1-48B9-BFBC-000B35E5E7B6}"/>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9">
            <a:extLst>
              <a:ext uri="{FF2B5EF4-FFF2-40B4-BE49-F238E27FC236}">
                <a16:creationId xmlns:a16="http://schemas.microsoft.com/office/drawing/2014/main" id="{BDB525BE-BD31-49F1-A6D8-5C0D3A9F17B3}"/>
              </a:ext>
            </a:extLst>
          </p:cNvPr>
          <p:cNvSpPr/>
          <p:nvPr userDrawn="1"/>
        </p:nvSpPr>
        <p:spPr>
          <a:xfrm>
            <a:off x="8952181" y="2007624"/>
            <a:ext cx="2832452" cy="4408674"/>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spcBef>
                <a:spcPts val="740"/>
              </a:spcBef>
              <a:buFont typeface="+mj-ea"/>
              <a:buNone/>
            </a:pPr>
            <a:endParaRPr kumimoji="1" lang="ko-KR" altLang="en-US" sz="135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직사각형 36">
            <a:extLst>
              <a:ext uri="{FF2B5EF4-FFF2-40B4-BE49-F238E27FC236}">
                <a16:creationId xmlns:a16="http://schemas.microsoft.com/office/drawing/2014/main" id="{2C192F51-BBE1-4C41-AB17-CD7657AEE8BA}"/>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0" name="직사각형 37">
            <a:extLst>
              <a:ext uri="{FF2B5EF4-FFF2-40B4-BE49-F238E27FC236}">
                <a16:creationId xmlns:a16="http://schemas.microsoft.com/office/drawing/2014/main" id="{10BB81E2-D041-4B34-8E59-519750326235}"/>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1" name="모서리가 접힌 도형[F] 39">
            <a:extLst>
              <a:ext uri="{FF2B5EF4-FFF2-40B4-BE49-F238E27FC236}">
                <a16:creationId xmlns:a16="http://schemas.microsoft.com/office/drawing/2014/main" id="{AF15C77D-051E-4998-8748-5510DF0DCEF0}"/>
              </a:ext>
            </a:extLst>
          </p:cNvPr>
          <p:cNvSpPr/>
          <p:nvPr userDrawn="1"/>
        </p:nvSpPr>
        <p:spPr>
          <a:xfrm>
            <a:off x="407530" y="3457211"/>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2" name="TextBox 40">
            <a:extLst>
              <a:ext uri="{FF2B5EF4-FFF2-40B4-BE49-F238E27FC236}">
                <a16:creationId xmlns:a16="http://schemas.microsoft.com/office/drawing/2014/main" id="{15F4D3A9-8829-416B-A41A-5A72B30C0CD3}"/>
              </a:ext>
            </a:extLst>
          </p:cNvPr>
          <p:cNvSpPr txBox="1"/>
          <p:nvPr userDrawn="1"/>
        </p:nvSpPr>
        <p:spPr>
          <a:xfrm>
            <a:off x="397633" y="3470267"/>
            <a:ext cx="1270688"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车间管理</a:t>
            </a:r>
          </a:p>
        </p:txBody>
      </p:sp>
      <p:sp>
        <p:nvSpPr>
          <p:cNvPr id="13" name="직사각형 59">
            <a:extLst>
              <a:ext uri="{FF2B5EF4-FFF2-40B4-BE49-F238E27FC236}">
                <a16:creationId xmlns:a16="http://schemas.microsoft.com/office/drawing/2014/main" id="{F246DEA9-4F4B-4E33-806F-6E5AAD7F2970}"/>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4" name="직사각형 60">
            <a:extLst>
              <a:ext uri="{FF2B5EF4-FFF2-40B4-BE49-F238E27FC236}">
                <a16:creationId xmlns:a16="http://schemas.microsoft.com/office/drawing/2014/main" id="{DC3235E2-C211-4EAE-A820-0A5CA7889B4F}"/>
              </a:ext>
            </a:extLst>
          </p:cNvPr>
          <p:cNvSpPr/>
          <p:nvPr userDrawn="1"/>
        </p:nvSpPr>
        <p:spPr>
          <a:xfrm>
            <a:off x="387734" y="229107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5" name="직사각형 61">
            <a:extLst>
              <a:ext uri="{FF2B5EF4-FFF2-40B4-BE49-F238E27FC236}">
                <a16:creationId xmlns:a16="http://schemas.microsoft.com/office/drawing/2014/main" id="{87C9B307-44CC-4A09-9934-B8B5CA7D0E23}"/>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6" name="직사각형 62">
            <a:extLst>
              <a:ext uri="{FF2B5EF4-FFF2-40B4-BE49-F238E27FC236}">
                <a16:creationId xmlns:a16="http://schemas.microsoft.com/office/drawing/2014/main" id="{A44E4C37-1711-4CC2-9BBD-CAE3E4C8515F}"/>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7" name="직사각형 63">
            <a:extLst>
              <a:ext uri="{FF2B5EF4-FFF2-40B4-BE49-F238E27FC236}">
                <a16:creationId xmlns:a16="http://schemas.microsoft.com/office/drawing/2014/main" id="{5485D466-F527-4955-B8B6-157FE770F254}"/>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직사각형 64">
            <a:extLst>
              <a:ext uri="{FF2B5EF4-FFF2-40B4-BE49-F238E27FC236}">
                <a16:creationId xmlns:a16="http://schemas.microsoft.com/office/drawing/2014/main" id="{61D047F6-50A5-4D8C-B641-4F6BAFEE8725}"/>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9" name="사다리꼴[T] 104">
            <a:extLst>
              <a:ext uri="{FF2B5EF4-FFF2-40B4-BE49-F238E27FC236}">
                <a16:creationId xmlns:a16="http://schemas.microsoft.com/office/drawing/2014/main" id="{0C5DAAB0-24DD-412A-8D1C-7726D25C4644}"/>
              </a:ext>
            </a:extLst>
          </p:cNvPr>
          <p:cNvSpPr/>
          <p:nvPr userDrawn="1"/>
        </p:nvSpPr>
        <p:spPr>
          <a:xfrm rot="16200000">
            <a:off x="-553337" y="3856109"/>
            <a:ext cx="4908654" cy="331102"/>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2552743 w 4908654"/>
              <a:gd name="connsiteY1-24" fmla="*/ 7147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7 h 256107"/>
              <a:gd name="connsiteX1-33" fmla="*/ 2552743 w 4908654"/>
              <a:gd name="connsiteY1-34" fmla="*/ 7145 h 256107"/>
              <a:gd name="connsiteX2-35" fmla="*/ 3026650 w 4908654"/>
              <a:gd name="connsiteY2-36" fmla="*/ 0 h 256107"/>
              <a:gd name="connsiteX3-37" fmla="*/ 4908654 w 4908654"/>
              <a:gd name="connsiteY3-38" fmla="*/ 256107 h 256107"/>
              <a:gd name="connsiteX4-39" fmla="*/ 0 w 4908654"/>
              <a:gd name="connsiteY4-40" fmla="*/ 256107 h 256107"/>
              <a:gd name="connsiteX0-41" fmla="*/ 0 w 4908654"/>
              <a:gd name="connsiteY0-42" fmla="*/ 256107 h 256107"/>
              <a:gd name="connsiteX1-43" fmla="*/ 2552743 w 4908654"/>
              <a:gd name="connsiteY1-44" fmla="*/ 7145 h 256107"/>
              <a:gd name="connsiteX2-45" fmla="*/ 2998941 w 4908654"/>
              <a:gd name="connsiteY2-46" fmla="*/ 0 h 256107"/>
              <a:gd name="connsiteX3-47" fmla="*/ 4908654 w 4908654"/>
              <a:gd name="connsiteY3-48" fmla="*/ 256107 h 256107"/>
              <a:gd name="connsiteX4-49" fmla="*/ 0 w 4908654"/>
              <a:gd name="connsiteY4-50" fmla="*/ 256107 h 256107"/>
              <a:gd name="connsiteX0-51" fmla="*/ 0 w 4908654"/>
              <a:gd name="connsiteY0-52" fmla="*/ 256107 h 256107"/>
              <a:gd name="connsiteX1-53" fmla="*/ 2534270 w 4908654"/>
              <a:gd name="connsiteY1-54" fmla="*/ 7145 h 256107"/>
              <a:gd name="connsiteX2-55" fmla="*/ 2998941 w 4908654"/>
              <a:gd name="connsiteY2-56" fmla="*/ 0 h 256107"/>
              <a:gd name="connsiteX3-57" fmla="*/ 4908654 w 4908654"/>
              <a:gd name="connsiteY3-58" fmla="*/ 256107 h 256107"/>
              <a:gd name="connsiteX4-59" fmla="*/ 0 w 4908654"/>
              <a:gd name="connsiteY4-60" fmla="*/ 256107 h 2561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56107">
                <a:moveTo>
                  <a:pt x="0" y="256107"/>
                </a:moveTo>
                <a:lnTo>
                  <a:pt x="2534270" y="7145"/>
                </a:lnTo>
                <a:lnTo>
                  <a:pt x="2998941" y="0"/>
                </a:lnTo>
                <a:lnTo>
                  <a:pt x="4908654" y="256107"/>
                </a:lnTo>
                <a:lnTo>
                  <a:pt x="0" y="256107"/>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0" name="텍스트 개체 틀 4">
            <a:extLst>
              <a:ext uri="{FF2B5EF4-FFF2-40B4-BE49-F238E27FC236}">
                <a16:creationId xmlns:a16="http://schemas.microsoft.com/office/drawing/2014/main" id="{B8C42D41-AEE7-4AA4-9E95-E2E028259F26}"/>
              </a:ext>
            </a:extLst>
          </p:cNvPr>
          <p:cNvSpPr>
            <a:spLocks noGrp="1"/>
          </p:cNvSpPr>
          <p:nvPr>
            <p:ph type="body" sz="quarter" idx="13" hasCustomPrompt="1"/>
          </p:nvPr>
        </p:nvSpPr>
        <p:spPr>
          <a:xfrm>
            <a:off x="8952181" y="2013489"/>
            <a:ext cx="2832452" cy="4418649"/>
          </a:xfrm>
        </p:spPr>
        <p:txBody>
          <a:bodyPr>
            <a:normAutofit/>
          </a:bodyPr>
          <a:lstStyle>
            <a:lvl1pPr marL="228600" indent="-228600">
              <a:buFont typeface="Wingdings" panose="05000000000000000000" pitchFamily="2" charset="2"/>
              <a:buChar char="§"/>
              <a:defRPr sz="1200">
                <a:latin typeface="微软雅黑" panose="020B0503020204020204" pitchFamily="34" charset="-122"/>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kumimoji="1" lang="ko-KR" altLang="en-US" dirty="0"/>
              <a:t>마스터 텍스트 스타일을 편집하려면 클릭</a:t>
            </a:r>
          </a:p>
        </p:txBody>
      </p:sp>
      <p:sp>
        <p:nvSpPr>
          <p:cNvPr id="21" name="대각선 방향의 모서리가 잘린 사각형 13">
            <a:extLst>
              <a:ext uri="{FF2B5EF4-FFF2-40B4-BE49-F238E27FC236}">
                <a16:creationId xmlns:a16="http://schemas.microsoft.com/office/drawing/2014/main" id="{1E3E0893-E60B-4CB4-816A-B1B9B3A843D8}"/>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2" name="직사각형 28">
            <a:extLst>
              <a:ext uri="{FF2B5EF4-FFF2-40B4-BE49-F238E27FC236}">
                <a16:creationId xmlns:a16="http://schemas.microsoft.com/office/drawing/2014/main" id="{70016A5C-CC97-4EDF-B7AC-C697AF743709}"/>
              </a:ext>
            </a:extLst>
          </p:cNvPr>
          <p:cNvSpPr/>
          <p:nvPr userDrawn="1"/>
        </p:nvSpPr>
        <p:spPr>
          <a:xfrm>
            <a:off x="8952181" y="1663483"/>
            <a:ext cx="2832452" cy="2916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b="1" dirty="0" err="1">
                <a:solidFill>
                  <a:schemeClr val="tx1">
                    <a:lumMod val="75000"/>
                    <a:lumOff val="25000"/>
                  </a:schemeClr>
                </a:solidFill>
                <a:latin typeface="微软雅黑" panose="020B0503020204020204" pitchFamily="34" charset="-122"/>
                <a:ea typeface="微软雅黑" panose="020B0503020204020204" pitchFamily="34" charset="-122"/>
              </a:rPr>
              <a:t>管理内容</a:t>
            </a:r>
            <a:endParaRPr kumimoji="1" lang="ko-KR"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12">
            <a:extLst>
              <a:ext uri="{FF2B5EF4-FFF2-40B4-BE49-F238E27FC236}">
                <a16:creationId xmlns:a16="http://schemas.microsoft.com/office/drawing/2014/main" id="{8E765D1A-E269-46E8-9CCE-8C0B2CEA5B31}"/>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5" name="Picture 5">
            <a:extLst>
              <a:ext uri="{FF2B5EF4-FFF2-40B4-BE49-F238E27FC236}">
                <a16:creationId xmlns:a16="http://schemas.microsoft.com/office/drawing/2014/main" id="{2BB49796-5C4D-455F-ABCA-DFDC0BD5F9AB}"/>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6" name="Slide Number Placeholder 5">
            <a:extLst>
              <a:ext uri="{FF2B5EF4-FFF2-40B4-BE49-F238E27FC236}">
                <a16:creationId xmlns:a16="http://schemas.microsoft.com/office/drawing/2014/main" id="{E05805B4-64BB-0E4B-8AF3-03F845952DB5}"/>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1018099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04-2">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E8ADB0B3-60AC-45C0-A9CF-8A1C630A720E}"/>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6FC64165-990E-4724-A977-9462DD05462F}"/>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EB5F2CAF-F022-4C33-AD7E-CE479E1419C6}"/>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8B3747CA-166A-491D-ADFE-5D91BBF3E064}"/>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B8504E69-E777-49BF-ADA4-9A5C9F70EFD4}"/>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2375CDA3-4662-4F50-B289-8F25F555AFEE}"/>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1CF58FE6-59D2-4EF9-A012-C769050957E3}"/>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9" name="직사각형 37">
            <a:extLst>
              <a:ext uri="{FF2B5EF4-FFF2-40B4-BE49-F238E27FC236}">
                <a16:creationId xmlns:a16="http://schemas.microsoft.com/office/drawing/2014/main" id="{6F45E97E-BBAD-41FB-8362-2C4698D167EC}"/>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C58771D8-FB23-4062-BAF3-079D0787D4A3}"/>
              </a:ext>
            </a:extLst>
          </p:cNvPr>
          <p:cNvSpPr/>
          <p:nvPr userDrawn="1"/>
        </p:nvSpPr>
        <p:spPr>
          <a:xfrm>
            <a:off x="407530" y="3457211"/>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7042F7F2-8C43-43F0-A590-4069E10DD743}"/>
              </a:ext>
            </a:extLst>
          </p:cNvPr>
          <p:cNvSpPr txBox="1"/>
          <p:nvPr userDrawn="1"/>
        </p:nvSpPr>
        <p:spPr>
          <a:xfrm>
            <a:off x="397633" y="3470267"/>
            <a:ext cx="1270688"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车间管理</a:t>
            </a:r>
          </a:p>
        </p:txBody>
      </p:sp>
      <p:sp>
        <p:nvSpPr>
          <p:cNvPr id="12" name="직사각형 59">
            <a:extLst>
              <a:ext uri="{FF2B5EF4-FFF2-40B4-BE49-F238E27FC236}">
                <a16:creationId xmlns:a16="http://schemas.microsoft.com/office/drawing/2014/main" id="{6C26E7C4-2F76-4D39-8A26-72D6485FF5ED}"/>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3" name="직사각형 60">
            <a:extLst>
              <a:ext uri="{FF2B5EF4-FFF2-40B4-BE49-F238E27FC236}">
                <a16:creationId xmlns:a16="http://schemas.microsoft.com/office/drawing/2014/main" id="{01CFBDBA-1B08-4EEF-A565-16E1E8D9BFFB}"/>
              </a:ext>
            </a:extLst>
          </p:cNvPr>
          <p:cNvSpPr/>
          <p:nvPr userDrawn="1"/>
        </p:nvSpPr>
        <p:spPr>
          <a:xfrm>
            <a:off x="387734" y="229107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4" name="직사각형 61">
            <a:extLst>
              <a:ext uri="{FF2B5EF4-FFF2-40B4-BE49-F238E27FC236}">
                <a16:creationId xmlns:a16="http://schemas.microsoft.com/office/drawing/2014/main" id="{0F2AB105-132C-46DB-8EBC-505CE8F059A9}"/>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5" name="직사각형 62">
            <a:extLst>
              <a:ext uri="{FF2B5EF4-FFF2-40B4-BE49-F238E27FC236}">
                <a16:creationId xmlns:a16="http://schemas.microsoft.com/office/drawing/2014/main" id="{11ACD895-9424-42CF-9193-D94DC1331DB9}"/>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6" name="직사각형 63">
            <a:extLst>
              <a:ext uri="{FF2B5EF4-FFF2-40B4-BE49-F238E27FC236}">
                <a16:creationId xmlns:a16="http://schemas.microsoft.com/office/drawing/2014/main" id="{E6941265-7408-44ED-8A70-7A9161E340DC}"/>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직사각형 64">
            <a:extLst>
              <a:ext uri="{FF2B5EF4-FFF2-40B4-BE49-F238E27FC236}">
                <a16:creationId xmlns:a16="http://schemas.microsoft.com/office/drawing/2014/main" id="{6A3BECA6-FA17-45FA-B5C6-DEC48CABD001}"/>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사다리꼴[T] 104">
            <a:extLst>
              <a:ext uri="{FF2B5EF4-FFF2-40B4-BE49-F238E27FC236}">
                <a16:creationId xmlns:a16="http://schemas.microsoft.com/office/drawing/2014/main" id="{A5294C42-6A11-4628-B5FB-D4661964A0B7}"/>
              </a:ext>
            </a:extLst>
          </p:cNvPr>
          <p:cNvSpPr/>
          <p:nvPr userDrawn="1"/>
        </p:nvSpPr>
        <p:spPr>
          <a:xfrm rot="16200000">
            <a:off x="-553337" y="3856109"/>
            <a:ext cx="4908654" cy="331102"/>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2552743 w 4908654"/>
              <a:gd name="connsiteY1-24" fmla="*/ 7147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7 h 256107"/>
              <a:gd name="connsiteX1-33" fmla="*/ 2552743 w 4908654"/>
              <a:gd name="connsiteY1-34" fmla="*/ 7145 h 256107"/>
              <a:gd name="connsiteX2-35" fmla="*/ 3026650 w 4908654"/>
              <a:gd name="connsiteY2-36" fmla="*/ 0 h 256107"/>
              <a:gd name="connsiteX3-37" fmla="*/ 4908654 w 4908654"/>
              <a:gd name="connsiteY3-38" fmla="*/ 256107 h 256107"/>
              <a:gd name="connsiteX4-39" fmla="*/ 0 w 4908654"/>
              <a:gd name="connsiteY4-40" fmla="*/ 256107 h 256107"/>
              <a:gd name="connsiteX0-41" fmla="*/ 0 w 4908654"/>
              <a:gd name="connsiteY0-42" fmla="*/ 256107 h 256107"/>
              <a:gd name="connsiteX1-43" fmla="*/ 2552743 w 4908654"/>
              <a:gd name="connsiteY1-44" fmla="*/ 7145 h 256107"/>
              <a:gd name="connsiteX2-45" fmla="*/ 2998941 w 4908654"/>
              <a:gd name="connsiteY2-46" fmla="*/ 0 h 256107"/>
              <a:gd name="connsiteX3-47" fmla="*/ 4908654 w 4908654"/>
              <a:gd name="connsiteY3-48" fmla="*/ 256107 h 256107"/>
              <a:gd name="connsiteX4-49" fmla="*/ 0 w 4908654"/>
              <a:gd name="connsiteY4-50" fmla="*/ 256107 h 256107"/>
              <a:gd name="connsiteX0-51" fmla="*/ 0 w 4908654"/>
              <a:gd name="connsiteY0-52" fmla="*/ 256107 h 256107"/>
              <a:gd name="connsiteX1-53" fmla="*/ 2534270 w 4908654"/>
              <a:gd name="connsiteY1-54" fmla="*/ 7145 h 256107"/>
              <a:gd name="connsiteX2-55" fmla="*/ 2998941 w 4908654"/>
              <a:gd name="connsiteY2-56" fmla="*/ 0 h 256107"/>
              <a:gd name="connsiteX3-57" fmla="*/ 4908654 w 4908654"/>
              <a:gd name="connsiteY3-58" fmla="*/ 256107 h 256107"/>
              <a:gd name="connsiteX4-59" fmla="*/ 0 w 4908654"/>
              <a:gd name="connsiteY4-60" fmla="*/ 256107 h 2561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56107">
                <a:moveTo>
                  <a:pt x="0" y="256107"/>
                </a:moveTo>
                <a:lnTo>
                  <a:pt x="2534270" y="7145"/>
                </a:lnTo>
                <a:lnTo>
                  <a:pt x="2998941" y="0"/>
                </a:lnTo>
                <a:lnTo>
                  <a:pt x="4908654" y="256107"/>
                </a:lnTo>
                <a:lnTo>
                  <a:pt x="0" y="256107"/>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9" name="대각선 방향의 모서리가 잘린 사각형 13">
            <a:extLst>
              <a:ext uri="{FF2B5EF4-FFF2-40B4-BE49-F238E27FC236}">
                <a16:creationId xmlns:a16="http://schemas.microsoft.com/office/drawing/2014/main" id="{B4BE9864-BC59-4F5B-8C08-1818DA3F58E6}"/>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1" name="TextBox 12">
            <a:extLst>
              <a:ext uri="{FF2B5EF4-FFF2-40B4-BE49-F238E27FC236}">
                <a16:creationId xmlns:a16="http://schemas.microsoft.com/office/drawing/2014/main" id="{A4FC6BEB-32D6-4520-8FEC-525B873DB457}"/>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969CD18B-14E4-45D7-B5F3-5763A81B4B8F}"/>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3" name="Slide Number Placeholder 5">
            <a:extLst>
              <a:ext uri="{FF2B5EF4-FFF2-40B4-BE49-F238E27FC236}">
                <a16:creationId xmlns:a16="http://schemas.microsoft.com/office/drawing/2014/main" id="{4DEC3474-18DD-4B4E-AC52-540D85614B9E}"/>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1872261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05-1">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54FECA1E-4359-46FC-B1F9-51E22FA9457B}"/>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0D3539C7-3C24-4615-A414-0D98368179F3}"/>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D84E1E0B-6373-48C4-9449-28117DCB13BC}"/>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DF142267-3F43-4E6F-A3CE-039DEAE29FCD}"/>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BE6531AC-184A-4309-997C-AB560F605455}"/>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14EA0DA0-C946-49CF-9642-145960D4C509}"/>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9">
            <a:extLst>
              <a:ext uri="{FF2B5EF4-FFF2-40B4-BE49-F238E27FC236}">
                <a16:creationId xmlns:a16="http://schemas.microsoft.com/office/drawing/2014/main" id="{F97F96CF-023D-4FCD-89EF-B93499B3149B}"/>
              </a:ext>
            </a:extLst>
          </p:cNvPr>
          <p:cNvSpPr/>
          <p:nvPr userDrawn="1"/>
        </p:nvSpPr>
        <p:spPr>
          <a:xfrm>
            <a:off x="8952181" y="2007624"/>
            <a:ext cx="2832452" cy="4408674"/>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spcBef>
                <a:spcPts val="740"/>
              </a:spcBef>
              <a:buFont typeface="+mj-ea"/>
              <a:buNone/>
            </a:pPr>
            <a:endParaRPr kumimoji="1" lang="ko-KR" altLang="en-US" sz="135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직사각형 36">
            <a:extLst>
              <a:ext uri="{FF2B5EF4-FFF2-40B4-BE49-F238E27FC236}">
                <a16:creationId xmlns:a16="http://schemas.microsoft.com/office/drawing/2014/main" id="{9AB18A13-0C74-4D16-8888-2D3E7DBFF274}"/>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0" name="직사각형 37">
            <a:extLst>
              <a:ext uri="{FF2B5EF4-FFF2-40B4-BE49-F238E27FC236}">
                <a16:creationId xmlns:a16="http://schemas.microsoft.com/office/drawing/2014/main" id="{C9E2F22D-9206-4F8A-9B01-4C8BF23C9712}"/>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1" name="모서리가 접힌 도형[F] 39">
            <a:extLst>
              <a:ext uri="{FF2B5EF4-FFF2-40B4-BE49-F238E27FC236}">
                <a16:creationId xmlns:a16="http://schemas.microsoft.com/office/drawing/2014/main" id="{F266ABFF-87FD-4D49-85AE-598A2BAEFBB7}"/>
              </a:ext>
            </a:extLst>
          </p:cNvPr>
          <p:cNvSpPr/>
          <p:nvPr userDrawn="1"/>
        </p:nvSpPr>
        <p:spPr>
          <a:xfrm>
            <a:off x="407529" y="4040582"/>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2" name="TextBox 40">
            <a:extLst>
              <a:ext uri="{FF2B5EF4-FFF2-40B4-BE49-F238E27FC236}">
                <a16:creationId xmlns:a16="http://schemas.microsoft.com/office/drawing/2014/main" id="{A6D3F90B-D211-4EF0-B619-C028BBE33CBA}"/>
              </a:ext>
            </a:extLst>
          </p:cNvPr>
          <p:cNvSpPr txBox="1"/>
          <p:nvPr userDrawn="1"/>
        </p:nvSpPr>
        <p:spPr>
          <a:xfrm>
            <a:off x="397631" y="4053638"/>
            <a:ext cx="1260791"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质量管理</a:t>
            </a:r>
          </a:p>
        </p:txBody>
      </p:sp>
      <p:sp>
        <p:nvSpPr>
          <p:cNvPr id="13" name="직사각형 59">
            <a:extLst>
              <a:ext uri="{FF2B5EF4-FFF2-40B4-BE49-F238E27FC236}">
                <a16:creationId xmlns:a16="http://schemas.microsoft.com/office/drawing/2014/main" id="{87507662-E93B-4ACD-8A33-DAC44E61BEB4}"/>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4" name="직사각형 60">
            <a:extLst>
              <a:ext uri="{FF2B5EF4-FFF2-40B4-BE49-F238E27FC236}">
                <a16:creationId xmlns:a16="http://schemas.microsoft.com/office/drawing/2014/main" id="{335AF5EB-4CD6-423D-81B9-615D5D82EF84}"/>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5" name="직사각형 61">
            <a:extLst>
              <a:ext uri="{FF2B5EF4-FFF2-40B4-BE49-F238E27FC236}">
                <a16:creationId xmlns:a16="http://schemas.microsoft.com/office/drawing/2014/main" id="{37159714-A7F4-4820-A79B-0D204D9920C8}"/>
              </a:ext>
            </a:extLst>
          </p:cNvPr>
          <p:cNvSpPr/>
          <p:nvPr userDrawn="1"/>
        </p:nvSpPr>
        <p:spPr>
          <a:xfrm>
            <a:off x="387734" y="2285086"/>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6" name="직사각형 62">
            <a:extLst>
              <a:ext uri="{FF2B5EF4-FFF2-40B4-BE49-F238E27FC236}">
                <a16:creationId xmlns:a16="http://schemas.microsoft.com/office/drawing/2014/main" id="{E8CD4137-DCD7-4349-B13B-3CECCB35A0CE}"/>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7" name="직사각형 63">
            <a:extLst>
              <a:ext uri="{FF2B5EF4-FFF2-40B4-BE49-F238E27FC236}">
                <a16:creationId xmlns:a16="http://schemas.microsoft.com/office/drawing/2014/main" id="{26322648-7B59-41A6-B5A4-3250B9900725}"/>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직사각형 64">
            <a:extLst>
              <a:ext uri="{FF2B5EF4-FFF2-40B4-BE49-F238E27FC236}">
                <a16:creationId xmlns:a16="http://schemas.microsoft.com/office/drawing/2014/main" id="{BFB7CFCF-5FB7-4A57-A97D-511A41C8098E}"/>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9" name="사다리꼴[T] 104">
            <a:extLst>
              <a:ext uri="{FF2B5EF4-FFF2-40B4-BE49-F238E27FC236}">
                <a16:creationId xmlns:a16="http://schemas.microsoft.com/office/drawing/2014/main" id="{FC92E007-893D-4557-AF71-C158D25B77CA}"/>
              </a:ext>
            </a:extLst>
          </p:cNvPr>
          <p:cNvSpPr/>
          <p:nvPr userDrawn="1"/>
        </p:nvSpPr>
        <p:spPr>
          <a:xfrm rot="16200000">
            <a:off x="-553339" y="3856108"/>
            <a:ext cx="4908654" cy="331104"/>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1915438 w 4908654"/>
              <a:gd name="connsiteY1-24" fmla="*/ 14292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1915438 w 4908654"/>
              <a:gd name="connsiteY1-34" fmla="*/ 50016 h 256109"/>
              <a:gd name="connsiteX2-35" fmla="*/ 4171962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1896966 w 4908654"/>
              <a:gd name="connsiteY1-44" fmla="*/ 14296 h 256109"/>
              <a:gd name="connsiteX2-45" fmla="*/ 4171962 w 4908654"/>
              <a:gd name="connsiteY2-46" fmla="*/ 0 h 256109"/>
              <a:gd name="connsiteX3-47" fmla="*/ 4908654 w 4908654"/>
              <a:gd name="connsiteY3-48" fmla="*/ 256109 h 256109"/>
              <a:gd name="connsiteX4-49" fmla="*/ 0 w 4908654"/>
              <a:gd name="connsiteY4-50" fmla="*/ 256109 h 256109"/>
              <a:gd name="connsiteX0-51" fmla="*/ 0 w 4908654"/>
              <a:gd name="connsiteY0-52" fmla="*/ 256109 h 256109"/>
              <a:gd name="connsiteX1-53" fmla="*/ 1887729 w 4908654"/>
              <a:gd name="connsiteY1-54" fmla="*/ 7154 h 256109"/>
              <a:gd name="connsiteX2-55" fmla="*/ 4171962 w 4908654"/>
              <a:gd name="connsiteY2-56" fmla="*/ 0 h 256109"/>
              <a:gd name="connsiteX3-57" fmla="*/ 4908654 w 4908654"/>
              <a:gd name="connsiteY3-58" fmla="*/ 256109 h 256109"/>
              <a:gd name="connsiteX4-59" fmla="*/ 0 w 4908654"/>
              <a:gd name="connsiteY4-60" fmla="*/ 256109 h 256109"/>
              <a:gd name="connsiteX0-61" fmla="*/ 0 w 4908654"/>
              <a:gd name="connsiteY0-62" fmla="*/ 256109 h 256109"/>
              <a:gd name="connsiteX1-63" fmla="*/ 1896965 w 4908654"/>
              <a:gd name="connsiteY1-64" fmla="*/ 12 h 256109"/>
              <a:gd name="connsiteX2-65" fmla="*/ 4171962 w 4908654"/>
              <a:gd name="connsiteY2-66" fmla="*/ 0 h 256109"/>
              <a:gd name="connsiteX3-67" fmla="*/ 4908654 w 4908654"/>
              <a:gd name="connsiteY3-68" fmla="*/ 256109 h 256109"/>
              <a:gd name="connsiteX4-69" fmla="*/ 0 w 4908654"/>
              <a:gd name="connsiteY4-70" fmla="*/ 256109 h 256109"/>
              <a:gd name="connsiteX0-71" fmla="*/ 0 w 4908654"/>
              <a:gd name="connsiteY0-72" fmla="*/ 263252 h 263252"/>
              <a:gd name="connsiteX1-73" fmla="*/ 1896965 w 4908654"/>
              <a:gd name="connsiteY1-74" fmla="*/ 7155 h 263252"/>
              <a:gd name="connsiteX2-75" fmla="*/ 2435522 w 4908654"/>
              <a:gd name="connsiteY2-76" fmla="*/ 0 h 263252"/>
              <a:gd name="connsiteX3-77" fmla="*/ 4908654 w 4908654"/>
              <a:gd name="connsiteY3-78" fmla="*/ 263252 h 263252"/>
              <a:gd name="connsiteX4-79" fmla="*/ 0 w 4908654"/>
              <a:gd name="connsiteY4-80" fmla="*/ 263252 h 263252"/>
              <a:gd name="connsiteX0-81" fmla="*/ 0 w 4908654"/>
              <a:gd name="connsiteY0-82" fmla="*/ 256108 h 256108"/>
              <a:gd name="connsiteX1-83" fmla="*/ 1896965 w 4908654"/>
              <a:gd name="connsiteY1-84" fmla="*/ 11 h 256108"/>
              <a:gd name="connsiteX2-85" fmla="*/ 2426286 w 4908654"/>
              <a:gd name="connsiteY2-86" fmla="*/ 0 h 256108"/>
              <a:gd name="connsiteX3-87" fmla="*/ 4908654 w 4908654"/>
              <a:gd name="connsiteY3-88" fmla="*/ 256108 h 256108"/>
              <a:gd name="connsiteX4-89" fmla="*/ 0 w 4908654"/>
              <a:gd name="connsiteY4-90" fmla="*/ 256108 h 2561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56108">
                <a:moveTo>
                  <a:pt x="0" y="256108"/>
                </a:moveTo>
                <a:lnTo>
                  <a:pt x="1896965" y="11"/>
                </a:lnTo>
                <a:lnTo>
                  <a:pt x="2426286" y="0"/>
                </a:lnTo>
                <a:lnTo>
                  <a:pt x="4908654" y="256108"/>
                </a:lnTo>
                <a:lnTo>
                  <a:pt x="0" y="256108"/>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0" name="텍스트 개체 틀 4">
            <a:extLst>
              <a:ext uri="{FF2B5EF4-FFF2-40B4-BE49-F238E27FC236}">
                <a16:creationId xmlns:a16="http://schemas.microsoft.com/office/drawing/2014/main" id="{54C65E06-7E93-4B46-BC4B-BE51797E62B4}"/>
              </a:ext>
            </a:extLst>
          </p:cNvPr>
          <p:cNvSpPr>
            <a:spLocks noGrp="1"/>
          </p:cNvSpPr>
          <p:nvPr>
            <p:ph type="body" sz="quarter" idx="13" hasCustomPrompt="1"/>
          </p:nvPr>
        </p:nvSpPr>
        <p:spPr>
          <a:xfrm>
            <a:off x="8952181" y="2013489"/>
            <a:ext cx="2832452" cy="4418649"/>
          </a:xfrm>
        </p:spPr>
        <p:txBody>
          <a:bodyPr>
            <a:normAutofit/>
          </a:bodyPr>
          <a:lstStyle>
            <a:lvl1pPr marL="228600" indent="-228600">
              <a:buFont typeface="Wingdings" panose="05000000000000000000" pitchFamily="2" charset="2"/>
              <a:buChar char="§"/>
              <a:defRPr sz="1200">
                <a:latin typeface="微软雅黑" panose="020B0503020204020204" pitchFamily="34" charset="-122"/>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kumimoji="1" lang="ko-KR" altLang="en-US" dirty="0"/>
              <a:t>마스터 텍스트 스타일을 편집하려면 클릭</a:t>
            </a:r>
          </a:p>
        </p:txBody>
      </p:sp>
      <p:sp>
        <p:nvSpPr>
          <p:cNvPr id="21" name="대각선 방향의 모서리가 잘린 사각형 13">
            <a:extLst>
              <a:ext uri="{FF2B5EF4-FFF2-40B4-BE49-F238E27FC236}">
                <a16:creationId xmlns:a16="http://schemas.microsoft.com/office/drawing/2014/main" id="{151C0727-A44C-43EC-9683-A5ED4769B0EC}"/>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2" name="직사각형 28">
            <a:extLst>
              <a:ext uri="{FF2B5EF4-FFF2-40B4-BE49-F238E27FC236}">
                <a16:creationId xmlns:a16="http://schemas.microsoft.com/office/drawing/2014/main" id="{EBC6316E-F024-40DD-AB09-5BB206B96AA5}"/>
              </a:ext>
            </a:extLst>
          </p:cNvPr>
          <p:cNvSpPr/>
          <p:nvPr userDrawn="1"/>
        </p:nvSpPr>
        <p:spPr>
          <a:xfrm>
            <a:off x="8952181" y="1663483"/>
            <a:ext cx="2832452" cy="2916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b="1" dirty="0" err="1">
                <a:solidFill>
                  <a:schemeClr val="tx1">
                    <a:lumMod val="75000"/>
                    <a:lumOff val="25000"/>
                  </a:schemeClr>
                </a:solidFill>
                <a:latin typeface="微软雅黑" panose="020B0503020204020204" pitchFamily="34" charset="-122"/>
                <a:ea typeface="微软雅黑" panose="020B0503020204020204" pitchFamily="34" charset="-122"/>
              </a:rPr>
              <a:t>管理内容</a:t>
            </a:r>
            <a:endParaRPr kumimoji="1" lang="ko-KR"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12">
            <a:extLst>
              <a:ext uri="{FF2B5EF4-FFF2-40B4-BE49-F238E27FC236}">
                <a16:creationId xmlns:a16="http://schemas.microsoft.com/office/drawing/2014/main" id="{EDBC9663-614C-4A38-9427-60BB31AFBEEB}"/>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5" name="Picture 5">
            <a:extLst>
              <a:ext uri="{FF2B5EF4-FFF2-40B4-BE49-F238E27FC236}">
                <a16:creationId xmlns:a16="http://schemas.microsoft.com/office/drawing/2014/main" id="{B9FB4B01-1413-4FE4-984A-6BFF4F45F6B2}"/>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6" name="Slide Number Placeholder 5">
            <a:extLst>
              <a:ext uri="{FF2B5EF4-FFF2-40B4-BE49-F238E27FC236}">
                <a16:creationId xmlns:a16="http://schemas.microsoft.com/office/drawing/2014/main" id="{7DD8FB80-3BD2-8F4B-8B2C-08095B42FBEE}"/>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3708361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52F9F47-72DD-4297-B313-A953E5A3B30E}"/>
              </a:ext>
            </a:extLst>
          </p:cNvPr>
          <p:cNvSpPr/>
          <p:nvPr userDrawn="1"/>
        </p:nvSpPr>
        <p:spPr>
          <a:xfrm>
            <a:off x="0" y="0"/>
            <a:ext cx="3719733" cy="6858000"/>
          </a:xfrm>
          <a:prstGeom prst="rect">
            <a:avLst/>
          </a:prstGeom>
          <a:solidFill>
            <a:srgbClr val="6F8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 name="텍스트 개체 틀 19">
            <a:extLst>
              <a:ext uri="{FF2B5EF4-FFF2-40B4-BE49-F238E27FC236}">
                <a16:creationId xmlns:a16="http://schemas.microsoft.com/office/drawing/2014/main" id="{70533486-2FB4-468B-8B36-6489A3443E09}"/>
              </a:ext>
            </a:extLst>
          </p:cNvPr>
          <p:cNvSpPr>
            <a:spLocks noGrp="1"/>
          </p:cNvSpPr>
          <p:nvPr>
            <p:ph type="body" sz="quarter" idx="13" hasCustomPrompt="1"/>
          </p:nvPr>
        </p:nvSpPr>
        <p:spPr>
          <a:xfrm>
            <a:off x="4844997" y="372408"/>
            <a:ext cx="4419356" cy="531090"/>
          </a:xfrm>
        </p:spPr>
        <p:txBody>
          <a:bodyPr>
            <a:normAutofit/>
          </a:bodyPr>
          <a:lstStyle>
            <a:lvl1pPr marL="0" indent="0">
              <a:lnSpc>
                <a:spcPct val="140000"/>
              </a:lnSpc>
              <a:buFontTx/>
              <a:buNone/>
              <a:defRPr sz="2400" b="1">
                <a:solidFill>
                  <a:schemeClr val="tx1">
                    <a:lumMod val="50000"/>
                    <a:lumOff val="50000"/>
                  </a:schemeClr>
                </a:solidFill>
                <a:latin typeface="微软雅黑" panose="020B0503020204020204" pitchFamily="34" charset="-122"/>
                <a:ea typeface="微软雅黑" panose="020B0503020204020204" pitchFamily="34" charset="-122"/>
              </a:defRPr>
            </a:lvl1pPr>
          </a:lstStyle>
          <a:p>
            <a:pPr lvl="0"/>
            <a:r>
              <a:rPr lang="ko-KR" altLang="en-US" dirty="0" err="1"/>
              <a:t>单击此处编辑母版标题样式</a:t>
            </a:r>
            <a:endParaRPr lang="ko-KR" altLang="en-US" dirty="0"/>
          </a:p>
        </p:txBody>
      </p:sp>
      <p:sp>
        <p:nvSpPr>
          <p:cNvPr id="4" name="TextBox 6">
            <a:extLst>
              <a:ext uri="{FF2B5EF4-FFF2-40B4-BE49-F238E27FC236}">
                <a16:creationId xmlns:a16="http://schemas.microsoft.com/office/drawing/2014/main" id="{CA67A9D2-64E9-4533-8FEA-B805AD062381}"/>
              </a:ext>
            </a:extLst>
          </p:cNvPr>
          <p:cNvSpPr txBox="1"/>
          <p:nvPr userDrawn="1"/>
        </p:nvSpPr>
        <p:spPr>
          <a:xfrm>
            <a:off x="0" y="3103713"/>
            <a:ext cx="3719732" cy="650573"/>
          </a:xfrm>
          <a:prstGeom prst="rect">
            <a:avLst/>
          </a:prstGeom>
          <a:noFill/>
        </p:spPr>
        <p:txBody>
          <a:bodyPr wrap="square" lIns="0" tIns="0" rIns="0" bIns="0" rtlCol="0" anchor="ctr" anchorCtr="0">
            <a:noAutofit/>
          </a:bodyPr>
          <a:lstStyle/>
          <a:p>
            <a:pPr marL="0" algn="ctr" defTabSz="914400" rtl="0" eaLnBrk="1" latinLnBrk="1" hangingPunct="1"/>
            <a:r>
              <a:rPr lang="en-US" altLang="ko-KR" sz="4000" b="1" kern="1200" dirty="0">
                <a:solidFill>
                  <a:schemeClr val="bg1">
                    <a:lumMod val="95000"/>
                  </a:schemeClr>
                </a:solidFill>
                <a:latin typeface="微软雅黑" panose="020B0503020204020204" pitchFamily="34" charset="-122"/>
                <a:ea typeface="微软雅黑" panose="020B0503020204020204" pitchFamily="34" charset="-122"/>
                <a:cs typeface="+mn-cs"/>
              </a:rPr>
              <a:t>Agenda</a:t>
            </a:r>
            <a:endParaRPr lang="ko-KR" altLang="en-US" sz="4000" b="1" kern="1200" dirty="0" err="1">
              <a:solidFill>
                <a:schemeClr val="bg1">
                  <a:lumMod val="95000"/>
                </a:schemeClr>
              </a:solidFill>
              <a:latin typeface="微软雅黑" panose="020B0503020204020204" pitchFamily="34" charset="-122"/>
              <a:ea typeface="Malgun Gothic" panose="020B0503020000020004" pitchFamily="50" charset="-127"/>
              <a:cs typeface="+mn-cs"/>
            </a:endParaRPr>
          </a:p>
        </p:txBody>
      </p:sp>
      <p:sp>
        <p:nvSpPr>
          <p:cNvPr id="5" name="TextBox 2">
            <a:extLst>
              <a:ext uri="{FF2B5EF4-FFF2-40B4-BE49-F238E27FC236}">
                <a16:creationId xmlns:a16="http://schemas.microsoft.com/office/drawing/2014/main" id="{44F8096D-D099-4718-8859-53FE4B10C254}"/>
              </a:ext>
            </a:extLst>
          </p:cNvPr>
          <p:cNvSpPr txBox="1"/>
          <p:nvPr userDrawn="1"/>
        </p:nvSpPr>
        <p:spPr>
          <a:xfrm>
            <a:off x="4079875" y="186690"/>
            <a:ext cx="1013460" cy="4906984"/>
          </a:xfrm>
          <a:prstGeom prst="rect">
            <a:avLst/>
          </a:prstGeom>
          <a:noFill/>
        </p:spPr>
        <p:txBody>
          <a:bodyPr wrap="square" rtlCol="0">
            <a:spAutoFit/>
          </a:bodyPr>
          <a:lstStyle/>
          <a:p>
            <a:pPr>
              <a:lnSpc>
                <a:spcPct val="120000"/>
              </a:lnSpc>
            </a:pPr>
            <a:r>
              <a:rPr kumimoji="1" lang="en-US" altLang="ko-KR" sz="4400" b="0" dirty="0">
                <a:solidFill>
                  <a:schemeClr val="tx1">
                    <a:lumMod val="65000"/>
                    <a:lumOff val="35000"/>
                  </a:schemeClr>
                </a:solidFill>
                <a:latin typeface="DIN Condensed" pitchFamily="2" charset="0"/>
              </a:rPr>
              <a:t>01</a:t>
            </a:r>
          </a:p>
          <a:p>
            <a:pPr>
              <a:lnSpc>
                <a:spcPct val="120000"/>
              </a:lnSpc>
            </a:pPr>
            <a:r>
              <a:rPr kumimoji="1" lang="en-US" altLang="ko-KR" sz="4400" b="0" dirty="0">
                <a:solidFill>
                  <a:schemeClr val="tx1">
                    <a:lumMod val="65000"/>
                    <a:lumOff val="35000"/>
                  </a:schemeClr>
                </a:solidFill>
                <a:latin typeface="DIN Condensed" pitchFamily="2" charset="0"/>
              </a:rPr>
              <a:t>02</a:t>
            </a:r>
          </a:p>
          <a:p>
            <a:pPr>
              <a:lnSpc>
                <a:spcPct val="120000"/>
              </a:lnSpc>
            </a:pPr>
            <a:r>
              <a:rPr kumimoji="1" lang="en-US" altLang="ko-KR" sz="4400" b="0" dirty="0">
                <a:solidFill>
                  <a:schemeClr val="tx1">
                    <a:lumMod val="65000"/>
                    <a:lumOff val="35000"/>
                  </a:schemeClr>
                </a:solidFill>
                <a:latin typeface="DIN Condensed" pitchFamily="2" charset="0"/>
              </a:rPr>
              <a:t>03</a:t>
            </a:r>
          </a:p>
          <a:p>
            <a:pPr>
              <a:lnSpc>
                <a:spcPct val="120000"/>
              </a:lnSpc>
            </a:pPr>
            <a:r>
              <a:rPr kumimoji="1" lang="en-US" altLang="ko-KR" sz="4400" b="0" dirty="0">
                <a:solidFill>
                  <a:schemeClr val="tx1">
                    <a:lumMod val="65000"/>
                    <a:lumOff val="35000"/>
                  </a:schemeClr>
                </a:solidFill>
                <a:latin typeface="DIN Condensed" pitchFamily="2" charset="0"/>
              </a:rPr>
              <a:t>04</a:t>
            </a:r>
          </a:p>
          <a:p>
            <a:pPr>
              <a:lnSpc>
                <a:spcPct val="120000"/>
              </a:lnSpc>
            </a:pPr>
            <a:r>
              <a:rPr kumimoji="1" lang="en-US" altLang="ko-KR" sz="4400" b="0" dirty="0">
                <a:solidFill>
                  <a:schemeClr val="tx1">
                    <a:lumMod val="65000"/>
                    <a:lumOff val="35000"/>
                  </a:schemeClr>
                </a:solidFill>
                <a:latin typeface="DIN Condensed" pitchFamily="2" charset="0"/>
              </a:rPr>
              <a:t>05</a:t>
            </a:r>
          </a:p>
          <a:p>
            <a:pPr>
              <a:lnSpc>
                <a:spcPct val="120000"/>
              </a:lnSpc>
            </a:pPr>
            <a:r>
              <a:rPr kumimoji="1" lang="en-US" altLang="ko-KR" sz="4400" b="0" dirty="0">
                <a:solidFill>
                  <a:schemeClr val="tx1">
                    <a:lumMod val="65000"/>
                    <a:lumOff val="35000"/>
                  </a:schemeClr>
                </a:solidFill>
                <a:latin typeface="DIN Condensed" pitchFamily="2" charset="0"/>
              </a:rPr>
              <a:t>06</a:t>
            </a:r>
          </a:p>
        </p:txBody>
      </p:sp>
      <p:sp>
        <p:nvSpPr>
          <p:cNvPr id="6" name="텍스트 개체 틀 19">
            <a:extLst>
              <a:ext uri="{FF2B5EF4-FFF2-40B4-BE49-F238E27FC236}">
                <a16:creationId xmlns:a16="http://schemas.microsoft.com/office/drawing/2014/main" id="{5D1E594D-3210-4A4A-8FCF-69969ECB6ECB}"/>
              </a:ext>
            </a:extLst>
          </p:cNvPr>
          <p:cNvSpPr>
            <a:spLocks noGrp="1"/>
          </p:cNvSpPr>
          <p:nvPr>
            <p:ph type="body" sz="quarter" idx="14" hasCustomPrompt="1"/>
          </p:nvPr>
        </p:nvSpPr>
        <p:spPr>
          <a:xfrm>
            <a:off x="4844997" y="4376603"/>
            <a:ext cx="4419356" cy="531090"/>
          </a:xfrm>
        </p:spPr>
        <p:txBody>
          <a:bodyPr>
            <a:normAutofit/>
          </a:bodyPr>
          <a:lstStyle>
            <a:lvl1pPr marL="0" indent="0">
              <a:lnSpc>
                <a:spcPct val="140000"/>
              </a:lnSpc>
              <a:buFontTx/>
              <a:buNone/>
              <a:defRPr sz="2400" b="1">
                <a:solidFill>
                  <a:schemeClr val="tx1">
                    <a:lumMod val="50000"/>
                    <a:lumOff val="50000"/>
                  </a:schemeClr>
                </a:solidFill>
                <a:latin typeface="微软雅黑" panose="020B0503020204020204" pitchFamily="34" charset="-122"/>
                <a:ea typeface="微软雅黑" panose="020B0503020204020204" pitchFamily="34" charset="-122"/>
              </a:defRPr>
            </a:lvl1pPr>
          </a:lstStyle>
          <a:p>
            <a:pPr lvl="0"/>
            <a:r>
              <a:rPr lang="ko-KR" altLang="en-US" dirty="0" err="1"/>
              <a:t>单击此处编辑母版标题样式</a:t>
            </a:r>
            <a:endParaRPr lang="ko-KR" altLang="en-US" dirty="0"/>
          </a:p>
        </p:txBody>
      </p:sp>
      <p:sp>
        <p:nvSpPr>
          <p:cNvPr id="7" name="텍스트 개체 틀 19">
            <a:extLst>
              <a:ext uri="{FF2B5EF4-FFF2-40B4-BE49-F238E27FC236}">
                <a16:creationId xmlns:a16="http://schemas.microsoft.com/office/drawing/2014/main" id="{A72176A5-2A1E-4791-A35F-A927A23306B3}"/>
              </a:ext>
            </a:extLst>
          </p:cNvPr>
          <p:cNvSpPr>
            <a:spLocks noGrp="1"/>
          </p:cNvSpPr>
          <p:nvPr>
            <p:ph type="body" sz="quarter" idx="15" hasCustomPrompt="1"/>
          </p:nvPr>
        </p:nvSpPr>
        <p:spPr>
          <a:xfrm>
            <a:off x="4844997" y="1173247"/>
            <a:ext cx="4419356" cy="531090"/>
          </a:xfrm>
        </p:spPr>
        <p:txBody>
          <a:bodyPr>
            <a:normAutofit/>
          </a:bodyPr>
          <a:lstStyle>
            <a:lvl1pPr marL="0" indent="0">
              <a:lnSpc>
                <a:spcPct val="140000"/>
              </a:lnSpc>
              <a:buFontTx/>
              <a:buNone/>
              <a:defRPr sz="2400" b="1">
                <a:solidFill>
                  <a:schemeClr val="tx1">
                    <a:lumMod val="50000"/>
                    <a:lumOff val="50000"/>
                  </a:schemeClr>
                </a:solidFill>
                <a:latin typeface="微软雅黑" panose="020B0503020204020204" pitchFamily="34" charset="-122"/>
                <a:ea typeface="微软雅黑" panose="020B0503020204020204" pitchFamily="34" charset="-122"/>
              </a:defRPr>
            </a:lvl1pPr>
          </a:lstStyle>
          <a:p>
            <a:pPr lvl="0"/>
            <a:r>
              <a:rPr lang="ko-KR" altLang="en-US" dirty="0" err="1"/>
              <a:t>单击此处编辑母版标题样式</a:t>
            </a:r>
            <a:endParaRPr lang="ko-KR" altLang="en-US" dirty="0"/>
          </a:p>
        </p:txBody>
      </p:sp>
      <p:sp>
        <p:nvSpPr>
          <p:cNvPr id="8" name="텍스트 개체 틀 19">
            <a:extLst>
              <a:ext uri="{FF2B5EF4-FFF2-40B4-BE49-F238E27FC236}">
                <a16:creationId xmlns:a16="http://schemas.microsoft.com/office/drawing/2014/main" id="{AD6A6183-714D-4BF3-958F-C089F081D31F}"/>
              </a:ext>
            </a:extLst>
          </p:cNvPr>
          <p:cNvSpPr>
            <a:spLocks noGrp="1"/>
          </p:cNvSpPr>
          <p:nvPr>
            <p:ph type="body" sz="quarter" idx="16" hasCustomPrompt="1"/>
          </p:nvPr>
        </p:nvSpPr>
        <p:spPr>
          <a:xfrm>
            <a:off x="4844997" y="1974086"/>
            <a:ext cx="4419356" cy="531090"/>
          </a:xfrm>
        </p:spPr>
        <p:txBody>
          <a:bodyPr>
            <a:normAutofit/>
          </a:bodyPr>
          <a:lstStyle>
            <a:lvl1pPr marL="0" indent="0">
              <a:lnSpc>
                <a:spcPct val="140000"/>
              </a:lnSpc>
              <a:buFontTx/>
              <a:buNone/>
              <a:defRPr sz="2400" b="1">
                <a:solidFill>
                  <a:schemeClr val="tx1">
                    <a:lumMod val="50000"/>
                    <a:lumOff val="50000"/>
                  </a:schemeClr>
                </a:solidFill>
                <a:latin typeface="微软雅黑" panose="020B0503020204020204" pitchFamily="34" charset="-122"/>
                <a:ea typeface="微软雅黑" panose="020B0503020204020204" pitchFamily="34" charset="-122"/>
              </a:defRPr>
            </a:lvl1pPr>
          </a:lstStyle>
          <a:p>
            <a:pPr lvl="0"/>
            <a:r>
              <a:rPr lang="ko-KR" altLang="en-US" dirty="0" err="1"/>
              <a:t>单击此处编辑母版标题样式</a:t>
            </a:r>
            <a:endParaRPr lang="ko-KR" altLang="en-US" dirty="0"/>
          </a:p>
        </p:txBody>
      </p:sp>
      <p:sp>
        <p:nvSpPr>
          <p:cNvPr id="9" name="텍스트 개체 틀 19">
            <a:extLst>
              <a:ext uri="{FF2B5EF4-FFF2-40B4-BE49-F238E27FC236}">
                <a16:creationId xmlns:a16="http://schemas.microsoft.com/office/drawing/2014/main" id="{B2AA4AE8-647C-4C6D-95DA-684C9E855AAF}"/>
              </a:ext>
            </a:extLst>
          </p:cNvPr>
          <p:cNvSpPr>
            <a:spLocks noGrp="1"/>
          </p:cNvSpPr>
          <p:nvPr>
            <p:ph type="body" sz="quarter" idx="17" hasCustomPrompt="1"/>
          </p:nvPr>
        </p:nvSpPr>
        <p:spPr>
          <a:xfrm>
            <a:off x="4844997" y="2774925"/>
            <a:ext cx="4419356" cy="531090"/>
          </a:xfrm>
        </p:spPr>
        <p:txBody>
          <a:bodyPr>
            <a:normAutofit/>
          </a:bodyPr>
          <a:lstStyle>
            <a:lvl1pPr marL="0" indent="0">
              <a:lnSpc>
                <a:spcPct val="140000"/>
              </a:lnSpc>
              <a:buFontTx/>
              <a:buNone/>
              <a:defRPr sz="2400" b="1">
                <a:solidFill>
                  <a:schemeClr val="tx1">
                    <a:lumMod val="50000"/>
                    <a:lumOff val="50000"/>
                  </a:schemeClr>
                </a:solidFill>
                <a:latin typeface="微软雅黑" panose="020B0503020204020204" pitchFamily="34" charset="-122"/>
                <a:ea typeface="微软雅黑" panose="020B0503020204020204" pitchFamily="34" charset="-122"/>
              </a:defRPr>
            </a:lvl1pPr>
          </a:lstStyle>
          <a:p>
            <a:pPr lvl="0"/>
            <a:r>
              <a:rPr lang="ko-KR" altLang="en-US" dirty="0" err="1"/>
              <a:t>单击此处编辑母版标题样式</a:t>
            </a:r>
            <a:endParaRPr lang="ko-KR" altLang="en-US" dirty="0"/>
          </a:p>
        </p:txBody>
      </p:sp>
      <p:sp>
        <p:nvSpPr>
          <p:cNvPr id="10" name="텍스트 개체 틀 19">
            <a:extLst>
              <a:ext uri="{FF2B5EF4-FFF2-40B4-BE49-F238E27FC236}">
                <a16:creationId xmlns:a16="http://schemas.microsoft.com/office/drawing/2014/main" id="{A050BA46-5D45-4F65-8F55-AA6B8BB3A299}"/>
              </a:ext>
            </a:extLst>
          </p:cNvPr>
          <p:cNvSpPr>
            <a:spLocks noGrp="1"/>
          </p:cNvSpPr>
          <p:nvPr>
            <p:ph type="body" sz="quarter" idx="18" hasCustomPrompt="1"/>
          </p:nvPr>
        </p:nvSpPr>
        <p:spPr>
          <a:xfrm>
            <a:off x="4844997" y="3575764"/>
            <a:ext cx="4419356" cy="531090"/>
          </a:xfrm>
        </p:spPr>
        <p:txBody>
          <a:bodyPr>
            <a:normAutofit/>
          </a:bodyPr>
          <a:lstStyle>
            <a:lvl1pPr marL="0" indent="0">
              <a:lnSpc>
                <a:spcPct val="140000"/>
              </a:lnSpc>
              <a:buFontTx/>
              <a:buNone/>
              <a:defRPr sz="2400" b="1">
                <a:solidFill>
                  <a:schemeClr val="tx1">
                    <a:lumMod val="50000"/>
                    <a:lumOff val="50000"/>
                  </a:schemeClr>
                </a:solidFill>
                <a:latin typeface="微软雅黑" panose="020B0503020204020204" pitchFamily="34" charset="-122"/>
                <a:ea typeface="微软雅黑" panose="020B0503020204020204" pitchFamily="34" charset="-122"/>
              </a:defRPr>
            </a:lvl1pPr>
          </a:lstStyle>
          <a:p>
            <a:pPr lvl="0"/>
            <a:r>
              <a:rPr lang="ko-KR" altLang="en-US" dirty="0" err="1"/>
              <a:t>单击此处编辑母版标题样式</a:t>
            </a:r>
            <a:endParaRPr lang="ko-KR" altLang="en-US" dirty="0"/>
          </a:p>
        </p:txBody>
      </p:sp>
      <p:pic>
        <p:nvPicPr>
          <p:cNvPr id="11" name="Picture 5">
            <a:extLst>
              <a:ext uri="{FF2B5EF4-FFF2-40B4-BE49-F238E27FC236}">
                <a16:creationId xmlns:a16="http://schemas.microsoft.com/office/drawing/2014/main" id="{8F3AD849-2838-439F-AFA9-B04D62206952}"/>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5776" y="5470572"/>
            <a:ext cx="1468179" cy="435632"/>
          </a:xfrm>
          <a:prstGeom prst="rect">
            <a:avLst/>
          </a:prstGeom>
        </p:spPr>
      </p:pic>
    </p:spTree>
    <p:extLst>
      <p:ext uri="{BB962C8B-B14F-4D97-AF65-F5344CB8AC3E}">
        <p14:creationId xmlns:p14="http://schemas.microsoft.com/office/powerpoint/2010/main" val="710348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05-2">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52DB0421-4DA7-4091-A76F-F98D16729001}"/>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3E2A4579-D1AB-4DA0-B095-D6208DBEF713}"/>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63545EFF-9F12-4D7F-B3EB-D0D3F8B2C35C}"/>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BFAB17B0-2554-400C-AEB0-9840FF2F387E}"/>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2F81B2EC-63D4-41CF-A297-7CDC47620C07}"/>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05484577-D81B-401E-A180-C8B1A5CA6082}"/>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40DAEEB0-4140-48B9-B608-83C59DED6D3E}"/>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37">
            <a:extLst>
              <a:ext uri="{FF2B5EF4-FFF2-40B4-BE49-F238E27FC236}">
                <a16:creationId xmlns:a16="http://schemas.microsoft.com/office/drawing/2014/main" id="{3D0D838D-D34D-411D-92DC-F8321C5BFA54}"/>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A9E2F15A-D8BC-4ECE-933F-6266D16F3F60}"/>
              </a:ext>
            </a:extLst>
          </p:cNvPr>
          <p:cNvSpPr/>
          <p:nvPr userDrawn="1"/>
        </p:nvSpPr>
        <p:spPr>
          <a:xfrm>
            <a:off x="407529" y="4040582"/>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9156EF20-1588-4DA3-BD37-3F5D0BC6F003}"/>
              </a:ext>
            </a:extLst>
          </p:cNvPr>
          <p:cNvSpPr txBox="1"/>
          <p:nvPr userDrawn="1"/>
        </p:nvSpPr>
        <p:spPr>
          <a:xfrm>
            <a:off x="397631" y="4053638"/>
            <a:ext cx="1260791"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质量管理</a:t>
            </a:r>
          </a:p>
        </p:txBody>
      </p:sp>
      <p:sp>
        <p:nvSpPr>
          <p:cNvPr id="12" name="직사각형 59">
            <a:extLst>
              <a:ext uri="{FF2B5EF4-FFF2-40B4-BE49-F238E27FC236}">
                <a16:creationId xmlns:a16="http://schemas.microsoft.com/office/drawing/2014/main" id="{7CD3AB09-AA4F-40C9-9FF9-066E5A02458A}"/>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3" name="직사각형 60">
            <a:extLst>
              <a:ext uri="{FF2B5EF4-FFF2-40B4-BE49-F238E27FC236}">
                <a16:creationId xmlns:a16="http://schemas.microsoft.com/office/drawing/2014/main" id="{3D8ACB16-FC7D-4B67-AF42-9C30F386CCCE}"/>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B20A0AE5-9ED9-43C4-AF8B-795E6AF4CFF9}"/>
              </a:ext>
            </a:extLst>
          </p:cNvPr>
          <p:cNvSpPr/>
          <p:nvPr userDrawn="1"/>
        </p:nvSpPr>
        <p:spPr>
          <a:xfrm>
            <a:off x="387734" y="2285086"/>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5" name="직사각형 62">
            <a:extLst>
              <a:ext uri="{FF2B5EF4-FFF2-40B4-BE49-F238E27FC236}">
                <a16:creationId xmlns:a16="http://schemas.microsoft.com/office/drawing/2014/main" id="{AD55E82C-ECF6-44A6-A7A4-550EB886C2F8}"/>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6" name="직사각형 63">
            <a:extLst>
              <a:ext uri="{FF2B5EF4-FFF2-40B4-BE49-F238E27FC236}">
                <a16:creationId xmlns:a16="http://schemas.microsoft.com/office/drawing/2014/main" id="{6FCC7D39-AD9C-457F-A584-0D7A74795FBE}"/>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직사각형 64">
            <a:extLst>
              <a:ext uri="{FF2B5EF4-FFF2-40B4-BE49-F238E27FC236}">
                <a16:creationId xmlns:a16="http://schemas.microsoft.com/office/drawing/2014/main" id="{5BD20340-1A1A-424C-B903-2CA357EDFC29}"/>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사다리꼴[T] 104">
            <a:extLst>
              <a:ext uri="{FF2B5EF4-FFF2-40B4-BE49-F238E27FC236}">
                <a16:creationId xmlns:a16="http://schemas.microsoft.com/office/drawing/2014/main" id="{C6014D69-82C8-46E9-9273-BED60759B650}"/>
              </a:ext>
            </a:extLst>
          </p:cNvPr>
          <p:cNvSpPr/>
          <p:nvPr userDrawn="1"/>
        </p:nvSpPr>
        <p:spPr>
          <a:xfrm rot="16200000">
            <a:off x="-553339" y="3856108"/>
            <a:ext cx="4908654" cy="331104"/>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1915438 w 4908654"/>
              <a:gd name="connsiteY1-24" fmla="*/ 14292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1915438 w 4908654"/>
              <a:gd name="connsiteY1-34" fmla="*/ 50016 h 256109"/>
              <a:gd name="connsiteX2-35" fmla="*/ 4171962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1896966 w 4908654"/>
              <a:gd name="connsiteY1-44" fmla="*/ 14296 h 256109"/>
              <a:gd name="connsiteX2-45" fmla="*/ 4171962 w 4908654"/>
              <a:gd name="connsiteY2-46" fmla="*/ 0 h 256109"/>
              <a:gd name="connsiteX3-47" fmla="*/ 4908654 w 4908654"/>
              <a:gd name="connsiteY3-48" fmla="*/ 256109 h 256109"/>
              <a:gd name="connsiteX4-49" fmla="*/ 0 w 4908654"/>
              <a:gd name="connsiteY4-50" fmla="*/ 256109 h 256109"/>
              <a:gd name="connsiteX0-51" fmla="*/ 0 w 4908654"/>
              <a:gd name="connsiteY0-52" fmla="*/ 256109 h 256109"/>
              <a:gd name="connsiteX1-53" fmla="*/ 1887729 w 4908654"/>
              <a:gd name="connsiteY1-54" fmla="*/ 7154 h 256109"/>
              <a:gd name="connsiteX2-55" fmla="*/ 4171962 w 4908654"/>
              <a:gd name="connsiteY2-56" fmla="*/ 0 h 256109"/>
              <a:gd name="connsiteX3-57" fmla="*/ 4908654 w 4908654"/>
              <a:gd name="connsiteY3-58" fmla="*/ 256109 h 256109"/>
              <a:gd name="connsiteX4-59" fmla="*/ 0 w 4908654"/>
              <a:gd name="connsiteY4-60" fmla="*/ 256109 h 256109"/>
              <a:gd name="connsiteX0-61" fmla="*/ 0 w 4908654"/>
              <a:gd name="connsiteY0-62" fmla="*/ 256109 h 256109"/>
              <a:gd name="connsiteX1-63" fmla="*/ 1896965 w 4908654"/>
              <a:gd name="connsiteY1-64" fmla="*/ 12 h 256109"/>
              <a:gd name="connsiteX2-65" fmla="*/ 4171962 w 4908654"/>
              <a:gd name="connsiteY2-66" fmla="*/ 0 h 256109"/>
              <a:gd name="connsiteX3-67" fmla="*/ 4908654 w 4908654"/>
              <a:gd name="connsiteY3-68" fmla="*/ 256109 h 256109"/>
              <a:gd name="connsiteX4-69" fmla="*/ 0 w 4908654"/>
              <a:gd name="connsiteY4-70" fmla="*/ 256109 h 256109"/>
              <a:gd name="connsiteX0-71" fmla="*/ 0 w 4908654"/>
              <a:gd name="connsiteY0-72" fmla="*/ 263252 h 263252"/>
              <a:gd name="connsiteX1-73" fmla="*/ 1896965 w 4908654"/>
              <a:gd name="connsiteY1-74" fmla="*/ 7155 h 263252"/>
              <a:gd name="connsiteX2-75" fmla="*/ 2435522 w 4908654"/>
              <a:gd name="connsiteY2-76" fmla="*/ 0 h 263252"/>
              <a:gd name="connsiteX3-77" fmla="*/ 4908654 w 4908654"/>
              <a:gd name="connsiteY3-78" fmla="*/ 263252 h 263252"/>
              <a:gd name="connsiteX4-79" fmla="*/ 0 w 4908654"/>
              <a:gd name="connsiteY4-80" fmla="*/ 263252 h 263252"/>
              <a:gd name="connsiteX0-81" fmla="*/ 0 w 4908654"/>
              <a:gd name="connsiteY0-82" fmla="*/ 256108 h 256108"/>
              <a:gd name="connsiteX1-83" fmla="*/ 1896965 w 4908654"/>
              <a:gd name="connsiteY1-84" fmla="*/ 11 h 256108"/>
              <a:gd name="connsiteX2-85" fmla="*/ 2426286 w 4908654"/>
              <a:gd name="connsiteY2-86" fmla="*/ 0 h 256108"/>
              <a:gd name="connsiteX3-87" fmla="*/ 4908654 w 4908654"/>
              <a:gd name="connsiteY3-88" fmla="*/ 256108 h 256108"/>
              <a:gd name="connsiteX4-89" fmla="*/ 0 w 4908654"/>
              <a:gd name="connsiteY4-90" fmla="*/ 256108 h 2561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56108">
                <a:moveTo>
                  <a:pt x="0" y="256108"/>
                </a:moveTo>
                <a:lnTo>
                  <a:pt x="1896965" y="11"/>
                </a:lnTo>
                <a:lnTo>
                  <a:pt x="2426286" y="0"/>
                </a:lnTo>
                <a:lnTo>
                  <a:pt x="4908654" y="256108"/>
                </a:lnTo>
                <a:lnTo>
                  <a:pt x="0" y="256108"/>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9" name="대각선 방향의 모서리가 잘린 사각형 13">
            <a:extLst>
              <a:ext uri="{FF2B5EF4-FFF2-40B4-BE49-F238E27FC236}">
                <a16:creationId xmlns:a16="http://schemas.microsoft.com/office/drawing/2014/main" id="{3F02EC59-7161-4733-A2B8-CCE137A588DC}"/>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1" name="TextBox 12">
            <a:extLst>
              <a:ext uri="{FF2B5EF4-FFF2-40B4-BE49-F238E27FC236}">
                <a16:creationId xmlns:a16="http://schemas.microsoft.com/office/drawing/2014/main" id="{215461C7-5D4B-4F87-ABDF-6945054F8186}"/>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10C2E942-B557-48EA-AD7F-E7E5C17735DA}"/>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3" name="Slide Number Placeholder 5">
            <a:extLst>
              <a:ext uri="{FF2B5EF4-FFF2-40B4-BE49-F238E27FC236}">
                <a16:creationId xmlns:a16="http://schemas.microsoft.com/office/drawing/2014/main" id="{7E6DF7DD-BC1B-C247-BAF3-6C04DD8B0BCE}"/>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8818809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005-3">
    <p:spTree>
      <p:nvGrpSpPr>
        <p:cNvPr id="1" name=""/>
        <p:cNvGrpSpPr/>
        <p:nvPr/>
      </p:nvGrpSpPr>
      <p:grpSpPr>
        <a:xfrm>
          <a:off x="0" y="0"/>
          <a:ext cx="0" cy="0"/>
          <a:chOff x="0" y="0"/>
          <a:chExt cx="0" cy="0"/>
        </a:xfrm>
      </p:grpSpPr>
      <p:sp>
        <p:nvSpPr>
          <p:cNvPr id="3" name="직사각형 17">
            <a:extLst>
              <a:ext uri="{FF2B5EF4-FFF2-40B4-BE49-F238E27FC236}">
                <a16:creationId xmlns:a16="http://schemas.microsoft.com/office/drawing/2014/main" id="{3E2A4579-D1AB-4DA0-B095-D6208DBEF713}"/>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5" name="Title 1">
            <a:extLst>
              <a:ext uri="{FF2B5EF4-FFF2-40B4-BE49-F238E27FC236}">
                <a16:creationId xmlns:a16="http://schemas.microsoft.com/office/drawing/2014/main" id="{BFAB17B0-2554-400C-AEB0-9840FF2F387E}"/>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2F81B2EC-63D4-41CF-A297-7CDC47620C07}"/>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05484577-D81B-401E-A180-C8B1A5CA6082}"/>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40DAEEB0-4140-48B9-B608-83C59DED6D3E}"/>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37">
            <a:extLst>
              <a:ext uri="{FF2B5EF4-FFF2-40B4-BE49-F238E27FC236}">
                <a16:creationId xmlns:a16="http://schemas.microsoft.com/office/drawing/2014/main" id="{3D0D838D-D34D-411D-92DC-F8321C5BFA54}"/>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A9E2F15A-D8BC-4ECE-933F-6266D16F3F60}"/>
              </a:ext>
            </a:extLst>
          </p:cNvPr>
          <p:cNvSpPr/>
          <p:nvPr userDrawn="1"/>
        </p:nvSpPr>
        <p:spPr>
          <a:xfrm>
            <a:off x="407529" y="4040582"/>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9156EF20-1588-4DA3-BD37-3F5D0BC6F003}"/>
              </a:ext>
            </a:extLst>
          </p:cNvPr>
          <p:cNvSpPr txBox="1"/>
          <p:nvPr userDrawn="1"/>
        </p:nvSpPr>
        <p:spPr>
          <a:xfrm>
            <a:off x="397631" y="4053638"/>
            <a:ext cx="1260791"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质量管理</a:t>
            </a:r>
          </a:p>
        </p:txBody>
      </p:sp>
      <p:sp>
        <p:nvSpPr>
          <p:cNvPr id="12" name="직사각형 59">
            <a:extLst>
              <a:ext uri="{FF2B5EF4-FFF2-40B4-BE49-F238E27FC236}">
                <a16:creationId xmlns:a16="http://schemas.microsoft.com/office/drawing/2014/main" id="{7CD3AB09-AA4F-40C9-9FF9-066E5A02458A}"/>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3" name="직사각형 60">
            <a:extLst>
              <a:ext uri="{FF2B5EF4-FFF2-40B4-BE49-F238E27FC236}">
                <a16:creationId xmlns:a16="http://schemas.microsoft.com/office/drawing/2014/main" id="{3D8ACB16-FC7D-4B67-AF42-9C30F386CCCE}"/>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B20A0AE5-9ED9-43C4-AF8B-795E6AF4CFF9}"/>
              </a:ext>
            </a:extLst>
          </p:cNvPr>
          <p:cNvSpPr/>
          <p:nvPr userDrawn="1"/>
        </p:nvSpPr>
        <p:spPr>
          <a:xfrm>
            <a:off x="387734" y="2285086"/>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5" name="직사각형 62">
            <a:extLst>
              <a:ext uri="{FF2B5EF4-FFF2-40B4-BE49-F238E27FC236}">
                <a16:creationId xmlns:a16="http://schemas.microsoft.com/office/drawing/2014/main" id="{AD55E82C-ECF6-44A6-A7A4-550EB886C2F8}"/>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6" name="직사각형 63">
            <a:extLst>
              <a:ext uri="{FF2B5EF4-FFF2-40B4-BE49-F238E27FC236}">
                <a16:creationId xmlns:a16="http://schemas.microsoft.com/office/drawing/2014/main" id="{6FCC7D39-AD9C-457F-A584-0D7A74795FBE}"/>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上下端对接</a:t>
            </a:r>
          </a:p>
        </p:txBody>
      </p:sp>
      <p:sp>
        <p:nvSpPr>
          <p:cNvPr id="17" name="직사각형 64">
            <a:extLst>
              <a:ext uri="{FF2B5EF4-FFF2-40B4-BE49-F238E27FC236}">
                <a16:creationId xmlns:a16="http://schemas.microsoft.com/office/drawing/2014/main" id="{5BD20340-1A1A-424C-B903-2CA357EDFC29}"/>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사다리꼴[T] 104">
            <a:extLst>
              <a:ext uri="{FF2B5EF4-FFF2-40B4-BE49-F238E27FC236}">
                <a16:creationId xmlns:a16="http://schemas.microsoft.com/office/drawing/2014/main" id="{C6014D69-82C8-46E9-9273-BED60759B650}"/>
              </a:ext>
            </a:extLst>
          </p:cNvPr>
          <p:cNvSpPr/>
          <p:nvPr userDrawn="1"/>
        </p:nvSpPr>
        <p:spPr>
          <a:xfrm rot="16200000">
            <a:off x="-553339" y="3856108"/>
            <a:ext cx="4908654" cy="331104"/>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1915438 w 4908654"/>
              <a:gd name="connsiteY1-24" fmla="*/ 14292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1915438 w 4908654"/>
              <a:gd name="connsiteY1-34" fmla="*/ 50016 h 256109"/>
              <a:gd name="connsiteX2-35" fmla="*/ 4171962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1896966 w 4908654"/>
              <a:gd name="connsiteY1-44" fmla="*/ 14296 h 256109"/>
              <a:gd name="connsiteX2-45" fmla="*/ 4171962 w 4908654"/>
              <a:gd name="connsiteY2-46" fmla="*/ 0 h 256109"/>
              <a:gd name="connsiteX3-47" fmla="*/ 4908654 w 4908654"/>
              <a:gd name="connsiteY3-48" fmla="*/ 256109 h 256109"/>
              <a:gd name="connsiteX4-49" fmla="*/ 0 w 4908654"/>
              <a:gd name="connsiteY4-50" fmla="*/ 256109 h 256109"/>
              <a:gd name="connsiteX0-51" fmla="*/ 0 w 4908654"/>
              <a:gd name="connsiteY0-52" fmla="*/ 256109 h 256109"/>
              <a:gd name="connsiteX1-53" fmla="*/ 1887729 w 4908654"/>
              <a:gd name="connsiteY1-54" fmla="*/ 7154 h 256109"/>
              <a:gd name="connsiteX2-55" fmla="*/ 4171962 w 4908654"/>
              <a:gd name="connsiteY2-56" fmla="*/ 0 h 256109"/>
              <a:gd name="connsiteX3-57" fmla="*/ 4908654 w 4908654"/>
              <a:gd name="connsiteY3-58" fmla="*/ 256109 h 256109"/>
              <a:gd name="connsiteX4-59" fmla="*/ 0 w 4908654"/>
              <a:gd name="connsiteY4-60" fmla="*/ 256109 h 256109"/>
              <a:gd name="connsiteX0-61" fmla="*/ 0 w 4908654"/>
              <a:gd name="connsiteY0-62" fmla="*/ 256109 h 256109"/>
              <a:gd name="connsiteX1-63" fmla="*/ 1896965 w 4908654"/>
              <a:gd name="connsiteY1-64" fmla="*/ 12 h 256109"/>
              <a:gd name="connsiteX2-65" fmla="*/ 4171962 w 4908654"/>
              <a:gd name="connsiteY2-66" fmla="*/ 0 h 256109"/>
              <a:gd name="connsiteX3-67" fmla="*/ 4908654 w 4908654"/>
              <a:gd name="connsiteY3-68" fmla="*/ 256109 h 256109"/>
              <a:gd name="connsiteX4-69" fmla="*/ 0 w 4908654"/>
              <a:gd name="connsiteY4-70" fmla="*/ 256109 h 256109"/>
              <a:gd name="connsiteX0-71" fmla="*/ 0 w 4908654"/>
              <a:gd name="connsiteY0-72" fmla="*/ 263252 h 263252"/>
              <a:gd name="connsiteX1-73" fmla="*/ 1896965 w 4908654"/>
              <a:gd name="connsiteY1-74" fmla="*/ 7155 h 263252"/>
              <a:gd name="connsiteX2-75" fmla="*/ 2435522 w 4908654"/>
              <a:gd name="connsiteY2-76" fmla="*/ 0 h 263252"/>
              <a:gd name="connsiteX3-77" fmla="*/ 4908654 w 4908654"/>
              <a:gd name="connsiteY3-78" fmla="*/ 263252 h 263252"/>
              <a:gd name="connsiteX4-79" fmla="*/ 0 w 4908654"/>
              <a:gd name="connsiteY4-80" fmla="*/ 263252 h 263252"/>
              <a:gd name="connsiteX0-81" fmla="*/ 0 w 4908654"/>
              <a:gd name="connsiteY0-82" fmla="*/ 256108 h 256108"/>
              <a:gd name="connsiteX1-83" fmla="*/ 1896965 w 4908654"/>
              <a:gd name="connsiteY1-84" fmla="*/ 11 h 256108"/>
              <a:gd name="connsiteX2-85" fmla="*/ 2426286 w 4908654"/>
              <a:gd name="connsiteY2-86" fmla="*/ 0 h 256108"/>
              <a:gd name="connsiteX3-87" fmla="*/ 4908654 w 4908654"/>
              <a:gd name="connsiteY3-88" fmla="*/ 256108 h 256108"/>
              <a:gd name="connsiteX4-89" fmla="*/ 0 w 4908654"/>
              <a:gd name="connsiteY4-90" fmla="*/ 256108 h 2561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56108">
                <a:moveTo>
                  <a:pt x="0" y="256108"/>
                </a:moveTo>
                <a:lnTo>
                  <a:pt x="1896965" y="11"/>
                </a:lnTo>
                <a:lnTo>
                  <a:pt x="2426286" y="0"/>
                </a:lnTo>
                <a:lnTo>
                  <a:pt x="4908654" y="256108"/>
                </a:lnTo>
                <a:lnTo>
                  <a:pt x="0" y="256108"/>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9" name="대각선 방향의 모서리가 잘린 사각형 13">
            <a:extLst>
              <a:ext uri="{FF2B5EF4-FFF2-40B4-BE49-F238E27FC236}">
                <a16:creationId xmlns:a16="http://schemas.microsoft.com/office/drawing/2014/main" id="{3F02EC59-7161-4733-A2B8-CCE137A588DC}"/>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1" name="TextBox 12">
            <a:extLst>
              <a:ext uri="{FF2B5EF4-FFF2-40B4-BE49-F238E27FC236}">
                <a16:creationId xmlns:a16="http://schemas.microsoft.com/office/drawing/2014/main" id="{215461C7-5D4B-4F87-ABDF-6945054F8186}"/>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10C2E942-B557-48EA-AD7F-E7E5C17735DA}"/>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4" name="직사각형 7">
            <a:extLst>
              <a:ext uri="{FF2B5EF4-FFF2-40B4-BE49-F238E27FC236}">
                <a16:creationId xmlns:a16="http://schemas.microsoft.com/office/drawing/2014/main" id="{F6E9DC34-D0A8-4EA8-9B10-382A6DE1B8BC}"/>
              </a:ext>
            </a:extLst>
          </p:cNvPr>
          <p:cNvSpPr/>
          <p:nvPr userDrawn="1"/>
        </p:nvSpPr>
        <p:spPr>
          <a:xfrm>
            <a:off x="2137706" y="770814"/>
            <a:ext cx="9770954" cy="5705176"/>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25" name="Slide Number Placeholder 5">
            <a:extLst>
              <a:ext uri="{FF2B5EF4-FFF2-40B4-BE49-F238E27FC236}">
                <a16:creationId xmlns:a16="http://schemas.microsoft.com/office/drawing/2014/main" id="{AF0A035A-0F33-3F4D-81A7-94943E6D6B43}"/>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1796324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06-1">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FD2080FE-9084-4A42-A679-4BB3F04E18A3}"/>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AB88045A-BEAD-46B9-8D4D-92602F825302}"/>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DECB327D-617C-4A16-994F-0ED68621FE44}"/>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989D0A78-FA4D-4EAF-9DE3-DC867A3D4A13}"/>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4971A9A7-5478-452A-9B3E-D02C997C912F}"/>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81BD6916-CDD0-43D8-AC4F-857DC0DF47DD}"/>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9">
            <a:extLst>
              <a:ext uri="{FF2B5EF4-FFF2-40B4-BE49-F238E27FC236}">
                <a16:creationId xmlns:a16="http://schemas.microsoft.com/office/drawing/2014/main" id="{E9AD7F06-53F1-479C-A65A-64AC33ACC576}"/>
              </a:ext>
            </a:extLst>
          </p:cNvPr>
          <p:cNvSpPr/>
          <p:nvPr userDrawn="1"/>
        </p:nvSpPr>
        <p:spPr>
          <a:xfrm>
            <a:off x="8952181" y="2007624"/>
            <a:ext cx="2832452" cy="4408674"/>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spcBef>
                <a:spcPts val="740"/>
              </a:spcBef>
              <a:buFont typeface="+mj-ea"/>
              <a:buNone/>
            </a:pPr>
            <a:endParaRPr kumimoji="1" lang="ko-KR" altLang="en-US" sz="135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직사각형 36">
            <a:extLst>
              <a:ext uri="{FF2B5EF4-FFF2-40B4-BE49-F238E27FC236}">
                <a16:creationId xmlns:a16="http://schemas.microsoft.com/office/drawing/2014/main" id="{FB00CD1A-EB44-4C58-8796-031DC762027F}"/>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0" name="직사각형 37">
            <a:extLst>
              <a:ext uri="{FF2B5EF4-FFF2-40B4-BE49-F238E27FC236}">
                <a16:creationId xmlns:a16="http://schemas.microsoft.com/office/drawing/2014/main" id="{F835C02F-A6B1-44CC-BEA2-054503A39E69}"/>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1" name="모서리가 접힌 도형[F] 39">
            <a:extLst>
              <a:ext uri="{FF2B5EF4-FFF2-40B4-BE49-F238E27FC236}">
                <a16:creationId xmlns:a16="http://schemas.microsoft.com/office/drawing/2014/main" id="{8F335106-277C-43B1-87B2-A04C5A9086BA}"/>
              </a:ext>
            </a:extLst>
          </p:cNvPr>
          <p:cNvSpPr/>
          <p:nvPr userDrawn="1"/>
        </p:nvSpPr>
        <p:spPr>
          <a:xfrm>
            <a:off x="397630" y="4623953"/>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2" name="TextBox 40">
            <a:extLst>
              <a:ext uri="{FF2B5EF4-FFF2-40B4-BE49-F238E27FC236}">
                <a16:creationId xmlns:a16="http://schemas.microsoft.com/office/drawing/2014/main" id="{E1E0A392-1A0A-47D9-A168-9A416476562F}"/>
              </a:ext>
            </a:extLst>
          </p:cNvPr>
          <p:cNvSpPr txBox="1"/>
          <p:nvPr userDrawn="1"/>
        </p:nvSpPr>
        <p:spPr>
          <a:xfrm>
            <a:off x="387733" y="4637009"/>
            <a:ext cx="1270689"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设备管理</a:t>
            </a:r>
          </a:p>
        </p:txBody>
      </p:sp>
      <p:sp>
        <p:nvSpPr>
          <p:cNvPr id="13" name="직사각형 59">
            <a:extLst>
              <a:ext uri="{FF2B5EF4-FFF2-40B4-BE49-F238E27FC236}">
                <a16:creationId xmlns:a16="http://schemas.microsoft.com/office/drawing/2014/main" id="{036EE29C-CC69-4FCB-A184-CDE07F46BB6A}"/>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4" name="직사각형 60">
            <a:extLst>
              <a:ext uri="{FF2B5EF4-FFF2-40B4-BE49-F238E27FC236}">
                <a16:creationId xmlns:a16="http://schemas.microsoft.com/office/drawing/2014/main" id="{84727422-FDBC-4D38-968A-8025163DCE37}"/>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5" name="직사각형 61">
            <a:extLst>
              <a:ext uri="{FF2B5EF4-FFF2-40B4-BE49-F238E27FC236}">
                <a16:creationId xmlns:a16="http://schemas.microsoft.com/office/drawing/2014/main" id="{7838ED99-093F-40BA-8EFE-86CA29E3025F}"/>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6" name="직사각형 62">
            <a:extLst>
              <a:ext uri="{FF2B5EF4-FFF2-40B4-BE49-F238E27FC236}">
                <a16:creationId xmlns:a16="http://schemas.microsoft.com/office/drawing/2014/main" id="{B03F9243-2369-484A-9F52-47579AB8C283}"/>
              </a:ext>
            </a:extLst>
          </p:cNvPr>
          <p:cNvSpPr/>
          <p:nvPr userDrawn="1"/>
        </p:nvSpPr>
        <p:spPr>
          <a:xfrm>
            <a:off x="387733" y="228997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7" name="직사각형 63">
            <a:extLst>
              <a:ext uri="{FF2B5EF4-FFF2-40B4-BE49-F238E27FC236}">
                <a16:creationId xmlns:a16="http://schemas.microsoft.com/office/drawing/2014/main" id="{88F27CED-0E35-4B1D-892F-6A18F9DB74AA}"/>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직사각형 64">
            <a:extLst>
              <a:ext uri="{FF2B5EF4-FFF2-40B4-BE49-F238E27FC236}">
                <a16:creationId xmlns:a16="http://schemas.microsoft.com/office/drawing/2014/main" id="{9F10A8F0-9BBA-41BA-9A72-AB185993CFB5}"/>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9" name="텍스트 개체 틀 4">
            <a:extLst>
              <a:ext uri="{FF2B5EF4-FFF2-40B4-BE49-F238E27FC236}">
                <a16:creationId xmlns:a16="http://schemas.microsoft.com/office/drawing/2014/main" id="{3A3C067E-04E1-40DB-9FE7-6712B19A4750}"/>
              </a:ext>
            </a:extLst>
          </p:cNvPr>
          <p:cNvSpPr>
            <a:spLocks noGrp="1"/>
          </p:cNvSpPr>
          <p:nvPr>
            <p:ph type="body" sz="quarter" idx="13" hasCustomPrompt="1"/>
          </p:nvPr>
        </p:nvSpPr>
        <p:spPr>
          <a:xfrm>
            <a:off x="8952181" y="2013489"/>
            <a:ext cx="2832452" cy="4418649"/>
          </a:xfrm>
        </p:spPr>
        <p:txBody>
          <a:bodyPr>
            <a:normAutofit/>
          </a:bodyPr>
          <a:lstStyle>
            <a:lvl1pPr marL="228600" indent="-228600">
              <a:buFont typeface="Wingdings" panose="05000000000000000000" pitchFamily="2" charset="2"/>
              <a:buChar char="§"/>
              <a:defRPr sz="1200">
                <a:latin typeface="微软雅黑" panose="020B0503020204020204" pitchFamily="34" charset="-122"/>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kumimoji="1" lang="ko-KR" altLang="en-US" dirty="0"/>
              <a:t>마스터 텍스트 스타일을 편집하려면 클릭</a:t>
            </a:r>
          </a:p>
        </p:txBody>
      </p:sp>
      <p:sp>
        <p:nvSpPr>
          <p:cNvPr id="20" name="대각선 방향의 모서리가 잘린 사각형 13">
            <a:extLst>
              <a:ext uri="{FF2B5EF4-FFF2-40B4-BE49-F238E27FC236}">
                <a16:creationId xmlns:a16="http://schemas.microsoft.com/office/drawing/2014/main" id="{3CE81F00-C898-4762-BA25-3AB9CD2E9157}"/>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1" name="사다리꼴[T] 104">
            <a:extLst>
              <a:ext uri="{FF2B5EF4-FFF2-40B4-BE49-F238E27FC236}">
                <a16:creationId xmlns:a16="http://schemas.microsoft.com/office/drawing/2014/main" id="{9C231EAF-767C-4F6C-A95D-04AD89A87A46}"/>
              </a:ext>
            </a:extLst>
          </p:cNvPr>
          <p:cNvSpPr/>
          <p:nvPr userDrawn="1"/>
        </p:nvSpPr>
        <p:spPr>
          <a:xfrm rot="16200000">
            <a:off x="-548721" y="3860726"/>
            <a:ext cx="4908654" cy="321868"/>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1915438 w 4908654"/>
              <a:gd name="connsiteY1-24" fmla="*/ 14292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1915438 w 4908654"/>
              <a:gd name="connsiteY1-34" fmla="*/ 50016 h 256109"/>
              <a:gd name="connsiteX2-35" fmla="*/ 4171962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1896966 w 4908654"/>
              <a:gd name="connsiteY1-44" fmla="*/ 14296 h 256109"/>
              <a:gd name="connsiteX2-45" fmla="*/ 4171962 w 4908654"/>
              <a:gd name="connsiteY2-46" fmla="*/ 0 h 256109"/>
              <a:gd name="connsiteX3-47" fmla="*/ 4908654 w 4908654"/>
              <a:gd name="connsiteY3-48" fmla="*/ 256109 h 256109"/>
              <a:gd name="connsiteX4-49" fmla="*/ 0 w 4908654"/>
              <a:gd name="connsiteY4-50" fmla="*/ 256109 h 256109"/>
              <a:gd name="connsiteX0-51" fmla="*/ 0 w 4908654"/>
              <a:gd name="connsiteY0-52" fmla="*/ 256109 h 256109"/>
              <a:gd name="connsiteX1-53" fmla="*/ 1887729 w 4908654"/>
              <a:gd name="connsiteY1-54" fmla="*/ 7154 h 256109"/>
              <a:gd name="connsiteX2-55" fmla="*/ 4171962 w 4908654"/>
              <a:gd name="connsiteY2-56" fmla="*/ 0 h 256109"/>
              <a:gd name="connsiteX3-57" fmla="*/ 4908654 w 4908654"/>
              <a:gd name="connsiteY3-58" fmla="*/ 256109 h 256109"/>
              <a:gd name="connsiteX4-59" fmla="*/ 0 w 4908654"/>
              <a:gd name="connsiteY4-60" fmla="*/ 256109 h 256109"/>
              <a:gd name="connsiteX0-61" fmla="*/ 0 w 4908654"/>
              <a:gd name="connsiteY0-62" fmla="*/ 256109 h 256109"/>
              <a:gd name="connsiteX1-63" fmla="*/ 1896965 w 4908654"/>
              <a:gd name="connsiteY1-64" fmla="*/ 12 h 256109"/>
              <a:gd name="connsiteX2-65" fmla="*/ 4171962 w 4908654"/>
              <a:gd name="connsiteY2-66" fmla="*/ 0 h 256109"/>
              <a:gd name="connsiteX3-67" fmla="*/ 4908654 w 4908654"/>
              <a:gd name="connsiteY3-68" fmla="*/ 256109 h 256109"/>
              <a:gd name="connsiteX4-69" fmla="*/ 0 w 4908654"/>
              <a:gd name="connsiteY4-70" fmla="*/ 256109 h 256109"/>
              <a:gd name="connsiteX0-71" fmla="*/ 0 w 4908654"/>
              <a:gd name="connsiteY0-72" fmla="*/ 263252 h 263252"/>
              <a:gd name="connsiteX1-73" fmla="*/ 1896965 w 4908654"/>
              <a:gd name="connsiteY1-74" fmla="*/ 7155 h 263252"/>
              <a:gd name="connsiteX2-75" fmla="*/ 2435522 w 4908654"/>
              <a:gd name="connsiteY2-76" fmla="*/ 0 h 263252"/>
              <a:gd name="connsiteX3-77" fmla="*/ 4908654 w 4908654"/>
              <a:gd name="connsiteY3-78" fmla="*/ 263252 h 263252"/>
              <a:gd name="connsiteX4-79" fmla="*/ 0 w 4908654"/>
              <a:gd name="connsiteY4-80" fmla="*/ 263252 h 263252"/>
              <a:gd name="connsiteX0-81" fmla="*/ 0 w 4908654"/>
              <a:gd name="connsiteY0-82" fmla="*/ 256108 h 256108"/>
              <a:gd name="connsiteX1-83" fmla="*/ 1896965 w 4908654"/>
              <a:gd name="connsiteY1-84" fmla="*/ 11 h 256108"/>
              <a:gd name="connsiteX2-85" fmla="*/ 2426286 w 4908654"/>
              <a:gd name="connsiteY2-86" fmla="*/ 0 h 256108"/>
              <a:gd name="connsiteX3-87" fmla="*/ 4908654 w 4908654"/>
              <a:gd name="connsiteY3-88" fmla="*/ 256108 h 256108"/>
              <a:gd name="connsiteX4-89" fmla="*/ 0 w 4908654"/>
              <a:gd name="connsiteY4-90" fmla="*/ 256108 h 256108"/>
              <a:gd name="connsiteX0-91" fmla="*/ 0 w 4908654"/>
              <a:gd name="connsiteY0-92" fmla="*/ 263242 h 263242"/>
              <a:gd name="connsiteX1-93" fmla="*/ 1342784 w 4908654"/>
              <a:gd name="connsiteY1-94" fmla="*/ 0 h 263242"/>
              <a:gd name="connsiteX2-95" fmla="*/ 2426286 w 4908654"/>
              <a:gd name="connsiteY2-96" fmla="*/ 7134 h 263242"/>
              <a:gd name="connsiteX3-97" fmla="*/ 4908654 w 4908654"/>
              <a:gd name="connsiteY3-98" fmla="*/ 263242 h 263242"/>
              <a:gd name="connsiteX4-99" fmla="*/ 0 w 4908654"/>
              <a:gd name="connsiteY4-100" fmla="*/ 263242 h 263242"/>
              <a:gd name="connsiteX0-101" fmla="*/ 0 w 4908654"/>
              <a:gd name="connsiteY0-102" fmla="*/ 256108 h 256108"/>
              <a:gd name="connsiteX1-103" fmla="*/ 1333547 w 4908654"/>
              <a:gd name="connsiteY1-104" fmla="*/ 7157 h 256108"/>
              <a:gd name="connsiteX2-105" fmla="*/ 2426286 w 4908654"/>
              <a:gd name="connsiteY2-106" fmla="*/ 0 h 256108"/>
              <a:gd name="connsiteX3-107" fmla="*/ 4908654 w 4908654"/>
              <a:gd name="connsiteY3-108" fmla="*/ 256108 h 256108"/>
              <a:gd name="connsiteX4-109" fmla="*/ 0 w 4908654"/>
              <a:gd name="connsiteY4-110" fmla="*/ 256108 h 256108"/>
              <a:gd name="connsiteX0-111" fmla="*/ 0 w 4908654"/>
              <a:gd name="connsiteY0-112" fmla="*/ 248964 h 248964"/>
              <a:gd name="connsiteX1-113" fmla="*/ 1333547 w 4908654"/>
              <a:gd name="connsiteY1-114" fmla="*/ 13 h 248964"/>
              <a:gd name="connsiteX2-115" fmla="*/ 1853631 w 4908654"/>
              <a:gd name="connsiteY2-116" fmla="*/ 0 h 248964"/>
              <a:gd name="connsiteX3-117" fmla="*/ 4908654 w 4908654"/>
              <a:gd name="connsiteY3-118" fmla="*/ 248964 h 248964"/>
              <a:gd name="connsiteX4-119" fmla="*/ 0 w 4908654"/>
              <a:gd name="connsiteY4-120" fmla="*/ 248964 h 2489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48964">
                <a:moveTo>
                  <a:pt x="0" y="248964"/>
                </a:moveTo>
                <a:lnTo>
                  <a:pt x="1333547" y="13"/>
                </a:lnTo>
                <a:lnTo>
                  <a:pt x="1853631" y="0"/>
                </a:lnTo>
                <a:lnTo>
                  <a:pt x="4908654" y="248964"/>
                </a:lnTo>
                <a:lnTo>
                  <a:pt x="0" y="248964"/>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2" name="직사각형 28">
            <a:extLst>
              <a:ext uri="{FF2B5EF4-FFF2-40B4-BE49-F238E27FC236}">
                <a16:creationId xmlns:a16="http://schemas.microsoft.com/office/drawing/2014/main" id="{AB93FB4D-F8A1-4D6F-BC3E-4DA30EE93363}"/>
              </a:ext>
            </a:extLst>
          </p:cNvPr>
          <p:cNvSpPr/>
          <p:nvPr userDrawn="1"/>
        </p:nvSpPr>
        <p:spPr>
          <a:xfrm>
            <a:off x="8952181" y="1663483"/>
            <a:ext cx="2832452" cy="2916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b="1" dirty="0" err="1">
                <a:solidFill>
                  <a:schemeClr val="tx1">
                    <a:lumMod val="75000"/>
                    <a:lumOff val="25000"/>
                  </a:schemeClr>
                </a:solidFill>
                <a:latin typeface="微软雅黑" panose="020B0503020204020204" pitchFamily="34" charset="-122"/>
                <a:ea typeface="微软雅黑" panose="020B0503020204020204" pitchFamily="34" charset="-122"/>
              </a:rPr>
              <a:t>管理内容</a:t>
            </a:r>
            <a:endParaRPr kumimoji="1" lang="ko-KR"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12">
            <a:extLst>
              <a:ext uri="{FF2B5EF4-FFF2-40B4-BE49-F238E27FC236}">
                <a16:creationId xmlns:a16="http://schemas.microsoft.com/office/drawing/2014/main" id="{CF2B259A-95DC-487A-9A8C-2DCB4D8435D5}"/>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5" name="Picture 5">
            <a:extLst>
              <a:ext uri="{FF2B5EF4-FFF2-40B4-BE49-F238E27FC236}">
                <a16:creationId xmlns:a16="http://schemas.microsoft.com/office/drawing/2014/main" id="{08B3859E-065C-4F32-A040-132337920539}"/>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6" name="Slide Number Placeholder 5">
            <a:extLst>
              <a:ext uri="{FF2B5EF4-FFF2-40B4-BE49-F238E27FC236}">
                <a16:creationId xmlns:a16="http://schemas.microsoft.com/office/drawing/2014/main" id="{54C3C96D-AEB0-F845-BF39-B8318F5CA87F}"/>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1027120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06-2">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77FC2A39-D0CA-4B4B-99C2-22A112DCE633}"/>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D18C02B6-09B7-4CD0-8054-75163F04EE07}"/>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9EC01565-9332-4168-B76F-4AA2B04740AA}"/>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901301F0-91DC-418A-9960-51E94C1C93FA}"/>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9717659D-01C5-480F-971B-47B07115382F}"/>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D526E60A-6CAC-432F-95B8-16061CC3A7A2}"/>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AE521E20-0D94-4A8A-AE44-0337DAAB8D4D}"/>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37">
            <a:extLst>
              <a:ext uri="{FF2B5EF4-FFF2-40B4-BE49-F238E27FC236}">
                <a16:creationId xmlns:a16="http://schemas.microsoft.com/office/drawing/2014/main" id="{0B062C8F-6084-4F14-A92B-790C0A37672C}"/>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D686BFBA-5054-439F-B75F-037834463BA8}"/>
              </a:ext>
            </a:extLst>
          </p:cNvPr>
          <p:cNvSpPr/>
          <p:nvPr userDrawn="1"/>
        </p:nvSpPr>
        <p:spPr>
          <a:xfrm>
            <a:off x="397630" y="4623953"/>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8E1F557B-99E3-4637-A9D2-20BD09BE151D}"/>
              </a:ext>
            </a:extLst>
          </p:cNvPr>
          <p:cNvSpPr txBox="1"/>
          <p:nvPr userDrawn="1"/>
        </p:nvSpPr>
        <p:spPr>
          <a:xfrm>
            <a:off x="387733" y="4637009"/>
            <a:ext cx="1270689"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设备管理</a:t>
            </a:r>
          </a:p>
        </p:txBody>
      </p:sp>
      <p:sp>
        <p:nvSpPr>
          <p:cNvPr id="12" name="직사각형 59">
            <a:extLst>
              <a:ext uri="{FF2B5EF4-FFF2-40B4-BE49-F238E27FC236}">
                <a16:creationId xmlns:a16="http://schemas.microsoft.com/office/drawing/2014/main" id="{5E9DD1D9-640B-4AA9-8EDB-8E0A5742233B}"/>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3" name="직사각형 60">
            <a:extLst>
              <a:ext uri="{FF2B5EF4-FFF2-40B4-BE49-F238E27FC236}">
                <a16:creationId xmlns:a16="http://schemas.microsoft.com/office/drawing/2014/main" id="{F5F9EB4D-C940-49AC-8937-356166A8628B}"/>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F3D91E73-A9DC-4B00-A0F5-CFAF38B86450}"/>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5" name="직사각형 62">
            <a:extLst>
              <a:ext uri="{FF2B5EF4-FFF2-40B4-BE49-F238E27FC236}">
                <a16:creationId xmlns:a16="http://schemas.microsoft.com/office/drawing/2014/main" id="{FF77F3B5-1D5F-4163-AE22-BFBF5E01A3EC}"/>
              </a:ext>
            </a:extLst>
          </p:cNvPr>
          <p:cNvSpPr/>
          <p:nvPr userDrawn="1"/>
        </p:nvSpPr>
        <p:spPr>
          <a:xfrm>
            <a:off x="387733" y="228997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6" name="직사각형 63">
            <a:extLst>
              <a:ext uri="{FF2B5EF4-FFF2-40B4-BE49-F238E27FC236}">
                <a16:creationId xmlns:a16="http://schemas.microsoft.com/office/drawing/2014/main" id="{46813DCC-A144-4C13-B15F-B524AC2F97F6}"/>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직사각형 64">
            <a:extLst>
              <a:ext uri="{FF2B5EF4-FFF2-40B4-BE49-F238E27FC236}">
                <a16:creationId xmlns:a16="http://schemas.microsoft.com/office/drawing/2014/main" id="{B5C23EBC-1476-4E6B-B3A3-742E9817232A}"/>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대각선 방향의 모서리가 잘린 사각형 13">
            <a:extLst>
              <a:ext uri="{FF2B5EF4-FFF2-40B4-BE49-F238E27FC236}">
                <a16:creationId xmlns:a16="http://schemas.microsoft.com/office/drawing/2014/main" id="{7A56A03B-BD95-4926-909C-A6F0DB57DC49}"/>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19" name="사다리꼴[T] 104">
            <a:extLst>
              <a:ext uri="{FF2B5EF4-FFF2-40B4-BE49-F238E27FC236}">
                <a16:creationId xmlns:a16="http://schemas.microsoft.com/office/drawing/2014/main" id="{DF1FC7DF-F0D2-4A67-BCE9-83F55F32555E}"/>
              </a:ext>
            </a:extLst>
          </p:cNvPr>
          <p:cNvSpPr/>
          <p:nvPr userDrawn="1"/>
        </p:nvSpPr>
        <p:spPr>
          <a:xfrm rot="16200000">
            <a:off x="-548721" y="3860726"/>
            <a:ext cx="4908654" cy="321868"/>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1915438 w 4908654"/>
              <a:gd name="connsiteY1-24" fmla="*/ 14292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1915438 w 4908654"/>
              <a:gd name="connsiteY1-34" fmla="*/ 50016 h 256109"/>
              <a:gd name="connsiteX2-35" fmla="*/ 4171962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1896966 w 4908654"/>
              <a:gd name="connsiteY1-44" fmla="*/ 14296 h 256109"/>
              <a:gd name="connsiteX2-45" fmla="*/ 4171962 w 4908654"/>
              <a:gd name="connsiteY2-46" fmla="*/ 0 h 256109"/>
              <a:gd name="connsiteX3-47" fmla="*/ 4908654 w 4908654"/>
              <a:gd name="connsiteY3-48" fmla="*/ 256109 h 256109"/>
              <a:gd name="connsiteX4-49" fmla="*/ 0 w 4908654"/>
              <a:gd name="connsiteY4-50" fmla="*/ 256109 h 256109"/>
              <a:gd name="connsiteX0-51" fmla="*/ 0 w 4908654"/>
              <a:gd name="connsiteY0-52" fmla="*/ 256109 h 256109"/>
              <a:gd name="connsiteX1-53" fmla="*/ 1887729 w 4908654"/>
              <a:gd name="connsiteY1-54" fmla="*/ 7154 h 256109"/>
              <a:gd name="connsiteX2-55" fmla="*/ 4171962 w 4908654"/>
              <a:gd name="connsiteY2-56" fmla="*/ 0 h 256109"/>
              <a:gd name="connsiteX3-57" fmla="*/ 4908654 w 4908654"/>
              <a:gd name="connsiteY3-58" fmla="*/ 256109 h 256109"/>
              <a:gd name="connsiteX4-59" fmla="*/ 0 w 4908654"/>
              <a:gd name="connsiteY4-60" fmla="*/ 256109 h 256109"/>
              <a:gd name="connsiteX0-61" fmla="*/ 0 w 4908654"/>
              <a:gd name="connsiteY0-62" fmla="*/ 256109 h 256109"/>
              <a:gd name="connsiteX1-63" fmla="*/ 1896965 w 4908654"/>
              <a:gd name="connsiteY1-64" fmla="*/ 12 h 256109"/>
              <a:gd name="connsiteX2-65" fmla="*/ 4171962 w 4908654"/>
              <a:gd name="connsiteY2-66" fmla="*/ 0 h 256109"/>
              <a:gd name="connsiteX3-67" fmla="*/ 4908654 w 4908654"/>
              <a:gd name="connsiteY3-68" fmla="*/ 256109 h 256109"/>
              <a:gd name="connsiteX4-69" fmla="*/ 0 w 4908654"/>
              <a:gd name="connsiteY4-70" fmla="*/ 256109 h 256109"/>
              <a:gd name="connsiteX0-71" fmla="*/ 0 w 4908654"/>
              <a:gd name="connsiteY0-72" fmla="*/ 263252 h 263252"/>
              <a:gd name="connsiteX1-73" fmla="*/ 1896965 w 4908654"/>
              <a:gd name="connsiteY1-74" fmla="*/ 7155 h 263252"/>
              <a:gd name="connsiteX2-75" fmla="*/ 2435522 w 4908654"/>
              <a:gd name="connsiteY2-76" fmla="*/ 0 h 263252"/>
              <a:gd name="connsiteX3-77" fmla="*/ 4908654 w 4908654"/>
              <a:gd name="connsiteY3-78" fmla="*/ 263252 h 263252"/>
              <a:gd name="connsiteX4-79" fmla="*/ 0 w 4908654"/>
              <a:gd name="connsiteY4-80" fmla="*/ 263252 h 263252"/>
              <a:gd name="connsiteX0-81" fmla="*/ 0 w 4908654"/>
              <a:gd name="connsiteY0-82" fmla="*/ 256108 h 256108"/>
              <a:gd name="connsiteX1-83" fmla="*/ 1896965 w 4908654"/>
              <a:gd name="connsiteY1-84" fmla="*/ 11 h 256108"/>
              <a:gd name="connsiteX2-85" fmla="*/ 2426286 w 4908654"/>
              <a:gd name="connsiteY2-86" fmla="*/ 0 h 256108"/>
              <a:gd name="connsiteX3-87" fmla="*/ 4908654 w 4908654"/>
              <a:gd name="connsiteY3-88" fmla="*/ 256108 h 256108"/>
              <a:gd name="connsiteX4-89" fmla="*/ 0 w 4908654"/>
              <a:gd name="connsiteY4-90" fmla="*/ 256108 h 256108"/>
              <a:gd name="connsiteX0-91" fmla="*/ 0 w 4908654"/>
              <a:gd name="connsiteY0-92" fmla="*/ 263242 h 263242"/>
              <a:gd name="connsiteX1-93" fmla="*/ 1342784 w 4908654"/>
              <a:gd name="connsiteY1-94" fmla="*/ 0 h 263242"/>
              <a:gd name="connsiteX2-95" fmla="*/ 2426286 w 4908654"/>
              <a:gd name="connsiteY2-96" fmla="*/ 7134 h 263242"/>
              <a:gd name="connsiteX3-97" fmla="*/ 4908654 w 4908654"/>
              <a:gd name="connsiteY3-98" fmla="*/ 263242 h 263242"/>
              <a:gd name="connsiteX4-99" fmla="*/ 0 w 4908654"/>
              <a:gd name="connsiteY4-100" fmla="*/ 263242 h 263242"/>
              <a:gd name="connsiteX0-101" fmla="*/ 0 w 4908654"/>
              <a:gd name="connsiteY0-102" fmla="*/ 256108 h 256108"/>
              <a:gd name="connsiteX1-103" fmla="*/ 1333547 w 4908654"/>
              <a:gd name="connsiteY1-104" fmla="*/ 7157 h 256108"/>
              <a:gd name="connsiteX2-105" fmla="*/ 2426286 w 4908654"/>
              <a:gd name="connsiteY2-106" fmla="*/ 0 h 256108"/>
              <a:gd name="connsiteX3-107" fmla="*/ 4908654 w 4908654"/>
              <a:gd name="connsiteY3-108" fmla="*/ 256108 h 256108"/>
              <a:gd name="connsiteX4-109" fmla="*/ 0 w 4908654"/>
              <a:gd name="connsiteY4-110" fmla="*/ 256108 h 256108"/>
              <a:gd name="connsiteX0-111" fmla="*/ 0 w 4908654"/>
              <a:gd name="connsiteY0-112" fmla="*/ 248964 h 248964"/>
              <a:gd name="connsiteX1-113" fmla="*/ 1333547 w 4908654"/>
              <a:gd name="connsiteY1-114" fmla="*/ 13 h 248964"/>
              <a:gd name="connsiteX2-115" fmla="*/ 1853631 w 4908654"/>
              <a:gd name="connsiteY2-116" fmla="*/ 0 h 248964"/>
              <a:gd name="connsiteX3-117" fmla="*/ 4908654 w 4908654"/>
              <a:gd name="connsiteY3-118" fmla="*/ 248964 h 248964"/>
              <a:gd name="connsiteX4-119" fmla="*/ 0 w 4908654"/>
              <a:gd name="connsiteY4-120" fmla="*/ 248964 h 2489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48964">
                <a:moveTo>
                  <a:pt x="0" y="248964"/>
                </a:moveTo>
                <a:lnTo>
                  <a:pt x="1333547" y="13"/>
                </a:lnTo>
                <a:lnTo>
                  <a:pt x="1853631" y="0"/>
                </a:lnTo>
                <a:lnTo>
                  <a:pt x="4908654" y="248964"/>
                </a:lnTo>
                <a:lnTo>
                  <a:pt x="0" y="248964"/>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1" name="TextBox 12">
            <a:extLst>
              <a:ext uri="{FF2B5EF4-FFF2-40B4-BE49-F238E27FC236}">
                <a16:creationId xmlns:a16="http://schemas.microsoft.com/office/drawing/2014/main" id="{E6A727BF-EA27-436D-BF72-35451B1982E1}"/>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1F47AA72-CB14-4AC6-82CA-45AAF9A26604}"/>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3" name="Slide Number Placeholder 5">
            <a:extLst>
              <a:ext uri="{FF2B5EF4-FFF2-40B4-BE49-F238E27FC236}">
                <a16:creationId xmlns:a16="http://schemas.microsoft.com/office/drawing/2014/main" id="{2709C8A3-8B78-974A-BF7E-8A9E2DA989A6}"/>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1787347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006-2">
    <p:spTree>
      <p:nvGrpSpPr>
        <p:cNvPr id="1" name=""/>
        <p:cNvGrpSpPr/>
        <p:nvPr/>
      </p:nvGrpSpPr>
      <p:grpSpPr>
        <a:xfrm>
          <a:off x="0" y="0"/>
          <a:ext cx="0" cy="0"/>
          <a:chOff x="0" y="0"/>
          <a:chExt cx="0" cy="0"/>
        </a:xfrm>
      </p:grpSpPr>
      <p:sp>
        <p:nvSpPr>
          <p:cNvPr id="3" name="직사각형 17">
            <a:extLst>
              <a:ext uri="{FF2B5EF4-FFF2-40B4-BE49-F238E27FC236}">
                <a16:creationId xmlns:a16="http://schemas.microsoft.com/office/drawing/2014/main" id="{D18C02B6-09B7-4CD0-8054-75163F04EE07}"/>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5" name="Title 1">
            <a:extLst>
              <a:ext uri="{FF2B5EF4-FFF2-40B4-BE49-F238E27FC236}">
                <a16:creationId xmlns:a16="http://schemas.microsoft.com/office/drawing/2014/main" id="{901301F0-91DC-418A-9960-51E94C1C93FA}"/>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9717659D-01C5-480F-971B-47B07115382F}"/>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D526E60A-6CAC-432F-95B8-16061CC3A7A2}"/>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AE521E20-0D94-4A8A-AE44-0337DAAB8D4D}"/>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37">
            <a:extLst>
              <a:ext uri="{FF2B5EF4-FFF2-40B4-BE49-F238E27FC236}">
                <a16:creationId xmlns:a16="http://schemas.microsoft.com/office/drawing/2014/main" id="{0B062C8F-6084-4F14-A92B-790C0A37672C}"/>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D686BFBA-5054-439F-B75F-037834463BA8}"/>
              </a:ext>
            </a:extLst>
          </p:cNvPr>
          <p:cNvSpPr/>
          <p:nvPr userDrawn="1"/>
        </p:nvSpPr>
        <p:spPr>
          <a:xfrm>
            <a:off x="397630" y="4623953"/>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8E1F557B-99E3-4637-A9D2-20BD09BE151D}"/>
              </a:ext>
            </a:extLst>
          </p:cNvPr>
          <p:cNvSpPr txBox="1"/>
          <p:nvPr userDrawn="1"/>
        </p:nvSpPr>
        <p:spPr>
          <a:xfrm>
            <a:off x="387733" y="4637009"/>
            <a:ext cx="1270689"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设备管理</a:t>
            </a:r>
          </a:p>
        </p:txBody>
      </p:sp>
      <p:sp>
        <p:nvSpPr>
          <p:cNvPr id="12" name="직사각형 59">
            <a:extLst>
              <a:ext uri="{FF2B5EF4-FFF2-40B4-BE49-F238E27FC236}">
                <a16:creationId xmlns:a16="http://schemas.microsoft.com/office/drawing/2014/main" id="{5E9DD1D9-640B-4AA9-8EDB-8E0A5742233B}"/>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3" name="직사각형 60">
            <a:extLst>
              <a:ext uri="{FF2B5EF4-FFF2-40B4-BE49-F238E27FC236}">
                <a16:creationId xmlns:a16="http://schemas.microsoft.com/office/drawing/2014/main" id="{F5F9EB4D-C940-49AC-8937-356166A8628B}"/>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F3D91E73-A9DC-4B00-A0F5-CFAF38B86450}"/>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5" name="직사각형 62">
            <a:extLst>
              <a:ext uri="{FF2B5EF4-FFF2-40B4-BE49-F238E27FC236}">
                <a16:creationId xmlns:a16="http://schemas.microsoft.com/office/drawing/2014/main" id="{FF77F3B5-1D5F-4163-AE22-BFBF5E01A3EC}"/>
              </a:ext>
            </a:extLst>
          </p:cNvPr>
          <p:cNvSpPr/>
          <p:nvPr userDrawn="1"/>
        </p:nvSpPr>
        <p:spPr>
          <a:xfrm>
            <a:off x="387733" y="228997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6" name="직사각형 63">
            <a:extLst>
              <a:ext uri="{FF2B5EF4-FFF2-40B4-BE49-F238E27FC236}">
                <a16:creationId xmlns:a16="http://schemas.microsoft.com/office/drawing/2014/main" id="{46813DCC-A144-4C13-B15F-B524AC2F97F6}"/>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직사각형 64">
            <a:extLst>
              <a:ext uri="{FF2B5EF4-FFF2-40B4-BE49-F238E27FC236}">
                <a16:creationId xmlns:a16="http://schemas.microsoft.com/office/drawing/2014/main" id="{B5C23EBC-1476-4E6B-B3A3-742E9817232A}"/>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대각선 방향의 모서리가 잘린 사각형 13">
            <a:extLst>
              <a:ext uri="{FF2B5EF4-FFF2-40B4-BE49-F238E27FC236}">
                <a16:creationId xmlns:a16="http://schemas.microsoft.com/office/drawing/2014/main" id="{7A56A03B-BD95-4926-909C-A6F0DB57DC49}"/>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19" name="사다리꼴[T] 104">
            <a:extLst>
              <a:ext uri="{FF2B5EF4-FFF2-40B4-BE49-F238E27FC236}">
                <a16:creationId xmlns:a16="http://schemas.microsoft.com/office/drawing/2014/main" id="{DF1FC7DF-F0D2-4A67-BCE9-83F55F32555E}"/>
              </a:ext>
            </a:extLst>
          </p:cNvPr>
          <p:cNvSpPr/>
          <p:nvPr userDrawn="1"/>
        </p:nvSpPr>
        <p:spPr>
          <a:xfrm rot="16200000">
            <a:off x="-548721" y="3860726"/>
            <a:ext cx="4908654" cy="321868"/>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1915438 w 4908654"/>
              <a:gd name="connsiteY1-24" fmla="*/ 14292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1915438 w 4908654"/>
              <a:gd name="connsiteY1-34" fmla="*/ 50016 h 256109"/>
              <a:gd name="connsiteX2-35" fmla="*/ 4171962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1896966 w 4908654"/>
              <a:gd name="connsiteY1-44" fmla="*/ 14296 h 256109"/>
              <a:gd name="connsiteX2-45" fmla="*/ 4171962 w 4908654"/>
              <a:gd name="connsiteY2-46" fmla="*/ 0 h 256109"/>
              <a:gd name="connsiteX3-47" fmla="*/ 4908654 w 4908654"/>
              <a:gd name="connsiteY3-48" fmla="*/ 256109 h 256109"/>
              <a:gd name="connsiteX4-49" fmla="*/ 0 w 4908654"/>
              <a:gd name="connsiteY4-50" fmla="*/ 256109 h 256109"/>
              <a:gd name="connsiteX0-51" fmla="*/ 0 w 4908654"/>
              <a:gd name="connsiteY0-52" fmla="*/ 256109 h 256109"/>
              <a:gd name="connsiteX1-53" fmla="*/ 1887729 w 4908654"/>
              <a:gd name="connsiteY1-54" fmla="*/ 7154 h 256109"/>
              <a:gd name="connsiteX2-55" fmla="*/ 4171962 w 4908654"/>
              <a:gd name="connsiteY2-56" fmla="*/ 0 h 256109"/>
              <a:gd name="connsiteX3-57" fmla="*/ 4908654 w 4908654"/>
              <a:gd name="connsiteY3-58" fmla="*/ 256109 h 256109"/>
              <a:gd name="connsiteX4-59" fmla="*/ 0 w 4908654"/>
              <a:gd name="connsiteY4-60" fmla="*/ 256109 h 256109"/>
              <a:gd name="connsiteX0-61" fmla="*/ 0 w 4908654"/>
              <a:gd name="connsiteY0-62" fmla="*/ 256109 h 256109"/>
              <a:gd name="connsiteX1-63" fmla="*/ 1896965 w 4908654"/>
              <a:gd name="connsiteY1-64" fmla="*/ 12 h 256109"/>
              <a:gd name="connsiteX2-65" fmla="*/ 4171962 w 4908654"/>
              <a:gd name="connsiteY2-66" fmla="*/ 0 h 256109"/>
              <a:gd name="connsiteX3-67" fmla="*/ 4908654 w 4908654"/>
              <a:gd name="connsiteY3-68" fmla="*/ 256109 h 256109"/>
              <a:gd name="connsiteX4-69" fmla="*/ 0 w 4908654"/>
              <a:gd name="connsiteY4-70" fmla="*/ 256109 h 256109"/>
              <a:gd name="connsiteX0-71" fmla="*/ 0 w 4908654"/>
              <a:gd name="connsiteY0-72" fmla="*/ 263252 h 263252"/>
              <a:gd name="connsiteX1-73" fmla="*/ 1896965 w 4908654"/>
              <a:gd name="connsiteY1-74" fmla="*/ 7155 h 263252"/>
              <a:gd name="connsiteX2-75" fmla="*/ 2435522 w 4908654"/>
              <a:gd name="connsiteY2-76" fmla="*/ 0 h 263252"/>
              <a:gd name="connsiteX3-77" fmla="*/ 4908654 w 4908654"/>
              <a:gd name="connsiteY3-78" fmla="*/ 263252 h 263252"/>
              <a:gd name="connsiteX4-79" fmla="*/ 0 w 4908654"/>
              <a:gd name="connsiteY4-80" fmla="*/ 263252 h 263252"/>
              <a:gd name="connsiteX0-81" fmla="*/ 0 w 4908654"/>
              <a:gd name="connsiteY0-82" fmla="*/ 256108 h 256108"/>
              <a:gd name="connsiteX1-83" fmla="*/ 1896965 w 4908654"/>
              <a:gd name="connsiteY1-84" fmla="*/ 11 h 256108"/>
              <a:gd name="connsiteX2-85" fmla="*/ 2426286 w 4908654"/>
              <a:gd name="connsiteY2-86" fmla="*/ 0 h 256108"/>
              <a:gd name="connsiteX3-87" fmla="*/ 4908654 w 4908654"/>
              <a:gd name="connsiteY3-88" fmla="*/ 256108 h 256108"/>
              <a:gd name="connsiteX4-89" fmla="*/ 0 w 4908654"/>
              <a:gd name="connsiteY4-90" fmla="*/ 256108 h 256108"/>
              <a:gd name="connsiteX0-91" fmla="*/ 0 w 4908654"/>
              <a:gd name="connsiteY0-92" fmla="*/ 263242 h 263242"/>
              <a:gd name="connsiteX1-93" fmla="*/ 1342784 w 4908654"/>
              <a:gd name="connsiteY1-94" fmla="*/ 0 h 263242"/>
              <a:gd name="connsiteX2-95" fmla="*/ 2426286 w 4908654"/>
              <a:gd name="connsiteY2-96" fmla="*/ 7134 h 263242"/>
              <a:gd name="connsiteX3-97" fmla="*/ 4908654 w 4908654"/>
              <a:gd name="connsiteY3-98" fmla="*/ 263242 h 263242"/>
              <a:gd name="connsiteX4-99" fmla="*/ 0 w 4908654"/>
              <a:gd name="connsiteY4-100" fmla="*/ 263242 h 263242"/>
              <a:gd name="connsiteX0-101" fmla="*/ 0 w 4908654"/>
              <a:gd name="connsiteY0-102" fmla="*/ 256108 h 256108"/>
              <a:gd name="connsiteX1-103" fmla="*/ 1333547 w 4908654"/>
              <a:gd name="connsiteY1-104" fmla="*/ 7157 h 256108"/>
              <a:gd name="connsiteX2-105" fmla="*/ 2426286 w 4908654"/>
              <a:gd name="connsiteY2-106" fmla="*/ 0 h 256108"/>
              <a:gd name="connsiteX3-107" fmla="*/ 4908654 w 4908654"/>
              <a:gd name="connsiteY3-108" fmla="*/ 256108 h 256108"/>
              <a:gd name="connsiteX4-109" fmla="*/ 0 w 4908654"/>
              <a:gd name="connsiteY4-110" fmla="*/ 256108 h 256108"/>
              <a:gd name="connsiteX0-111" fmla="*/ 0 w 4908654"/>
              <a:gd name="connsiteY0-112" fmla="*/ 248964 h 248964"/>
              <a:gd name="connsiteX1-113" fmla="*/ 1333547 w 4908654"/>
              <a:gd name="connsiteY1-114" fmla="*/ 13 h 248964"/>
              <a:gd name="connsiteX2-115" fmla="*/ 1853631 w 4908654"/>
              <a:gd name="connsiteY2-116" fmla="*/ 0 h 248964"/>
              <a:gd name="connsiteX3-117" fmla="*/ 4908654 w 4908654"/>
              <a:gd name="connsiteY3-118" fmla="*/ 248964 h 248964"/>
              <a:gd name="connsiteX4-119" fmla="*/ 0 w 4908654"/>
              <a:gd name="connsiteY4-120" fmla="*/ 248964 h 2489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48964">
                <a:moveTo>
                  <a:pt x="0" y="248964"/>
                </a:moveTo>
                <a:lnTo>
                  <a:pt x="1333547" y="13"/>
                </a:lnTo>
                <a:lnTo>
                  <a:pt x="1853631" y="0"/>
                </a:lnTo>
                <a:lnTo>
                  <a:pt x="4908654" y="248964"/>
                </a:lnTo>
                <a:lnTo>
                  <a:pt x="0" y="248964"/>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1" name="TextBox 12">
            <a:extLst>
              <a:ext uri="{FF2B5EF4-FFF2-40B4-BE49-F238E27FC236}">
                <a16:creationId xmlns:a16="http://schemas.microsoft.com/office/drawing/2014/main" id="{E6A727BF-EA27-436D-BF72-35451B1982E1}"/>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1F47AA72-CB14-4AC6-82CA-45AAF9A26604}"/>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3" name="Slide Number Placeholder 5">
            <a:extLst>
              <a:ext uri="{FF2B5EF4-FFF2-40B4-BE49-F238E27FC236}">
                <a16:creationId xmlns:a16="http://schemas.microsoft.com/office/drawing/2014/main" id="{2709C8A3-8B78-974A-BF7E-8A9E2DA989A6}"/>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
        <p:nvSpPr>
          <p:cNvPr id="24" name="직사각형 7">
            <a:extLst>
              <a:ext uri="{FF2B5EF4-FFF2-40B4-BE49-F238E27FC236}">
                <a16:creationId xmlns:a16="http://schemas.microsoft.com/office/drawing/2014/main" id="{93E27C56-22FD-9046-A99B-6CE4845EAF2F}"/>
              </a:ext>
            </a:extLst>
          </p:cNvPr>
          <p:cNvSpPr/>
          <p:nvPr userDrawn="1"/>
        </p:nvSpPr>
        <p:spPr>
          <a:xfrm>
            <a:off x="2137706" y="770814"/>
            <a:ext cx="9770954" cy="5705176"/>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Tree>
    <p:extLst>
      <p:ext uri="{BB962C8B-B14F-4D97-AF65-F5344CB8AC3E}">
        <p14:creationId xmlns:p14="http://schemas.microsoft.com/office/powerpoint/2010/main" val="3837499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07-1">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5992D5DD-9963-40F4-8932-BF934AAA63ED}"/>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A1C10EBB-9662-4ED1-B161-FD59BFB90943}"/>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C2888774-4E45-4875-BC32-BDD14A14F1C9}"/>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20D25268-005A-47E1-9E0A-2081564DA504}"/>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E5330D3D-A9BC-4E31-8150-13BAF35878EA}"/>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A9FFC4BC-549B-4628-A077-CE8A97B60C9E}"/>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9">
            <a:extLst>
              <a:ext uri="{FF2B5EF4-FFF2-40B4-BE49-F238E27FC236}">
                <a16:creationId xmlns:a16="http://schemas.microsoft.com/office/drawing/2014/main" id="{03C1D792-71FC-4111-98D4-BC04A9D42602}"/>
              </a:ext>
            </a:extLst>
          </p:cNvPr>
          <p:cNvSpPr/>
          <p:nvPr userDrawn="1"/>
        </p:nvSpPr>
        <p:spPr>
          <a:xfrm>
            <a:off x="8952181" y="2007624"/>
            <a:ext cx="2832452" cy="4408674"/>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spcBef>
                <a:spcPts val="740"/>
              </a:spcBef>
              <a:buFont typeface="+mj-ea"/>
              <a:buNone/>
            </a:pPr>
            <a:endParaRPr kumimoji="1" lang="ko-KR" altLang="en-US" sz="135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직사각형 36">
            <a:extLst>
              <a:ext uri="{FF2B5EF4-FFF2-40B4-BE49-F238E27FC236}">
                <a16:creationId xmlns:a16="http://schemas.microsoft.com/office/drawing/2014/main" id="{38EE3328-4C2B-4344-A28A-20461000C88A}"/>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0" name="직사각형 37">
            <a:extLst>
              <a:ext uri="{FF2B5EF4-FFF2-40B4-BE49-F238E27FC236}">
                <a16:creationId xmlns:a16="http://schemas.microsoft.com/office/drawing/2014/main" id="{EF8C4428-D571-480B-967C-6BF4B3F244C1}"/>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1" name="모서리가 접힌 도형[F] 39">
            <a:extLst>
              <a:ext uri="{FF2B5EF4-FFF2-40B4-BE49-F238E27FC236}">
                <a16:creationId xmlns:a16="http://schemas.microsoft.com/office/drawing/2014/main" id="{CA79806A-54BD-4D96-B416-8FE390053E38}"/>
              </a:ext>
            </a:extLst>
          </p:cNvPr>
          <p:cNvSpPr/>
          <p:nvPr userDrawn="1"/>
        </p:nvSpPr>
        <p:spPr>
          <a:xfrm>
            <a:off x="397630" y="5212694"/>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2" name="TextBox 40">
            <a:extLst>
              <a:ext uri="{FF2B5EF4-FFF2-40B4-BE49-F238E27FC236}">
                <a16:creationId xmlns:a16="http://schemas.microsoft.com/office/drawing/2014/main" id="{19652C7E-5812-4761-AE69-6FCDF2727291}"/>
              </a:ext>
            </a:extLst>
          </p:cNvPr>
          <p:cNvSpPr txBox="1"/>
          <p:nvPr userDrawn="1"/>
        </p:nvSpPr>
        <p:spPr>
          <a:xfrm>
            <a:off x="387733" y="5225750"/>
            <a:ext cx="1267301" cy="495731"/>
          </a:xfrm>
          <a:prstGeom prst="rect">
            <a:avLst/>
          </a:prstGeom>
          <a:noFill/>
        </p:spPr>
        <p:txBody>
          <a:bodyPr wrap="square" lIns="72000" tIns="36000" rIns="0" bIns="0" rtlCol="0" anchor="ctr">
            <a:noAutofit/>
          </a:bodyPr>
          <a:lstStyle/>
          <a:p>
            <a:pPr algn="ctr"/>
            <a:r>
              <a:rPr kumimoji="1" lang="en" altLang="ko-KR" sz="1400" b="1" dirty="0">
                <a:solidFill>
                  <a:schemeClr val="bg1"/>
                </a:solidFill>
                <a:latin typeface="微软雅黑" panose="020B0503020204020204" pitchFamily="34" charset="-122"/>
                <a:ea typeface="微软雅黑" panose="020B0503020204020204" pitchFamily="34" charset="-122"/>
              </a:rPr>
              <a:t>LMES</a:t>
            </a:r>
            <a:r>
              <a:rPr kumimoji="1" lang="ko-KR" altLang="en-US" sz="1400" b="1" dirty="0" err="1">
                <a:solidFill>
                  <a:schemeClr val="bg1"/>
                </a:solidFill>
                <a:latin typeface="微软雅黑" panose="020B0503020204020204" pitchFamily="34" charset="-122"/>
                <a:ea typeface="微软雅黑" panose="020B0503020204020204" pitchFamily="34" charset="-122"/>
              </a:rPr>
              <a:t>管理</a:t>
            </a:r>
            <a:endParaRPr kumimoji="1" lang="ko-KR" altLang="en-US" sz="1400" b="1" dirty="0">
              <a:solidFill>
                <a:schemeClr val="bg1"/>
              </a:solidFill>
              <a:latin typeface="微软雅黑" panose="020B0503020204020204" pitchFamily="34" charset="-122"/>
              <a:ea typeface="微软雅黑" panose="020B0503020204020204" pitchFamily="34" charset="-122"/>
            </a:endParaRPr>
          </a:p>
        </p:txBody>
      </p:sp>
      <p:sp>
        <p:nvSpPr>
          <p:cNvPr id="13" name="직사각형 59">
            <a:extLst>
              <a:ext uri="{FF2B5EF4-FFF2-40B4-BE49-F238E27FC236}">
                <a16:creationId xmlns:a16="http://schemas.microsoft.com/office/drawing/2014/main" id="{33188089-BE18-4568-9443-1E386C9887B9}"/>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4" name="직사각형 60">
            <a:extLst>
              <a:ext uri="{FF2B5EF4-FFF2-40B4-BE49-F238E27FC236}">
                <a16:creationId xmlns:a16="http://schemas.microsoft.com/office/drawing/2014/main" id="{2A165F17-EB82-46FE-BCD1-A5352852DA7E}"/>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5" name="직사각형 61">
            <a:extLst>
              <a:ext uri="{FF2B5EF4-FFF2-40B4-BE49-F238E27FC236}">
                <a16:creationId xmlns:a16="http://schemas.microsoft.com/office/drawing/2014/main" id="{6290826C-D7C0-46D5-8858-C52A74DAC4A1}"/>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6" name="직사각형 62">
            <a:extLst>
              <a:ext uri="{FF2B5EF4-FFF2-40B4-BE49-F238E27FC236}">
                <a16:creationId xmlns:a16="http://schemas.microsoft.com/office/drawing/2014/main" id="{470244ED-A1E8-4DAD-8258-6BA1B51A76B5}"/>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7" name="직사각형 63">
            <a:extLst>
              <a:ext uri="{FF2B5EF4-FFF2-40B4-BE49-F238E27FC236}">
                <a16:creationId xmlns:a16="http://schemas.microsoft.com/office/drawing/2014/main" id="{5F5690CB-182D-41EA-BE1C-74E1CB3ED755}"/>
              </a:ext>
            </a:extLst>
          </p:cNvPr>
          <p:cNvSpPr/>
          <p:nvPr userDrawn="1"/>
        </p:nvSpPr>
        <p:spPr>
          <a:xfrm>
            <a:off x="387733" y="228997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8" name="직사각형 64">
            <a:extLst>
              <a:ext uri="{FF2B5EF4-FFF2-40B4-BE49-F238E27FC236}">
                <a16:creationId xmlns:a16="http://schemas.microsoft.com/office/drawing/2014/main" id="{77E6A863-6A19-49CD-902F-920AF08AA6E7}"/>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9" name="텍스트 개체 틀 4">
            <a:extLst>
              <a:ext uri="{FF2B5EF4-FFF2-40B4-BE49-F238E27FC236}">
                <a16:creationId xmlns:a16="http://schemas.microsoft.com/office/drawing/2014/main" id="{5254A920-96CD-4EF1-9E80-481FA399B1D1}"/>
              </a:ext>
            </a:extLst>
          </p:cNvPr>
          <p:cNvSpPr>
            <a:spLocks noGrp="1"/>
          </p:cNvSpPr>
          <p:nvPr>
            <p:ph type="body" sz="quarter" idx="13" hasCustomPrompt="1"/>
          </p:nvPr>
        </p:nvSpPr>
        <p:spPr>
          <a:xfrm>
            <a:off x="8952181" y="2013489"/>
            <a:ext cx="2832452" cy="4418649"/>
          </a:xfrm>
        </p:spPr>
        <p:txBody>
          <a:bodyPr>
            <a:normAutofit/>
          </a:bodyPr>
          <a:lstStyle>
            <a:lvl1pPr marL="228600" indent="-228600">
              <a:buFont typeface="Wingdings" panose="05000000000000000000" pitchFamily="2" charset="2"/>
              <a:buChar char="§"/>
              <a:defRPr sz="1200">
                <a:latin typeface="微软雅黑" panose="020B0503020204020204" pitchFamily="34" charset="-122"/>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kumimoji="1" lang="ko-KR" altLang="en-US" dirty="0"/>
              <a:t>마스터 텍스트 스타일을 편집하려면 클릭</a:t>
            </a:r>
          </a:p>
        </p:txBody>
      </p:sp>
      <p:sp>
        <p:nvSpPr>
          <p:cNvPr id="20" name="대각선 방향의 모서리가 잘린 사각형 13">
            <a:extLst>
              <a:ext uri="{FF2B5EF4-FFF2-40B4-BE49-F238E27FC236}">
                <a16:creationId xmlns:a16="http://schemas.microsoft.com/office/drawing/2014/main" id="{D8BC24B6-5E93-4584-826B-CC84D3098425}"/>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1" name="사다리꼴[T] 104">
            <a:extLst>
              <a:ext uri="{FF2B5EF4-FFF2-40B4-BE49-F238E27FC236}">
                <a16:creationId xmlns:a16="http://schemas.microsoft.com/office/drawing/2014/main" id="{593B6048-5435-4743-9ED0-60648C05CAAA}"/>
              </a:ext>
            </a:extLst>
          </p:cNvPr>
          <p:cNvSpPr/>
          <p:nvPr userDrawn="1"/>
        </p:nvSpPr>
        <p:spPr>
          <a:xfrm rot="16200000">
            <a:off x="-557957" y="3851490"/>
            <a:ext cx="4908654" cy="340340"/>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1915438 w 4908654"/>
              <a:gd name="connsiteY1-24" fmla="*/ 14292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1915438 w 4908654"/>
              <a:gd name="connsiteY1-34" fmla="*/ 50016 h 256109"/>
              <a:gd name="connsiteX2-35" fmla="*/ 4171962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1896966 w 4908654"/>
              <a:gd name="connsiteY1-44" fmla="*/ 14296 h 256109"/>
              <a:gd name="connsiteX2-45" fmla="*/ 4171962 w 4908654"/>
              <a:gd name="connsiteY2-46" fmla="*/ 0 h 256109"/>
              <a:gd name="connsiteX3-47" fmla="*/ 4908654 w 4908654"/>
              <a:gd name="connsiteY3-48" fmla="*/ 256109 h 256109"/>
              <a:gd name="connsiteX4-49" fmla="*/ 0 w 4908654"/>
              <a:gd name="connsiteY4-50" fmla="*/ 256109 h 256109"/>
              <a:gd name="connsiteX0-51" fmla="*/ 0 w 4908654"/>
              <a:gd name="connsiteY0-52" fmla="*/ 256109 h 256109"/>
              <a:gd name="connsiteX1-53" fmla="*/ 1887729 w 4908654"/>
              <a:gd name="connsiteY1-54" fmla="*/ 7154 h 256109"/>
              <a:gd name="connsiteX2-55" fmla="*/ 4171962 w 4908654"/>
              <a:gd name="connsiteY2-56" fmla="*/ 0 h 256109"/>
              <a:gd name="connsiteX3-57" fmla="*/ 4908654 w 4908654"/>
              <a:gd name="connsiteY3-58" fmla="*/ 256109 h 256109"/>
              <a:gd name="connsiteX4-59" fmla="*/ 0 w 4908654"/>
              <a:gd name="connsiteY4-60" fmla="*/ 256109 h 256109"/>
              <a:gd name="connsiteX0-61" fmla="*/ 0 w 4908654"/>
              <a:gd name="connsiteY0-62" fmla="*/ 256109 h 256109"/>
              <a:gd name="connsiteX1-63" fmla="*/ 1896965 w 4908654"/>
              <a:gd name="connsiteY1-64" fmla="*/ 12 h 256109"/>
              <a:gd name="connsiteX2-65" fmla="*/ 4171962 w 4908654"/>
              <a:gd name="connsiteY2-66" fmla="*/ 0 h 256109"/>
              <a:gd name="connsiteX3-67" fmla="*/ 4908654 w 4908654"/>
              <a:gd name="connsiteY3-68" fmla="*/ 256109 h 256109"/>
              <a:gd name="connsiteX4-69" fmla="*/ 0 w 4908654"/>
              <a:gd name="connsiteY4-70" fmla="*/ 256109 h 256109"/>
              <a:gd name="connsiteX0-71" fmla="*/ 0 w 4908654"/>
              <a:gd name="connsiteY0-72" fmla="*/ 263252 h 263252"/>
              <a:gd name="connsiteX1-73" fmla="*/ 1896965 w 4908654"/>
              <a:gd name="connsiteY1-74" fmla="*/ 7155 h 263252"/>
              <a:gd name="connsiteX2-75" fmla="*/ 2435522 w 4908654"/>
              <a:gd name="connsiteY2-76" fmla="*/ 0 h 263252"/>
              <a:gd name="connsiteX3-77" fmla="*/ 4908654 w 4908654"/>
              <a:gd name="connsiteY3-78" fmla="*/ 263252 h 263252"/>
              <a:gd name="connsiteX4-79" fmla="*/ 0 w 4908654"/>
              <a:gd name="connsiteY4-80" fmla="*/ 263252 h 263252"/>
              <a:gd name="connsiteX0-81" fmla="*/ 0 w 4908654"/>
              <a:gd name="connsiteY0-82" fmla="*/ 256108 h 256108"/>
              <a:gd name="connsiteX1-83" fmla="*/ 1896965 w 4908654"/>
              <a:gd name="connsiteY1-84" fmla="*/ 11 h 256108"/>
              <a:gd name="connsiteX2-85" fmla="*/ 2426286 w 4908654"/>
              <a:gd name="connsiteY2-86" fmla="*/ 0 h 256108"/>
              <a:gd name="connsiteX3-87" fmla="*/ 4908654 w 4908654"/>
              <a:gd name="connsiteY3-88" fmla="*/ 256108 h 256108"/>
              <a:gd name="connsiteX4-89" fmla="*/ 0 w 4908654"/>
              <a:gd name="connsiteY4-90" fmla="*/ 256108 h 256108"/>
              <a:gd name="connsiteX0-91" fmla="*/ 0 w 4908654"/>
              <a:gd name="connsiteY0-92" fmla="*/ 256108 h 256108"/>
              <a:gd name="connsiteX1-93" fmla="*/ 760893 w 4908654"/>
              <a:gd name="connsiteY1-94" fmla="*/ 11 h 256108"/>
              <a:gd name="connsiteX2-95" fmla="*/ 2426286 w 4908654"/>
              <a:gd name="connsiteY2-96" fmla="*/ 0 h 256108"/>
              <a:gd name="connsiteX3-97" fmla="*/ 4908654 w 4908654"/>
              <a:gd name="connsiteY3-98" fmla="*/ 256108 h 256108"/>
              <a:gd name="connsiteX4-99" fmla="*/ 0 w 4908654"/>
              <a:gd name="connsiteY4-100" fmla="*/ 256108 h 256108"/>
              <a:gd name="connsiteX0-101" fmla="*/ 0 w 4908654"/>
              <a:gd name="connsiteY0-102" fmla="*/ 263252 h 263252"/>
              <a:gd name="connsiteX1-103" fmla="*/ 760893 w 4908654"/>
              <a:gd name="connsiteY1-104" fmla="*/ 7155 h 263252"/>
              <a:gd name="connsiteX2-105" fmla="*/ 1253268 w 4908654"/>
              <a:gd name="connsiteY2-106" fmla="*/ 0 h 263252"/>
              <a:gd name="connsiteX3-107" fmla="*/ 4908654 w 4908654"/>
              <a:gd name="connsiteY3-108" fmla="*/ 263252 h 263252"/>
              <a:gd name="connsiteX4-109" fmla="*/ 0 w 4908654"/>
              <a:gd name="connsiteY4-110" fmla="*/ 263252 h 2632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63252">
                <a:moveTo>
                  <a:pt x="0" y="263252"/>
                </a:moveTo>
                <a:lnTo>
                  <a:pt x="760893" y="7155"/>
                </a:lnTo>
                <a:lnTo>
                  <a:pt x="1253268" y="0"/>
                </a:lnTo>
                <a:lnTo>
                  <a:pt x="4908654" y="263252"/>
                </a:lnTo>
                <a:lnTo>
                  <a:pt x="0" y="263252"/>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2" name="직사각형 28">
            <a:extLst>
              <a:ext uri="{FF2B5EF4-FFF2-40B4-BE49-F238E27FC236}">
                <a16:creationId xmlns:a16="http://schemas.microsoft.com/office/drawing/2014/main" id="{DEF22D2A-28C5-47DC-895C-E474A3BBCACC}"/>
              </a:ext>
            </a:extLst>
          </p:cNvPr>
          <p:cNvSpPr/>
          <p:nvPr userDrawn="1"/>
        </p:nvSpPr>
        <p:spPr>
          <a:xfrm>
            <a:off x="8952181" y="1663483"/>
            <a:ext cx="2832452" cy="2916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b="1" dirty="0" err="1">
                <a:solidFill>
                  <a:schemeClr val="tx1">
                    <a:lumMod val="75000"/>
                    <a:lumOff val="25000"/>
                  </a:schemeClr>
                </a:solidFill>
                <a:latin typeface="微软雅黑" panose="020B0503020204020204" pitchFamily="34" charset="-122"/>
                <a:ea typeface="微软雅黑" panose="020B0503020204020204" pitchFamily="34" charset="-122"/>
              </a:rPr>
              <a:t>管理内容</a:t>
            </a:r>
            <a:endParaRPr kumimoji="1" lang="ko-KR"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12">
            <a:extLst>
              <a:ext uri="{FF2B5EF4-FFF2-40B4-BE49-F238E27FC236}">
                <a16:creationId xmlns:a16="http://schemas.microsoft.com/office/drawing/2014/main" id="{A4C9A235-8B79-4BC6-899F-869D0D3556F4}"/>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5" name="Picture 5">
            <a:extLst>
              <a:ext uri="{FF2B5EF4-FFF2-40B4-BE49-F238E27FC236}">
                <a16:creationId xmlns:a16="http://schemas.microsoft.com/office/drawing/2014/main" id="{C1919D3F-97E9-4DF5-94A6-67087F0E1405}"/>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6" name="Slide Number Placeholder 5">
            <a:extLst>
              <a:ext uri="{FF2B5EF4-FFF2-40B4-BE49-F238E27FC236}">
                <a16:creationId xmlns:a16="http://schemas.microsoft.com/office/drawing/2014/main" id="{B9F9AED4-8ED6-FB4A-8F8A-7284CFCE5455}"/>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8210560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07-2">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1F1B4C53-4AE8-491D-90BA-B5BCAEE65713}"/>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1938811C-0656-446F-8937-846B984DBB4B}"/>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C720A5C1-35A2-43A3-ACF1-EFF00E9F8799}"/>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2C88E6A2-9587-42F8-83F9-09514B29DDE6}"/>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30EA438E-D365-4E02-8999-8D3320246536}"/>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AFDF426A-B01F-4592-9A1B-54B9263BBD06}"/>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36478F31-D23A-4FF9-94D9-B61EDAEE7251}"/>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9" name="직사각형 37">
            <a:extLst>
              <a:ext uri="{FF2B5EF4-FFF2-40B4-BE49-F238E27FC236}">
                <a16:creationId xmlns:a16="http://schemas.microsoft.com/office/drawing/2014/main" id="{76B0732C-7259-4A50-852B-209EFDC62FFC}"/>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D3CE8DF4-BCFB-4068-A600-BDD3371DB943}"/>
              </a:ext>
            </a:extLst>
          </p:cNvPr>
          <p:cNvSpPr/>
          <p:nvPr userDrawn="1"/>
        </p:nvSpPr>
        <p:spPr>
          <a:xfrm>
            <a:off x="397630" y="5212694"/>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341161CF-113F-4E1F-B26C-127ACD3C8694}"/>
              </a:ext>
            </a:extLst>
          </p:cNvPr>
          <p:cNvSpPr txBox="1"/>
          <p:nvPr userDrawn="1"/>
        </p:nvSpPr>
        <p:spPr>
          <a:xfrm>
            <a:off x="387733" y="5225750"/>
            <a:ext cx="1267301" cy="495731"/>
          </a:xfrm>
          <a:prstGeom prst="rect">
            <a:avLst/>
          </a:prstGeom>
          <a:noFill/>
        </p:spPr>
        <p:txBody>
          <a:bodyPr wrap="square" lIns="72000" tIns="36000" rIns="0" bIns="0" rtlCol="0" anchor="ctr">
            <a:noAutofit/>
          </a:bodyPr>
          <a:lstStyle/>
          <a:p>
            <a:pPr algn="ctr"/>
            <a:r>
              <a:rPr kumimoji="1" lang="en" altLang="ko-KR" sz="1400" b="1" dirty="0">
                <a:solidFill>
                  <a:schemeClr val="bg1"/>
                </a:solidFill>
                <a:latin typeface="微软雅黑" panose="020B0503020204020204" pitchFamily="34" charset="-122"/>
                <a:ea typeface="微软雅黑" panose="020B0503020204020204" pitchFamily="34" charset="-122"/>
              </a:rPr>
              <a:t>LMES</a:t>
            </a:r>
            <a:r>
              <a:rPr kumimoji="1" lang="ko-KR" altLang="en-US" sz="1400" b="1" dirty="0" err="1">
                <a:solidFill>
                  <a:schemeClr val="bg1"/>
                </a:solidFill>
                <a:latin typeface="微软雅黑" panose="020B0503020204020204" pitchFamily="34" charset="-122"/>
                <a:ea typeface="微软雅黑" panose="020B0503020204020204" pitchFamily="34" charset="-122"/>
              </a:rPr>
              <a:t>管理</a:t>
            </a:r>
            <a:endParaRPr kumimoji="1" lang="ko-KR" altLang="en-US" sz="1400" b="1" dirty="0">
              <a:solidFill>
                <a:schemeClr val="bg1"/>
              </a:solidFill>
              <a:latin typeface="微软雅黑" panose="020B0503020204020204" pitchFamily="34" charset="-122"/>
              <a:ea typeface="微软雅黑" panose="020B0503020204020204" pitchFamily="34" charset="-122"/>
            </a:endParaRPr>
          </a:p>
        </p:txBody>
      </p:sp>
      <p:sp>
        <p:nvSpPr>
          <p:cNvPr id="12" name="직사각형 59">
            <a:extLst>
              <a:ext uri="{FF2B5EF4-FFF2-40B4-BE49-F238E27FC236}">
                <a16:creationId xmlns:a16="http://schemas.microsoft.com/office/drawing/2014/main" id="{A61C1FEC-B4E1-47B4-891A-DEAADEB1E980}"/>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3" name="직사각형 60">
            <a:extLst>
              <a:ext uri="{FF2B5EF4-FFF2-40B4-BE49-F238E27FC236}">
                <a16:creationId xmlns:a16="http://schemas.microsoft.com/office/drawing/2014/main" id="{9DED7307-2A62-4966-9C5F-90ACEC0A36DE}"/>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0818A7C2-4C03-4657-8D8B-4A03A69BD50F}"/>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5" name="직사각형 62">
            <a:extLst>
              <a:ext uri="{FF2B5EF4-FFF2-40B4-BE49-F238E27FC236}">
                <a16:creationId xmlns:a16="http://schemas.microsoft.com/office/drawing/2014/main" id="{C57A962F-0ECD-4467-A056-E4C0937B0737}"/>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6" name="직사각형 63">
            <a:extLst>
              <a:ext uri="{FF2B5EF4-FFF2-40B4-BE49-F238E27FC236}">
                <a16:creationId xmlns:a16="http://schemas.microsoft.com/office/drawing/2014/main" id="{B38B40B1-C0F3-4F84-A152-3E2CDAE49C9D}"/>
              </a:ext>
            </a:extLst>
          </p:cNvPr>
          <p:cNvSpPr/>
          <p:nvPr userDrawn="1"/>
        </p:nvSpPr>
        <p:spPr>
          <a:xfrm>
            <a:off x="387733" y="228997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7" name="직사각형 64">
            <a:extLst>
              <a:ext uri="{FF2B5EF4-FFF2-40B4-BE49-F238E27FC236}">
                <a16:creationId xmlns:a16="http://schemas.microsoft.com/office/drawing/2014/main" id="{4FE0379E-EDC2-4A47-8E06-2B6B4187AD18}"/>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대각선 방향의 모서리가 잘린 사각형 13">
            <a:extLst>
              <a:ext uri="{FF2B5EF4-FFF2-40B4-BE49-F238E27FC236}">
                <a16:creationId xmlns:a16="http://schemas.microsoft.com/office/drawing/2014/main" id="{BAB61A2A-EF96-4045-BCB3-8A779A744434}"/>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19" name="사다리꼴[T] 104">
            <a:extLst>
              <a:ext uri="{FF2B5EF4-FFF2-40B4-BE49-F238E27FC236}">
                <a16:creationId xmlns:a16="http://schemas.microsoft.com/office/drawing/2014/main" id="{DF56252D-D708-4FFB-A3A5-988D7862A82A}"/>
              </a:ext>
            </a:extLst>
          </p:cNvPr>
          <p:cNvSpPr/>
          <p:nvPr userDrawn="1"/>
        </p:nvSpPr>
        <p:spPr>
          <a:xfrm rot="16200000">
            <a:off x="-557957" y="3851490"/>
            <a:ext cx="4908654" cy="340340"/>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1915438 w 4908654"/>
              <a:gd name="connsiteY1-24" fmla="*/ 14292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1915438 w 4908654"/>
              <a:gd name="connsiteY1-34" fmla="*/ 50016 h 256109"/>
              <a:gd name="connsiteX2-35" fmla="*/ 4171962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1896966 w 4908654"/>
              <a:gd name="connsiteY1-44" fmla="*/ 14296 h 256109"/>
              <a:gd name="connsiteX2-45" fmla="*/ 4171962 w 4908654"/>
              <a:gd name="connsiteY2-46" fmla="*/ 0 h 256109"/>
              <a:gd name="connsiteX3-47" fmla="*/ 4908654 w 4908654"/>
              <a:gd name="connsiteY3-48" fmla="*/ 256109 h 256109"/>
              <a:gd name="connsiteX4-49" fmla="*/ 0 w 4908654"/>
              <a:gd name="connsiteY4-50" fmla="*/ 256109 h 256109"/>
              <a:gd name="connsiteX0-51" fmla="*/ 0 w 4908654"/>
              <a:gd name="connsiteY0-52" fmla="*/ 256109 h 256109"/>
              <a:gd name="connsiteX1-53" fmla="*/ 1887729 w 4908654"/>
              <a:gd name="connsiteY1-54" fmla="*/ 7154 h 256109"/>
              <a:gd name="connsiteX2-55" fmla="*/ 4171962 w 4908654"/>
              <a:gd name="connsiteY2-56" fmla="*/ 0 h 256109"/>
              <a:gd name="connsiteX3-57" fmla="*/ 4908654 w 4908654"/>
              <a:gd name="connsiteY3-58" fmla="*/ 256109 h 256109"/>
              <a:gd name="connsiteX4-59" fmla="*/ 0 w 4908654"/>
              <a:gd name="connsiteY4-60" fmla="*/ 256109 h 256109"/>
              <a:gd name="connsiteX0-61" fmla="*/ 0 w 4908654"/>
              <a:gd name="connsiteY0-62" fmla="*/ 256109 h 256109"/>
              <a:gd name="connsiteX1-63" fmla="*/ 1896965 w 4908654"/>
              <a:gd name="connsiteY1-64" fmla="*/ 12 h 256109"/>
              <a:gd name="connsiteX2-65" fmla="*/ 4171962 w 4908654"/>
              <a:gd name="connsiteY2-66" fmla="*/ 0 h 256109"/>
              <a:gd name="connsiteX3-67" fmla="*/ 4908654 w 4908654"/>
              <a:gd name="connsiteY3-68" fmla="*/ 256109 h 256109"/>
              <a:gd name="connsiteX4-69" fmla="*/ 0 w 4908654"/>
              <a:gd name="connsiteY4-70" fmla="*/ 256109 h 256109"/>
              <a:gd name="connsiteX0-71" fmla="*/ 0 w 4908654"/>
              <a:gd name="connsiteY0-72" fmla="*/ 263252 h 263252"/>
              <a:gd name="connsiteX1-73" fmla="*/ 1896965 w 4908654"/>
              <a:gd name="connsiteY1-74" fmla="*/ 7155 h 263252"/>
              <a:gd name="connsiteX2-75" fmla="*/ 2435522 w 4908654"/>
              <a:gd name="connsiteY2-76" fmla="*/ 0 h 263252"/>
              <a:gd name="connsiteX3-77" fmla="*/ 4908654 w 4908654"/>
              <a:gd name="connsiteY3-78" fmla="*/ 263252 h 263252"/>
              <a:gd name="connsiteX4-79" fmla="*/ 0 w 4908654"/>
              <a:gd name="connsiteY4-80" fmla="*/ 263252 h 263252"/>
              <a:gd name="connsiteX0-81" fmla="*/ 0 w 4908654"/>
              <a:gd name="connsiteY0-82" fmla="*/ 256108 h 256108"/>
              <a:gd name="connsiteX1-83" fmla="*/ 1896965 w 4908654"/>
              <a:gd name="connsiteY1-84" fmla="*/ 11 h 256108"/>
              <a:gd name="connsiteX2-85" fmla="*/ 2426286 w 4908654"/>
              <a:gd name="connsiteY2-86" fmla="*/ 0 h 256108"/>
              <a:gd name="connsiteX3-87" fmla="*/ 4908654 w 4908654"/>
              <a:gd name="connsiteY3-88" fmla="*/ 256108 h 256108"/>
              <a:gd name="connsiteX4-89" fmla="*/ 0 w 4908654"/>
              <a:gd name="connsiteY4-90" fmla="*/ 256108 h 256108"/>
              <a:gd name="connsiteX0-91" fmla="*/ 0 w 4908654"/>
              <a:gd name="connsiteY0-92" fmla="*/ 256108 h 256108"/>
              <a:gd name="connsiteX1-93" fmla="*/ 760893 w 4908654"/>
              <a:gd name="connsiteY1-94" fmla="*/ 11 h 256108"/>
              <a:gd name="connsiteX2-95" fmla="*/ 2426286 w 4908654"/>
              <a:gd name="connsiteY2-96" fmla="*/ 0 h 256108"/>
              <a:gd name="connsiteX3-97" fmla="*/ 4908654 w 4908654"/>
              <a:gd name="connsiteY3-98" fmla="*/ 256108 h 256108"/>
              <a:gd name="connsiteX4-99" fmla="*/ 0 w 4908654"/>
              <a:gd name="connsiteY4-100" fmla="*/ 256108 h 256108"/>
              <a:gd name="connsiteX0-101" fmla="*/ 0 w 4908654"/>
              <a:gd name="connsiteY0-102" fmla="*/ 263252 h 263252"/>
              <a:gd name="connsiteX1-103" fmla="*/ 760893 w 4908654"/>
              <a:gd name="connsiteY1-104" fmla="*/ 7155 h 263252"/>
              <a:gd name="connsiteX2-105" fmla="*/ 1253268 w 4908654"/>
              <a:gd name="connsiteY2-106" fmla="*/ 0 h 263252"/>
              <a:gd name="connsiteX3-107" fmla="*/ 4908654 w 4908654"/>
              <a:gd name="connsiteY3-108" fmla="*/ 263252 h 263252"/>
              <a:gd name="connsiteX4-109" fmla="*/ 0 w 4908654"/>
              <a:gd name="connsiteY4-110" fmla="*/ 263252 h 2632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63252">
                <a:moveTo>
                  <a:pt x="0" y="263252"/>
                </a:moveTo>
                <a:lnTo>
                  <a:pt x="760893" y="7155"/>
                </a:lnTo>
                <a:lnTo>
                  <a:pt x="1253268" y="0"/>
                </a:lnTo>
                <a:lnTo>
                  <a:pt x="4908654" y="263252"/>
                </a:lnTo>
                <a:lnTo>
                  <a:pt x="0" y="263252"/>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1" name="TextBox 12">
            <a:extLst>
              <a:ext uri="{FF2B5EF4-FFF2-40B4-BE49-F238E27FC236}">
                <a16:creationId xmlns:a16="http://schemas.microsoft.com/office/drawing/2014/main" id="{053B60B9-E2E5-46FF-8599-7056690FC16E}"/>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B99FFC1A-0885-461C-8369-2673F3BA004E}"/>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3" name="Slide Number Placeholder 5">
            <a:extLst>
              <a:ext uri="{FF2B5EF4-FFF2-40B4-BE49-F238E27FC236}">
                <a16:creationId xmlns:a16="http://schemas.microsoft.com/office/drawing/2014/main" id="{B45BCE28-3C1A-6C4A-B27B-2AF1F7BBD479}"/>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37995500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007-2">
    <p:spTree>
      <p:nvGrpSpPr>
        <p:cNvPr id="1" name=""/>
        <p:cNvGrpSpPr/>
        <p:nvPr/>
      </p:nvGrpSpPr>
      <p:grpSpPr>
        <a:xfrm>
          <a:off x="0" y="0"/>
          <a:ext cx="0" cy="0"/>
          <a:chOff x="0" y="0"/>
          <a:chExt cx="0" cy="0"/>
        </a:xfrm>
      </p:grpSpPr>
      <p:sp>
        <p:nvSpPr>
          <p:cNvPr id="3" name="직사각형 17">
            <a:extLst>
              <a:ext uri="{FF2B5EF4-FFF2-40B4-BE49-F238E27FC236}">
                <a16:creationId xmlns:a16="http://schemas.microsoft.com/office/drawing/2014/main" id="{1938811C-0656-446F-8937-846B984DBB4B}"/>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5" name="Title 1">
            <a:extLst>
              <a:ext uri="{FF2B5EF4-FFF2-40B4-BE49-F238E27FC236}">
                <a16:creationId xmlns:a16="http://schemas.microsoft.com/office/drawing/2014/main" id="{2C88E6A2-9587-42F8-83F9-09514B29DDE6}"/>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30EA438E-D365-4E02-8999-8D3320246536}"/>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AFDF426A-B01F-4592-9A1B-54B9263BBD06}"/>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36478F31-D23A-4FF9-94D9-B61EDAEE7251}"/>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9" name="직사각형 37">
            <a:extLst>
              <a:ext uri="{FF2B5EF4-FFF2-40B4-BE49-F238E27FC236}">
                <a16:creationId xmlns:a16="http://schemas.microsoft.com/office/drawing/2014/main" id="{76B0732C-7259-4A50-852B-209EFDC62FFC}"/>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D3CE8DF4-BCFB-4068-A600-BDD3371DB943}"/>
              </a:ext>
            </a:extLst>
          </p:cNvPr>
          <p:cNvSpPr/>
          <p:nvPr userDrawn="1"/>
        </p:nvSpPr>
        <p:spPr>
          <a:xfrm>
            <a:off x="397630" y="5212694"/>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341161CF-113F-4E1F-B26C-127ACD3C8694}"/>
              </a:ext>
            </a:extLst>
          </p:cNvPr>
          <p:cNvSpPr txBox="1"/>
          <p:nvPr userDrawn="1"/>
        </p:nvSpPr>
        <p:spPr>
          <a:xfrm>
            <a:off x="387733" y="5225750"/>
            <a:ext cx="1267301" cy="495731"/>
          </a:xfrm>
          <a:prstGeom prst="rect">
            <a:avLst/>
          </a:prstGeom>
          <a:noFill/>
        </p:spPr>
        <p:txBody>
          <a:bodyPr wrap="square" lIns="72000" tIns="36000" rIns="0" bIns="0" rtlCol="0" anchor="ctr">
            <a:noAutofit/>
          </a:bodyPr>
          <a:lstStyle/>
          <a:p>
            <a:pPr algn="ctr"/>
            <a:r>
              <a:rPr kumimoji="1" lang="en-US" altLang="ko-KR" sz="1400" b="1" dirty="0">
                <a:solidFill>
                  <a:schemeClr val="bg1"/>
                </a:solidFill>
                <a:latin typeface="微软雅黑" panose="020B0503020204020204" pitchFamily="34" charset="-122"/>
                <a:ea typeface="微软雅黑" panose="020B0503020204020204" pitchFamily="34" charset="-122"/>
              </a:rPr>
              <a:t>LMES</a:t>
            </a:r>
            <a:r>
              <a:rPr kumimoji="1" lang="ko-KR" altLang="en-US" sz="1400" b="1" dirty="0" err="1">
                <a:solidFill>
                  <a:schemeClr val="bg1"/>
                </a:solidFill>
                <a:latin typeface="微软雅黑" panose="020B0503020204020204" pitchFamily="34" charset="-122"/>
                <a:ea typeface="微软雅黑" panose="020B0503020204020204" pitchFamily="34" charset="-122"/>
              </a:rPr>
              <a:t>管理</a:t>
            </a:r>
            <a:endParaRPr kumimoji="1" lang="ko-KR" altLang="en-US" sz="1400" b="1" dirty="0">
              <a:solidFill>
                <a:schemeClr val="bg1"/>
              </a:solidFill>
              <a:latin typeface="微软雅黑" panose="020B0503020204020204" pitchFamily="34" charset="-122"/>
              <a:ea typeface="微软雅黑" panose="020B0503020204020204" pitchFamily="34" charset="-122"/>
            </a:endParaRPr>
          </a:p>
        </p:txBody>
      </p:sp>
      <p:sp>
        <p:nvSpPr>
          <p:cNvPr id="12" name="직사각형 59">
            <a:extLst>
              <a:ext uri="{FF2B5EF4-FFF2-40B4-BE49-F238E27FC236}">
                <a16:creationId xmlns:a16="http://schemas.microsoft.com/office/drawing/2014/main" id="{A61C1FEC-B4E1-47B4-891A-DEAADEB1E980}"/>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3" name="직사각형 60">
            <a:extLst>
              <a:ext uri="{FF2B5EF4-FFF2-40B4-BE49-F238E27FC236}">
                <a16:creationId xmlns:a16="http://schemas.microsoft.com/office/drawing/2014/main" id="{9DED7307-2A62-4966-9C5F-90ACEC0A36DE}"/>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0818A7C2-4C03-4657-8D8B-4A03A69BD50F}"/>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5" name="직사각형 62">
            <a:extLst>
              <a:ext uri="{FF2B5EF4-FFF2-40B4-BE49-F238E27FC236}">
                <a16:creationId xmlns:a16="http://schemas.microsoft.com/office/drawing/2014/main" id="{C57A962F-0ECD-4467-A056-E4C0937B0737}"/>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6" name="직사각형 63">
            <a:extLst>
              <a:ext uri="{FF2B5EF4-FFF2-40B4-BE49-F238E27FC236}">
                <a16:creationId xmlns:a16="http://schemas.microsoft.com/office/drawing/2014/main" id="{B38B40B1-C0F3-4F84-A152-3E2CDAE49C9D}"/>
              </a:ext>
            </a:extLst>
          </p:cNvPr>
          <p:cNvSpPr/>
          <p:nvPr userDrawn="1"/>
        </p:nvSpPr>
        <p:spPr>
          <a:xfrm>
            <a:off x="387733" y="228997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7" name="직사각형 64">
            <a:extLst>
              <a:ext uri="{FF2B5EF4-FFF2-40B4-BE49-F238E27FC236}">
                <a16:creationId xmlns:a16="http://schemas.microsoft.com/office/drawing/2014/main" id="{4FE0379E-EDC2-4A47-8E06-2B6B4187AD18}"/>
              </a:ext>
            </a:extLst>
          </p:cNvPr>
          <p:cNvSpPr/>
          <p:nvPr userDrawn="1"/>
        </p:nvSpPr>
        <p:spPr>
          <a:xfrm>
            <a:off x="397632" y="5790695"/>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8" name="대각선 방향의 모서리가 잘린 사각형 13">
            <a:extLst>
              <a:ext uri="{FF2B5EF4-FFF2-40B4-BE49-F238E27FC236}">
                <a16:creationId xmlns:a16="http://schemas.microsoft.com/office/drawing/2014/main" id="{BAB61A2A-EF96-4045-BCB3-8A779A744434}"/>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19" name="사다리꼴[T] 104">
            <a:extLst>
              <a:ext uri="{FF2B5EF4-FFF2-40B4-BE49-F238E27FC236}">
                <a16:creationId xmlns:a16="http://schemas.microsoft.com/office/drawing/2014/main" id="{DF56252D-D708-4FFB-A3A5-988D7862A82A}"/>
              </a:ext>
            </a:extLst>
          </p:cNvPr>
          <p:cNvSpPr/>
          <p:nvPr userDrawn="1"/>
        </p:nvSpPr>
        <p:spPr>
          <a:xfrm rot="16200000">
            <a:off x="-557957" y="3851490"/>
            <a:ext cx="4908654" cy="340340"/>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1915438 w 4908654"/>
              <a:gd name="connsiteY1-24" fmla="*/ 14292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1915438 w 4908654"/>
              <a:gd name="connsiteY1-34" fmla="*/ 50016 h 256109"/>
              <a:gd name="connsiteX2-35" fmla="*/ 4171962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1896966 w 4908654"/>
              <a:gd name="connsiteY1-44" fmla="*/ 14296 h 256109"/>
              <a:gd name="connsiteX2-45" fmla="*/ 4171962 w 4908654"/>
              <a:gd name="connsiteY2-46" fmla="*/ 0 h 256109"/>
              <a:gd name="connsiteX3-47" fmla="*/ 4908654 w 4908654"/>
              <a:gd name="connsiteY3-48" fmla="*/ 256109 h 256109"/>
              <a:gd name="connsiteX4-49" fmla="*/ 0 w 4908654"/>
              <a:gd name="connsiteY4-50" fmla="*/ 256109 h 256109"/>
              <a:gd name="connsiteX0-51" fmla="*/ 0 w 4908654"/>
              <a:gd name="connsiteY0-52" fmla="*/ 256109 h 256109"/>
              <a:gd name="connsiteX1-53" fmla="*/ 1887729 w 4908654"/>
              <a:gd name="connsiteY1-54" fmla="*/ 7154 h 256109"/>
              <a:gd name="connsiteX2-55" fmla="*/ 4171962 w 4908654"/>
              <a:gd name="connsiteY2-56" fmla="*/ 0 h 256109"/>
              <a:gd name="connsiteX3-57" fmla="*/ 4908654 w 4908654"/>
              <a:gd name="connsiteY3-58" fmla="*/ 256109 h 256109"/>
              <a:gd name="connsiteX4-59" fmla="*/ 0 w 4908654"/>
              <a:gd name="connsiteY4-60" fmla="*/ 256109 h 256109"/>
              <a:gd name="connsiteX0-61" fmla="*/ 0 w 4908654"/>
              <a:gd name="connsiteY0-62" fmla="*/ 256109 h 256109"/>
              <a:gd name="connsiteX1-63" fmla="*/ 1896965 w 4908654"/>
              <a:gd name="connsiteY1-64" fmla="*/ 12 h 256109"/>
              <a:gd name="connsiteX2-65" fmla="*/ 4171962 w 4908654"/>
              <a:gd name="connsiteY2-66" fmla="*/ 0 h 256109"/>
              <a:gd name="connsiteX3-67" fmla="*/ 4908654 w 4908654"/>
              <a:gd name="connsiteY3-68" fmla="*/ 256109 h 256109"/>
              <a:gd name="connsiteX4-69" fmla="*/ 0 w 4908654"/>
              <a:gd name="connsiteY4-70" fmla="*/ 256109 h 256109"/>
              <a:gd name="connsiteX0-71" fmla="*/ 0 w 4908654"/>
              <a:gd name="connsiteY0-72" fmla="*/ 263252 h 263252"/>
              <a:gd name="connsiteX1-73" fmla="*/ 1896965 w 4908654"/>
              <a:gd name="connsiteY1-74" fmla="*/ 7155 h 263252"/>
              <a:gd name="connsiteX2-75" fmla="*/ 2435522 w 4908654"/>
              <a:gd name="connsiteY2-76" fmla="*/ 0 h 263252"/>
              <a:gd name="connsiteX3-77" fmla="*/ 4908654 w 4908654"/>
              <a:gd name="connsiteY3-78" fmla="*/ 263252 h 263252"/>
              <a:gd name="connsiteX4-79" fmla="*/ 0 w 4908654"/>
              <a:gd name="connsiteY4-80" fmla="*/ 263252 h 263252"/>
              <a:gd name="connsiteX0-81" fmla="*/ 0 w 4908654"/>
              <a:gd name="connsiteY0-82" fmla="*/ 256108 h 256108"/>
              <a:gd name="connsiteX1-83" fmla="*/ 1896965 w 4908654"/>
              <a:gd name="connsiteY1-84" fmla="*/ 11 h 256108"/>
              <a:gd name="connsiteX2-85" fmla="*/ 2426286 w 4908654"/>
              <a:gd name="connsiteY2-86" fmla="*/ 0 h 256108"/>
              <a:gd name="connsiteX3-87" fmla="*/ 4908654 w 4908654"/>
              <a:gd name="connsiteY3-88" fmla="*/ 256108 h 256108"/>
              <a:gd name="connsiteX4-89" fmla="*/ 0 w 4908654"/>
              <a:gd name="connsiteY4-90" fmla="*/ 256108 h 256108"/>
              <a:gd name="connsiteX0-91" fmla="*/ 0 w 4908654"/>
              <a:gd name="connsiteY0-92" fmla="*/ 256108 h 256108"/>
              <a:gd name="connsiteX1-93" fmla="*/ 760893 w 4908654"/>
              <a:gd name="connsiteY1-94" fmla="*/ 11 h 256108"/>
              <a:gd name="connsiteX2-95" fmla="*/ 2426286 w 4908654"/>
              <a:gd name="connsiteY2-96" fmla="*/ 0 h 256108"/>
              <a:gd name="connsiteX3-97" fmla="*/ 4908654 w 4908654"/>
              <a:gd name="connsiteY3-98" fmla="*/ 256108 h 256108"/>
              <a:gd name="connsiteX4-99" fmla="*/ 0 w 4908654"/>
              <a:gd name="connsiteY4-100" fmla="*/ 256108 h 256108"/>
              <a:gd name="connsiteX0-101" fmla="*/ 0 w 4908654"/>
              <a:gd name="connsiteY0-102" fmla="*/ 263252 h 263252"/>
              <a:gd name="connsiteX1-103" fmla="*/ 760893 w 4908654"/>
              <a:gd name="connsiteY1-104" fmla="*/ 7155 h 263252"/>
              <a:gd name="connsiteX2-105" fmla="*/ 1253268 w 4908654"/>
              <a:gd name="connsiteY2-106" fmla="*/ 0 h 263252"/>
              <a:gd name="connsiteX3-107" fmla="*/ 4908654 w 4908654"/>
              <a:gd name="connsiteY3-108" fmla="*/ 263252 h 263252"/>
              <a:gd name="connsiteX4-109" fmla="*/ 0 w 4908654"/>
              <a:gd name="connsiteY4-110" fmla="*/ 263252 h 2632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63252">
                <a:moveTo>
                  <a:pt x="0" y="263252"/>
                </a:moveTo>
                <a:lnTo>
                  <a:pt x="760893" y="7155"/>
                </a:lnTo>
                <a:lnTo>
                  <a:pt x="1253268" y="0"/>
                </a:lnTo>
                <a:lnTo>
                  <a:pt x="4908654" y="263252"/>
                </a:lnTo>
                <a:lnTo>
                  <a:pt x="0" y="263252"/>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1" name="TextBox 12">
            <a:extLst>
              <a:ext uri="{FF2B5EF4-FFF2-40B4-BE49-F238E27FC236}">
                <a16:creationId xmlns:a16="http://schemas.microsoft.com/office/drawing/2014/main" id="{053B60B9-E2E5-46FF-8599-7056690FC16E}"/>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B99FFC1A-0885-461C-8369-2673F3BA004E}"/>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3" name="Slide Number Placeholder 5">
            <a:extLst>
              <a:ext uri="{FF2B5EF4-FFF2-40B4-BE49-F238E27FC236}">
                <a16:creationId xmlns:a16="http://schemas.microsoft.com/office/drawing/2014/main" id="{B45BCE28-3C1A-6C4A-B27B-2AF1F7BBD479}"/>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
        <p:nvSpPr>
          <p:cNvPr id="24" name="직사각형 7">
            <a:extLst>
              <a:ext uri="{FF2B5EF4-FFF2-40B4-BE49-F238E27FC236}">
                <a16:creationId xmlns:a16="http://schemas.microsoft.com/office/drawing/2014/main" id="{6C2EE662-8274-F44C-B277-8DDB4252F5E1}"/>
              </a:ext>
            </a:extLst>
          </p:cNvPr>
          <p:cNvSpPr/>
          <p:nvPr userDrawn="1"/>
        </p:nvSpPr>
        <p:spPr>
          <a:xfrm>
            <a:off x="2137706" y="770814"/>
            <a:ext cx="9770954" cy="5705176"/>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Tree>
    <p:extLst>
      <p:ext uri="{BB962C8B-B14F-4D97-AF65-F5344CB8AC3E}">
        <p14:creationId xmlns:p14="http://schemas.microsoft.com/office/powerpoint/2010/main" val="3092112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08-1">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D58A4043-5A38-47B7-8EBF-E842F28C6D62}"/>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EFCCF80C-DB63-4309-8909-B149479D86F6}"/>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64838D76-66AA-47B4-9158-1589B3C88FB3}"/>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F2554317-64B8-4DB5-8625-4AE8EAE3BBA5}"/>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10A0CB19-EFE7-47CE-9CB0-0F68EF57EC10}"/>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E7B77057-41DC-40E7-8B49-52C061BA11A6}"/>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28">
            <a:extLst>
              <a:ext uri="{FF2B5EF4-FFF2-40B4-BE49-F238E27FC236}">
                <a16:creationId xmlns:a16="http://schemas.microsoft.com/office/drawing/2014/main" id="{462DEF9C-169F-495B-8C0A-35B862AB7161}"/>
              </a:ext>
            </a:extLst>
          </p:cNvPr>
          <p:cNvSpPr/>
          <p:nvPr userDrawn="1"/>
        </p:nvSpPr>
        <p:spPr>
          <a:xfrm>
            <a:off x="8952181" y="1663483"/>
            <a:ext cx="2832452" cy="2916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b="1" dirty="0" err="1">
                <a:solidFill>
                  <a:schemeClr val="tx1">
                    <a:lumMod val="75000"/>
                    <a:lumOff val="25000"/>
                  </a:schemeClr>
                </a:solidFill>
                <a:latin typeface="微软雅黑" panose="020B0503020204020204" pitchFamily="34" charset="-122"/>
                <a:ea typeface="微软雅黑" panose="020B0503020204020204" pitchFamily="34" charset="-122"/>
              </a:rPr>
              <a:t>管理内容</a:t>
            </a:r>
            <a:endParaRPr kumimoji="1" lang="ko-KR"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직사각형 9">
            <a:extLst>
              <a:ext uri="{FF2B5EF4-FFF2-40B4-BE49-F238E27FC236}">
                <a16:creationId xmlns:a16="http://schemas.microsoft.com/office/drawing/2014/main" id="{CD48C0DE-C0C0-47B3-A48C-F8F148824289}"/>
              </a:ext>
            </a:extLst>
          </p:cNvPr>
          <p:cNvSpPr/>
          <p:nvPr userDrawn="1"/>
        </p:nvSpPr>
        <p:spPr>
          <a:xfrm>
            <a:off x="8952181" y="2007624"/>
            <a:ext cx="2832452" cy="4408674"/>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spcBef>
                <a:spcPts val="740"/>
              </a:spcBef>
              <a:buFont typeface="+mj-ea"/>
              <a:buNone/>
            </a:pPr>
            <a:endParaRPr kumimoji="1" lang="ko-KR" altLang="en-US" sz="135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직사각형 36">
            <a:extLst>
              <a:ext uri="{FF2B5EF4-FFF2-40B4-BE49-F238E27FC236}">
                <a16:creationId xmlns:a16="http://schemas.microsoft.com/office/drawing/2014/main" id="{147704AC-C7AB-414D-A982-1F2ABEF6115D}"/>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1" name="직사각형 37">
            <a:extLst>
              <a:ext uri="{FF2B5EF4-FFF2-40B4-BE49-F238E27FC236}">
                <a16:creationId xmlns:a16="http://schemas.microsoft.com/office/drawing/2014/main" id="{296C3876-CE6B-482A-9DC8-74465A030408}"/>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2" name="모서리가 접힌 도형[F] 39">
            <a:extLst>
              <a:ext uri="{FF2B5EF4-FFF2-40B4-BE49-F238E27FC236}">
                <a16:creationId xmlns:a16="http://schemas.microsoft.com/office/drawing/2014/main" id="{3ABA3438-80A2-4613-A868-208AD3A98CA2}"/>
              </a:ext>
            </a:extLst>
          </p:cNvPr>
          <p:cNvSpPr/>
          <p:nvPr userDrawn="1"/>
        </p:nvSpPr>
        <p:spPr>
          <a:xfrm>
            <a:off x="395851" y="5783297"/>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3" name="TextBox 40">
            <a:extLst>
              <a:ext uri="{FF2B5EF4-FFF2-40B4-BE49-F238E27FC236}">
                <a16:creationId xmlns:a16="http://schemas.microsoft.com/office/drawing/2014/main" id="{D5622CC7-3714-4D71-B604-F00ACD9F2A85}"/>
              </a:ext>
            </a:extLst>
          </p:cNvPr>
          <p:cNvSpPr txBox="1"/>
          <p:nvPr userDrawn="1"/>
        </p:nvSpPr>
        <p:spPr>
          <a:xfrm>
            <a:off x="385954" y="5796353"/>
            <a:ext cx="1269080"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报表看板</a:t>
            </a:r>
          </a:p>
        </p:txBody>
      </p:sp>
      <p:sp>
        <p:nvSpPr>
          <p:cNvPr id="14" name="직사각형 59">
            <a:extLst>
              <a:ext uri="{FF2B5EF4-FFF2-40B4-BE49-F238E27FC236}">
                <a16:creationId xmlns:a16="http://schemas.microsoft.com/office/drawing/2014/main" id="{AD6F3A10-696D-4DED-87A6-312CC63CBEB2}"/>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5" name="직사각형 60">
            <a:extLst>
              <a:ext uri="{FF2B5EF4-FFF2-40B4-BE49-F238E27FC236}">
                <a16:creationId xmlns:a16="http://schemas.microsoft.com/office/drawing/2014/main" id="{BD53EDD6-199F-406B-9D27-A61033209BBD}"/>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6" name="직사각형 61">
            <a:extLst>
              <a:ext uri="{FF2B5EF4-FFF2-40B4-BE49-F238E27FC236}">
                <a16:creationId xmlns:a16="http://schemas.microsoft.com/office/drawing/2014/main" id="{2D5C49A4-2746-445F-A1F1-FA87A856F00F}"/>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7" name="직사각형 62">
            <a:extLst>
              <a:ext uri="{FF2B5EF4-FFF2-40B4-BE49-F238E27FC236}">
                <a16:creationId xmlns:a16="http://schemas.microsoft.com/office/drawing/2014/main" id="{D25C8111-0F52-43F4-840B-DAA4AEA6D187}"/>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8" name="직사각형 63">
            <a:extLst>
              <a:ext uri="{FF2B5EF4-FFF2-40B4-BE49-F238E27FC236}">
                <a16:creationId xmlns:a16="http://schemas.microsoft.com/office/drawing/2014/main" id="{DDCDA448-066A-4402-8187-66B8C0AAF0CB}"/>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직사각형 64">
            <a:extLst>
              <a:ext uri="{FF2B5EF4-FFF2-40B4-BE49-F238E27FC236}">
                <a16:creationId xmlns:a16="http://schemas.microsoft.com/office/drawing/2014/main" id="{CF88F782-8299-448C-86D1-4E7BAC0420EB}"/>
              </a:ext>
            </a:extLst>
          </p:cNvPr>
          <p:cNvSpPr/>
          <p:nvPr userDrawn="1"/>
        </p:nvSpPr>
        <p:spPr>
          <a:xfrm>
            <a:off x="387733" y="228997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20" name="텍스트 개체 틀 4">
            <a:extLst>
              <a:ext uri="{FF2B5EF4-FFF2-40B4-BE49-F238E27FC236}">
                <a16:creationId xmlns:a16="http://schemas.microsoft.com/office/drawing/2014/main" id="{84CC1BF2-0BA6-40CE-A85A-71A300F47479}"/>
              </a:ext>
            </a:extLst>
          </p:cNvPr>
          <p:cNvSpPr>
            <a:spLocks noGrp="1"/>
          </p:cNvSpPr>
          <p:nvPr>
            <p:ph type="body" sz="quarter" idx="13" hasCustomPrompt="1"/>
          </p:nvPr>
        </p:nvSpPr>
        <p:spPr>
          <a:xfrm>
            <a:off x="8952181" y="2013489"/>
            <a:ext cx="2832452" cy="4418649"/>
          </a:xfrm>
        </p:spPr>
        <p:txBody>
          <a:bodyPr>
            <a:normAutofit/>
          </a:bodyPr>
          <a:lstStyle>
            <a:lvl1pPr marL="228600" indent="-228600">
              <a:buFont typeface="Wingdings" panose="05000000000000000000" pitchFamily="2" charset="2"/>
              <a:buChar char="§"/>
              <a:defRPr sz="1200">
                <a:latin typeface="微软雅黑" panose="020B0503020204020204" pitchFamily="34" charset="-122"/>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kumimoji="1" lang="ko-KR" altLang="en-US" dirty="0"/>
              <a:t>마스터 텍스트 스타일을 편집하려면 클릭</a:t>
            </a:r>
          </a:p>
        </p:txBody>
      </p:sp>
      <p:sp>
        <p:nvSpPr>
          <p:cNvPr id="21" name="대각선 방향의 모서리가 잘린 사각형 13">
            <a:extLst>
              <a:ext uri="{FF2B5EF4-FFF2-40B4-BE49-F238E27FC236}">
                <a16:creationId xmlns:a16="http://schemas.microsoft.com/office/drawing/2014/main" id="{81DA6BC7-3D14-470A-B6F8-E672F55E8236}"/>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2" name="사다리꼴[T] 104">
            <a:extLst>
              <a:ext uri="{FF2B5EF4-FFF2-40B4-BE49-F238E27FC236}">
                <a16:creationId xmlns:a16="http://schemas.microsoft.com/office/drawing/2014/main" id="{E5C10093-6D12-4076-84D9-4C528516E7B8}"/>
              </a:ext>
            </a:extLst>
          </p:cNvPr>
          <p:cNvSpPr/>
          <p:nvPr userDrawn="1"/>
        </p:nvSpPr>
        <p:spPr>
          <a:xfrm rot="16200000">
            <a:off x="-557957" y="3851490"/>
            <a:ext cx="4908654" cy="340340"/>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1915438 w 4908654"/>
              <a:gd name="connsiteY1-24" fmla="*/ 14292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1915438 w 4908654"/>
              <a:gd name="connsiteY1-34" fmla="*/ 50016 h 256109"/>
              <a:gd name="connsiteX2-35" fmla="*/ 4171962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1896966 w 4908654"/>
              <a:gd name="connsiteY1-44" fmla="*/ 14296 h 256109"/>
              <a:gd name="connsiteX2-45" fmla="*/ 4171962 w 4908654"/>
              <a:gd name="connsiteY2-46" fmla="*/ 0 h 256109"/>
              <a:gd name="connsiteX3-47" fmla="*/ 4908654 w 4908654"/>
              <a:gd name="connsiteY3-48" fmla="*/ 256109 h 256109"/>
              <a:gd name="connsiteX4-49" fmla="*/ 0 w 4908654"/>
              <a:gd name="connsiteY4-50" fmla="*/ 256109 h 256109"/>
              <a:gd name="connsiteX0-51" fmla="*/ 0 w 4908654"/>
              <a:gd name="connsiteY0-52" fmla="*/ 256109 h 256109"/>
              <a:gd name="connsiteX1-53" fmla="*/ 1887729 w 4908654"/>
              <a:gd name="connsiteY1-54" fmla="*/ 7154 h 256109"/>
              <a:gd name="connsiteX2-55" fmla="*/ 4171962 w 4908654"/>
              <a:gd name="connsiteY2-56" fmla="*/ 0 h 256109"/>
              <a:gd name="connsiteX3-57" fmla="*/ 4908654 w 4908654"/>
              <a:gd name="connsiteY3-58" fmla="*/ 256109 h 256109"/>
              <a:gd name="connsiteX4-59" fmla="*/ 0 w 4908654"/>
              <a:gd name="connsiteY4-60" fmla="*/ 256109 h 256109"/>
              <a:gd name="connsiteX0-61" fmla="*/ 0 w 4908654"/>
              <a:gd name="connsiteY0-62" fmla="*/ 256109 h 256109"/>
              <a:gd name="connsiteX1-63" fmla="*/ 1896965 w 4908654"/>
              <a:gd name="connsiteY1-64" fmla="*/ 12 h 256109"/>
              <a:gd name="connsiteX2-65" fmla="*/ 4171962 w 4908654"/>
              <a:gd name="connsiteY2-66" fmla="*/ 0 h 256109"/>
              <a:gd name="connsiteX3-67" fmla="*/ 4908654 w 4908654"/>
              <a:gd name="connsiteY3-68" fmla="*/ 256109 h 256109"/>
              <a:gd name="connsiteX4-69" fmla="*/ 0 w 4908654"/>
              <a:gd name="connsiteY4-70" fmla="*/ 256109 h 256109"/>
              <a:gd name="connsiteX0-71" fmla="*/ 0 w 4908654"/>
              <a:gd name="connsiteY0-72" fmla="*/ 263252 h 263252"/>
              <a:gd name="connsiteX1-73" fmla="*/ 1896965 w 4908654"/>
              <a:gd name="connsiteY1-74" fmla="*/ 7155 h 263252"/>
              <a:gd name="connsiteX2-75" fmla="*/ 2435522 w 4908654"/>
              <a:gd name="connsiteY2-76" fmla="*/ 0 h 263252"/>
              <a:gd name="connsiteX3-77" fmla="*/ 4908654 w 4908654"/>
              <a:gd name="connsiteY3-78" fmla="*/ 263252 h 263252"/>
              <a:gd name="connsiteX4-79" fmla="*/ 0 w 4908654"/>
              <a:gd name="connsiteY4-80" fmla="*/ 263252 h 263252"/>
              <a:gd name="connsiteX0-81" fmla="*/ 0 w 4908654"/>
              <a:gd name="connsiteY0-82" fmla="*/ 256108 h 256108"/>
              <a:gd name="connsiteX1-83" fmla="*/ 1896965 w 4908654"/>
              <a:gd name="connsiteY1-84" fmla="*/ 11 h 256108"/>
              <a:gd name="connsiteX2-85" fmla="*/ 2426286 w 4908654"/>
              <a:gd name="connsiteY2-86" fmla="*/ 0 h 256108"/>
              <a:gd name="connsiteX3-87" fmla="*/ 4908654 w 4908654"/>
              <a:gd name="connsiteY3-88" fmla="*/ 256108 h 256108"/>
              <a:gd name="connsiteX4-89" fmla="*/ 0 w 4908654"/>
              <a:gd name="connsiteY4-90" fmla="*/ 256108 h 256108"/>
              <a:gd name="connsiteX0-91" fmla="*/ 0 w 4908654"/>
              <a:gd name="connsiteY0-92" fmla="*/ 256108 h 256108"/>
              <a:gd name="connsiteX1-93" fmla="*/ 760893 w 4908654"/>
              <a:gd name="connsiteY1-94" fmla="*/ 11 h 256108"/>
              <a:gd name="connsiteX2-95" fmla="*/ 2426286 w 4908654"/>
              <a:gd name="connsiteY2-96" fmla="*/ 0 h 256108"/>
              <a:gd name="connsiteX3-97" fmla="*/ 4908654 w 4908654"/>
              <a:gd name="connsiteY3-98" fmla="*/ 256108 h 256108"/>
              <a:gd name="connsiteX4-99" fmla="*/ 0 w 4908654"/>
              <a:gd name="connsiteY4-100" fmla="*/ 256108 h 256108"/>
              <a:gd name="connsiteX0-101" fmla="*/ 0 w 4908654"/>
              <a:gd name="connsiteY0-102" fmla="*/ 263252 h 263252"/>
              <a:gd name="connsiteX1-103" fmla="*/ 760893 w 4908654"/>
              <a:gd name="connsiteY1-104" fmla="*/ 7155 h 263252"/>
              <a:gd name="connsiteX2-105" fmla="*/ 1253268 w 4908654"/>
              <a:gd name="connsiteY2-106" fmla="*/ 0 h 263252"/>
              <a:gd name="connsiteX3-107" fmla="*/ 4908654 w 4908654"/>
              <a:gd name="connsiteY3-108" fmla="*/ 263252 h 263252"/>
              <a:gd name="connsiteX4-109" fmla="*/ 0 w 4908654"/>
              <a:gd name="connsiteY4-110" fmla="*/ 263252 h 263252"/>
              <a:gd name="connsiteX0-111" fmla="*/ 0 w 4908654"/>
              <a:gd name="connsiteY0-112" fmla="*/ 263252 h 263252"/>
              <a:gd name="connsiteX1-113" fmla="*/ 197474 w 4908654"/>
              <a:gd name="connsiteY1-114" fmla="*/ 21443 h 263252"/>
              <a:gd name="connsiteX2-115" fmla="*/ 1253268 w 4908654"/>
              <a:gd name="connsiteY2-116" fmla="*/ 0 h 263252"/>
              <a:gd name="connsiteX3-117" fmla="*/ 4908654 w 4908654"/>
              <a:gd name="connsiteY3-118" fmla="*/ 263252 h 263252"/>
              <a:gd name="connsiteX4-119" fmla="*/ 0 w 4908654"/>
              <a:gd name="connsiteY4-120" fmla="*/ 263252 h 263252"/>
              <a:gd name="connsiteX0-121" fmla="*/ 0 w 4908654"/>
              <a:gd name="connsiteY0-122" fmla="*/ 263252 h 263252"/>
              <a:gd name="connsiteX1-123" fmla="*/ 197474 w 4908654"/>
              <a:gd name="connsiteY1-124" fmla="*/ 21443 h 263252"/>
              <a:gd name="connsiteX2-125" fmla="*/ 680613 w 4908654"/>
              <a:gd name="connsiteY2-126" fmla="*/ 0 h 263252"/>
              <a:gd name="connsiteX3-127" fmla="*/ 4908654 w 4908654"/>
              <a:gd name="connsiteY3-128" fmla="*/ 263252 h 263252"/>
              <a:gd name="connsiteX4-129" fmla="*/ 0 w 4908654"/>
              <a:gd name="connsiteY4-130" fmla="*/ 263252 h 263252"/>
              <a:gd name="connsiteX0-131" fmla="*/ 0 w 4908654"/>
              <a:gd name="connsiteY0-132" fmla="*/ 263252 h 263252"/>
              <a:gd name="connsiteX1-133" fmla="*/ 179002 w 4908654"/>
              <a:gd name="connsiteY1-134" fmla="*/ 10 h 263252"/>
              <a:gd name="connsiteX2-135" fmla="*/ 680613 w 4908654"/>
              <a:gd name="connsiteY2-136" fmla="*/ 0 h 263252"/>
              <a:gd name="connsiteX3-137" fmla="*/ 4908654 w 4908654"/>
              <a:gd name="connsiteY3-138" fmla="*/ 263252 h 263252"/>
              <a:gd name="connsiteX4-139" fmla="*/ 0 w 4908654"/>
              <a:gd name="connsiteY4-140" fmla="*/ 263252 h 2632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63252">
                <a:moveTo>
                  <a:pt x="0" y="263252"/>
                </a:moveTo>
                <a:lnTo>
                  <a:pt x="179002" y="10"/>
                </a:lnTo>
                <a:lnTo>
                  <a:pt x="680613" y="0"/>
                </a:lnTo>
                <a:lnTo>
                  <a:pt x="4908654" y="263252"/>
                </a:lnTo>
                <a:lnTo>
                  <a:pt x="0" y="263252"/>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4" name="TextBox 12">
            <a:extLst>
              <a:ext uri="{FF2B5EF4-FFF2-40B4-BE49-F238E27FC236}">
                <a16:creationId xmlns:a16="http://schemas.microsoft.com/office/drawing/2014/main" id="{860E44C9-D029-40C1-9102-AC8CBA5421AA}"/>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5" name="Picture 5">
            <a:extLst>
              <a:ext uri="{FF2B5EF4-FFF2-40B4-BE49-F238E27FC236}">
                <a16:creationId xmlns:a16="http://schemas.microsoft.com/office/drawing/2014/main" id="{33AEE335-BCBA-4FBB-928B-BFA3BE0B5DFE}"/>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6" name="Slide Number Placeholder 5">
            <a:extLst>
              <a:ext uri="{FF2B5EF4-FFF2-40B4-BE49-F238E27FC236}">
                <a16:creationId xmlns:a16="http://schemas.microsoft.com/office/drawing/2014/main" id="{49D1EDD2-11FD-B640-9CD0-CEDAECB16C85}"/>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2866714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08-2">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DE884F5A-7D4A-44B8-A1CC-783AF5BA2825}"/>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F18FA9D1-E26B-4A78-B54A-8A6E5C90F990}"/>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2668BE1C-A8F8-4A9B-91E6-E825132143A3}"/>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C9195922-8115-4D8D-9CB2-92862DCF631B}"/>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11CF4B01-A112-4A65-B574-BF98FBF54A20}"/>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12798025-FCCA-463D-90E1-1069FDDD2DBA}"/>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직사각형 36">
            <a:extLst>
              <a:ext uri="{FF2B5EF4-FFF2-40B4-BE49-F238E27FC236}">
                <a16:creationId xmlns:a16="http://schemas.microsoft.com/office/drawing/2014/main" id="{500A70E7-D13A-426E-92CE-310F5B45625D}"/>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9" name="직사각형 37">
            <a:extLst>
              <a:ext uri="{FF2B5EF4-FFF2-40B4-BE49-F238E27FC236}">
                <a16:creationId xmlns:a16="http://schemas.microsoft.com/office/drawing/2014/main" id="{C2F6F693-3C26-434A-8351-F7050154A5D4}"/>
              </a:ext>
            </a:extLst>
          </p:cNvPr>
          <p:cNvSpPr/>
          <p:nvPr userDrawn="1"/>
        </p:nvSpPr>
        <p:spPr>
          <a:xfrm>
            <a:off x="387734" y="170660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主数据管理</a:t>
            </a:r>
          </a:p>
        </p:txBody>
      </p:sp>
      <p:sp>
        <p:nvSpPr>
          <p:cNvPr id="10" name="모서리가 접힌 도형[F] 39">
            <a:extLst>
              <a:ext uri="{FF2B5EF4-FFF2-40B4-BE49-F238E27FC236}">
                <a16:creationId xmlns:a16="http://schemas.microsoft.com/office/drawing/2014/main" id="{C35B0063-A1B9-4B87-B6EE-6907C8CD588F}"/>
              </a:ext>
            </a:extLst>
          </p:cNvPr>
          <p:cNvSpPr/>
          <p:nvPr userDrawn="1"/>
        </p:nvSpPr>
        <p:spPr>
          <a:xfrm>
            <a:off x="395851" y="5783297"/>
            <a:ext cx="1270689" cy="508789"/>
          </a:xfrm>
          <a:prstGeom prst="foldedCorner">
            <a:avLst>
              <a:gd name="adj" fmla="val 50000"/>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1" name="TextBox 40">
            <a:extLst>
              <a:ext uri="{FF2B5EF4-FFF2-40B4-BE49-F238E27FC236}">
                <a16:creationId xmlns:a16="http://schemas.microsoft.com/office/drawing/2014/main" id="{6A1E8F83-144B-4F07-A288-52DC44F8C149}"/>
              </a:ext>
            </a:extLst>
          </p:cNvPr>
          <p:cNvSpPr txBox="1"/>
          <p:nvPr userDrawn="1"/>
        </p:nvSpPr>
        <p:spPr>
          <a:xfrm>
            <a:off x="385954" y="5796353"/>
            <a:ext cx="1269080"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报表看板</a:t>
            </a:r>
          </a:p>
        </p:txBody>
      </p:sp>
      <p:sp>
        <p:nvSpPr>
          <p:cNvPr id="12" name="직사각형 59">
            <a:extLst>
              <a:ext uri="{FF2B5EF4-FFF2-40B4-BE49-F238E27FC236}">
                <a16:creationId xmlns:a16="http://schemas.microsoft.com/office/drawing/2014/main" id="{CA5F7900-4086-476D-A7C8-DB728E51ECC0}"/>
              </a:ext>
            </a:extLst>
          </p:cNvPr>
          <p:cNvSpPr/>
          <p:nvPr userDrawn="1"/>
        </p:nvSpPr>
        <p:spPr>
          <a:xfrm>
            <a:off x="397632" y="2873839"/>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3" name="직사각형 60">
            <a:extLst>
              <a:ext uri="{FF2B5EF4-FFF2-40B4-BE49-F238E27FC236}">
                <a16:creationId xmlns:a16="http://schemas.microsoft.com/office/drawing/2014/main" id="{5AF0B394-42DB-46FE-B9D3-D8F4F25F20DB}"/>
              </a:ext>
            </a:extLst>
          </p:cNvPr>
          <p:cNvSpPr/>
          <p:nvPr userDrawn="1"/>
        </p:nvSpPr>
        <p:spPr>
          <a:xfrm>
            <a:off x="397632" y="3457210"/>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4" name="직사각형 61">
            <a:extLst>
              <a:ext uri="{FF2B5EF4-FFF2-40B4-BE49-F238E27FC236}">
                <a16:creationId xmlns:a16="http://schemas.microsoft.com/office/drawing/2014/main" id="{56D1F2FC-EB11-4AD7-8B85-8225012273C2}"/>
              </a:ext>
            </a:extLst>
          </p:cNvPr>
          <p:cNvSpPr/>
          <p:nvPr userDrawn="1"/>
        </p:nvSpPr>
        <p:spPr>
          <a:xfrm>
            <a:off x="397632" y="4040581"/>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5" name="직사각형 62">
            <a:extLst>
              <a:ext uri="{FF2B5EF4-FFF2-40B4-BE49-F238E27FC236}">
                <a16:creationId xmlns:a16="http://schemas.microsoft.com/office/drawing/2014/main" id="{545FBEE0-72AB-4992-A298-E3B1D5A43697}"/>
              </a:ext>
            </a:extLst>
          </p:cNvPr>
          <p:cNvSpPr/>
          <p:nvPr userDrawn="1"/>
        </p:nvSpPr>
        <p:spPr>
          <a:xfrm>
            <a:off x="397632" y="4623952"/>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6" name="직사각형 63">
            <a:extLst>
              <a:ext uri="{FF2B5EF4-FFF2-40B4-BE49-F238E27FC236}">
                <a16:creationId xmlns:a16="http://schemas.microsoft.com/office/drawing/2014/main" id="{0846506E-C757-4B59-A0C8-0DC93FC71948}"/>
              </a:ext>
            </a:extLst>
          </p:cNvPr>
          <p:cNvSpPr/>
          <p:nvPr userDrawn="1"/>
        </p:nvSpPr>
        <p:spPr>
          <a:xfrm>
            <a:off x="397632" y="520732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직사각형 64">
            <a:extLst>
              <a:ext uri="{FF2B5EF4-FFF2-40B4-BE49-F238E27FC236}">
                <a16:creationId xmlns:a16="http://schemas.microsoft.com/office/drawing/2014/main" id="{E39474E2-4DF2-4E10-9BE3-CAB3CCF4B941}"/>
              </a:ext>
            </a:extLst>
          </p:cNvPr>
          <p:cNvSpPr/>
          <p:nvPr userDrawn="1"/>
        </p:nvSpPr>
        <p:spPr>
          <a:xfrm>
            <a:off x="387733" y="2289973"/>
            <a:ext cx="1270689" cy="508789"/>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8" name="대각선 방향의 모서리가 잘린 사각형 13">
            <a:extLst>
              <a:ext uri="{FF2B5EF4-FFF2-40B4-BE49-F238E27FC236}">
                <a16:creationId xmlns:a16="http://schemas.microsoft.com/office/drawing/2014/main" id="{8C53B149-8EC7-4B1B-A849-9A7D5D91AA83}"/>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19" name="사다리꼴[T] 104">
            <a:extLst>
              <a:ext uri="{FF2B5EF4-FFF2-40B4-BE49-F238E27FC236}">
                <a16:creationId xmlns:a16="http://schemas.microsoft.com/office/drawing/2014/main" id="{9230EBBD-388E-4136-92B7-FD1FDEA9E3E4}"/>
              </a:ext>
            </a:extLst>
          </p:cNvPr>
          <p:cNvSpPr/>
          <p:nvPr userDrawn="1"/>
        </p:nvSpPr>
        <p:spPr>
          <a:xfrm rot="16200000">
            <a:off x="-557957" y="3851490"/>
            <a:ext cx="4908654" cy="340340"/>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56109 h 256109"/>
              <a:gd name="connsiteX1-23" fmla="*/ 1915438 w 4908654"/>
              <a:gd name="connsiteY1-24" fmla="*/ 14292 h 256109"/>
              <a:gd name="connsiteX2-25" fmla="*/ 4171962 w 4908654"/>
              <a:gd name="connsiteY2-26" fmla="*/ 0 h 256109"/>
              <a:gd name="connsiteX3-27" fmla="*/ 4908654 w 4908654"/>
              <a:gd name="connsiteY3-28" fmla="*/ 256109 h 256109"/>
              <a:gd name="connsiteX4-29" fmla="*/ 0 w 4908654"/>
              <a:gd name="connsiteY4-30" fmla="*/ 256109 h 256109"/>
              <a:gd name="connsiteX0-31" fmla="*/ 0 w 4908654"/>
              <a:gd name="connsiteY0-32" fmla="*/ 256109 h 256109"/>
              <a:gd name="connsiteX1-33" fmla="*/ 1915438 w 4908654"/>
              <a:gd name="connsiteY1-34" fmla="*/ 50016 h 256109"/>
              <a:gd name="connsiteX2-35" fmla="*/ 4171962 w 4908654"/>
              <a:gd name="connsiteY2-36" fmla="*/ 0 h 256109"/>
              <a:gd name="connsiteX3-37" fmla="*/ 4908654 w 4908654"/>
              <a:gd name="connsiteY3-38" fmla="*/ 256109 h 256109"/>
              <a:gd name="connsiteX4-39" fmla="*/ 0 w 4908654"/>
              <a:gd name="connsiteY4-40" fmla="*/ 256109 h 256109"/>
              <a:gd name="connsiteX0-41" fmla="*/ 0 w 4908654"/>
              <a:gd name="connsiteY0-42" fmla="*/ 256109 h 256109"/>
              <a:gd name="connsiteX1-43" fmla="*/ 1896966 w 4908654"/>
              <a:gd name="connsiteY1-44" fmla="*/ 14296 h 256109"/>
              <a:gd name="connsiteX2-45" fmla="*/ 4171962 w 4908654"/>
              <a:gd name="connsiteY2-46" fmla="*/ 0 h 256109"/>
              <a:gd name="connsiteX3-47" fmla="*/ 4908654 w 4908654"/>
              <a:gd name="connsiteY3-48" fmla="*/ 256109 h 256109"/>
              <a:gd name="connsiteX4-49" fmla="*/ 0 w 4908654"/>
              <a:gd name="connsiteY4-50" fmla="*/ 256109 h 256109"/>
              <a:gd name="connsiteX0-51" fmla="*/ 0 w 4908654"/>
              <a:gd name="connsiteY0-52" fmla="*/ 256109 h 256109"/>
              <a:gd name="connsiteX1-53" fmla="*/ 1887729 w 4908654"/>
              <a:gd name="connsiteY1-54" fmla="*/ 7154 h 256109"/>
              <a:gd name="connsiteX2-55" fmla="*/ 4171962 w 4908654"/>
              <a:gd name="connsiteY2-56" fmla="*/ 0 h 256109"/>
              <a:gd name="connsiteX3-57" fmla="*/ 4908654 w 4908654"/>
              <a:gd name="connsiteY3-58" fmla="*/ 256109 h 256109"/>
              <a:gd name="connsiteX4-59" fmla="*/ 0 w 4908654"/>
              <a:gd name="connsiteY4-60" fmla="*/ 256109 h 256109"/>
              <a:gd name="connsiteX0-61" fmla="*/ 0 w 4908654"/>
              <a:gd name="connsiteY0-62" fmla="*/ 256109 h 256109"/>
              <a:gd name="connsiteX1-63" fmla="*/ 1896965 w 4908654"/>
              <a:gd name="connsiteY1-64" fmla="*/ 12 h 256109"/>
              <a:gd name="connsiteX2-65" fmla="*/ 4171962 w 4908654"/>
              <a:gd name="connsiteY2-66" fmla="*/ 0 h 256109"/>
              <a:gd name="connsiteX3-67" fmla="*/ 4908654 w 4908654"/>
              <a:gd name="connsiteY3-68" fmla="*/ 256109 h 256109"/>
              <a:gd name="connsiteX4-69" fmla="*/ 0 w 4908654"/>
              <a:gd name="connsiteY4-70" fmla="*/ 256109 h 256109"/>
              <a:gd name="connsiteX0-71" fmla="*/ 0 w 4908654"/>
              <a:gd name="connsiteY0-72" fmla="*/ 263252 h 263252"/>
              <a:gd name="connsiteX1-73" fmla="*/ 1896965 w 4908654"/>
              <a:gd name="connsiteY1-74" fmla="*/ 7155 h 263252"/>
              <a:gd name="connsiteX2-75" fmla="*/ 2435522 w 4908654"/>
              <a:gd name="connsiteY2-76" fmla="*/ 0 h 263252"/>
              <a:gd name="connsiteX3-77" fmla="*/ 4908654 w 4908654"/>
              <a:gd name="connsiteY3-78" fmla="*/ 263252 h 263252"/>
              <a:gd name="connsiteX4-79" fmla="*/ 0 w 4908654"/>
              <a:gd name="connsiteY4-80" fmla="*/ 263252 h 263252"/>
              <a:gd name="connsiteX0-81" fmla="*/ 0 w 4908654"/>
              <a:gd name="connsiteY0-82" fmla="*/ 256108 h 256108"/>
              <a:gd name="connsiteX1-83" fmla="*/ 1896965 w 4908654"/>
              <a:gd name="connsiteY1-84" fmla="*/ 11 h 256108"/>
              <a:gd name="connsiteX2-85" fmla="*/ 2426286 w 4908654"/>
              <a:gd name="connsiteY2-86" fmla="*/ 0 h 256108"/>
              <a:gd name="connsiteX3-87" fmla="*/ 4908654 w 4908654"/>
              <a:gd name="connsiteY3-88" fmla="*/ 256108 h 256108"/>
              <a:gd name="connsiteX4-89" fmla="*/ 0 w 4908654"/>
              <a:gd name="connsiteY4-90" fmla="*/ 256108 h 256108"/>
              <a:gd name="connsiteX0-91" fmla="*/ 0 w 4908654"/>
              <a:gd name="connsiteY0-92" fmla="*/ 256108 h 256108"/>
              <a:gd name="connsiteX1-93" fmla="*/ 760893 w 4908654"/>
              <a:gd name="connsiteY1-94" fmla="*/ 11 h 256108"/>
              <a:gd name="connsiteX2-95" fmla="*/ 2426286 w 4908654"/>
              <a:gd name="connsiteY2-96" fmla="*/ 0 h 256108"/>
              <a:gd name="connsiteX3-97" fmla="*/ 4908654 w 4908654"/>
              <a:gd name="connsiteY3-98" fmla="*/ 256108 h 256108"/>
              <a:gd name="connsiteX4-99" fmla="*/ 0 w 4908654"/>
              <a:gd name="connsiteY4-100" fmla="*/ 256108 h 256108"/>
              <a:gd name="connsiteX0-101" fmla="*/ 0 w 4908654"/>
              <a:gd name="connsiteY0-102" fmla="*/ 263252 h 263252"/>
              <a:gd name="connsiteX1-103" fmla="*/ 760893 w 4908654"/>
              <a:gd name="connsiteY1-104" fmla="*/ 7155 h 263252"/>
              <a:gd name="connsiteX2-105" fmla="*/ 1253268 w 4908654"/>
              <a:gd name="connsiteY2-106" fmla="*/ 0 h 263252"/>
              <a:gd name="connsiteX3-107" fmla="*/ 4908654 w 4908654"/>
              <a:gd name="connsiteY3-108" fmla="*/ 263252 h 263252"/>
              <a:gd name="connsiteX4-109" fmla="*/ 0 w 4908654"/>
              <a:gd name="connsiteY4-110" fmla="*/ 263252 h 263252"/>
              <a:gd name="connsiteX0-111" fmla="*/ 0 w 4908654"/>
              <a:gd name="connsiteY0-112" fmla="*/ 263252 h 263252"/>
              <a:gd name="connsiteX1-113" fmla="*/ 197474 w 4908654"/>
              <a:gd name="connsiteY1-114" fmla="*/ 21443 h 263252"/>
              <a:gd name="connsiteX2-115" fmla="*/ 1253268 w 4908654"/>
              <a:gd name="connsiteY2-116" fmla="*/ 0 h 263252"/>
              <a:gd name="connsiteX3-117" fmla="*/ 4908654 w 4908654"/>
              <a:gd name="connsiteY3-118" fmla="*/ 263252 h 263252"/>
              <a:gd name="connsiteX4-119" fmla="*/ 0 w 4908654"/>
              <a:gd name="connsiteY4-120" fmla="*/ 263252 h 263252"/>
              <a:gd name="connsiteX0-121" fmla="*/ 0 w 4908654"/>
              <a:gd name="connsiteY0-122" fmla="*/ 263252 h 263252"/>
              <a:gd name="connsiteX1-123" fmla="*/ 197474 w 4908654"/>
              <a:gd name="connsiteY1-124" fmla="*/ 21443 h 263252"/>
              <a:gd name="connsiteX2-125" fmla="*/ 680613 w 4908654"/>
              <a:gd name="connsiteY2-126" fmla="*/ 0 h 263252"/>
              <a:gd name="connsiteX3-127" fmla="*/ 4908654 w 4908654"/>
              <a:gd name="connsiteY3-128" fmla="*/ 263252 h 263252"/>
              <a:gd name="connsiteX4-129" fmla="*/ 0 w 4908654"/>
              <a:gd name="connsiteY4-130" fmla="*/ 263252 h 263252"/>
              <a:gd name="connsiteX0-131" fmla="*/ 0 w 4908654"/>
              <a:gd name="connsiteY0-132" fmla="*/ 263252 h 263252"/>
              <a:gd name="connsiteX1-133" fmla="*/ 179002 w 4908654"/>
              <a:gd name="connsiteY1-134" fmla="*/ 10 h 263252"/>
              <a:gd name="connsiteX2-135" fmla="*/ 680613 w 4908654"/>
              <a:gd name="connsiteY2-136" fmla="*/ 0 h 263252"/>
              <a:gd name="connsiteX3-137" fmla="*/ 4908654 w 4908654"/>
              <a:gd name="connsiteY3-138" fmla="*/ 263252 h 263252"/>
              <a:gd name="connsiteX4-139" fmla="*/ 0 w 4908654"/>
              <a:gd name="connsiteY4-140" fmla="*/ 263252 h 2632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63252">
                <a:moveTo>
                  <a:pt x="0" y="263252"/>
                </a:moveTo>
                <a:lnTo>
                  <a:pt x="179002" y="10"/>
                </a:lnTo>
                <a:lnTo>
                  <a:pt x="680613" y="0"/>
                </a:lnTo>
                <a:lnTo>
                  <a:pt x="4908654" y="263252"/>
                </a:lnTo>
                <a:lnTo>
                  <a:pt x="0" y="263252"/>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1" name="TextBox 12">
            <a:extLst>
              <a:ext uri="{FF2B5EF4-FFF2-40B4-BE49-F238E27FC236}">
                <a16:creationId xmlns:a16="http://schemas.microsoft.com/office/drawing/2014/main" id="{5800660F-DEE0-4E53-A64E-B1634CD99EDB}"/>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22" name="Picture 5">
            <a:extLst>
              <a:ext uri="{FF2B5EF4-FFF2-40B4-BE49-F238E27FC236}">
                <a16:creationId xmlns:a16="http://schemas.microsoft.com/office/drawing/2014/main" id="{F8482CB4-0872-4F45-BE07-603C5C6A4199}"/>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23" name="Slide Number Placeholder 5">
            <a:extLst>
              <a:ext uri="{FF2B5EF4-FFF2-40B4-BE49-F238E27FC236}">
                <a16:creationId xmlns:a16="http://schemas.microsoft.com/office/drawing/2014/main" id="{23F6C8DF-5BEA-A54B-82DB-039E756D5F20}"/>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222493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29F726F-C637-4FD5-9382-39B7C450313B}"/>
              </a:ext>
            </a:extLst>
          </p:cNvPr>
          <p:cNvSpPr/>
          <p:nvPr userDrawn="1"/>
        </p:nvSpPr>
        <p:spPr>
          <a:xfrm>
            <a:off x="-1" y="0"/>
            <a:ext cx="3719733" cy="6858000"/>
          </a:xfrm>
          <a:prstGeom prst="rect">
            <a:avLst/>
          </a:prstGeom>
          <a:solidFill>
            <a:srgbClr val="9DB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 name="텍스트 개체 틀 19">
            <a:extLst>
              <a:ext uri="{FF2B5EF4-FFF2-40B4-BE49-F238E27FC236}">
                <a16:creationId xmlns:a16="http://schemas.microsoft.com/office/drawing/2014/main" id="{E2617767-7D41-4DA9-A140-C0E1CDAA685F}"/>
              </a:ext>
            </a:extLst>
          </p:cNvPr>
          <p:cNvSpPr>
            <a:spLocks noGrp="1"/>
          </p:cNvSpPr>
          <p:nvPr>
            <p:ph type="body" sz="quarter" idx="13" hasCustomPrompt="1"/>
          </p:nvPr>
        </p:nvSpPr>
        <p:spPr>
          <a:xfrm>
            <a:off x="4943872" y="1628800"/>
            <a:ext cx="6152774" cy="3696231"/>
          </a:xfrm>
        </p:spPr>
        <p:txBody>
          <a:bodyPr>
            <a:normAutofit/>
          </a:bodyPr>
          <a:lstStyle>
            <a:lvl1pPr marL="342900" indent="-342900">
              <a:lnSpc>
                <a:spcPct val="150000"/>
              </a:lnSpc>
              <a:buFont typeface="Wingdings" panose="05000000000000000000" pitchFamily="2" charset="2"/>
              <a:buChar char="§"/>
              <a:defRPr sz="2000" b="1">
                <a:solidFill>
                  <a:schemeClr val="tx1">
                    <a:lumMod val="50000"/>
                    <a:lumOff val="50000"/>
                  </a:schemeClr>
                </a:solidFill>
                <a:latin typeface="微软雅黑" panose="020B0503020204020204" pitchFamily="34" charset="-122"/>
                <a:ea typeface="微软雅黑" panose="020B0503020204020204" pitchFamily="34" charset="-122"/>
              </a:defRPr>
            </a:lvl1pPr>
          </a:lstStyle>
          <a:p>
            <a:pPr lvl="0"/>
            <a:r>
              <a:rPr lang="ko-KR" altLang="en-US" dirty="0" err="1"/>
              <a:t>单击此处编辑母版标题样式</a:t>
            </a:r>
            <a:endParaRPr lang="ko-KR" altLang="en-US" dirty="0"/>
          </a:p>
        </p:txBody>
      </p:sp>
      <p:sp>
        <p:nvSpPr>
          <p:cNvPr id="4" name="직사각형 16">
            <a:extLst>
              <a:ext uri="{FF2B5EF4-FFF2-40B4-BE49-F238E27FC236}">
                <a16:creationId xmlns:a16="http://schemas.microsoft.com/office/drawing/2014/main" id="{F8467AA8-7661-4791-BD64-C6AC0AAD3089}"/>
              </a:ext>
            </a:extLst>
          </p:cNvPr>
          <p:cNvSpPr/>
          <p:nvPr userDrawn="1"/>
        </p:nvSpPr>
        <p:spPr>
          <a:xfrm>
            <a:off x="3719732" y="0"/>
            <a:ext cx="754772" cy="6858000"/>
          </a:xfrm>
          <a:prstGeom prst="rect">
            <a:avLst/>
          </a:prstGeom>
          <a:solidFill>
            <a:srgbClr val="4169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 name="텍스트 개체 틀 19">
            <a:extLst>
              <a:ext uri="{FF2B5EF4-FFF2-40B4-BE49-F238E27FC236}">
                <a16:creationId xmlns:a16="http://schemas.microsoft.com/office/drawing/2014/main" id="{0295945D-48C9-4D9D-A296-072A36F4C63F}"/>
              </a:ext>
            </a:extLst>
          </p:cNvPr>
          <p:cNvSpPr>
            <a:spLocks noGrp="1"/>
          </p:cNvSpPr>
          <p:nvPr>
            <p:ph type="body" sz="quarter" idx="19" hasCustomPrompt="1"/>
          </p:nvPr>
        </p:nvSpPr>
        <p:spPr>
          <a:xfrm>
            <a:off x="407368" y="3104964"/>
            <a:ext cx="3240360" cy="784886"/>
          </a:xfrm>
        </p:spPr>
        <p:txBody>
          <a:bodyPr>
            <a:noAutofit/>
          </a:bodyPr>
          <a:lstStyle>
            <a:lvl1pPr marL="0" indent="0">
              <a:lnSpc>
                <a:spcPct val="140000"/>
              </a:lnSpc>
              <a:buFontTx/>
              <a:buNone/>
              <a:defRPr sz="2800" b="1">
                <a:solidFill>
                  <a:schemeClr val="bg1"/>
                </a:solidFill>
                <a:latin typeface="微软雅黑" panose="020B0503020204020204" pitchFamily="34" charset="-122"/>
                <a:ea typeface="微软雅黑" panose="020B0503020204020204" pitchFamily="34" charset="-122"/>
              </a:defRPr>
            </a:lvl1pPr>
          </a:lstStyle>
          <a:p>
            <a:pPr lvl="0"/>
            <a:r>
              <a:rPr lang="ko-KR" altLang="en-US" dirty="0" err="1"/>
              <a:t>单击此处编辑母版标题样式</a:t>
            </a:r>
            <a:endParaRPr lang="ko-KR" altLang="en-US" dirty="0"/>
          </a:p>
        </p:txBody>
      </p:sp>
      <p:sp>
        <p:nvSpPr>
          <p:cNvPr id="6" name="텍스트 개체 틀 19">
            <a:extLst>
              <a:ext uri="{FF2B5EF4-FFF2-40B4-BE49-F238E27FC236}">
                <a16:creationId xmlns:a16="http://schemas.microsoft.com/office/drawing/2014/main" id="{A7CD7887-BB96-42EF-BD7A-A956DD00817D}"/>
              </a:ext>
            </a:extLst>
          </p:cNvPr>
          <p:cNvSpPr>
            <a:spLocks noGrp="1"/>
          </p:cNvSpPr>
          <p:nvPr>
            <p:ph type="body" sz="quarter" idx="20" hasCustomPrompt="1"/>
          </p:nvPr>
        </p:nvSpPr>
        <p:spPr>
          <a:xfrm>
            <a:off x="2072640" y="980440"/>
            <a:ext cx="2660015" cy="2016125"/>
          </a:xfrm>
        </p:spPr>
        <p:txBody>
          <a:bodyPr>
            <a:noAutofit/>
          </a:bodyPr>
          <a:lstStyle>
            <a:lvl1pPr marL="0" indent="0">
              <a:lnSpc>
                <a:spcPct val="140000"/>
              </a:lnSpc>
              <a:buFontTx/>
              <a:buNone/>
              <a:defRPr sz="9600" b="1">
                <a:solidFill>
                  <a:schemeClr val="bg1"/>
                </a:solidFill>
                <a:latin typeface="DIN Condensed" pitchFamily="2" charset="0"/>
                <a:ea typeface="DIN Condensed" pitchFamily="2" charset="0"/>
              </a:defRPr>
            </a:lvl1pPr>
          </a:lstStyle>
          <a:p>
            <a:pPr lvl="0"/>
            <a:r>
              <a:rPr lang="ko-KR" altLang="en-US" dirty="0" err="1"/>
              <a:t>单击此处编辑母版标题样式</a:t>
            </a:r>
            <a:endParaRPr lang="ko-KR" altLang="en-US" dirty="0"/>
          </a:p>
        </p:txBody>
      </p:sp>
      <p:pic>
        <p:nvPicPr>
          <p:cNvPr id="20" name="Picture 5">
            <a:extLst>
              <a:ext uri="{FF2B5EF4-FFF2-40B4-BE49-F238E27FC236}">
                <a16:creationId xmlns:a16="http://schemas.microsoft.com/office/drawing/2014/main" id="{F5A4162A-D04B-5147-9171-C6EE580B4041}"/>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5776" y="5470572"/>
            <a:ext cx="1468179" cy="435632"/>
          </a:xfrm>
          <a:prstGeom prst="rect">
            <a:avLst/>
          </a:prstGeom>
        </p:spPr>
      </p:pic>
    </p:spTree>
    <p:extLst>
      <p:ext uri="{BB962C8B-B14F-4D97-AF65-F5344CB8AC3E}">
        <p14:creationId xmlns:p14="http://schemas.microsoft.com/office/powerpoint/2010/main" val="3027696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649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E2AF6-DBB4-4516-AD58-ECFFF5A2793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279E4D9-C2B2-45E4-B505-ECFD4BCFC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E9C6D30-FAC9-48DC-9F45-1D55F3F14727}"/>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5" name="页脚占位符 4">
            <a:extLst>
              <a:ext uri="{FF2B5EF4-FFF2-40B4-BE49-F238E27FC236}">
                <a16:creationId xmlns:a16="http://schemas.microsoft.com/office/drawing/2014/main" id="{C8B2D6E8-F4DF-4CF1-8AFC-B549A1AB29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69C51F-CF27-4BDD-97C4-2996BA94CD27}"/>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spTree>
    <p:extLst>
      <p:ext uri="{BB962C8B-B14F-4D97-AF65-F5344CB8AC3E}">
        <p14:creationId xmlns:p14="http://schemas.microsoft.com/office/powerpoint/2010/main" val="14454533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9437A-005F-42DD-8C5F-A6655CC5E0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31E39FD-66B8-40CA-AB3F-16E220353D1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191E06-F9F2-41AC-9F96-ACA929A6EFC5}"/>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5" name="页脚占位符 4">
            <a:extLst>
              <a:ext uri="{FF2B5EF4-FFF2-40B4-BE49-F238E27FC236}">
                <a16:creationId xmlns:a16="http://schemas.microsoft.com/office/drawing/2014/main" id="{D2257035-38E2-437E-8B9F-8E29D9B091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01484-0EF4-48F5-9FF4-87C964120592}"/>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spTree>
    <p:extLst>
      <p:ext uri="{BB962C8B-B14F-4D97-AF65-F5344CB8AC3E}">
        <p14:creationId xmlns:p14="http://schemas.microsoft.com/office/powerpoint/2010/main" val="39867525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16571-60D4-452B-A10A-58A67CFA222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4540F32-F193-42A1-B9CA-6DFFB9DE9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D471C50-6E95-446C-9F63-BA62E85DCC01}"/>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5" name="页脚占位符 4">
            <a:extLst>
              <a:ext uri="{FF2B5EF4-FFF2-40B4-BE49-F238E27FC236}">
                <a16:creationId xmlns:a16="http://schemas.microsoft.com/office/drawing/2014/main" id="{616155E7-365E-4E9C-A947-DF173014AE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42E33D-3E2D-488F-A055-702587407341}"/>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spTree>
    <p:extLst>
      <p:ext uri="{BB962C8B-B14F-4D97-AF65-F5344CB8AC3E}">
        <p14:creationId xmlns:p14="http://schemas.microsoft.com/office/powerpoint/2010/main" val="25825029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ECA36-7AB2-4392-9CA4-CF5CCDF447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63858B-B3A1-43C2-935C-DCF8864F6B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AA7EE9-9891-476A-8FB5-4A83E690F24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38FF8BB-B874-40B3-87EC-1FF98886D83B}"/>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6" name="页脚占位符 5">
            <a:extLst>
              <a:ext uri="{FF2B5EF4-FFF2-40B4-BE49-F238E27FC236}">
                <a16:creationId xmlns:a16="http://schemas.microsoft.com/office/drawing/2014/main" id="{2A581D26-F9A0-4EAC-A34F-42CCF0D903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5EECFF-5A82-4F7C-B0A5-22C29BC6D1AB}"/>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spTree>
    <p:extLst>
      <p:ext uri="{BB962C8B-B14F-4D97-AF65-F5344CB8AC3E}">
        <p14:creationId xmlns:p14="http://schemas.microsoft.com/office/powerpoint/2010/main" val="21255774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1F0F8B-EBA1-4D28-A619-3545D2928B6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0854621-1D00-472C-B945-73DBC1F1BC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82B9D4C-1859-4469-9650-953537E3E91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339C36-C56C-4C1C-836A-BC80B8140E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D721C83-4CCA-4C1A-9DA6-717D2019EC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DEDECE1-5D4B-49F3-A788-73CCB210508C}"/>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8" name="页脚占位符 7">
            <a:extLst>
              <a:ext uri="{FF2B5EF4-FFF2-40B4-BE49-F238E27FC236}">
                <a16:creationId xmlns:a16="http://schemas.microsoft.com/office/drawing/2014/main" id="{C632279F-017D-463A-9D15-612FDA82B8A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311EA95-B5BE-4C52-97C8-F9D8201C2DB1}"/>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spTree>
    <p:extLst>
      <p:ext uri="{BB962C8B-B14F-4D97-AF65-F5344CB8AC3E}">
        <p14:creationId xmlns:p14="http://schemas.microsoft.com/office/powerpoint/2010/main" val="15073024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7EF1C-9ABA-4B01-9FCC-C521A1B6D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F2CC7B5-4A33-42E4-BD97-66992DDE390D}"/>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4" name="页脚占位符 3">
            <a:extLst>
              <a:ext uri="{FF2B5EF4-FFF2-40B4-BE49-F238E27FC236}">
                <a16:creationId xmlns:a16="http://schemas.microsoft.com/office/drawing/2014/main" id="{5FF3DFBF-2847-465E-BC68-890849BC9F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2870A64-F30B-495D-A5C9-2A4AB34166FC}"/>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spTree>
    <p:extLst>
      <p:ext uri="{BB962C8B-B14F-4D97-AF65-F5344CB8AC3E}">
        <p14:creationId xmlns:p14="http://schemas.microsoft.com/office/powerpoint/2010/main" val="1952689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DA5F57-584F-4FA6-AEB2-21577BF3B5DC}"/>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4" name="灯片编号占位符 3">
            <a:extLst>
              <a:ext uri="{FF2B5EF4-FFF2-40B4-BE49-F238E27FC236}">
                <a16:creationId xmlns:a16="http://schemas.microsoft.com/office/drawing/2014/main" id="{CFCF815F-76D1-40BD-9F36-C13B9FE7FA62}"/>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sp>
        <p:nvSpPr>
          <p:cNvPr id="5" name="Slide Number Placeholder 5">
            <a:extLst>
              <a:ext uri="{FF2B5EF4-FFF2-40B4-BE49-F238E27FC236}">
                <a16:creationId xmlns:a16="http://schemas.microsoft.com/office/drawing/2014/main" id="{516F9DC5-9780-AB4B-BB74-B805A5C44344}"/>
              </a:ext>
            </a:extLst>
          </p:cNvPr>
          <p:cNvSpPr txBox="1">
            <a:spLocks/>
          </p:cNvSpPr>
          <p:nvPr userDrawn="1"/>
        </p:nvSpPr>
        <p:spPr>
          <a:xfrm>
            <a:off x="5754029" y="6561498"/>
            <a:ext cx="702011" cy="262829"/>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lang="ko-KR" altLang="en-US" sz="1100" kern="12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2854218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DA5F57-584F-4FA6-AEB2-21577BF3B5DC}"/>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3" name="页脚占位符 2">
            <a:extLst>
              <a:ext uri="{FF2B5EF4-FFF2-40B4-BE49-F238E27FC236}">
                <a16:creationId xmlns:a16="http://schemas.microsoft.com/office/drawing/2014/main" id="{EC31EF89-A29A-433C-9F65-AC0C809C9A8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FCF815F-76D1-40BD-9F36-C13B9FE7FA62}"/>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pic>
        <p:nvPicPr>
          <p:cNvPr id="5" name="图片 1">
            <a:extLst>
              <a:ext uri="{FF2B5EF4-FFF2-40B4-BE49-F238E27FC236}">
                <a16:creationId xmlns:a16="http://schemas.microsoft.com/office/drawing/2014/main" id="{E2287FA7-6C74-184E-826B-18E21BF425E1}"/>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a:off x="4147817" y="19928"/>
            <a:ext cx="8044183" cy="6858001"/>
          </a:xfrm>
          <a:prstGeom prst="rect">
            <a:avLst/>
          </a:prstGeom>
        </p:spPr>
      </p:pic>
      <p:pic>
        <p:nvPicPr>
          <p:cNvPr id="6" name="图片 2">
            <a:extLst>
              <a:ext uri="{FF2B5EF4-FFF2-40B4-BE49-F238E27FC236}">
                <a16:creationId xmlns:a16="http://schemas.microsoft.com/office/drawing/2014/main" id="{D9156C71-B19E-5A43-B738-DFD8679F5AE0}"/>
              </a:ext>
            </a:extLst>
          </p:cNvPr>
          <p:cNvPicPr>
            <a:picLocks/>
          </p:cNvPicPr>
          <p:nvPr userDrawn="1"/>
        </p:nvPicPr>
        <p:blipFill rotWithShape="1">
          <a:blip r:embed="rId3" cstate="email">
            <a:extLst>
              <a:ext uri="{28A0092B-C50C-407E-A947-70E740481C1C}">
                <a14:useLocalDpi xmlns:a14="http://schemas.microsoft.com/office/drawing/2010/main"/>
              </a:ext>
            </a:extLst>
          </a:blip>
          <a:srcRect/>
          <a:stretch/>
        </p:blipFill>
        <p:spPr>
          <a:xfrm>
            <a:off x="0" y="1313"/>
            <a:ext cx="6344816" cy="6858001"/>
          </a:xfrm>
          <a:prstGeom prst="rect">
            <a:avLst/>
          </a:prstGeom>
        </p:spPr>
      </p:pic>
      <p:sp>
        <p:nvSpPr>
          <p:cNvPr id="7" name="Slide Number Placeholder 5">
            <a:extLst>
              <a:ext uri="{FF2B5EF4-FFF2-40B4-BE49-F238E27FC236}">
                <a16:creationId xmlns:a16="http://schemas.microsoft.com/office/drawing/2014/main" id="{FAF5C577-09DD-C24D-A4D2-F7177D9B17FE}"/>
              </a:ext>
            </a:extLst>
          </p:cNvPr>
          <p:cNvSpPr txBox="1">
            <a:spLocks/>
          </p:cNvSpPr>
          <p:nvPr userDrawn="1"/>
        </p:nvSpPr>
        <p:spPr>
          <a:xfrm>
            <a:off x="5754029" y="6561498"/>
            <a:ext cx="702011" cy="262829"/>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lang="ko-KR" altLang="en-US" sz="1100" kern="12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14160594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06A07-1E1D-47AA-A722-203BC9317D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547F2CB-4A17-4501-9210-CACAD2E93B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91F1AA6-E9C3-4F46-8DA0-07C3DF774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B631C0-E0CA-484E-9672-08E35FC8126A}"/>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6" name="页脚占位符 5">
            <a:extLst>
              <a:ext uri="{FF2B5EF4-FFF2-40B4-BE49-F238E27FC236}">
                <a16:creationId xmlns:a16="http://schemas.microsoft.com/office/drawing/2014/main" id="{502729C7-51F5-486E-9384-213CFABE17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68D106-55F1-45A7-8B80-599033C01997}"/>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spTree>
    <p:extLst>
      <p:ext uri="{BB962C8B-B14F-4D97-AF65-F5344CB8AC3E}">
        <p14:creationId xmlns:p14="http://schemas.microsoft.com/office/powerpoint/2010/main" val="2308252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텍스트 개체 틀 9">
            <a:extLst>
              <a:ext uri="{FF2B5EF4-FFF2-40B4-BE49-F238E27FC236}">
                <a16:creationId xmlns:a16="http://schemas.microsoft.com/office/drawing/2014/main" id="{D1872878-8DDE-4B60-AC71-1A5F5D34625B}"/>
              </a:ext>
            </a:extLst>
          </p:cNvPr>
          <p:cNvSpPr>
            <a:spLocks noGrp="1"/>
          </p:cNvSpPr>
          <p:nvPr>
            <p:ph type="body" sz="quarter" idx="13" hasCustomPrompt="1"/>
          </p:nvPr>
        </p:nvSpPr>
        <p:spPr>
          <a:xfrm>
            <a:off x="8804858" y="76376"/>
            <a:ext cx="3257268" cy="268872"/>
          </a:xfrm>
        </p:spPr>
        <p:txBody>
          <a:bodyPr>
            <a:noAutofit/>
          </a:bodyPr>
          <a:lstStyle>
            <a:lvl1pPr marL="0" indent="0" algn="r">
              <a:buNone/>
              <a:defRPr sz="1475">
                <a:solidFill>
                  <a:schemeClr val="tx1">
                    <a:lumMod val="50000"/>
                    <a:lumOff val="50000"/>
                  </a:schemeClr>
                </a:solidFill>
                <a:latin typeface="微软雅黑" panose="020B0503020204020204" pitchFamily="34" charset="-122"/>
                <a:ea typeface="微软雅黑" panose="020B0503020204020204" pitchFamily="34" charset="-122"/>
              </a:defRPr>
            </a:lvl1pPr>
          </a:lstStyle>
          <a:p>
            <a:pPr lvl="0"/>
            <a:r>
              <a:rPr lang="ko-KR" altLang="en-US" dirty="0"/>
              <a:t>마스터 텍스트 스타일을 편집합니다</a:t>
            </a:r>
          </a:p>
        </p:txBody>
      </p:sp>
      <p:sp>
        <p:nvSpPr>
          <p:cNvPr id="3" name="평행 사변형 4">
            <a:extLst>
              <a:ext uri="{FF2B5EF4-FFF2-40B4-BE49-F238E27FC236}">
                <a16:creationId xmlns:a16="http://schemas.microsoft.com/office/drawing/2014/main" id="{76D4185C-1604-4455-BAFD-A0D38B9D7342}"/>
              </a:ext>
            </a:extLst>
          </p:cNvPr>
          <p:cNvSpPr/>
          <p:nvPr userDrawn="1"/>
        </p:nvSpPr>
        <p:spPr>
          <a:xfrm rot="283436">
            <a:off x="1264" y="156937"/>
            <a:ext cx="968753" cy="1013791"/>
          </a:xfrm>
          <a:prstGeom prst="parallelogram">
            <a:avLst>
              <a:gd name="adj"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4" name="직사각형 17">
            <a:extLst>
              <a:ext uri="{FF2B5EF4-FFF2-40B4-BE49-F238E27FC236}">
                <a16:creationId xmlns:a16="http://schemas.microsoft.com/office/drawing/2014/main" id="{26CA488D-6ADD-48C8-A1A3-10191B74F33A}"/>
              </a:ext>
            </a:extLst>
          </p:cNvPr>
          <p:cNvSpPr/>
          <p:nvPr userDrawn="1"/>
        </p:nvSpPr>
        <p:spPr>
          <a:xfrm>
            <a:off x="0" y="438634"/>
            <a:ext cx="12192000" cy="50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5" name="Title 1">
            <a:extLst>
              <a:ext uri="{FF2B5EF4-FFF2-40B4-BE49-F238E27FC236}">
                <a16:creationId xmlns:a16="http://schemas.microsoft.com/office/drawing/2014/main" id="{80046D51-B427-44EE-AA38-4BAD16B72164}"/>
              </a:ext>
            </a:extLst>
          </p:cNvPr>
          <p:cNvSpPr>
            <a:spLocks noGrp="1"/>
          </p:cNvSpPr>
          <p:nvPr>
            <p:ph type="title" hasCustomPrompt="1"/>
          </p:nvPr>
        </p:nvSpPr>
        <p:spPr>
          <a:xfrm>
            <a:off x="519724" y="511359"/>
            <a:ext cx="11587898" cy="37227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22E2AB2F-06EF-4757-AF89-FF6AFDA78C52}"/>
              </a:ext>
            </a:extLst>
          </p:cNvPr>
          <p:cNvSpPr/>
          <p:nvPr userDrawn="1"/>
        </p:nvSpPr>
        <p:spPr>
          <a:xfrm>
            <a:off x="0" y="404666"/>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DA3C21F9-7F3A-43DD-A49C-C184BF4B3679}"/>
              </a:ext>
            </a:extLst>
          </p:cNvPr>
          <p:cNvSpPr/>
          <p:nvPr userDrawn="1"/>
        </p:nvSpPr>
        <p:spPr>
          <a:xfrm>
            <a:off x="1" y="404665"/>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9" name="TextBox 12">
            <a:extLst>
              <a:ext uri="{FF2B5EF4-FFF2-40B4-BE49-F238E27FC236}">
                <a16:creationId xmlns:a16="http://schemas.microsoft.com/office/drawing/2014/main" id="{02FF2AAD-B22E-48FF-A695-ABBB1EDE9060}"/>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10" name="Picture 5">
            <a:extLst>
              <a:ext uri="{FF2B5EF4-FFF2-40B4-BE49-F238E27FC236}">
                <a16:creationId xmlns:a16="http://schemas.microsoft.com/office/drawing/2014/main" id="{18708A70-E8E8-4B3B-BC37-4EC1CA2154CD}"/>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12" name="Slide Number Placeholder 5">
            <a:extLst>
              <a:ext uri="{FF2B5EF4-FFF2-40B4-BE49-F238E27FC236}">
                <a16:creationId xmlns:a16="http://schemas.microsoft.com/office/drawing/2014/main" id="{057770CE-9CC5-C044-8D29-8E7F9E4701FF}"/>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22090987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06B7D-8841-4A9F-B530-2524C97C7D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B58FC0-F8E4-4981-A55D-C7D98B4459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CE1D28D-3EAE-4006-B888-D6E734803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AB90A9-E83E-47C0-8E91-BB4507CAE7DF}"/>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6" name="页脚占位符 5">
            <a:extLst>
              <a:ext uri="{FF2B5EF4-FFF2-40B4-BE49-F238E27FC236}">
                <a16:creationId xmlns:a16="http://schemas.microsoft.com/office/drawing/2014/main" id="{9F826F8A-552E-44FD-BDD2-1BF169CA86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353C5B-22CB-4C0F-AF07-5489EA568DB8}"/>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spTree>
    <p:extLst>
      <p:ext uri="{BB962C8B-B14F-4D97-AF65-F5344CB8AC3E}">
        <p14:creationId xmlns:p14="http://schemas.microsoft.com/office/powerpoint/2010/main" val="36676596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00AB2-3DA0-4A87-A65D-8893DD7F05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CECA88-39AF-4186-8D7A-BBF2C0651ED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0D5D90-C012-4119-B7F6-D6852E295E7B}"/>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5" name="页脚占位符 4">
            <a:extLst>
              <a:ext uri="{FF2B5EF4-FFF2-40B4-BE49-F238E27FC236}">
                <a16:creationId xmlns:a16="http://schemas.microsoft.com/office/drawing/2014/main" id="{E7586209-DF1B-4A51-9BA9-5569086B24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74872B-3D36-46E2-8EC1-84729F0F7498}"/>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spTree>
    <p:extLst>
      <p:ext uri="{BB962C8B-B14F-4D97-AF65-F5344CB8AC3E}">
        <p14:creationId xmlns:p14="http://schemas.microsoft.com/office/powerpoint/2010/main" val="39272969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719A75-8302-48B2-B8A2-30B2027C20E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A4E99F6-B37D-45CF-8AA9-5722F79B0C5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CFA3B0-10AA-4BE6-A32E-C19DD9CD9DDE}"/>
              </a:ext>
            </a:extLst>
          </p:cNvPr>
          <p:cNvSpPr>
            <a:spLocks noGrp="1"/>
          </p:cNvSpPr>
          <p:nvPr>
            <p:ph type="dt" sz="half" idx="10"/>
          </p:nvPr>
        </p:nvSpPr>
        <p:spPr/>
        <p:txBody>
          <a:bodyPr/>
          <a:lstStyle/>
          <a:p>
            <a:fld id="{750BB55E-DDF2-43E4-B7AD-74B5DB6042B6}" type="datetimeFigureOut">
              <a:rPr lang="zh-CN" altLang="en-US" smtClean="0"/>
              <a:t>2021-01-18</a:t>
            </a:fld>
            <a:endParaRPr lang="zh-CN" altLang="en-US"/>
          </a:p>
        </p:txBody>
      </p:sp>
      <p:sp>
        <p:nvSpPr>
          <p:cNvPr id="5" name="页脚占位符 4">
            <a:extLst>
              <a:ext uri="{FF2B5EF4-FFF2-40B4-BE49-F238E27FC236}">
                <a16:creationId xmlns:a16="http://schemas.microsoft.com/office/drawing/2014/main" id="{F25D7486-6D56-4C86-A583-E26E5EBCCB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BFCDB-E749-4D00-A484-FBF1130ED353}"/>
              </a:ext>
            </a:extLst>
          </p:cNvPr>
          <p:cNvSpPr>
            <a:spLocks noGrp="1"/>
          </p:cNvSpPr>
          <p:nvPr>
            <p:ph type="sldNum" sz="quarter" idx="12"/>
          </p:nvPr>
        </p:nvSpPr>
        <p:spPr/>
        <p:txBody>
          <a:bodyPr/>
          <a:lstStyle/>
          <a:p>
            <a:fld id="{019CC8F5-81C0-4B60-8C0A-FFA1A150B8FE}" type="slidenum">
              <a:rPr lang="zh-CN" altLang="en-US" smtClean="0"/>
              <a:t>‹#›</a:t>
            </a:fld>
            <a:endParaRPr lang="zh-CN" altLang="en-US"/>
          </a:p>
        </p:txBody>
      </p:sp>
    </p:spTree>
    <p:extLst>
      <p:ext uri="{BB962C8B-B14F-4D97-AF65-F5344CB8AC3E}">
        <p14:creationId xmlns:p14="http://schemas.microsoft.com/office/powerpoint/2010/main" val="11083394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제목 헤딩 내용_STD(190107_shyang)">
    <p:spTree>
      <p:nvGrpSpPr>
        <p:cNvPr id="1" name=""/>
        <p:cNvGrpSpPr/>
        <p:nvPr/>
      </p:nvGrpSpPr>
      <p:grpSpPr>
        <a:xfrm>
          <a:off x="0" y="0"/>
          <a:ext cx="0" cy="0"/>
          <a:chOff x="0" y="0"/>
          <a:chExt cx="0" cy="0"/>
        </a:xfrm>
      </p:grpSpPr>
      <p:sp>
        <p:nvSpPr>
          <p:cNvPr id="4" name="직사각형 3"/>
          <p:cNvSpPr/>
          <p:nvPr userDrawn="1"/>
        </p:nvSpPr>
        <p:spPr>
          <a:xfrm>
            <a:off x="-84380" y="22865"/>
            <a:ext cx="12192000" cy="776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微软雅黑" panose="020B0503020204020204" pitchFamily="34" charset="-122"/>
            </a:endParaRPr>
          </a:p>
        </p:txBody>
      </p:sp>
      <p:sp>
        <p:nvSpPr>
          <p:cNvPr id="2" name="Title 1"/>
          <p:cNvSpPr>
            <a:spLocks noGrp="1"/>
          </p:cNvSpPr>
          <p:nvPr>
            <p:ph type="title" hasCustomPrompt="1"/>
          </p:nvPr>
        </p:nvSpPr>
        <p:spPr>
          <a:xfrm>
            <a:off x="733507" y="123023"/>
            <a:ext cx="11374113" cy="597399"/>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5" name="평행 사변형 4"/>
          <p:cNvSpPr/>
          <p:nvPr userDrawn="1"/>
        </p:nvSpPr>
        <p:spPr>
          <a:xfrm rot="283436">
            <a:off x="1263" y="-135678"/>
            <a:ext cx="968753" cy="1013791"/>
          </a:xfrm>
          <a:prstGeom prst="parallelogram">
            <a:avLst>
              <a:gd name="adj"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微软雅黑" panose="020B0503020204020204" pitchFamily="34" charset="-122"/>
            </a:endParaRPr>
          </a:p>
        </p:txBody>
      </p:sp>
      <p:sp>
        <p:nvSpPr>
          <p:cNvPr id="7" name="자유형 6"/>
          <p:cNvSpPr/>
          <p:nvPr userDrawn="1"/>
        </p:nvSpPr>
        <p:spPr>
          <a:xfrm>
            <a:off x="-24464" y="15506"/>
            <a:ext cx="709500" cy="7851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Lst>
            <a:ahLst/>
            <a:cxnLst>
              <a:cxn ang="0">
                <a:pos x="connsiteX0" y="connsiteY0"/>
              </a:cxn>
              <a:cxn ang="0">
                <a:pos x="connsiteX1" y="connsiteY1"/>
              </a:cxn>
              <a:cxn ang="0">
                <a:pos x="connsiteX2" y="connsiteY2"/>
              </a:cxn>
              <a:cxn ang="0">
                <a:pos x="connsiteX3" y="connsiteY3"/>
              </a:cxn>
            </a:cxnLst>
            <a:rect l="l" t="t" r="r" b="b"/>
            <a:pathLst>
              <a:path w="576469" h="785191">
                <a:moveTo>
                  <a:pt x="0" y="0"/>
                </a:moveTo>
                <a:lnTo>
                  <a:pt x="576469" y="0"/>
                </a:lnTo>
                <a:lnTo>
                  <a:pt x="19878" y="785191"/>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微软雅黑" panose="020B0503020204020204" pitchFamily="34" charset="-122"/>
            </a:endParaRPr>
          </a:p>
        </p:txBody>
      </p:sp>
      <p:sp>
        <p:nvSpPr>
          <p:cNvPr id="8" name="직사각형 7"/>
          <p:cNvSpPr/>
          <p:nvPr userDrawn="1"/>
        </p:nvSpPr>
        <p:spPr>
          <a:xfrm>
            <a:off x="118035" y="1567331"/>
            <a:ext cx="11944091" cy="490865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800">
              <a:latin typeface="微软雅黑" panose="020B0503020204020204" pitchFamily="34" charset="-122"/>
            </a:endParaRPr>
          </a:p>
        </p:txBody>
      </p:sp>
      <p:sp>
        <p:nvSpPr>
          <p:cNvPr id="76" name="내용 개체 틀 8"/>
          <p:cNvSpPr>
            <a:spLocks noGrp="1"/>
          </p:cNvSpPr>
          <p:nvPr>
            <p:ph sz="quarter" idx="13" hasCustomPrompt="1"/>
          </p:nvPr>
        </p:nvSpPr>
        <p:spPr>
          <a:xfrm>
            <a:off x="214365" y="850143"/>
            <a:ext cx="11704319" cy="658469"/>
          </a:xfrm>
        </p:spPr>
        <p:txBody>
          <a:bodyPr anchor="t">
            <a:noAutofit/>
          </a:bodyPr>
          <a:lstStyle>
            <a:lvl1pPr marL="0" indent="0">
              <a:lnSpc>
                <a:spcPct val="120000"/>
              </a:lnSpc>
              <a:spcBef>
                <a:spcPts val="600"/>
              </a:spcBef>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lnSpc>
                <a:spcPct val="120000"/>
              </a:lnSpc>
              <a:spcBef>
                <a:spcPts val="600"/>
              </a:spcBef>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2pPr>
            <a:lvl3pPr marL="914400" indent="0">
              <a:lnSpc>
                <a:spcPct val="120000"/>
              </a:lnSpc>
              <a:spcBef>
                <a:spcPts val="600"/>
              </a:spcBef>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3pPr>
            <a:lvl4pPr marL="1371600" indent="0">
              <a:lnSpc>
                <a:spcPct val="120000"/>
              </a:lnSpc>
              <a:spcBef>
                <a:spcPts val="600"/>
              </a:spcBef>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4pPr>
            <a:lvl5pPr marL="1828800" indent="0">
              <a:lnSpc>
                <a:spcPct val="120000"/>
              </a:lnSpc>
              <a:spcBef>
                <a:spcPts val="600"/>
              </a:spcBef>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a:p>
            <a:pPr lvl="3"/>
            <a:r>
              <a:rPr kumimoji="1" lang="ko-KR" altLang="en-US" dirty="0"/>
              <a:t>네 번째 수준</a:t>
            </a:r>
          </a:p>
          <a:p>
            <a:pPr lvl="4"/>
            <a:r>
              <a:rPr kumimoji="1" lang="ko-KR" altLang="en-US" dirty="0"/>
              <a:t>다섯 번째 수준</a:t>
            </a:r>
          </a:p>
        </p:txBody>
      </p:sp>
      <p:sp>
        <p:nvSpPr>
          <p:cNvPr id="13" name="Slide Number Placeholder 5">
            <a:extLst>
              <a:ext uri="{FF2B5EF4-FFF2-40B4-BE49-F238E27FC236}">
                <a16:creationId xmlns:a16="http://schemas.microsoft.com/office/drawing/2014/main" id="{AF88D145-35C8-5643-8738-1243D7C07E66}"/>
              </a:ext>
            </a:extLst>
          </p:cNvPr>
          <p:cNvSpPr>
            <a:spLocks noGrp="1"/>
          </p:cNvSpPr>
          <p:nvPr>
            <p:ph type="sldNum" sz="quarter" idx="12"/>
          </p:nvPr>
        </p:nvSpPr>
        <p:spPr>
          <a:xfrm>
            <a:off x="5701357" y="6633875"/>
            <a:ext cx="766500" cy="139844"/>
          </a:xfrm>
        </p:spPr>
        <p:txBody>
          <a:bodyPr vert="horz" lIns="91440" tIns="45720" rIns="91440" bIns="45720" rtlCol="0" anchor="ctr"/>
          <a:lstStyle>
            <a:lvl1pPr algn="ctr">
              <a:defRPr lang="ko-KR" altLang="en-US" sz="1000" b="1" i="0" smtClean="0">
                <a:solidFill>
                  <a:srgbClr val="009CE1"/>
                </a:solidFill>
                <a:latin typeface="+mn-ea"/>
                <a:ea typeface="+mn-ea"/>
              </a:defRPr>
            </a:lvl1pPr>
          </a:lstStyle>
          <a:p>
            <a:fld id="{8645AF44-5734-4C67-803C-E5F57A8BDDF5}" type="slidenum">
              <a:rPr lang="en-US" altLang="ko-KR" smtClean="0"/>
              <a:pPr/>
              <a:t>‹#›</a:t>
            </a:fld>
            <a:endParaRPr lang="en-US" dirty="0"/>
          </a:p>
        </p:txBody>
      </p:sp>
      <p:sp>
        <p:nvSpPr>
          <p:cNvPr id="14" name="Text Box 9">
            <a:extLst>
              <a:ext uri="{FF2B5EF4-FFF2-40B4-BE49-F238E27FC236}">
                <a16:creationId xmlns:a16="http://schemas.microsoft.com/office/drawing/2014/main" id="{B996FB80-E003-3943-9768-32256B55722B}"/>
              </a:ext>
            </a:extLst>
          </p:cNvPr>
          <p:cNvSpPr txBox="1">
            <a:spLocks noChangeArrowheads="1"/>
          </p:cNvSpPr>
          <p:nvPr userDrawn="1"/>
        </p:nvSpPr>
        <p:spPr bwMode="auto">
          <a:xfrm>
            <a:off x="7480651" y="6603771"/>
            <a:ext cx="3545858" cy="307777"/>
          </a:xfrm>
          <a:prstGeom prst="rect">
            <a:avLst/>
          </a:prstGeom>
          <a:noFill/>
          <a:ln w="9525">
            <a:noFill/>
            <a:miter lim="800000"/>
          </a:ln>
          <a:effectLst/>
        </p:spPr>
        <p:txBody>
          <a:bodyPr wrap="square" lIns="0">
            <a:spAutoFit/>
          </a:bodyPr>
          <a:lstStyle/>
          <a:p>
            <a:pPr algn="r" eaLnBrk="0" latinLnBrk="0" hangingPunct="0"/>
            <a:r>
              <a:rPr lang="en-US" altLang="ko-KR" sz="700" dirty="0">
                <a:solidFill>
                  <a:prstClr val="black"/>
                </a:solidFill>
                <a:latin typeface="微软雅黑" panose="020B0503020204020204" charset="-122"/>
                <a:ea typeface="微软雅黑" panose="020B0503020204020204" charset="-122"/>
              </a:rPr>
              <a:t>© 2020 Shenzhen WEIXUN Co, Ltd.  All rights reserved</a:t>
            </a:r>
            <a:r>
              <a:rPr lang="ko-KR" altLang="en-US" sz="700" dirty="0">
                <a:solidFill>
                  <a:prstClr val="black"/>
                </a:solidFill>
                <a:latin typeface="微软雅黑" panose="020B0503020204020204" charset="-122"/>
                <a:ea typeface="微软雅黑" panose="020B0503020204020204" charset="-122"/>
              </a:rPr>
              <a:t> </a:t>
            </a:r>
            <a:r>
              <a:rPr lang="en-US" altLang="ko-KR" sz="700" dirty="0">
                <a:solidFill>
                  <a:prstClr val="black"/>
                </a:solidFill>
                <a:latin typeface="微软雅黑" panose="020B0503020204020204" charset="-122"/>
                <a:ea typeface="微软雅黑" panose="020B0503020204020204" charset="-122"/>
              </a:rPr>
              <a:t>All rights reserved.   |  Confidential </a:t>
            </a:r>
          </a:p>
        </p:txBody>
      </p:sp>
      <p:pic>
        <p:nvPicPr>
          <p:cNvPr id="15" name="Picture 3">
            <a:extLst>
              <a:ext uri="{FF2B5EF4-FFF2-40B4-BE49-F238E27FC236}">
                <a16:creationId xmlns:a16="http://schemas.microsoft.com/office/drawing/2014/main" id="{322038A1-E5D6-6048-934B-B89177C8A55D}"/>
              </a:ext>
            </a:extLst>
          </p:cNvPr>
          <p:cNvPicPr>
            <a:picLocks noChangeAspect="1"/>
          </p:cNvPicPr>
          <p:nvPr userDrawn="1"/>
        </p:nvPicPr>
        <p:blipFill>
          <a:blip r:embed="rId2" cstate="email"/>
          <a:stretch>
            <a:fillRect/>
          </a:stretch>
        </p:blipFill>
        <p:spPr>
          <a:xfrm>
            <a:off x="11220399" y="6590815"/>
            <a:ext cx="852869" cy="225964"/>
          </a:xfrm>
          <a:prstGeom prst="rect">
            <a:avLst/>
          </a:prstGeom>
        </p:spPr>
      </p:pic>
      <p:pic>
        <p:nvPicPr>
          <p:cNvPr id="16" name="그림 15">
            <a:extLst>
              <a:ext uri="{FF2B5EF4-FFF2-40B4-BE49-F238E27FC236}">
                <a16:creationId xmlns:a16="http://schemas.microsoft.com/office/drawing/2014/main" id="{DBD74147-FE4D-3940-872E-465579767A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50977" y="6568224"/>
            <a:ext cx="2666522" cy="271146"/>
          </a:xfrm>
          <a:prstGeom prst="rect">
            <a:avLst/>
          </a:prstGeom>
        </p:spPr>
      </p:pic>
    </p:spTree>
    <p:extLst>
      <p:ext uri="{BB962C8B-B14F-4D97-AF65-F5344CB8AC3E}">
        <p14:creationId xmlns:p14="http://schemas.microsoft.com/office/powerpoint/2010/main" val="17879713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제목 내용_Std(190107_shyang)">
    <p:spTree>
      <p:nvGrpSpPr>
        <p:cNvPr id="1" name=""/>
        <p:cNvGrpSpPr/>
        <p:nvPr/>
      </p:nvGrpSpPr>
      <p:grpSpPr>
        <a:xfrm>
          <a:off x="0" y="0"/>
          <a:ext cx="0" cy="0"/>
          <a:chOff x="0" y="0"/>
          <a:chExt cx="0" cy="0"/>
        </a:xfrm>
      </p:grpSpPr>
      <p:sp>
        <p:nvSpPr>
          <p:cNvPr id="4" name="직사각형 3"/>
          <p:cNvSpPr/>
          <p:nvPr userDrawn="1"/>
        </p:nvSpPr>
        <p:spPr>
          <a:xfrm>
            <a:off x="0" y="33964"/>
            <a:ext cx="12192000" cy="776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solidFill>
                <a:schemeClr val="tx1"/>
              </a:solidFill>
              <a:latin typeface="微软雅黑" panose="020B0503020204020204" pitchFamily="34" charset="-122"/>
              <a:ea typeface="微软雅黑" panose="020B0503020204020204" charset="-122"/>
              <a:cs typeface="微软雅黑" panose="020B0503020204020204" charset="-122"/>
            </a:endParaRPr>
          </a:p>
        </p:txBody>
      </p:sp>
      <p:sp>
        <p:nvSpPr>
          <p:cNvPr id="2" name="Title 1"/>
          <p:cNvSpPr>
            <a:spLocks noGrp="1"/>
          </p:cNvSpPr>
          <p:nvPr>
            <p:ph type="title" hasCustomPrompt="1"/>
          </p:nvPr>
        </p:nvSpPr>
        <p:spPr>
          <a:xfrm>
            <a:off x="733507" y="123023"/>
            <a:ext cx="11374113" cy="597399"/>
          </a:xfrm>
        </p:spPr>
        <p:txBody>
          <a:bodyPr vert="horz" lIns="91440" tIns="45720" rIns="91440" bIns="45720" rtlCol="0" anchor="ctr">
            <a:noAutofit/>
          </a:bodyPr>
          <a:lstStyle>
            <a:lvl1pPr>
              <a:defRPr lang="en-US" sz="2000" b="1" dirty="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제목 스타일 편집</a:t>
            </a:r>
            <a:endParaRPr lang="en-US" dirty="0"/>
          </a:p>
        </p:txBody>
      </p:sp>
      <p:sp>
        <p:nvSpPr>
          <p:cNvPr id="5" name="평행 사변형 4"/>
          <p:cNvSpPr/>
          <p:nvPr userDrawn="1"/>
        </p:nvSpPr>
        <p:spPr>
          <a:xfrm rot="283436">
            <a:off x="1263" y="-135678"/>
            <a:ext cx="968753" cy="1013791"/>
          </a:xfrm>
          <a:prstGeom prst="parallelogram">
            <a:avLst>
              <a:gd name="adj"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微软雅黑" panose="020B0503020204020204" pitchFamily="34" charset="-122"/>
            </a:endParaRPr>
          </a:p>
        </p:txBody>
      </p:sp>
      <p:sp>
        <p:nvSpPr>
          <p:cNvPr id="7" name="자유형 6"/>
          <p:cNvSpPr/>
          <p:nvPr userDrawn="1"/>
        </p:nvSpPr>
        <p:spPr>
          <a:xfrm>
            <a:off x="-48471" y="24956"/>
            <a:ext cx="709500" cy="7851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Lst>
            <a:ahLst/>
            <a:cxnLst>
              <a:cxn ang="0">
                <a:pos x="connsiteX0" y="connsiteY0"/>
              </a:cxn>
              <a:cxn ang="0">
                <a:pos x="connsiteX1" y="connsiteY1"/>
              </a:cxn>
              <a:cxn ang="0">
                <a:pos x="connsiteX2" y="connsiteY2"/>
              </a:cxn>
              <a:cxn ang="0">
                <a:pos x="connsiteX3" y="connsiteY3"/>
              </a:cxn>
            </a:cxnLst>
            <a:rect l="l" t="t" r="r" b="b"/>
            <a:pathLst>
              <a:path w="576469" h="785191">
                <a:moveTo>
                  <a:pt x="0" y="0"/>
                </a:moveTo>
                <a:lnTo>
                  <a:pt x="576469" y="0"/>
                </a:lnTo>
                <a:lnTo>
                  <a:pt x="19878" y="785191"/>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微软雅黑" panose="020B0503020204020204" pitchFamily="34" charset="-122"/>
            </a:endParaRPr>
          </a:p>
        </p:txBody>
      </p:sp>
      <p:sp>
        <p:nvSpPr>
          <p:cNvPr id="10" name="Slide Number Placeholder 5">
            <a:extLst>
              <a:ext uri="{FF2B5EF4-FFF2-40B4-BE49-F238E27FC236}">
                <a16:creationId xmlns:a16="http://schemas.microsoft.com/office/drawing/2014/main" id="{12D1A26D-3DB3-7747-8B56-9DB1B0BCC8CB}"/>
              </a:ext>
            </a:extLst>
          </p:cNvPr>
          <p:cNvSpPr>
            <a:spLocks noGrp="1"/>
          </p:cNvSpPr>
          <p:nvPr>
            <p:ph type="sldNum" sz="quarter" idx="12"/>
          </p:nvPr>
        </p:nvSpPr>
        <p:spPr>
          <a:xfrm>
            <a:off x="5701357" y="6633875"/>
            <a:ext cx="766500" cy="139844"/>
          </a:xfrm>
        </p:spPr>
        <p:txBody>
          <a:bodyPr/>
          <a:lstStyle>
            <a:lvl1pPr algn="ctr">
              <a:defRPr sz="1000" b="1" i="0">
                <a:solidFill>
                  <a:srgbClr val="009CE1"/>
                </a:solidFill>
                <a:latin typeface="+mn-ea"/>
                <a:ea typeface="+mn-ea"/>
              </a:defRPr>
            </a:lvl1pPr>
          </a:lstStyle>
          <a:p>
            <a:fld id="{8645AF44-5734-4C67-803C-E5F57A8BDDF5}" type="slidenum">
              <a:rPr lang="ko-KR" altLang="en-US" smtClean="0"/>
              <a:pPr/>
              <a:t>‹#›</a:t>
            </a:fld>
            <a:endParaRPr lang="ko-KR" altLang="en-US" dirty="0"/>
          </a:p>
        </p:txBody>
      </p:sp>
      <p:sp>
        <p:nvSpPr>
          <p:cNvPr id="11" name="Text Box 9">
            <a:extLst>
              <a:ext uri="{FF2B5EF4-FFF2-40B4-BE49-F238E27FC236}">
                <a16:creationId xmlns:a16="http://schemas.microsoft.com/office/drawing/2014/main" id="{CE307618-0924-2641-921F-49801B809EC2}"/>
              </a:ext>
            </a:extLst>
          </p:cNvPr>
          <p:cNvSpPr txBox="1">
            <a:spLocks noChangeArrowheads="1"/>
          </p:cNvSpPr>
          <p:nvPr userDrawn="1"/>
        </p:nvSpPr>
        <p:spPr bwMode="auto">
          <a:xfrm>
            <a:off x="7480651" y="6603771"/>
            <a:ext cx="3545858" cy="307777"/>
          </a:xfrm>
          <a:prstGeom prst="rect">
            <a:avLst/>
          </a:prstGeom>
          <a:noFill/>
          <a:ln w="9525">
            <a:noFill/>
            <a:miter lim="800000"/>
          </a:ln>
          <a:effectLst/>
        </p:spPr>
        <p:txBody>
          <a:bodyPr wrap="square" lIns="0">
            <a:spAutoFit/>
          </a:bodyPr>
          <a:lstStyle/>
          <a:p>
            <a:pPr algn="r" eaLnBrk="0" latinLnBrk="0" hangingPunct="0"/>
            <a:r>
              <a:rPr lang="en-US" altLang="ko-KR" sz="700" dirty="0">
                <a:solidFill>
                  <a:prstClr val="black"/>
                </a:solidFill>
                <a:latin typeface="微软雅黑" panose="020B0503020204020204" charset="-122"/>
                <a:ea typeface="微软雅黑" panose="020B0503020204020204" charset="-122"/>
              </a:rPr>
              <a:t>© 2020 Shenzhen WEIXUN Co, Ltd.  All rights reserved</a:t>
            </a:r>
            <a:r>
              <a:rPr lang="ko-KR" altLang="en-US" sz="700" dirty="0">
                <a:solidFill>
                  <a:prstClr val="black"/>
                </a:solidFill>
                <a:latin typeface="微软雅黑" panose="020B0503020204020204" charset="-122"/>
                <a:ea typeface="微软雅黑" panose="020B0503020204020204" charset="-122"/>
              </a:rPr>
              <a:t> </a:t>
            </a:r>
            <a:r>
              <a:rPr lang="en-US" altLang="ko-KR" sz="700" dirty="0">
                <a:solidFill>
                  <a:prstClr val="black"/>
                </a:solidFill>
                <a:latin typeface="微软雅黑" panose="020B0503020204020204" charset="-122"/>
                <a:ea typeface="微软雅黑" panose="020B0503020204020204" charset="-122"/>
              </a:rPr>
              <a:t>All rights reserved.   |  Confidential </a:t>
            </a:r>
          </a:p>
        </p:txBody>
      </p:sp>
      <p:pic>
        <p:nvPicPr>
          <p:cNvPr id="13" name="Picture 3">
            <a:extLst>
              <a:ext uri="{FF2B5EF4-FFF2-40B4-BE49-F238E27FC236}">
                <a16:creationId xmlns:a16="http://schemas.microsoft.com/office/drawing/2014/main" id="{91C54A3D-F897-D444-B031-8404F937FA25}"/>
              </a:ext>
            </a:extLst>
          </p:cNvPr>
          <p:cNvPicPr>
            <a:picLocks noChangeAspect="1"/>
          </p:cNvPicPr>
          <p:nvPr userDrawn="1"/>
        </p:nvPicPr>
        <p:blipFill>
          <a:blip r:embed="rId2" cstate="email"/>
          <a:stretch>
            <a:fillRect/>
          </a:stretch>
        </p:blipFill>
        <p:spPr>
          <a:xfrm>
            <a:off x="11220399" y="6590815"/>
            <a:ext cx="852869" cy="225964"/>
          </a:xfrm>
          <a:prstGeom prst="rect">
            <a:avLst/>
          </a:prstGeom>
        </p:spPr>
      </p:pic>
      <p:pic>
        <p:nvPicPr>
          <p:cNvPr id="14" name="그림 13">
            <a:extLst>
              <a:ext uri="{FF2B5EF4-FFF2-40B4-BE49-F238E27FC236}">
                <a16:creationId xmlns:a16="http://schemas.microsoft.com/office/drawing/2014/main" id="{8E10E672-A94E-4040-9E91-D5EB770C72A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50977" y="6568224"/>
            <a:ext cx="2666522" cy="271146"/>
          </a:xfrm>
          <a:prstGeom prst="rect">
            <a:avLst/>
          </a:prstGeom>
        </p:spPr>
      </p:pic>
    </p:spTree>
    <p:extLst>
      <p:ext uri="{BB962C8B-B14F-4D97-AF65-F5344CB8AC3E}">
        <p14:creationId xmlns:p14="http://schemas.microsoft.com/office/powerpoint/2010/main" val="3137913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D46F7C6-6B49-4BB2-8736-977E83E0E8FA}"/>
              </a:ext>
            </a:extLst>
          </p:cNvPr>
          <p:cNvSpPr>
            <a:spLocks noGrp="1"/>
          </p:cNvSpPr>
          <p:nvPr>
            <p:ph idx="1" hasCustomPrompt="1"/>
          </p:nvPr>
        </p:nvSpPr>
        <p:spPr>
          <a:xfrm>
            <a:off x="253218" y="1237492"/>
            <a:ext cx="11301605" cy="652300"/>
          </a:xfrm>
        </p:spPr>
        <p:txBody>
          <a:bodyPr>
            <a:normAutofit/>
          </a:bodyPr>
          <a:lstStyle>
            <a:lvl1pPr marL="0" indent="0">
              <a:lnSpc>
                <a:spcPct val="100000"/>
              </a:lnSpc>
              <a:spcBef>
                <a:spcPts val="370"/>
              </a:spcBef>
              <a:buNone/>
              <a:defRPr sz="1845">
                <a:latin typeface="微软雅黑" panose="020B0503020204020204" pitchFamily="34" charset="-122"/>
                <a:ea typeface="微软雅黑" panose="020B0503020204020204" pitchFamily="34" charset="-122"/>
              </a:defRPr>
            </a:lvl1pPr>
          </a:lstStyle>
          <a:p>
            <a:pPr lvl="0"/>
            <a:r>
              <a:rPr lang="ko-KR" altLang="en-US" dirty="0"/>
              <a:t>마스터 텍스트 스타일을 편집합니다</a:t>
            </a:r>
          </a:p>
        </p:txBody>
      </p:sp>
      <p:sp>
        <p:nvSpPr>
          <p:cNvPr id="3" name="텍스트 개체 틀 14">
            <a:extLst>
              <a:ext uri="{FF2B5EF4-FFF2-40B4-BE49-F238E27FC236}">
                <a16:creationId xmlns:a16="http://schemas.microsoft.com/office/drawing/2014/main" id="{6C59F987-3418-4A75-94D3-B78EE29739B2}"/>
              </a:ext>
            </a:extLst>
          </p:cNvPr>
          <p:cNvSpPr>
            <a:spLocks noGrp="1"/>
          </p:cNvSpPr>
          <p:nvPr>
            <p:ph type="body" sz="quarter" idx="14" hasCustomPrompt="1"/>
          </p:nvPr>
        </p:nvSpPr>
        <p:spPr>
          <a:xfrm>
            <a:off x="253223" y="1988449"/>
            <a:ext cx="6261431" cy="1804988"/>
          </a:xfrm>
        </p:spPr>
        <p:txBody>
          <a:bodyPr/>
          <a:lstStyle>
            <a:lvl1pPr marL="228600" indent="-228600">
              <a:buFont typeface="Arial" panose="020B0604020202020204" pitchFamily="34" charset="0"/>
              <a:buChar char="•"/>
              <a:defRPr sz="1725">
                <a:latin typeface="微软雅黑" panose="020B0503020204020204" pitchFamily="34" charset="-122"/>
                <a:ea typeface="微软雅黑" panose="020B0503020204020204" pitchFamily="34" charset="-122"/>
              </a:defRPr>
            </a:lvl1pPr>
            <a:lvl2pPr marL="441325" indent="-212725">
              <a:buFont typeface="Calibri" panose="020F0502020204030204" pitchFamily="34" charset="0"/>
              <a:buChar char="–"/>
              <a:defRPr sz="1475">
                <a:latin typeface="微软雅黑" panose="020B0503020204020204" pitchFamily="34" charset="-122"/>
                <a:ea typeface="微软雅黑" panose="020B0503020204020204" pitchFamily="34" charset="-122"/>
              </a:defRPr>
            </a:lvl2pPr>
            <a:lvl3pPr marL="668020" indent="-226695">
              <a:buFont typeface="Wingdings" panose="05000000000000000000" pitchFamily="2" charset="2"/>
              <a:buChar char="§"/>
              <a:defRPr sz="1475">
                <a:latin typeface="微软雅黑" panose="020B0503020204020204" pitchFamily="34" charset="-122"/>
                <a:ea typeface="微软雅黑" panose="020B0503020204020204" pitchFamily="34" charset="-122"/>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p:txBody>
      </p:sp>
      <p:sp>
        <p:nvSpPr>
          <p:cNvPr id="4" name="직사각형 17">
            <a:extLst>
              <a:ext uri="{FF2B5EF4-FFF2-40B4-BE49-F238E27FC236}">
                <a16:creationId xmlns:a16="http://schemas.microsoft.com/office/drawing/2014/main" id="{312E2FCF-BC6E-49B7-8B65-56EDEC4D2784}"/>
              </a:ext>
            </a:extLst>
          </p:cNvPr>
          <p:cNvSpPr/>
          <p:nvPr userDrawn="1"/>
        </p:nvSpPr>
        <p:spPr>
          <a:xfrm>
            <a:off x="0" y="438634"/>
            <a:ext cx="12192000" cy="50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5" name="Title 1">
            <a:extLst>
              <a:ext uri="{FF2B5EF4-FFF2-40B4-BE49-F238E27FC236}">
                <a16:creationId xmlns:a16="http://schemas.microsoft.com/office/drawing/2014/main" id="{DF67B187-8D79-41E5-A2B4-EB3D0A6AF496}"/>
              </a:ext>
            </a:extLst>
          </p:cNvPr>
          <p:cNvSpPr>
            <a:spLocks noGrp="1"/>
          </p:cNvSpPr>
          <p:nvPr>
            <p:ph type="title" hasCustomPrompt="1"/>
          </p:nvPr>
        </p:nvSpPr>
        <p:spPr>
          <a:xfrm>
            <a:off x="519724" y="511359"/>
            <a:ext cx="11587898" cy="37227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8DCB7AE6-083A-4DA9-A912-63F07835F488}"/>
              </a:ext>
            </a:extLst>
          </p:cNvPr>
          <p:cNvSpPr/>
          <p:nvPr userDrawn="1"/>
        </p:nvSpPr>
        <p:spPr>
          <a:xfrm>
            <a:off x="0" y="404666"/>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2EFA6015-32B1-4C83-ACC4-0687ADA26B9B}"/>
              </a:ext>
            </a:extLst>
          </p:cNvPr>
          <p:cNvSpPr/>
          <p:nvPr userDrawn="1"/>
        </p:nvSpPr>
        <p:spPr>
          <a:xfrm>
            <a:off x="1" y="404665"/>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9" name="TextBox 12">
            <a:extLst>
              <a:ext uri="{FF2B5EF4-FFF2-40B4-BE49-F238E27FC236}">
                <a16:creationId xmlns:a16="http://schemas.microsoft.com/office/drawing/2014/main" id="{752FA462-FBC3-4127-B610-0145B05B0A77}"/>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10" name="Picture 5">
            <a:extLst>
              <a:ext uri="{FF2B5EF4-FFF2-40B4-BE49-F238E27FC236}">
                <a16:creationId xmlns:a16="http://schemas.microsoft.com/office/drawing/2014/main" id="{F6599491-ADFE-4205-91DB-45946CDB2888}"/>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12" name="Slide Number Placeholder 5">
            <a:extLst>
              <a:ext uri="{FF2B5EF4-FFF2-40B4-BE49-F238E27FC236}">
                <a16:creationId xmlns:a16="http://schemas.microsoft.com/office/drawing/2014/main" id="{C2DF28DF-FEE2-E840-A1F6-16DDDCAFD194}"/>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3704779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직사각형 17">
            <a:extLst>
              <a:ext uri="{FF2B5EF4-FFF2-40B4-BE49-F238E27FC236}">
                <a16:creationId xmlns:a16="http://schemas.microsoft.com/office/drawing/2014/main" id="{90B5B897-69E2-4D07-8034-82FF1F3C11B5}"/>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3" name="Title 1">
            <a:extLst>
              <a:ext uri="{FF2B5EF4-FFF2-40B4-BE49-F238E27FC236}">
                <a16:creationId xmlns:a16="http://schemas.microsoft.com/office/drawing/2014/main" id="{4B5CCA2D-F4A8-469A-865A-E12ED4DF6CB8}"/>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4" name="자유형 20">
            <a:extLst>
              <a:ext uri="{FF2B5EF4-FFF2-40B4-BE49-F238E27FC236}">
                <a16:creationId xmlns:a16="http://schemas.microsoft.com/office/drawing/2014/main" id="{481A62D6-5A42-4F5F-9022-D4F2346C1794}"/>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5" name="자유형 20">
            <a:extLst>
              <a:ext uri="{FF2B5EF4-FFF2-40B4-BE49-F238E27FC236}">
                <a16:creationId xmlns:a16="http://schemas.microsoft.com/office/drawing/2014/main" id="{0AB00797-442F-4B2E-AD49-BC970189D443}"/>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7" name="TextBox 12">
            <a:extLst>
              <a:ext uri="{FF2B5EF4-FFF2-40B4-BE49-F238E27FC236}">
                <a16:creationId xmlns:a16="http://schemas.microsoft.com/office/drawing/2014/main" id="{AF24738F-3BAF-4851-A32F-D8350E484246}"/>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8" name="Picture 5">
            <a:extLst>
              <a:ext uri="{FF2B5EF4-FFF2-40B4-BE49-F238E27FC236}">
                <a16:creationId xmlns:a16="http://schemas.microsoft.com/office/drawing/2014/main" id="{14A90124-6C9D-4BD1-A779-7436BF66B6B4}"/>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9" name="Slide Number Placeholder 5">
            <a:extLst>
              <a:ext uri="{FF2B5EF4-FFF2-40B4-BE49-F238E27FC236}">
                <a16:creationId xmlns:a16="http://schemas.microsoft.com/office/drawing/2014/main" id="{22573EA7-3020-7847-AD58-23B0D4D04217}"/>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241303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직사각형 13">
            <a:extLst>
              <a:ext uri="{FF2B5EF4-FFF2-40B4-BE49-F238E27FC236}">
                <a16:creationId xmlns:a16="http://schemas.microsoft.com/office/drawing/2014/main" id="{0B67C8F1-C105-4F63-836E-4CB607E23096}"/>
              </a:ext>
            </a:extLst>
          </p:cNvPr>
          <p:cNvSpPr/>
          <p:nvPr userDrawn="1"/>
        </p:nvSpPr>
        <p:spPr>
          <a:xfrm>
            <a:off x="253218" y="679203"/>
            <a:ext cx="11687440" cy="5796784"/>
          </a:xfrm>
          <a:prstGeom prst="rect">
            <a:avLst/>
          </a:prstGeom>
          <a:solidFill>
            <a:schemeClr val="bg1"/>
          </a:solidFill>
          <a:ln w="3175">
            <a:solidFill>
              <a:schemeClr val="tx2">
                <a:lumMod val="40000"/>
                <a:lumOff val="6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b="0" i="0" dirty="0">
              <a:latin typeface="微软雅黑" panose="020B0503020204020204" pitchFamily="34" charset="-122"/>
            </a:endParaRPr>
          </a:p>
        </p:txBody>
      </p:sp>
      <p:sp>
        <p:nvSpPr>
          <p:cNvPr id="3" name="직사각형 17">
            <a:extLst>
              <a:ext uri="{FF2B5EF4-FFF2-40B4-BE49-F238E27FC236}">
                <a16:creationId xmlns:a16="http://schemas.microsoft.com/office/drawing/2014/main" id="{ADE03C14-A9E2-4407-8081-7CD003B07E52}"/>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Title 1">
            <a:extLst>
              <a:ext uri="{FF2B5EF4-FFF2-40B4-BE49-F238E27FC236}">
                <a16:creationId xmlns:a16="http://schemas.microsoft.com/office/drawing/2014/main" id="{E858B982-E565-470B-8614-76CA4076D226}"/>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5" name="자유형 20">
            <a:extLst>
              <a:ext uri="{FF2B5EF4-FFF2-40B4-BE49-F238E27FC236}">
                <a16:creationId xmlns:a16="http://schemas.microsoft.com/office/drawing/2014/main" id="{AE79F051-713A-4647-9114-D43905014DE3}"/>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6" name="자유형 20">
            <a:extLst>
              <a:ext uri="{FF2B5EF4-FFF2-40B4-BE49-F238E27FC236}">
                <a16:creationId xmlns:a16="http://schemas.microsoft.com/office/drawing/2014/main" id="{842FB1FC-44EC-4C5F-AB0F-7D48E3ED80FE}"/>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8" name="TextBox 12">
            <a:extLst>
              <a:ext uri="{FF2B5EF4-FFF2-40B4-BE49-F238E27FC236}">
                <a16:creationId xmlns:a16="http://schemas.microsoft.com/office/drawing/2014/main" id="{A70DA14A-3C09-4015-9B94-0760565423C5}"/>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9" name="Picture 5">
            <a:extLst>
              <a:ext uri="{FF2B5EF4-FFF2-40B4-BE49-F238E27FC236}">
                <a16:creationId xmlns:a16="http://schemas.microsoft.com/office/drawing/2014/main" id="{6D617365-9F52-4D2B-952E-0F80172DCEDD}"/>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10" name="Slide Number Placeholder 5">
            <a:extLst>
              <a:ext uri="{FF2B5EF4-FFF2-40B4-BE49-F238E27FC236}">
                <a16:creationId xmlns:a16="http://schemas.microsoft.com/office/drawing/2014/main" id="{AC50265B-A15D-A442-B87F-3E2CE0A6DA87}"/>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55794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7842FF7F-3982-4273-8838-E27E207D04DD}"/>
              </a:ext>
            </a:extLst>
          </p:cNvPr>
          <p:cNvSpPr/>
          <p:nvPr userDrawn="1"/>
        </p:nvSpPr>
        <p:spPr>
          <a:xfrm>
            <a:off x="253218" y="1402892"/>
            <a:ext cx="11687440" cy="5073097"/>
          </a:xfrm>
          <a:prstGeom prst="rect">
            <a:avLst/>
          </a:prstGeom>
          <a:solidFill>
            <a:schemeClr val="bg1"/>
          </a:solidFill>
          <a:ln w="3175">
            <a:solidFill>
              <a:schemeClr val="tx2">
                <a:lumMod val="40000"/>
                <a:lumOff val="6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Content Placeholder 2">
            <a:extLst>
              <a:ext uri="{FF2B5EF4-FFF2-40B4-BE49-F238E27FC236}">
                <a16:creationId xmlns:a16="http://schemas.microsoft.com/office/drawing/2014/main" id="{4CA8BAFF-69AA-4DA2-A476-E7D775A89FE5}"/>
              </a:ext>
            </a:extLst>
          </p:cNvPr>
          <p:cNvSpPr>
            <a:spLocks noGrp="1"/>
          </p:cNvSpPr>
          <p:nvPr>
            <p:ph idx="1" hasCustomPrompt="1"/>
          </p:nvPr>
        </p:nvSpPr>
        <p:spPr>
          <a:xfrm>
            <a:off x="335360" y="655817"/>
            <a:ext cx="11449273" cy="684951"/>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4" name="직사각형 17">
            <a:extLst>
              <a:ext uri="{FF2B5EF4-FFF2-40B4-BE49-F238E27FC236}">
                <a16:creationId xmlns:a16="http://schemas.microsoft.com/office/drawing/2014/main" id="{071226DA-7333-4D78-AB0A-2C24657A050F}"/>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5" name="Title 1">
            <a:extLst>
              <a:ext uri="{FF2B5EF4-FFF2-40B4-BE49-F238E27FC236}">
                <a16:creationId xmlns:a16="http://schemas.microsoft.com/office/drawing/2014/main" id="{C61B2002-BECC-432C-BDDA-33F6485A3FFD}"/>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DCE9D79E-76A3-4A65-826C-6498CF57DC3D}"/>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A9A0F92D-6038-478A-BFCA-52FE64C04D0F}"/>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215">
              <a:latin typeface="微软雅黑" panose="020B0503020204020204" pitchFamily="34" charset="-122"/>
            </a:endParaRPr>
          </a:p>
        </p:txBody>
      </p:sp>
      <p:sp>
        <p:nvSpPr>
          <p:cNvPr id="9" name="TextBox 12">
            <a:extLst>
              <a:ext uri="{FF2B5EF4-FFF2-40B4-BE49-F238E27FC236}">
                <a16:creationId xmlns:a16="http://schemas.microsoft.com/office/drawing/2014/main" id="{47C07C62-C73A-47C9-B9C6-545F63AA71A3}"/>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10" name="Picture 5">
            <a:extLst>
              <a:ext uri="{FF2B5EF4-FFF2-40B4-BE49-F238E27FC236}">
                <a16:creationId xmlns:a16="http://schemas.microsoft.com/office/drawing/2014/main" id="{4B1AA87F-06ED-4E90-9805-972BE13C17BC}"/>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11" name="Slide Number Placeholder 5">
            <a:extLst>
              <a:ext uri="{FF2B5EF4-FFF2-40B4-BE49-F238E27FC236}">
                <a16:creationId xmlns:a16="http://schemas.microsoft.com/office/drawing/2014/main" id="{381725EB-2C19-414B-B2E0-8B00E55773C5}"/>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278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01-1">
    <p:spTree>
      <p:nvGrpSpPr>
        <p:cNvPr id="1" name=""/>
        <p:cNvGrpSpPr/>
        <p:nvPr/>
      </p:nvGrpSpPr>
      <p:grpSpPr>
        <a:xfrm>
          <a:off x="0" y="0"/>
          <a:ext cx="0" cy="0"/>
          <a:chOff x="0" y="0"/>
          <a:chExt cx="0" cy="0"/>
        </a:xfrm>
      </p:grpSpPr>
      <p:sp>
        <p:nvSpPr>
          <p:cNvPr id="2" name="직사각형 7">
            <a:extLst>
              <a:ext uri="{FF2B5EF4-FFF2-40B4-BE49-F238E27FC236}">
                <a16:creationId xmlns:a16="http://schemas.microsoft.com/office/drawing/2014/main" id="{7F41E9C0-F7EA-4527-BFAA-D1BCC7AC80D2}"/>
              </a:ext>
            </a:extLst>
          </p:cNvPr>
          <p:cNvSpPr/>
          <p:nvPr userDrawn="1"/>
        </p:nvSpPr>
        <p:spPr>
          <a:xfrm>
            <a:off x="2137706" y="1567334"/>
            <a:ext cx="9770954" cy="4908655"/>
          </a:xfrm>
          <a:prstGeom prst="rect">
            <a:avLst/>
          </a:prstGeom>
          <a:solidFill>
            <a:schemeClr val="bg1"/>
          </a:solidFill>
          <a:ln w="3175">
            <a:solidFill>
              <a:schemeClr val="tx1">
                <a:lumMod val="50000"/>
                <a:lumOff val="50000"/>
              </a:schemeClr>
            </a:solidFill>
          </a:ln>
          <a:effectLst>
            <a:outerShdw blurRad="50800" dist="762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ko-KR" altLang="en-US" sz="2215" dirty="0">
              <a:latin typeface="微软雅黑" panose="020B0503020204020204" pitchFamily="34" charset="-122"/>
            </a:endParaRPr>
          </a:p>
        </p:txBody>
      </p:sp>
      <p:sp>
        <p:nvSpPr>
          <p:cNvPr id="3" name="직사각형 17">
            <a:extLst>
              <a:ext uri="{FF2B5EF4-FFF2-40B4-BE49-F238E27FC236}">
                <a16:creationId xmlns:a16="http://schemas.microsoft.com/office/drawing/2014/main" id="{9FF97A45-E0D9-4AC9-94AA-527BFEAB7809}"/>
              </a:ext>
            </a:extLst>
          </p:cNvPr>
          <p:cNvSpPr/>
          <p:nvPr userDrawn="1"/>
        </p:nvSpPr>
        <p:spPr>
          <a:xfrm>
            <a:off x="0" y="44624"/>
            <a:ext cx="12192000" cy="549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solidFill>
                <a:schemeClr val="tx1"/>
              </a:solidFill>
              <a:latin typeface="微软雅黑" panose="020B0503020204020204" pitchFamily="34" charset="-122"/>
            </a:endParaRPr>
          </a:p>
        </p:txBody>
      </p:sp>
      <p:sp>
        <p:nvSpPr>
          <p:cNvPr id="4" name="Content Placeholder 2">
            <a:extLst>
              <a:ext uri="{FF2B5EF4-FFF2-40B4-BE49-F238E27FC236}">
                <a16:creationId xmlns:a16="http://schemas.microsoft.com/office/drawing/2014/main" id="{9778C0C1-3BDB-4005-9149-99975564226E}"/>
              </a:ext>
            </a:extLst>
          </p:cNvPr>
          <p:cNvSpPr>
            <a:spLocks noGrp="1"/>
          </p:cNvSpPr>
          <p:nvPr>
            <p:ph idx="1" hasCustomPrompt="1"/>
          </p:nvPr>
        </p:nvSpPr>
        <p:spPr>
          <a:xfrm>
            <a:off x="2137706" y="655817"/>
            <a:ext cx="9646927" cy="841420"/>
          </a:xfrm>
        </p:spPr>
        <p:txBody>
          <a:bodyPr>
            <a:noAutofit/>
          </a:bodyPr>
          <a:lstStyle>
            <a:lvl1pPr marL="0" indent="0">
              <a:lnSpc>
                <a:spcPct val="120000"/>
              </a:lnSpc>
              <a:spcBef>
                <a:spcPts val="0"/>
              </a:spcBef>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lang="ko-KR" altLang="en-US" dirty="0"/>
              <a:t>마스터 텍스트 스타일을 편집합니다</a:t>
            </a:r>
          </a:p>
        </p:txBody>
      </p:sp>
      <p:sp>
        <p:nvSpPr>
          <p:cNvPr id="5" name="Title 1">
            <a:extLst>
              <a:ext uri="{FF2B5EF4-FFF2-40B4-BE49-F238E27FC236}">
                <a16:creationId xmlns:a16="http://schemas.microsoft.com/office/drawing/2014/main" id="{8FD86253-A560-4D8A-AF3B-CC27E06D48D7}"/>
              </a:ext>
            </a:extLst>
          </p:cNvPr>
          <p:cNvSpPr>
            <a:spLocks noGrp="1"/>
          </p:cNvSpPr>
          <p:nvPr>
            <p:ph type="title" hasCustomPrompt="1"/>
          </p:nvPr>
        </p:nvSpPr>
        <p:spPr>
          <a:xfrm>
            <a:off x="695400" y="106748"/>
            <a:ext cx="11017224" cy="416847"/>
          </a:xfrm>
        </p:spPr>
        <p:txBody>
          <a:bodyPr>
            <a:noAutofit/>
          </a:bodyPr>
          <a:lstStyle>
            <a:lvl1pPr>
              <a:defRPr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ko-KR" altLang="en-US" dirty="0"/>
              <a:t>마스터 제목 스타일 편집</a:t>
            </a:r>
            <a:endParaRPr lang="en-US" dirty="0"/>
          </a:p>
        </p:txBody>
      </p:sp>
      <p:sp>
        <p:nvSpPr>
          <p:cNvPr id="6" name="자유형 20">
            <a:extLst>
              <a:ext uri="{FF2B5EF4-FFF2-40B4-BE49-F238E27FC236}">
                <a16:creationId xmlns:a16="http://schemas.microsoft.com/office/drawing/2014/main" id="{C28B41C9-C87C-4590-813F-216EA0F0D0A2}"/>
              </a:ext>
            </a:extLst>
          </p:cNvPr>
          <p:cNvSpPr/>
          <p:nvPr userDrawn="1"/>
        </p:nvSpPr>
        <p:spPr>
          <a:xfrm>
            <a:off x="0" y="44625"/>
            <a:ext cx="523631" cy="538663"/>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 name="connsiteX0-17" fmla="*/ 904 w 552977"/>
              <a:gd name="connsiteY0-18" fmla="*/ 0 h 669817"/>
              <a:gd name="connsiteX1-19" fmla="*/ 552977 w 552977"/>
              <a:gd name="connsiteY1-20" fmla="*/ 0 h 669817"/>
              <a:gd name="connsiteX2-21" fmla="*/ 0 w 552977"/>
              <a:gd name="connsiteY2-22" fmla="*/ 669817 h 669817"/>
              <a:gd name="connsiteX3-23" fmla="*/ 904 w 552977"/>
              <a:gd name="connsiteY3-24" fmla="*/ 0 h 669817"/>
              <a:gd name="connsiteX0-25" fmla="*/ 904 w 532647"/>
              <a:gd name="connsiteY0-26" fmla="*/ 0 h 669817"/>
              <a:gd name="connsiteX1-27" fmla="*/ 532647 w 532647"/>
              <a:gd name="connsiteY1-28" fmla="*/ 7896 h 669817"/>
              <a:gd name="connsiteX2-29" fmla="*/ 0 w 532647"/>
              <a:gd name="connsiteY2-30" fmla="*/ 669817 h 669817"/>
              <a:gd name="connsiteX3-31" fmla="*/ 904 w 532647"/>
              <a:gd name="connsiteY3-32" fmla="*/ 0 h 669817"/>
              <a:gd name="connsiteX0-33" fmla="*/ 904 w 544845"/>
              <a:gd name="connsiteY0-34" fmla="*/ 0 h 669817"/>
              <a:gd name="connsiteX1-35" fmla="*/ 544845 w 544845"/>
              <a:gd name="connsiteY1-36" fmla="*/ 7896 h 669817"/>
              <a:gd name="connsiteX2-37" fmla="*/ 0 w 544845"/>
              <a:gd name="connsiteY2-38" fmla="*/ 669817 h 669817"/>
              <a:gd name="connsiteX3-39" fmla="*/ 904 w 544845"/>
              <a:gd name="connsiteY3-40" fmla="*/ 0 h 669817"/>
              <a:gd name="connsiteX0-41" fmla="*/ 904 w 532647"/>
              <a:gd name="connsiteY0-42" fmla="*/ 0 h 669817"/>
              <a:gd name="connsiteX1-43" fmla="*/ 532647 w 532647"/>
              <a:gd name="connsiteY1-44" fmla="*/ 7896 h 669817"/>
              <a:gd name="connsiteX2-45" fmla="*/ 0 w 532647"/>
              <a:gd name="connsiteY2-46" fmla="*/ 669817 h 669817"/>
              <a:gd name="connsiteX3-47" fmla="*/ 904 w 532647"/>
              <a:gd name="connsiteY3-48" fmla="*/ 0 h 669817"/>
              <a:gd name="connsiteX0-49" fmla="*/ 904 w 512317"/>
              <a:gd name="connsiteY0-50" fmla="*/ 0 h 669817"/>
              <a:gd name="connsiteX1-51" fmla="*/ 512317 w 512317"/>
              <a:gd name="connsiteY1-52" fmla="*/ 3948 h 669817"/>
              <a:gd name="connsiteX2-53" fmla="*/ 0 w 512317"/>
              <a:gd name="connsiteY2-54" fmla="*/ 669817 h 669817"/>
              <a:gd name="connsiteX3-55" fmla="*/ 904 w 512317"/>
              <a:gd name="connsiteY3-56" fmla="*/ 0 h 669817"/>
              <a:gd name="connsiteX0-57" fmla="*/ 904 w 528581"/>
              <a:gd name="connsiteY0-58" fmla="*/ 0 h 669817"/>
              <a:gd name="connsiteX1-59" fmla="*/ 528581 w 528581"/>
              <a:gd name="connsiteY1-60" fmla="*/ 0 h 669817"/>
              <a:gd name="connsiteX2-61" fmla="*/ 0 w 528581"/>
              <a:gd name="connsiteY2-62" fmla="*/ 669817 h 669817"/>
              <a:gd name="connsiteX3-63" fmla="*/ 904 w 528581"/>
              <a:gd name="connsiteY3-64" fmla="*/ 0 h 669817"/>
              <a:gd name="connsiteX0-65" fmla="*/ 904 w 552977"/>
              <a:gd name="connsiteY0-66" fmla="*/ 0 h 669817"/>
              <a:gd name="connsiteX1-67" fmla="*/ 552977 w 552977"/>
              <a:gd name="connsiteY1-68" fmla="*/ 3948 h 669817"/>
              <a:gd name="connsiteX2-69" fmla="*/ 0 w 552977"/>
              <a:gd name="connsiteY2-70" fmla="*/ 669817 h 669817"/>
              <a:gd name="connsiteX3-71" fmla="*/ 904 w 552977"/>
              <a:gd name="connsiteY3-72" fmla="*/ 0 h 669817"/>
              <a:gd name="connsiteX0-73" fmla="*/ 904 w 557043"/>
              <a:gd name="connsiteY0-74" fmla="*/ 3948 h 673765"/>
              <a:gd name="connsiteX1-75" fmla="*/ 557043 w 557043"/>
              <a:gd name="connsiteY1-76" fmla="*/ 0 h 673765"/>
              <a:gd name="connsiteX2-77" fmla="*/ 0 w 557043"/>
              <a:gd name="connsiteY2-78" fmla="*/ 673765 h 673765"/>
              <a:gd name="connsiteX3-79" fmla="*/ 904 w 557043"/>
              <a:gd name="connsiteY3-80" fmla="*/ 3948 h 673765"/>
              <a:gd name="connsiteX0-81" fmla="*/ 904 w 544845"/>
              <a:gd name="connsiteY0-82" fmla="*/ 0 h 669817"/>
              <a:gd name="connsiteX1-83" fmla="*/ 544845 w 544845"/>
              <a:gd name="connsiteY1-84" fmla="*/ 0 h 669817"/>
              <a:gd name="connsiteX2-85" fmla="*/ 0 w 544845"/>
              <a:gd name="connsiteY2-86" fmla="*/ 669817 h 669817"/>
              <a:gd name="connsiteX3-87" fmla="*/ 904 w 544845"/>
              <a:gd name="connsiteY3-88" fmla="*/ 0 h 669817"/>
            </a:gdLst>
            <a:ahLst/>
            <a:cxnLst>
              <a:cxn ang="0">
                <a:pos x="connsiteX0-1" y="connsiteY0-2"/>
              </a:cxn>
              <a:cxn ang="0">
                <a:pos x="connsiteX1-3" y="connsiteY1-4"/>
              </a:cxn>
              <a:cxn ang="0">
                <a:pos x="connsiteX2-5" y="connsiteY2-6"/>
              </a:cxn>
              <a:cxn ang="0">
                <a:pos x="connsiteX3-7" y="connsiteY3-8"/>
              </a:cxn>
            </a:cxnLst>
            <a:rect l="l" t="t" r="r" b="b"/>
            <a:pathLst>
              <a:path w="544845" h="669817">
                <a:moveTo>
                  <a:pt x="904" y="0"/>
                </a:moveTo>
                <a:lnTo>
                  <a:pt x="544845" y="0"/>
                </a:lnTo>
                <a:lnTo>
                  <a:pt x="0" y="669817"/>
                </a:lnTo>
                <a:cubicBezTo>
                  <a:pt x="301" y="406932"/>
                  <a:pt x="603" y="262885"/>
                  <a:pt x="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7" name="자유형 20">
            <a:extLst>
              <a:ext uri="{FF2B5EF4-FFF2-40B4-BE49-F238E27FC236}">
                <a16:creationId xmlns:a16="http://schemas.microsoft.com/office/drawing/2014/main" id="{35ABB2F4-0292-4E29-AFB5-C13FDE212A15}"/>
              </a:ext>
            </a:extLst>
          </p:cNvPr>
          <p:cNvSpPr/>
          <p:nvPr userDrawn="1"/>
        </p:nvSpPr>
        <p:spPr>
          <a:xfrm>
            <a:off x="1" y="44624"/>
            <a:ext cx="413505" cy="429491"/>
          </a:xfrm>
          <a:custGeom>
            <a:avLst/>
            <a:gdLst>
              <a:gd name="connsiteX0" fmla="*/ 0 w 576469"/>
              <a:gd name="connsiteY0" fmla="*/ 0 h 785191"/>
              <a:gd name="connsiteX1" fmla="*/ 576469 w 576469"/>
              <a:gd name="connsiteY1" fmla="*/ 0 h 785191"/>
              <a:gd name="connsiteX2" fmla="*/ 19878 w 576469"/>
              <a:gd name="connsiteY2" fmla="*/ 785191 h 785191"/>
              <a:gd name="connsiteX3" fmla="*/ 0 w 576469"/>
              <a:gd name="connsiteY3" fmla="*/ 0 h 785191"/>
              <a:gd name="connsiteX0-1" fmla="*/ 904 w 577373"/>
              <a:gd name="connsiteY0-2" fmla="*/ 0 h 788655"/>
              <a:gd name="connsiteX1-3" fmla="*/ 577373 w 577373"/>
              <a:gd name="connsiteY1-4" fmla="*/ 0 h 788655"/>
              <a:gd name="connsiteX2-5" fmla="*/ 0 w 577373"/>
              <a:gd name="connsiteY2-6" fmla="*/ 788655 h 788655"/>
              <a:gd name="connsiteX3-7" fmla="*/ 904 w 577373"/>
              <a:gd name="connsiteY3-8" fmla="*/ 0 h 788655"/>
              <a:gd name="connsiteX0-9" fmla="*/ 904 w 577373"/>
              <a:gd name="connsiteY0-10" fmla="*/ 0 h 669817"/>
              <a:gd name="connsiteX1-11" fmla="*/ 577373 w 577373"/>
              <a:gd name="connsiteY1-12" fmla="*/ 0 h 669817"/>
              <a:gd name="connsiteX2-13" fmla="*/ 0 w 577373"/>
              <a:gd name="connsiteY2-14" fmla="*/ 669817 h 669817"/>
              <a:gd name="connsiteX3-15" fmla="*/ 904 w 577373"/>
              <a:gd name="connsiteY3-16" fmla="*/ 0 h 669817"/>
            </a:gdLst>
            <a:ahLst/>
            <a:cxnLst>
              <a:cxn ang="0">
                <a:pos x="connsiteX0-1" y="connsiteY0-2"/>
              </a:cxn>
              <a:cxn ang="0">
                <a:pos x="connsiteX1-3" y="connsiteY1-4"/>
              </a:cxn>
              <a:cxn ang="0">
                <a:pos x="connsiteX2-5" y="connsiteY2-6"/>
              </a:cxn>
              <a:cxn ang="0">
                <a:pos x="connsiteX3-7" y="connsiteY3-8"/>
              </a:cxn>
            </a:cxnLst>
            <a:rect l="l" t="t" r="r" b="b"/>
            <a:pathLst>
              <a:path w="577373" h="669817">
                <a:moveTo>
                  <a:pt x="904" y="0"/>
                </a:moveTo>
                <a:lnTo>
                  <a:pt x="577373" y="0"/>
                </a:lnTo>
                <a:lnTo>
                  <a:pt x="0" y="669817"/>
                </a:lnTo>
                <a:cubicBezTo>
                  <a:pt x="301" y="406932"/>
                  <a:pt x="603" y="262885"/>
                  <a:pt x="904" y="0"/>
                </a:cubicBezTo>
                <a:close/>
              </a:path>
            </a:pathLst>
          </a:custGeom>
          <a:solidFill>
            <a:srgbClr val="34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微软雅黑" panose="020B0503020204020204" pitchFamily="34" charset="-122"/>
            </a:endParaRPr>
          </a:p>
        </p:txBody>
      </p:sp>
      <p:sp>
        <p:nvSpPr>
          <p:cNvPr id="8" name="직사각형 9">
            <a:extLst>
              <a:ext uri="{FF2B5EF4-FFF2-40B4-BE49-F238E27FC236}">
                <a16:creationId xmlns:a16="http://schemas.microsoft.com/office/drawing/2014/main" id="{A6653994-3373-4FE4-AAB6-BD1A100F75FC}"/>
              </a:ext>
            </a:extLst>
          </p:cNvPr>
          <p:cNvSpPr/>
          <p:nvPr userDrawn="1"/>
        </p:nvSpPr>
        <p:spPr>
          <a:xfrm>
            <a:off x="8952181" y="2007624"/>
            <a:ext cx="2832452" cy="4408674"/>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spcBef>
                <a:spcPts val="740"/>
              </a:spcBef>
              <a:buFont typeface="+mj-ea"/>
              <a:buNone/>
            </a:pPr>
            <a:endParaRPr kumimoji="1" lang="ko-KR" altLang="en-US" sz="135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직사각형 36">
            <a:extLst>
              <a:ext uri="{FF2B5EF4-FFF2-40B4-BE49-F238E27FC236}">
                <a16:creationId xmlns:a16="http://schemas.microsoft.com/office/drawing/2014/main" id="{1AFB2537-748B-49E8-827B-1243E8854324}"/>
              </a:ext>
            </a:extLst>
          </p:cNvPr>
          <p:cNvSpPr/>
          <p:nvPr userDrawn="1"/>
        </p:nvSpPr>
        <p:spPr>
          <a:xfrm>
            <a:off x="257130" y="655816"/>
            <a:ext cx="331104" cy="57763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10" name="직사각형 37">
            <a:extLst>
              <a:ext uri="{FF2B5EF4-FFF2-40B4-BE49-F238E27FC236}">
                <a16:creationId xmlns:a16="http://schemas.microsoft.com/office/drawing/2014/main" id="{70E425DA-F492-4905-859B-AA21133CE44A}"/>
              </a:ext>
            </a:extLst>
          </p:cNvPr>
          <p:cNvSpPr/>
          <p:nvPr userDrawn="1"/>
        </p:nvSpPr>
        <p:spPr>
          <a:xfrm>
            <a:off x="422926" y="2289641"/>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计划管理</a:t>
            </a:r>
          </a:p>
        </p:txBody>
      </p:sp>
      <p:sp>
        <p:nvSpPr>
          <p:cNvPr id="11" name="모서리가 접힌 도형[F] 39">
            <a:extLst>
              <a:ext uri="{FF2B5EF4-FFF2-40B4-BE49-F238E27FC236}">
                <a16:creationId xmlns:a16="http://schemas.microsoft.com/office/drawing/2014/main" id="{BF17A947-0119-44FF-8A35-111BB0976B8A}"/>
              </a:ext>
            </a:extLst>
          </p:cNvPr>
          <p:cNvSpPr/>
          <p:nvPr userDrawn="1"/>
        </p:nvSpPr>
        <p:spPr>
          <a:xfrm>
            <a:off x="432823" y="1712153"/>
            <a:ext cx="1270689" cy="508789"/>
          </a:xfrm>
          <a:prstGeom prst="foldedCorner">
            <a:avLst>
              <a:gd name="adj" fmla="val 50000"/>
            </a:avLst>
          </a:prstGeom>
          <a:solidFill>
            <a:srgbClr val="4169B5"/>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kumimoji="1" lang="ko-KR" altLang="en-US" sz="1400" dirty="0">
              <a:solidFill>
                <a:schemeClr val="tx1"/>
              </a:solidFill>
              <a:latin typeface="微软雅黑" panose="020B0503020204020204" pitchFamily="34" charset="-122"/>
              <a:ea typeface="微软雅黑" panose="020B0503020204020204" pitchFamily="34" charset="-122"/>
            </a:endParaRPr>
          </a:p>
        </p:txBody>
      </p:sp>
      <p:sp>
        <p:nvSpPr>
          <p:cNvPr id="12" name="TextBox 40">
            <a:extLst>
              <a:ext uri="{FF2B5EF4-FFF2-40B4-BE49-F238E27FC236}">
                <a16:creationId xmlns:a16="http://schemas.microsoft.com/office/drawing/2014/main" id="{E599B3DB-111B-4B9F-BEDF-85411ECE429D}"/>
              </a:ext>
            </a:extLst>
          </p:cNvPr>
          <p:cNvSpPr txBox="1"/>
          <p:nvPr userDrawn="1"/>
        </p:nvSpPr>
        <p:spPr>
          <a:xfrm>
            <a:off x="422926" y="1725209"/>
            <a:ext cx="1258519" cy="495731"/>
          </a:xfrm>
          <a:prstGeom prst="rect">
            <a:avLst/>
          </a:prstGeom>
          <a:noFill/>
          <a:ln>
            <a:noFill/>
          </a:ln>
        </p:spPr>
        <p:txBody>
          <a:bodyPr wrap="square" lIns="72000" tIns="36000" rIns="0" bIns="0" rtlCol="0" anchor="ctr">
            <a:noAutofit/>
          </a:bodyPr>
          <a:lstStyle/>
          <a:p>
            <a:pPr algn="ctr"/>
            <a:r>
              <a:rPr kumimoji="1" lang="ko-KR" altLang="en-US" sz="1400" b="1" dirty="0" err="1">
                <a:solidFill>
                  <a:schemeClr val="bg1"/>
                </a:solidFill>
                <a:latin typeface="微软雅黑" panose="020B0503020204020204" pitchFamily="34" charset="-122"/>
                <a:ea typeface="微软雅黑" panose="020B0503020204020204" pitchFamily="34" charset="-122"/>
              </a:rPr>
              <a:t>主数据管理</a:t>
            </a:r>
          </a:p>
        </p:txBody>
      </p:sp>
      <p:sp>
        <p:nvSpPr>
          <p:cNvPr id="13" name="직사각형 59">
            <a:extLst>
              <a:ext uri="{FF2B5EF4-FFF2-40B4-BE49-F238E27FC236}">
                <a16:creationId xmlns:a16="http://schemas.microsoft.com/office/drawing/2014/main" id="{437698F2-98B6-4448-9852-D609D5DD6965}"/>
              </a:ext>
            </a:extLst>
          </p:cNvPr>
          <p:cNvSpPr/>
          <p:nvPr userDrawn="1"/>
        </p:nvSpPr>
        <p:spPr>
          <a:xfrm>
            <a:off x="424043" y="2873839"/>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物料管理</a:t>
            </a:r>
          </a:p>
        </p:txBody>
      </p:sp>
      <p:sp>
        <p:nvSpPr>
          <p:cNvPr id="14" name="직사각형 60">
            <a:extLst>
              <a:ext uri="{FF2B5EF4-FFF2-40B4-BE49-F238E27FC236}">
                <a16:creationId xmlns:a16="http://schemas.microsoft.com/office/drawing/2014/main" id="{09DD5AF7-BDD7-4F89-BFC8-BFC7DC3AE4A4}"/>
              </a:ext>
            </a:extLst>
          </p:cNvPr>
          <p:cNvSpPr/>
          <p:nvPr userDrawn="1"/>
        </p:nvSpPr>
        <p:spPr>
          <a:xfrm>
            <a:off x="424043" y="3457210"/>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车间管理</a:t>
            </a:r>
          </a:p>
        </p:txBody>
      </p:sp>
      <p:sp>
        <p:nvSpPr>
          <p:cNvPr id="15" name="직사각형 61">
            <a:extLst>
              <a:ext uri="{FF2B5EF4-FFF2-40B4-BE49-F238E27FC236}">
                <a16:creationId xmlns:a16="http://schemas.microsoft.com/office/drawing/2014/main" id="{B3F29412-3189-45DC-B2AD-893DD3D7F74B}"/>
              </a:ext>
            </a:extLst>
          </p:cNvPr>
          <p:cNvSpPr/>
          <p:nvPr userDrawn="1"/>
        </p:nvSpPr>
        <p:spPr>
          <a:xfrm>
            <a:off x="424043" y="4040581"/>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质量管理</a:t>
            </a:r>
          </a:p>
        </p:txBody>
      </p:sp>
      <p:sp>
        <p:nvSpPr>
          <p:cNvPr id="16" name="직사각형 62">
            <a:extLst>
              <a:ext uri="{FF2B5EF4-FFF2-40B4-BE49-F238E27FC236}">
                <a16:creationId xmlns:a16="http://schemas.microsoft.com/office/drawing/2014/main" id="{D071B350-EE2C-4FB8-B904-A011A1891419}"/>
              </a:ext>
            </a:extLst>
          </p:cNvPr>
          <p:cNvSpPr/>
          <p:nvPr userDrawn="1"/>
        </p:nvSpPr>
        <p:spPr>
          <a:xfrm>
            <a:off x="424043" y="4623952"/>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设备管理</a:t>
            </a:r>
          </a:p>
        </p:txBody>
      </p:sp>
      <p:sp>
        <p:nvSpPr>
          <p:cNvPr id="17" name="직사각형 63">
            <a:extLst>
              <a:ext uri="{FF2B5EF4-FFF2-40B4-BE49-F238E27FC236}">
                <a16:creationId xmlns:a16="http://schemas.microsoft.com/office/drawing/2014/main" id="{B957D549-3CA6-4493-89EA-3E7E1F9FDD72}"/>
              </a:ext>
            </a:extLst>
          </p:cNvPr>
          <p:cNvSpPr/>
          <p:nvPr userDrawn="1"/>
        </p:nvSpPr>
        <p:spPr>
          <a:xfrm>
            <a:off x="424043" y="5207323"/>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en" altLang="ko-KR" sz="1400" b="1" dirty="0">
                <a:solidFill>
                  <a:schemeClr val="tx1">
                    <a:lumMod val="75000"/>
                    <a:lumOff val="25000"/>
                  </a:schemeClr>
                </a:solidFill>
                <a:latin typeface="微软雅黑" panose="020B0503020204020204" pitchFamily="34" charset="-122"/>
                <a:ea typeface="微软雅黑" panose="020B0503020204020204" pitchFamily="34" charset="-122"/>
              </a:rPr>
              <a:t>LMES</a:t>
            </a: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管理</a:t>
            </a:r>
            <a:endParaRPr kumimoji="1" lang="ko-KR"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직사각형 64">
            <a:extLst>
              <a:ext uri="{FF2B5EF4-FFF2-40B4-BE49-F238E27FC236}">
                <a16:creationId xmlns:a16="http://schemas.microsoft.com/office/drawing/2014/main" id="{161166B9-94A1-4139-9D9C-44E5D3F7F5CD}"/>
              </a:ext>
            </a:extLst>
          </p:cNvPr>
          <p:cNvSpPr/>
          <p:nvPr userDrawn="1"/>
        </p:nvSpPr>
        <p:spPr>
          <a:xfrm>
            <a:off x="424043" y="5790695"/>
            <a:ext cx="1270689" cy="508789"/>
          </a:xfrm>
          <a:prstGeom prst="rect">
            <a:avLst/>
          </a:prstGeom>
          <a:solidFill>
            <a:srgbClr val="D8E3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0" numCol="1" spcCol="0" rtlCol="0" fromWordArt="0" anchor="ctr" anchorCtr="0" forceAA="0" compatLnSpc="1">
            <a:noAutofit/>
          </a:bodyPr>
          <a:lstStyle/>
          <a:p>
            <a:pPr lvl="0" algn="ctr"/>
            <a:r>
              <a:rPr kumimoji="1" lang="ko-KR" altLang="en-US" sz="1400" b="1" dirty="0" err="1">
                <a:solidFill>
                  <a:schemeClr val="tx1">
                    <a:lumMod val="75000"/>
                    <a:lumOff val="25000"/>
                  </a:schemeClr>
                </a:solidFill>
                <a:latin typeface="微软雅黑" panose="020B0503020204020204" pitchFamily="34" charset="-122"/>
                <a:ea typeface="微软雅黑" panose="020B0503020204020204" pitchFamily="34" charset="-122"/>
              </a:rPr>
              <a:t>报表看板</a:t>
            </a:r>
          </a:p>
        </p:txBody>
      </p:sp>
      <p:sp>
        <p:nvSpPr>
          <p:cNvPr id="19" name="사다리꼴[T] 104">
            <a:extLst>
              <a:ext uri="{FF2B5EF4-FFF2-40B4-BE49-F238E27FC236}">
                <a16:creationId xmlns:a16="http://schemas.microsoft.com/office/drawing/2014/main" id="{3A11C7E9-3661-44C5-8C04-40FA7D74003C}"/>
              </a:ext>
            </a:extLst>
          </p:cNvPr>
          <p:cNvSpPr/>
          <p:nvPr userDrawn="1"/>
        </p:nvSpPr>
        <p:spPr>
          <a:xfrm rot="16200000">
            <a:off x="-557957" y="3851489"/>
            <a:ext cx="4908654" cy="340341"/>
          </a:xfrm>
          <a:custGeom>
            <a:avLst/>
            <a:gdLst>
              <a:gd name="connsiteX0" fmla="*/ 0 w 4908654"/>
              <a:gd name="connsiteY0" fmla="*/ 256109 h 256109"/>
              <a:gd name="connsiteX1" fmla="*/ 64027 w 4908654"/>
              <a:gd name="connsiteY1" fmla="*/ 0 h 256109"/>
              <a:gd name="connsiteX2" fmla="*/ 4844627 w 4908654"/>
              <a:gd name="connsiteY2" fmla="*/ 0 h 256109"/>
              <a:gd name="connsiteX3" fmla="*/ 4908654 w 4908654"/>
              <a:gd name="connsiteY3" fmla="*/ 256109 h 256109"/>
              <a:gd name="connsiteX4" fmla="*/ 0 w 4908654"/>
              <a:gd name="connsiteY4" fmla="*/ 256109 h 256109"/>
              <a:gd name="connsiteX0-1" fmla="*/ 0 w 4908654"/>
              <a:gd name="connsiteY0-2" fmla="*/ 256109 h 256109"/>
              <a:gd name="connsiteX1-3" fmla="*/ 64027 w 4908654"/>
              <a:gd name="connsiteY1-4" fmla="*/ 0 h 256109"/>
              <a:gd name="connsiteX2-5" fmla="*/ 4171962 w 4908654"/>
              <a:gd name="connsiteY2-6" fmla="*/ 0 h 256109"/>
              <a:gd name="connsiteX3-7" fmla="*/ 4908654 w 4908654"/>
              <a:gd name="connsiteY3-8" fmla="*/ 256109 h 256109"/>
              <a:gd name="connsiteX4-9" fmla="*/ 0 w 4908654"/>
              <a:gd name="connsiteY4-10" fmla="*/ 256109 h 256109"/>
              <a:gd name="connsiteX0-11" fmla="*/ 0 w 4908654"/>
              <a:gd name="connsiteY0-12" fmla="*/ 256109 h 256109"/>
              <a:gd name="connsiteX1-13" fmla="*/ 3679583 w 4908654"/>
              <a:gd name="connsiteY1-14" fmla="*/ 1 h 256109"/>
              <a:gd name="connsiteX2-15" fmla="*/ 4171962 w 4908654"/>
              <a:gd name="connsiteY2-16" fmla="*/ 0 h 256109"/>
              <a:gd name="connsiteX3-17" fmla="*/ 4908654 w 4908654"/>
              <a:gd name="connsiteY3-18" fmla="*/ 256109 h 256109"/>
              <a:gd name="connsiteX4-19" fmla="*/ 0 w 4908654"/>
              <a:gd name="connsiteY4-20" fmla="*/ 256109 h 256109"/>
              <a:gd name="connsiteX0-21" fmla="*/ 0 w 4908654"/>
              <a:gd name="connsiteY0-22" fmla="*/ 263253 h 263253"/>
              <a:gd name="connsiteX1-23" fmla="*/ 3679583 w 4908654"/>
              <a:gd name="connsiteY1-24" fmla="*/ 7145 h 263253"/>
              <a:gd name="connsiteX2-25" fmla="*/ 4763089 w 4908654"/>
              <a:gd name="connsiteY2-26" fmla="*/ 0 h 263253"/>
              <a:gd name="connsiteX3-27" fmla="*/ 4908654 w 4908654"/>
              <a:gd name="connsiteY3-28" fmla="*/ 263253 h 263253"/>
              <a:gd name="connsiteX4-29" fmla="*/ 0 w 4908654"/>
              <a:gd name="connsiteY4-30" fmla="*/ 263253 h 263253"/>
              <a:gd name="connsiteX0-31" fmla="*/ 0 w 4908654"/>
              <a:gd name="connsiteY0-32" fmla="*/ 263253 h 263253"/>
              <a:gd name="connsiteX1-33" fmla="*/ 4252239 w 4908654"/>
              <a:gd name="connsiteY1-34" fmla="*/ 0 h 263253"/>
              <a:gd name="connsiteX2-35" fmla="*/ 4763089 w 4908654"/>
              <a:gd name="connsiteY2-36" fmla="*/ 0 h 263253"/>
              <a:gd name="connsiteX3-37" fmla="*/ 4908654 w 4908654"/>
              <a:gd name="connsiteY3-38" fmla="*/ 263253 h 263253"/>
              <a:gd name="connsiteX4-39" fmla="*/ 0 w 4908654"/>
              <a:gd name="connsiteY4-40" fmla="*/ 263253 h 2632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8654" h="263253">
                <a:moveTo>
                  <a:pt x="0" y="263253"/>
                </a:moveTo>
                <a:lnTo>
                  <a:pt x="4252239" y="0"/>
                </a:lnTo>
                <a:lnTo>
                  <a:pt x="4763089" y="0"/>
                </a:lnTo>
                <a:lnTo>
                  <a:pt x="4908654" y="263253"/>
                </a:lnTo>
                <a:lnTo>
                  <a:pt x="0" y="263253"/>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20" name="텍스트 개체 틀 4">
            <a:extLst>
              <a:ext uri="{FF2B5EF4-FFF2-40B4-BE49-F238E27FC236}">
                <a16:creationId xmlns:a16="http://schemas.microsoft.com/office/drawing/2014/main" id="{58A5040C-CAF8-4C47-97EE-E65EEA131661}"/>
              </a:ext>
            </a:extLst>
          </p:cNvPr>
          <p:cNvSpPr>
            <a:spLocks noGrp="1"/>
          </p:cNvSpPr>
          <p:nvPr>
            <p:ph type="body" sz="quarter" idx="13" hasCustomPrompt="1"/>
          </p:nvPr>
        </p:nvSpPr>
        <p:spPr>
          <a:xfrm>
            <a:off x="8952181" y="2013489"/>
            <a:ext cx="2832452" cy="4418649"/>
          </a:xfrm>
        </p:spPr>
        <p:txBody>
          <a:bodyPr>
            <a:normAutofit/>
          </a:bodyPr>
          <a:lstStyle>
            <a:lvl1pPr marL="228600" indent="-228600">
              <a:buFont typeface="Wingdings" panose="05000000000000000000" pitchFamily="2" charset="2"/>
              <a:buChar char="§"/>
              <a:defRPr sz="1200">
                <a:latin typeface="微软雅黑" panose="020B0503020204020204" pitchFamily="34" charset="-122"/>
                <a:ea typeface="微软雅黑" panose="020B0503020204020204" pitchFamily="34" charset="-122"/>
                <a:cs typeface="微软雅黑" panose="020B0503020204020204" pitchFamily="34" charset="-122"/>
              </a:defRPr>
            </a:lvl1pPr>
            <a:lvl2pPr>
              <a:defRPr sz="1200"/>
            </a:lvl2pPr>
            <a:lvl3pPr>
              <a:defRPr sz="1200"/>
            </a:lvl3pPr>
            <a:lvl4pPr>
              <a:defRPr sz="1200"/>
            </a:lvl4pPr>
            <a:lvl5pPr>
              <a:defRPr sz="1200"/>
            </a:lvl5pPr>
          </a:lstStyle>
          <a:p>
            <a:pPr lvl="0"/>
            <a:r>
              <a:rPr kumimoji="1" lang="ko-KR" altLang="en-US" dirty="0"/>
              <a:t>마스터 텍스트 스타일을 편집하려면 클릭</a:t>
            </a:r>
          </a:p>
        </p:txBody>
      </p:sp>
      <p:sp>
        <p:nvSpPr>
          <p:cNvPr id="21" name="대각선 방향의 모서리가 잘린 사각형 13">
            <a:extLst>
              <a:ext uri="{FF2B5EF4-FFF2-40B4-BE49-F238E27FC236}">
                <a16:creationId xmlns:a16="http://schemas.microsoft.com/office/drawing/2014/main" id="{457BD054-D718-4524-AD11-5A76212AA34A}"/>
              </a:ext>
            </a:extLst>
          </p:cNvPr>
          <p:cNvSpPr/>
          <p:nvPr userDrawn="1"/>
        </p:nvSpPr>
        <p:spPr>
          <a:xfrm>
            <a:off x="387733" y="770814"/>
            <a:ext cx="1678807" cy="497946"/>
          </a:xfrm>
          <a:prstGeom prst="snip2Diag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400" b="1" dirty="0" err="1">
                <a:solidFill>
                  <a:schemeClr val="tx1"/>
                </a:solidFill>
                <a:latin typeface="微软雅黑" panose="020B0503020204020204" pitchFamily="34" charset="-122"/>
                <a:ea typeface="微软雅黑" panose="020B0503020204020204" pitchFamily="34" charset="-122"/>
              </a:rPr>
              <a:t>核心管理点</a:t>
            </a:r>
          </a:p>
        </p:txBody>
      </p:sp>
      <p:sp>
        <p:nvSpPr>
          <p:cNvPr id="22" name="직사각형 28">
            <a:extLst>
              <a:ext uri="{FF2B5EF4-FFF2-40B4-BE49-F238E27FC236}">
                <a16:creationId xmlns:a16="http://schemas.microsoft.com/office/drawing/2014/main" id="{DAEBD5BF-271E-4BBF-AC88-473A03D4F0B7}"/>
              </a:ext>
            </a:extLst>
          </p:cNvPr>
          <p:cNvSpPr/>
          <p:nvPr userDrawn="1"/>
        </p:nvSpPr>
        <p:spPr>
          <a:xfrm>
            <a:off x="8952181" y="1663483"/>
            <a:ext cx="2832452" cy="291695"/>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b="1" dirty="0" err="1">
                <a:solidFill>
                  <a:schemeClr val="tx1">
                    <a:lumMod val="75000"/>
                    <a:lumOff val="25000"/>
                  </a:schemeClr>
                </a:solidFill>
                <a:latin typeface="微软雅黑" panose="020B0503020204020204" pitchFamily="34" charset="-122"/>
                <a:ea typeface="微软雅黑" panose="020B0503020204020204" pitchFamily="34" charset="-122"/>
              </a:rPr>
              <a:t>管理内容</a:t>
            </a:r>
            <a:endParaRPr kumimoji="1" lang="ko-KR"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Box 12">
            <a:extLst>
              <a:ext uri="{FF2B5EF4-FFF2-40B4-BE49-F238E27FC236}">
                <a16:creationId xmlns:a16="http://schemas.microsoft.com/office/drawing/2014/main" id="{490C50F1-863B-4AFC-898E-8BEEA122F833}"/>
              </a:ext>
            </a:extLst>
          </p:cNvPr>
          <p:cNvSpPr txBox="1"/>
          <p:nvPr userDrawn="1"/>
        </p:nvSpPr>
        <p:spPr>
          <a:xfrm>
            <a:off x="6692388" y="6561498"/>
            <a:ext cx="3520516" cy="263149"/>
          </a:xfrm>
          <a:prstGeom prst="rect">
            <a:avLst/>
          </a:prstGeom>
          <a:noFill/>
        </p:spPr>
        <p:txBody>
          <a:bodyPr wrap="none" rtlCol="0">
            <a:spAutoFit/>
          </a:bodyPr>
          <a:lstStyle/>
          <a:p>
            <a:r>
              <a:rPr lang="en-US" altLang="ko-KR" sz="1110" dirty="0">
                <a:solidFill>
                  <a:schemeClr val="bg1">
                    <a:lumMod val="50000"/>
                  </a:schemeClr>
                </a:solidFill>
              </a:rPr>
              <a:t>© 2020 Shenzhen WEIXUN Co, Ltd.  All rights reserved</a:t>
            </a:r>
          </a:p>
        </p:txBody>
      </p:sp>
      <p:pic>
        <p:nvPicPr>
          <p:cNvPr id="36" name="Picture 5">
            <a:extLst>
              <a:ext uri="{FF2B5EF4-FFF2-40B4-BE49-F238E27FC236}">
                <a16:creationId xmlns:a16="http://schemas.microsoft.com/office/drawing/2014/main" id="{F60C13DC-D14D-4F4A-A6FB-ADCE72C5FE51}"/>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64552" y="6561498"/>
            <a:ext cx="860744" cy="255396"/>
          </a:xfrm>
          <a:prstGeom prst="rect">
            <a:avLst/>
          </a:prstGeom>
        </p:spPr>
      </p:pic>
      <p:sp>
        <p:nvSpPr>
          <p:cNvPr id="37" name="Slide Number Placeholder 5">
            <a:extLst>
              <a:ext uri="{FF2B5EF4-FFF2-40B4-BE49-F238E27FC236}">
                <a16:creationId xmlns:a16="http://schemas.microsoft.com/office/drawing/2014/main" id="{F21BF930-9B78-E74E-8B2A-E0FA0E43F41B}"/>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a:t>
            </a:fld>
            <a:endParaRPr lang="en-US" dirty="0"/>
          </a:p>
        </p:txBody>
      </p:sp>
    </p:spTree>
    <p:extLst>
      <p:ext uri="{BB962C8B-B14F-4D97-AF65-F5344CB8AC3E}">
        <p14:creationId xmlns:p14="http://schemas.microsoft.com/office/powerpoint/2010/main" val="3245902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0FC57F2-C969-44E8-ABAB-A323D0F3D6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16DA5A83-4C37-4688-AFD3-BFDBE68A96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D56AAB-4D7E-4E13-A922-09201D5149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BB55E-DDF2-43E4-B7AD-74B5DB6042B6}" type="datetimeFigureOut">
              <a:rPr lang="zh-CN" altLang="en-US" smtClean="0"/>
              <a:t>2021-01-18</a:t>
            </a:fld>
            <a:endParaRPr lang="zh-CN" altLang="en-US"/>
          </a:p>
        </p:txBody>
      </p:sp>
      <p:sp>
        <p:nvSpPr>
          <p:cNvPr id="5" name="页脚占位符 4">
            <a:extLst>
              <a:ext uri="{FF2B5EF4-FFF2-40B4-BE49-F238E27FC236}">
                <a16:creationId xmlns:a16="http://schemas.microsoft.com/office/drawing/2014/main" id="{A2335F21-235C-498C-BEE7-8806D2CA30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388D4CB-3F57-4282-908A-CD5F59AC5E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CC8F5-81C0-4B60-8C0A-FFA1A150B8FE}" type="slidenum">
              <a:rPr lang="zh-CN" altLang="en-US" smtClean="0"/>
              <a:t>‹#›</a:t>
            </a:fld>
            <a:endParaRPr lang="zh-CN" altLang="en-US"/>
          </a:p>
        </p:txBody>
      </p:sp>
    </p:spTree>
    <p:extLst>
      <p:ext uri="{BB962C8B-B14F-4D97-AF65-F5344CB8AC3E}">
        <p14:creationId xmlns:p14="http://schemas.microsoft.com/office/powerpoint/2010/main" val="250400902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98" r:id="rId13"/>
    <p:sldLayoutId id="2147483672" r:id="rId14"/>
    <p:sldLayoutId id="2147483673" r:id="rId15"/>
    <p:sldLayoutId id="2147483691" r:id="rId16"/>
    <p:sldLayoutId id="2147483674" r:id="rId17"/>
    <p:sldLayoutId id="2147483675" r:id="rId18"/>
    <p:sldLayoutId id="2147483676" r:id="rId19"/>
    <p:sldLayoutId id="2147483677" r:id="rId20"/>
    <p:sldLayoutId id="2147483696" r:id="rId21"/>
    <p:sldLayoutId id="2147483678" r:id="rId22"/>
    <p:sldLayoutId id="2147483679" r:id="rId23"/>
    <p:sldLayoutId id="2147483692" r:id="rId24"/>
    <p:sldLayoutId id="2147483680" r:id="rId25"/>
    <p:sldLayoutId id="2147483681" r:id="rId26"/>
    <p:sldLayoutId id="2147483693" r:id="rId27"/>
    <p:sldLayoutId id="2147483682" r:id="rId28"/>
    <p:sldLayoutId id="2147483683" r:id="rId29"/>
    <p:sldLayoutId id="2147483688" r:id="rId30"/>
    <p:sldLayoutId id="2147483649" r:id="rId31"/>
    <p:sldLayoutId id="2147483650" r:id="rId32"/>
    <p:sldLayoutId id="2147483651" r:id="rId33"/>
    <p:sldLayoutId id="2147483652" r:id="rId34"/>
    <p:sldLayoutId id="2147483653" r:id="rId35"/>
    <p:sldLayoutId id="2147483654" r:id="rId36"/>
    <p:sldLayoutId id="2147483655" r:id="rId37"/>
    <p:sldLayoutId id="2147483697" r:id="rId38"/>
    <p:sldLayoutId id="2147483656" r:id="rId39"/>
    <p:sldLayoutId id="2147483657" r:id="rId40"/>
    <p:sldLayoutId id="2147483658" r:id="rId41"/>
    <p:sldLayoutId id="2147483659" r:id="rId42"/>
    <p:sldLayoutId id="2147483689" r:id="rId43"/>
    <p:sldLayoutId id="21474836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79.jpeg"/><Relationship Id="rId2" Type="http://schemas.openxmlformats.org/officeDocument/2006/relationships/image" Target="../media/image378.jpeg"/><Relationship Id="rId1" Type="http://schemas.openxmlformats.org/officeDocument/2006/relationships/slideLayout" Target="../slideLayouts/slideLayout7.xml"/><Relationship Id="rId4" Type="http://schemas.openxmlformats.org/officeDocument/2006/relationships/hyperlink" Target="http://www.vmware.com/cn/products/vcenter/overview.html"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Documents%20and%20Settings/Administrator/Application%20Data/Tencent/Users/1035025008/QQ/WinTemp/RichOle/L@5D1%5d%7b33Q%5b8AP7%5bN7%60R4JB.jpg" TargetMode="External"/><Relationship Id="rId2" Type="http://schemas.openxmlformats.org/officeDocument/2006/relationships/image" Target="../media/image380.jpeg"/><Relationship Id="rId1" Type="http://schemas.openxmlformats.org/officeDocument/2006/relationships/slideLayout" Target="../slideLayouts/slideLayout7.xml"/><Relationship Id="rId4" Type="http://schemas.openxmlformats.org/officeDocument/2006/relationships/image" Target="../media/image381.png"/></Relationships>
</file>

<file path=ppt/slides/_rels/slide104.xml.rels><?xml version="1.0" encoding="UTF-8" standalone="yes"?>
<Relationships xmlns="http://schemas.openxmlformats.org/package/2006/relationships"><Relationship Id="rId8" Type="http://schemas.openxmlformats.org/officeDocument/2006/relationships/image" Target="../media/image388.tiff"/><Relationship Id="rId13" Type="http://schemas.openxmlformats.org/officeDocument/2006/relationships/image" Target="../media/image393.tiff"/><Relationship Id="rId3" Type="http://schemas.openxmlformats.org/officeDocument/2006/relationships/image" Target="../media/image383.tiff"/><Relationship Id="rId7" Type="http://schemas.openxmlformats.org/officeDocument/2006/relationships/image" Target="../media/image387.tiff"/><Relationship Id="rId12" Type="http://schemas.openxmlformats.org/officeDocument/2006/relationships/image" Target="../media/image392.tiff"/><Relationship Id="rId2" Type="http://schemas.openxmlformats.org/officeDocument/2006/relationships/image" Target="../media/image382.tiff"/><Relationship Id="rId1" Type="http://schemas.openxmlformats.org/officeDocument/2006/relationships/slideLayout" Target="../slideLayouts/slideLayout7.xml"/><Relationship Id="rId6" Type="http://schemas.openxmlformats.org/officeDocument/2006/relationships/image" Target="../media/image386.tiff"/><Relationship Id="rId11" Type="http://schemas.openxmlformats.org/officeDocument/2006/relationships/image" Target="../media/image391.tiff"/><Relationship Id="rId5" Type="http://schemas.openxmlformats.org/officeDocument/2006/relationships/image" Target="../media/image385.tiff"/><Relationship Id="rId10" Type="http://schemas.openxmlformats.org/officeDocument/2006/relationships/image" Target="../media/image390.tiff"/><Relationship Id="rId4" Type="http://schemas.openxmlformats.org/officeDocument/2006/relationships/image" Target="../media/image384.tiff"/><Relationship Id="rId9" Type="http://schemas.openxmlformats.org/officeDocument/2006/relationships/image" Target="../media/image389.tiff"/><Relationship Id="rId14" Type="http://schemas.openxmlformats.org/officeDocument/2006/relationships/image" Target="../media/image20.png"/></Relationships>
</file>

<file path=ppt/slides/_rels/slide105.xml.rels><?xml version="1.0" encoding="UTF-8" standalone="yes"?>
<Relationships xmlns="http://schemas.openxmlformats.org/package/2006/relationships"><Relationship Id="rId2" Type="http://schemas.openxmlformats.org/officeDocument/2006/relationships/image" Target="../media/image394.emf"/><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395.jpeg"/><Relationship Id="rId2" Type="http://schemas.openxmlformats.org/officeDocument/2006/relationships/image" Target="../media/image394.emf"/><Relationship Id="rId1" Type="http://schemas.openxmlformats.org/officeDocument/2006/relationships/slideLayout" Target="../slideLayouts/slideLayout8.xml"/><Relationship Id="rId6" Type="http://schemas.openxmlformats.org/officeDocument/2006/relationships/image" Target="../media/image398.jpeg"/><Relationship Id="rId5" Type="http://schemas.openxmlformats.org/officeDocument/2006/relationships/image" Target="../media/image397.jpeg"/><Relationship Id="rId4" Type="http://schemas.openxmlformats.org/officeDocument/2006/relationships/image" Target="../media/image396.jpeg"/></Relationships>
</file>

<file path=ppt/slides/_rels/slide107.xml.rels><?xml version="1.0" encoding="UTF-8" standalone="yes"?>
<Relationships xmlns="http://schemas.openxmlformats.org/package/2006/relationships"><Relationship Id="rId2" Type="http://schemas.openxmlformats.org/officeDocument/2006/relationships/image" Target="../media/image394.emf"/><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394.emf"/><Relationship Id="rId2" Type="http://schemas.openxmlformats.org/officeDocument/2006/relationships/image" Target="../media/image399.jpe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5.pn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0" Type="http://schemas.openxmlformats.org/officeDocument/2006/relationships/image" Target="../media/image31.jpeg"/><Relationship Id="rId4" Type="http://schemas.microsoft.com/office/2007/relationships/hdphoto" Target="../media/hdphoto1.wdp"/><Relationship Id="rId9" Type="http://schemas.openxmlformats.org/officeDocument/2006/relationships/image" Target="../media/image30.jpeg"/></Relationships>
</file>

<file path=ppt/slides/_rels/slide11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7.xml"/><Relationship Id="rId5" Type="http://schemas.openxmlformats.org/officeDocument/2006/relationships/image" Target="../media/image403.png"/><Relationship Id="rId4" Type="http://schemas.openxmlformats.org/officeDocument/2006/relationships/image" Target="../media/image402.png"/></Relationships>
</file>

<file path=ppt/slides/_rels/slide112.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405.jpe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8.xml"/><Relationship Id="rId6" Type="http://schemas.openxmlformats.org/officeDocument/2006/relationships/image" Target="../media/image410.png"/><Relationship Id="rId5" Type="http://schemas.openxmlformats.org/officeDocument/2006/relationships/image" Target="../media/image409.png"/><Relationship Id="rId4" Type="http://schemas.openxmlformats.org/officeDocument/2006/relationships/image" Target="../media/image40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hyperlink" Target="mailto:800@qhweixun.com.cn" TargetMode="Externa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411.jpe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png"/><Relationship Id="rId11" Type="http://schemas.openxmlformats.org/officeDocument/2006/relationships/image" Target="../media/image61.emf"/><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8.png"/><Relationship Id="rId7"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71.tiff"/><Relationship Id="rId3" Type="http://schemas.openxmlformats.org/officeDocument/2006/relationships/image" Target="../media/image66.tiff"/><Relationship Id="rId7" Type="http://schemas.openxmlformats.org/officeDocument/2006/relationships/image" Target="../media/image70.tiff"/><Relationship Id="rId2" Type="http://schemas.openxmlformats.org/officeDocument/2006/relationships/image" Target="../media/image65.tiff"/><Relationship Id="rId1" Type="http://schemas.openxmlformats.org/officeDocument/2006/relationships/slideLayout" Target="../slideLayouts/slideLayout6.xml"/><Relationship Id="rId6" Type="http://schemas.openxmlformats.org/officeDocument/2006/relationships/image" Target="../media/image69.tiff"/><Relationship Id="rId5" Type="http://schemas.openxmlformats.org/officeDocument/2006/relationships/image" Target="../media/image68.tiff"/><Relationship Id="rId10" Type="http://schemas.openxmlformats.org/officeDocument/2006/relationships/image" Target="../media/image73.tiff"/><Relationship Id="rId4" Type="http://schemas.openxmlformats.org/officeDocument/2006/relationships/image" Target="../media/image67.tiff"/><Relationship Id="rId9" Type="http://schemas.openxmlformats.org/officeDocument/2006/relationships/image" Target="../media/image7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tiff"/><Relationship Id="rId7" Type="http://schemas.openxmlformats.org/officeDocument/2006/relationships/image" Target="../media/image85.png"/><Relationship Id="rId2" Type="http://schemas.openxmlformats.org/officeDocument/2006/relationships/image" Target="../media/image80.tiff"/><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4.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image" Target="../media/image90.tiff"/><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tiff"/><Relationship Id="rId4" Type="http://schemas.openxmlformats.org/officeDocument/2006/relationships/image" Target="../media/image92.tiff"/></Relationships>
</file>

<file path=ppt/slides/_rels/slide2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95.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tiff"/><Relationship Id="rId14" Type="http://schemas.openxmlformats.org/officeDocument/2006/relationships/image" Target="../media/image107.png"/></Relationships>
</file>

<file path=ppt/slides/_rels/slide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jpeg"/><Relationship Id="rId18" Type="http://schemas.openxmlformats.org/officeDocument/2006/relationships/image" Target="../media/image137.tiff"/><Relationship Id="rId26" Type="http://schemas.openxmlformats.org/officeDocument/2006/relationships/image" Target="../media/image145.png"/><Relationship Id="rId3" Type="http://schemas.openxmlformats.org/officeDocument/2006/relationships/image" Target="../media/image122.tiff"/><Relationship Id="rId21" Type="http://schemas.openxmlformats.org/officeDocument/2006/relationships/image" Target="../media/image140.png"/><Relationship Id="rId7" Type="http://schemas.openxmlformats.org/officeDocument/2006/relationships/image" Target="../media/image126.png"/><Relationship Id="rId12" Type="http://schemas.openxmlformats.org/officeDocument/2006/relationships/image" Target="../media/image131.tiff"/><Relationship Id="rId17" Type="http://schemas.openxmlformats.org/officeDocument/2006/relationships/image" Target="../media/image136.png"/><Relationship Id="rId25" Type="http://schemas.openxmlformats.org/officeDocument/2006/relationships/image" Target="../media/image144.jpeg"/><Relationship Id="rId2" Type="http://schemas.openxmlformats.org/officeDocument/2006/relationships/image" Target="../media/image121.tiff"/><Relationship Id="rId16" Type="http://schemas.openxmlformats.org/officeDocument/2006/relationships/image" Target="../media/image135.tiff"/><Relationship Id="rId20" Type="http://schemas.openxmlformats.org/officeDocument/2006/relationships/image" Target="../media/image139.png"/><Relationship Id="rId1" Type="http://schemas.openxmlformats.org/officeDocument/2006/relationships/slideLayout" Target="../slideLayouts/slideLayout37.xml"/><Relationship Id="rId6" Type="http://schemas.openxmlformats.org/officeDocument/2006/relationships/image" Target="../media/image125.tiff"/><Relationship Id="rId11" Type="http://schemas.openxmlformats.org/officeDocument/2006/relationships/image" Target="../media/image130.png"/><Relationship Id="rId24" Type="http://schemas.openxmlformats.org/officeDocument/2006/relationships/image" Target="../media/image143.jpeg"/><Relationship Id="rId5" Type="http://schemas.openxmlformats.org/officeDocument/2006/relationships/image" Target="../media/image124.tiff"/><Relationship Id="rId15" Type="http://schemas.openxmlformats.org/officeDocument/2006/relationships/image" Target="../media/image134.tiff"/><Relationship Id="rId23" Type="http://schemas.openxmlformats.org/officeDocument/2006/relationships/image" Target="../media/image142.png"/><Relationship Id="rId10" Type="http://schemas.openxmlformats.org/officeDocument/2006/relationships/image" Target="../media/image129.tiff"/><Relationship Id="rId19" Type="http://schemas.openxmlformats.org/officeDocument/2006/relationships/image" Target="../media/image138.png"/><Relationship Id="rId4" Type="http://schemas.openxmlformats.org/officeDocument/2006/relationships/image" Target="../media/image123.tiff"/><Relationship Id="rId9" Type="http://schemas.openxmlformats.org/officeDocument/2006/relationships/image" Target="../media/image128.png"/><Relationship Id="rId14" Type="http://schemas.openxmlformats.org/officeDocument/2006/relationships/image" Target="../media/image133.tiff"/><Relationship Id="rId22" Type="http://schemas.openxmlformats.org/officeDocument/2006/relationships/image" Target="../media/image141.jpeg"/></Relationships>
</file>

<file path=ppt/slides/_rels/slide3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22.tiff"/><Relationship Id="rId26" Type="http://schemas.openxmlformats.org/officeDocument/2006/relationships/image" Target="../media/image168.jpeg"/><Relationship Id="rId3" Type="http://schemas.openxmlformats.org/officeDocument/2006/relationships/image" Target="../media/image146.png"/><Relationship Id="rId21" Type="http://schemas.openxmlformats.org/officeDocument/2006/relationships/image" Target="../media/image163.jpe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60.png"/><Relationship Id="rId25" Type="http://schemas.openxmlformats.org/officeDocument/2006/relationships/image" Target="../media/image167.jpeg"/><Relationship Id="rId2" Type="http://schemas.openxmlformats.org/officeDocument/2006/relationships/notesSlide" Target="../notesSlides/notesSlide3.xml"/><Relationship Id="rId16" Type="http://schemas.openxmlformats.org/officeDocument/2006/relationships/image" Target="../media/image159.png"/><Relationship Id="rId20" Type="http://schemas.openxmlformats.org/officeDocument/2006/relationships/image" Target="../media/image162.jpeg"/><Relationship Id="rId1" Type="http://schemas.openxmlformats.org/officeDocument/2006/relationships/slideLayout" Target="../slideLayouts/slideLayout37.xml"/><Relationship Id="rId6" Type="http://schemas.openxmlformats.org/officeDocument/2006/relationships/image" Target="../media/image149.png"/><Relationship Id="rId11" Type="http://schemas.openxmlformats.org/officeDocument/2006/relationships/image" Target="../media/image154.png"/><Relationship Id="rId24" Type="http://schemas.openxmlformats.org/officeDocument/2006/relationships/image" Target="../media/image166.jpeg"/><Relationship Id="rId5" Type="http://schemas.openxmlformats.org/officeDocument/2006/relationships/image" Target="../media/image148.png"/><Relationship Id="rId15" Type="http://schemas.openxmlformats.org/officeDocument/2006/relationships/image" Target="../media/image158.png"/><Relationship Id="rId23" Type="http://schemas.openxmlformats.org/officeDocument/2006/relationships/image" Target="../media/image165.jpeg"/><Relationship Id="rId10" Type="http://schemas.openxmlformats.org/officeDocument/2006/relationships/image" Target="../media/image153.png"/><Relationship Id="rId19" Type="http://schemas.openxmlformats.org/officeDocument/2006/relationships/image" Target="../media/image161.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 Id="rId22" Type="http://schemas.openxmlformats.org/officeDocument/2006/relationships/image" Target="../media/image164.png"/><Relationship Id="rId27" Type="http://schemas.openxmlformats.org/officeDocument/2006/relationships/image" Target="../media/image169.tiff"/></Relationships>
</file>

<file path=ppt/slides/_rels/slide32.xml.rels><?xml version="1.0" encoding="UTF-8" standalone="yes"?>
<Relationships xmlns="http://schemas.openxmlformats.org/package/2006/relationships"><Relationship Id="rId3" Type="http://schemas.openxmlformats.org/officeDocument/2006/relationships/image" Target="../media/image170.tiff"/><Relationship Id="rId7" Type="http://schemas.openxmlformats.org/officeDocument/2006/relationships/image" Target="../media/image174.tiff"/><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173.tiff"/><Relationship Id="rId5" Type="http://schemas.openxmlformats.org/officeDocument/2006/relationships/image" Target="../media/image172.tiff"/><Relationship Id="rId4" Type="http://schemas.openxmlformats.org/officeDocument/2006/relationships/image" Target="../media/image171.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37.xml"/><Relationship Id="rId5" Type="http://schemas.openxmlformats.org/officeDocument/2006/relationships/image" Target="../media/image10.tiff"/><Relationship Id="rId4" Type="http://schemas.openxmlformats.org/officeDocument/2006/relationships/image" Target="../media/image9.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10.xml"/><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customXml" Target="../ink/ink9.xml"/><Relationship Id="rId2" Type="http://schemas.openxmlformats.org/officeDocument/2006/relationships/image" Target="../media/image176.png"/><Relationship Id="rId1" Type="http://schemas.openxmlformats.org/officeDocument/2006/relationships/slideLayout" Target="../slideLayouts/slideLayout8.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customXml" Target="../ink/ink2.xml"/><Relationship Id="rId15" Type="http://schemas.openxmlformats.org/officeDocument/2006/relationships/customXml" Target="../ink/ink12.xml"/><Relationship Id="rId10" Type="http://schemas.openxmlformats.org/officeDocument/2006/relationships/customXml" Target="../ink/ink7.xml"/><Relationship Id="rId4" Type="http://schemas.openxmlformats.org/officeDocument/2006/relationships/image" Target="NULL"/><Relationship Id="rId9" Type="http://schemas.openxmlformats.org/officeDocument/2006/relationships/customXml" Target="../ink/ink6.xml"/><Relationship Id="rId14" Type="http://schemas.openxmlformats.org/officeDocument/2006/relationships/customXml" Target="../ink/ink11.xml"/></Relationships>
</file>

<file path=ppt/slides/_rels/slide46.xml.rels><?xml version="1.0" encoding="UTF-8" standalone="yes"?>
<Relationships xmlns="http://schemas.openxmlformats.org/package/2006/relationships"><Relationship Id="rId8" Type="http://schemas.openxmlformats.org/officeDocument/2006/relationships/image" Target="../media/image183.tiff"/><Relationship Id="rId13" Type="http://schemas.openxmlformats.org/officeDocument/2006/relationships/image" Target="../media/image188.tiff"/><Relationship Id="rId18" Type="http://schemas.openxmlformats.org/officeDocument/2006/relationships/image" Target="../media/image193.tiff"/><Relationship Id="rId3" Type="http://schemas.openxmlformats.org/officeDocument/2006/relationships/image" Target="../media/image178.tiff"/><Relationship Id="rId21" Type="http://schemas.openxmlformats.org/officeDocument/2006/relationships/image" Target="../media/image196.tiff"/><Relationship Id="rId7" Type="http://schemas.openxmlformats.org/officeDocument/2006/relationships/image" Target="../media/image182.tiff"/><Relationship Id="rId12" Type="http://schemas.openxmlformats.org/officeDocument/2006/relationships/image" Target="../media/image187.tiff"/><Relationship Id="rId17" Type="http://schemas.openxmlformats.org/officeDocument/2006/relationships/image" Target="../media/image192.tiff"/><Relationship Id="rId2" Type="http://schemas.openxmlformats.org/officeDocument/2006/relationships/image" Target="../media/image177.tiff"/><Relationship Id="rId16" Type="http://schemas.openxmlformats.org/officeDocument/2006/relationships/image" Target="../media/image191.tiff"/><Relationship Id="rId20" Type="http://schemas.openxmlformats.org/officeDocument/2006/relationships/image" Target="../media/image195.tiff"/><Relationship Id="rId1" Type="http://schemas.openxmlformats.org/officeDocument/2006/relationships/slideLayout" Target="../slideLayouts/slideLayout7.xml"/><Relationship Id="rId6" Type="http://schemas.openxmlformats.org/officeDocument/2006/relationships/image" Target="../media/image181.tiff"/><Relationship Id="rId11" Type="http://schemas.openxmlformats.org/officeDocument/2006/relationships/image" Target="../media/image186.tiff"/><Relationship Id="rId5" Type="http://schemas.openxmlformats.org/officeDocument/2006/relationships/image" Target="../media/image180.tiff"/><Relationship Id="rId15" Type="http://schemas.openxmlformats.org/officeDocument/2006/relationships/image" Target="../media/image190.tiff"/><Relationship Id="rId23" Type="http://schemas.openxmlformats.org/officeDocument/2006/relationships/image" Target="../media/image198.tiff"/><Relationship Id="rId10" Type="http://schemas.openxmlformats.org/officeDocument/2006/relationships/image" Target="../media/image185.tiff"/><Relationship Id="rId19" Type="http://schemas.openxmlformats.org/officeDocument/2006/relationships/image" Target="../media/image194.tiff"/><Relationship Id="rId4" Type="http://schemas.openxmlformats.org/officeDocument/2006/relationships/image" Target="../media/image179.png"/><Relationship Id="rId9" Type="http://schemas.openxmlformats.org/officeDocument/2006/relationships/image" Target="../media/image184.tiff"/><Relationship Id="rId14" Type="http://schemas.openxmlformats.org/officeDocument/2006/relationships/image" Target="../media/image189.tiff"/><Relationship Id="rId22" Type="http://schemas.openxmlformats.org/officeDocument/2006/relationships/image" Target="../media/image197.tiff"/></Relationships>
</file>

<file path=ppt/slides/_rels/slide4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emf"/><Relationship Id="rId1" Type="http://schemas.openxmlformats.org/officeDocument/2006/relationships/slideLayout" Target="../slideLayouts/slideLayout7.xml"/><Relationship Id="rId5" Type="http://schemas.openxmlformats.org/officeDocument/2006/relationships/slide" Target="slide44.xml"/><Relationship Id="rId4" Type="http://schemas.openxmlformats.org/officeDocument/2006/relationships/image" Target="../media/image202.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04.tiff"/><Relationship Id="rId2" Type="http://schemas.openxmlformats.org/officeDocument/2006/relationships/image" Target="../media/image203.tiff"/><Relationship Id="rId1" Type="http://schemas.openxmlformats.org/officeDocument/2006/relationships/slideLayout" Target="../slideLayouts/slideLayout7.xml"/><Relationship Id="rId6" Type="http://schemas.openxmlformats.org/officeDocument/2006/relationships/image" Target="../media/image207.emf"/><Relationship Id="rId5" Type="http://schemas.openxmlformats.org/officeDocument/2006/relationships/image" Target="../media/image206.tiff"/><Relationship Id="rId4" Type="http://schemas.openxmlformats.org/officeDocument/2006/relationships/image" Target="../media/image205.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8" Type="http://schemas.openxmlformats.org/officeDocument/2006/relationships/image" Target="../media/image214.tiff"/><Relationship Id="rId3" Type="http://schemas.openxmlformats.org/officeDocument/2006/relationships/image" Target="../media/image209.tiff"/><Relationship Id="rId7" Type="http://schemas.openxmlformats.org/officeDocument/2006/relationships/image" Target="../media/image213.tiff"/><Relationship Id="rId2" Type="http://schemas.openxmlformats.org/officeDocument/2006/relationships/image" Target="../media/image208.tiff"/><Relationship Id="rId1" Type="http://schemas.openxmlformats.org/officeDocument/2006/relationships/slideLayout" Target="../slideLayouts/slideLayout9.xml"/><Relationship Id="rId6" Type="http://schemas.openxmlformats.org/officeDocument/2006/relationships/image" Target="../media/image212.tiff"/><Relationship Id="rId5" Type="http://schemas.openxmlformats.org/officeDocument/2006/relationships/image" Target="../media/image211.tiff"/><Relationship Id="rId4" Type="http://schemas.openxmlformats.org/officeDocument/2006/relationships/image" Target="../media/image210.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2.xml"/><Relationship Id="rId6" Type="http://schemas.openxmlformats.org/officeDocument/2006/relationships/image" Target="../media/image220.png"/><Relationship Id="rId5" Type="http://schemas.openxmlformats.org/officeDocument/2006/relationships/image" Target="../media/image219.tiff"/><Relationship Id="rId4" Type="http://schemas.openxmlformats.org/officeDocument/2006/relationships/image" Target="../media/image2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8" Type="http://schemas.openxmlformats.org/officeDocument/2006/relationships/image" Target="../media/image226.jpeg"/><Relationship Id="rId13" Type="http://schemas.openxmlformats.org/officeDocument/2006/relationships/image" Target="../media/image231.tiff"/><Relationship Id="rId3" Type="http://schemas.openxmlformats.org/officeDocument/2006/relationships/image" Target="../media/image222.png"/><Relationship Id="rId7" Type="http://schemas.openxmlformats.org/officeDocument/2006/relationships/image" Target="../media/image225.png"/><Relationship Id="rId12" Type="http://schemas.openxmlformats.org/officeDocument/2006/relationships/image" Target="../media/image230.tiff"/><Relationship Id="rId2" Type="http://schemas.openxmlformats.org/officeDocument/2006/relationships/image" Target="../media/image221.tiff"/><Relationship Id="rId1" Type="http://schemas.openxmlformats.org/officeDocument/2006/relationships/slideLayout" Target="../slideLayouts/slideLayout14.xml"/><Relationship Id="rId6" Type="http://schemas.openxmlformats.org/officeDocument/2006/relationships/image" Target="../media/image224.png"/><Relationship Id="rId11" Type="http://schemas.openxmlformats.org/officeDocument/2006/relationships/image" Target="../media/image229.tiff"/><Relationship Id="rId5" Type="http://schemas.openxmlformats.org/officeDocument/2006/relationships/image" Target="../media/image223.png"/><Relationship Id="rId10" Type="http://schemas.openxmlformats.org/officeDocument/2006/relationships/image" Target="../media/image228.tiff"/><Relationship Id="rId4" Type="http://schemas.openxmlformats.org/officeDocument/2006/relationships/hyperlink" Target="http://www.mobiletechreview.com/Dell-Axim-X51v.htm" TargetMode="External"/><Relationship Id="rId9" Type="http://schemas.openxmlformats.org/officeDocument/2006/relationships/image" Target="../media/image227.tiff"/><Relationship Id="rId14" Type="http://schemas.openxmlformats.org/officeDocument/2006/relationships/image" Target="../media/image232.tiff"/></Relationships>
</file>

<file path=ppt/slides/_rels/slide61.xml.rels><?xml version="1.0" encoding="UTF-8" standalone="yes"?>
<Relationships xmlns="http://schemas.openxmlformats.org/package/2006/relationships"><Relationship Id="rId3" Type="http://schemas.openxmlformats.org/officeDocument/2006/relationships/image" Target="../media/image234.tiff"/><Relationship Id="rId2" Type="http://schemas.openxmlformats.org/officeDocument/2006/relationships/image" Target="../media/image233.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35.tiff"/><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8" Type="http://schemas.openxmlformats.org/officeDocument/2006/relationships/image" Target="../media/image240.wmf"/><Relationship Id="rId3" Type="http://schemas.openxmlformats.org/officeDocument/2006/relationships/image" Target="../media/image236.png"/><Relationship Id="rId7" Type="http://schemas.openxmlformats.org/officeDocument/2006/relationships/image" Target="../media/image239.wmf"/><Relationship Id="rId2" Type="http://schemas.openxmlformats.org/officeDocument/2006/relationships/hyperlink" Target="http://www.mobiletechreview.com/Dell-Axim-X51v.htm" TargetMode="External"/><Relationship Id="rId1" Type="http://schemas.openxmlformats.org/officeDocument/2006/relationships/slideLayout" Target="../slideLayouts/slideLayout18.xml"/><Relationship Id="rId6" Type="http://schemas.openxmlformats.org/officeDocument/2006/relationships/oleObject" Target="../embeddings/oleObject1.bin"/><Relationship Id="rId11" Type="http://schemas.openxmlformats.org/officeDocument/2006/relationships/image" Target="../media/image242.png"/><Relationship Id="rId5" Type="http://schemas.openxmlformats.org/officeDocument/2006/relationships/image" Target="../media/image238.jpeg"/><Relationship Id="rId10" Type="http://schemas.openxmlformats.org/officeDocument/2006/relationships/image" Target="../media/image241.png"/><Relationship Id="rId4" Type="http://schemas.openxmlformats.org/officeDocument/2006/relationships/image" Target="../media/image237.png"/><Relationship Id="rId9" Type="http://schemas.openxmlformats.org/officeDocument/2006/relationships/hyperlink" Target="http://www.zepol.com/industries/industries-served.aspx"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slideLayout" Target="../slideLayouts/slideLayout17.xml"/><Relationship Id="rId4" Type="http://schemas.openxmlformats.org/officeDocument/2006/relationships/image" Target="../media/image245.png"/></Relationships>
</file>

<file path=ppt/slides/_rels/slide6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3.wmf"/><Relationship Id="rId1" Type="http://schemas.openxmlformats.org/officeDocument/2006/relationships/slideLayout" Target="../slideLayouts/slideLayout18.xml"/><Relationship Id="rId4" Type="http://schemas.openxmlformats.org/officeDocument/2006/relationships/image" Target="../media/image244.wmf"/></Relationships>
</file>

<file path=ppt/slides/_rels/slide66.xml.rels><?xml version="1.0" encoding="UTF-8" standalone="yes"?>
<Relationships xmlns="http://schemas.openxmlformats.org/package/2006/relationships"><Relationship Id="rId3" Type="http://schemas.openxmlformats.org/officeDocument/2006/relationships/image" Target="../media/image247.tiff"/><Relationship Id="rId2" Type="http://schemas.openxmlformats.org/officeDocument/2006/relationships/image" Target="../media/image246.png"/><Relationship Id="rId1" Type="http://schemas.openxmlformats.org/officeDocument/2006/relationships/slideLayout" Target="../slideLayouts/slideLayout17.xml"/><Relationship Id="rId5" Type="http://schemas.openxmlformats.org/officeDocument/2006/relationships/image" Target="../media/image249.tiff"/><Relationship Id="rId4" Type="http://schemas.openxmlformats.org/officeDocument/2006/relationships/image" Target="../media/image248.tiff"/></Relationships>
</file>

<file path=ppt/slides/_rels/slide67.xml.rels><?xml version="1.0" encoding="UTF-8" standalone="yes"?>
<Relationships xmlns="http://schemas.openxmlformats.org/package/2006/relationships"><Relationship Id="rId8" Type="http://schemas.openxmlformats.org/officeDocument/2006/relationships/image" Target="../media/image255.tiff"/><Relationship Id="rId3" Type="http://schemas.openxmlformats.org/officeDocument/2006/relationships/image" Target="../media/image251.tiff"/><Relationship Id="rId7" Type="http://schemas.microsoft.com/office/2007/relationships/hdphoto" Target="../media/hdphoto2.wdp"/><Relationship Id="rId12" Type="http://schemas.openxmlformats.org/officeDocument/2006/relationships/image" Target="../media/image259.tiff"/><Relationship Id="rId2" Type="http://schemas.openxmlformats.org/officeDocument/2006/relationships/image" Target="../media/image250.tiff"/><Relationship Id="rId1" Type="http://schemas.openxmlformats.org/officeDocument/2006/relationships/slideLayout" Target="../slideLayouts/slideLayout17.xml"/><Relationship Id="rId6" Type="http://schemas.openxmlformats.org/officeDocument/2006/relationships/image" Target="../media/image254.png"/><Relationship Id="rId11" Type="http://schemas.openxmlformats.org/officeDocument/2006/relationships/image" Target="../media/image258.tiff"/><Relationship Id="rId5" Type="http://schemas.openxmlformats.org/officeDocument/2006/relationships/image" Target="../media/image253.tiff"/><Relationship Id="rId10" Type="http://schemas.openxmlformats.org/officeDocument/2006/relationships/image" Target="../media/image257.tiff"/><Relationship Id="rId4" Type="http://schemas.openxmlformats.org/officeDocument/2006/relationships/image" Target="../media/image252.tiff"/><Relationship Id="rId9" Type="http://schemas.openxmlformats.org/officeDocument/2006/relationships/image" Target="../media/image256.tiff"/></Relationships>
</file>

<file path=ppt/slides/_rels/slide68.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tiff"/><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18.xml"/><Relationship Id="rId6" Type="http://schemas.openxmlformats.org/officeDocument/2006/relationships/image" Target="../media/image264.png"/><Relationship Id="rId5" Type="http://schemas.openxmlformats.org/officeDocument/2006/relationships/image" Target="../media/image263.tiff"/><Relationship Id="rId4" Type="http://schemas.openxmlformats.org/officeDocument/2006/relationships/image" Target="../media/image262.tiff"/><Relationship Id="rId9" Type="http://schemas.openxmlformats.org/officeDocument/2006/relationships/image" Target="../media/image2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8" Type="http://schemas.openxmlformats.org/officeDocument/2006/relationships/image" Target="../media/image273.tiff"/><Relationship Id="rId13" Type="http://schemas.openxmlformats.org/officeDocument/2006/relationships/image" Target="../media/image278.jpeg"/><Relationship Id="rId3" Type="http://schemas.openxmlformats.org/officeDocument/2006/relationships/oleObject" Target="../embeddings/oleObject2.bin"/><Relationship Id="rId7" Type="http://schemas.openxmlformats.org/officeDocument/2006/relationships/image" Target="../media/image272.tiff"/><Relationship Id="rId12" Type="http://schemas.openxmlformats.org/officeDocument/2006/relationships/image" Target="../media/image277.tiff"/><Relationship Id="rId2" Type="http://schemas.openxmlformats.org/officeDocument/2006/relationships/image" Target="../media/image268.emf"/><Relationship Id="rId16" Type="http://schemas.openxmlformats.org/officeDocument/2006/relationships/image" Target="../media/image247.tiff"/><Relationship Id="rId1" Type="http://schemas.openxmlformats.org/officeDocument/2006/relationships/slideLayout" Target="../slideLayouts/slideLayout17.xml"/><Relationship Id="rId6" Type="http://schemas.openxmlformats.org/officeDocument/2006/relationships/image" Target="../media/image271.wmf"/><Relationship Id="rId11" Type="http://schemas.openxmlformats.org/officeDocument/2006/relationships/image" Target="../media/image276.tiff"/><Relationship Id="rId5" Type="http://schemas.openxmlformats.org/officeDocument/2006/relationships/image" Target="../media/image270.jpeg"/><Relationship Id="rId15" Type="http://schemas.openxmlformats.org/officeDocument/2006/relationships/image" Target="../media/image280.tiff"/><Relationship Id="rId10" Type="http://schemas.openxmlformats.org/officeDocument/2006/relationships/image" Target="../media/image275.jpeg"/><Relationship Id="rId4" Type="http://schemas.openxmlformats.org/officeDocument/2006/relationships/image" Target="../media/image269.wmf"/><Relationship Id="rId9" Type="http://schemas.openxmlformats.org/officeDocument/2006/relationships/image" Target="../media/image274.tiff"/><Relationship Id="rId14" Type="http://schemas.openxmlformats.org/officeDocument/2006/relationships/image" Target="../media/image279.tiff"/></Relationships>
</file>

<file path=ppt/slides/_rels/slide71.xml.rels><?xml version="1.0" encoding="UTF-8" standalone="yes"?>
<Relationships xmlns="http://schemas.openxmlformats.org/package/2006/relationships"><Relationship Id="rId8" Type="http://schemas.openxmlformats.org/officeDocument/2006/relationships/image" Target="../media/image287.tiff"/><Relationship Id="rId3" Type="http://schemas.openxmlformats.org/officeDocument/2006/relationships/image" Target="../media/image282.png"/><Relationship Id="rId7" Type="http://schemas.openxmlformats.org/officeDocument/2006/relationships/image" Target="../media/image286.tiff"/><Relationship Id="rId12" Type="http://schemas.openxmlformats.org/officeDocument/2006/relationships/image" Target="../media/image291.tiff"/><Relationship Id="rId2" Type="http://schemas.openxmlformats.org/officeDocument/2006/relationships/image" Target="../media/image281.png"/><Relationship Id="rId1" Type="http://schemas.openxmlformats.org/officeDocument/2006/relationships/slideLayout" Target="../slideLayouts/slideLayout19.xml"/><Relationship Id="rId6" Type="http://schemas.openxmlformats.org/officeDocument/2006/relationships/image" Target="../media/image285.tiff"/><Relationship Id="rId11" Type="http://schemas.openxmlformats.org/officeDocument/2006/relationships/image" Target="../media/image290.tiff"/><Relationship Id="rId5" Type="http://schemas.openxmlformats.org/officeDocument/2006/relationships/image" Target="../media/image284.png"/><Relationship Id="rId10" Type="http://schemas.openxmlformats.org/officeDocument/2006/relationships/image" Target="../media/image289.tiff"/><Relationship Id="rId4" Type="http://schemas.openxmlformats.org/officeDocument/2006/relationships/image" Target="../media/image283.png"/><Relationship Id="rId9" Type="http://schemas.openxmlformats.org/officeDocument/2006/relationships/image" Target="../media/image2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1.xml"/><Relationship Id="rId5" Type="http://schemas.openxmlformats.org/officeDocument/2006/relationships/image" Target="../media/image295.png"/><Relationship Id="rId4" Type="http://schemas.openxmlformats.org/officeDocument/2006/relationships/image" Target="../media/image294.png"/></Relationships>
</file>

<file path=ppt/slides/_rels/slide74.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image" Target="../media/image296.wmf"/><Relationship Id="rId1" Type="http://schemas.openxmlformats.org/officeDocument/2006/relationships/slideLayout" Target="../slideLayouts/slideLayout19.xml"/><Relationship Id="rId5" Type="http://schemas.openxmlformats.org/officeDocument/2006/relationships/image" Target="../media/image243.wmf"/><Relationship Id="rId4" Type="http://schemas.openxmlformats.org/officeDocument/2006/relationships/image" Target="../media/image298.wmf"/></Relationships>
</file>

<file path=ppt/slides/_rels/slide75.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image" Target="../media/image296.wmf"/><Relationship Id="rId1" Type="http://schemas.openxmlformats.org/officeDocument/2006/relationships/slideLayout" Target="../slideLayouts/slideLayout19.xml"/><Relationship Id="rId5" Type="http://schemas.openxmlformats.org/officeDocument/2006/relationships/image" Target="../media/image243.wmf"/><Relationship Id="rId4" Type="http://schemas.openxmlformats.org/officeDocument/2006/relationships/image" Target="../media/image298.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1.png"/><Relationship Id="rId7" Type="http://schemas.openxmlformats.org/officeDocument/2006/relationships/image" Target="../media/image304.jpeg"/><Relationship Id="rId2" Type="http://schemas.openxmlformats.org/officeDocument/2006/relationships/image" Target="../media/image300.jpeg"/><Relationship Id="rId1" Type="http://schemas.openxmlformats.org/officeDocument/2006/relationships/slideLayout" Target="../slideLayouts/slideLayout19.xml"/><Relationship Id="rId6" Type="http://schemas.openxmlformats.org/officeDocument/2006/relationships/image" Target="../media/image303.jpeg"/><Relationship Id="rId11" Type="http://schemas.openxmlformats.org/officeDocument/2006/relationships/image" Target="../media/image308.png"/><Relationship Id="rId5" Type="http://schemas.openxmlformats.org/officeDocument/2006/relationships/hyperlink" Target="http://kr.rd.yahoo.com/search/iy/iye_shopping/pdp/*http:/kr.search.shopping.yahoo.com/search/all?p=pdp" TargetMode="External"/><Relationship Id="rId10" Type="http://schemas.openxmlformats.org/officeDocument/2006/relationships/image" Target="../media/image307.wmf"/><Relationship Id="rId4" Type="http://schemas.openxmlformats.org/officeDocument/2006/relationships/image" Target="../media/image302.wmf"/><Relationship Id="rId9" Type="http://schemas.openxmlformats.org/officeDocument/2006/relationships/image" Target="../media/image306.png"/></Relationships>
</file>

<file path=ppt/slides/_rels/slide79.xml.rels><?xml version="1.0" encoding="UTF-8" standalone="yes"?>
<Relationships xmlns="http://schemas.openxmlformats.org/package/2006/relationships"><Relationship Id="rId3" Type="http://schemas.openxmlformats.org/officeDocument/2006/relationships/image" Target="../media/image310.emf"/><Relationship Id="rId2" Type="http://schemas.openxmlformats.org/officeDocument/2006/relationships/image" Target="../media/image309.emf"/><Relationship Id="rId1" Type="http://schemas.openxmlformats.org/officeDocument/2006/relationships/slideLayout" Target="../slideLayouts/slideLayout20.xml"/><Relationship Id="rId4" Type="http://schemas.openxmlformats.org/officeDocument/2006/relationships/image" Target="../media/image311.emf"/></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3" Type="http://schemas.openxmlformats.org/officeDocument/2006/relationships/image" Target="../media/image313.tiff"/><Relationship Id="rId2" Type="http://schemas.openxmlformats.org/officeDocument/2006/relationships/image" Target="../media/image312.tiff"/><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315.tiff"/><Relationship Id="rId2" Type="http://schemas.openxmlformats.org/officeDocument/2006/relationships/image" Target="../media/image314.png"/><Relationship Id="rId1" Type="http://schemas.openxmlformats.org/officeDocument/2006/relationships/slideLayout" Target="../slideLayouts/slideLayout22.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8" Type="http://schemas.openxmlformats.org/officeDocument/2006/relationships/image" Target="../media/image324.jpeg"/><Relationship Id="rId13" Type="http://schemas.openxmlformats.org/officeDocument/2006/relationships/image" Target="../media/image329.png"/><Relationship Id="rId3" Type="http://schemas.openxmlformats.org/officeDocument/2006/relationships/image" Target="../media/image319.jpeg"/><Relationship Id="rId7" Type="http://schemas.openxmlformats.org/officeDocument/2006/relationships/image" Target="../media/image323.png"/><Relationship Id="rId12" Type="http://schemas.openxmlformats.org/officeDocument/2006/relationships/image" Target="../media/image328.png"/><Relationship Id="rId2" Type="http://schemas.openxmlformats.org/officeDocument/2006/relationships/image" Target="../media/image315.tiff"/><Relationship Id="rId1" Type="http://schemas.openxmlformats.org/officeDocument/2006/relationships/slideLayout" Target="../slideLayouts/slideLayout22.xml"/><Relationship Id="rId6" Type="http://schemas.openxmlformats.org/officeDocument/2006/relationships/image" Target="../media/image322.jpeg"/><Relationship Id="rId11" Type="http://schemas.openxmlformats.org/officeDocument/2006/relationships/image" Target="../media/image327.png"/><Relationship Id="rId5" Type="http://schemas.openxmlformats.org/officeDocument/2006/relationships/image" Target="../media/image321.jpeg"/><Relationship Id="rId15" Type="http://schemas.openxmlformats.org/officeDocument/2006/relationships/image" Target="../media/image331.png"/><Relationship Id="rId10" Type="http://schemas.openxmlformats.org/officeDocument/2006/relationships/image" Target="../media/image326.png"/><Relationship Id="rId4" Type="http://schemas.openxmlformats.org/officeDocument/2006/relationships/image" Target="../media/image320.jpeg"/><Relationship Id="rId9" Type="http://schemas.openxmlformats.org/officeDocument/2006/relationships/image" Target="../media/image325.png"/><Relationship Id="rId14" Type="http://schemas.openxmlformats.org/officeDocument/2006/relationships/image" Target="../media/image330.png"/></Relationships>
</file>

<file path=ppt/slides/_rels/slide85.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image" Target="../media/image333.png"/><Relationship Id="rId1" Type="http://schemas.openxmlformats.org/officeDocument/2006/relationships/slideLayout" Target="../slideLayouts/slideLayout22.xml"/><Relationship Id="rId6" Type="http://schemas.openxmlformats.org/officeDocument/2006/relationships/image" Target="../media/image337.tiff"/><Relationship Id="rId5" Type="http://schemas.openxmlformats.org/officeDocument/2006/relationships/image" Target="../media/image336.tiff"/><Relationship Id="rId4" Type="http://schemas.openxmlformats.org/officeDocument/2006/relationships/image" Target="../media/image335.png"/></Relationships>
</file>

<file path=ppt/slides/_rels/slide87.xml.rels><?xml version="1.0" encoding="UTF-8" standalone="yes"?>
<Relationships xmlns="http://schemas.openxmlformats.org/package/2006/relationships"><Relationship Id="rId2" Type="http://schemas.openxmlformats.org/officeDocument/2006/relationships/image" Target="../media/image338.tiff"/><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8" Type="http://schemas.openxmlformats.org/officeDocument/2006/relationships/image" Target="../media/image344.png"/><Relationship Id="rId13" Type="http://schemas.openxmlformats.org/officeDocument/2006/relationships/image" Target="../media/image349.jpeg"/><Relationship Id="rId3" Type="http://schemas.openxmlformats.org/officeDocument/2006/relationships/image" Target="../media/image340.jpeg"/><Relationship Id="rId7" Type="http://schemas.openxmlformats.org/officeDocument/2006/relationships/image" Target="../media/image343.jpeg"/><Relationship Id="rId12" Type="http://schemas.openxmlformats.org/officeDocument/2006/relationships/image" Target="../media/image348.png"/><Relationship Id="rId2" Type="http://schemas.openxmlformats.org/officeDocument/2006/relationships/image" Target="../media/image339.jpeg"/><Relationship Id="rId1" Type="http://schemas.openxmlformats.org/officeDocument/2006/relationships/slideLayout" Target="../slideLayouts/slideLayout25.xml"/><Relationship Id="rId6" Type="http://schemas.openxmlformats.org/officeDocument/2006/relationships/image" Target="../media/image342.jpeg"/><Relationship Id="rId11" Type="http://schemas.openxmlformats.org/officeDocument/2006/relationships/image" Target="../media/image347.jpeg"/><Relationship Id="rId5" Type="http://schemas.openxmlformats.org/officeDocument/2006/relationships/hyperlink" Target="http://www.hanyoungelec.co.kr/mall/view_item.html?code_id=20" TargetMode="External"/><Relationship Id="rId10" Type="http://schemas.openxmlformats.org/officeDocument/2006/relationships/image" Target="../media/image346.jpeg"/><Relationship Id="rId4" Type="http://schemas.openxmlformats.org/officeDocument/2006/relationships/image" Target="../media/image341.jpeg"/><Relationship Id="rId9" Type="http://schemas.openxmlformats.org/officeDocument/2006/relationships/image" Target="../media/image345.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3" Type="http://schemas.openxmlformats.org/officeDocument/2006/relationships/image" Target="../media/image351.tiff"/><Relationship Id="rId2" Type="http://schemas.openxmlformats.org/officeDocument/2006/relationships/image" Target="../media/image350.png"/><Relationship Id="rId1" Type="http://schemas.openxmlformats.org/officeDocument/2006/relationships/slideLayout" Target="../slideLayouts/slideLayout28.xml"/><Relationship Id="rId5" Type="http://schemas.openxmlformats.org/officeDocument/2006/relationships/image" Target="../media/image353.tiff"/><Relationship Id="rId4" Type="http://schemas.openxmlformats.org/officeDocument/2006/relationships/image" Target="../media/image352.tiff"/></Relationships>
</file>

<file path=ppt/slides/_rels/slide9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jpeg"/><Relationship Id="rId1" Type="http://schemas.openxmlformats.org/officeDocument/2006/relationships/slideLayout" Target="../slideLayouts/slideLayout28.xml"/><Relationship Id="rId4" Type="http://schemas.openxmlformats.org/officeDocument/2006/relationships/image" Target="../media/image356.png"/></Relationships>
</file>

<file path=ppt/slides/_rels/slide92.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358.png"/><Relationship Id="rId7" Type="http://schemas.openxmlformats.org/officeDocument/2006/relationships/image" Target="../media/image362.jpeg"/><Relationship Id="rId2" Type="http://schemas.openxmlformats.org/officeDocument/2006/relationships/image" Target="../media/image357.jpeg"/><Relationship Id="rId1" Type="http://schemas.openxmlformats.org/officeDocument/2006/relationships/slideLayout" Target="../slideLayouts/slideLayout29.xml"/><Relationship Id="rId6" Type="http://schemas.openxmlformats.org/officeDocument/2006/relationships/image" Target="../media/image361.png"/><Relationship Id="rId5" Type="http://schemas.openxmlformats.org/officeDocument/2006/relationships/image" Target="../media/image360.jpeg"/><Relationship Id="rId10" Type="http://schemas.openxmlformats.org/officeDocument/2006/relationships/image" Target="../media/image365.jpeg"/><Relationship Id="rId4" Type="http://schemas.openxmlformats.org/officeDocument/2006/relationships/image" Target="../media/image359.png"/><Relationship Id="rId9" Type="http://schemas.openxmlformats.org/officeDocument/2006/relationships/image" Target="../media/image364.png"/></Relationships>
</file>

<file path=ppt/slides/_rels/slide93.xml.rels><?xml version="1.0" encoding="UTF-8" standalone="yes"?>
<Relationships xmlns="http://schemas.openxmlformats.org/package/2006/relationships"><Relationship Id="rId2" Type="http://schemas.openxmlformats.org/officeDocument/2006/relationships/image" Target="../media/image366.jpe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374.png"/><Relationship Id="rId3" Type="http://schemas.openxmlformats.org/officeDocument/2006/relationships/image" Target="../media/image369.png"/><Relationship Id="rId7" Type="http://schemas.openxmlformats.org/officeDocument/2006/relationships/image" Target="../media/image373.png"/><Relationship Id="rId2" Type="http://schemas.openxmlformats.org/officeDocument/2006/relationships/image" Target="../media/image368.png"/><Relationship Id="rId1" Type="http://schemas.openxmlformats.org/officeDocument/2006/relationships/slideLayout" Target="../slideLayouts/slideLayout8.xml"/><Relationship Id="rId6" Type="http://schemas.openxmlformats.org/officeDocument/2006/relationships/image" Target="../media/image372.png"/><Relationship Id="rId5" Type="http://schemas.openxmlformats.org/officeDocument/2006/relationships/image" Target="../media/image371.png"/><Relationship Id="rId10" Type="http://schemas.openxmlformats.org/officeDocument/2006/relationships/image" Target="../media/image376.png"/><Relationship Id="rId4" Type="http://schemas.openxmlformats.org/officeDocument/2006/relationships/image" Target="../media/image370.png"/><Relationship Id="rId9" Type="http://schemas.openxmlformats.org/officeDocument/2006/relationships/image" Target="../media/image375.tiff"/></Relationships>
</file>

<file path=ppt/slides/_rels/slide99.xml.rels><?xml version="1.0" encoding="UTF-8" standalone="yes"?>
<Relationships xmlns="http://schemas.openxmlformats.org/package/2006/relationships"><Relationship Id="rId3" Type="http://schemas.openxmlformats.org/officeDocument/2006/relationships/hyperlink" Target="http://www.vmware.com/cn/solutions/continuity/highavailability.html" TargetMode="External"/><Relationship Id="rId2" Type="http://schemas.openxmlformats.org/officeDocument/2006/relationships/image" Target="../media/image37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62F2DCD9-415B-1044-AE3C-1325B7A38136}"/>
              </a:ext>
            </a:extLst>
          </p:cNvPr>
          <p:cNvSpPr>
            <a:spLocks noGrp="1"/>
          </p:cNvSpPr>
          <p:nvPr>
            <p:ph type="ctrTitle"/>
          </p:nvPr>
        </p:nvSpPr>
        <p:spPr>
          <a:xfrm>
            <a:off x="3431704" y="1816064"/>
            <a:ext cx="8136904" cy="1300342"/>
          </a:xfrm>
        </p:spPr>
        <p:txBody>
          <a:bodyPr/>
          <a:lstStyle/>
          <a:p>
            <a:pPr>
              <a:lnSpc>
                <a:spcPct val="150000"/>
              </a:lnSpc>
            </a:pPr>
            <a:r>
              <a:rPr lang="ko-KR" altLang="en-US" dirty="0" err="1">
                <a:cs typeface="微软雅黑" panose="020B0503020204020204" pitchFamily="34" charset="-122"/>
              </a:rPr>
              <a:t>智能制造信息系统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构建</a:t>
            </a:r>
            <a:r>
              <a:rPr lang="zh-CN" altLang="en-US" dirty="0">
                <a:cs typeface="微软雅黑" panose="020B0503020204020204" pitchFamily="34" charset="-122"/>
              </a:rPr>
              <a:t>方案</a:t>
            </a:r>
            <a:endParaRPr lang="zh-CN" altLang="en-US" dirty="0"/>
          </a:p>
        </p:txBody>
      </p:sp>
      <p:sp>
        <p:nvSpPr>
          <p:cNvPr id="10" name="부제목 1">
            <a:extLst>
              <a:ext uri="{FF2B5EF4-FFF2-40B4-BE49-F238E27FC236}">
                <a16:creationId xmlns:a16="http://schemas.microsoft.com/office/drawing/2014/main" id="{327CDE8F-EF18-A347-9175-C04FA4EE316A}"/>
              </a:ext>
            </a:extLst>
          </p:cNvPr>
          <p:cNvSpPr>
            <a:spLocks noGrp="1"/>
          </p:cNvSpPr>
          <p:nvPr>
            <p:ph type="subTitle" idx="1"/>
          </p:nvPr>
        </p:nvSpPr>
        <p:spPr>
          <a:xfrm>
            <a:off x="3503712" y="620688"/>
            <a:ext cx="6927831" cy="576064"/>
          </a:xfrm>
        </p:spPr>
        <p:txBody>
          <a:bodyPr/>
          <a:lstStyle/>
          <a:p>
            <a:pPr marL="0" indent="0">
              <a:buNone/>
            </a:pPr>
            <a:r>
              <a:rPr kumimoji="1" lang="en-US" altLang="zh-CN" dirty="0" err="1"/>
              <a:t>xxxxxxx</a:t>
            </a:r>
            <a:r>
              <a:rPr kumimoji="1" lang="ko-KR" altLang="en-US" dirty="0"/>
              <a:t>有限公司</a:t>
            </a:r>
          </a:p>
        </p:txBody>
      </p:sp>
      <p:sp>
        <p:nvSpPr>
          <p:cNvPr id="11" name="文本框 11">
            <a:extLst>
              <a:ext uri="{FF2B5EF4-FFF2-40B4-BE49-F238E27FC236}">
                <a16:creationId xmlns:a16="http://schemas.microsoft.com/office/drawing/2014/main" id="{4C537806-2989-C94B-9DAF-086FB282469E}"/>
              </a:ext>
            </a:extLst>
          </p:cNvPr>
          <p:cNvSpPr txBox="1"/>
          <p:nvPr/>
        </p:nvSpPr>
        <p:spPr bwMode="auto">
          <a:xfrm>
            <a:off x="5545776" y="5782750"/>
            <a:ext cx="3194241" cy="433196"/>
          </a:xfrm>
          <a:prstGeom prst="rect">
            <a:avLst/>
          </a:prstGeom>
        </p:spPr>
        <p:txBody>
          <a:bodyPr wrap="square">
            <a:spAutoFit/>
          </a:bodyPr>
          <a:lstStyle>
            <a:defPPr>
              <a:defRPr lang="ko-KR"/>
            </a:defPPr>
            <a:lvl1pPr algn="ctr">
              <a:defRPr b="1">
                <a:latin typeface="微软雅黑" panose="020B0503020204020204" pitchFamily="34" charset="-122"/>
                <a:ea typeface="微软雅黑" panose="020B0503020204020204" pitchFamily="34" charset="-122"/>
                <a:cs typeface="微软雅黑" panose="020B0503020204020204" pitchFamily="34" charset="-122"/>
              </a:defRPr>
            </a:lvl1pPr>
          </a:lstStyle>
          <a:p>
            <a:pPr algn="l"/>
            <a:r>
              <a:rPr lang="zh-CN" altLang="en-US" sz="2215" dirty="0">
                <a:solidFill>
                  <a:schemeClr val="tx1">
                    <a:lumMod val="75000"/>
                    <a:lumOff val="25000"/>
                  </a:schemeClr>
                </a:solidFill>
              </a:rPr>
              <a:t>深圳微迅信息科技</a:t>
            </a:r>
          </a:p>
        </p:txBody>
      </p:sp>
      <p:sp>
        <p:nvSpPr>
          <p:cNvPr id="12" name="TextBox 11">
            <a:extLst>
              <a:ext uri="{FF2B5EF4-FFF2-40B4-BE49-F238E27FC236}">
                <a16:creationId xmlns:a16="http://schemas.microsoft.com/office/drawing/2014/main" id="{18DCEC37-93DB-FD40-8868-DF3C2201EBD9}"/>
              </a:ext>
            </a:extLst>
          </p:cNvPr>
          <p:cNvSpPr txBox="1"/>
          <p:nvPr/>
        </p:nvSpPr>
        <p:spPr>
          <a:xfrm>
            <a:off x="4511824" y="4869160"/>
            <a:ext cx="3024336" cy="461665"/>
          </a:xfrm>
          <a:prstGeom prst="rect">
            <a:avLst/>
          </a:prstGeom>
          <a:noFill/>
        </p:spPr>
        <p:txBody>
          <a:bodyPr wrap="square" rtlCol="0">
            <a:spAutoFit/>
          </a:bodyPr>
          <a:lstStyle/>
          <a:p>
            <a:pPr algn="ctr"/>
            <a:r>
              <a:rPr kumimoji="1" lang="en-US" altLang="ko-KR" sz="2400" b="1" dirty="0">
                <a:solidFill>
                  <a:schemeClr val="tx1">
                    <a:lumMod val="75000"/>
                    <a:lumOff val="25000"/>
                  </a:schemeClr>
                </a:solidFill>
              </a:rPr>
              <a:t>20</a:t>
            </a:r>
            <a:r>
              <a:rPr kumimoji="1" lang="en-US" altLang="zh-CN" sz="2400" b="1" dirty="0">
                <a:solidFill>
                  <a:schemeClr val="tx1">
                    <a:lumMod val="75000"/>
                    <a:lumOff val="25000"/>
                  </a:schemeClr>
                </a:solidFill>
              </a:rPr>
              <a:t>20</a:t>
            </a:r>
            <a:r>
              <a:rPr kumimoji="1" lang="ko-KR" altLang="en-US" sz="2400" b="1" dirty="0">
                <a:solidFill>
                  <a:schemeClr val="tx1">
                    <a:lumMod val="75000"/>
                    <a:lumOff val="25000"/>
                  </a:schemeClr>
                </a:solidFill>
              </a:rPr>
              <a:t>年</a:t>
            </a:r>
            <a:r>
              <a:rPr kumimoji="1" lang="zh-CN" altLang="en-US" sz="2400" b="1" dirty="0">
                <a:solidFill>
                  <a:schemeClr val="tx1">
                    <a:lumMod val="75000"/>
                    <a:lumOff val="25000"/>
                  </a:schemeClr>
                </a:solidFill>
              </a:rPr>
              <a:t> </a:t>
            </a:r>
            <a:r>
              <a:rPr kumimoji="1" lang="en-US" altLang="zh-CN" sz="2400" b="1" dirty="0">
                <a:solidFill>
                  <a:schemeClr val="tx1">
                    <a:lumMod val="75000"/>
                    <a:lumOff val="25000"/>
                  </a:schemeClr>
                </a:solidFill>
              </a:rPr>
              <a:t>xx</a:t>
            </a:r>
            <a:r>
              <a:rPr kumimoji="1" lang="ko-KR" altLang="en-US" sz="2400" b="1" dirty="0">
                <a:solidFill>
                  <a:schemeClr val="tx1">
                    <a:lumMod val="75000"/>
                    <a:lumOff val="25000"/>
                  </a:schemeClr>
                </a:solidFill>
              </a:rPr>
              <a:t>月</a:t>
            </a:r>
            <a:r>
              <a:rPr kumimoji="1" lang="zh-CN" altLang="en-US" sz="2400" b="1" dirty="0">
                <a:solidFill>
                  <a:schemeClr val="tx1">
                    <a:lumMod val="75000"/>
                    <a:lumOff val="25000"/>
                  </a:schemeClr>
                </a:solidFill>
              </a:rPr>
              <a:t> </a:t>
            </a:r>
            <a:r>
              <a:rPr kumimoji="1" lang="en-US" altLang="zh-CN" sz="2400" b="1" dirty="0">
                <a:solidFill>
                  <a:schemeClr val="tx1">
                    <a:lumMod val="75000"/>
                    <a:lumOff val="25000"/>
                  </a:schemeClr>
                </a:solidFill>
              </a:rPr>
              <a:t>xx</a:t>
            </a:r>
            <a:r>
              <a:rPr kumimoji="1" lang="ko-KR" altLang="en-US" sz="2400" b="1" dirty="0">
                <a:solidFill>
                  <a:schemeClr val="tx1">
                    <a:lumMod val="75000"/>
                    <a:lumOff val="25000"/>
                  </a:schemeClr>
                </a:solidFill>
              </a:rPr>
              <a:t>日</a:t>
            </a:r>
          </a:p>
        </p:txBody>
      </p:sp>
      <p:pic>
        <p:nvPicPr>
          <p:cNvPr id="13" name="Picture 5">
            <a:extLst>
              <a:ext uri="{FF2B5EF4-FFF2-40B4-BE49-F238E27FC236}">
                <a16:creationId xmlns:a16="http://schemas.microsoft.com/office/drawing/2014/main" id="{28783484-7418-654C-9CE1-1352013C8734}"/>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77597" y="5781532"/>
            <a:ext cx="1468179" cy="435632"/>
          </a:xfrm>
          <a:prstGeom prst="rect">
            <a:avLst/>
          </a:prstGeom>
        </p:spPr>
      </p:pic>
    </p:spTree>
    <p:extLst>
      <p:ext uri="{BB962C8B-B14F-4D97-AF65-F5344CB8AC3E}">
        <p14:creationId xmlns:p14="http://schemas.microsoft.com/office/powerpoint/2010/main" val="3225244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矩形 213">
            <a:extLst>
              <a:ext uri="{FF2B5EF4-FFF2-40B4-BE49-F238E27FC236}">
                <a16:creationId xmlns:a16="http://schemas.microsoft.com/office/drawing/2014/main" id="{A158A837-CFE1-6C48-9C2A-48A57A6F40BC}"/>
              </a:ext>
            </a:extLst>
          </p:cNvPr>
          <p:cNvSpPr/>
          <p:nvPr/>
        </p:nvSpPr>
        <p:spPr>
          <a:xfrm>
            <a:off x="577849" y="0"/>
            <a:ext cx="2410677" cy="1372832"/>
          </a:xfrm>
          <a:prstGeom prst="rect">
            <a:avLst/>
          </a:prstGeom>
          <a:solidFill>
            <a:srgbClr val="F2F2F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15" name="文本框 214">
            <a:extLst>
              <a:ext uri="{FF2B5EF4-FFF2-40B4-BE49-F238E27FC236}">
                <a16:creationId xmlns:a16="http://schemas.microsoft.com/office/drawing/2014/main" id="{999FC14C-5D7E-3C4B-BCD6-9C148714ADBC}"/>
              </a:ext>
            </a:extLst>
          </p:cNvPr>
          <p:cNvSpPr txBox="1"/>
          <p:nvPr/>
        </p:nvSpPr>
        <p:spPr>
          <a:xfrm>
            <a:off x="1104570" y="319089"/>
            <a:ext cx="2392641"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sz="2400" b="1" dirty="0">
                <a:solidFill>
                  <a:srgbClr val="0E548C"/>
                </a:solidFill>
                <a:latin typeface="Microsoft YaHei" panose="020B0503020204020204" pitchFamily="34" charset="-122"/>
                <a:ea typeface="Microsoft YaHei" panose="020B0503020204020204" pitchFamily="34" charset="-122"/>
              </a:rPr>
              <a:t>MOMS</a:t>
            </a:r>
            <a:r>
              <a:rPr lang="zh-CN" altLang="en-US" sz="2400" b="1" dirty="0">
                <a:solidFill>
                  <a:srgbClr val="0E548C"/>
                </a:solidFill>
                <a:latin typeface="Microsoft YaHei" panose="020B0503020204020204" pitchFamily="34" charset="-122"/>
                <a:ea typeface="Microsoft YaHei" panose="020B0503020204020204" pitchFamily="34" charset="-122"/>
              </a:rPr>
              <a:t>产品组合</a:t>
            </a:r>
            <a:endParaRPr lang="en-US" altLang="zh-CN" sz="2400" b="1" dirty="0">
              <a:solidFill>
                <a:srgbClr val="0E548C"/>
              </a:solidFill>
              <a:latin typeface="Microsoft YaHei" panose="020B0503020204020204" pitchFamily="34" charset="-122"/>
              <a:ea typeface="Microsoft YaHei" panose="020B0503020204020204" pitchFamily="34" charset="-122"/>
            </a:endParaRPr>
          </a:p>
          <a:p>
            <a:r>
              <a:rPr lang="en" altLang="zh-CN" dirty="0">
                <a:solidFill>
                  <a:srgbClr val="0E548C"/>
                </a:solidFill>
                <a:latin typeface="Microsoft YaHei Light" panose="020B0502040204020203" pitchFamily="34" charset="-122"/>
                <a:ea typeface="Microsoft YaHei Light" panose="020B0502040204020203" pitchFamily="34" charset="-122"/>
              </a:rPr>
              <a:t>Moms portfolio</a:t>
            </a:r>
            <a:endParaRPr kumimoji="0" lang="zh-CN" altLang="en-US" u="none" strike="noStrike" cap="none" spc="0" normalizeH="0" baseline="0" dirty="0">
              <a:ln>
                <a:noFill/>
              </a:ln>
              <a:solidFill>
                <a:srgbClr val="0E548C"/>
              </a:solidFill>
              <a:effectLst/>
              <a:uFillTx/>
              <a:latin typeface="Microsoft YaHei Light" panose="020B0502040204020203" pitchFamily="34" charset="-122"/>
              <a:ea typeface="Microsoft YaHei Light" panose="020B0502040204020203" pitchFamily="34" charset="-122"/>
              <a:sym typeface="等线"/>
            </a:endParaRPr>
          </a:p>
        </p:txBody>
      </p:sp>
      <p:pic>
        <p:nvPicPr>
          <p:cNvPr id="203" name="22-o.png" descr="22-o.png">
            <a:extLst>
              <a:ext uri="{FF2B5EF4-FFF2-40B4-BE49-F238E27FC236}">
                <a16:creationId xmlns:a16="http://schemas.microsoft.com/office/drawing/2014/main" id="{BC548A38-BB38-4DC1-993D-031F088B6E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81678" y="4941700"/>
            <a:ext cx="1529124" cy="1602874"/>
          </a:xfrm>
          <a:prstGeom prst="rect">
            <a:avLst/>
          </a:prstGeom>
          <a:ln w="12700" cap="flat">
            <a:noFill/>
            <a:miter lim="400000"/>
          </a:ln>
          <a:effectLst/>
        </p:spPr>
      </p:pic>
      <p:pic>
        <p:nvPicPr>
          <p:cNvPr id="204" name="22-o.png" descr="22-o.png">
            <a:extLst>
              <a:ext uri="{FF2B5EF4-FFF2-40B4-BE49-F238E27FC236}">
                <a16:creationId xmlns:a16="http://schemas.microsoft.com/office/drawing/2014/main" id="{29D3EB7E-6C18-4F04-B6BC-2C36D5A19D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21364" y="4949872"/>
            <a:ext cx="4544943" cy="1602875"/>
          </a:xfrm>
          <a:prstGeom prst="rect">
            <a:avLst/>
          </a:prstGeom>
          <a:ln w="12700" cap="flat">
            <a:noFill/>
            <a:miter lim="400000"/>
          </a:ln>
          <a:effectLst/>
        </p:spPr>
      </p:pic>
      <p:sp>
        <p:nvSpPr>
          <p:cNvPr id="205" name="矩形">
            <a:extLst>
              <a:ext uri="{FF2B5EF4-FFF2-40B4-BE49-F238E27FC236}">
                <a16:creationId xmlns:a16="http://schemas.microsoft.com/office/drawing/2014/main" id="{CC4D6EBE-1E72-455C-8A3F-CB0E183A9D59}"/>
              </a:ext>
            </a:extLst>
          </p:cNvPr>
          <p:cNvSpPr/>
          <p:nvPr/>
        </p:nvSpPr>
        <p:spPr>
          <a:xfrm>
            <a:off x="6620192" y="4949871"/>
            <a:ext cx="2610793" cy="180013"/>
          </a:xfrm>
          <a:prstGeom prst="rect">
            <a:avLst/>
          </a:prstGeom>
          <a:solidFill>
            <a:srgbClr val="E77E23"/>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06" name="X-MES">
            <a:extLst>
              <a:ext uri="{FF2B5EF4-FFF2-40B4-BE49-F238E27FC236}">
                <a16:creationId xmlns:a16="http://schemas.microsoft.com/office/drawing/2014/main" id="{96C4EC0B-10E4-4057-9F74-32AB9286C7D1}"/>
              </a:ext>
            </a:extLst>
          </p:cNvPr>
          <p:cNvSpPr txBox="1"/>
          <p:nvPr/>
        </p:nvSpPr>
        <p:spPr>
          <a:xfrm>
            <a:off x="7718134" y="4950576"/>
            <a:ext cx="414909"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X-MES</a:t>
            </a:r>
          </a:p>
        </p:txBody>
      </p:sp>
      <p:sp>
        <p:nvSpPr>
          <p:cNvPr id="207" name="矩形">
            <a:extLst>
              <a:ext uri="{FF2B5EF4-FFF2-40B4-BE49-F238E27FC236}">
                <a16:creationId xmlns:a16="http://schemas.microsoft.com/office/drawing/2014/main" id="{F4A56049-A55D-4661-9829-F6753EC8CC82}"/>
              </a:ext>
            </a:extLst>
          </p:cNvPr>
          <p:cNvSpPr/>
          <p:nvPr/>
        </p:nvSpPr>
        <p:spPr>
          <a:xfrm>
            <a:off x="2768846" y="2700683"/>
            <a:ext cx="1649937" cy="1091315"/>
          </a:xfrm>
          <a:prstGeom prst="rect">
            <a:avLst/>
          </a:prstGeom>
          <a:solidFill>
            <a:srgbClr val="DDFEFB"/>
          </a:solidFill>
          <a:ln w="12700" cap="flat">
            <a:noFill/>
            <a:miter lim="400000"/>
          </a:ln>
          <a:effectLst/>
        </p:spPr>
        <p:txBody>
          <a:bodyPr wrap="square" lIns="45719" tIns="45719" rIns="45719" bIns="45719" numCol="1" anchor="b">
            <a:noAutofit/>
          </a:bodyPr>
          <a:lstStyle/>
          <a:p>
            <a:pPr>
              <a:lnSpc>
                <a:spcPts val="1400"/>
              </a:lnSpc>
              <a:defRPr sz="900">
                <a:solidFill>
                  <a:srgbClr val="767171"/>
                </a:solidFill>
                <a:latin typeface="Microsoft YaHei"/>
                <a:ea typeface="Microsoft YaHei"/>
                <a:cs typeface="Microsoft YaHei"/>
                <a:sym typeface="Microsoft YaHei"/>
              </a:defRPr>
            </a:pPr>
            <a:endParaRPr/>
          </a:p>
        </p:txBody>
      </p:sp>
      <p:sp>
        <p:nvSpPr>
          <p:cNvPr id="208" name="2D Design…">
            <a:extLst>
              <a:ext uri="{FF2B5EF4-FFF2-40B4-BE49-F238E27FC236}">
                <a16:creationId xmlns:a16="http://schemas.microsoft.com/office/drawing/2014/main" id="{A6CCD853-480B-4250-8C36-67BE81625F82}"/>
              </a:ext>
            </a:extLst>
          </p:cNvPr>
          <p:cNvSpPr txBox="1"/>
          <p:nvPr/>
        </p:nvSpPr>
        <p:spPr>
          <a:xfrm>
            <a:off x="2768846" y="2875562"/>
            <a:ext cx="1130643" cy="9164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b">
            <a:spAutoFit/>
          </a:bodyPr>
          <a:lstStyle/>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2D Design</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3D Modeling</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4D Control&amp;Moni.</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5D Simulation</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Legacy System I/F</a:t>
            </a:r>
          </a:p>
        </p:txBody>
      </p:sp>
      <p:sp>
        <p:nvSpPr>
          <p:cNvPr id="209" name="矩形">
            <a:extLst>
              <a:ext uri="{FF2B5EF4-FFF2-40B4-BE49-F238E27FC236}">
                <a16:creationId xmlns:a16="http://schemas.microsoft.com/office/drawing/2014/main" id="{821CD925-806E-4625-A3F5-058DE2EF0ECF}"/>
              </a:ext>
            </a:extLst>
          </p:cNvPr>
          <p:cNvSpPr/>
          <p:nvPr/>
        </p:nvSpPr>
        <p:spPr>
          <a:xfrm>
            <a:off x="4484981" y="2681476"/>
            <a:ext cx="1649937" cy="1091315"/>
          </a:xfrm>
          <a:prstGeom prst="rect">
            <a:avLst/>
          </a:prstGeom>
          <a:solidFill>
            <a:srgbClr val="DDFEFB"/>
          </a:solidFill>
          <a:ln w="12700" cap="flat">
            <a:noFill/>
            <a:miter lim="400000"/>
          </a:ln>
          <a:effectLst/>
        </p:spPr>
        <p:txBody>
          <a:bodyPr wrap="square" lIns="45719" tIns="45719" rIns="45719" bIns="45719" numCol="1" anchor="b">
            <a:noAutofit/>
          </a:bodyPr>
          <a:lstStyle/>
          <a:p>
            <a:pPr>
              <a:lnSpc>
                <a:spcPts val="1400"/>
              </a:lnSpc>
              <a:defRPr sz="900">
                <a:solidFill>
                  <a:srgbClr val="767171"/>
                </a:solidFill>
                <a:latin typeface="Microsoft YaHei"/>
                <a:ea typeface="Microsoft YaHei"/>
                <a:cs typeface="Microsoft YaHei"/>
                <a:sym typeface="Microsoft YaHei"/>
              </a:defRPr>
            </a:pPr>
            <a:endParaRPr/>
          </a:p>
        </p:txBody>
      </p:sp>
      <p:sp>
        <p:nvSpPr>
          <p:cNvPr id="210" name="Monitor Design…">
            <a:extLst>
              <a:ext uri="{FF2B5EF4-FFF2-40B4-BE49-F238E27FC236}">
                <a16:creationId xmlns:a16="http://schemas.microsoft.com/office/drawing/2014/main" id="{660E34A6-973E-4F0E-A767-33432370921D}"/>
              </a:ext>
            </a:extLst>
          </p:cNvPr>
          <p:cNvSpPr txBox="1"/>
          <p:nvPr/>
        </p:nvSpPr>
        <p:spPr>
          <a:xfrm>
            <a:off x="4484981" y="2856355"/>
            <a:ext cx="1359523" cy="9164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b">
            <a:spAutoFit/>
          </a:bodyPr>
          <a:lstStyle/>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Monitor Design</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Equipment  Monitoring</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Line Monitoring</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Factory Monitoring</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KPI Monitoring</a:t>
            </a:r>
          </a:p>
        </p:txBody>
      </p:sp>
      <p:sp>
        <p:nvSpPr>
          <p:cNvPr id="211" name="矩形">
            <a:extLst>
              <a:ext uri="{FF2B5EF4-FFF2-40B4-BE49-F238E27FC236}">
                <a16:creationId xmlns:a16="http://schemas.microsoft.com/office/drawing/2014/main" id="{10A8B6AE-FB3F-442A-9C13-B10633766CE9}"/>
              </a:ext>
            </a:extLst>
          </p:cNvPr>
          <p:cNvSpPr/>
          <p:nvPr/>
        </p:nvSpPr>
        <p:spPr>
          <a:xfrm>
            <a:off x="6201115" y="2681476"/>
            <a:ext cx="1649937" cy="1091315"/>
          </a:xfrm>
          <a:prstGeom prst="rect">
            <a:avLst/>
          </a:prstGeom>
          <a:solidFill>
            <a:srgbClr val="DDFEFB"/>
          </a:solidFill>
          <a:ln w="12700" cap="flat">
            <a:noFill/>
            <a:miter lim="400000"/>
          </a:ln>
          <a:effectLst/>
        </p:spPr>
        <p:txBody>
          <a:bodyPr wrap="square" lIns="45719" tIns="45719" rIns="45719" bIns="45719" numCol="1" anchor="b">
            <a:noAutofit/>
          </a:bodyPr>
          <a:lstStyle/>
          <a:p>
            <a:pPr>
              <a:lnSpc>
                <a:spcPts val="1400"/>
              </a:lnSpc>
              <a:defRPr sz="900">
                <a:solidFill>
                  <a:srgbClr val="767171"/>
                </a:solidFill>
                <a:latin typeface="Microsoft YaHei"/>
                <a:ea typeface="Microsoft YaHei"/>
                <a:cs typeface="Microsoft YaHei"/>
                <a:sym typeface="Microsoft YaHei"/>
              </a:defRPr>
            </a:pPr>
            <a:endParaRPr/>
          </a:p>
        </p:txBody>
      </p:sp>
      <p:sp>
        <p:nvSpPr>
          <p:cNvPr id="212" name="Resource Plan…">
            <a:extLst>
              <a:ext uri="{FF2B5EF4-FFF2-40B4-BE49-F238E27FC236}">
                <a16:creationId xmlns:a16="http://schemas.microsoft.com/office/drawing/2014/main" id="{56DCAF02-E957-4F81-8BEF-A9D2C69E4E25}"/>
              </a:ext>
            </a:extLst>
          </p:cNvPr>
          <p:cNvSpPr txBox="1"/>
          <p:nvPr/>
        </p:nvSpPr>
        <p:spPr>
          <a:xfrm>
            <a:off x="6201115" y="2856355"/>
            <a:ext cx="1130643" cy="9164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b">
            <a:spAutoFit/>
          </a:bodyPr>
          <a:lstStyle/>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Resource Plan</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Production Plan</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Purchase Plan</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Plan Analysis</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Legacy System I/F</a:t>
            </a:r>
          </a:p>
        </p:txBody>
      </p:sp>
      <p:sp>
        <p:nvSpPr>
          <p:cNvPr id="213" name="矩形">
            <a:extLst>
              <a:ext uri="{FF2B5EF4-FFF2-40B4-BE49-F238E27FC236}">
                <a16:creationId xmlns:a16="http://schemas.microsoft.com/office/drawing/2014/main" id="{1ADA6BBE-34E3-4752-8A1F-323D0C8BFCCA}"/>
              </a:ext>
            </a:extLst>
          </p:cNvPr>
          <p:cNvSpPr/>
          <p:nvPr/>
        </p:nvSpPr>
        <p:spPr>
          <a:xfrm>
            <a:off x="7917249" y="2681476"/>
            <a:ext cx="1649937" cy="1091315"/>
          </a:xfrm>
          <a:prstGeom prst="rect">
            <a:avLst/>
          </a:prstGeom>
          <a:solidFill>
            <a:srgbClr val="DDFEFB"/>
          </a:solidFill>
          <a:ln w="12700" cap="flat">
            <a:noFill/>
            <a:miter lim="400000"/>
          </a:ln>
          <a:effectLst/>
        </p:spPr>
        <p:txBody>
          <a:bodyPr wrap="square" lIns="45719" tIns="45719" rIns="45719" bIns="45719" numCol="1" anchor="b">
            <a:noAutofit/>
          </a:bodyPr>
          <a:lstStyle/>
          <a:p>
            <a:pPr>
              <a:lnSpc>
                <a:spcPts val="1400"/>
              </a:lnSpc>
              <a:defRPr sz="900">
                <a:solidFill>
                  <a:srgbClr val="767171"/>
                </a:solidFill>
                <a:latin typeface="Microsoft YaHei"/>
                <a:ea typeface="Microsoft YaHei"/>
                <a:cs typeface="Microsoft YaHei"/>
                <a:sym typeface="Microsoft YaHei"/>
              </a:defRPr>
            </a:pPr>
            <a:endParaRPr/>
          </a:p>
        </p:txBody>
      </p:sp>
      <p:sp>
        <p:nvSpPr>
          <p:cNvPr id="216" name="Label Design…">
            <a:extLst>
              <a:ext uri="{FF2B5EF4-FFF2-40B4-BE49-F238E27FC236}">
                <a16:creationId xmlns:a16="http://schemas.microsoft.com/office/drawing/2014/main" id="{8EC5DBB9-4147-4453-A661-42402ACA9403}"/>
              </a:ext>
            </a:extLst>
          </p:cNvPr>
          <p:cNvSpPr txBox="1"/>
          <p:nvPr/>
        </p:nvSpPr>
        <p:spPr>
          <a:xfrm>
            <a:off x="7917249" y="2856355"/>
            <a:ext cx="1226246" cy="9164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b">
            <a:spAutoFit/>
          </a:bodyPr>
          <a:lstStyle/>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Label Design</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Label Management </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Label View</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Label Release</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Printer Management</a:t>
            </a:r>
          </a:p>
        </p:txBody>
      </p:sp>
      <p:sp>
        <p:nvSpPr>
          <p:cNvPr id="217" name="矩形">
            <a:extLst>
              <a:ext uri="{FF2B5EF4-FFF2-40B4-BE49-F238E27FC236}">
                <a16:creationId xmlns:a16="http://schemas.microsoft.com/office/drawing/2014/main" id="{0341627A-C9A8-43E6-A672-DC0725F09AC4}"/>
              </a:ext>
            </a:extLst>
          </p:cNvPr>
          <p:cNvSpPr/>
          <p:nvPr/>
        </p:nvSpPr>
        <p:spPr>
          <a:xfrm>
            <a:off x="9633384" y="2696272"/>
            <a:ext cx="1649937" cy="1091315"/>
          </a:xfrm>
          <a:prstGeom prst="rect">
            <a:avLst/>
          </a:prstGeom>
          <a:solidFill>
            <a:srgbClr val="DDFEFB"/>
          </a:solidFill>
          <a:ln w="12700" cap="flat">
            <a:noFill/>
            <a:miter lim="400000"/>
          </a:ln>
          <a:effectLst/>
        </p:spPr>
        <p:txBody>
          <a:bodyPr wrap="square" lIns="45719" tIns="45719" rIns="45719" bIns="45719" numCol="1" anchor="b">
            <a:noAutofit/>
          </a:bodyPr>
          <a:lstStyle/>
          <a:p>
            <a:pPr>
              <a:lnSpc>
                <a:spcPts val="1400"/>
              </a:lnSpc>
              <a:defRPr sz="900">
                <a:solidFill>
                  <a:srgbClr val="767171"/>
                </a:solidFill>
                <a:latin typeface="Microsoft YaHei"/>
                <a:ea typeface="Microsoft YaHei"/>
                <a:cs typeface="Microsoft YaHei"/>
                <a:sym typeface="Microsoft YaHei"/>
              </a:defRPr>
            </a:pPr>
            <a:endParaRPr/>
          </a:p>
        </p:txBody>
      </p:sp>
      <p:sp>
        <p:nvSpPr>
          <p:cNvPr id="218" name="DATA Grid…">
            <a:extLst>
              <a:ext uri="{FF2B5EF4-FFF2-40B4-BE49-F238E27FC236}">
                <a16:creationId xmlns:a16="http://schemas.microsoft.com/office/drawing/2014/main" id="{D065A564-5E9B-4121-91B9-8E24C4E35C83}"/>
              </a:ext>
            </a:extLst>
          </p:cNvPr>
          <p:cNvSpPr txBox="1"/>
          <p:nvPr/>
        </p:nvSpPr>
        <p:spPr>
          <a:xfrm>
            <a:off x="9633384" y="2871150"/>
            <a:ext cx="1321181" cy="9164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b">
            <a:spAutoFit/>
          </a:bodyPr>
          <a:lstStyle/>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DATA Grid</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Realtime  Productivity</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Realtime Yield </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Realtime View</a:t>
            </a:r>
          </a:p>
          <a:p>
            <a:pPr marL="171450" indent="-171450">
              <a:lnSpc>
                <a:spcPts val="1400"/>
              </a:lnSpc>
              <a:buSzPct val="100000"/>
              <a:buFont typeface="Arial"/>
              <a:buChar char="•"/>
              <a:defRPr sz="900">
                <a:solidFill>
                  <a:srgbClr val="767171"/>
                </a:solidFill>
                <a:latin typeface="Microsoft YaHei"/>
                <a:ea typeface="Microsoft YaHei"/>
                <a:cs typeface="Microsoft YaHei"/>
                <a:sym typeface="Microsoft YaHei"/>
              </a:defRPr>
            </a:pPr>
            <a:r>
              <a:t>Realtime track</a:t>
            </a:r>
          </a:p>
        </p:txBody>
      </p:sp>
      <p:sp>
        <p:nvSpPr>
          <p:cNvPr id="219" name="形状">
            <a:extLst>
              <a:ext uri="{FF2B5EF4-FFF2-40B4-BE49-F238E27FC236}">
                <a16:creationId xmlns:a16="http://schemas.microsoft.com/office/drawing/2014/main" id="{DBDBD551-71A6-49F4-8CE7-C59BE4250E08}"/>
              </a:ext>
            </a:extLst>
          </p:cNvPr>
          <p:cNvSpPr/>
          <p:nvPr/>
        </p:nvSpPr>
        <p:spPr>
          <a:xfrm>
            <a:off x="2765924" y="1666650"/>
            <a:ext cx="1312163" cy="94130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110" y="0"/>
                  <a:pt x="2479" y="0"/>
                </a:cubicBezTo>
                <a:lnTo>
                  <a:pt x="19121" y="0"/>
                </a:lnTo>
                <a:cubicBezTo>
                  <a:pt x="20490" y="0"/>
                  <a:pt x="21600" y="1612"/>
                  <a:pt x="21600" y="3600"/>
                </a:cubicBezTo>
                <a:lnTo>
                  <a:pt x="21600" y="18000"/>
                </a:lnTo>
                <a:cubicBezTo>
                  <a:pt x="21600" y="19988"/>
                  <a:pt x="20490" y="21600"/>
                  <a:pt x="19121" y="21600"/>
                </a:cubicBezTo>
                <a:lnTo>
                  <a:pt x="2479" y="21600"/>
                </a:lnTo>
                <a:cubicBezTo>
                  <a:pt x="1110" y="21600"/>
                  <a:pt x="0" y="19988"/>
                  <a:pt x="0" y="18000"/>
                </a:cubicBezTo>
                <a:close/>
              </a:path>
            </a:pathLst>
          </a:custGeom>
          <a:solidFill>
            <a:srgbClr val="CDE7FF"/>
          </a:solidFill>
          <a:ln w="12700" cap="flat">
            <a:noFill/>
            <a:miter lim="400000"/>
          </a:ln>
          <a:effectLst/>
        </p:spPr>
        <p:txBody>
          <a:bodyPr wrap="square" lIns="45719" tIns="45719" rIns="45719" bIns="45719" numCol="1" anchor="b">
            <a:noAutofit/>
          </a:bodyPr>
          <a:lstStyle/>
          <a:p>
            <a:pPr>
              <a:lnSpc>
                <a:spcPts val="1400"/>
              </a:lnSpc>
              <a:defRPr sz="900">
                <a:solidFill>
                  <a:srgbClr val="7A8084"/>
                </a:solidFill>
                <a:latin typeface="Microsoft YaHei"/>
                <a:ea typeface="Microsoft YaHei"/>
                <a:cs typeface="Microsoft YaHei"/>
                <a:sym typeface="Microsoft YaHei"/>
              </a:defRPr>
            </a:pPr>
            <a:endParaRPr/>
          </a:p>
        </p:txBody>
      </p:sp>
      <p:sp>
        <p:nvSpPr>
          <p:cNvPr id="220" name="Demand Forecast…">
            <a:extLst>
              <a:ext uri="{FF2B5EF4-FFF2-40B4-BE49-F238E27FC236}">
                <a16:creationId xmlns:a16="http://schemas.microsoft.com/office/drawing/2014/main" id="{B2DC44ED-CF20-4A81-8066-FE60968F46B3}"/>
              </a:ext>
            </a:extLst>
          </p:cNvPr>
          <p:cNvSpPr txBox="1"/>
          <p:nvPr/>
        </p:nvSpPr>
        <p:spPr>
          <a:xfrm>
            <a:off x="2841224" y="1798296"/>
            <a:ext cx="1124337" cy="731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b">
            <a:spAutoFit/>
          </a:bodyPr>
          <a:lstStyle/>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rPr dirty="0"/>
              <a:t>Demand Forecast</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rPr dirty="0"/>
              <a:t>Scheduling</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rPr dirty="0"/>
              <a:t>Allocation/ATP</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rPr dirty="0"/>
              <a:t>Plant Forecast</a:t>
            </a:r>
          </a:p>
        </p:txBody>
      </p:sp>
      <p:sp>
        <p:nvSpPr>
          <p:cNvPr id="221" name="形状">
            <a:extLst>
              <a:ext uri="{FF2B5EF4-FFF2-40B4-BE49-F238E27FC236}">
                <a16:creationId xmlns:a16="http://schemas.microsoft.com/office/drawing/2014/main" id="{FE758B54-BA01-41AA-951B-DC07FABDB3AC}"/>
              </a:ext>
            </a:extLst>
          </p:cNvPr>
          <p:cNvSpPr/>
          <p:nvPr/>
        </p:nvSpPr>
        <p:spPr>
          <a:xfrm>
            <a:off x="4151431" y="1666650"/>
            <a:ext cx="1314112" cy="94130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108" y="0"/>
                  <a:pt x="2475" y="0"/>
                </a:cubicBezTo>
                <a:lnTo>
                  <a:pt x="19125" y="0"/>
                </a:lnTo>
                <a:cubicBezTo>
                  <a:pt x="20492" y="0"/>
                  <a:pt x="21600" y="1612"/>
                  <a:pt x="21600" y="3600"/>
                </a:cubicBezTo>
                <a:lnTo>
                  <a:pt x="21600" y="18000"/>
                </a:lnTo>
                <a:cubicBezTo>
                  <a:pt x="21600" y="19988"/>
                  <a:pt x="20492" y="21600"/>
                  <a:pt x="19125" y="21600"/>
                </a:cubicBezTo>
                <a:lnTo>
                  <a:pt x="2475" y="21600"/>
                </a:lnTo>
                <a:cubicBezTo>
                  <a:pt x="1108" y="21600"/>
                  <a:pt x="0" y="19988"/>
                  <a:pt x="0" y="18000"/>
                </a:cubicBezTo>
                <a:close/>
              </a:path>
            </a:pathLst>
          </a:custGeom>
          <a:solidFill>
            <a:srgbClr val="CDE7FF"/>
          </a:solidFill>
          <a:ln w="12700" cap="flat">
            <a:noFill/>
            <a:miter lim="400000"/>
          </a:ln>
          <a:effectLst/>
        </p:spPr>
        <p:txBody>
          <a:bodyPr wrap="square" lIns="45719" tIns="45719" rIns="45719" bIns="45719" numCol="1" anchor="b">
            <a:noAutofit/>
          </a:bodyPr>
          <a:lstStyle/>
          <a:p>
            <a:pPr>
              <a:lnSpc>
                <a:spcPts val="1400"/>
              </a:lnSpc>
              <a:defRPr sz="900">
                <a:solidFill>
                  <a:srgbClr val="7A8084"/>
                </a:solidFill>
                <a:latin typeface="Microsoft YaHei"/>
                <a:ea typeface="Microsoft YaHei"/>
                <a:cs typeface="Microsoft YaHei"/>
                <a:sym typeface="Microsoft YaHei"/>
              </a:defRPr>
            </a:pPr>
            <a:endParaRPr/>
          </a:p>
        </p:txBody>
      </p:sp>
      <p:sp>
        <p:nvSpPr>
          <p:cNvPr id="222" name="Demand Forecast…">
            <a:extLst>
              <a:ext uri="{FF2B5EF4-FFF2-40B4-BE49-F238E27FC236}">
                <a16:creationId xmlns:a16="http://schemas.microsoft.com/office/drawing/2014/main" id="{9BB38351-D761-415F-847D-63C34A2E7A12}"/>
              </a:ext>
            </a:extLst>
          </p:cNvPr>
          <p:cNvSpPr txBox="1"/>
          <p:nvPr/>
        </p:nvSpPr>
        <p:spPr>
          <a:xfrm>
            <a:off x="4226731" y="1798296"/>
            <a:ext cx="1124337" cy="731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b">
            <a:spAutoFit/>
          </a:bodyPr>
          <a:lstStyle/>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Demand Forecast</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Scheduling</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Allocation/ATP</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Plant Forecast</a:t>
            </a:r>
          </a:p>
        </p:txBody>
      </p:sp>
      <p:sp>
        <p:nvSpPr>
          <p:cNvPr id="223" name="形状">
            <a:extLst>
              <a:ext uri="{FF2B5EF4-FFF2-40B4-BE49-F238E27FC236}">
                <a16:creationId xmlns:a16="http://schemas.microsoft.com/office/drawing/2014/main" id="{D2E45858-C4BB-450D-BE3C-9907B2602F23}"/>
              </a:ext>
            </a:extLst>
          </p:cNvPr>
          <p:cNvSpPr/>
          <p:nvPr/>
        </p:nvSpPr>
        <p:spPr>
          <a:xfrm>
            <a:off x="5531922" y="1666650"/>
            <a:ext cx="1334737" cy="94130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91" y="0"/>
                  <a:pt x="2437" y="0"/>
                </a:cubicBezTo>
                <a:lnTo>
                  <a:pt x="19163" y="0"/>
                </a:lnTo>
                <a:cubicBezTo>
                  <a:pt x="20509" y="0"/>
                  <a:pt x="21600" y="1612"/>
                  <a:pt x="21600" y="3600"/>
                </a:cubicBezTo>
                <a:lnTo>
                  <a:pt x="21600" y="18000"/>
                </a:lnTo>
                <a:cubicBezTo>
                  <a:pt x="21600" y="19988"/>
                  <a:pt x="20509" y="21600"/>
                  <a:pt x="19163" y="21600"/>
                </a:cubicBezTo>
                <a:lnTo>
                  <a:pt x="2437" y="21600"/>
                </a:lnTo>
                <a:cubicBezTo>
                  <a:pt x="1091" y="21600"/>
                  <a:pt x="0" y="19988"/>
                  <a:pt x="0" y="18000"/>
                </a:cubicBezTo>
                <a:close/>
              </a:path>
            </a:pathLst>
          </a:custGeom>
          <a:solidFill>
            <a:srgbClr val="CDE7FF"/>
          </a:solidFill>
          <a:ln w="12700" cap="flat">
            <a:noFill/>
            <a:miter lim="400000"/>
          </a:ln>
          <a:effectLst/>
        </p:spPr>
        <p:txBody>
          <a:bodyPr wrap="square" lIns="45719" tIns="45719" rIns="45719" bIns="45719" numCol="1" anchor="b">
            <a:noAutofit/>
          </a:bodyPr>
          <a:lstStyle/>
          <a:p>
            <a:pPr>
              <a:lnSpc>
                <a:spcPts val="1400"/>
              </a:lnSpc>
              <a:defRPr sz="900">
                <a:solidFill>
                  <a:srgbClr val="7A8084"/>
                </a:solidFill>
                <a:latin typeface="Microsoft YaHei"/>
                <a:ea typeface="Microsoft YaHei"/>
                <a:cs typeface="Microsoft YaHei"/>
                <a:sym typeface="Microsoft YaHei"/>
              </a:defRPr>
            </a:pPr>
            <a:endParaRPr/>
          </a:p>
        </p:txBody>
      </p:sp>
      <p:sp>
        <p:nvSpPr>
          <p:cNvPr id="224" name="FI…">
            <a:extLst>
              <a:ext uri="{FF2B5EF4-FFF2-40B4-BE49-F238E27FC236}">
                <a16:creationId xmlns:a16="http://schemas.microsoft.com/office/drawing/2014/main" id="{2A6ECC3E-69CE-48F8-BF8B-1E9893412213}"/>
              </a:ext>
            </a:extLst>
          </p:cNvPr>
          <p:cNvSpPr txBox="1"/>
          <p:nvPr/>
        </p:nvSpPr>
        <p:spPr>
          <a:xfrm>
            <a:off x="5607222" y="1798296"/>
            <a:ext cx="596870" cy="731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b">
            <a:spAutoFit/>
          </a:bodyPr>
          <a:lstStyle/>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FI</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CO PP</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SD MM</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QM HR</a:t>
            </a:r>
          </a:p>
        </p:txBody>
      </p:sp>
      <p:sp>
        <p:nvSpPr>
          <p:cNvPr id="225" name="形状">
            <a:extLst>
              <a:ext uri="{FF2B5EF4-FFF2-40B4-BE49-F238E27FC236}">
                <a16:creationId xmlns:a16="http://schemas.microsoft.com/office/drawing/2014/main" id="{9B65C520-3700-4324-9A28-8FA240DFD79D}"/>
              </a:ext>
            </a:extLst>
          </p:cNvPr>
          <p:cNvSpPr/>
          <p:nvPr/>
        </p:nvSpPr>
        <p:spPr>
          <a:xfrm>
            <a:off x="8331883" y="1666650"/>
            <a:ext cx="1318148" cy="94130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105" y="0"/>
                  <a:pt x="2468" y="0"/>
                </a:cubicBezTo>
                <a:lnTo>
                  <a:pt x="19132" y="0"/>
                </a:lnTo>
                <a:cubicBezTo>
                  <a:pt x="20495" y="0"/>
                  <a:pt x="21600" y="1612"/>
                  <a:pt x="21600" y="3600"/>
                </a:cubicBezTo>
                <a:lnTo>
                  <a:pt x="21600" y="18000"/>
                </a:lnTo>
                <a:cubicBezTo>
                  <a:pt x="21600" y="19988"/>
                  <a:pt x="20495" y="21600"/>
                  <a:pt x="19132" y="21600"/>
                </a:cubicBezTo>
                <a:lnTo>
                  <a:pt x="2468" y="21600"/>
                </a:lnTo>
                <a:cubicBezTo>
                  <a:pt x="1105" y="21600"/>
                  <a:pt x="0" y="19988"/>
                  <a:pt x="0" y="18000"/>
                </a:cubicBezTo>
                <a:close/>
              </a:path>
            </a:pathLst>
          </a:custGeom>
          <a:solidFill>
            <a:srgbClr val="CDE7FF"/>
          </a:solidFill>
          <a:ln w="12700" cap="flat">
            <a:noFill/>
            <a:miter lim="400000"/>
          </a:ln>
          <a:effectLst/>
        </p:spPr>
        <p:txBody>
          <a:bodyPr wrap="square" lIns="45719" tIns="45719" rIns="45719" bIns="45719" numCol="1" anchor="b">
            <a:noAutofit/>
          </a:bodyPr>
          <a:lstStyle/>
          <a:p>
            <a:pPr>
              <a:lnSpc>
                <a:spcPts val="1400"/>
              </a:lnSpc>
              <a:defRPr sz="900">
                <a:solidFill>
                  <a:srgbClr val="7A8084"/>
                </a:solidFill>
                <a:latin typeface="Microsoft YaHei"/>
                <a:ea typeface="Microsoft YaHei"/>
                <a:cs typeface="Microsoft YaHei"/>
                <a:sym typeface="Microsoft YaHei"/>
              </a:defRPr>
            </a:pPr>
            <a:endParaRPr/>
          </a:p>
        </p:txBody>
      </p:sp>
      <p:sp>
        <p:nvSpPr>
          <p:cNvPr id="226" name="e-CRM…">
            <a:extLst>
              <a:ext uri="{FF2B5EF4-FFF2-40B4-BE49-F238E27FC236}">
                <a16:creationId xmlns:a16="http://schemas.microsoft.com/office/drawing/2014/main" id="{1030DEFB-7636-4691-9D24-5445DCEF372B}"/>
              </a:ext>
            </a:extLst>
          </p:cNvPr>
          <p:cNvSpPr txBox="1"/>
          <p:nvPr/>
        </p:nvSpPr>
        <p:spPr>
          <a:xfrm>
            <a:off x="8407183" y="1798296"/>
            <a:ext cx="717756" cy="731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b">
            <a:spAutoFit/>
          </a:bodyPr>
          <a:lstStyle/>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e-CRM</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Marketing</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Sales</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Service</a:t>
            </a:r>
          </a:p>
        </p:txBody>
      </p:sp>
      <p:sp>
        <p:nvSpPr>
          <p:cNvPr id="227" name="形状">
            <a:extLst>
              <a:ext uri="{FF2B5EF4-FFF2-40B4-BE49-F238E27FC236}">
                <a16:creationId xmlns:a16="http://schemas.microsoft.com/office/drawing/2014/main" id="{AD6DED52-C848-4D9C-91F5-4A3562557A15}"/>
              </a:ext>
            </a:extLst>
          </p:cNvPr>
          <p:cNvSpPr/>
          <p:nvPr/>
        </p:nvSpPr>
        <p:spPr>
          <a:xfrm>
            <a:off x="9711367" y="1666650"/>
            <a:ext cx="1576637" cy="94130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24" y="0"/>
                  <a:pt x="2063" y="0"/>
                </a:cubicBezTo>
                <a:lnTo>
                  <a:pt x="19537" y="0"/>
                </a:lnTo>
                <a:cubicBezTo>
                  <a:pt x="20676" y="0"/>
                  <a:pt x="21600" y="1612"/>
                  <a:pt x="21600" y="3600"/>
                </a:cubicBezTo>
                <a:lnTo>
                  <a:pt x="21600" y="18000"/>
                </a:lnTo>
                <a:cubicBezTo>
                  <a:pt x="21600" y="19988"/>
                  <a:pt x="20676" y="21600"/>
                  <a:pt x="19537" y="21600"/>
                </a:cubicBezTo>
                <a:lnTo>
                  <a:pt x="2063" y="21600"/>
                </a:lnTo>
                <a:cubicBezTo>
                  <a:pt x="924" y="21600"/>
                  <a:pt x="0" y="19988"/>
                  <a:pt x="0" y="18000"/>
                </a:cubicBezTo>
                <a:close/>
              </a:path>
            </a:pathLst>
          </a:custGeom>
          <a:solidFill>
            <a:srgbClr val="CDE7FF"/>
          </a:solidFill>
          <a:ln w="12700" cap="flat">
            <a:noFill/>
            <a:miter lim="400000"/>
          </a:ln>
          <a:effectLst/>
        </p:spPr>
        <p:txBody>
          <a:bodyPr wrap="square" lIns="45719" tIns="45719" rIns="45719" bIns="45719" numCol="1" anchor="b">
            <a:noAutofit/>
          </a:bodyPr>
          <a:lstStyle/>
          <a:p>
            <a:pPr>
              <a:lnSpc>
                <a:spcPts val="1400"/>
              </a:lnSpc>
              <a:defRPr sz="900">
                <a:solidFill>
                  <a:srgbClr val="7A8084"/>
                </a:solidFill>
                <a:latin typeface="Microsoft YaHei"/>
                <a:ea typeface="Microsoft YaHei"/>
                <a:cs typeface="Microsoft YaHei"/>
                <a:sym typeface="Microsoft YaHei"/>
              </a:defRPr>
            </a:pPr>
            <a:endParaRPr/>
          </a:p>
        </p:txBody>
      </p:sp>
      <p:sp>
        <p:nvSpPr>
          <p:cNvPr id="228" name="KPI…">
            <a:extLst>
              <a:ext uri="{FF2B5EF4-FFF2-40B4-BE49-F238E27FC236}">
                <a16:creationId xmlns:a16="http://schemas.microsoft.com/office/drawing/2014/main" id="{6F3DA7E0-EC49-4F6E-8C2A-C00D9C958AE0}"/>
              </a:ext>
            </a:extLst>
          </p:cNvPr>
          <p:cNvSpPr txBox="1"/>
          <p:nvPr/>
        </p:nvSpPr>
        <p:spPr>
          <a:xfrm>
            <a:off x="9786667" y="1798296"/>
            <a:ext cx="1365773" cy="731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b">
            <a:spAutoFit/>
          </a:bodyPr>
          <a:lstStyle/>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rPr dirty="0"/>
              <a:t>KPI</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rPr dirty="0"/>
              <a:t>Business Performance</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rPr dirty="0"/>
              <a:t>Dash </a:t>
            </a:r>
            <a:r>
              <a:rPr dirty="0" err="1"/>
              <a:t>Baord</a:t>
            </a:r>
            <a:endParaRPr dirty="0"/>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rPr dirty="0"/>
              <a:t>Alert</a:t>
            </a:r>
          </a:p>
        </p:txBody>
      </p:sp>
      <p:sp>
        <p:nvSpPr>
          <p:cNvPr id="229" name="形状">
            <a:extLst>
              <a:ext uri="{FF2B5EF4-FFF2-40B4-BE49-F238E27FC236}">
                <a16:creationId xmlns:a16="http://schemas.microsoft.com/office/drawing/2014/main" id="{6A3BEC57-B226-4559-84D7-D015970F1194}"/>
              </a:ext>
            </a:extLst>
          </p:cNvPr>
          <p:cNvSpPr/>
          <p:nvPr/>
        </p:nvSpPr>
        <p:spPr>
          <a:xfrm>
            <a:off x="6945712" y="1666650"/>
            <a:ext cx="1315142" cy="94130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107" y="0"/>
                  <a:pt x="2473" y="0"/>
                </a:cubicBezTo>
                <a:lnTo>
                  <a:pt x="19127" y="0"/>
                </a:lnTo>
                <a:cubicBezTo>
                  <a:pt x="20493" y="0"/>
                  <a:pt x="21600" y="1612"/>
                  <a:pt x="21600" y="3600"/>
                </a:cubicBezTo>
                <a:lnTo>
                  <a:pt x="21600" y="18000"/>
                </a:lnTo>
                <a:cubicBezTo>
                  <a:pt x="21600" y="19988"/>
                  <a:pt x="20493" y="21600"/>
                  <a:pt x="19127" y="21600"/>
                </a:cubicBezTo>
                <a:lnTo>
                  <a:pt x="2473" y="21600"/>
                </a:lnTo>
                <a:cubicBezTo>
                  <a:pt x="1107" y="21600"/>
                  <a:pt x="0" y="19988"/>
                  <a:pt x="0" y="18000"/>
                </a:cubicBezTo>
                <a:close/>
              </a:path>
            </a:pathLst>
          </a:custGeom>
          <a:solidFill>
            <a:srgbClr val="CDE7FF"/>
          </a:solidFill>
          <a:ln w="12700" cap="flat">
            <a:noFill/>
            <a:miter lim="400000"/>
          </a:ln>
          <a:effectLst/>
        </p:spPr>
        <p:txBody>
          <a:bodyPr wrap="square" lIns="45719" tIns="45719" rIns="45719" bIns="45719" numCol="1" anchor="b">
            <a:noAutofit/>
          </a:bodyPr>
          <a:lstStyle/>
          <a:p>
            <a:pPr>
              <a:lnSpc>
                <a:spcPts val="1400"/>
              </a:lnSpc>
            </a:pPr>
            <a:endParaRPr/>
          </a:p>
        </p:txBody>
      </p:sp>
      <p:sp>
        <p:nvSpPr>
          <p:cNvPr id="230" name="OA…">
            <a:extLst>
              <a:ext uri="{FF2B5EF4-FFF2-40B4-BE49-F238E27FC236}">
                <a16:creationId xmlns:a16="http://schemas.microsoft.com/office/drawing/2014/main" id="{30628FCA-0204-4539-9B50-94B8AC344380}"/>
              </a:ext>
            </a:extLst>
          </p:cNvPr>
          <p:cNvSpPr txBox="1"/>
          <p:nvPr/>
        </p:nvSpPr>
        <p:spPr>
          <a:xfrm>
            <a:off x="7021011" y="1798296"/>
            <a:ext cx="978225" cy="731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b">
            <a:spAutoFit/>
          </a:bodyPr>
          <a:lstStyle/>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OA</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Email</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Business Proc.</a:t>
            </a:r>
          </a:p>
          <a:p>
            <a:pPr marL="171450" indent="-171450">
              <a:lnSpc>
                <a:spcPts val="1400"/>
              </a:lnSpc>
              <a:buSzPct val="100000"/>
              <a:buFont typeface="Arial"/>
              <a:buChar char="•"/>
              <a:defRPr sz="900">
                <a:solidFill>
                  <a:srgbClr val="7A8084"/>
                </a:solidFill>
                <a:latin typeface="Microsoft YaHei"/>
                <a:ea typeface="Microsoft YaHei"/>
                <a:cs typeface="Microsoft YaHei"/>
                <a:sym typeface="Microsoft YaHei"/>
              </a:defRPr>
            </a:pPr>
            <a:r>
              <a:t>Approve</a:t>
            </a:r>
          </a:p>
        </p:txBody>
      </p:sp>
      <p:pic>
        <p:nvPicPr>
          <p:cNvPr id="231" name="h-2.png" descr="h-2.png">
            <a:extLst>
              <a:ext uri="{FF2B5EF4-FFF2-40B4-BE49-F238E27FC236}">
                <a16:creationId xmlns:a16="http://schemas.microsoft.com/office/drawing/2014/main" id="{618741AD-5F5C-42F3-9754-1E1FB3EEEE3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66683" y="4393531"/>
            <a:ext cx="1860954" cy="443314"/>
          </a:xfrm>
          <a:prstGeom prst="rect">
            <a:avLst/>
          </a:prstGeom>
          <a:ln w="12700" cap="flat">
            <a:noFill/>
            <a:miter lim="400000"/>
          </a:ln>
          <a:effectLst/>
        </p:spPr>
      </p:pic>
      <p:pic>
        <p:nvPicPr>
          <p:cNvPr id="232" name="h-2.png" descr="h-2.png">
            <a:extLst>
              <a:ext uri="{FF2B5EF4-FFF2-40B4-BE49-F238E27FC236}">
                <a16:creationId xmlns:a16="http://schemas.microsoft.com/office/drawing/2014/main" id="{1956CF96-3155-46E2-A08E-23BE7E375C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34434" y="4393531"/>
            <a:ext cx="1860954" cy="443314"/>
          </a:xfrm>
          <a:prstGeom prst="rect">
            <a:avLst/>
          </a:prstGeom>
          <a:ln w="12700" cap="flat">
            <a:noFill/>
            <a:miter lim="400000"/>
          </a:ln>
          <a:effectLst/>
        </p:spPr>
      </p:pic>
      <p:pic>
        <p:nvPicPr>
          <p:cNvPr id="233" name="h-2.png" descr="h-2.png">
            <a:extLst>
              <a:ext uri="{FF2B5EF4-FFF2-40B4-BE49-F238E27FC236}">
                <a16:creationId xmlns:a16="http://schemas.microsoft.com/office/drawing/2014/main" id="{1CF42110-E6BD-4093-A3C9-AC600B1A4A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02187" y="4393531"/>
            <a:ext cx="1860953" cy="443314"/>
          </a:xfrm>
          <a:prstGeom prst="rect">
            <a:avLst/>
          </a:prstGeom>
          <a:ln w="12700" cap="flat">
            <a:noFill/>
            <a:miter lim="400000"/>
          </a:ln>
          <a:effectLst/>
        </p:spPr>
      </p:pic>
      <p:pic>
        <p:nvPicPr>
          <p:cNvPr id="234" name="h-2.png" descr="h-2.png">
            <a:extLst>
              <a:ext uri="{FF2B5EF4-FFF2-40B4-BE49-F238E27FC236}">
                <a16:creationId xmlns:a16="http://schemas.microsoft.com/office/drawing/2014/main" id="{FA1E0953-E9F3-4986-8384-AD2F6797C1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8932" y="4393531"/>
            <a:ext cx="1860953" cy="443314"/>
          </a:xfrm>
          <a:prstGeom prst="rect">
            <a:avLst/>
          </a:prstGeom>
          <a:ln w="12700" cap="flat">
            <a:noFill/>
            <a:miter lim="400000"/>
          </a:ln>
          <a:effectLst/>
        </p:spPr>
      </p:pic>
      <p:pic>
        <p:nvPicPr>
          <p:cNvPr id="235" name="ct.png" descr="ct.png">
            <a:extLst>
              <a:ext uri="{FF2B5EF4-FFF2-40B4-BE49-F238E27FC236}">
                <a16:creationId xmlns:a16="http://schemas.microsoft.com/office/drawing/2014/main" id="{C10FD0B1-691F-44B9-AE02-E2DF28DDCF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57306" y="3728748"/>
            <a:ext cx="547907" cy="443314"/>
          </a:xfrm>
          <a:prstGeom prst="rect">
            <a:avLst/>
          </a:prstGeom>
          <a:ln w="12700" cap="flat">
            <a:noFill/>
            <a:miter lim="400000"/>
          </a:ln>
          <a:effectLst/>
        </p:spPr>
      </p:pic>
      <p:pic>
        <p:nvPicPr>
          <p:cNvPr id="236" name="ct.png" descr="ct.png">
            <a:extLst>
              <a:ext uri="{FF2B5EF4-FFF2-40B4-BE49-F238E27FC236}">
                <a16:creationId xmlns:a16="http://schemas.microsoft.com/office/drawing/2014/main" id="{D706F757-17ED-4400-BCFD-3811C4B01E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858" y="3728748"/>
            <a:ext cx="547907" cy="443314"/>
          </a:xfrm>
          <a:prstGeom prst="rect">
            <a:avLst/>
          </a:prstGeom>
          <a:ln w="12700" cap="flat">
            <a:noFill/>
            <a:miter lim="400000"/>
          </a:ln>
          <a:effectLst/>
        </p:spPr>
      </p:pic>
      <p:pic>
        <p:nvPicPr>
          <p:cNvPr id="237" name="ct.png" descr="ct.png">
            <a:extLst>
              <a:ext uri="{FF2B5EF4-FFF2-40B4-BE49-F238E27FC236}">
                <a16:creationId xmlns:a16="http://schemas.microsoft.com/office/drawing/2014/main" id="{4ED61AC9-279C-41C3-B6E2-601B071238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88408" y="3728748"/>
            <a:ext cx="547907" cy="443314"/>
          </a:xfrm>
          <a:prstGeom prst="rect">
            <a:avLst/>
          </a:prstGeom>
          <a:ln w="12700" cap="flat">
            <a:noFill/>
            <a:miter lim="400000"/>
          </a:ln>
          <a:effectLst/>
        </p:spPr>
      </p:pic>
      <p:pic>
        <p:nvPicPr>
          <p:cNvPr id="238" name="ct.png" descr="ct.png">
            <a:extLst>
              <a:ext uri="{FF2B5EF4-FFF2-40B4-BE49-F238E27FC236}">
                <a16:creationId xmlns:a16="http://schemas.microsoft.com/office/drawing/2014/main" id="{247D4C2B-12EE-4D32-945A-76C9AB51E83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59" y="3728748"/>
            <a:ext cx="547907" cy="443314"/>
          </a:xfrm>
          <a:prstGeom prst="rect">
            <a:avLst/>
          </a:prstGeom>
          <a:ln w="12700" cap="flat">
            <a:noFill/>
            <a:miter lim="400000"/>
          </a:ln>
          <a:effectLst/>
        </p:spPr>
      </p:pic>
      <p:pic>
        <p:nvPicPr>
          <p:cNvPr id="239" name="ct.png" descr="ct.png">
            <a:extLst>
              <a:ext uri="{FF2B5EF4-FFF2-40B4-BE49-F238E27FC236}">
                <a16:creationId xmlns:a16="http://schemas.microsoft.com/office/drawing/2014/main" id="{44AEFE4E-1CC4-44F8-83DB-028CA6C8CE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19511" y="3728748"/>
            <a:ext cx="547907" cy="443314"/>
          </a:xfrm>
          <a:prstGeom prst="rect">
            <a:avLst/>
          </a:prstGeom>
          <a:ln w="12700" cap="flat">
            <a:noFill/>
            <a:miter lim="400000"/>
          </a:ln>
          <a:effectLst/>
        </p:spPr>
      </p:pic>
      <p:pic>
        <p:nvPicPr>
          <p:cNvPr id="240" name="11-o.png" descr="11-o.png">
            <a:extLst>
              <a:ext uri="{FF2B5EF4-FFF2-40B4-BE49-F238E27FC236}">
                <a16:creationId xmlns:a16="http://schemas.microsoft.com/office/drawing/2014/main" id="{B1F9E6AA-D19B-4F68-AFA7-4DE857F20A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5521" y="4879305"/>
            <a:ext cx="1563188" cy="1602875"/>
          </a:xfrm>
          <a:prstGeom prst="rect">
            <a:avLst/>
          </a:prstGeom>
          <a:ln w="12700" cap="flat">
            <a:noFill/>
            <a:miter lim="400000"/>
          </a:ln>
          <a:effectLst/>
        </p:spPr>
      </p:pic>
      <p:pic>
        <p:nvPicPr>
          <p:cNvPr id="241" name="2222-o.png" descr="2222-o.png">
            <a:extLst>
              <a:ext uri="{FF2B5EF4-FFF2-40B4-BE49-F238E27FC236}">
                <a16:creationId xmlns:a16="http://schemas.microsoft.com/office/drawing/2014/main" id="{D6F97081-D678-4D15-847B-7B89E05F44A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11196" y="5857260"/>
            <a:ext cx="97902" cy="56476"/>
          </a:xfrm>
          <a:prstGeom prst="rect">
            <a:avLst/>
          </a:prstGeom>
          <a:ln w="12700" cap="flat">
            <a:noFill/>
            <a:miter lim="400000"/>
          </a:ln>
          <a:effectLst/>
        </p:spPr>
      </p:pic>
      <p:pic>
        <p:nvPicPr>
          <p:cNvPr id="242" name="2222-o.png" descr="2222-o.png">
            <a:extLst>
              <a:ext uri="{FF2B5EF4-FFF2-40B4-BE49-F238E27FC236}">
                <a16:creationId xmlns:a16="http://schemas.microsoft.com/office/drawing/2014/main" id="{37F828BD-493C-4202-8DD6-E4436B4AC62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81884" y="5857260"/>
            <a:ext cx="97902" cy="56476"/>
          </a:xfrm>
          <a:prstGeom prst="rect">
            <a:avLst/>
          </a:prstGeom>
          <a:ln w="12700" cap="flat">
            <a:noFill/>
            <a:miter lim="400000"/>
          </a:ln>
          <a:effectLst/>
        </p:spPr>
      </p:pic>
      <p:pic>
        <p:nvPicPr>
          <p:cNvPr id="243" name="2222-o.png" descr="2222-o.png">
            <a:extLst>
              <a:ext uri="{FF2B5EF4-FFF2-40B4-BE49-F238E27FC236}">
                <a16:creationId xmlns:a16="http://schemas.microsoft.com/office/drawing/2014/main" id="{0BD91735-7509-46B3-822C-10914808A9E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08044" y="5857260"/>
            <a:ext cx="97901" cy="56476"/>
          </a:xfrm>
          <a:prstGeom prst="rect">
            <a:avLst/>
          </a:prstGeom>
          <a:ln w="12700" cap="flat">
            <a:noFill/>
            <a:miter lim="400000"/>
          </a:ln>
          <a:effectLst/>
        </p:spPr>
      </p:pic>
      <p:pic>
        <p:nvPicPr>
          <p:cNvPr id="244" name="2222-o.png" descr="2222-o.png">
            <a:extLst>
              <a:ext uri="{FF2B5EF4-FFF2-40B4-BE49-F238E27FC236}">
                <a16:creationId xmlns:a16="http://schemas.microsoft.com/office/drawing/2014/main" id="{11B1B811-7381-4FE9-AEC3-DA6E2F016E1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49879" y="5857260"/>
            <a:ext cx="97901" cy="56476"/>
          </a:xfrm>
          <a:prstGeom prst="rect">
            <a:avLst/>
          </a:prstGeom>
          <a:ln w="12700" cap="flat">
            <a:noFill/>
            <a:miter lim="400000"/>
          </a:ln>
          <a:effectLst/>
        </p:spPr>
      </p:pic>
      <p:pic>
        <p:nvPicPr>
          <p:cNvPr id="245" name="2222-o.png" descr="2222-o.png">
            <a:extLst>
              <a:ext uri="{FF2B5EF4-FFF2-40B4-BE49-F238E27FC236}">
                <a16:creationId xmlns:a16="http://schemas.microsoft.com/office/drawing/2014/main" id="{59A33C44-A99D-4796-97A2-7137DE52806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08263" y="5857260"/>
            <a:ext cx="97902" cy="56476"/>
          </a:xfrm>
          <a:prstGeom prst="rect">
            <a:avLst/>
          </a:prstGeom>
          <a:ln w="12700" cap="flat">
            <a:noFill/>
            <a:miter lim="400000"/>
          </a:ln>
          <a:effectLst/>
        </p:spPr>
      </p:pic>
      <p:pic>
        <p:nvPicPr>
          <p:cNvPr id="246" name="s-1.png" descr="s-1.png">
            <a:extLst>
              <a:ext uri="{FF2B5EF4-FFF2-40B4-BE49-F238E27FC236}">
                <a16:creationId xmlns:a16="http://schemas.microsoft.com/office/drawing/2014/main" id="{F189E2AA-44F3-4B7F-9C25-32B552F429D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286184" y="5185013"/>
            <a:ext cx="509641" cy="692009"/>
          </a:xfrm>
          <a:prstGeom prst="rect">
            <a:avLst/>
          </a:prstGeom>
          <a:ln w="12700" cap="flat">
            <a:noFill/>
            <a:miter lim="400000"/>
          </a:ln>
          <a:effectLst/>
        </p:spPr>
      </p:pic>
      <p:pic>
        <p:nvPicPr>
          <p:cNvPr id="247" name="s-2.png" descr="s-2.png">
            <a:extLst>
              <a:ext uri="{FF2B5EF4-FFF2-40B4-BE49-F238E27FC236}">
                <a16:creationId xmlns:a16="http://schemas.microsoft.com/office/drawing/2014/main" id="{B1885CB1-CDA0-48F6-A7BE-1564A2F40A0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286184" y="6164483"/>
            <a:ext cx="509641" cy="312083"/>
          </a:xfrm>
          <a:prstGeom prst="rect">
            <a:avLst/>
          </a:prstGeom>
          <a:ln w="12700" cap="flat">
            <a:noFill/>
            <a:miter lim="400000"/>
          </a:ln>
          <a:effectLst/>
        </p:spPr>
      </p:pic>
      <p:pic>
        <p:nvPicPr>
          <p:cNvPr id="248" name="s-1.png" descr="s-1.png">
            <a:extLst>
              <a:ext uri="{FF2B5EF4-FFF2-40B4-BE49-F238E27FC236}">
                <a16:creationId xmlns:a16="http://schemas.microsoft.com/office/drawing/2014/main" id="{C2AB1534-A476-449D-A684-3AA26C0BF67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230984" y="5190625"/>
            <a:ext cx="509641" cy="692008"/>
          </a:xfrm>
          <a:prstGeom prst="rect">
            <a:avLst/>
          </a:prstGeom>
          <a:ln w="12700" cap="flat">
            <a:noFill/>
            <a:miter lim="400000"/>
          </a:ln>
          <a:effectLst/>
        </p:spPr>
      </p:pic>
      <p:pic>
        <p:nvPicPr>
          <p:cNvPr id="249" name="s-2.png" descr="s-2.png">
            <a:extLst>
              <a:ext uri="{FF2B5EF4-FFF2-40B4-BE49-F238E27FC236}">
                <a16:creationId xmlns:a16="http://schemas.microsoft.com/office/drawing/2014/main" id="{4166B3B3-5AF7-4306-AF07-8807C74A223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230984" y="6170096"/>
            <a:ext cx="509641" cy="312083"/>
          </a:xfrm>
          <a:prstGeom prst="rect">
            <a:avLst/>
          </a:prstGeom>
          <a:ln w="12700" cap="flat">
            <a:noFill/>
            <a:miter lim="400000"/>
          </a:ln>
          <a:effectLst/>
        </p:spPr>
      </p:pic>
      <p:sp>
        <p:nvSpPr>
          <p:cNvPr id="250" name="形状">
            <a:extLst>
              <a:ext uri="{FF2B5EF4-FFF2-40B4-BE49-F238E27FC236}">
                <a16:creationId xmlns:a16="http://schemas.microsoft.com/office/drawing/2014/main" id="{A04F228B-2EFD-4212-9A2A-AD7118958CB5}"/>
              </a:ext>
            </a:extLst>
          </p:cNvPr>
          <p:cNvSpPr/>
          <p:nvPr/>
        </p:nvSpPr>
        <p:spPr>
          <a:xfrm>
            <a:off x="2777004" y="1661500"/>
            <a:ext cx="1312163" cy="180013"/>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12" y="0"/>
                  <a:pt x="474" y="0"/>
                </a:cubicBezTo>
                <a:lnTo>
                  <a:pt x="21126" y="0"/>
                </a:lnTo>
                <a:cubicBezTo>
                  <a:pt x="21388" y="0"/>
                  <a:pt x="21600" y="1612"/>
                  <a:pt x="21600" y="3600"/>
                </a:cubicBezTo>
                <a:lnTo>
                  <a:pt x="21600" y="18000"/>
                </a:lnTo>
                <a:cubicBezTo>
                  <a:pt x="21600" y="19988"/>
                  <a:pt x="21388" y="21600"/>
                  <a:pt x="21126" y="21600"/>
                </a:cubicBezTo>
                <a:lnTo>
                  <a:pt x="474" y="21600"/>
                </a:lnTo>
                <a:cubicBezTo>
                  <a:pt x="212" y="21600"/>
                  <a:pt x="0" y="19988"/>
                  <a:pt x="0" y="18000"/>
                </a:cubicBezTo>
                <a:close/>
              </a:path>
            </a:pathLst>
          </a:custGeom>
          <a:solidFill>
            <a:srgbClr val="2E75B6">
              <a:alpha val="80000"/>
            </a:srgbClr>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51" name="PLM">
            <a:extLst>
              <a:ext uri="{FF2B5EF4-FFF2-40B4-BE49-F238E27FC236}">
                <a16:creationId xmlns:a16="http://schemas.microsoft.com/office/drawing/2014/main" id="{9FD1088E-3F2A-4F27-AE76-EB443897152F}"/>
              </a:ext>
            </a:extLst>
          </p:cNvPr>
          <p:cNvSpPr txBox="1"/>
          <p:nvPr/>
        </p:nvSpPr>
        <p:spPr>
          <a:xfrm>
            <a:off x="3292696" y="1662205"/>
            <a:ext cx="280778"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PLM</a:t>
            </a:r>
          </a:p>
        </p:txBody>
      </p:sp>
      <p:sp>
        <p:nvSpPr>
          <p:cNvPr id="252" name="形状">
            <a:extLst>
              <a:ext uri="{FF2B5EF4-FFF2-40B4-BE49-F238E27FC236}">
                <a16:creationId xmlns:a16="http://schemas.microsoft.com/office/drawing/2014/main" id="{0DF4C245-D0D9-40D2-94AD-F3D63038D154}"/>
              </a:ext>
            </a:extLst>
          </p:cNvPr>
          <p:cNvSpPr/>
          <p:nvPr/>
        </p:nvSpPr>
        <p:spPr>
          <a:xfrm>
            <a:off x="4159573" y="1661500"/>
            <a:ext cx="1314112" cy="180013"/>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12" y="0"/>
                  <a:pt x="473" y="0"/>
                </a:cubicBezTo>
                <a:lnTo>
                  <a:pt x="21127" y="0"/>
                </a:lnTo>
                <a:cubicBezTo>
                  <a:pt x="21388" y="0"/>
                  <a:pt x="21600" y="1612"/>
                  <a:pt x="21600" y="3600"/>
                </a:cubicBezTo>
                <a:lnTo>
                  <a:pt x="21600" y="18000"/>
                </a:lnTo>
                <a:cubicBezTo>
                  <a:pt x="21600" y="19988"/>
                  <a:pt x="21388" y="21600"/>
                  <a:pt x="21127" y="21600"/>
                </a:cubicBezTo>
                <a:lnTo>
                  <a:pt x="473" y="21600"/>
                </a:lnTo>
                <a:cubicBezTo>
                  <a:pt x="212" y="21600"/>
                  <a:pt x="0" y="19988"/>
                  <a:pt x="0" y="18000"/>
                </a:cubicBezTo>
                <a:close/>
              </a:path>
            </a:pathLst>
          </a:custGeom>
          <a:solidFill>
            <a:srgbClr val="2E75B6">
              <a:alpha val="80000"/>
            </a:srgbClr>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53" name="SCM">
            <a:extLst>
              <a:ext uri="{FF2B5EF4-FFF2-40B4-BE49-F238E27FC236}">
                <a16:creationId xmlns:a16="http://schemas.microsoft.com/office/drawing/2014/main" id="{673C9D3B-BFDD-4DB1-9FE9-458DCAE1EA33}"/>
              </a:ext>
            </a:extLst>
          </p:cNvPr>
          <p:cNvSpPr txBox="1"/>
          <p:nvPr/>
        </p:nvSpPr>
        <p:spPr>
          <a:xfrm>
            <a:off x="4669170" y="1662205"/>
            <a:ext cx="294917"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SCM</a:t>
            </a:r>
          </a:p>
        </p:txBody>
      </p:sp>
      <p:sp>
        <p:nvSpPr>
          <p:cNvPr id="254" name="形状">
            <a:extLst>
              <a:ext uri="{FF2B5EF4-FFF2-40B4-BE49-F238E27FC236}">
                <a16:creationId xmlns:a16="http://schemas.microsoft.com/office/drawing/2014/main" id="{F3530412-2D6A-408F-AD9D-14E9AA6101FA}"/>
              </a:ext>
            </a:extLst>
          </p:cNvPr>
          <p:cNvSpPr/>
          <p:nvPr/>
        </p:nvSpPr>
        <p:spPr>
          <a:xfrm>
            <a:off x="5525925" y="1661500"/>
            <a:ext cx="1334737" cy="180013"/>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09" y="0"/>
                  <a:pt x="466" y="0"/>
                </a:cubicBezTo>
                <a:lnTo>
                  <a:pt x="21134" y="0"/>
                </a:lnTo>
                <a:cubicBezTo>
                  <a:pt x="21391" y="0"/>
                  <a:pt x="21600" y="1612"/>
                  <a:pt x="21600" y="3600"/>
                </a:cubicBezTo>
                <a:lnTo>
                  <a:pt x="21600" y="18000"/>
                </a:lnTo>
                <a:cubicBezTo>
                  <a:pt x="21600" y="19988"/>
                  <a:pt x="21391" y="21600"/>
                  <a:pt x="21134" y="21600"/>
                </a:cubicBezTo>
                <a:lnTo>
                  <a:pt x="466" y="21600"/>
                </a:lnTo>
                <a:cubicBezTo>
                  <a:pt x="209" y="21600"/>
                  <a:pt x="0" y="19988"/>
                  <a:pt x="0" y="18000"/>
                </a:cubicBezTo>
                <a:close/>
              </a:path>
            </a:pathLst>
          </a:custGeom>
          <a:solidFill>
            <a:srgbClr val="2E75B6">
              <a:alpha val="80000"/>
            </a:srgbClr>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55" name="ERP">
            <a:extLst>
              <a:ext uri="{FF2B5EF4-FFF2-40B4-BE49-F238E27FC236}">
                <a16:creationId xmlns:a16="http://schemas.microsoft.com/office/drawing/2014/main" id="{20A27F89-2294-486B-9BAE-C7FF2792243E}"/>
              </a:ext>
            </a:extLst>
          </p:cNvPr>
          <p:cNvSpPr txBox="1"/>
          <p:nvPr/>
        </p:nvSpPr>
        <p:spPr>
          <a:xfrm>
            <a:off x="6056377" y="1662205"/>
            <a:ext cx="273832"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ERP</a:t>
            </a:r>
          </a:p>
        </p:txBody>
      </p:sp>
      <p:sp>
        <p:nvSpPr>
          <p:cNvPr id="256" name="形状">
            <a:extLst>
              <a:ext uri="{FF2B5EF4-FFF2-40B4-BE49-F238E27FC236}">
                <a16:creationId xmlns:a16="http://schemas.microsoft.com/office/drawing/2014/main" id="{AF431840-616F-4D43-A800-285511E7CE71}"/>
              </a:ext>
            </a:extLst>
          </p:cNvPr>
          <p:cNvSpPr/>
          <p:nvPr/>
        </p:nvSpPr>
        <p:spPr>
          <a:xfrm>
            <a:off x="8330854" y="1661500"/>
            <a:ext cx="1318148" cy="180013"/>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11" y="0"/>
                  <a:pt x="472" y="0"/>
                </a:cubicBezTo>
                <a:lnTo>
                  <a:pt x="21128" y="0"/>
                </a:lnTo>
                <a:cubicBezTo>
                  <a:pt x="21389" y="0"/>
                  <a:pt x="21600" y="1612"/>
                  <a:pt x="21600" y="3600"/>
                </a:cubicBezTo>
                <a:lnTo>
                  <a:pt x="21600" y="18000"/>
                </a:lnTo>
                <a:cubicBezTo>
                  <a:pt x="21600" y="19988"/>
                  <a:pt x="21389" y="21600"/>
                  <a:pt x="21128" y="21600"/>
                </a:cubicBezTo>
                <a:lnTo>
                  <a:pt x="472" y="21600"/>
                </a:lnTo>
                <a:cubicBezTo>
                  <a:pt x="211" y="21600"/>
                  <a:pt x="0" y="19988"/>
                  <a:pt x="0" y="18000"/>
                </a:cubicBezTo>
                <a:close/>
              </a:path>
            </a:pathLst>
          </a:custGeom>
          <a:solidFill>
            <a:srgbClr val="2E75B6">
              <a:alpha val="80000"/>
            </a:srgbClr>
          </a:solidFill>
          <a:ln w="12700" cap="flat">
            <a:noFill/>
            <a:miter lim="400000"/>
          </a:ln>
          <a:effectLst/>
        </p:spPr>
        <p:txBody>
          <a:bodyPr wrap="square" lIns="45719" tIns="45719" rIns="45719" bIns="45719" numCol="1" anchor="ctr">
            <a:noAutofit/>
          </a:bodyPr>
          <a:lstStyle/>
          <a:p>
            <a:pPr algn="ctr">
              <a:lnSpc>
                <a:spcPts val="1400"/>
              </a:lnSpc>
            </a:pPr>
            <a:endParaRPr/>
          </a:p>
        </p:txBody>
      </p:sp>
      <p:sp>
        <p:nvSpPr>
          <p:cNvPr id="257" name="CRM">
            <a:extLst>
              <a:ext uri="{FF2B5EF4-FFF2-40B4-BE49-F238E27FC236}">
                <a16:creationId xmlns:a16="http://schemas.microsoft.com/office/drawing/2014/main" id="{DB9D401B-2586-471F-A94C-1A33FA000775}"/>
              </a:ext>
            </a:extLst>
          </p:cNvPr>
          <p:cNvSpPr txBox="1"/>
          <p:nvPr/>
        </p:nvSpPr>
        <p:spPr>
          <a:xfrm>
            <a:off x="8838966" y="1662205"/>
            <a:ext cx="301924"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CRM</a:t>
            </a:r>
          </a:p>
        </p:txBody>
      </p:sp>
      <p:sp>
        <p:nvSpPr>
          <p:cNvPr id="258" name="形状">
            <a:extLst>
              <a:ext uri="{FF2B5EF4-FFF2-40B4-BE49-F238E27FC236}">
                <a16:creationId xmlns:a16="http://schemas.microsoft.com/office/drawing/2014/main" id="{63BF693E-C404-4528-A435-0B9B84EC7709}"/>
              </a:ext>
            </a:extLst>
          </p:cNvPr>
          <p:cNvSpPr/>
          <p:nvPr/>
        </p:nvSpPr>
        <p:spPr>
          <a:xfrm>
            <a:off x="9708905" y="1661500"/>
            <a:ext cx="1576637" cy="180013"/>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77" y="0"/>
                  <a:pt x="395" y="0"/>
                </a:cubicBezTo>
                <a:lnTo>
                  <a:pt x="21205" y="0"/>
                </a:lnTo>
                <a:cubicBezTo>
                  <a:pt x="21423" y="0"/>
                  <a:pt x="21600" y="1612"/>
                  <a:pt x="21600" y="3600"/>
                </a:cubicBezTo>
                <a:lnTo>
                  <a:pt x="21600" y="18000"/>
                </a:lnTo>
                <a:cubicBezTo>
                  <a:pt x="21600" y="19988"/>
                  <a:pt x="21423" y="21600"/>
                  <a:pt x="21205" y="21600"/>
                </a:cubicBezTo>
                <a:lnTo>
                  <a:pt x="395" y="21600"/>
                </a:lnTo>
                <a:cubicBezTo>
                  <a:pt x="177" y="21600"/>
                  <a:pt x="0" y="19988"/>
                  <a:pt x="0" y="18000"/>
                </a:cubicBezTo>
                <a:close/>
              </a:path>
            </a:pathLst>
          </a:custGeom>
          <a:solidFill>
            <a:srgbClr val="2E75B6">
              <a:alpha val="80000"/>
            </a:srgbClr>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59" name="BI">
            <a:extLst>
              <a:ext uri="{FF2B5EF4-FFF2-40B4-BE49-F238E27FC236}">
                <a16:creationId xmlns:a16="http://schemas.microsoft.com/office/drawing/2014/main" id="{865222AD-9268-4838-A07F-288BE5E40431}"/>
              </a:ext>
            </a:extLst>
          </p:cNvPr>
          <p:cNvSpPr txBox="1"/>
          <p:nvPr/>
        </p:nvSpPr>
        <p:spPr>
          <a:xfrm>
            <a:off x="10427373" y="1662205"/>
            <a:ext cx="139701"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BI</a:t>
            </a:r>
          </a:p>
        </p:txBody>
      </p:sp>
      <p:sp>
        <p:nvSpPr>
          <p:cNvPr id="260" name="形状">
            <a:extLst>
              <a:ext uri="{FF2B5EF4-FFF2-40B4-BE49-F238E27FC236}">
                <a16:creationId xmlns:a16="http://schemas.microsoft.com/office/drawing/2014/main" id="{C86644F5-8FF1-4618-BA2B-054EF4F06A44}"/>
              </a:ext>
            </a:extLst>
          </p:cNvPr>
          <p:cNvSpPr/>
          <p:nvPr/>
        </p:nvSpPr>
        <p:spPr>
          <a:xfrm>
            <a:off x="6944683" y="1661500"/>
            <a:ext cx="1315142" cy="180013"/>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12" y="0"/>
                  <a:pt x="473" y="0"/>
                </a:cubicBezTo>
                <a:lnTo>
                  <a:pt x="21127" y="0"/>
                </a:lnTo>
                <a:cubicBezTo>
                  <a:pt x="21388" y="0"/>
                  <a:pt x="21600" y="1612"/>
                  <a:pt x="21600" y="3600"/>
                </a:cubicBezTo>
                <a:lnTo>
                  <a:pt x="21600" y="18000"/>
                </a:lnTo>
                <a:cubicBezTo>
                  <a:pt x="21600" y="19988"/>
                  <a:pt x="21388" y="21600"/>
                  <a:pt x="21127" y="21600"/>
                </a:cubicBezTo>
                <a:lnTo>
                  <a:pt x="473" y="21600"/>
                </a:lnTo>
                <a:cubicBezTo>
                  <a:pt x="212" y="21600"/>
                  <a:pt x="0" y="19988"/>
                  <a:pt x="0" y="18000"/>
                </a:cubicBezTo>
                <a:close/>
              </a:path>
            </a:pathLst>
          </a:custGeom>
          <a:solidFill>
            <a:srgbClr val="2E75B6">
              <a:alpha val="80000"/>
            </a:srgbClr>
          </a:solidFill>
          <a:ln w="12700" cap="flat">
            <a:noFill/>
            <a:miter lim="400000"/>
          </a:ln>
          <a:effectLst/>
        </p:spPr>
        <p:txBody>
          <a:bodyPr wrap="square" lIns="45719" tIns="45719" rIns="45719" bIns="45719" numCol="1" anchor="ctr">
            <a:noAutofit/>
          </a:bodyPr>
          <a:lstStyle/>
          <a:p>
            <a:pPr algn="ctr">
              <a:lnSpc>
                <a:spcPts val="1400"/>
              </a:lnSpc>
            </a:pPr>
            <a:endParaRPr/>
          </a:p>
        </p:txBody>
      </p:sp>
      <p:sp>
        <p:nvSpPr>
          <p:cNvPr id="261" name="OA&amp;BPM">
            <a:extLst>
              <a:ext uri="{FF2B5EF4-FFF2-40B4-BE49-F238E27FC236}">
                <a16:creationId xmlns:a16="http://schemas.microsoft.com/office/drawing/2014/main" id="{92537E4E-AC32-4673-910E-03C5BE27258D}"/>
              </a:ext>
            </a:extLst>
          </p:cNvPr>
          <p:cNvSpPr txBox="1"/>
          <p:nvPr/>
        </p:nvSpPr>
        <p:spPr>
          <a:xfrm>
            <a:off x="7313688" y="1662205"/>
            <a:ext cx="577133"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OA&amp;BPM</a:t>
            </a:r>
          </a:p>
        </p:txBody>
      </p:sp>
      <p:sp>
        <p:nvSpPr>
          <p:cNvPr id="262" name="矩形">
            <a:extLst>
              <a:ext uri="{FF2B5EF4-FFF2-40B4-BE49-F238E27FC236}">
                <a16:creationId xmlns:a16="http://schemas.microsoft.com/office/drawing/2014/main" id="{685AB28A-82AB-4E2D-BD49-6B5DF9CD35F8}"/>
              </a:ext>
            </a:extLst>
          </p:cNvPr>
          <p:cNvSpPr/>
          <p:nvPr/>
        </p:nvSpPr>
        <p:spPr>
          <a:xfrm>
            <a:off x="2762499" y="2676332"/>
            <a:ext cx="1649937" cy="180013"/>
          </a:xfrm>
          <a:prstGeom prst="rect">
            <a:avLst/>
          </a:prstGeom>
          <a:solidFill>
            <a:srgbClr val="17A085"/>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63" name="X-5D">
            <a:extLst>
              <a:ext uri="{FF2B5EF4-FFF2-40B4-BE49-F238E27FC236}">
                <a16:creationId xmlns:a16="http://schemas.microsoft.com/office/drawing/2014/main" id="{D46471DC-DA1E-4397-9C68-480B8F4E578E}"/>
              </a:ext>
            </a:extLst>
          </p:cNvPr>
          <p:cNvSpPr txBox="1"/>
          <p:nvPr/>
        </p:nvSpPr>
        <p:spPr>
          <a:xfrm>
            <a:off x="3436444" y="2677037"/>
            <a:ext cx="302047"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X-5D</a:t>
            </a:r>
          </a:p>
        </p:txBody>
      </p:sp>
      <p:sp>
        <p:nvSpPr>
          <p:cNvPr id="264" name="矩形">
            <a:extLst>
              <a:ext uri="{FF2B5EF4-FFF2-40B4-BE49-F238E27FC236}">
                <a16:creationId xmlns:a16="http://schemas.microsoft.com/office/drawing/2014/main" id="{23E970BB-CB6B-4AC6-93EC-CADCAB4EDDD3}"/>
              </a:ext>
            </a:extLst>
          </p:cNvPr>
          <p:cNvSpPr/>
          <p:nvPr/>
        </p:nvSpPr>
        <p:spPr>
          <a:xfrm>
            <a:off x="4480220" y="2676332"/>
            <a:ext cx="1649937" cy="180013"/>
          </a:xfrm>
          <a:prstGeom prst="rect">
            <a:avLst/>
          </a:prstGeom>
          <a:solidFill>
            <a:srgbClr val="17A085"/>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65" name="X-Monitoring">
            <a:extLst>
              <a:ext uri="{FF2B5EF4-FFF2-40B4-BE49-F238E27FC236}">
                <a16:creationId xmlns:a16="http://schemas.microsoft.com/office/drawing/2014/main" id="{412656F9-DD3E-46D3-AA62-A53EE1EED319}"/>
              </a:ext>
            </a:extLst>
          </p:cNvPr>
          <p:cNvSpPr txBox="1"/>
          <p:nvPr/>
        </p:nvSpPr>
        <p:spPr>
          <a:xfrm>
            <a:off x="4907358" y="2677037"/>
            <a:ext cx="795662"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X-Monitoring</a:t>
            </a:r>
          </a:p>
        </p:txBody>
      </p:sp>
      <p:sp>
        <p:nvSpPr>
          <p:cNvPr id="266" name="矩形">
            <a:extLst>
              <a:ext uri="{FF2B5EF4-FFF2-40B4-BE49-F238E27FC236}">
                <a16:creationId xmlns:a16="http://schemas.microsoft.com/office/drawing/2014/main" id="{C59BD4B3-E30F-45E8-9394-EEF9C1BE9E9A}"/>
              </a:ext>
            </a:extLst>
          </p:cNvPr>
          <p:cNvSpPr/>
          <p:nvPr/>
        </p:nvSpPr>
        <p:spPr>
          <a:xfrm>
            <a:off x="6197941" y="2676332"/>
            <a:ext cx="1649937" cy="180013"/>
          </a:xfrm>
          <a:prstGeom prst="rect">
            <a:avLst/>
          </a:prstGeom>
          <a:solidFill>
            <a:srgbClr val="17A085"/>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67" name="X-APS">
            <a:extLst>
              <a:ext uri="{FF2B5EF4-FFF2-40B4-BE49-F238E27FC236}">
                <a16:creationId xmlns:a16="http://schemas.microsoft.com/office/drawing/2014/main" id="{FDFF426B-FF30-4003-938E-77AF74BD6699}"/>
              </a:ext>
            </a:extLst>
          </p:cNvPr>
          <p:cNvSpPr txBox="1"/>
          <p:nvPr/>
        </p:nvSpPr>
        <p:spPr>
          <a:xfrm>
            <a:off x="6822493" y="2677037"/>
            <a:ext cx="400833"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X-APS</a:t>
            </a:r>
          </a:p>
        </p:txBody>
      </p:sp>
      <p:sp>
        <p:nvSpPr>
          <p:cNvPr id="268" name="矩形">
            <a:extLst>
              <a:ext uri="{FF2B5EF4-FFF2-40B4-BE49-F238E27FC236}">
                <a16:creationId xmlns:a16="http://schemas.microsoft.com/office/drawing/2014/main" id="{A0B92FDF-E2F2-483C-BB1B-1D2EBB1101EE}"/>
              </a:ext>
            </a:extLst>
          </p:cNvPr>
          <p:cNvSpPr/>
          <p:nvPr/>
        </p:nvSpPr>
        <p:spPr>
          <a:xfrm>
            <a:off x="7915661" y="2676332"/>
            <a:ext cx="1649937" cy="180013"/>
          </a:xfrm>
          <a:prstGeom prst="rect">
            <a:avLst/>
          </a:prstGeom>
          <a:solidFill>
            <a:srgbClr val="17A085"/>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69" name="X-Label">
            <a:extLst>
              <a:ext uri="{FF2B5EF4-FFF2-40B4-BE49-F238E27FC236}">
                <a16:creationId xmlns:a16="http://schemas.microsoft.com/office/drawing/2014/main" id="{88C802C5-A714-48A6-AEC5-B660E459DE6F}"/>
              </a:ext>
            </a:extLst>
          </p:cNvPr>
          <p:cNvSpPr txBox="1"/>
          <p:nvPr/>
        </p:nvSpPr>
        <p:spPr>
          <a:xfrm>
            <a:off x="8504929" y="2677037"/>
            <a:ext cx="471402"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X-Label</a:t>
            </a:r>
          </a:p>
        </p:txBody>
      </p:sp>
      <p:sp>
        <p:nvSpPr>
          <p:cNvPr id="270" name="矩形">
            <a:extLst>
              <a:ext uri="{FF2B5EF4-FFF2-40B4-BE49-F238E27FC236}">
                <a16:creationId xmlns:a16="http://schemas.microsoft.com/office/drawing/2014/main" id="{CA8156FA-B704-4802-817E-5B22D1E81CC8}"/>
              </a:ext>
            </a:extLst>
          </p:cNvPr>
          <p:cNvSpPr/>
          <p:nvPr/>
        </p:nvSpPr>
        <p:spPr>
          <a:xfrm>
            <a:off x="9633384" y="2655476"/>
            <a:ext cx="1649937" cy="180013"/>
          </a:xfrm>
          <a:prstGeom prst="rect">
            <a:avLst/>
          </a:prstGeom>
          <a:solidFill>
            <a:srgbClr val="17A085"/>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71" name="X-Report">
            <a:extLst>
              <a:ext uri="{FF2B5EF4-FFF2-40B4-BE49-F238E27FC236}">
                <a16:creationId xmlns:a16="http://schemas.microsoft.com/office/drawing/2014/main" id="{D74AFA46-0B63-4F95-8786-BD5034FA3E5A}"/>
              </a:ext>
            </a:extLst>
          </p:cNvPr>
          <p:cNvSpPr txBox="1"/>
          <p:nvPr/>
        </p:nvSpPr>
        <p:spPr>
          <a:xfrm>
            <a:off x="10183894" y="2656182"/>
            <a:ext cx="548918"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X-Report</a:t>
            </a:r>
          </a:p>
        </p:txBody>
      </p:sp>
      <p:sp>
        <p:nvSpPr>
          <p:cNvPr id="272" name="矩形">
            <a:extLst>
              <a:ext uri="{FF2B5EF4-FFF2-40B4-BE49-F238E27FC236}">
                <a16:creationId xmlns:a16="http://schemas.microsoft.com/office/drawing/2014/main" id="{77462161-71D4-4283-AA57-9F17C53B7FA7}"/>
              </a:ext>
            </a:extLst>
          </p:cNvPr>
          <p:cNvSpPr/>
          <p:nvPr/>
        </p:nvSpPr>
        <p:spPr>
          <a:xfrm>
            <a:off x="2774066" y="4189817"/>
            <a:ext cx="8584794" cy="299839"/>
          </a:xfrm>
          <a:prstGeom prst="rect">
            <a:avLst/>
          </a:prstGeom>
          <a:solidFill>
            <a:srgbClr val="ECF0F1"/>
          </a:solidFill>
          <a:ln w="12700" cap="flat">
            <a:noFill/>
            <a:miter lim="400000"/>
          </a:ln>
          <a:effectLst/>
        </p:spPr>
        <p:txBody>
          <a:bodyPr wrap="square" lIns="45719" tIns="45719" rIns="45719" bIns="45719" numCol="1" anchor="ctr">
            <a:noAutofit/>
          </a:bodyPr>
          <a:lstStyle/>
          <a:p>
            <a:pPr algn="ctr">
              <a:lnSpc>
                <a:spcPts val="1400"/>
              </a:lnSpc>
              <a:defRPr sz="1000">
                <a:solidFill>
                  <a:srgbClr val="C5CACD"/>
                </a:solidFill>
                <a:latin typeface="Microsoft YaHei"/>
                <a:ea typeface="Microsoft YaHei"/>
                <a:cs typeface="Microsoft YaHei"/>
                <a:sym typeface="Microsoft YaHei"/>
              </a:defRPr>
            </a:pPr>
            <a:endParaRPr/>
          </a:p>
        </p:txBody>
      </p:sp>
      <p:sp>
        <p:nvSpPr>
          <p:cNvPr id="273" name="ESB">
            <a:extLst>
              <a:ext uri="{FF2B5EF4-FFF2-40B4-BE49-F238E27FC236}">
                <a16:creationId xmlns:a16="http://schemas.microsoft.com/office/drawing/2014/main" id="{E9D626BC-65F1-47BC-8AE0-6A6C966A11AD}"/>
              </a:ext>
            </a:extLst>
          </p:cNvPr>
          <p:cNvSpPr txBox="1"/>
          <p:nvPr/>
        </p:nvSpPr>
        <p:spPr>
          <a:xfrm>
            <a:off x="6929547" y="4250435"/>
            <a:ext cx="273832"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C5CACD"/>
                </a:solidFill>
                <a:latin typeface="Microsoft YaHei"/>
                <a:ea typeface="Microsoft YaHei"/>
                <a:cs typeface="Microsoft YaHei"/>
                <a:sym typeface="Microsoft YaHei"/>
              </a:defRPr>
            </a:lvl1pPr>
          </a:lstStyle>
          <a:p>
            <a:r>
              <a:rPr dirty="0"/>
              <a:t>ESB</a:t>
            </a:r>
          </a:p>
        </p:txBody>
      </p:sp>
      <p:sp>
        <p:nvSpPr>
          <p:cNvPr id="274" name="矩形">
            <a:extLst>
              <a:ext uri="{FF2B5EF4-FFF2-40B4-BE49-F238E27FC236}">
                <a16:creationId xmlns:a16="http://schemas.microsoft.com/office/drawing/2014/main" id="{FC143573-30D2-4842-B618-1730E6BA1670}"/>
              </a:ext>
            </a:extLst>
          </p:cNvPr>
          <p:cNvSpPr/>
          <p:nvPr/>
        </p:nvSpPr>
        <p:spPr>
          <a:xfrm>
            <a:off x="2773342" y="4961971"/>
            <a:ext cx="1558506" cy="180013"/>
          </a:xfrm>
          <a:prstGeom prst="rect">
            <a:avLst/>
          </a:prstGeom>
          <a:solidFill>
            <a:srgbClr val="E77E23"/>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75" name="X- Mobile">
            <a:extLst>
              <a:ext uri="{FF2B5EF4-FFF2-40B4-BE49-F238E27FC236}">
                <a16:creationId xmlns:a16="http://schemas.microsoft.com/office/drawing/2014/main" id="{49228295-BBB2-4C08-BD5B-82C43FFAE12C}"/>
              </a:ext>
            </a:extLst>
          </p:cNvPr>
          <p:cNvSpPr txBox="1"/>
          <p:nvPr/>
        </p:nvSpPr>
        <p:spPr>
          <a:xfrm>
            <a:off x="3264029" y="4962676"/>
            <a:ext cx="577133"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X- Mobile</a:t>
            </a:r>
          </a:p>
        </p:txBody>
      </p:sp>
      <p:sp>
        <p:nvSpPr>
          <p:cNvPr id="276" name="矩形">
            <a:extLst>
              <a:ext uri="{FF2B5EF4-FFF2-40B4-BE49-F238E27FC236}">
                <a16:creationId xmlns:a16="http://schemas.microsoft.com/office/drawing/2014/main" id="{E638A783-11D2-4E8E-AE02-0D2982A70AFF}"/>
              </a:ext>
            </a:extLst>
          </p:cNvPr>
          <p:cNvSpPr/>
          <p:nvPr/>
        </p:nvSpPr>
        <p:spPr>
          <a:xfrm>
            <a:off x="4788446" y="4950782"/>
            <a:ext cx="1783490" cy="180013"/>
          </a:xfrm>
          <a:prstGeom prst="rect">
            <a:avLst/>
          </a:prstGeom>
          <a:solidFill>
            <a:srgbClr val="E77E23"/>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77" name="X-WMS">
            <a:extLst>
              <a:ext uri="{FF2B5EF4-FFF2-40B4-BE49-F238E27FC236}">
                <a16:creationId xmlns:a16="http://schemas.microsoft.com/office/drawing/2014/main" id="{A58A60F6-2A5B-4D51-956F-07BFB7AB8208}"/>
              </a:ext>
            </a:extLst>
          </p:cNvPr>
          <p:cNvSpPr txBox="1"/>
          <p:nvPr/>
        </p:nvSpPr>
        <p:spPr>
          <a:xfrm>
            <a:off x="5455156" y="4951487"/>
            <a:ext cx="450069"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t>X-WMS</a:t>
            </a:r>
          </a:p>
        </p:txBody>
      </p:sp>
      <p:sp>
        <p:nvSpPr>
          <p:cNvPr id="278" name="矩形">
            <a:extLst>
              <a:ext uri="{FF2B5EF4-FFF2-40B4-BE49-F238E27FC236}">
                <a16:creationId xmlns:a16="http://schemas.microsoft.com/office/drawing/2014/main" id="{D27205A6-4927-46A2-B263-5D1BCACEB272}"/>
              </a:ext>
            </a:extLst>
          </p:cNvPr>
          <p:cNvSpPr/>
          <p:nvPr/>
        </p:nvSpPr>
        <p:spPr>
          <a:xfrm>
            <a:off x="9661117" y="4961601"/>
            <a:ext cx="1563059" cy="180013"/>
          </a:xfrm>
          <a:prstGeom prst="rect">
            <a:avLst/>
          </a:prstGeom>
          <a:solidFill>
            <a:srgbClr val="E77E23"/>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279" name="XQ-Framework">
            <a:extLst>
              <a:ext uri="{FF2B5EF4-FFF2-40B4-BE49-F238E27FC236}">
                <a16:creationId xmlns:a16="http://schemas.microsoft.com/office/drawing/2014/main" id="{09ECD346-56BE-4C39-9F00-18DD96B71D32}"/>
              </a:ext>
            </a:extLst>
          </p:cNvPr>
          <p:cNvSpPr txBox="1"/>
          <p:nvPr/>
        </p:nvSpPr>
        <p:spPr>
          <a:xfrm>
            <a:off x="10001066" y="4962306"/>
            <a:ext cx="883161"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lgn="ctr">
              <a:lnSpc>
                <a:spcPts val="1400"/>
              </a:lnSpc>
              <a:defRPr sz="1000" b="1">
                <a:solidFill>
                  <a:srgbClr val="FFFFFF"/>
                </a:solidFill>
                <a:latin typeface="Microsoft YaHei"/>
                <a:ea typeface="Microsoft YaHei"/>
                <a:cs typeface="Microsoft YaHei"/>
                <a:sym typeface="Microsoft YaHei"/>
              </a:defRPr>
            </a:pPr>
            <a:r>
              <a:t>X</a:t>
            </a:r>
            <a:r>
              <a:rPr baseline="30000"/>
              <a:t>Q</a:t>
            </a:r>
            <a:r>
              <a:t>-Framework</a:t>
            </a:r>
          </a:p>
        </p:txBody>
      </p:sp>
      <p:sp>
        <p:nvSpPr>
          <p:cNvPr id="280" name="矩形">
            <a:extLst>
              <a:ext uri="{FF2B5EF4-FFF2-40B4-BE49-F238E27FC236}">
                <a16:creationId xmlns:a16="http://schemas.microsoft.com/office/drawing/2014/main" id="{75D95895-33EB-489E-9E8D-9442167D5E3D}"/>
              </a:ext>
            </a:extLst>
          </p:cNvPr>
          <p:cNvSpPr/>
          <p:nvPr/>
        </p:nvSpPr>
        <p:spPr>
          <a:xfrm>
            <a:off x="2868272" y="5850909"/>
            <a:ext cx="1342628" cy="29627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281" name="Scan">
            <a:extLst>
              <a:ext uri="{FF2B5EF4-FFF2-40B4-BE49-F238E27FC236}">
                <a16:creationId xmlns:a16="http://schemas.microsoft.com/office/drawing/2014/main" id="{B65AC4EC-D339-4D4F-A5C8-5098EAA5ADEB}"/>
              </a:ext>
            </a:extLst>
          </p:cNvPr>
          <p:cNvSpPr txBox="1"/>
          <p:nvPr/>
        </p:nvSpPr>
        <p:spPr>
          <a:xfrm>
            <a:off x="3388500" y="5909743"/>
            <a:ext cx="302171"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Scan</a:t>
            </a:r>
          </a:p>
        </p:txBody>
      </p:sp>
      <p:sp>
        <p:nvSpPr>
          <p:cNvPr id="282" name="矩形">
            <a:extLst>
              <a:ext uri="{FF2B5EF4-FFF2-40B4-BE49-F238E27FC236}">
                <a16:creationId xmlns:a16="http://schemas.microsoft.com/office/drawing/2014/main" id="{08D11A89-48F8-4A35-BFC5-5872D0DAD262}"/>
              </a:ext>
            </a:extLst>
          </p:cNvPr>
          <p:cNvSpPr/>
          <p:nvPr/>
        </p:nvSpPr>
        <p:spPr>
          <a:xfrm>
            <a:off x="2868272" y="5187927"/>
            <a:ext cx="1342628" cy="29627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283" name="Master">
            <a:extLst>
              <a:ext uri="{FF2B5EF4-FFF2-40B4-BE49-F238E27FC236}">
                <a16:creationId xmlns:a16="http://schemas.microsoft.com/office/drawing/2014/main" id="{A3C53D68-874B-4738-908E-1A25BB8865FB}"/>
              </a:ext>
            </a:extLst>
          </p:cNvPr>
          <p:cNvSpPr txBox="1"/>
          <p:nvPr/>
        </p:nvSpPr>
        <p:spPr>
          <a:xfrm>
            <a:off x="3339169" y="5246761"/>
            <a:ext cx="400833"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Master</a:t>
            </a:r>
          </a:p>
        </p:txBody>
      </p:sp>
      <p:sp>
        <p:nvSpPr>
          <p:cNvPr id="284" name="矩形">
            <a:extLst>
              <a:ext uri="{FF2B5EF4-FFF2-40B4-BE49-F238E27FC236}">
                <a16:creationId xmlns:a16="http://schemas.microsoft.com/office/drawing/2014/main" id="{1DCBE7FC-984E-4884-87CC-FBD3D441AA2C}"/>
              </a:ext>
            </a:extLst>
          </p:cNvPr>
          <p:cNvSpPr/>
          <p:nvPr/>
        </p:nvSpPr>
        <p:spPr>
          <a:xfrm>
            <a:off x="2868272" y="5519417"/>
            <a:ext cx="1342628" cy="29627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a:latin typeface="Microsoft YaHei"/>
                <a:ea typeface="Microsoft YaHei"/>
                <a:cs typeface="Microsoft YaHei"/>
                <a:sym typeface="Microsoft YaHei"/>
              </a:defRPr>
            </a:pPr>
            <a:endParaRPr/>
          </a:p>
        </p:txBody>
      </p:sp>
      <p:sp>
        <p:nvSpPr>
          <p:cNvPr id="285" name="EQ PM">
            <a:extLst>
              <a:ext uri="{FF2B5EF4-FFF2-40B4-BE49-F238E27FC236}">
                <a16:creationId xmlns:a16="http://schemas.microsoft.com/office/drawing/2014/main" id="{8B6B0559-9F18-459D-929C-11B7E20EC518}"/>
              </a:ext>
            </a:extLst>
          </p:cNvPr>
          <p:cNvSpPr txBox="1"/>
          <p:nvPr/>
        </p:nvSpPr>
        <p:spPr>
          <a:xfrm>
            <a:off x="3328596" y="5578251"/>
            <a:ext cx="421979"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EQ PM</a:t>
            </a:r>
          </a:p>
        </p:txBody>
      </p:sp>
      <p:sp>
        <p:nvSpPr>
          <p:cNvPr id="286" name="矩形">
            <a:extLst>
              <a:ext uri="{FF2B5EF4-FFF2-40B4-BE49-F238E27FC236}">
                <a16:creationId xmlns:a16="http://schemas.microsoft.com/office/drawing/2014/main" id="{478B3BED-EDC0-4A75-84E1-B35F372BA44A}"/>
              </a:ext>
            </a:extLst>
          </p:cNvPr>
          <p:cNvSpPr/>
          <p:nvPr/>
        </p:nvSpPr>
        <p:spPr>
          <a:xfrm>
            <a:off x="2868272" y="6182400"/>
            <a:ext cx="1342628" cy="29627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287" name="Report">
            <a:extLst>
              <a:ext uri="{FF2B5EF4-FFF2-40B4-BE49-F238E27FC236}">
                <a16:creationId xmlns:a16="http://schemas.microsoft.com/office/drawing/2014/main" id="{3B1BCAAC-9072-478F-A326-92E9EEAA44E3}"/>
              </a:ext>
            </a:extLst>
          </p:cNvPr>
          <p:cNvSpPr txBox="1"/>
          <p:nvPr/>
        </p:nvSpPr>
        <p:spPr>
          <a:xfrm>
            <a:off x="3342642" y="6241233"/>
            <a:ext cx="393887"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Report</a:t>
            </a:r>
          </a:p>
        </p:txBody>
      </p:sp>
      <p:sp>
        <p:nvSpPr>
          <p:cNvPr id="288" name="矩形">
            <a:extLst>
              <a:ext uri="{FF2B5EF4-FFF2-40B4-BE49-F238E27FC236}">
                <a16:creationId xmlns:a16="http://schemas.microsoft.com/office/drawing/2014/main" id="{8A03891B-D8F6-4C03-9CD1-7ACCF5A9306C}"/>
              </a:ext>
            </a:extLst>
          </p:cNvPr>
          <p:cNvSpPr/>
          <p:nvPr/>
        </p:nvSpPr>
        <p:spPr>
          <a:xfrm>
            <a:off x="4859715" y="5187604"/>
            <a:ext cx="781531"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289" name="Master">
            <a:extLst>
              <a:ext uri="{FF2B5EF4-FFF2-40B4-BE49-F238E27FC236}">
                <a16:creationId xmlns:a16="http://schemas.microsoft.com/office/drawing/2014/main" id="{84F78BF0-DD55-425A-A0F1-91B7CA3629AB}"/>
              </a:ext>
            </a:extLst>
          </p:cNvPr>
          <p:cNvSpPr txBox="1"/>
          <p:nvPr/>
        </p:nvSpPr>
        <p:spPr>
          <a:xfrm>
            <a:off x="5050064" y="5244563"/>
            <a:ext cx="400833"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Master</a:t>
            </a:r>
          </a:p>
        </p:txBody>
      </p:sp>
      <p:sp>
        <p:nvSpPr>
          <p:cNvPr id="290" name="矩形">
            <a:extLst>
              <a:ext uri="{FF2B5EF4-FFF2-40B4-BE49-F238E27FC236}">
                <a16:creationId xmlns:a16="http://schemas.microsoft.com/office/drawing/2014/main" id="{8927AC4F-BF8B-46E8-BC88-84402D0F2299}"/>
              </a:ext>
            </a:extLst>
          </p:cNvPr>
          <p:cNvSpPr/>
          <p:nvPr/>
        </p:nvSpPr>
        <p:spPr>
          <a:xfrm>
            <a:off x="5739966" y="5187604"/>
            <a:ext cx="781531"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291" name="In/Out">
            <a:extLst>
              <a:ext uri="{FF2B5EF4-FFF2-40B4-BE49-F238E27FC236}">
                <a16:creationId xmlns:a16="http://schemas.microsoft.com/office/drawing/2014/main" id="{93A088C1-56BD-4422-B16D-61744AC7B5EA}"/>
              </a:ext>
            </a:extLst>
          </p:cNvPr>
          <p:cNvSpPr txBox="1"/>
          <p:nvPr/>
        </p:nvSpPr>
        <p:spPr>
          <a:xfrm>
            <a:off x="5951430" y="5244563"/>
            <a:ext cx="358602"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In/Out</a:t>
            </a:r>
          </a:p>
        </p:txBody>
      </p:sp>
      <p:sp>
        <p:nvSpPr>
          <p:cNvPr id="292" name="矩形">
            <a:extLst>
              <a:ext uri="{FF2B5EF4-FFF2-40B4-BE49-F238E27FC236}">
                <a16:creationId xmlns:a16="http://schemas.microsoft.com/office/drawing/2014/main" id="{669CDDEC-80D9-4F3F-8F11-BC21FC1973F5}"/>
              </a:ext>
            </a:extLst>
          </p:cNvPr>
          <p:cNvSpPr/>
          <p:nvPr/>
        </p:nvSpPr>
        <p:spPr>
          <a:xfrm>
            <a:off x="6620218" y="5187604"/>
            <a:ext cx="781531"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293" name="Master">
            <a:extLst>
              <a:ext uri="{FF2B5EF4-FFF2-40B4-BE49-F238E27FC236}">
                <a16:creationId xmlns:a16="http://schemas.microsoft.com/office/drawing/2014/main" id="{388E46DE-EBFC-4E51-BA17-4D787DB90287}"/>
              </a:ext>
            </a:extLst>
          </p:cNvPr>
          <p:cNvSpPr txBox="1"/>
          <p:nvPr/>
        </p:nvSpPr>
        <p:spPr>
          <a:xfrm>
            <a:off x="6810567" y="5244563"/>
            <a:ext cx="400833"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Master</a:t>
            </a:r>
          </a:p>
        </p:txBody>
      </p:sp>
      <p:sp>
        <p:nvSpPr>
          <p:cNvPr id="294" name="矩形">
            <a:extLst>
              <a:ext uri="{FF2B5EF4-FFF2-40B4-BE49-F238E27FC236}">
                <a16:creationId xmlns:a16="http://schemas.microsoft.com/office/drawing/2014/main" id="{751FC6C6-FC63-4B2B-A832-61585B590ACB}"/>
              </a:ext>
            </a:extLst>
          </p:cNvPr>
          <p:cNvSpPr/>
          <p:nvPr/>
        </p:nvSpPr>
        <p:spPr>
          <a:xfrm>
            <a:off x="7500469" y="5187604"/>
            <a:ext cx="781531"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295" name="WIP">
            <a:extLst>
              <a:ext uri="{FF2B5EF4-FFF2-40B4-BE49-F238E27FC236}">
                <a16:creationId xmlns:a16="http://schemas.microsoft.com/office/drawing/2014/main" id="{1116D859-3B54-495A-8C4F-5C6FE6865901}"/>
              </a:ext>
            </a:extLst>
          </p:cNvPr>
          <p:cNvSpPr txBox="1"/>
          <p:nvPr/>
        </p:nvSpPr>
        <p:spPr>
          <a:xfrm>
            <a:off x="7764953" y="5244563"/>
            <a:ext cx="252562"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WIP</a:t>
            </a:r>
          </a:p>
        </p:txBody>
      </p:sp>
      <p:sp>
        <p:nvSpPr>
          <p:cNvPr id="296" name="矩形">
            <a:extLst>
              <a:ext uri="{FF2B5EF4-FFF2-40B4-BE49-F238E27FC236}">
                <a16:creationId xmlns:a16="http://schemas.microsoft.com/office/drawing/2014/main" id="{57E3262F-4994-456D-86F7-100C1EDD5E39}"/>
              </a:ext>
            </a:extLst>
          </p:cNvPr>
          <p:cNvSpPr/>
          <p:nvPr/>
        </p:nvSpPr>
        <p:spPr>
          <a:xfrm>
            <a:off x="4859715" y="6181333"/>
            <a:ext cx="781531"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a:latin typeface="Microsoft YaHei"/>
                <a:ea typeface="Microsoft YaHei"/>
                <a:cs typeface="Microsoft YaHei"/>
                <a:sym typeface="Microsoft YaHei"/>
              </a:defRPr>
            </a:pPr>
            <a:endParaRPr/>
          </a:p>
        </p:txBody>
      </p:sp>
      <p:sp>
        <p:nvSpPr>
          <p:cNvPr id="297" name="EQP I/F">
            <a:extLst>
              <a:ext uri="{FF2B5EF4-FFF2-40B4-BE49-F238E27FC236}">
                <a16:creationId xmlns:a16="http://schemas.microsoft.com/office/drawing/2014/main" id="{AC10BE28-82CF-4491-B95F-34DE3C57153A}"/>
              </a:ext>
            </a:extLst>
          </p:cNvPr>
          <p:cNvSpPr txBox="1"/>
          <p:nvPr/>
        </p:nvSpPr>
        <p:spPr>
          <a:xfrm>
            <a:off x="5019430" y="6238292"/>
            <a:ext cx="462101"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EQP I/F</a:t>
            </a:r>
          </a:p>
        </p:txBody>
      </p:sp>
      <p:sp>
        <p:nvSpPr>
          <p:cNvPr id="298" name="矩形">
            <a:extLst>
              <a:ext uri="{FF2B5EF4-FFF2-40B4-BE49-F238E27FC236}">
                <a16:creationId xmlns:a16="http://schemas.microsoft.com/office/drawing/2014/main" id="{D32A2897-B292-406E-A83F-5A5FCD9EAC25}"/>
              </a:ext>
            </a:extLst>
          </p:cNvPr>
          <p:cNvSpPr/>
          <p:nvPr/>
        </p:nvSpPr>
        <p:spPr>
          <a:xfrm>
            <a:off x="8380722" y="5187604"/>
            <a:ext cx="781531"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pPr>
            <a:endParaRPr/>
          </a:p>
        </p:txBody>
      </p:sp>
      <p:sp>
        <p:nvSpPr>
          <p:cNvPr id="299" name="ORD">
            <a:extLst>
              <a:ext uri="{FF2B5EF4-FFF2-40B4-BE49-F238E27FC236}">
                <a16:creationId xmlns:a16="http://schemas.microsoft.com/office/drawing/2014/main" id="{E05BF2C0-60D5-49DA-B695-6C42C317111A}"/>
              </a:ext>
            </a:extLst>
          </p:cNvPr>
          <p:cNvSpPr txBox="1"/>
          <p:nvPr/>
        </p:nvSpPr>
        <p:spPr>
          <a:xfrm>
            <a:off x="8624029" y="5244563"/>
            <a:ext cx="294916"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ORD</a:t>
            </a:r>
          </a:p>
        </p:txBody>
      </p:sp>
      <p:sp>
        <p:nvSpPr>
          <p:cNvPr id="300" name="矩形">
            <a:extLst>
              <a:ext uri="{FF2B5EF4-FFF2-40B4-BE49-F238E27FC236}">
                <a16:creationId xmlns:a16="http://schemas.microsoft.com/office/drawing/2014/main" id="{7ACEAC16-AAAA-4FE4-816B-AC90203C8870}"/>
              </a:ext>
            </a:extLst>
          </p:cNvPr>
          <p:cNvSpPr/>
          <p:nvPr/>
        </p:nvSpPr>
        <p:spPr>
          <a:xfrm>
            <a:off x="4795515" y="5931962"/>
            <a:ext cx="4435471" cy="180013"/>
          </a:xfrm>
          <a:prstGeom prst="rect">
            <a:avLst/>
          </a:prstGeom>
          <a:solidFill>
            <a:srgbClr val="E77E23"/>
          </a:solidFill>
          <a:ln w="12700" cap="flat">
            <a:noFill/>
            <a:miter lim="400000"/>
          </a:ln>
          <a:effectLst/>
        </p:spPr>
        <p:txBody>
          <a:bodyPr wrap="square" lIns="45719" tIns="45719" rIns="45719" bIns="45719" numCol="1" anchor="ctr">
            <a:noAutofit/>
          </a:bodyPr>
          <a:lstStyle/>
          <a:p>
            <a:pPr algn="ctr">
              <a:lnSpc>
                <a:spcPts val="1400"/>
              </a:lnSpc>
              <a:defRPr sz="1000" b="1">
                <a:solidFill>
                  <a:srgbClr val="FFFFFF"/>
                </a:solidFill>
                <a:latin typeface="Microsoft YaHei"/>
                <a:ea typeface="Microsoft YaHei"/>
                <a:cs typeface="Microsoft YaHei"/>
                <a:sym typeface="Microsoft YaHei"/>
              </a:defRPr>
            </a:pPr>
            <a:endParaRPr/>
          </a:p>
        </p:txBody>
      </p:sp>
      <p:sp>
        <p:nvSpPr>
          <p:cNvPr id="301" name="X-SCADA">
            <a:extLst>
              <a:ext uri="{FF2B5EF4-FFF2-40B4-BE49-F238E27FC236}">
                <a16:creationId xmlns:a16="http://schemas.microsoft.com/office/drawing/2014/main" id="{3C4ACCDF-ABE2-4A6E-9AAF-A8A9CF7CDB75}"/>
              </a:ext>
            </a:extLst>
          </p:cNvPr>
          <p:cNvSpPr txBox="1"/>
          <p:nvPr/>
        </p:nvSpPr>
        <p:spPr>
          <a:xfrm>
            <a:off x="6717615" y="5932667"/>
            <a:ext cx="591271"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b="1">
                <a:solidFill>
                  <a:srgbClr val="FFFFFF"/>
                </a:solidFill>
                <a:latin typeface="Microsoft YaHei"/>
                <a:ea typeface="Microsoft YaHei"/>
                <a:cs typeface="Microsoft YaHei"/>
                <a:sym typeface="Microsoft YaHei"/>
              </a:defRPr>
            </a:lvl1pPr>
          </a:lstStyle>
          <a:p>
            <a:r>
              <a:rPr dirty="0"/>
              <a:t>X-SCADA</a:t>
            </a:r>
          </a:p>
        </p:txBody>
      </p:sp>
      <p:sp>
        <p:nvSpPr>
          <p:cNvPr id="302" name="矩形">
            <a:extLst>
              <a:ext uri="{FF2B5EF4-FFF2-40B4-BE49-F238E27FC236}">
                <a16:creationId xmlns:a16="http://schemas.microsoft.com/office/drawing/2014/main" id="{AB3EFE52-1B77-437F-8FF4-4A20F6765AE8}"/>
              </a:ext>
            </a:extLst>
          </p:cNvPr>
          <p:cNvSpPr/>
          <p:nvPr/>
        </p:nvSpPr>
        <p:spPr>
          <a:xfrm>
            <a:off x="5742019" y="6181333"/>
            <a:ext cx="781531"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defRPr sz="1000">
                <a:latin typeface="Microsoft YaHei"/>
                <a:ea typeface="Microsoft YaHei"/>
                <a:cs typeface="Microsoft YaHei"/>
                <a:sym typeface="Microsoft YaHei"/>
              </a:defRPr>
            </a:pPr>
            <a:endParaRPr/>
          </a:p>
        </p:txBody>
      </p:sp>
      <p:sp>
        <p:nvSpPr>
          <p:cNvPr id="303" name="PLC">
            <a:extLst>
              <a:ext uri="{FF2B5EF4-FFF2-40B4-BE49-F238E27FC236}">
                <a16:creationId xmlns:a16="http://schemas.microsoft.com/office/drawing/2014/main" id="{590444E1-4B38-4092-AD73-C815FB90273D}"/>
              </a:ext>
            </a:extLst>
          </p:cNvPr>
          <p:cNvSpPr txBox="1"/>
          <p:nvPr/>
        </p:nvSpPr>
        <p:spPr>
          <a:xfrm>
            <a:off x="6002906" y="6248213"/>
            <a:ext cx="259756" cy="1587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a:latin typeface="Microsoft YaHei"/>
                <a:ea typeface="Microsoft YaHei"/>
                <a:cs typeface="Microsoft YaHei"/>
                <a:sym typeface="Microsoft YaHei"/>
              </a:defRPr>
            </a:lvl1pPr>
          </a:lstStyle>
          <a:p>
            <a:r>
              <a:t>PLC</a:t>
            </a:r>
          </a:p>
        </p:txBody>
      </p:sp>
      <p:sp>
        <p:nvSpPr>
          <p:cNvPr id="304" name="矩形">
            <a:extLst>
              <a:ext uri="{FF2B5EF4-FFF2-40B4-BE49-F238E27FC236}">
                <a16:creationId xmlns:a16="http://schemas.microsoft.com/office/drawing/2014/main" id="{20A74283-29C9-4784-A0A0-09750DEC81B3}"/>
              </a:ext>
            </a:extLst>
          </p:cNvPr>
          <p:cNvSpPr/>
          <p:nvPr/>
        </p:nvSpPr>
        <p:spPr>
          <a:xfrm>
            <a:off x="6624323" y="6181333"/>
            <a:ext cx="781531"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defRPr sz="1000">
                <a:latin typeface="Microsoft YaHei"/>
                <a:ea typeface="Microsoft YaHei"/>
                <a:cs typeface="Microsoft YaHei"/>
                <a:sym typeface="Microsoft YaHei"/>
              </a:defRPr>
            </a:pPr>
            <a:endParaRPr/>
          </a:p>
        </p:txBody>
      </p:sp>
      <p:sp>
        <p:nvSpPr>
          <p:cNvPr id="305" name="OPC">
            <a:extLst>
              <a:ext uri="{FF2B5EF4-FFF2-40B4-BE49-F238E27FC236}">
                <a16:creationId xmlns:a16="http://schemas.microsoft.com/office/drawing/2014/main" id="{11850A0E-5F42-4482-93C3-A1A1F480BDA7}"/>
              </a:ext>
            </a:extLst>
          </p:cNvPr>
          <p:cNvSpPr txBox="1"/>
          <p:nvPr/>
        </p:nvSpPr>
        <p:spPr>
          <a:xfrm>
            <a:off x="6871134" y="6248213"/>
            <a:ext cx="287909" cy="1587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a:latin typeface="Microsoft YaHei"/>
                <a:ea typeface="Microsoft YaHei"/>
                <a:cs typeface="Microsoft YaHei"/>
                <a:sym typeface="Microsoft YaHei"/>
              </a:defRPr>
            </a:lvl1pPr>
          </a:lstStyle>
          <a:p>
            <a:r>
              <a:t>OPC</a:t>
            </a:r>
          </a:p>
        </p:txBody>
      </p:sp>
      <p:sp>
        <p:nvSpPr>
          <p:cNvPr id="306" name="矩形">
            <a:extLst>
              <a:ext uri="{FF2B5EF4-FFF2-40B4-BE49-F238E27FC236}">
                <a16:creationId xmlns:a16="http://schemas.microsoft.com/office/drawing/2014/main" id="{7B24DE58-424F-45A9-968D-72D24E08704A}"/>
              </a:ext>
            </a:extLst>
          </p:cNvPr>
          <p:cNvSpPr/>
          <p:nvPr/>
        </p:nvSpPr>
        <p:spPr>
          <a:xfrm>
            <a:off x="7506628" y="6181333"/>
            <a:ext cx="781531"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307" name="DCS">
            <a:extLst>
              <a:ext uri="{FF2B5EF4-FFF2-40B4-BE49-F238E27FC236}">
                <a16:creationId xmlns:a16="http://schemas.microsoft.com/office/drawing/2014/main" id="{6D448DA1-5C1A-4C91-B86C-C73548B8D31F}"/>
              </a:ext>
            </a:extLst>
          </p:cNvPr>
          <p:cNvSpPr txBox="1"/>
          <p:nvPr/>
        </p:nvSpPr>
        <p:spPr>
          <a:xfrm>
            <a:off x="7756973" y="6238292"/>
            <a:ext cx="280840"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DCS</a:t>
            </a:r>
          </a:p>
        </p:txBody>
      </p:sp>
      <p:sp>
        <p:nvSpPr>
          <p:cNvPr id="308" name="矩形">
            <a:extLst>
              <a:ext uri="{FF2B5EF4-FFF2-40B4-BE49-F238E27FC236}">
                <a16:creationId xmlns:a16="http://schemas.microsoft.com/office/drawing/2014/main" id="{AB860299-8E0E-48E6-9406-5197D490EB9F}"/>
              </a:ext>
            </a:extLst>
          </p:cNvPr>
          <p:cNvSpPr/>
          <p:nvPr/>
        </p:nvSpPr>
        <p:spPr>
          <a:xfrm>
            <a:off x="8388934" y="6181333"/>
            <a:ext cx="781531"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309" name="Etc">
            <a:extLst>
              <a:ext uri="{FF2B5EF4-FFF2-40B4-BE49-F238E27FC236}">
                <a16:creationId xmlns:a16="http://schemas.microsoft.com/office/drawing/2014/main" id="{826B6B34-44E8-4426-A3F1-844F8F694A26}"/>
              </a:ext>
            </a:extLst>
          </p:cNvPr>
          <p:cNvSpPr txBox="1"/>
          <p:nvPr/>
        </p:nvSpPr>
        <p:spPr>
          <a:xfrm>
            <a:off x="8681602" y="6238292"/>
            <a:ext cx="196194"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Etc</a:t>
            </a:r>
          </a:p>
        </p:txBody>
      </p:sp>
      <p:sp>
        <p:nvSpPr>
          <p:cNvPr id="310" name="矩形">
            <a:extLst>
              <a:ext uri="{FF2B5EF4-FFF2-40B4-BE49-F238E27FC236}">
                <a16:creationId xmlns:a16="http://schemas.microsoft.com/office/drawing/2014/main" id="{FE152DCF-4DAD-4EA2-9701-A6B673C19AFB}"/>
              </a:ext>
            </a:extLst>
          </p:cNvPr>
          <p:cNvSpPr/>
          <p:nvPr/>
        </p:nvSpPr>
        <p:spPr>
          <a:xfrm>
            <a:off x="4865401" y="5561639"/>
            <a:ext cx="781531" cy="286105"/>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311" name="Inventory">
            <a:extLst>
              <a:ext uri="{FF2B5EF4-FFF2-40B4-BE49-F238E27FC236}">
                <a16:creationId xmlns:a16="http://schemas.microsoft.com/office/drawing/2014/main" id="{090B8221-54FC-4C08-8AD4-B3EE5FF01427}"/>
              </a:ext>
            </a:extLst>
          </p:cNvPr>
          <p:cNvSpPr txBox="1"/>
          <p:nvPr/>
        </p:nvSpPr>
        <p:spPr>
          <a:xfrm>
            <a:off x="4988622" y="5615389"/>
            <a:ext cx="535089" cy="1786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Inventory</a:t>
            </a:r>
          </a:p>
        </p:txBody>
      </p:sp>
      <p:sp>
        <p:nvSpPr>
          <p:cNvPr id="312" name="矩形">
            <a:extLst>
              <a:ext uri="{FF2B5EF4-FFF2-40B4-BE49-F238E27FC236}">
                <a16:creationId xmlns:a16="http://schemas.microsoft.com/office/drawing/2014/main" id="{A8CF7CAC-33B0-472E-BC67-D95E4E0C05A9}"/>
              </a:ext>
            </a:extLst>
          </p:cNvPr>
          <p:cNvSpPr/>
          <p:nvPr/>
        </p:nvSpPr>
        <p:spPr>
          <a:xfrm>
            <a:off x="5746283" y="5561639"/>
            <a:ext cx="781531" cy="286105"/>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313" name="Position">
            <a:extLst>
              <a:ext uri="{FF2B5EF4-FFF2-40B4-BE49-F238E27FC236}">
                <a16:creationId xmlns:a16="http://schemas.microsoft.com/office/drawing/2014/main" id="{5F425064-FBA1-4DDE-B273-4120BC6AE7DF}"/>
              </a:ext>
            </a:extLst>
          </p:cNvPr>
          <p:cNvSpPr txBox="1"/>
          <p:nvPr/>
        </p:nvSpPr>
        <p:spPr>
          <a:xfrm>
            <a:off x="5904789" y="5615389"/>
            <a:ext cx="464519" cy="1786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Position</a:t>
            </a:r>
          </a:p>
        </p:txBody>
      </p:sp>
      <p:sp>
        <p:nvSpPr>
          <p:cNvPr id="314" name="矩形">
            <a:extLst>
              <a:ext uri="{FF2B5EF4-FFF2-40B4-BE49-F238E27FC236}">
                <a16:creationId xmlns:a16="http://schemas.microsoft.com/office/drawing/2014/main" id="{FD2F9094-6A19-4F13-98AA-6B75A775D193}"/>
              </a:ext>
            </a:extLst>
          </p:cNvPr>
          <p:cNvSpPr/>
          <p:nvPr/>
        </p:nvSpPr>
        <p:spPr>
          <a:xfrm>
            <a:off x="6627166" y="5561639"/>
            <a:ext cx="781531" cy="286105"/>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315" name="ALM">
            <a:extLst>
              <a:ext uri="{FF2B5EF4-FFF2-40B4-BE49-F238E27FC236}">
                <a16:creationId xmlns:a16="http://schemas.microsoft.com/office/drawing/2014/main" id="{15108D3F-FBF2-4C77-A0FA-E49E1562A03D}"/>
              </a:ext>
            </a:extLst>
          </p:cNvPr>
          <p:cNvSpPr txBox="1"/>
          <p:nvPr/>
        </p:nvSpPr>
        <p:spPr>
          <a:xfrm>
            <a:off x="6881015" y="5615389"/>
            <a:ext cx="273832" cy="1786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ALM</a:t>
            </a:r>
          </a:p>
        </p:txBody>
      </p:sp>
      <p:sp>
        <p:nvSpPr>
          <p:cNvPr id="316" name="矩形">
            <a:extLst>
              <a:ext uri="{FF2B5EF4-FFF2-40B4-BE49-F238E27FC236}">
                <a16:creationId xmlns:a16="http://schemas.microsoft.com/office/drawing/2014/main" id="{56EAB4E0-6D35-4DDB-BEFF-77BB0A0367C3}"/>
              </a:ext>
            </a:extLst>
          </p:cNvPr>
          <p:cNvSpPr/>
          <p:nvPr/>
        </p:nvSpPr>
        <p:spPr>
          <a:xfrm>
            <a:off x="7508049" y="5561639"/>
            <a:ext cx="781531" cy="286105"/>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317" name="QC">
            <a:extLst>
              <a:ext uri="{FF2B5EF4-FFF2-40B4-BE49-F238E27FC236}">
                <a16:creationId xmlns:a16="http://schemas.microsoft.com/office/drawing/2014/main" id="{A332AA5C-877F-4A05-8A0E-87033F469C4C}"/>
              </a:ext>
            </a:extLst>
          </p:cNvPr>
          <p:cNvSpPr txBox="1"/>
          <p:nvPr/>
        </p:nvSpPr>
        <p:spPr>
          <a:xfrm>
            <a:off x="7797214" y="5615389"/>
            <a:ext cx="203201" cy="1786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QC</a:t>
            </a:r>
          </a:p>
        </p:txBody>
      </p:sp>
      <p:sp>
        <p:nvSpPr>
          <p:cNvPr id="318" name="矩形">
            <a:extLst>
              <a:ext uri="{FF2B5EF4-FFF2-40B4-BE49-F238E27FC236}">
                <a16:creationId xmlns:a16="http://schemas.microsoft.com/office/drawing/2014/main" id="{183A3FBF-FF11-4511-9384-2565FD2D9BBA}"/>
              </a:ext>
            </a:extLst>
          </p:cNvPr>
          <p:cNvSpPr/>
          <p:nvPr/>
        </p:nvSpPr>
        <p:spPr>
          <a:xfrm>
            <a:off x="8388934" y="5561639"/>
            <a:ext cx="781531" cy="286105"/>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319" name="RAS">
            <a:extLst>
              <a:ext uri="{FF2B5EF4-FFF2-40B4-BE49-F238E27FC236}">
                <a16:creationId xmlns:a16="http://schemas.microsoft.com/office/drawing/2014/main" id="{159F055C-81A5-49B0-AD8F-22EC0262DC2A}"/>
              </a:ext>
            </a:extLst>
          </p:cNvPr>
          <p:cNvSpPr txBox="1"/>
          <p:nvPr/>
        </p:nvSpPr>
        <p:spPr>
          <a:xfrm>
            <a:off x="8642783" y="5615389"/>
            <a:ext cx="273832" cy="1786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lnSpc>
                <a:spcPts val="1400"/>
              </a:lnSpc>
              <a:defRPr sz="1000">
                <a:latin typeface="Microsoft YaHei"/>
                <a:ea typeface="Microsoft YaHei"/>
                <a:cs typeface="Microsoft YaHei"/>
                <a:sym typeface="Microsoft YaHei"/>
              </a:defRPr>
            </a:lvl1pPr>
          </a:lstStyle>
          <a:p>
            <a:r>
              <a:t>RAS</a:t>
            </a:r>
          </a:p>
        </p:txBody>
      </p:sp>
      <p:sp>
        <p:nvSpPr>
          <p:cNvPr id="320" name="矩形">
            <a:extLst>
              <a:ext uri="{FF2B5EF4-FFF2-40B4-BE49-F238E27FC236}">
                <a16:creationId xmlns:a16="http://schemas.microsoft.com/office/drawing/2014/main" id="{D818C6EF-0BDC-41C3-B8B2-92E3F000A889}"/>
              </a:ext>
            </a:extLst>
          </p:cNvPr>
          <p:cNvSpPr/>
          <p:nvPr/>
        </p:nvSpPr>
        <p:spPr>
          <a:xfrm>
            <a:off x="9774563" y="5183794"/>
            <a:ext cx="1342628"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321" name="XQ-SPC">
            <a:extLst>
              <a:ext uri="{FF2B5EF4-FFF2-40B4-BE49-F238E27FC236}">
                <a16:creationId xmlns:a16="http://schemas.microsoft.com/office/drawing/2014/main" id="{95C355FF-006C-4F9D-9030-F66FAFA37D4E}"/>
              </a:ext>
            </a:extLst>
          </p:cNvPr>
          <p:cNvSpPr txBox="1"/>
          <p:nvPr/>
        </p:nvSpPr>
        <p:spPr>
          <a:xfrm>
            <a:off x="10212532" y="5240752"/>
            <a:ext cx="466689"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lgn="ctr">
              <a:lnSpc>
                <a:spcPts val="1400"/>
              </a:lnSpc>
              <a:defRPr sz="1000">
                <a:latin typeface="Microsoft YaHei"/>
                <a:ea typeface="Microsoft YaHei"/>
                <a:cs typeface="Microsoft YaHei"/>
                <a:sym typeface="Microsoft YaHei"/>
              </a:defRPr>
            </a:pPr>
            <a:r>
              <a:t>X</a:t>
            </a:r>
            <a:r>
              <a:rPr baseline="50000"/>
              <a:t>Q</a:t>
            </a:r>
            <a:r>
              <a:t>-SPC</a:t>
            </a:r>
          </a:p>
        </p:txBody>
      </p:sp>
      <p:sp>
        <p:nvSpPr>
          <p:cNvPr id="322" name="矩形">
            <a:extLst>
              <a:ext uri="{FF2B5EF4-FFF2-40B4-BE49-F238E27FC236}">
                <a16:creationId xmlns:a16="http://schemas.microsoft.com/office/drawing/2014/main" id="{4C7CA0F9-2283-4652-BA87-4542B540E7D8}"/>
              </a:ext>
            </a:extLst>
          </p:cNvPr>
          <p:cNvSpPr/>
          <p:nvPr/>
        </p:nvSpPr>
        <p:spPr>
          <a:xfrm>
            <a:off x="9774563" y="5510437"/>
            <a:ext cx="1342628"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323" name="XQ-RMS">
            <a:extLst>
              <a:ext uri="{FF2B5EF4-FFF2-40B4-BE49-F238E27FC236}">
                <a16:creationId xmlns:a16="http://schemas.microsoft.com/office/drawing/2014/main" id="{81F9D187-B66A-489D-8147-22537CEE87AF}"/>
              </a:ext>
            </a:extLst>
          </p:cNvPr>
          <p:cNvSpPr txBox="1"/>
          <p:nvPr/>
        </p:nvSpPr>
        <p:spPr>
          <a:xfrm>
            <a:off x="10201990" y="5567396"/>
            <a:ext cx="487773"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lgn="ctr">
              <a:lnSpc>
                <a:spcPts val="1400"/>
              </a:lnSpc>
              <a:defRPr sz="1000">
                <a:latin typeface="Microsoft YaHei"/>
                <a:ea typeface="Microsoft YaHei"/>
                <a:cs typeface="Microsoft YaHei"/>
                <a:sym typeface="Microsoft YaHei"/>
              </a:defRPr>
            </a:pPr>
            <a:r>
              <a:t>X</a:t>
            </a:r>
            <a:r>
              <a:rPr baseline="50000"/>
              <a:t>Q</a:t>
            </a:r>
            <a:r>
              <a:t>-RMS</a:t>
            </a:r>
          </a:p>
        </p:txBody>
      </p:sp>
      <p:sp>
        <p:nvSpPr>
          <p:cNvPr id="324" name="矩形">
            <a:extLst>
              <a:ext uri="{FF2B5EF4-FFF2-40B4-BE49-F238E27FC236}">
                <a16:creationId xmlns:a16="http://schemas.microsoft.com/office/drawing/2014/main" id="{87E7A032-535A-4F34-ACAB-E76DD5E88468}"/>
              </a:ext>
            </a:extLst>
          </p:cNvPr>
          <p:cNvSpPr/>
          <p:nvPr/>
        </p:nvSpPr>
        <p:spPr>
          <a:xfrm>
            <a:off x="9774563" y="5837081"/>
            <a:ext cx="1342628"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325" name="XQ-YMS">
            <a:extLst>
              <a:ext uri="{FF2B5EF4-FFF2-40B4-BE49-F238E27FC236}">
                <a16:creationId xmlns:a16="http://schemas.microsoft.com/office/drawing/2014/main" id="{EBC1C45F-E21E-43B8-B308-B3C79AAFB4FF}"/>
              </a:ext>
            </a:extLst>
          </p:cNvPr>
          <p:cNvSpPr txBox="1"/>
          <p:nvPr/>
        </p:nvSpPr>
        <p:spPr>
          <a:xfrm>
            <a:off x="10205494" y="5894040"/>
            <a:ext cx="480765"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lgn="ctr">
              <a:lnSpc>
                <a:spcPts val="1400"/>
              </a:lnSpc>
              <a:defRPr sz="1000">
                <a:latin typeface="Microsoft YaHei"/>
                <a:ea typeface="Microsoft YaHei"/>
                <a:cs typeface="Microsoft YaHei"/>
                <a:sym typeface="Microsoft YaHei"/>
              </a:defRPr>
            </a:pPr>
            <a:r>
              <a:t>X</a:t>
            </a:r>
            <a:r>
              <a:rPr baseline="50000"/>
              <a:t>Q</a:t>
            </a:r>
            <a:r>
              <a:t>-YMS</a:t>
            </a:r>
          </a:p>
        </p:txBody>
      </p:sp>
      <p:sp>
        <p:nvSpPr>
          <p:cNvPr id="326" name="矩形">
            <a:extLst>
              <a:ext uri="{FF2B5EF4-FFF2-40B4-BE49-F238E27FC236}">
                <a16:creationId xmlns:a16="http://schemas.microsoft.com/office/drawing/2014/main" id="{A907DCC3-B95E-41BF-B03F-C98D534113FD}"/>
              </a:ext>
            </a:extLst>
          </p:cNvPr>
          <p:cNvSpPr/>
          <p:nvPr/>
        </p:nvSpPr>
        <p:spPr>
          <a:xfrm>
            <a:off x="9774563" y="6163726"/>
            <a:ext cx="1342628" cy="292520"/>
          </a:xfrm>
          <a:prstGeom prst="rect">
            <a:avLst/>
          </a:prstGeom>
          <a:noFill/>
          <a:ln w="6350" cap="flat">
            <a:solidFill>
              <a:srgbClr val="E77E23"/>
            </a:solidFill>
            <a:prstDash val="lgDash"/>
            <a:round/>
          </a:ln>
          <a:effectLst/>
        </p:spPr>
        <p:txBody>
          <a:bodyPr wrap="square" lIns="45719" tIns="45719" rIns="45719" bIns="45719" numCol="1" anchor="ctr">
            <a:noAutofit/>
          </a:bodyPr>
          <a:lstStyle/>
          <a:p>
            <a:pPr algn="ctr">
              <a:lnSpc>
                <a:spcPts val="1400"/>
              </a:lnSpc>
              <a:defRPr sz="1000" b="1">
                <a:solidFill>
                  <a:srgbClr val="E77E23"/>
                </a:solidFill>
                <a:latin typeface="Microsoft YaHei"/>
                <a:ea typeface="Microsoft YaHei"/>
                <a:cs typeface="Microsoft YaHei"/>
                <a:sym typeface="Microsoft YaHei"/>
              </a:defRPr>
            </a:pPr>
            <a:endParaRPr/>
          </a:p>
        </p:txBody>
      </p:sp>
      <p:sp>
        <p:nvSpPr>
          <p:cNvPr id="327" name="XQ-DMS">
            <a:extLst>
              <a:ext uri="{FF2B5EF4-FFF2-40B4-BE49-F238E27FC236}">
                <a16:creationId xmlns:a16="http://schemas.microsoft.com/office/drawing/2014/main" id="{77FE71AA-3334-4F47-BACD-A8259BC6C79D}"/>
              </a:ext>
            </a:extLst>
          </p:cNvPr>
          <p:cNvSpPr txBox="1"/>
          <p:nvPr/>
        </p:nvSpPr>
        <p:spPr>
          <a:xfrm>
            <a:off x="10201990" y="6220684"/>
            <a:ext cx="487773" cy="178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lgn="ctr">
              <a:lnSpc>
                <a:spcPts val="1400"/>
              </a:lnSpc>
              <a:defRPr sz="1000">
                <a:latin typeface="Microsoft YaHei"/>
                <a:ea typeface="Microsoft YaHei"/>
                <a:cs typeface="Microsoft YaHei"/>
                <a:sym typeface="Microsoft YaHei"/>
              </a:defRPr>
            </a:pPr>
            <a:r>
              <a:t>X</a:t>
            </a:r>
            <a:r>
              <a:rPr baseline="50000"/>
              <a:t>Q</a:t>
            </a:r>
            <a:r>
              <a:t>-DMS</a:t>
            </a:r>
          </a:p>
        </p:txBody>
      </p:sp>
      <p:sp>
        <p:nvSpPr>
          <p:cNvPr id="328" name="文本框 7">
            <a:extLst>
              <a:ext uri="{FF2B5EF4-FFF2-40B4-BE49-F238E27FC236}">
                <a16:creationId xmlns:a16="http://schemas.microsoft.com/office/drawing/2014/main" id="{C9E14F59-AAC9-4C7B-81B1-DDD63C15CFB2}"/>
              </a:ext>
            </a:extLst>
          </p:cNvPr>
          <p:cNvSpPr txBox="1"/>
          <p:nvPr/>
        </p:nvSpPr>
        <p:spPr>
          <a:xfrm>
            <a:off x="3197857" y="4489464"/>
            <a:ext cx="1318762" cy="2540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marL="171450" indent="-171450" algn="ctr">
              <a:buSzPct val="100000"/>
              <a:buFont typeface="Arial"/>
              <a:buChar char="•"/>
              <a:defRPr sz="1000">
                <a:solidFill>
                  <a:srgbClr val="FFFFFF"/>
                </a:solidFill>
                <a:latin typeface="Microsoft YaHei"/>
                <a:ea typeface="Microsoft YaHei"/>
                <a:cs typeface="Microsoft YaHei"/>
                <a:sym typeface="Microsoft YaHei"/>
              </a:defRPr>
            </a:lvl1pPr>
          </a:lstStyle>
          <a:p>
            <a:r>
              <a:t>Information</a:t>
            </a:r>
          </a:p>
        </p:txBody>
      </p:sp>
      <p:sp>
        <p:nvSpPr>
          <p:cNvPr id="329" name="文本框 343">
            <a:extLst>
              <a:ext uri="{FF2B5EF4-FFF2-40B4-BE49-F238E27FC236}">
                <a16:creationId xmlns:a16="http://schemas.microsoft.com/office/drawing/2014/main" id="{D35A95D7-6765-4D8D-8F7E-C02C02A7A7FB}"/>
              </a:ext>
            </a:extLst>
          </p:cNvPr>
          <p:cNvSpPr txBox="1"/>
          <p:nvPr/>
        </p:nvSpPr>
        <p:spPr>
          <a:xfrm>
            <a:off x="5337779" y="4489464"/>
            <a:ext cx="1318762" cy="2540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marL="171450" indent="-171450" algn="ctr">
              <a:buSzPct val="100000"/>
              <a:buFont typeface="Arial"/>
              <a:buChar char="•"/>
              <a:defRPr sz="1000">
                <a:solidFill>
                  <a:srgbClr val="FFFFFF"/>
                </a:solidFill>
                <a:latin typeface="Microsoft YaHei"/>
                <a:ea typeface="Microsoft YaHei"/>
                <a:cs typeface="Microsoft YaHei"/>
                <a:sym typeface="Microsoft YaHei"/>
              </a:defRPr>
            </a:lvl1pPr>
          </a:lstStyle>
          <a:p>
            <a:r>
              <a:t>Inventory</a:t>
            </a:r>
          </a:p>
        </p:txBody>
      </p:sp>
      <p:sp>
        <p:nvSpPr>
          <p:cNvPr id="330" name="文本框 344">
            <a:extLst>
              <a:ext uri="{FF2B5EF4-FFF2-40B4-BE49-F238E27FC236}">
                <a16:creationId xmlns:a16="http://schemas.microsoft.com/office/drawing/2014/main" id="{FE79F33C-3640-42C9-B6E4-34E40E4D3DDD}"/>
              </a:ext>
            </a:extLst>
          </p:cNvPr>
          <p:cNvSpPr txBox="1"/>
          <p:nvPr/>
        </p:nvSpPr>
        <p:spPr>
          <a:xfrm>
            <a:off x="7421867" y="4489464"/>
            <a:ext cx="1318762" cy="316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50800" indent="-50800" algn="ctr">
              <a:lnSpc>
                <a:spcPts val="800"/>
              </a:lnSpc>
              <a:buSzPct val="80000"/>
              <a:buFont typeface="Arial"/>
              <a:buChar char="•"/>
              <a:defRPr sz="1000">
                <a:solidFill>
                  <a:srgbClr val="FFFFFF"/>
                </a:solidFill>
                <a:latin typeface="Microsoft YaHei"/>
                <a:ea typeface="Microsoft YaHei"/>
                <a:cs typeface="Microsoft YaHei"/>
                <a:sym typeface="Microsoft YaHei"/>
              </a:defRPr>
            </a:pPr>
            <a:r>
              <a:t>Oder</a:t>
            </a:r>
          </a:p>
          <a:p>
            <a:pPr marL="50800" indent="-50800" algn="ctr">
              <a:lnSpc>
                <a:spcPts val="800"/>
              </a:lnSpc>
              <a:buSzPct val="80000"/>
              <a:buFont typeface="Arial"/>
              <a:buChar char="•"/>
              <a:defRPr sz="1000">
                <a:solidFill>
                  <a:srgbClr val="FFFFFF"/>
                </a:solidFill>
                <a:latin typeface="Microsoft YaHei"/>
                <a:ea typeface="Microsoft YaHei"/>
                <a:cs typeface="Microsoft YaHei"/>
                <a:sym typeface="Microsoft YaHei"/>
              </a:defRPr>
            </a:pPr>
            <a:r>
              <a:t>Quantity</a:t>
            </a:r>
          </a:p>
        </p:txBody>
      </p:sp>
      <p:sp>
        <p:nvSpPr>
          <p:cNvPr id="331" name="文本框 345">
            <a:extLst>
              <a:ext uri="{FF2B5EF4-FFF2-40B4-BE49-F238E27FC236}">
                <a16:creationId xmlns:a16="http://schemas.microsoft.com/office/drawing/2014/main" id="{B197E559-36E9-4986-B42C-BDA28C171EC9}"/>
              </a:ext>
            </a:extLst>
          </p:cNvPr>
          <p:cNvSpPr txBox="1"/>
          <p:nvPr/>
        </p:nvSpPr>
        <p:spPr>
          <a:xfrm>
            <a:off x="9516264" y="4489464"/>
            <a:ext cx="1318762" cy="316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50800" indent="-50800" algn="ctr">
              <a:lnSpc>
                <a:spcPts val="800"/>
              </a:lnSpc>
              <a:buSzPct val="80000"/>
              <a:buFont typeface="Arial"/>
              <a:buChar char="•"/>
              <a:defRPr sz="1000">
                <a:solidFill>
                  <a:srgbClr val="FFFFFF"/>
                </a:solidFill>
                <a:latin typeface="Microsoft YaHei"/>
                <a:ea typeface="Microsoft YaHei"/>
                <a:cs typeface="Microsoft YaHei"/>
                <a:sym typeface="Microsoft YaHei"/>
              </a:defRPr>
            </a:pPr>
            <a:r>
              <a:t>Test data</a:t>
            </a:r>
          </a:p>
          <a:p>
            <a:pPr marL="50800" indent="-50800" algn="ctr">
              <a:lnSpc>
                <a:spcPts val="800"/>
              </a:lnSpc>
              <a:buSzPct val="80000"/>
              <a:buFont typeface="Arial"/>
              <a:buChar char="•"/>
              <a:defRPr sz="1000">
                <a:solidFill>
                  <a:srgbClr val="FFFFFF"/>
                </a:solidFill>
                <a:latin typeface="Microsoft YaHei"/>
                <a:ea typeface="Microsoft YaHei"/>
                <a:cs typeface="Microsoft YaHei"/>
                <a:sym typeface="Microsoft YaHei"/>
              </a:defRPr>
            </a:pPr>
            <a:r>
              <a:t>Quality</a:t>
            </a:r>
          </a:p>
        </p:txBody>
      </p:sp>
      <p:sp>
        <p:nvSpPr>
          <p:cNvPr id="332" name="文本框 346">
            <a:extLst>
              <a:ext uri="{FF2B5EF4-FFF2-40B4-BE49-F238E27FC236}">
                <a16:creationId xmlns:a16="http://schemas.microsoft.com/office/drawing/2014/main" id="{7933CEE6-9BB9-4A7B-B2F0-39F13B474A38}"/>
              </a:ext>
            </a:extLst>
          </p:cNvPr>
          <p:cNvSpPr txBox="1"/>
          <p:nvPr/>
        </p:nvSpPr>
        <p:spPr>
          <a:xfrm>
            <a:off x="3356731" y="3868563"/>
            <a:ext cx="958282" cy="31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50800" indent="-50800">
              <a:lnSpc>
                <a:spcPts val="800"/>
              </a:lnSpc>
              <a:buSzPct val="80000"/>
              <a:buFont typeface="Arial"/>
              <a:buChar char="•"/>
              <a:defRPr sz="900">
                <a:solidFill>
                  <a:srgbClr val="808080"/>
                </a:solidFill>
                <a:latin typeface="Microsoft YaHei"/>
                <a:ea typeface="Microsoft YaHei"/>
                <a:cs typeface="Microsoft YaHei"/>
                <a:sym typeface="Microsoft YaHei"/>
              </a:defRPr>
            </a:pPr>
            <a:r>
              <a:rPr dirty="0"/>
              <a:t>Event</a:t>
            </a:r>
          </a:p>
          <a:p>
            <a:pPr marL="50800" indent="-50800">
              <a:lnSpc>
                <a:spcPts val="800"/>
              </a:lnSpc>
              <a:buSzPct val="80000"/>
              <a:buFont typeface="Arial"/>
              <a:buChar char="•"/>
              <a:defRPr sz="900">
                <a:solidFill>
                  <a:srgbClr val="808080"/>
                </a:solidFill>
                <a:latin typeface="Microsoft YaHei"/>
                <a:ea typeface="Microsoft YaHei"/>
                <a:cs typeface="Microsoft YaHei"/>
                <a:sym typeface="Microsoft YaHei"/>
              </a:defRPr>
            </a:pPr>
            <a:r>
              <a:rPr dirty="0"/>
              <a:t>Data</a:t>
            </a:r>
          </a:p>
        </p:txBody>
      </p:sp>
      <p:sp>
        <p:nvSpPr>
          <p:cNvPr id="333" name="文本框 347">
            <a:extLst>
              <a:ext uri="{FF2B5EF4-FFF2-40B4-BE49-F238E27FC236}">
                <a16:creationId xmlns:a16="http://schemas.microsoft.com/office/drawing/2014/main" id="{1B6E5354-548E-4E47-A9AF-CA84E98DB0A8}"/>
              </a:ext>
            </a:extLst>
          </p:cNvPr>
          <p:cNvSpPr txBox="1"/>
          <p:nvPr/>
        </p:nvSpPr>
        <p:spPr>
          <a:xfrm>
            <a:off x="5108060" y="3868563"/>
            <a:ext cx="958282" cy="31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50800" indent="-50800">
              <a:lnSpc>
                <a:spcPts val="800"/>
              </a:lnSpc>
              <a:buSzPct val="80000"/>
              <a:buFont typeface="Arial"/>
              <a:buChar char="•"/>
              <a:defRPr sz="900">
                <a:solidFill>
                  <a:srgbClr val="808080"/>
                </a:solidFill>
                <a:latin typeface="Microsoft YaHei"/>
                <a:ea typeface="Microsoft YaHei"/>
                <a:cs typeface="Microsoft YaHei"/>
                <a:sym typeface="Microsoft YaHei"/>
              </a:defRPr>
            </a:pPr>
            <a:r>
              <a:t>Event</a:t>
            </a:r>
          </a:p>
          <a:p>
            <a:pPr marL="50800" indent="-50800">
              <a:lnSpc>
                <a:spcPts val="800"/>
              </a:lnSpc>
              <a:buSzPct val="80000"/>
              <a:buFont typeface="Arial"/>
              <a:buChar char="•"/>
              <a:defRPr sz="900">
                <a:solidFill>
                  <a:srgbClr val="808080"/>
                </a:solidFill>
                <a:latin typeface="Microsoft YaHei"/>
                <a:ea typeface="Microsoft YaHei"/>
                <a:cs typeface="Microsoft YaHei"/>
                <a:sym typeface="Microsoft YaHei"/>
              </a:defRPr>
            </a:pPr>
            <a:r>
              <a:t>Data</a:t>
            </a:r>
          </a:p>
        </p:txBody>
      </p:sp>
      <p:sp>
        <p:nvSpPr>
          <p:cNvPr id="334" name="文本框 348">
            <a:extLst>
              <a:ext uri="{FF2B5EF4-FFF2-40B4-BE49-F238E27FC236}">
                <a16:creationId xmlns:a16="http://schemas.microsoft.com/office/drawing/2014/main" id="{5D88EB86-11CC-4255-9C47-56360BD4171E}"/>
              </a:ext>
            </a:extLst>
          </p:cNvPr>
          <p:cNvSpPr txBox="1"/>
          <p:nvPr/>
        </p:nvSpPr>
        <p:spPr>
          <a:xfrm>
            <a:off x="6866657" y="3868563"/>
            <a:ext cx="958282" cy="31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50800" indent="-50800">
              <a:lnSpc>
                <a:spcPts val="800"/>
              </a:lnSpc>
              <a:buSzPct val="80000"/>
              <a:buFont typeface="Arial"/>
              <a:buChar char="•"/>
              <a:defRPr sz="900">
                <a:solidFill>
                  <a:srgbClr val="808080"/>
                </a:solidFill>
                <a:latin typeface="Microsoft YaHei"/>
                <a:ea typeface="Microsoft YaHei"/>
                <a:cs typeface="Microsoft YaHei"/>
                <a:sym typeface="Microsoft YaHei"/>
              </a:defRPr>
            </a:pPr>
            <a:r>
              <a:t>Status</a:t>
            </a:r>
          </a:p>
          <a:p>
            <a:pPr marL="50800" indent="-50800">
              <a:lnSpc>
                <a:spcPts val="800"/>
              </a:lnSpc>
              <a:buSzPct val="80000"/>
              <a:buFont typeface="Arial"/>
              <a:buChar char="•"/>
              <a:defRPr sz="900">
                <a:solidFill>
                  <a:srgbClr val="808080"/>
                </a:solidFill>
                <a:latin typeface="Microsoft YaHei"/>
                <a:ea typeface="Microsoft YaHei"/>
                <a:cs typeface="Microsoft YaHei"/>
                <a:sym typeface="Microsoft YaHei"/>
              </a:defRPr>
            </a:pPr>
            <a:r>
              <a:t>Plan</a:t>
            </a:r>
          </a:p>
        </p:txBody>
      </p:sp>
      <p:sp>
        <p:nvSpPr>
          <p:cNvPr id="335" name="文本框 349">
            <a:extLst>
              <a:ext uri="{FF2B5EF4-FFF2-40B4-BE49-F238E27FC236}">
                <a16:creationId xmlns:a16="http://schemas.microsoft.com/office/drawing/2014/main" id="{7C5BB0F8-09DF-43F0-98C8-979E13B1074F}"/>
              </a:ext>
            </a:extLst>
          </p:cNvPr>
          <p:cNvSpPr txBox="1"/>
          <p:nvPr/>
        </p:nvSpPr>
        <p:spPr>
          <a:xfrm>
            <a:off x="8603290" y="3868563"/>
            <a:ext cx="958282" cy="31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61912" indent="-61912">
              <a:lnSpc>
                <a:spcPts val="800"/>
              </a:lnSpc>
              <a:buSzPct val="80000"/>
              <a:buFont typeface="Arial"/>
              <a:buChar char="•"/>
              <a:defRPr sz="900">
                <a:solidFill>
                  <a:srgbClr val="808080"/>
                </a:solidFill>
                <a:latin typeface="Microsoft YaHei"/>
                <a:ea typeface="Microsoft YaHei"/>
                <a:cs typeface="Microsoft YaHei"/>
                <a:sym typeface="Microsoft YaHei"/>
              </a:defRPr>
            </a:pPr>
            <a:r>
              <a:t>Master</a:t>
            </a:r>
          </a:p>
          <a:p>
            <a:pPr marL="61912" indent="-61912">
              <a:lnSpc>
                <a:spcPts val="800"/>
              </a:lnSpc>
              <a:buSzPct val="80000"/>
              <a:buFont typeface="Arial"/>
              <a:buChar char="•"/>
              <a:defRPr sz="900">
                <a:solidFill>
                  <a:srgbClr val="808080"/>
                </a:solidFill>
                <a:latin typeface="Microsoft YaHei"/>
                <a:ea typeface="Microsoft YaHei"/>
                <a:cs typeface="Microsoft YaHei"/>
                <a:sym typeface="Microsoft YaHei"/>
              </a:defRPr>
            </a:pPr>
            <a:r>
              <a:t>Label</a:t>
            </a:r>
          </a:p>
        </p:txBody>
      </p:sp>
      <p:sp>
        <p:nvSpPr>
          <p:cNvPr id="336" name="文本框 350">
            <a:extLst>
              <a:ext uri="{FF2B5EF4-FFF2-40B4-BE49-F238E27FC236}">
                <a16:creationId xmlns:a16="http://schemas.microsoft.com/office/drawing/2014/main" id="{D5F0EC35-B253-4A48-A25F-14878A7AF16F}"/>
              </a:ext>
            </a:extLst>
          </p:cNvPr>
          <p:cNvSpPr txBox="1"/>
          <p:nvPr/>
        </p:nvSpPr>
        <p:spPr>
          <a:xfrm>
            <a:off x="10290629" y="3868563"/>
            <a:ext cx="958282" cy="31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50800" indent="-50800">
              <a:lnSpc>
                <a:spcPts val="800"/>
              </a:lnSpc>
              <a:buSzPct val="80000"/>
              <a:buFont typeface="Arial"/>
              <a:buChar char="•"/>
              <a:defRPr sz="900">
                <a:solidFill>
                  <a:srgbClr val="808080"/>
                </a:solidFill>
                <a:latin typeface="Microsoft YaHei"/>
                <a:ea typeface="Microsoft YaHei"/>
                <a:cs typeface="Microsoft YaHei"/>
                <a:sym typeface="Microsoft YaHei"/>
              </a:defRPr>
            </a:pPr>
            <a:r>
              <a:t>Quantity</a:t>
            </a:r>
          </a:p>
          <a:p>
            <a:pPr marL="50800" indent="-50800">
              <a:lnSpc>
                <a:spcPts val="800"/>
              </a:lnSpc>
              <a:buSzPct val="80000"/>
              <a:buFont typeface="Arial"/>
              <a:buChar char="•"/>
              <a:defRPr sz="900">
                <a:solidFill>
                  <a:srgbClr val="808080"/>
                </a:solidFill>
                <a:latin typeface="Microsoft YaHei"/>
                <a:ea typeface="Microsoft YaHei"/>
                <a:cs typeface="Microsoft YaHei"/>
                <a:sym typeface="Microsoft YaHei"/>
              </a:defRPr>
            </a:pPr>
            <a:r>
              <a:t>KPI</a:t>
            </a:r>
          </a:p>
        </p:txBody>
      </p:sp>
      <p:sp>
        <p:nvSpPr>
          <p:cNvPr id="337" name="矩形 8">
            <a:extLst>
              <a:ext uri="{FF2B5EF4-FFF2-40B4-BE49-F238E27FC236}">
                <a16:creationId xmlns:a16="http://schemas.microsoft.com/office/drawing/2014/main" id="{FF014C16-395E-40B2-A4EC-E9136E2C9CA1}"/>
              </a:ext>
            </a:extLst>
          </p:cNvPr>
          <p:cNvSpPr txBox="1"/>
          <p:nvPr/>
        </p:nvSpPr>
        <p:spPr>
          <a:xfrm>
            <a:off x="9038435" y="5412182"/>
            <a:ext cx="872477" cy="3863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900">
                <a:solidFill>
                  <a:srgbClr val="808080"/>
                </a:solidFill>
                <a:latin typeface="Microsoft YaHei"/>
                <a:ea typeface="Microsoft YaHei"/>
                <a:cs typeface="Microsoft YaHei"/>
                <a:sym typeface="Microsoft YaHei"/>
              </a:defRPr>
            </a:pPr>
            <a:r>
              <a:t>Product</a:t>
            </a:r>
          </a:p>
          <a:p>
            <a:pPr algn="ctr">
              <a:defRPr sz="900">
                <a:solidFill>
                  <a:srgbClr val="808080"/>
                </a:solidFill>
                <a:latin typeface="Microsoft YaHei"/>
                <a:ea typeface="Microsoft YaHei"/>
                <a:cs typeface="Microsoft YaHei"/>
                <a:sym typeface="Microsoft YaHei"/>
              </a:defRPr>
            </a:pPr>
            <a:r>
              <a:t>LOT</a:t>
            </a:r>
          </a:p>
        </p:txBody>
      </p:sp>
      <p:sp>
        <p:nvSpPr>
          <p:cNvPr id="338" name="矩形 353">
            <a:extLst>
              <a:ext uri="{FF2B5EF4-FFF2-40B4-BE49-F238E27FC236}">
                <a16:creationId xmlns:a16="http://schemas.microsoft.com/office/drawing/2014/main" id="{D45C1EF9-9D92-4121-8FD6-F04409186522}"/>
              </a:ext>
            </a:extLst>
          </p:cNvPr>
          <p:cNvSpPr txBox="1"/>
          <p:nvPr/>
        </p:nvSpPr>
        <p:spPr>
          <a:xfrm>
            <a:off x="9049565" y="6215974"/>
            <a:ext cx="872477" cy="2407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900">
                <a:solidFill>
                  <a:srgbClr val="808080"/>
                </a:solidFill>
                <a:latin typeface="Microsoft YaHei"/>
                <a:ea typeface="Microsoft YaHei"/>
                <a:cs typeface="Microsoft YaHei"/>
                <a:sym typeface="Microsoft YaHei"/>
              </a:defRPr>
            </a:lvl1pPr>
          </a:lstStyle>
          <a:p>
            <a:r>
              <a:t>Quality</a:t>
            </a:r>
          </a:p>
        </p:txBody>
      </p:sp>
      <p:sp>
        <p:nvSpPr>
          <p:cNvPr id="152" name="三角形 13">
            <a:extLst>
              <a:ext uri="{FF2B5EF4-FFF2-40B4-BE49-F238E27FC236}">
                <a16:creationId xmlns:a16="http://schemas.microsoft.com/office/drawing/2014/main" id="{38DAFA12-F81E-4FBC-829F-639A392EC43F}"/>
              </a:ext>
            </a:extLst>
          </p:cNvPr>
          <p:cNvSpPr/>
          <p:nvPr/>
        </p:nvSpPr>
        <p:spPr>
          <a:xfrm rot="5400000">
            <a:off x="116340" y="3933500"/>
            <a:ext cx="4608000" cy="324000"/>
          </a:xfrm>
          <a:prstGeom prst="triangle">
            <a:avLst/>
          </a:prstGeom>
          <a:solidFill>
            <a:srgbClr val="E5E6E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53" name="圆角矩形 9">
            <a:extLst>
              <a:ext uri="{FF2B5EF4-FFF2-40B4-BE49-F238E27FC236}">
                <a16:creationId xmlns:a16="http://schemas.microsoft.com/office/drawing/2014/main" id="{96BF35A4-C899-4EB4-9321-DC37831DB054}"/>
              </a:ext>
            </a:extLst>
          </p:cNvPr>
          <p:cNvSpPr/>
          <p:nvPr/>
        </p:nvSpPr>
        <p:spPr>
          <a:xfrm>
            <a:off x="881011" y="1584699"/>
            <a:ext cx="1446313" cy="5021602"/>
          </a:xfrm>
          <a:prstGeom prst="roundRect">
            <a:avLst>
              <a:gd name="adj" fmla="val 5623"/>
            </a:avLst>
          </a:prstGeom>
          <a:solidFill>
            <a:srgbClr val="FFFFFF"/>
          </a:solidFill>
          <a:ln w="12700" cap="flat">
            <a:solidFill>
              <a:srgbClr val="CFD0CF"/>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54" name="文本框 153">
            <a:extLst>
              <a:ext uri="{FF2B5EF4-FFF2-40B4-BE49-F238E27FC236}">
                <a16:creationId xmlns:a16="http://schemas.microsoft.com/office/drawing/2014/main" id="{39601D8D-3397-4F46-B03E-596240D62755}"/>
              </a:ext>
            </a:extLst>
          </p:cNvPr>
          <p:cNvSpPr txBox="1"/>
          <p:nvPr/>
        </p:nvSpPr>
        <p:spPr>
          <a:xfrm>
            <a:off x="1010167" y="1798296"/>
            <a:ext cx="1188000" cy="468000"/>
          </a:xfrm>
          <a:prstGeom prst="roundRect">
            <a:avLst/>
          </a:prstGeom>
          <a:solidFill>
            <a:srgbClr val="F1F2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000" b="1" u="none" strike="noStrike" cap="none" spc="0" normalizeH="0" baseline="0" dirty="0">
                <a:ln>
                  <a:noFill/>
                </a:ln>
                <a:solidFill>
                  <a:srgbClr val="7F8083"/>
                </a:solidFill>
                <a:effectLst/>
                <a:uFillTx/>
                <a:latin typeface="Source Han Sans CN Normal" panose="020B0400000000000000" pitchFamily="34" charset="-128"/>
                <a:ea typeface="Source Han Sans CN Normal" panose="020B0400000000000000" pitchFamily="34" charset="-128"/>
                <a:sym typeface="等线"/>
              </a:rPr>
              <a:t>综合智能</a:t>
            </a:r>
            <a:endParaRPr kumimoji="0" lang="en-US" altLang="zh-CN" sz="1000" b="1" u="none" strike="noStrike" cap="none" spc="0" normalizeH="0" baseline="0" dirty="0">
              <a:ln>
                <a:noFill/>
              </a:ln>
              <a:solidFill>
                <a:srgbClr val="7F8083"/>
              </a:solidFill>
              <a:effectLst/>
              <a:uFillTx/>
              <a:latin typeface="Source Han Sans CN Normal" panose="020B0400000000000000" pitchFamily="34" charset="-128"/>
              <a:ea typeface="Source Han Sans CN Normal" panose="020B0400000000000000" pitchFamily="34" charset="-128"/>
              <a:sym typeface="等线"/>
            </a:endParaRPr>
          </a:p>
          <a:p>
            <a:pPr marL="0" marR="0" indent="0" algn="ctr" defTabSz="914400" rtl="0" fontAlgn="auto" latinLnBrk="0" hangingPunct="0">
              <a:lnSpc>
                <a:spcPct val="100000"/>
              </a:lnSpc>
              <a:spcBef>
                <a:spcPts val="0"/>
              </a:spcBef>
              <a:spcAft>
                <a:spcPts val="0"/>
              </a:spcAft>
              <a:buClrTx/>
              <a:buSzTx/>
              <a:buFontTx/>
              <a:buNone/>
              <a:tabLst/>
            </a:pPr>
            <a:r>
              <a:rPr lang="en-US" altLang="zh-CN" sz="1000" dirty="0">
                <a:solidFill>
                  <a:srgbClr val="7F8083"/>
                </a:solidFill>
                <a:latin typeface="Source Han Sans CN Normal" panose="020B0400000000000000" pitchFamily="34" charset="-128"/>
                <a:ea typeface="Source Han Sans CN Normal" panose="020B0400000000000000" pitchFamily="34" charset="-128"/>
              </a:rPr>
              <a:t>BI</a:t>
            </a:r>
            <a:endParaRPr kumimoji="0" lang="zh-CN" altLang="en-US" sz="1000" u="none" strike="noStrike" cap="none" spc="0" normalizeH="0" baseline="0" dirty="0">
              <a:ln>
                <a:noFill/>
              </a:ln>
              <a:solidFill>
                <a:srgbClr val="7F8083"/>
              </a:solidFill>
              <a:effectLst/>
              <a:uFillTx/>
              <a:latin typeface="Source Han Sans CN Normal" panose="020B0400000000000000" pitchFamily="34" charset="-128"/>
              <a:ea typeface="Source Han Sans CN Normal" panose="020B0400000000000000" pitchFamily="34" charset="-128"/>
              <a:sym typeface="等线"/>
            </a:endParaRPr>
          </a:p>
        </p:txBody>
      </p:sp>
      <p:sp>
        <p:nvSpPr>
          <p:cNvPr id="155" name="文本框 154">
            <a:extLst>
              <a:ext uri="{FF2B5EF4-FFF2-40B4-BE49-F238E27FC236}">
                <a16:creationId xmlns:a16="http://schemas.microsoft.com/office/drawing/2014/main" id="{30793429-63A3-46EB-B29F-2DF055B15CF9}"/>
              </a:ext>
            </a:extLst>
          </p:cNvPr>
          <p:cNvSpPr txBox="1"/>
          <p:nvPr/>
        </p:nvSpPr>
        <p:spPr>
          <a:xfrm>
            <a:off x="1010167" y="2632647"/>
            <a:ext cx="1188000" cy="468000"/>
          </a:xfrm>
          <a:prstGeom prst="roundRect">
            <a:avLst/>
          </a:prstGeom>
          <a:solidFill>
            <a:srgbClr val="F1F2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ctr">
            <a:noAutofit/>
          </a:bodyPr>
          <a:lstStyle/>
          <a:p>
            <a:pPr algn="ctr"/>
            <a:r>
              <a:rPr lang="zh-CN" altLang="en-US" sz="1000" b="1" dirty="0">
                <a:solidFill>
                  <a:srgbClr val="7F8083"/>
                </a:solidFill>
                <a:latin typeface="Source Han Sans CN Normal" panose="020B0400000000000000" pitchFamily="34" charset="-128"/>
                <a:ea typeface="Source Han Sans CN Normal" panose="020B0400000000000000" pitchFamily="34" charset="-128"/>
              </a:rPr>
              <a:t>综合监控</a:t>
            </a:r>
          </a:p>
          <a:p>
            <a:pPr algn="ctr"/>
            <a:r>
              <a:rPr lang="en" altLang="zh-CN" sz="1000" dirty="0">
                <a:solidFill>
                  <a:srgbClr val="7F8083"/>
                </a:solidFill>
                <a:latin typeface="Source Han Sans CN Normal" panose="020B0400000000000000" pitchFamily="34" charset="-128"/>
                <a:ea typeface="Source Han Sans CN Normal" panose="020B0400000000000000" pitchFamily="34" charset="-128"/>
              </a:rPr>
              <a:t>X-Monitoring</a:t>
            </a:r>
            <a:endParaRPr kumimoji="0" lang="zh-CN" altLang="en-US" sz="1000" u="none" strike="noStrike" cap="none" spc="0" normalizeH="0" baseline="0" dirty="0">
              <a:ln>
                <a:noFill/>
              </a:ln>
              <a:solidFill>
                <a:srgbClr val="7F8083"/>
              </a:solidFill>
              <a:effectLst/>
              <a:uFillTx/>
              <a:latin typeface="Source Han Sans CN Normal" panose="020B0400000000000000" pitchFamily="34" charset="-128"/>
              <a:ea typeface="Source Han Sans CN Normal" panose="020B0400000000000000" pitchFamily="34" charset="-128"/>
              <a:sym typeface="等线"/>
            </a:endParaRPr>
          </a:p>
        </p:txBody>
      </p:sp>
      <p:sp>
        <p:nvSpPr>
          <p:cNvPr id="156" name="文本框 155">
            <a:extLst>
              <a:ext uri="{FF2B5EF4-FFF2-40B4-BE49-F238E27FC236}">
                <a16:creationId xmlns:a16="http://schemas.microsoft.com/office/drawing/2014/main" id="{CEB272C5-7E2C-4484-B7A5-42C46C1A3A22}"/>
              </a:ext>
            </a:extLst>
          </p:cNvPr>
          <p:cNvSpPr txBox="1"/>
          <p:nvPr/>
        </p:nvSpPr>
        <p:spPr>
          <a:xfrm>
            <a:off x="1010167" y="3466998"/>
            <a:ext cx="1188000" cy="468000"/>
          </a:xfrm>
          <a:prstGeom prst="roundRect">
            <a:avLst/>
          </a:prstGeom>
          <a:solidFill>
            <a:srgbClr val="F1F2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ctr">
            <a:noAutofit/>
          </a:bodyPr>
          <a:lstStyle/>
          <a:p>
            <a:pPr algn="ctr"/>
            <a:r>
              <a:rPr lang="zh-CN" altLang="en-US" sz="1000" b="1" dirty="0">
                <a:solidFill>
                  <a:srgbClr val="7F8083"/>
                </a:solidFill>
                <a:latin typeface="Source Han Sans CN Normal" panose="020B0400000000000000" pitchFamily="34" charset="-128"/>
                <a:ea typeface="Source Han Sans CN Normal" panose="020B0400000000000000" pitchFamily="34" charset="-128"/>
              </a:rPr>
              <a:t>高级计划排程</a:t>
            </a:r>
          </a:p>
          <a:p>
            <a:pPr algn="ctr"/>
            <a:r>
              <a:rPr lang="en" altLang="zh-CN" sz="1000" dirty="0">
                <a:solidFill>
                  <a:srgbClr val="7F8083"/>
                </a:solidFill>
                <a:latin typeface="Source Han Sans CN Normal" panose="020B0400000000000000" pitchFamily="34" charset="-128"/>
                <a:ea typeface="Source Han Sans CN Normal" panose="020B0400000000000000" pitchFamily="34" charset="-128"/>
              </a:rPr>
              <a:t>X-APS</a:t>
            </a:r>
            <a:endParaRPr kumimoji="0" lang="zh-CN" altLang="en-US" sz="1000" u="none" strike="noStrike" cap="none" spc="0" normalizeH="0" baseline="0" dirty="0">
              <a:ln>
                <a:noFill/>
              </a:ln>
              <a:solidFill>
                <a:srgbClr val="7F8083"/>
              </a:solidFill>
              <a:effectLst/>
              <a:uFillTx/>
              <a:latin typeface="Source Han Sans CN Normal" panose="020B0400000000000000" pitchFamily="34" charset="-128"/>
              <a:ea typeface="Source Han Sans CN Normal" panose="020B0400000000000000" pitchFamily="34" charset="-128"/>
              <a:sym typeface="等线"/>
            </a:endParaRPr>
          </a:p>
        </p:txBody>
      </p:sp>
      <p:sp>
        <p:nvSpPr>
          <p:cNvPr id="157" name="文本框 156">
            <a:extLst>
              <a:ext uri="{FF2B5EF4-FFF2-40B4-BE49-F238E27FC236}">
                <a16:creationId xmlns:a16="http://schemas.microsoft.com/office/drawing/2014/main" id="{28445BB3-C1AE-4C77-BC11-0B2D658DFDFD}"/>
              </a:ext>
            </a:extLst>
          </p:cNvPr>
          <p:cNvSpPr txBox="1"/>
          <p:nvPr/>
        </p:nvSpPr>
        <p:spPr>
          <a:xfrm>
            <a:off x="1010167" y="4301349"/>
            <a:ext cx="1188000" cy="468000"/>
          </a:xfrm>
          <a:prstGeom prst="roundRect">
            <a:avLst/>
          </a:prstGeom>
          <a:solidFill>
            <a:srgbClr val="F1F2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ctr">
            <a:noAutofit/>
          </a:bodyPr>
          <a:lstStyle/>
          <a:p>
            <a:pPr algn="ctr"/>
            <a:r>
              <a:rPr lang="zh-CN" altLang="en-US" sz="1000" b="1" dirty="0">
                <a:solidFill>
                  <a:srgbClr val="7F8083"/>
                </a:solidFill>
                <a:latin typeface="Source Han Sans CN Normal" panose="020B0400000000000000" pitchFamily="34" charset="-128"/>
                <a:ea typeface="Source Han Sans CN Normal" panose="020B0400000000000000" pitchFamily="34" charset="-128"/>
              </a:rPr>
              <a:t>统计过程分析</a:t>
            </a:r>
          </a:p>
          <a:p>
            <a:pPr algn="ctr"/>
            <a:r>
              <a:rPr lang="en" altLang="zh-CN" sz="1000" dirty="0">
                <a:solidFill>
                  <a:srgbClr val="7F8083"/>
                </a:solidFill>
                <a:latin typeface="Source Han Sans CN Normal" panose="020B0400000000000000" pitchFamily="34" charset="-128"/>
                <a:ea typeface="Source Han Sans CN Normal" panose="020B0400000000000000" pitchFamily="34" charset="-128"/>
              </a:rPr>
              <a:t>X</a:t>
            </a:r>
            <a:r>
              <a:rPr lang="en" altLang="zh-CN" sz="1000" baseline="30000" dirty="0">
                <a:solidFill>
                  <a:srgbClr val="7F8083"/>
                </a:solidFill>
                <a:latin typeface="Source Han Sans CN Normal" panose="020B0400000000000000" pitchFamily="34" charset="-128"/>
                <a:ea typeface="Source Han Sans CN Normal" panose="020B0400000000000000" pitchFamily="34" charset="-128"/>
              </a:rPr>
              <a:t>Q</a:t>
            </a:r>
            <a:r>
              <a:rPr lang="en" altLang="zh-CN" sz="1000" dirty="0">
                <a:solidFill>
                  <a:srgbClr val="7F8083"/>
                </a:solidFill>
                <a:latin typeface="Source Han Sans CN Normal" panose="020B0400000000000000" pitchFamily="34" charset="-128"/>
                <a:ea typeface="Source Han Sans CN Normal" panose="020B0400000000000000" pitchFamily="34" charset="-128"/>
              </a:rPr>
              <a:t>-SPC</a:t>
            </a:r>
            <a:endParaRPr kumimoji="0" lang="zh-CN" altLang="en-US" sz="1000" u="none" strike="noStrike" cap="none" spc="0" normalizeH="0" baseline="0" dirty="0">
              <a:ln>
                <a:noFill/>
              </a:ln>
              <a:solidFill>
                <a:srgbClr val="7F8083"/>
              </a:solidFill>
              <a:effectLst/>
              <a:uFillTx/>
              <a:latin typeface="Source Han Sans CN Normal" panose="020B0400000000000000" pitchFamily="34" charset="-128"/>
              <a:ea typeface="Source Han Sans CN Normal" panose="020B0400000000000000" pitchFamily="34" charset="-128"/>
              <a:sym typeface="等线"/>
            </a:endParaRPr>
          </a:p>
        </p:txBody>
      </p:sp>
      <p:sp>
        <p:nvSpPr>
          <p:cNvPr id="158" name="文本框 157">
            <a:extLst>
              <a:ext uri="{FF2B5EF4-FFF2-40B4-BE49-F238E27FC236}">
                <a16:creationId xmlns:a16="http://schemas.microsoft.com/office/drawing/2014/main" id="{3E917004-2978-4606-AEF8-B4427E9416B9}"/>
              </a:ext>
            </a:extLst>
          </p:cNvPr>
          <p:cNvSpPr txBox="1"/>
          <p:nvPr/>
        </p:nvSpPr>
        <p:spPr>
          <a:xfrm>
            <a:off x="1010167" y="5135700"/>
            <a:ext cx="1188000" cy="468000"/>
          </a:xfrm>
          <a:prstGeom prst="roundRect">
            <a:avLst/>
          </a:prstGeom>
          <a:solidFill>
            <a:srgbClr val="F1F2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ctr">
            <a:noAutofit/>
          </a:bodyPr>
          <a:lstStyle/>
          <a:p>
            <a:pPr algn="ctr"/>
            <a:r>
              <a:rPr lang="zh-CN" altLang="en-US" sz="1000" b="1" dirty="0">
                <a:solidFill>
                  <a:srgbClr val="7F8083"/>
                </a:solidFill>
                <a:latin typeface="Source Han Sans CN Normal" panose="020B0400000000000000" pitchFamily="34" charset="-128"/>
                <a:ea typeface="Source Han Sans CN Normal" panose="020B0400000000000000" pitchFamily="34" charset="-128"/>
              </a:rPr>
              <a:t>生产制造执行</a:t>
            </a:r>
          </a:p>
          <a:p>
            <a:pPr algn="ctr"/>
            <a:r>
              <a:rPr lang="en" altLang="zh-CN" sz="1000" dirty="0">
                <a:solidFill>
                  <a:srgbClr val="7F8083"/>
                </a:solidFill>
                <a:latin typeface="Source Han Sans CN Normal" panose="020B0400000000000000" pitchFamily="34" charset="-128"/>
                <a:ea typeface="Source Han Sans CN Normal" panose="020B0400000000000000" pitchFamily="34" charset="-128"/>
              </a:rPr>
              <a:t>X-MES</a:t>
            </a:r>
            <a:endParaRPr kumimoji="0" lang="zh-CN" altLang="en-US" sz="1000" u="none" strike="noStrike" cap="none" spc="0" normalizeH="0" baseline="0" dirty="0">
              <a:ln>
                <a:noFill/>
              </a:ln>
              <a:solidFill>
                <a:srgbClr val="7F8083"/>
              </a:solidFill>
              <a:effectLst/>
              <a:uFillTx/>
              <a:latin typeface="Source Han Sans CN Normal" panose="020B0400000000000000" pitchFamily="34" charset="-128"/>
              <a:ea typeface="Source Han Sans CN Normal" panose="020B0400000000000000" pitchFamily="34" charset="-128"/>
              <a:sym typeface="等线"/>
            </a:endParaRPr>
          </a:p>
        </p:txBody>
      </p:sp>
      <p:sp>
        <p:nvSpPr>
          <p:cNvPr id="159" name="文本框 158">
            <a:extLst>
              <a:ext uri="{FF2B5EF4-FFF2-40B4-BE49-F238E27FC236}">
                <a16:creationId xmlns:a16="http://schemas.microsoft.com/office/drawing/2014/main" id="{A4665E5C-74BF-4C0A-8880-B57CEE1D7A5A}"/>
              </a:ext>
            </a:extLst>
          </p:cNvPr>
          <p:cNvSpPr txBox="1"/>
          <p:nvPr/>
        </p:nvSpPr>
        <p:spPr>
          <a:xfrm>
            <a:off x="1010167" y="5970053"/>
            <a:ext cx="1188000" cy="468000"/>
          </a:xfrm>
          <a:prstGeom prst="roundRect">
            <a:avLst/>
          </a:prstGeom>
          <a:solidFill>
            <a:srgbClr val="F1F2F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ctr">
            <a:noAutofit/>
          </a:bodyPr>
          <a:lstStyle/>
          <a:p>
            <a:pPr algn="ctr"/>
            <a:r>
              <a:rPr lang="zh-CN" altLang="en-US" sz="1000" b="1" dirty="0">
                <a:solidFill>
                  <a:srgbClr val="7F8083"/>
                </a:solidFill>
                <a:latin typeface="Source Han Sans CN Normal" panose="020B0400000000000000" pitchFamily="34" charset="-128"/>
                <a:ea typeface="Source Han Sans CN Normal" panose="020B0400000000000000" pitchFamily="34" charset="-128"/>
              </a:rPr>
              <a:t>数据采集自动化</a:t>
            </a:r>
          </a:p>
          <a:p>
            <a:pPr algn="ctr"/>
            <a:r>
              <a:rPr lang="en" altLang="zh-CN" sz="1000" dirty="0">
                <a:solidFill>
                  <a:srgbClr val="7F8083"/>
                </a:solidFill>
                <a:latin typeface="Source Han Sans CN Normal" panose="020B0400000000000000" pitchFamily="34" charset="-128"/>
                <a:ea typeface="Source Han Sans CN Normal" panose="020B0400000000000000" pitchFamily="34" charset="-128"/>
              </a:rPr>
              <a:t>X-SCADA</a:t>
            </a:r>
            <a:endParaRPr kumimoji="0" lang="zh-CN" altLang="en-US" sz="1000" u="none" strike="noStrike" cap="none" spc="0" normalizeH="0" baseline="0" dirty="0">
              <a:ln>
                <a:noFill/>
              </a:ln>
              <a:solidFill>
                <a:srgbClr val="7F8083"/>
              </a:solidFill>
              <a:effectLst/>
              <a:uFillTx/>
              <a:latin typeface="Source Han Sans CN Normal" panose="020B0400000000000000" pitchFamily="34" charset="-128"/>
              <a:ea typeface="Source Han Sans CN Normal" panose="020B0400000000000000" pitchFamily="34" charset="-128"/>
              <a:sym typeface="等线"/>
            </a:endParaRPr>
          </a:p>
        </p:txBody>
      </p:sp>
    </p:spTree>
    <p:extLst>
      <p:ext uri="{BB962C8B-B14F-4D97-AF65-F5344CB8AC3E}">
        <p14:creationId xmlns:p14="http://schemas.microsoft.com/office/powerpoint/2010/main" val="2746341345"/>
      </p:ext>
    </p:extLst>
  </p:cSld>
  <p:clrMapOvr>
    <a:masterClrMapping/>
  </p:clrMapOvr>
  <mc:AlternateContent xmlns:mc="http://schemas.openxmlformats.org/markup-compatibility/2006" xmlns:p14="http://schemas.microsoft.com/office/powerpoint/2010/main">
    <mc:Choice Requires="p14">
      <p:transition p14:dur="10" advClick="0" advTm="8000"/>
    </mc:Choice>
    <mc:Fallback xmlns="">
      <p:transition advClick="0" advTm="8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905F46D0-47B4-0942-90C8-3C0CF425FF85}"/>
              </a:ext>
            </a:extLst>
          </p:cNvPr>
          <p:cNvSpPr>
            <a:spLocks noGrp="1"/>
          </p:cNvSpPr>
          <p:nvPr>
            <p:ph type="title"/>
          </p:nvPr>
        </p:nvSpPr>
        <p:spPr/>
        <p:txBody>
          <a:bodyPr vert="horz" lIns="91440" tIns="45720" rIns="91440" bIns="45720" rtlCol="0" anchor="ctr">
            <a:noAutofit/>
          </a:bodyPr>
          <a:lstStyle/>
          <a:p>
            <a:r>
              <a:rPr lang="zh-CN" altLang="en-US" dirty="0">
                <a:cs typeface="+mn-ea"/>
                <a:sym typeface="+mn-lt"/>
              </a:rPr>
              <a:t>系统扩展方案 </a:t>
            </a:r>
            <a:r>
              <a:rPr lang="en-US" altLang="zh-CN" dirty="0">
                <a:cs typeface="+mn-ea"/>
                <a:sym typeface="+mn-lt"/>
              </a:rPr>
              <a:t>-</a:t>
            </a:r>
            <a:r>
              <a:rPr lang="zh-CN" altLang="en-US" dirty="0">
                <a:cs typeface="+mn-ea"/>
                <a:sym typeface="+mn-lt"/>
              </a:rPr>
              <a:t> 系统开发平台 ：</a:t>
            </a:r>
            <a:r>
              <a:rPr lang="en-US" altLang="zh-CN" dirty="0">
                <a:cs typeface="+mn-ea"/>
                <a:sym typeface="+mn-lt"/>
              </a:rPr>
              <a:t> </a:t>
            </a:r>
            <a:r>
              <a:rPr lang="zh-CN" altLang="en-US" dirty="0">
                <a:cs typeface="+mn-ea"/>
                <a:sym typeface="+mn-lt"/>
              </a:rPr>
              <a:t>服务端</a:t>
            </a:r>
            <a:endParaRPr lang="ko-KR" altLang="en-US" dirty="0">
              <a:cs typeface="+mn-ea"/>
            </a:endParaRPr>
          </a:p>
        </p:txBody>
      </p:sp>
      <p:sp>
        <p:nvSpPr>
          <p:cNvPr id="8" name="슬라이드 번호 개체 틀 2">
            <a:extLst>
              <a:ext uri="{FF2B5EF4-FFF2-40B4-BE49-F238E27FC236}">
                <a16:creationId xmlns:a16="http://schemas.microsoft.com/office/drawing/2014/main" id="{7FC81170-2F1D-7E40-A158-809497BE69D7}"/>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100</a:t>
            </a:fld>
            <a:endParaRPr lang="ko-KR" altLang="en-US" dirty="0"/>
          </a:p>
        </p:txBody>
      </p:sp>
      <p:graphicFrame>
        <p:nvGraphicFramePr>
          <p:cNvPr id="7" name="Group 213">
            <a:extLst>
              <a:ext uri="{FF2B5EF4-FFF2-40B4-BE49-F238E27FC236}">
                <a16:creationId xmlns:a16="http://schemas.microsoft.com/office/drawing/2014/main" id="{233925C3-B8DC-F849-B81E-23FF5E72A945}"/>
              </a:ext>
            </a:extLst>
          </p:cNvPr>
          <p:cNvGraphicFramePr>
            <a:graphicFrameLocks noGrp="1"/>
          </p:cNvGraphicFramePr>
          <p:nvPr>
            <p:extLst>
              <p:ext uri="{D42A27DB-BD31-4B8C-83A1-F6EECF244321}">
                <p14:modId xmlns:p14="http://schemas.microsoft.com/office/powerpoint/2010/main" val="1123283060"/>
              </p:ext>
            </p:extLst>
          </p:nvPr>
        </p:nvGraphicFramePr>
        <p:xfrm>
          <a:off x="465797" y="1035707"/>
          <a:ext cx="11260405" cy="5027741"/>
        </p:xfrm>
        <a:graphic>
          <a:graphicData uri="http://schemas.openxmlformats.org/drawingml/2006/table">
            <a:tbl>
              <a:tblPr/>
              <a:tblGrid>
                <a:gridCol w="1435170">
                  <a:extLst>
                    <a:ext uri="{9D8B030D-6E8A-4147-A177-3AD203B41FA5}">
                      <a16:colId xmlns:a16="http://schemas.microsoft.com/office/drawing/2014/main" val="20000"/>
                    </a:ext>
                  </a:extLst>
                </a:gridCol>
                <a:gridCol w="4529084">
                  <a:extLst>
                    <a:ext uri="{9D8B030D-6E8A-4147-A177-3AD203B41FA5}">
                      <a16:colId xmlns:a16="http://schemas.microsoft.com/office/drawing/2014/main" val="20001"/>
                    </a:ext>
                  </a:extLst>
                </a:gridCol>
                <a:gridCol w="3176588">
                  <a:extLst>
                    <a:ext uri="{9D8B030D-6E8A-4147-A177-3AD203B41FA5}">
                      <a16:colId xmlns:a16="http://schemas.microsoft.com/office/drawing/2014/main" val="20002"/>
                    </a:ext>
                  </a:extLst>
                </a:gridCol>
                <a:gridCol w="2119563">
                  <a:extLst>
                    <a:ext uri="{9D8B030D-6E8A-4147-A177-3AD203B41FA5}">
                      <a16:colId xmlns:a16="http://schemas.microsoft.com/office/drawing/2014/main" val="20003"/>
                    </a:ext>
                  </a:extLst>
                </a:gridCol>
              </a:tblGrid>
              <a:tr h="299158">
                <a:tc>
                  <a:txBody>
                    <a:bodyPr/>
                    <a:lstStyle/>
                    <a:p>
                      <a:pPr marL="0" marR="0" lvl="0" indent="0" algn="ctr" defTabSz="914400" rtl="0" eaLnBrk="1" fontAlgn="t" latinLnBrk="1" hangingPunct="1">
                        <a:lnSpc>
                          <a:spcPct val="110000"/>
                        </a:lnSpc>
                        <a:spcBef>
                          <a:spcPct val="50000"/>
                        </a:spcBef>
                        <a:spcAft>
                          <a:spcPct val="0"/>
                        </a:spcAft>
                        <a:buClrTx/>
                        <a:buSzTx/>
                        <a:buFontTx/>
                        <a:buNone/>
                      </a:pPr>
                      <a:r>
                        <a:rPr kumimoji="1"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软件及中间件</a:t>
                      </a:r>
                      <a:endParaRPr kumimoji="1" lang="ko-KR" altLang="en-US" sz="1100" b="1" i="0" u="none" strike="noStrike" cap="none" normalizeH="0" baseline="0" dirty="0">
                        <a:ln>
                          <a:noFill/>
                        </a:ln>
                        <a:solidFill>
                          <a:schemeClr val="bg1"/>
                        </a:solidFill>
                        <a:effectLst/>
                        <a:latin typeface="微软雅黑" panose="020B0503020204020204" pitchFamily="34" charset="-122"/>
                        <a:ea typeface="+mn-ea"/>
                        <a:cs typeface="+mn-ea"/>
                        <a:sym typeface="+mn-lt"/>
                      </a:endParaRP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p>
                      <a:pPr marL="0" marR="0" lvl="0" indent="0" algn="ctr" defTabSz="914400" rtl="0" eaLnBrk="1" fontAlgn="t" latinLnBrk="1" hangingPunct="1">
                        <a:lnSpc>
                          <a:spcPct val="110000"/>
                        </a:lnSpc>
                        <a:spcBef>
                          <a:spcPct val="50000"/>
                        </a:spcBef>
                        <a:spcAft>
                          <a:spcPct val="0"/>
                        </a:spcAft>
                        <a:buClrTx/>
                        <a:buSzTx/>
                        <a:buFontTx/>
                        <a:buNone/>
                      </a:pPr>
                      <a:r>
                        <a:rPr kumimoji="1"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构成</a:t>
                      </a:r>
                      <a:endParaRPr kumimoji="1"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p>
                      <a:pPr marL="0" marR="0" lvl="0" indent="0" algn="ctr" defTabSz="914400" rtl="0" eaLnBrk="1" fontAlgn="t" latinLnBrk="1" hangingPunct="1">
                        <a:lnSpc>
                          <a:spcPct val="110000"/>
                        </a:lnSpc>
                        <a:spcBef>
                          <a:spcPct val="50000"/>
                        </a:spcBef>
                        <a:spcAft>
                          <a:spcPct val="0"/>
                        </a:spcAft>
                        <a:buClrTx/>
                        <a:buSzTx/>
                        <a:buFontTx/>
                        <a:buNone/>
                      </a:pPr>
                      <a:r>
                        <a:rPr kumimoji="1"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备注</a:t>
                      </a:r>
                      <a:endParaRPr kumimoji="1"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p>
                      <a:pPr marL="0" marR="0" lvl="0" indent="0" algn="ctr" defTabSz="914400" rtl="0" eaLnBrk="1" fontAlgn="t" latinLnBrk="1" hangingPunct="1">
                        <a:lnSpc>
                          <a:spcPct val="110000"/>
                        </a:lnSpc>
                        <a:spcBef>
                          <a:spcPct val="50000"/>
                        </a:spcBef>
                        <a:spcAft>
                          <a:spcPct val="0"/>
                        </a:spcAft>
                        <a:buClrTx/>
                        <a:buSzTx/>
                        <a:buFontTx/>
                        <a:buNone/>
                      </a:pPr>
                      <a:r>
                        <a:rPr kumimoji="1"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提供方</a:t>
                      </a:r>
                      <a:endParaRPr kumimoji="1"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extLst>
                  <a:ext uri="{0D108BD9-81ED-4DB2-BD59-A6C34878D82A}">
                    <a16:rowId xmlns:a16="http://schemas.microsoft.com/office/drawing/2014/main" val="10000"/>
                  </a:ext>
                </a:extLst>
              </a:tr>
              <a:tr h="859621">
                <a:tc>
                  <a:txBody>
                    <a:bodyPr/>
                    <a:lstStyle/>
                    <a:p>
                      <a:pPr marL="0" marR="0" lvl="0" indent="0" algn="ctr" defTabSz="914400" rtl="0" eaLnBrk="1" fontAlgn="base" latinLnBrk="1" hangingPunct="1">
                        <a:lnSpc>
                          <a:spcPct val="110000"/>
                        </a:lnSpc>
                        <a:spcBef>
                          <a:spcPct val="0"/>
                        </a:spcBef>
                        <a:spcAft>
                          <a:spcPct val="0"/>
                        </a:spcAft>
                        <a:buClrTx/>
                        <a:buSzTx/>
                        <a:buFontTx/>
                        <a:buNone/>
                      </a:pP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OS</a:t>
                      </a: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1" hangingPunct="1">
                        <a:lnSpc>
                          <a:spcPct val="11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Linux</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1" hangingPunct="1">
                        <a:lnSpc>
                          <a:spcPct val="11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Win2008 R2 Standard and Enterprise</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1" hangingPunct="1">
                        <a:lnSpc>
                          <a:spcPct val="11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Win2012 R1</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Win2012 R2 Standard and Enterprise</a:t>
                      </a: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1" hangingPunct="1">
                        <a:lnSpc>
                          <a:spcPct val="110000"/>
                        </a:lnSpc>
                        <a:spcBef>
                          <a:spcPct val="0"/>
                        </a:spcBef>
                        <a:spcAft>
                          <a:spcPct val="0"/>
                        </a:spcAft>
                        <a:buClrTx/>
                        <a:buSzTx/>
                        <a:buFontTx/>
                        <a:buNone/>
                        <a:defRPr/>
                      </a:pP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rgbClr val="000000"/>
                          </a:solidFill>
                          <a:effectLst/>
                          <a:latin typeface="微软雅黑" panose="020B0503020204020204" pitchFamily="34" charset="-122"/>
                          <a:ea typeface="+mn-ea"/>
                          <a:cs typeface="+mn-ea"/>
                          <a:sym typeface="+mn-lt"/>
                        </a:rPr>
                        <a:t> </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推荐</a:t>
                      </a:r>
                      <a:r>
                        <a:rPr kumimoji="0" lang="ko-KR" altLang="en-US" sz="1100" b="0" i="0" u="none" strike="noStrike" cap="none" normalizeH="0" baseline="0" dirty="0">
                          <a:ln>
                            <a:noFill/>
                          </a:ln>
                          <a:solidFill>
                            <a:srgbClr val="000000"/>
                          </a:solidFill>
                          <a:effectLst/>
                          <a:latin typeface="微软雅黑" panose="020B0503020204020204" pitchFamily="34" charset="-122"/>
                          <a:ea typeface="+mn-ea"/>
                          <a:cs typeface="+mn-ea"/>
                          <a:sym typeface="+mn-lt"/>
                        </a:rPr>
                        <a:t> </a:t>
                      </a: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rgbClr val="000000"/>
                          </a:solidFill>
                          <a:effectLst/>
                          <a:latin typeface="微软雅黑" panose="020B0503020204020204" pitchFamily="34" charset="-122"/>
                          <a:ea typeface="+mn-ea"/>
                          <a:cs typeface="+mn-ea"/>
                          <a:sym typeface="+mn-lt"/>
                        </a:rPr>
                        <a:t> </a:t>
                      </a: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Linux (Ubuntu Server 16.04 LTS</a:t>
                      </a:r>
                      <a:r>
                        <a:rPr kumimoji="0" lang="ko-KR" altLang="en-US" sz="1100" b="0" i="0" u="none" strike="noStrike" cap="none" normalizeH="0" baseline="0" dirty="0">
                          <a:ln>
                            <a:noFill/>
                          </a:ln>
                          <a:solidFill>
                            <a:srgbClr val="000000"/>
                          </a:solidFill>
                          <a:effectLst/>
                          <a:latin typeface="微软雅黑" panose="020B0503020204020204" pitchFamily="34" charset="-122"/>
                          <a:ea typeface="+mn-ea"/>
                          <a:cs typeface="+mn-ea"/>
                          <a:sym typeface="+mn-lt"/>
                        </a:rPr>
                        <a:t> </a:t>
                      </a: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64)</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1" hangingPunct="1">
                        <a:lnSpc>
                          <a:spcPct val="110000"/>
                        </a:lnSpc>
                        <a:spcBef>
                          <a:spcPct val="0"/>
                        </a:spcBef>
                        <a:spcAft>
                          <a:spcPct val="0"/>
                        </a:spcAft>
                        <a:buClrTx/>
                        <a:buSzTx/>
                        <a:buFontTx/>
                        <a:buNone/>
                      </a:pP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1" hangingPunct="1">
                        <a:lnSpc>
                          <a:spcPct val="110000"/>
                        </a:lnSpc>
                        <a:spcBef>
                          <a:spcPct val="0"/>
                        </a:spcBef>
                        <a:spcAft>
                          <a:spcPct val="0"/>
                        </a:spcAft>
                        <a:buClrTx/>
                        <a:buSzTx/>
                        <a:buFontTx/>
                        <a:buNone/>
                      </a:pP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66700">
                <a:tc>
                  <a:txBody>
                    <a:bodyPr/>
                    <a:lstStyle/>
                    <a:p>
                      <a:pPr marL="0" marR="0" lvl="0" indent="0" algn="ctr" defTabSz="914400" rtl="0" eaLnBrk="1" fontAlgn="base" latinLnBrk="1" hangingPunct="1">
                        <a:lnSpc>
                          <a:spcPct val="110000"/>
                        </a:lnSpc>
                        <a:spcBef>
                          <a:spcPct val="0"/>
                        </a:spcBef>
                        <a:spcAft>
                          <a:spcPct val="0"/>
                        </a:spcAft>
                        <a:buClrTx/>
                        <a:buSzTx/>
                        <a:buFontTx/>
                        <a:buNone/>
                      </a:pP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WAS</a:t>
                      </a: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latinLnBrk="1"/>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Tomcat</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 </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9.0</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 </a:t>
                      </a:r>
                      <a:r>
                        <a:rPr kumimoji="0" lang="zh-CN" altLang="en-US"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以上</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J-Boss</a:t>
                      </a:r>
                      <a:r>
                        <a:rPr kumimoji="0" lang="zh-CN" altLang="en-US"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等</a:t>
                      </a:r>
                      <a:r>
                        <a:rPr kumimoji="0" lang="en-US" altLang="zh-CN"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Open</a:t>
                      </a:r>
                      <a:r>
                        <a:rPr kumimoji="0" lang="zh-CN" altLang="en-US"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 </a:t>
                      </a:r>
                      <a:r>
                        <a:rPr kumimoji="0" lang="en-US" altLang="zh-CN"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Source</a:t>
                      </a:r>
                      <a:endPar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p>
                      <a:pPr algn="l" latinLnBrk="1"/>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WebLogic</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a:t>
                      </a:r>
                      <a:r>
                        <a:rPr kumimoji="0" lang="en-US" altLang="ko-KR" sz="1100" b="0" i="0" u="none" strike="noStrike" kern="1200" cap="none" normalizeH="0" baseline="0" dirty="0" err="1">
                          <a:ln>
                            <a:noFill/>
                          </a:ln>
                          <a:solidFill>
                            <a:srgbClr val="000000"/>
                          </a:solidFill>
                          <a:effectLst/>
                          <a:latin typeface="微软雅黑" panose="020B0503020204020204" pitchFamily="34" charset="-122"/>
                          <a:ea typeface="微软雅黑" panose="020B0503020204020204" pitchFamily="34" charset="-122"/>
                          <a:cs typeface="+mn-ea"/>
                          <a:sym typeface="+mn-lt"/>
                        </a:rPr>
                        <a:t>Wesphere</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a:t>
                      </a:r>
                      <a:r>
                        <a:rPr kumimoji="0" lang="en-US" altLang="ko-KR" sz="1100" b="0" i="0" u="none" strike="noStrike" kern="1200" cap="none" normalizeH="0" baseline="0" dirty="0" err="1">
                          <a:ln>
                            <a:noFill/>
                          </a:ln>
                          <a:solidFill>
                            <a:srgbClr val="000000"/>
                          </a:solidFill>
                          <a:effectLst/>
                          <a:latin typeface="微软雅黑" panose="020B0503020204020204" pitchFamily="34" charset="-122"/>
                          <a:ea typeface="微软雅黑" panose="020B0503020204020204" pitchFamily="34" charset="-122"/>
                          <a:cs typeface="+mn-ea"/>
                          <a:sym typeface="+mn-lt"/>
                        </a:rPr>
                        <a:t>Jeus</a:t>
                      </a:r>
                      <a:r>
                        <a:rPr kumimoji="0" lang="zh-CN" altLang="en-US"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等常用</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WAS</a:t>
                      </a:r>
                    </a:p>
                    <a:p>
                      <a:pPr algn="l" latinLnBrk="1"/>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 </a:t>
                      </a:r>
                      <a:r>
                        <a:rPr kumimoji="0" lang="zh-CN" altLang="en-US"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推荐</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 </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 </a:t>
                      </a:r>
                      <a:r>
                        <a:rPr kumimoji="0" lang="zh-CN" altLang="en-US"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内带</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 </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AS (Tomcat 9.0</a:t>
                      </a:r>
                      <a:r>
                        <a:rPr kumimoji="0" lang="zh-CN" altLang="en-US"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以上</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a:t>
                      </a:r>
                      <a:endPar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171450" marR="0" lvl="0" indent="-171450" algn="l" defTabSz="914400" rtl="0" eaLnBrk="1" fontAlgn="base" latinLnBrk="1" hangingPunct="1">
                        <a:lnSpc>
                          <a:spcPct val="110000"/>
                        </a:lnSpc>
                        <a:spcBef>
                          <a:spcPct val="0"/>
                        </a:spcBef>
                        <a:spcAft>
                          <a:spcPct val="0"/>
                        </a:spcAft>
                        <a:buClrTx/>
                        <a:buSzTx/>
                        <a:buFont typeface="Arial" panose="020B0604020202020204" pitchFamily="34" charset="0"/>
                        <a:buChar char="•"/>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支持</a:t>
                      </a: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Servlet 3.0 </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以上</a:t>
                      </a: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base" latinLnBrk="1" hangingPunct="1">
                        <a:lnSpc>
                          <a:spcPct val="110000"/>
                        </a:lnSpc>
                        <a:spcBef>
                          <a:spcPct val="0"/>
                        </a:spcBef>
                        <a:spcAft>
                          <a:spcPct val="0"/>
                        </a:spcAft>
                        <a:buClrTx/>
                        <a:buSzTx/>
                        <a:buFont typeface="Arial" panose="020B0604020202020204" pitchFamily="34" charset="0"/>
                        <a:buChar char="•"/>
                      </a:pP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WAS</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内带</a:t>
                      </a: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Web</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 </a:t>
                      </a: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Server</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时推荐可支持</a:t>
                      </a: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 HTTP/2</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的</a:t>
                      </a: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1" hangingPunct="1">
                        <a:lnSpc>
                          <a:spcPct val="110000"/>
                        </a:lnSpc>
                        <a:spcBef>
                          <a:spcPct val="0"/>
                        </a:spcBef>
                        <a:spcAft>
                          <a:spcPct val="0"/>
                        </a:spcAft>
                        <a:buClrTx/>
                        <a:buSzTx/>
                        <a:buFontTx/>
                        <a:buNone/>
                      </a:pP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1209512">
                <a:tc>
                  <a:txBody>
                    <a:bodyPr/>
                    <a:lstStyle/>
                    <a:p>
                      <a:pPr marL="0" marR="0" lvl="0" indent="0" algn="ctr" defTabSz="914400" rtl="0" eaLnBrk="1" fontAlgn="base" latinLnBrk="1" hangingPunct="1">
                        <a:lnSpc>
                          <a:spcPct val="110000"/>
                        </a:lnSpc>
                        <a:spcBef>
                          <a:spcPct val="0"/>
                        </a:spcBef>
                        <a:spcAft>
                          <a:spcPct val="0"/>
                        </a:spcAft>
                        <a:buClrTx/>
                        <a:buSzTx/>
                        <a:buFontTx/>
                        <a:buNone/>
                      </a:pP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WEB Server</a:t>
                      </a:r>
                    </a:p>
                    <a:p>
                      <a:pPr marL="0" marR="0" lvl="0" indent="0" algn="ctr" defTabSz="914400" rtl="0" eaLnBrk="1" fontAlgn="base" latinLnBrk="1" hangingPunct="1">
                        <a:lnSpc>
                          <a:spcPct val="110000"/>
                        </a:lnSpc>
                        <a:spcBef>
                          <a:spcPct val="0"/>
                        </a:spcBef>
                        <a:spcAft>
                          <a:spcPct val="0"/>
                        </a:spcAft>
                        <a:buClrTx/>
                        <a:buSzTx/>
                        <a:buFontTx/>
                        <a:buNone/>
                      </a:pP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a:t>
                      </a: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Option</a:t>
                      </a: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a:t>
                      </a: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latinLnBrk="1"/>
                      <a:r>
                        <a:rPr kumimoji="0" lang="en-US" altLang="ko-KR" sz="11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Apache</a:t>
                      </a:r>
                      <a:r>
                        <a:rPr kumimoji="0" lang="ko-KR" altLang="en-US" sz="1100" b="0" i="0" u="none" strike="noStrike" kern="1200" cap="none" normalizeH="0" baseline="0" dirty="0">
                          <a:ln>
                            <a:noFill/>
                          </a:ln>
                          <a:solidFill>
                            <a:schemeClr val="tx1"/>
                          </a:solidFill>
                          <a:effectLst/>
                          <a:latin typeface="微软雅黑" panose="020B0503020204020204" pitchFamily="34" charset="-122"/>
                          <a:ea typeface="+mn-ea"/>
                          <a:cs typeface="+mn-ea"/>
                          <a:sym typeface="+mn-lt"/>
                        </a:rPr>
                        <a:t>，</a:t>
                      </a:r>
                      <a:r>
                        <a:rPr kumimoji="0" lang="en-US" altLang="ko-KR" sz="1100" b="0" i="0" u="none" strike="noStrike" kern="1200" cap="none" normalizeH="0" baseline="0" dirty="0" err="1">
                          <a:ln>
                            <a:noFill/>
                          </a:ln>
                          <a:solidFill>
                            <a:schemeClr val="tx1"/>
                          </a:solidFill>
                          <a:effectLst/>
                          <a:latin typeface="微软雅黑" panose="020B0503020204020204" pitchFamily="34" charset="-122"/>
                          <a:ea typeface="微软雅黑" panose="020B0503020204020204" pitchFamily="34" charset="-122"/>
                          <a:cs typeface="+mn-ea"/>
                          <a:sym typeface="+mn-lt"/>
                        </a:rPr>
                        <a:t>nginx</a:t>
                      </a:r>
                      <a:r>
                        <a:rPr kumimoji="0" lang="en-US" altLang="ko-KR" sz="11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 </a:t>
                      </a:r>
                      <a:r>
                        <a:rPr kumimoji="0" lang="zh-CN" altLang="en-US" sz="11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等</a:t>
                      </a:r>
                      <a:endParaRPr kumimoji="0" lang="en-US" altLang="ko-KR" sz="11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algn="l" latinLnBrk="1"/>
                      <a:r>
                        <a:rPr kumimoji="0" lang="en-US" altLang="ko-KR" sz="11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kern="1200" cap="none" normalizeH="0" baseline="0" dirty="0">
                          <a:ln>
                            <a:noFill/>
                          </a:ln>
                          <a:solidFill>
                            <a:schemeClr val="tx1"/>
                          </a:solidFill>
                          <a:effectLst/>
                          <a:latin typeface="微软雅黑" panose="020B0503020204020204" pitchFamily="34" charset="-122"/>
                          <a:ea typeface="+mn-ea"/>
                          <a:cs typeface="+mn-ea"/>
                          <a:sym typeface="+mn-lt"/>
                        </a:rPr>
                        <a:t> </a:t>
                      </a:r>
                      <a:r>
                        <a:rPr kumimoji="0" lang="zh-CN" altLang="en-US" sz="11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ko-KR" altLang="en-US" sz="1100" b="0" i="0" u="none" strike="noStrike" kern="1200" cap="none" normalizeH="0" baseline="0" dirty="0">
                          <a:ln>
                            <a:noFill/>
                          </a:ln>
                          <a:solidFill>
                            <a:schemeClr val="tx1"/>
                          </a:solidFill>
                          <a:effectLst/>
                          <a:latin typeface="微软雅黑" panose="020B0503020204020204" pitchFamily="34" charset="-122"/>
                          <a:ea typeface="+mn-ea"/>
                          <a:cs typeface="+mn-ea"/>
                          <a:sym typeface="+mn-lt"/>
                        </a:rPr>
                        <a:t> </a:t>
                      </a:r>
                      <a:r>
                        <a:rPr kumimoji="0" lang="en-US" altLang="ko-KR" sz="11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kern="1200" cap="none" normalizeH="0" baseline="0" dirty="0">
                          <a:ln>
                            <a:noFill/>
                          </a:ln>
                          <a:solidFill>
                            <a:schemeClr val="tx1"/>
                          </a:solidFill>
                          <a:effectLst/>
                          <a:latin typeface="微软雅黑" panose="020B0503020204020204" pitchFamily="34" charset="-122"/>
                          <a:ea typeface="+mn-ea"/>
                          <a:cs typeface="+mn-ea"/>
                          <a:sym typeface="+mn-lt"/>
                        </a:rPr>
                        <a:t> </a:t>
                      </a:r>
                      <a:r>
                        <a:rPr kumimoji="0" lang="en-US" altLang="ko-KR" sz="1100" b="0" i="0" u="none" strike="noStrike" kern="1200" cap="none" normalizeH="0" baseline="0" dirty="0" err="1">
                          <a:ln>
                            <a:noFill/>
                          </a:ln>
                          <a:solidFill>
                            <a:schemeClr val="tx1"/>
                          </a:solidFill>
                          <a:effectLst/>
                          <a:latin typeface="微软雅黑" panose="020B0503020204020204" pitchFamily="34" charset="-122"/>
                          <a:ea typeface="微软雅黑" panose="020B0503020204020204" pitchFamily="34" charset="-122"/>
                          <a:cs typeface="+mn-ea"/>
                          <a:sym typeface="+mn-lt"/>
                        </a:rPr>
                        <a:t>nginx</a:t>
                      </a:r>
                      <a:r>
                        <a:rPr kumimoji="0" lang="en-US" altLang="ko-KR" sz="11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 1.9.5 </a:t>
                      </a:r>
                      <a:r>
                        <a:rPr kumimoji="0" lang="zh-CN" altLang="en-US" sz="11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以上</a:t>
                      </a:r>
                      <a:endParaRPr kumimoji="0" lang="ko-KR" altLang="en-US" sz="1100" b="0" i="0" u="none" strike="noStrike" kern="1200" cap="none" normalizeH="0" baseline="0" dirty="0">
                        <a:ln>
                          <a:noFill/>
                        </a:ln>
                        <a:solidFill>
                          <a:schemeClr val="tx1"/>
                        </a:solidFill>
                        <a:effectLst/>
                        <a:latin typeface="微软雅黑" panose="020B0503020204020204" pitchFamily="34" charset="-122"/>
                        <a:ea typeface="+mn-ea"/>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171450" marR="0" lvl="0" indent="-171450" algn="l" defTabSz="914400" rtl="0" eaLnBrk="1" fontAlgn="base" latinLnBrk="1" hangingPunct="1">
                        <a:lnSpc>
                          <a:spcPct val="110000"/>
                        </a:lnSpc>
                        <a:spcBef>
                          <a:spcPct val="0"/>
                        </a:spcBef>
                        <a:spcAft>
                          <a:spcPct val="0"/>
                        </a:spcAft>
                        <a:buClrTx/>
                        <a:buSzTx/>
                        <a:buFont typeface="Arial" panose="020B0604020202020204" pitchFamily="34" charset="0"/>
                        <a:buChar char="•"/>
                        <a:defRPr/>
                      </a:pP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WAS</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内带的</a:t>
                      </a: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Web</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 </a:t>
                      </a: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Server</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可以使用</a:t>
                      </a: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base" latinLnBrk="1" hangingPunct="1">
                        <a:lnSpc>
                          <a:spcPct val="110000"/>
                        </a:lnSpc>
                        <a:spcBef>
                          <a:spcPct val="0"/>
                        </a:spcBef>
                        <a:spcAft>
                          <a:spcPct val="0"/>
                        </a:spcAft>
                        <a:buClrTx/>
                        <a:buSzTx/>
                        <a:buFont typeface="Arial" panose="020B0604020202020204" pitchFamily="34" charset="0"/>
                        <a:buChar char="•"/>
                        <a:defRPr/>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构建</a:t>
                      </a: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Cluster</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时</a:t>
                      </a: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Web</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 </a:t>
                      </a: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Server</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是必须的</a:t>
                      </a: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1" fontAlgn="base" latinLnBrk="1" hangingPunct="1">
                        <a:lnSpc>
                          <a:spcPct val="110000"/>
                        </a:lnSpc>
                        <a:spcBef>
                          <a:spcPct val="0"/>
                        </a:spcBef>
                        <a:spcAft>
                          <a:spcPct val="0"/>
                        </a:spcAft>
                        <a:buClrTx/>
                        <a:buSzTx/>
                        <a:buFont typeface="Arial" panose="020B0604020202020204" pitchFamily="34" charset="0"/>
                        <a:buChar char="•"/>
                        <a:defRPr/>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推荐可支持</a:t>
                      </a: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HTTP/2</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的</a:t>
                      </a: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Web</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 </a:t>
                      </a: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Server</a:t>
                      </a: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1" hangingPunct="1">
                        <a:lnSpc>
                          <a:spcPct val="110000"/>
                        </a:lnSpc>
                        <a:spcBef>
                          <a:spcPct val="0"/>
                        </a:spcBef>
                        <a:spcAft>
                          <a:spcPct val="0"/>
                        </a:spcAft>
                        <a:buClrTx/>
                        <a:buSzTx/>
                        <a:buFontTx/>
                        <a:buNone/>
                      </a:pP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69473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Relational</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Database</a:t>
                      </a:r>
                    </a:p>
                  </a:txBody>
                  <a:tcPr marL="84406" marR="84406"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Oracle 10g</a:t>
                      </a:r>
                      <a:r>
                        <a:rPr kumimoji="1"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以上</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a:t>
                      </a: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DB2</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a:t>
                      </a:r>
                      <a:r>
                        <a:rPr kumimoji="1" lang="en-US" altLang="ko-KR" sz="11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mn-ea"/>
                          <a:sym typeface="+mn-lt"/>
                        </a:rPr>
                        <a:t>SqlServer</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1"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等常用</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DB</a:t>
                      </a: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Postgres</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a:t>
                      </a:r>
                      <a:r>
                        <a:rPr kumimoji="1" lang="en-US" altLang="ko-KR" sz="11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mn-ea"/>
                          <a:sym typeface="+mn-lt"/>
                        </a:rPr>
                        <a:t>Mysql</a:t>
                      </a:r>
                      <a:r>
                        <a:rPr kumimoji="1"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 等</a:t>
                      </a:r>
                      <a:r>
                        <a:rPr kumimoji="1"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Open</a:t>
                      </a:r>
                      <a:r>
                        <a:rPr kumimoji="1"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 </a:t>
                      </a:r>
                      <a:r>
                        <a:rPr kumimoji="1"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Source</a:t>
                      </a:r>
                      <a:endPar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 </a:t>
                      </a:r>
                      <a:r>
                        <a:rPr kumimoji="1"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 </a:t>
                      </a: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Oracle 10g </a:t>
                      </a:r>
                      <a:r>
                        <a:rPr kumimoji="1"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以上</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a:t>
                      </a: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Postgres</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9.5</a:t>
                      </a:r>
                      <a:r>
                        <a:rPr kumimoji="1"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以上</a:t>
                      </a:r>
                      <a:endPar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4406" marR="84406"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latinLnBrk="1"/>
                      <a:endPar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endParaRPr>
                    </a:p>
                  </a:txBody>
                  <a:tcPr marL="84406" marR="84406"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1" hangingPunct="1">
                        <a:lnSpc>
                          <a:spcPct val="110000"/>
                        </a:lnSpc>
                        <a:spcBef>
                          <a:spcPct val="0"/>
                        </a:spcBef>
                        <a:spcAft>
                          <a:spcPct val="0"/>
                        </a:spcAft>
                        <a:buClrTx/>
                        <a:buSzTx/>
                        <a:buFontTx/>
                        <a:buNone/>
                      </a:pP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84406" marR="84406"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67244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No-</a:t>
                      </a:r>
                      <a:r>
                        <a:rPr kumimoji="1" lang="en-US" altLang="ko-KR" sz="11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mn-ea"/>
                          <a:sym typeface="+mn-lt"/>
                        </a:rPr>
                        <a:t>Sql</a:t>
                      </a: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 Database</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Cache Server</a:t>
                      </a:r>
                    </a:p>
                  </a:txBody>
                  <a:tcPr marL="84406" marR="84406"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1"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MongoDB 3.2</a:t>
                      </a:r>
                      <a:r>
                        <a:rPr kumimoji="1"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以上</a:t>
                      </a:r>
                      <a:r>
                        <a:rPr kumimoji="1"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a:t>
                      </a:r>
                      <a:r>
                        <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Redis 3.0</a:t>
                      </a:r>
                      <a:r>
                        <a:rPr kumimoji="1"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以上</a:t>
                      </a:r>
                      <a:endParaRPr kumimoji="1"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4406" marR="84406"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defRPr/>
                      </a:pPr>
                      <a:r>
                        <a:rPr kumimoji="0" lang="en-US" altLang="ko-KR"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rPr>
                        <a:t>Redis-Server</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所用</a:t>
                      </a:r>
                      <a:r>
                        <a:rPr kumimoji="0" lang="ko-KR" altLang="en-US" sz="1100" b="0" i="0" u="none" strike="noStrike" cap="none" normalizeH="0" baseline="0" dirty="0">
                          <a:ln>
                            <a:noFill/>
                          </a:ln>
                          <a:solidFill>
                            <a:srgbClr val="000000"/>
                          </a:solidFill>
                          <a:effectLst/>
                          <a:latin typeface="微软雅黑" panose="020B0503020204020204" pitchFamily="34" charset="-122"/>
                          <a:ea typeface="+mn-ea"/>
                          <a:cs typeface="+mn-ea"/>
                          <a:sym typeface="+mn-lt"/>
                        </a:rPr>
                        <a:t> </a:t>
                      </a: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rgbClr val="000000"/>
                          </a:solidFill>
                          <a:effectLst/>
                          <a:latin typeface="微软雅黑" panose="020B0503020204020204" pitchFamily="34" charset="-122"/>
                          <a:ea typeface="+mn-ea"/>
                          <a:cs typeface="+mn-ea"/>
                          <a:sym typeface="+mn-lt"/>
                        </a:rPr>
                        <a:t> </a:t>
                      </a: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Cache</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及</a:t>
                      </a:r>
                      <a:r>
                        <a:rPr kumimoji="0" lang="en-US" altLang="zh-CN" sz="1100" b="0"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cs typeface="+mn-ea"/>
                          <a:sym typeface="+mn-lt"/>
                        </a:rPr>
                        <a:t>sesion</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共享所用</a:t>
                      </a:r>
                      <a:endPar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endParaRPr>
                    </a:p>
                  </a:txBody>
                  <a:tcPr marL="84406" marR="84406"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1" hangingPunct="1">
                        <a:lnSpc>
                          <a:spcPct val="110000"/>
                        </a:lnSpc>
                        <a:spcBef>
                          <a:spcPct val="0"/>
                        </a:spcBef>
                        <a:spcAft>
                          <a:spcPct val="0"/>
                        </a:spcAft>
                        <a:buClrTx/>
                        <a:buSzTx/>
                        <a:buFontTx/>
                        <a:buNone/>
                      </a:pP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84406" marR="84406"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625570">
                <a:tc>
                  <a:txBody>
                    <a:bodyPr/>
                    <a:lstStyle/>
                    <a:p>
                      <a:pPr marL="0" marR="0" lvl="0" indent="0" algn="ctr" defTabSz="914400" rtl="0" eaLnBrk="1" fontAlgn="base" latinLnBrk="1" hangingPunct="1">
                        <a:lnSpc>
                          <a:spcPct val="110000"/>
                        </a:lnSpc>
                        <a:spcBef>
                          <a:spcPct val="0"/>
                        </a:spcBef>
                        <a:spcAft>
                          <a:spcPct val="0"/>
                        </a:spcAft>
                        <a:buClrTx/>
                        <a:buSzTx/>
                        <a:buFontTx/>
                        <a:buNone/>
                      </a:pP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WEB Browser</a:t>
                      </a:r>
                    </a:p>
                    <a:p>
                      <a:pPr marL="0" marR="0" lvl="0" indent="0" algn="ctr" defTabSz="914400" rtl="0" eaLnBrk="1" fontAlgn="base" latinLnBrk="1" hangingPunct="1">
                        <a:lnSpc>
                          <a:spcPct val="110000"/>
                        </a:lnSpc>
                        <a:spcBef>
                          <a:spcPct val="0"/>
                        </a:spcBef>
                        <a:spcAft>
                          <a:spcPct val="0"/>
                        </a:spcAft>
                        <a:buClrTx/>
                        <a:buSzTx/>
                        <a:buFontTx/>
                        <a:buNone/>
                      </a:pPr>
                      <a:r>
                        <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(for Client)</a:t>
                      </a: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latinLnBrk="1"/>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Chrome</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Firefox</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Opera</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Safari</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360 browser</a:t>
                      </a:r>
                    </a:p>
                    <a:p>
                      <a:pPr latinLnBrk="1"/>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 </a:t>
                      </a:r>
                      <a:r>
                        <a:rPr kumimoji="0" lang="zh-CN" altLang="en-US"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推荐</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 </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kern="1200" cap="none" normalizeH="0" baseline="0" dirty="0">
                          <a:ln>
                            <a:noFill/>
                          </a:ln>
                          <a:solidFill>
                            <a:srgbClr val="000000"/>
                          </a:solidFill>
                          <a:effectLst/>
                          <a:latin typeface="微软雅黑" panose="020B0503020204020204" pitchFamily="34" charset="-122"/>
                          <a:ea typeface="+mn-ea"/>
                          <a:cs typeface="+mn-ea"/>
                          <a:sym typeface="+mn-lt"/>
                        </a:rPr>
                        <a:t> </a:t>
                      </a:r>
                      <a:r>
                        <a:rPr kumimoji="0" lang="en-US" altLang="ko-KR" sz="11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Chrome</a:t>
                      </a:r>
                      <a:endParaRPr lang="ko-KR" altLang="en-US" sz="1100" b="0" i="0" dirty="0">
                        <a:latin typeface="微软雅黑" panose="020B0503020204020204" pitchFamily="34" charset="-122"/>
                        <a:ea typeface="+mn-ea"/>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1" hangingPunct="1">
                        <a:lnSpc>
                          <a:spcPct val="110000"/>
                        </a:lnSpc>
                        <a:spcBef>
                          <a:spcPct val="0"/>
                        </a:spcBef>
                        <a:spcAft>
                          <a:spcPct val="0"/>
                        </a:spcAft>
                        <a:buClrTx/>
                        <a:buSzTx/>
                        <a:buFontTx/>
                        <a:buNone/>
                      </a:pP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1" hangingPunct="1">
                        <a:lnSpc>
                          <a:spcPct val="110000"/>
                        </a:lnSpc>
                        <a:spcBef>
                          <a:spcPct val="0"/>
                        </a:spcBef>
                        <a:spcAft>
                          <a:spcPct val="0"/>
                        </a:spcAft>
                        <a:buClrTx/>
                        <a:buSzTx/>
                        <a:buFontTx/>
                        <a:buNone/>
                      </a:pPr>
                      <a:endParaRPr kumimoji="0" lang="en-US" altLang="ko-KR"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859834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905F46D0-47B4-0942-90C8-3C0CF425FF85}"/>
              </a:ext>
            </a:extLst>
          </p:cNvPr>
          <p:cNvSpPr>
            <a:spLocks noGrp="1"/>
          </p:cNvSpPr>
          <p:nvPr>
            <p:ph type="title"/>
          </p:nvPr>
        </p:nvSpPr>
        <p:spPr/>
        <p:txBody>
          <a:bodyPr/>
          <a:lstStyle/>
          <a:p>
            <a:r>
              <a:rPr lang="zh-CN" altLang="en-US" dirty="0">
                <a:cs typeface="+mn-ea"/>
                <a:sym typeface="+mn-lt"/>
              </a:rPr>
              <a:t>系统扩展方案 </a:t>
            </a:r>
            <a:r>
              <a:rPr lang="en-US" altLang="zh-CN" dirty="0">
                <a:cs typeface="+mn-ea"/>
                <a:sym typeface="+mn-lt"/>
              </a:rPr>
              <a:t>-</a:t>
            </a:r>
            <a:r>
              <a:rPr lang="zh-CN" altLang="en-US" dirty="0">
                <a:cs typeface="+mn-ea"/>
                <a:sym typeface="+mn-lt"/>
              </a:rPr>
              <a:t> </a:t>
            </a:r>
            <a:r>
              <a:rPr kumimoji="1" lang="ko-KR" altLang="en-US" dirty="0" err="1"/>
              <a:t>系统开发平台</a:t>
            </a:r>
            <a:r>
              <a:rPr kumimoji="1" lang="ko-KR" altLang="en-US" dirty="0"/>
              <a:t> </a:t>
            </a:r>
            <a:r>
              <a:rPr kumimoji="1" lang="zh-CN" altLang="en-US" dirty="0"/>
              <a:t>：</a:t>
            </a:r>
            <a:r>
              <a:rPr kumimoji="1" lang="en-US" altLang="ko-KR" dirty="0"/>
              <a:t> </a:t>
            </a:r>
            <a:r>
              <a:rPr kumimoji="1" lang="ko-KR" altLang="en-US" dirty="0" err="1"/>
              <a:t>客户端</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101</a:t>
            </a:fld>
            <a:endParaRPr lang="ko-KR" altLang="en-US" dirty="0"/>
          </a:p>
        </p:txBody>
      </p:sp>
      <p:graphicFrame>
        <p:nvGraphicFramePr>
          <p:cNvPr id="4" name="Content Placeholder 3">
            <a:extLst>
              <a:ext uri="{FF2B5EF4-FFF2-40B4-BE49-F238E27FC236}">
                <a16:creationId xmlns:a16="http://schemas.microsoft.com/office/drawing/2014/main" id="{6A95B84A-0728-E74B-A46F-055AE700A53C}"/>
              </a:ext>
            </a:extLst>
          </p:cNvPr>
          <p:cNvGraphicFramePr/>
          <p:nvPr>
            <p:extLst>
              <p:ext uri="{D42A27DB-BD31-4B8C-83A1-F6EECF244321}">
                <p14:modId xmlns:p14="http://schemas.microsoft.com/office/powerpoint/2010/main" val="3923776234"/>
              </p:ext>
            </p:extLst>
          </p:nvPr>
        </p:nvGraphicFramePr>
        <p:xfrm>
          <a:off x="452438" y="1012054"/>
          <a:ext cx="11260186" cy="5154798"/>
        </p:xfrm>
        <a:graphic>
          <a:graphicData uri="http://schemas.openxmlformats.org/drawingml/2006/table">
            <a:tbl>
              <a:tblPr firstRow="1" bandRow="1">
                <a:tableStyleId>{5C22544A-7EE6-4342-B048-85BDC9FD1C3A}</a:tableStyleId>
              </a:tblPr>
              <a:tblGrid>
                <a:gridCol w="1148148">
                  <a:extLst>
                    <a:ext uri="{9D8B030D-6E8A-4147-A177-3AD203B41FA5}">
                      <a16:colId xmlns:a16="http://schemas.microsoft.com/office/drawing/2014/main" val="20000"/>
                    </a:ext>
                  </a:extLst>
                </a:gridCol>
                <a:gridCol w="3040160">
                  <a:extLst>
                    <a:ext uri="{9D8B030D-6E8A-4147-A177-3AD203B41FA5}">
                      <a16:colId xmlns:a16="http://schemas.microsoft.com/office/drawing/2014/main" val="20001"/>
                    </a:ext>
                  </a:extLst>
                </a:gridCol>
                <a:gridCol w="7071878">
                  <a:extLst>
                    <a:ext uri="{9D8B030D-6E8A-4147-A177-3AD203B41FA5}">
                      <a16:colId xmlns:a16="http://schemas.microsoft.com/office/drawing/2014/main" val="20002"/>
                    </a:ext>
                  </a:extLst>
                </a:gridCol>
              </a:tblGrid>
              <a:tr h="294483">
                <a:tc gridSpan="2">
                  <a:txBody>
                    <a:bodyPr/>
                    <a:lstStyle/>
                    <a:p>
                      <a:pPr algn="ctr"/>
                      <a:r>
                        <a:rPr lang="en-US" sz="1200" dirty="0">
                          <a:latin typeface="微软雅黑" panose="020B0503020204020204" pitchFamily="34" charset="-122"/>
                          <a:ea typeface="微软雅黑" panose="020B0503020204020204" pitchFamily="34" charset="-122"/>
                          <a:cs typeface="+mn-ea"/>
                          <a:sym typeface="+mn-lt"/>
                        </a:rPr>
                        <a:t>Item</a:t>
                      </a:r>
                    </a:p>
                  </a:txBody>
                  <a:tcPr marL="97391" marR="97391" marT="49530" marB="4953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268EF6"/>
                    </a:solidFill>
                  </a:tcPr>
                </a:tc>
                <a:tc hMerge="1">
                  <a:txBody>
                    <a:bodyPr/>
                    <a:lstStyle/>
                    <a:p>
                      <a:endParaRPr lang="zh-CN"/>
                    </a:p>
                  </a:txBody>
                  <a:tcPr anchor="ctr">
                    <a:lnL w="3175" cap="flat" cmpd="sng" algn="ctr">
                      <a:solidFill>
                        <a:srgbClr val="FFFFFF">
                          <a:lumMod val="75000"/>
                        </a:srgbClr>
                      </a:solidFill>
                      <a:prstDash val="solid"/>
                      <a:round/>
                      <a:headEnd type="none" w="med" len="med"/>
                      <a:tailEnd type="none" w="med" len="med"/>
                    </a:lnL>
                    <a:lnR w="3175" cap="flat" cmpd="sng" algn="ctr">
                      <a:solidFill>
                        <a:srgbClr val="FFFFFF">
                          <a:lumMod val="75000"/>
                        </a:srgbClr>
                      </a:solidFill>
                      <a:prstDash val="solid"/>
                      <a:round/>
                      <a:headEnd type="none" w="med" len="med"/>
                      <a:tailEnd type="none" w="med" len="med"/>
                    </a:lnR>
                    <a:lnT w="3175" cap="flat" cmpd="sng" algn="ctr">
                      <a:solidFill>
                        <a:srgbClr val="FFFFFF">
                          <a:lumMod val="75000"/>
                        </a:srgbClr>
                      </a:solidFill>
                      <a:prstDash val="solid"/>
                      <a:round/>
                      <a:headEnd type="none" w="med" len="med"/>
                      <a:tailEnd type="none" w="med" len="med"/>
                    </a:lnT>
                    <a:lnB w="3175" cap="flat" cmpd="sng" algn="ctr">
                      <a:solidFill>
                        <a:srgbClr val="FFFFFF">
                          <a:lumMod val="75000"/>
                        </a:srgbClr>
                      </a:solidFill>
                      <a:prstDash val="solid"/>
                      <a:round/>
                      <a:headEnd type="none" w="med" len="med"/>
                      <a:tailEnd type="none" w="med" len="med"/>
                    </a:lnB>
                    <a:solidFill>
                      <a:schemeClr val="tx1"/>
                    </a:solidFill>
                  </a:tcPr>
                </a:tc>
                <a:tc>
                  <a:txBody>
                    <a:bodyPr/>
                    <a:lstStyle/>
                    <a:p>
                      <a:pPr algn="ctr"/>
                      <a:r>
                        <a:rPr lang="en-US" sz="1200" dirty="0">
                          <a:latin typeface="微软雅黑" panose="020B0503020204020204" pitchFamily="34" charset="-122"/>
                          <a:ea typeface="微软雅黑" panose="020B0503020204020204" pitchFamily="34" charset="-122"/>
                          <a:cs typeface="+mn-ea"/>
                          <a:sym typeface="+mn-lt"/>
                        </a:rPr>
                        <a:t>Java/Web</a:t>
                      </a:r>
                    </a:p>
                  </a:txBody>
                  <a:tcPr marL="97391" marR="97391" marT="49530" marB="4953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268EF6"/>
                    </a:solidFill>
                  </a:tcPr>
                </a:tc>
                <a:extLst>
                  <a:ext uri="{0D108BD9-81ED-4DB2-BD59-A6C34878D82A}">
                    <a16:rowId xmlns:a16="http://schemas.microsoft.com/office/drawing/2014/main" val="10000"/>
                  </a:ext>
                </a:extLst>
              </a:tr>
              <a:tr h="1311473">
                <a:tc rowSpan="3">
                  <a:txBody>
                    <a:bodyPr/>
                    <a:lstStyle/>
                    <a:p>
                      <a:pPr algn="ctr"/>
                      <a:r>
                        <a:rPr lang="en-US" sz="1100" dirty="0">
                          <a:latin typeface="微软雅黑" panose="020B0503020204020204" pitchFamily="34" charset="-122"/>
                          <a:ea typeface="微软雅黑" panose="020B0503020204020204" pitchFamily="34" charset="-122"/>
                          <a:cs typeface="+mn-ea"/>
                          <a:sym typeface="+mn-lt"/>
                        </a:rPr>
                        <a:t>Architecture</a:t>
                      </a:r>
                    </a:p>
                  </a:txBody>
                  <a:tcPr marL="0" marR="0" marT="0" marB="0" vert="eaVert"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50000"/>
                      </a:schemeClr>
                    </a:solidFill>
                  </a:tcPr>
                </a:tc>
                <a:tc>
                  <a:txBody>
                    <a:bodyPr/>
                    <a:lstStyle/>
                    <a:p>
                      <a:r>
                        <a:rPr lang="en-US" altLang="ko-KR" sz="1100" dirty="0">
                          <a:latin typeface="微软雅黑" panose="020B0503020204020204" pitchFamily="34" charset="-122"/>
                          <a:ea typeface="微软雅黑" panose="020B0503020204020204" pitchFamily="34" charset="-122"/>
                          <a:cs typeface="+mn-ea"/>
                          <a:sym typeface="+mn-lt"/>
                        </a:rPr>
                        <a:t>Server</a:t>
                      </a:r>
                    </a:p>
                  </a:txBody>
                  <a:tcPr marL="97391" marR="97391" marT="49530" marB="4953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100" b="0" dirty="0">
                          <a:latin typeface="微软雅黑" panose="020B0503020204020204" pitchFamily="34" charset="-122"/>
                          <a:ea typeface="微软雅黑" panose="020B0503020204020204" pitchFamily="34" charset="-122"/>
                          <a:cs typeface="+mn-ea"/>
                          <a:sym typeface="+mn-lt"/>
                        </a:rPr>
                        <a:t>Language : Java </a:t>
                      </a:r>
                      <a:r>
                        <a:rPr lang="en-US" altLang="zh-CN" sz="1100" b="0" dirty="0">
                          <a:latin typeface="微软雅黑" panose="020B0503020204020204" pitchFamily="34" charset="-122"/>
                          <a:ea typeface="微软雅黑" panose="020B0503020204020204" pitchFamily="34" charset="-122"/>
                          <a:cs typeface="+mn-ea"/>
                          <a:sym typeface="+mn-lt"/>
                        </a:rPr>
                        <a:t>8</a:t>
                      </a:r>
                      <a:r>
                        <a:rPr lang="en-US" sz="1100" b="0" dirty="0">
                          <a:latin typeface="微软雅黑" panose="020B0503020204020204" pitchFamily="34" charset="-122"/>
                          <a:ea typeface="微软雅黑" panose="020B0503020204020204" pitchFamily="34" charset="-122"/>
                          <a:cs typeface="+mn-ea"/>
                          <a:sym typeface="+mn-lt"/>
                        </a:rPr>
                        <a:t> (J2EE)</a:t>
                      </a:r>
                    </a:p>
                    <a:p>
                      <a:r>
                        <a:rPr lang="en-US" sz="1100" b="0" dirty="0">
                          <a:latin typeface="微软雅黑" panose="020B0503020204020204" pitchFamily="34" charset="-122"/>
                          <a:ea typeface="微软雅黑" panose="020B0503020204020204" pitchFamily="34" charset="-122"/>
                          <a:cs typeface="+mn-ea"/>
                          <a:sym typeface="+mn-lt"/>
                        </a:rPr>
                        <a:t>Framework : Spring Framework</a:t>
                      </a:r>
                    </a:p>
                    <a:p>
                      <a:r>
                        <a:rPr lang="en-US" altLang="zh-CN" sz="1100" b="0" dirty="0">
                          <a:latin typeface="微软雅黑" panose="020B0503020204020204" pitchFamily="34" charset="-122"/>
                          <a:ea typeface="微软雅黑" panose="020B0503020204020204" pitchFamily="34" charset="-122"/>
                          <a:cs typeface="+mn-ea"/>
                          <a:sym typeface="+mn-lt"/>
                        </a:rPr>
                        <a:t>Web Server : Apache</a:t>
                      </a:r>
                      <a:r>
                        <a:rPr lang="zh-CN" altLang="en-US" sz="1100" b="0" dirty="0">
                          <a:latin typeface="微软雅黑" panose="020B0503020204020204" pitchFamily="34" charset="-122"/>
                          <a:ea typeface="微软雅黑" panose="020B0503020204020204" pitchFamily="34" charset="-122"/>
                          <a:cs typeface="+mn-ea"/>
                          <a:sym typeface="+mn-lt"/>
                        </a:rPr>
                        <a:t>，</a:t>
                      </a:r>
                      <a:r>
                        <a:rPr lang="en-US" altLang="zh-CN" sz="1100" b="0" dirty="0">
                          <a:latin typeface="微软雅黑" panose="020B0503020204020204" pitchFamily="34" charset="-122"/>
                          <a:ea typeface="微软雅黑" panose="020B0503020204020204" pitchFamily="34" charset="-122"/>
                          <a:cs typeface="+mn-ea"/>
                          <a:sym typeface="+mn-lt"/>
                        </a:rPr>
                        <a:t>Nginx</a:t>
                      </a:r>
                    </a:p>
                    <a:p>
                      <a:r>
                        <a:rPr lang="en-US" altLang="zh-CN" sz="1100" b="0" dirty="0">
                          <a:latin typeface="微软雅黑" panose="020B0503020204020204" pitchFamily="34" charset="-122"/>
                          <a:ea typeface="微软雅黑" panose="020B0503020204020204" pitchFamily="34" charset="-122"/>
                          <a:cs typeface="+mn-ea"/>
                          <a:sym typeface="+mn-lt"/>
                        </a:rPr>
                        <a:t>WAS : WebLogic</a:t>
                      </a:r>
                      <a:r>
                        <a:rPr lang="zh-CN" altLang="en-US" sz="1100" b="0" dirty="0">
                          <a:latin typeface="微软雅黑" panose="020B0503020204020204" pitchFamily="34" charset="-122"/>
                          <a:ea typeface="微软雅黑" panose="020B0503020204020204" pitchFamily="34" charset="-122"/>
                          <a:cs typeface="+mn-ea"/>
                          <a:sym typeface="+mn-lt"/>
                        </a:rPr>
                        <a:t>，</a:t>
                      </a:r>
                      <a:r>
                        <a:rPr lang="en-US" altLang="zh-CN" sz="1100" b="0" dirty="0">
                          <a:latin typeface="微软雅黑" panose="020B0503020204020204" pitchFamily="34" charset="-122"/>
                          <a:ea typeface="微软雅黑" panose="020B0503020204020204" pitchFamily="34" charset="-122"/>
                          <a:cs typeface="+mn-ea"/>
                          <a:sym typeface="+mn-lt"/>
                        </a:rPr>
                        <a:t>WebSphere</a:t>
                      </a:r>
                      <a:r>
                        <a:rPr lang="zh-CN" altLang="en-US" sz="1100" b="0" dirty="0">
                          <a:latin typeface="微软雅黑" panose="020B0503020204020204" pitchFamily="34" charset="-122"/>
                          <a:ea typeface="微软雅黑" panose="020B0503020204020204" pitchFamily="34" charset="-122"/>
                          <a:cs typeface="+mn-ea"/>
                          <a:sym typeface="+mn-lt"/>
                        </a:rPr>
                        <a:t>，</a:t>
                      </a:r>
                      <a:r>
                        <a:rPr lang="en-US" altLang="zh-CN" sz="1100" b="0" dirty="0">
                          <a:latin typeface="微软雅黑" panose="020B0503020204020204" pitchFamily="34" charset="-122"/>
                          <a:ea typeface="微软雅黑" panose="020B0503020204020204" pitchFamily="34" charset="-122"/>
                          <a:cs typeface="+mn-ea"/>
                          <a:sym typeface="+mn-lt"/>
                        </a:rPr>
                        <a:t>Tomcat …</a:t>
                      </a:r>
                    </a:p>
                    <a:p>
                      <a:r>
                        <a:rPr lang="en-US" altLang="zh-CN" sz="1100" b="0" dirty="0">
                          <a:latin typeface="微软雅黑" panose="020B0503020204020204" pitchFamily="34" charset="-122"/>
                          <a:ea typeface="微软雅黑" panose="020B0503020204020204" pitchFamily="34" charset="-122"/>
                          <a:cs typeface="+mn-ea"/>
                          <a:sym typeface="+mn-lt"/>
                        </a:rPr>
                        <a:t>Cache Server</a:t>
                      </a:r>
                      <a:r>
                        <a:rPr lang="en-US" altLang="zh-CN" sz="1100" b="0" baseline="0" dirty="0">
                          <a:latin typeface="微软雅黑" panose="020B0503020204020204" pitchFamily="34" charset="-122"/>
                          <a:ea typeface="微软雅黑" panose="020B0503020204020204" pitchFamily="34" charset="-122"/>
                          <a:cs typeface="+mn-ea"/>
                          <a:sym typeface="+mn-lt"/>
                        </a:rPr>
                        <a:t> : </a:t>
                      </a:r>
                      <a:r>
                        <a:rPr lang="en-US" altLang="zh-CN" sz="1100" b="0" baseline="0" dirty="0" err="1">
                          <a:latin typeface="微软雅黑" panose="020B0503020204020204" pitchFamily="34" charset="-122"/>
                          <a:ea typeface="微软雅黑" panose="020B0503020204020204" pitchFamily="34" charset="-122"/>
                          <a:cs typeface="+mn-ea"/>
                          <a:sym typeface="+mn-lt"/>
                        </a:rPr>
                        <a:t>Redis</a:t>
                      </a:r>
                      <a:endParaRPr lang="en-US" altLang="zh-CN" sz="1100" b="0" baseline="0" dirty="0">
                        <a:latin typeface="微软雅黑" panose="020B0503020204020204" pitchFamily="34" charset="-122"/>
                        <a:ea typeface="微软雅黑" panose="020B0503020204020204" pitchFamily="34" charset="-122"/>
                        <a:cs typeface="+mn-ea"/>
                        <a:sym typeface="+mn-lt"/>
                      </a:endParaRPr>
                    </a:p>
                    <a:p>
                      <a:pPr marL="0" marR="0" indent="0" algn="l" defTabSz="914400" rtl="0" eaLnBrk="1" fontAlgn="auto" latinLnBrk="1" hangingPunct="1">
                        <a:lnSpc>
                          <a:spcPct val="100000"/>
                        </a:lnSpc>
                        <a:spcBef>
                          <a:spcPts val="0"/>
                        </a:spcBef>
                        <a:spcAft>
                          <a:spcPts val="0"/>
                        </a:spcAft>
                        <a:buClrTx/>
                        <a:buSzTx/>
                        <a:buFontTx/>
                        <a:buNone/>
                        <a:defRPr/>
                      </a:pPr>
                      <a:r>
                        <a:rPr lang="en-US" altLang="zh-CN" sz="1100" b="0" dirty="0">
                          <a:latin typeface="微软雅黑" panose="020B0503020204020204" pitchFamily="34" charset="-122"/>
                          <a:ea typeface="微软雅黑" panose="020B0503020204020204" pitchFamily="34" charset="-122"/>
                          <a:cs typeface="+mn-ea"/>
                          <a:sym typeface="+mn-lt"/>
                        </a:rPr>
                        <a:t>IDE : Spring </a:t>
                      </a:r>
                      <a:r>
                        <a:rPr lang="en-US" altLang="zh-CN" sz="1100" b="0" dirty="0" err="1">
                          <a:latin typeface="微软雅黑" panose="020B0503020204020204" pitchFamily="34" charset="-122"/>
                          <a:ea typeface="微软雅黑" panose="020B0503020204020204" pitchFamily="34" charset="-122"/>
                          <a:cs typeface="+mn-ea"/>
                          <a:sym typeface="+mn-lt"/>
                        </a:rPr>
                        <a:t>STS</a:t>
                      </a:r>
                      <a:endParaRPr lang="en-US" altLang="zh-CN" sz="1100" b="0" dirty="0">
                        <a:latin typeface="微软雅黑" panose="020B0503020204020204" pitchFamily="34" charset="-122"/>
                        <a:ea typeface="微软雅黑" panose="020B0503020204020204" pitchFamily="34" charset="-122"/>
                        <a:cs typeface="+mn-ea"/>
                        <a:sym typeface="+mn-lt"/>
                      </a:endParaRPr>
                    </a:p>
                  </a:txBody>
                  <a:tcPr marL="97391" marR="97391" marT="49530" marB="4953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717064">
                <a:tc vMerge="1">
                  <a:txBody>
                    <a:bodyPr/>
                    <a:lstStyle/>
                    <a:p>
                      <a:endParaRPr lang="zh-CN"/>
                    </a:p>
                  </a:txBody>
                  <a:tcPr>
                    <a:lnL w="3175" cap="flat" cmpd="sng" algn="ctr">
                      <a:solidFill>
                        <a:srgbClr val="FFFFFF">
                          <a:lumMod val="75000"/>
                        </a:srgbClr>
                      </a:solidFill>
                      <a:prstDash val="solid"/>
                      <a:round/>
                      <a:headEnd type="none" w="med" len="med"/>
                      <a:tailEnd type="none" w="med" len="med"/>
                    </a:lnL>
                    <a:lnR w="3175" cap="flat" cmpd="sng" algn="ctr">
                      <a:solidFill>
                        <a:srgbClr val="FFFFFF">
                          <a:lumMod val="75000"/>
                        </a:srgbClr>
                      </a:solidFill>
                      <a:prstDash val="solid"/>
                      <a:round/>
                      <a:headEnd type="none" w="med" len="med"/>
                      <a:tailEnd type="none" w="med" len="med"/>
                    </a:lnR>
                    <a:lnT w="3175" cap="flat" cmpd="sng" algn="ctr">
                      <a:solidFill>
                        <a:srgbClr val="FFFFFF">
                          <a:lumMod val="75000"/>
                        </a:srgbClr>
                      </a:solidFill>
                      <a:prstDash val="solid"/>
                      <a:round/>
                      <a:headEnd type="none" w="med" len="med"/>
                      <a:tailEnd type="none" w="med" len="med"/>
                    </a:lnT>
                    <a:lnB w="3175" cap="flat" cmpd="sng" algn="ctr">
                      <a:solidFill>
                        <a:srgbClr val="FFFFFF">
                          <a:lumMod val="75000"/>
                        </a:srgbClr>
                      </a:solidFill>
                      <a:prstDash val="solid"/>
                      <a:round/>
                      <a:headEnd type="none" w="med" len="med"/>
                      <a:tailEnd type="none" w="med" len="med"/>
                    </a:lnB>
                    <a:solidFill>
                      <a:schemeClr val="bg1">
                        <a:lumMod val="85000"/>
                        <a:alpha val="5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sz="1100" dirty="0">
                          <a:latin typeface="微软雅黑" panose="020B0503020204020204" pitchFamily="34" charset="-122"/>
                          <a:ea typeface="微软雅黑" panose="020B0503020204020204" pitchFamily="34" charset="-122"/>
                          <a:cs typeface="+mn-ea"/>
                          <a:sym typeface="+mn-lt"/>
                        </a:rPr>
                        <a:t>Client</a:t>
                      </a:r>
                    </a:p>
                  </a:txBody>
                  <a:tcPr marL="97391" marR="97391" marT="49530" marB="4953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100" b="0" dirty="0">
                          <a:latin typeface="微软雅黑" panose="020B0503020204020204" pitchFamily="34" charset="-122"/>
                          <a:ea typeface="微软雅黑" panose="020B0503020204020204" pitchFamily="34" charset="-122"/>
                          <a:cs typeface="+mn-ea"/>
                          <a:sym typeface="+mn-lt"/>
                        </a:rPr>
                        <a:t>Web Client : </a:t>
                      </a:r>
                      <a:r>
                        <a:rPr lang="en-US" sz="1100" b="0" dirty="0" err="1">
                          <a:latin typeface="微软雅黑" panose="020B0503020204020204" pitchFamily="34" charset="-122"/>
                          <a:ea typeface="微软雅黑" panose="020B0503020204020204" pitchFamily="34" charset="-122"/>
                          <a:cs typeface="+mn-ea"/>
                          <a:sym typeface="+mn-lt"/>
                        </a:rPr>
                        <a:t>Javascript</a:t>
                      </a:r>
                      <a:endParaRPr lang="en-US" sz="1100" b="0" dirty="0">
                        <a:latin typeface="微软雅黑" panose="020B0503020204020204" pitchFamily="34" charset="-122"/>
                        <a:ea typeface="微软雅黑" panose="020B0503020204020204" pitchFamily="34" charset="-122"/>
                        <a:cs typeface="+mn-ea"/>
                        <a:sym typeface="+mn-lt"/>
                      </a:endParaRPr>
                    </a:p>
                    <a:p>
                      <a:r>
                        <a:rPr lang="en-US" sz="1100" b="0" dirty="0">
                          <a:latin typeface="微软雅黑" panose="020B0503020204020204" pitchFamily="34" charset="-122"/>
                          <a:ea typeface="微软雅黑" panose="020B0503020204020204" pitchFamily="34" charset="-122"/>
                          <a:cs typeface="+mn-ea"/>
                          <a:sym typeface="+mn-lt"/>
                        </a:rPr>
                        <a:t>Mobile Client : </a:t>
                      </a:r>
                      <a:r>
                        <a:rPr lang="en-US" sz="1100" b="0" dirty="0" err="1">
                          <a:latin typeface="微软雅黑" panose="020B0503020204020204" pitchFamily="34" charset="-122"/>
                          <a:ea typeface="微软雅黑" panose="020B0503020204020204" pitchFamily="34" charset="-122"/>
                          <a:cs typeface="+mn-ea"/>
                          <a:sym typeface="+mn-lt"/>
                        </a:rPr>
                        <a:t>Javascript</a:t>
                      </a:r>
                      <a:endParaRPr lang="en-US" sz="1100" b="0" dirty="0">
                        <a:latin typeface="微软雅黑" panose="020B0503020204020204" pitchFamily="34" charset="-122"/>
                        <a:ea typeface="微软雅黑" panose="020B0503020204020204" pitchFamily="34" charset="-122"/>
                        <a:cs typeface="+mn-ea"/>
                        <a:sym typeface="+mn-lt"/>
                      </a:endParaRPr>
                    </a:p>
                    <a:p>
                      <a:pPr marL="0" marR="0" indent="0" algn="l" defTabSz="914400" rtl="0" eaLnBrk="1" fontAlgn="auto" latinLnBrk="1" hangingPunct="1">
                        <a:lnSpc>
                          <a:spcPct val="100000"/>
                        </a:lnSpc>
                        <a:spcBef>
                          <a:spcPts val="0"/>
                        </a:spcBef>
                        <a:spcAft>
                          <a:spcPts val="0"/>
                        </a:spcAft>
                        <a:buClrTx/>
                        <a:buSzTx/>
                        <a:buFontTx/>
                        <a:buNone/>
                        <a:defRPr/>
                      </a:pPr>
                      <a:r>
                        <a:rPr lang="en-US" altLang="zh-CN" sz="1100" b="0" dirty="0">
                          <a:latin typeface="微软雅黑" panose="020B0503020204020204" pitchFamily="34" charset="-122"/>
                          <a:ea typeface="微软雅黑" panose="020B0503020204020204" pitchFamily="34" charset="-122"/>
                          <a:cs typeface="+mn-ea"/>
                          <a:sym typeface="+mn-lt"/>
                        </a:rPr>
                        <a:t>IDE : Atom</a:t>
                      </a:r>
                      <a:r>
                        <a:rPr lang="zh-CN" altLang="en-US" sz="1100" b="0" dirty="0">
                          <a:latin typeface="微软雅黑" panose="020B0503020204020204" pitchFamily="34" charset="-122"/>
                          <a:ea typeface="微软雅黑" panose="020B0503020204020204" pitchFamily="34" charset="-122"/>
                          <a:cs typeface="+mn-ea"/>
                          <a:sym typeface="+mn-lt"/>
                        </a:rPr>
                        <a:t>、</a:t>
                      </a:r>
                      <a:r>
                        <a:rPr lang="en-US" altLang="zh-CN" sz="1100" b="0" dirty="0">
                          <a:latin typeface="微软雅黑" panose="020B0503020204020204" pitchFamily="34" charset="-122"/>
                          <a:ea typeface="微软雅黑" panose="020B0503020204020204" pitchFamily="34" charset="-122"/>
                          <a:cs typeface="+mn-ea"/>
                          <a:sym typeface="+mn-lt"/>
                        </a:rPr>
                        <a:t>Visual Studio Code</a:t>
                      </a:r>
                    </a:p>
                  </a:txBody>
                  <a:tcPr marL="97391" marR="97391" marT="49530" marB="4953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1089419">
                <a:tc vMerge="1">
                  <a:txBody>
                    <a:bodyPr/>
                    <a:lstStyle/>
                    <a:p>
                      <a:endParaRPr lang="zh-CN"/>
                    </a:p>
                  </a:txBody>
                  <a:tcPr>
                    <a:lnL w="3175" cap="flat" cmpd="sng" algn="ctr">
                      <a:solidFill>
                        <a:srgbClr val="FFFFFF">
                          <a:lumMod val="75000"/>
                        </a:srgbClr>
                      </a:solidFill>
                      <a:prstDash val="solid"/>
                      <a:round/>
                      <a:headEnd type="none" w="med" len="med"/>
                      <a:tailEnd type="none" w="med" len="med"/>
                    </a:lnL>
                    <a:lnR w="3175" cap="flat" cmpd="sng" algn="ctr">
                      <a:solidFill>
                        <a:srgbClr val="FFFFFF">
                          <a:lumMod val="75000"/>
                        </a:srgbClr>
                      </a:solidFill>
                      <a:prstDash val="solid"/>
                      <a:round/>
                      <a:headEnd type="none" w="med" len="med"/>
                      <a:tailEnd type="none" w="med" len="med"/>
                    </a:lnR>
                    <a:lnT w="3175" cap="flat" cmpd="sng" algn="ctr">
                      <a:solidFill>
                        <a:srgbClr val="FFFFFF">
                          <a:lumMod val="75000"/>
                        </a:srgbClr>
                      </a:solidFill>
                      <a:prstDash val="solid"/>
                      <a:round/>
                      <a:headEnd type="none" w="med" len="med"/>
                      <a:tailEnd type="none" w="med" len="med"/>
                    </a:lnT>
                    <a:lnB w="3175" cap="flat" cmpd="sng" algn="ctr">
                      <a:solidFill>
                        <a:srgbClr val="FFFFFF">
                          <a:lumMod val="75000"/>
                        </a:srgbClr>
                      </a:solidFill>
                      <a:prstDash val="solid"/>
                      <a:round/>
                      <a:headEnd type="none" w="med" len="med"/>
                      <a:tailEnd type="none" w="med" len="med"/>
                    </a:lnB>
                    <a:solidFill>
                      <a:schemeClr val="bg1">
                        <a:lumMod val="85000"/>
                        <a:alpha val="5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100" dirty="0">
                          <a:latin typeface="微软雅黑" panose="020B0503020204020204" pitchFamily="34" charset="-122"/>
                          <a:ea typeface="微软雅黑" panose="020B0503020204020204" pitchFamily="34" charset="-122"/>
                          <a:cs typeface="+mn-ea"/>
                          <a:sym typeface="+mn-lt"/>
                        </a:rPr>
                        <a:t>Messaging</a:t>
                      </a:r>
                    </a:p>
                    <a:p>
                      <a:pPr marL="0" marR="0" indent="0" algn="l" defTabSz="914400" rtl="0" eaLnBrk="1" fontAlgn="auto" latinLnBrk="1" hangingPunct="1">
                        <a:lnSpc>
                          <a:spcPct val="100000"/>
                        </a:lnSpc>
                        <a:spcBef>
                          <a:spcPts val="0"/>
                        </a:spcBef>
                        <a:spcAft>
                          <a:spcPts val="0"/>
                        </a:spcAft>
                        <a:buClrTx/>
                        <a:buSzTx/>
                        <a:buFontTx/>
                        <a:buNone/>
                        <a:defRPr/>
                      </a:pPr>
                      <a:r>
                        <a:rPr lang="en-US" altLang="ko-KR" sz="1100" dirty="0">
                          <a:latin typeface="微软雅黑" panose="020B0503020204020204" pitchFamily="34" charset="-122"/>
                          <a:ea typeface="微软雅黑" panose="020B0503020204020204" pitchFamily="34" charset="-122"/>
                          <a:cs typeface="+mn-ea"/>
                          <a:sym typeface="+mn-lt"/>
                        </a:rPr>
                        <a:t>Middleware</a:t>
                      </a:r>
                    </a:p>
                  </a:txBody>
                  <a:tcPr marL="97391" marR="97391" marT="49530" marB="4953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sz="1100" b="0" dirty="0">
                          <a:latin typeface="微软雅黑" panose="020B0503020204020204" pitchFamily="34" charset="-122"/>
                          <a:ea typeface="微软雅黑" panose="020B0503020204020204" pitchFamily="34" charset="-122"/>
                          <a:cs typeface="+mn-ea"/>
                          <a:sym typeface="+mn-lt"/>
                        </a:rPr>
                        <a:t>Protocol : HTTP/HTTPS (Server &lt;-&gt; Client)</a:t>
                      </a:r>
                    </a:p>
                    <a:p>
                      <a:pPr marL="0" marR="0" indent="0" algn="l" defTabSz="914400" rtl="0" eaLnBrk="1" fontAlgn="auto" latinLnBrk="1" hangingPunct="1">
                        <a:lnSpc>
                          <a:spcPct val="100000"/>
                        </a:lnSpc>
                        <a:spcBef>
                          <a:spcPts val="0"/>
                        </a:spcBef>
                        <a:spcAft>
                          <a:spcPts val="0"/>
                        </a:spcAft>
                        <a:buClrTx/>
                        <a:buSzTx/>
                        <a:buFontTx/>
                        <a:buNone/>
                        <a:defRPr/>
                      </a:pPr>
                      <a:r>
                        <a:rPr lang="en-US" altLang="ko-KR" sz="1100" b="0" dirty="0">
                          <a:latin typeface="微软雅黑" panose="020B0503020204020204" pitchFamily="34" charset="-122"/>
                          <a:ea typeface="微软雅黑" panose="020B0503020204020204" pitchFamily="34" charset="-122"/>
                          <a:cs typeface="+mn-ea"/>
                          <a:sym typeface="+mn-lt"/>
                        </a:rPr>
                        <a:t>Middleware (ESB</a:t>
                      </a:r>
                      <a:r>
                        <a:rPr lang="ko-KR" altLang="en-US" sz="1100" b="0" dirty="0">
                          <a:latin typeface="微软雅黑" panose="020B0503020204020204" pitchFamily="34" charset="-122"/>
                          <a:ea typeface="+mn-ea"/>
                          <a:cs typeface="+mn-ea"/>
                          <a:sym typeface="+mn-lt"/>
                        </a:rPr>
                        <a:t>，</a:t>
                      </a:r>
                      <a:r>
                        <a:rPr lang="en-US" altLang="ko-KR" sz="1100" b="0" baseline="0" dirty="0">
                          <a:latin typeface="微软雅黑" panose="020B0503020204020204" pitchFamily="34" charset="-122"/>
                          <a:ea typeface="微软雅黑" panose="020B0503020204020204" pitchFamily="34" charset="-122"/>
                          <a:cs typeface="+mn-ea"/>
                          <a:sym typeface="+mn-lt"/>
                        </a:rPr>
                        <a:t>Messaging) </a:t>
                      </a:r>
                      <a:r>
                        <a:rPr lang="en-US" altLang="ko-KR" sz="1100" b="0" dirty="0">
                          <a:latin typeface="微软雅黑" panose="020B0503020204020204" pitchFamily="34" charset="-122"/>
                          <a:ea typeface="微软雅黑" panose="020B0503020204020204" pitchFamily="34" charset="-122"/>
                          <a:cs typeface="+mn-ea"/>
                          <a:sym typeface="+mn-lt"/>
                        </a:rPr>
                        <a:t>:</a:t>
                      </a:r>
                      <a:r>
                        <a:rPr lang="en-US" altLang="ko-KR" sz="1100" b="0" baseline="0" dirty="0">
                          <a:latin typeface="微软雅黑" panose="020B0503020204020204" pitchFamily="34" charset="-122"/>
                          <a:ea typeface="微软雅黑" panose="020B0503020204020204" pitchFamily="34" charset="-122"/>
                          <a:cs typeface="+mn-ea"/>
                          <a:sym typeface="+mn-lt"/>
                        </a:rPr>
                        <a:t> </a:t>
                      </a:r>
                      <a:r>
                        <a:rPr lang="en-US" sz="1100" b="0" dirty="0">
                          <a:latin typeface="微软雅黑" panose="020B0503020204020204" pitchFamily="34" charset="-122"/>
                          <a:ea typeface="微软雅黑" panose="020B0503020204020204" pitchFamily="34" charset="-122"/>
                          <a:cs typeface="+mn-ea"/>
                          <a:sym typeface="+mn-lt"/>
                        </a:rPr>
                        <a:t>H101 (</a:t>
                      </a:r>
                      <a:r>
                        <a:rPr lang="zh-CN" altLang="en-US" sz="1100" b="0" i="0" dirty="0">
                          <a:latin typeface="微软雅黑" panose="020B0503020204020204" pitchFamily="34" charset="-122"/>
                          <a:ea typeface="微软雅黑" panose="020B0503020204020204" pitchFamily="34" charset="-122"/>
                          <a:cs typeface="+mn-ea"/>
                          <a:sym typeface="+mn-lt"/>
                        </a:rPr>
                        <a:t>详细内容需与客户协商</a:t>
                      </a:r>
                      <a:r>
                        <a:rPr lang="en-US" sz="1100" b="0" i="0" dirty="0">
                          <a:latin typeface="微软雅黑" panose="020B0503020204020204" pitchFamily="34" charset="-122"/>
                          <a:ea typeface="微软雅黑" panose="020B0503020204020204" pitchFamily="34" charset="-122"/>
                          <a:cs typeface="+mn-ea"/>
                          <a:sym typeface="+mn-lt"/>
                        </a:rPr>
                        <a:t>)</a:t>
                      </a:r>
                    </a:p>
                    <a:p>
                      <a:pPr marL="0" marR="0" indent="0" algn="l" defTabSz="914400" rtl="0" eaLnBrk="1" fontAlgn="auto" latinLnBrk="1" hangingPunct="1">
                        <a:lnSpc>
                          <a:spcPct val="100000"/>
                        </a:lnSpc>
                        <a:spcBef>
                          <a:spcPts val="0"/>
                        </a:spcBef>
                        <a:spcAft>
                          <a:spcPts val="0"/>
                        </a:spcAft>
                        <a:buClrTx/>
                        <a:buSzTx/>
                        <a:buFontTx/>
                        <a:buNone/>
                        <a:defRPr/>
                      </a:pPr>
                      <a:r>
                        <a:rPr lang="en-US" sz="1100" b="0" dirty="0">
                          <a:latin typeface="微软雅黑" panose="020B0503020204020204" pitchFamily="34" charset="-122"/>
                          <a:ea typeface="微软雅黑" panose="020B0503020204020204" pitchFamily="34" charset="-122"/>
                          <a:cs typeface="+mn-ea"/>
                          <a:sym typeface="+mn-lt"/>
                        </a:rPr>
                        <a:t>Payload Type : </a:t>
                      </a:r>
                      <a:r>
                        <a:rPr lang="en-US" sz="1100" b="0" dirty="0" err="1">
                          <a:latin typeface="微软雅黑" panose="020B0503020204020204" pitchFamily="34" charset="-122"/>
                          <a:ea typeface="微软雅黑" panose="020B0503020204020204" pitchFamily="34" charset="-122"/>
                          <a:cs typeface="+mn-ea"/>
                          <a:sym typeface="+mn-lt"/>
                        </a:rPr>
                        <a:t>Json</a:t>
                      </a:r>
                      <a:endParaRPr lang="en-US" sz="1100" b="0" dirty="0">
                        <a:latin typeface="微软雅黑" panose="020B0503020204020204" pitchFamily="34" charset="-122"/>
                        <a:ea typeface="微软雅黑" panose="020B0503020204020204" pitchFamily="34" charset="-122"/>
                        <a:cs typeface="+mn-ea"/>
                        <a:sym typeface="+mn-lt"/>
                      </a:endParaRPr>
                    </a:p>
                  </a:txBody>
                  <a:tcPr marL="97391" marR="97391" marT="49530" marB="4953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581022">
                <a:tc rowSpan="3">
                  <a:txBody>
                    <a:bodyPr/>
                    <a:lstStyle/>
                    <a:p>
                      <a:pPr algn="ctr"/>
                      <a:r>
                        <a:rPr lang="en-US" sz="1100" dirty="0">
                          <a:latin typeface="微软雅黑" panose="020B0503020204020204" pitchFamily="34" charset="-122"/>
                          <a:ea typeface="微软雅黑" panose="020B0503020204020204" pitchFamily="34" charset="-122"/>
                          <a:cs typeface="+mn-ea"/>
                          <a:sym typeface="+mn-lt"/>
                        </a:rPr>
                        <a:t>Platform</a:t>
                      </a:r>
                    </a:p>
                  </a:txBody>
                  <a:tcPr marL="0" marR="0" marT="0" marB="0" vert="eaVert"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5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sz="1100" dirty="0">
                          <a:latin typeface="微软雅黑" panose="020B0503020204020204" pitchFamily="34" charset="-122"/>
                          <a:ea typeface="微软雅黑" panose="020B0503020204020204" pitchFamily="34" charset="-122"/>
                          <a:cs typeface="+mn-ea"/>
                          <a:sym typeface="+mn-lt"/>
                        </a:rPr>
                        <a:t>Operation System</a:t>
                      </a:r>
                    </a:p>
                  </a:txBody>
                  <a:tcPr marL="97391" marR="97391" marT="49530" marB="4953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sz="1100" b="0" dirty="0">
                          <a:latin typeface="微软雅黑" panose="020B0503020204020204" pitchFamily="34" charset="-122"/>
                          <a:ea typeface="微软雅黑" panose="020B0503020204020204" pitchFamily="34" charset="-122"/>
                          <a:cs typeface="+mn-ea"/>
                          <a:sym typeface="+mn-lt"/>
                        </a:rPr>
                        <a:t>Server : </a:t>
                      </a:r>
                      <a:r>
                        <a:rPr lang="en-US" sz="1100" b="0" dirty="0" err="1">
                          <a:latin typeface="微软雅黑" panose="020B0503020204020204" pitchFamily="34" charset="-122"/>
                          <a:ea typeface="微软雅黑" panose="020B0503020204020204" pitchFamily="34" charset="-122"/>
                          <a:cs typeface="+mn-ea"/>
                          <a:sym typeface="+mn-lt"/>
                        </a:rPr>
                        <a:t>Linux，Windows</a:t>
                      </a:r>
                      <a:endParaRPr lang="en-US" sz="1100" b="0" dirty="0">
                        <a:latin typeface="微软雅黑" panose="020B0503020204020204" pitchFamily="34" charset="-122"/>
                        <a:ea typeface="微软雅黑" panose="020B0503020204020204" pitchFamily="34" charset="-122"/>
                        <a:cs typeface="+mn-ea"/>
                        <a:sym typeface="+mn-lt"/>
                      </a:endParaRPr>
                    </a:p>
                    <a:p>
                      <a:pPr marL="0" marR="0" indent="0" algn="l" defTabSz="914400" rtl="0" eaLnBrk="1" fontAlgn="auto" latinLnBrk="1" hangingPunct="1">
                        <a:lnSpc>
                          <a:spcPct val="100000"/>
                        </a:lnSpc>
                        <a:spcBef>
                          <a:spcPts val="0"/>
                        </a:spcBef>
                        <a:spcAft>
                          <a:spcPts val="0"/>
                        </a:spcAft>
                        <a:buClrTx/>
                        <a:buSzTx/>
                        <a:buFontTx/>
                        <a:buNone/>
                        <a:defRPr/>
                      </a:pPr>
                      <a:r>
                        <a:rPr lang="en-US" sz="1100" b="0" dirty="0">
                          <a:latin typeface="微软雅黑" panose="020B0503020204020204" pitchFamily="34" charset="-122"/>
                          <a:ea typeface="微软雅黑" panose="020B0503020204020204" pitchFamily="34" charset="-122"/>
                          <a:cs typeface="+mn-ea"/>
                          <a:sym typeface="+mn-lt"/>
                        </a:rPr>
                        <a:t>Client : </a:t>
                      </a:r>
                      <a:r>
                        <a:rPr lang="en-US" sz="1100" b="0" dirty="0" err="1">
                          <a:latin typeface="微软雅黑" panose="020B0503020204020204" pitchFamily="34" charset="-122"/>
                          <a:ea typeface="微软雅黑" panose="020B0503020204020204" pitchFamily="34" charset="-122"/>
                          <a:cs typeface="+mn-ea"/>
                          <a:sym typeface="+mn-lt"/>
                        </a:rPr>
                        <a:t>Windows，OS-X，Linux，Android</a:t>
                      </a:r>
                      <a:endParaRPr lang="en-US" sz="1100" b="0" dirty="0">
                        <a:latin typeface="微软雅黑" panose="020B0503020204020204" pitchFamily="34" charset="-122"/>
                        <a:ea typeface="微软雅黑" panose="020B0503020204020204" pitchFamily="34" charset="-122"/>
                        <a:cs typeface="+mn-ea"/>
                        <a:sym typeface="+mn-lt"/>
                      </a:endParaRPr>
                    </a:p>
                  </a:txBody>
                  <a:tcPr marL="97391" marR="97391" marT="49530" marB="4953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324836">
                <a:tc vMerge="1">
                  <a:txBody>
                    <a:bodyPr/>
                    <a:lstStyle/>
                    <a:p>
                      <a:endParaRPr lang="zh-CN"/>
                    </a:p>
                  </a:txBody>
                  <a:tcPr>
                    <a:lnL w="3175" cap="flat" cmpd="sng" algn="ctr">
                      <a:solidFill>
                        <a:srgbClr val="FFFFFF">
                          <a:lumMod val="75000"/>
                        </a:srgbClr>
                      </a:solidFill>
                      <a:prstDash val="solid"/>
                      <a:round/>
                      <a:headEnd type="none" w="med" len="med"/>
                      <a:tailEnd type="none" w="med" len="med"/>
                    </a:lnL>
                    <a:lnR w="3175" cap="flat" cmpd="sng" algn="ctr">
                      <a:solidFill>
                        <a:srgbClr val="FFFFFF">
                          <a:lumMod val="75000"/>
                        </a:srgbClr>
                      </a:solidFill>
                      <a:prstDash val="solid"/>
                      <a:round/>
                      <a:headEnd type="none" w="med" len="med"/>
                      <a:tailEnd type="none" w="med" len="med"/>
                    </a:lnR>
                    <a:lnT w="3175" cap="flat" cmpd="sng" algn="ctr">
                      <a:solidFill>
                        <a:srgbClr val="FFFFFF">
                          <a:lumMod val="75000"/>
                        </a:srgbClr>
                      </a:solidFill>
                      <a:prstDash val="solid"/>
                      <a:round/>
                      <a:headEnd type="none" w="med" len="med"/>
                      <a:tailEnd type="none" w="med" len="med"/>
                    </a:lnT>
                    <a:lnB w="3175" cap="flat" cmpd="sng" algn="ctr">
                      <a:solidFill>
                        <a:srgbClr val="FFFFFF">
                          <a:lumMod val="75000"/>
                        </a:srgbClr>
                      </a:solidFill>
                      <a:prstDash val="solid"/>
                      <a:round/>
                      <a:headEnd type="none" w="med" len="med"/>
                      <a:tailEnd type="none" w="med" len="med"/>
                    </a:lnB>
                    <a:solidFill>
                      <a:schemeClr val="bg1">
                        <a:lumMod val="85000"/>
                        <a:alpha val="50000"/>
                      </a:schemeClr>
                    </a:solidFill>
                  </a:tcPr>
                </a:tc>
                <a:tc>
                  <a:txBody>
                    <a:bodyPr/>
                    <a:lstStyle/>
                    <a:p>
                      <a:r>
                        <a:rPr lang="en-US" sz="1100" dirty="0">
                          <a:latin typeface="微软雅黑" panose="020B0503020204020204" pitchFamily="34" charset="-122"/>
                          <a:ea typeface="微软雅黑" panose="020B0503020204020204" pitchFamily="34" charset="-122"/>
                          <a:cs typeface="+mn-ea"/>
                          <a:sym typeface="+mn-lt"/>
                        </a:rPr>
                        <a:t>Database</a:t>
                      </a:r>
                    </a:p>
                  </a:txBody>
                  <a:tcPr marL="97391" marR="97391" marT="49530" marB="4953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defRPr/>
                      </a:pPr>
                      <a:r>
                        <a:rPr lang="en-US" altLang="ko-KR" sz="1100" b="0" dirty="0">
                          <a:latin typeface="微软雅黑" panose="020B0503020204020204" pitchFamily="34" charset="-122"/>
                          <a:ea typeface="微软雅黑" panose="020B0503020204020204" pitchFamily="34" charset="-122"/>
                          <a:cs typeface="+mn-ea"/>
                          <a:sym typeface="+mn-lt"/>
                        </a:rPr>
                        <a:t>Oracle</a:t>
                      </a:r>
                      <a:r>
                        <a:rPr lang="ko-KR" altLang="en-US" sz="1100" b="0" dirty="0">
                          <a:latin typeface="微软雅黑" panose="020B0503020204020204" pitchFamily="34" charset="-122"/>
                          <a:ea typeface="+mn-ea"/>
                          <a:cs typeface="+mn-ea"/>
                          <a:sym typeface="+mn-lt"/>
                        </a:rPr>
                        <a:t>，</a:t>
                      </a:r>
                      <a:r>
                        <a:rPr lang="en-US" altLang="ko-KR" sz="1100" b="0" dirty="0">
                          <a:latin typeface="微软雅黑" panose="020B0503020204020204" pitchFamily="34" charset="-122"/>
                          <a:ea typeface="微软雅黑" panose="020B0503020204020204" pitchFamily="34" charset="-122"/>
                          <a:cs typeface="+mn-ea"/>
                          <a:sym typeface="+mn-lt"/>
                        </a:rPr>
                        <a:t>SQL-Server</a:t>
                      </a:r>
                      <a:r>
                        <a:rPr lang="ko-KR" altLang="en-US" sz="1100" b="0" dirty="0">
                          <a:latin typeface="微软雅黑" panose="020B0503020204020204" pitchFamily="34" charset="-122"/>
                          <a:ea typeface="+mn-ea"/>
                          <a:cs typeface="+mn-ea"/>
                          <a:sym typeface="+mn-lt"/>
                        </a:rPr>
                        <a:t>，</a:t>
                      </a:r>
                      <a:r>
                        <a:rPr lang="en-US" altLang="ko-KR" sz="1100" b="0" dirty="0">
                          <a:latin typeface="微软雅黑" panose="020B0503020204020204" pitchFamily="34" charset="-122"/>
                          <a:ea typeface="微软雅黑" panose="020B0503020204020204" pitchFamily="34" charset="-122"/>
                          <a:cs typeface="+mn-ea"/>
                          <a:sym typeface="+mn-lt"/>
                        </a:rPr>
                        <a:t>M</a:t>
                      </a:r>
                      <a:r>
                        <a:rPr lang="en-US" altLang="zh-CN" sz="1100" b="0" dirty="0">
                          <a:latin typeface="微软雅黑" panose="020B0503020204020204" pitchFamily="34" charset="-122"/>
                          <a:ea typeface="微软雅黑" panose="020B0503020204020204" pitchFamily="34" charset="-122"/>
                          <a:cs typeface="+mn-ea"/>
                          <a:sym typeface="+mn-lt"/>
                        </a:rPr>
                        <a:t>ySQL</a:t>
                      </a:r>
                      <a:r>
                        <a:rPr lang="zh-CN" altLang="en-US" sz="1100" b="0" dirty="0">
                          <a:latin typeface="微软雅黑" panose="020B0503020204020204" pitchFamily="34" charset="-122"/>
                          <a:ea typeface="微软雅黑" panose="020B0503020204020204" pitchFamily="34" charset="-122"/>
                          <a:cs typeface="+mn-ea"/>
                          <a:sym typeface="+mn-lt"/>
                        </a:rPr>
                        <a:t>，</a:t>
                      </a:r>
                      <a:r>
                        <a:rPr lang="en-US" altLang="ko-KR" sz="1100" b="0" dirty="0">
                          <a:latin typeface="微软雅黑" panose="020B0503020204020204" pitchFamily="34" charset="-122"/>
                          <a:ea typeface="微软雅黑" panose="020B0503020204020204" pitchFamily="34" charset="-122"/>
                          <a:cs typeface="+mn-ea"/>
                          <a:sym typeface="+mn-lt"/>
                        </a:rPr>
                        <a:t>PostgreSQL</a:t>
                      </a:r>
                    </a:p>
                  </a:txBody>
                  <a:tcPr marL="97391" marR="97391" marT="49530" marB="4953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836501">
                <a:tc vMerge="1">
                  <a:txBody>
                    <a:bodyPr/>
                    <a:lstStyle/>
                    <a:p>
                      <a:endParaRPr lang="zh-CN"/>
                    </a:p>
                  </a:txBody>
                  <a:tcPr>
                    <a:lnL w="3175" cap="flat" cmpd="sng" algn="ctr">
                      <a:solidFill>
                        <a:srgbClr val="FFFFFF">
                          <a:lumMod val="75000"/>
                        </a:srgbClr>
                      </a:solidFill>
                      <a:prstDash val="solid"/>
                      <a:round/>
                      <a:headEnd type="none" w="med" len="med"/>
                      <a:tailEnd type="none" w="med" len="med"/>
                    </a:lnL>
                    <a:lnR w="3175" cap="flat" cmpd="sng" algn="ctr">
                      <a:solidFill>
                        <a:srgbClr val="FFFFFF">
                          <a:lumMod val="75000"/>
                        </a:srgbClr>
                      </a:solidFill>
                      <a:prstDash val="solid"/>
                      <a:round/>
                      <a:headEnd type="none" w="med" len="med"/>
                      <a:tailEnd type="none" w="med" len="med"/>
                    </a:lnR>
                    <a:lnT w="3175" cap="flat" cmpd="sng" algn="ctr">
                      <a:solidFill>
                        <a:srgbClr val="FFFFFF">
                          <a:lumMod val="75000"/>
                        </a:srgbClr>
                      </a:solidFill>
                      <a:prstDash val="solid"/>
                      <a:round/>
                      <a:headEnd type="none" w="med" len="med"/>
                      <a:tailEnd type="none" w="med" len="med"/>
                    </a:lnT>
                    <a:lnB w="3175" cap="flat" cmpd="sng" algn="ctr">
                      <a:solidFill>
                        <a:srgbClr val="FFFFFF">
                          <a:lumMod val="75000"/>
                        </a:srgbClr>
                      </a:solidFill>
                      <a:prstDash val="solid"/>
                      <a:round/>
                      <a:headEnd type="none" w="med" len="med"/>
                      <a:tailEnd type="none" w="med" len="med"/>
                    </a:lnB>
                    <a:solidFill>
                      <a:schemeClr val="bg1">
                        <a:lumMod val="85000"/>
                        <a:alpha val="50000"/>
                      </a:schemeClr>
                    </a:solidFill>
                  </a:tcPr>
                </a:tc>
                <a:tc>
                  <a:txBody>
                    <a:bodyPr/>
                    <a:lstStyle/>
                    <a:p>
                      <a:r>
                        <a:rPr lang="en-US" sz="1100" dirty="0">
                          <a:latin typeface="微软雅黑" panose="020B0503020204020204" pitchFamily="34" charset="-122"/>
                          <a:ea typeface="微软雅黑" panose="020B0503020204020204" pitchFamily="34" charset="-122"/>
                          <a:cs typeface="+mn-ea"/>
                          <a:sym typeface="+mn-lt"/>
                        </a:rPr>
                        <a:t>Client System</a:t>
                      </a:r>
                    </a:p>
                  </a:txBody>
                  <a:tcPr marL="97391" marR="97391" marT="49530" marB="4953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defRPr/>
                      </a:pPr>
                      <a:r>
                        <a:rPr lang="en-US" altLang="ko-KR" sz="1100" b="0" dirty="0">
                          <a:latin typeface="微软雅黑" panose="020B0503020204020204" pitchFamily="34" charset="-122"/>
                          <a:ea typeface="微软雅黑" panose="020B0503020204020204" pitchFamily="34" charset="-122"/>
                          <a:cs typeface="+mn-ea"/>
                          <a:sym typeface="+mn-lt"/>
                        </a:rPr>
                        <a:t>Web Browser : </a:t>
                      </a:r>
                      <a:r>
                        <a:rPr lang="en-US" altLang="ko-KR" sz="1100" b="0" dirty="0" err="1">
                          <a:latin typeface="微软雅黑" panose="020B0503020204020204" pitchFamily="34" charset="-122"/>
                          <a:ea typeface="微软雅黑" panose="020B0503020204020204" pitchFamily="34" charset="-122"/>
                          <a:cs typeface="+mn-ea"/>
                          <a:sym typeface="+mn-lt"/>
                        </a:rPr>
                        <a:t>FireFox</a:t>
                      </a:r>
                      <a:r>
                        <a:rPr lang="ko-KR" altLang="en-US" sz="1100" b="0" dirty="0">
                          <a:latin typeface="微软雅黑" panose="020B0503020204020204" pitchFamily="34" charset="-122"/>
                          <a:ea typeface="+mn-ea"/>
                          <a:cs typeface="+mn-ea"/>
                          <a:sym typeface="+mn-lt"/>
                        </a:rPr>
                        <a:t>，</a:t>
                      </a:r>
                      <a:r>
                        <a:rPr lang="en-US" altLang="ko-KR" sz="1100" b="0" dirty="0">
                          <a:latin typeface="微软雅黑" panose="020B0503020204020204" pitchFamily="34" charset="-122"/>
                          <a:ea typeface="微软雅黑" panose="020B0503020204020204" pitchFamily="34" charset="-122"/>
                          <a:cs typeface="+mn-ea"/>
                          <a:sym typeface="+mn-lt"/>
                        </a:rPr>
                        <a:t>Chrome</a:t>
                      </a:r>
                      <a:r>
                        <a:rPr lang="ko-KR" altLang="en-US" sz="1100" b="0" dirty="0">
                          <a:latin typeface="微软雅黑" panose="020B0503020204020204" pitchFamily="34" charset="-122"/>
                          <a:ea typeface="+mn-ea"/>
                          <a:cs typeface="+mn-ea"/>
                          <a:sym typeface="+mn-lt"/>
                        </a:rPr>
                        <a:t>，</a:t>
                      </a:r>
                      <a:r>
                        <a:rPr lang="en-US" altLang="ko-KR" sz="1100" b="0" dirty="0">
                          <a:latin typeface="微软雅黑" panose="020B0503020204020204" pitchFamily="34" charset="-122"/>
                          <a:ea typeface="微软雅黑" panose="020B0503020204020204" pitchFamily="34" charset="-122"/>
                          <a:cs typeface="+mn-ea"/>
                          <a:sym typeface="+mn-lt"/>
                        </a:rPr>
                        <a:t>Opera</a:t>
                      </a:r>
                      <a:r>
                        <a:rPr lang="ko-KR" altLang="en-US" sz="1100" b="0" dirty="0">
                          <a:latin typeface="微软雅黑" panose="020B0503020204020204" pitchFamily="34" charset="-122"/>
                          <a:ea typeface="+mn-ea"/>
                          <a:cs typeface="+mn-ea"/>
                          <a:sym typeface="+mn-lt"/>
                        </a:rPr>
                        <a:t>，</a:t>
                      </a:r>
                      <a:r>
                        <a:rPr lang="en-US" altLang="ko-KR" sz="1100" b="0" dirty="0">
                          <a:latin typeface="微软雅黑" panose="020B0503020204020204" pitchFamily="34" charset="-122"/>
                          <a:ea typeface="微软雅黑" panose="020B0503020204020204" pitchFamily="34" charset="-122"/>
                          <a:cs typeface="+mn-ea"/>
                          <a:sym typeface="+mn-lt"/>
                        </a:rPr>
                        <a:t>Safari</a:t>
                      </a:r>
                      <a:r>
                        <a:rPr lang="zh-CN" altLang="en-US" sz="1100" b="0" dirty="0">
                          <a:latin typeface="微软雅黑" panose="020B0503020204020204" pitchFamily="34" charset="-122"/>
                          <a:ea typeface="微软雅黑" panose="020B0503020204020204" pitchFamily="34" charset="-122"/>
                          <a:cs typeface="+mn-ea"/>
                          <a:sym typeface="+mn-lt"/>
                        </a:rPr>
                        <a:t>，</a:t>
                      </a:r>
                      <a:r>
                        <a:rPr lang="en-US" altLang="zh-CN" sz="1100" b="0" dirty="0">
                          <a:latin typeface="微软雅黑" panose="020B0503020204020204" pitchFamily="34" charset="-122"/>
                          <a:ea typeface="微软雅黑" panose="020B0503020204020204" pitchFamily="34" charset="-122"/>
                          <a:cs typeface="+mn-ea"/>
                          <a:sym typeface="+mn-lt"/>
                        </a:rPr>
                        <a:t>IE</a:t>
                      </a:r>
                      <a:r>
                        <a:rPr lang="en-US" altLang="ko-KR" sz="1100" b="0" dirty="0">
                          <a:latin typeface="微软雅黑" panose="020B0503020204020204" pitchFamily="34" charset="-122"/>
                          <a:ea typeface="微软雅黑" panose="020B0503020204020204" pitchFamily="34" charset="-122"/>
                          <a:cs typeface="+mn-ea"/>
                          <a:sym typeface="+mn-lt"/>
                        </a:rPr>
                        <a:t> …</a:t>
                      </a:r>
                    </a:p>
                  </a:txBody>
                  <a:tcPr marL="97391" marR="97391" marT="49530" marB="4953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835809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221A75-1E80-CB4E-8753-1AD8983A87B9}"/>
              </a:ext>
            </a:extLst>
          </p:cNvPr>
          <p:cNvSpPr>
            <a:spLocks noGrp="1"/>
          </p:cNvSpPr>
          <p:nvPr>
            <p:ph type="title"/>
          </p:nvPr>
        </p:nvSpPr>
        <p:spPr/>
        <p:txBody>
          <a:bodyPr/>
          <a:lstStyle/>
          <a:p>
            <a:r>
              <a:rPr lang="zh-CN" altLang="ko-Kore-KR" dirty="0"/>
              <a:t>系统设计</a:t>
            </a:r>
            <a:r>
              <a:rPr lang="zh-CN" altLang="en-US" dirty="0"/>
              <a:t>方案 </a:t>
            </a:r>
            <a:r>
              <a:rPr lang="en-US" altLang="zh-CN" dirty="0"/>
              <a:t>-</a:t>
            </a:r>
            <a:r>
              <a:rPr lang="zh-CN" altLang="en-US" dirty="0"/>
              <a:t> </a:t>
            </a:r>
            <a:r>
              <a:rPr lang="en-US" altLang="ko-Kore-KR" dirty="0"/>
              <a:t>vSphere 7</a:t>
            </a:r>
            <a:r>
              <a:rPr lang="ko-Kore-KR" altLang="en-US" dirty="0"/>
              <a:t>构建方案</a:t>
            </a:r>
            <a:endParaRPr kumimoji="1" lang="ko-Kore-KR" altLang="en-US" dirty="0"/>
          </a:p>
        </p:txBody>
      </p:sp>
      <p:pic>
        <p:nvPicPr>
          <p:cNvPr id="4" name="Picture 40">
            <a:extLst>
              <a:ext uri="{FF2B5EF4-FFF2-40B4-BE49-F238E27FC236}">
                <a16:creationId xmlns:a16="http://schemas.microsoft.com/office/drawing/2014/main" id="{DC436546-945A-0840-934E-AD46FB4274B7}"/>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465455" y="847519"/>
            <a:ext cx="6177083" cy="3493253"/>
          </a:xfrm>
          <a:prstGeom prst="rect">
            <a:avLst/>
          </a:prstGeom>
          <a:noFill/>
          <a:ln>
            <a:noFill/>
          </a:ln>
        </p:spPr>
      </p:pic>
      <p:sp>
        <p:nvSpPr>
          <p:cNvPr id="5" name="직사각형 4">
            <a:extLst>
              <a:ext uri="{FF2B5EF4-FFF2-40B4-BE49-F238E27FC236}">
                <a16:creationId xmlns:a16="http://schemas.microsoft.com/office/drawing/2014/main" id="{5D725332-FA7E-8245-8167-50B6B57CBF1E}"/>
              </a:ext>
            </a:extLst>
          </p:cNvPr>
          <p:cNvSpPr/>
          <p:nvPr/>
        </p:nvSpPr>
        <p:spPr>
          <a:xfrm>
            <a:off x="2888050" y="4340772"/>
            <a:ext cx="2081018" cy="298864"/>
          </a:xfrm>
          <a:prstGeom prst="rect">
            <a:avLst/>
          </a:prstGeom>
        </p:spPr>
        <p:txBody>
          <a:bodyPr wrap="none">
            <a:spAutoFit/>
          </a:bodyPr>
          <a:lstStyle/>
          <a:p>
            <a:pPr algn="ctr">
              <a:lnSpc>
                <a:spcPct val="125000"/>
              </a:lnSpc>
              <a:spcAft>
                <a:spcPts val="780"/>
              </a:spcAft>
            </a:pPr>
            <a:r>
              <a:rPr lang="zh-CN" altLang="ko-Kore-KR" sz="1200" kern="100" dirty="0">
                <a:solidFill>
                  <a:srgbClr val="0070C0"/>
                </a:solidFill>
                <a:latin typeface="Arial" panose="020B0604020202020204" pitchFamily="34" charset="0"/>
                <a:ea typeface="SimHei" panose="02010609060101010101" pitchFamily="49" charset="-122"/>
              </a:rPr>
              <a:t>图表</a:t>
            </a:r>
            <a:r>
              <a:rPr lang="en-US" altLang="ko-Kore-KR" sz="1200" kern="100" dirty="0">
                <a:solidFill>
                  <a:srgbClr val="0070C0"/>
                </a:solidFill>
                <a:latin typeface="Arial" panose="020B0604020202020204" pitchFamily="34" charset="0"/>
                <a:ea typeface="SimHei" panose="02010609060101010101" pitchFamily="49" charset="-122"/>
              </a:rPr>
              <a:t>VMware HA</a:t>
            </a:r>
            <a:r>
              <a:rPr lang="zh-CN" altLang="ko-Kore-KR" sz="1200" kern="100" dirty="0">
                <a:solidFill>
                  <a:srgbClr val="0070C0"/>
                </a:solidFill>
                <a:latin typeface="Arial" panose="020B0604020202020204" pitchFamily="34" charset="0"/>
                <a:ea typeface="SimHei" panose="02010609060101010101" pitchFamily="49" charset="-122"/>
              </a:rPr>
              <a:t>功能示意图</a:t>
            </a:r>
            <a:endParaRPr lang="ko-Kore-KR" altLang="ko-Kore-KR" sz="1200" kern="100" dirty="0">
              <a:solidFill>
                <a:srgbClr val="0070C0"/>
              </a:solidFill>
              <a:latin typeface="Arial" panose="020B0604020202020204" pitchFamily="34" charset="0"/>
              <a:ea typeface="SimHei" panose="02010609060101010101" pitchFamily="49" charset="-122"/>
            </a:endParaRPr>
          </a:p>
        </p:txBody>
      </p:sp>
      <p:sp>
        <p:nvSpPr>
          <p:cNvPr id="8" name="Rectangle 2">
            <a:extLst>
              <a:ext uri="{FF2B5EF4-FFF2-40B4-BE49-F238E27FC236}">
                <a16:creationId xmlns:a16="http://schemas.microsoft.com/office/drawing/2014/main" id="{4BE72D6F-8EE7-F740-A4F5-57631D661CD8}"/>
              </a:ext>
            </a:extLst>
          </p:cNvPr>
          <p:cNvSpPr>
            <a:spLocks noChangeArrowheads="1"/>
          </p:cNvSpPr>
          <p:nvPr/>
        </p:nvSpPr>
        <p:spPr bwMode="auto">
          <a:xfrm>
            <a:off x="5444359" y="37621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ore-KR" altLang="en-US"/>
          </a:p>
        </p:txBody>
      </p:sp>
      <p:pic>
        <p:nvPicPr>
          <p:cNvPr id="12" name="그림 11" descr="vCENTER1">
            <a:extLst>
              <a:ext uri="{FF2B5EF4-FFF2-40B4-BE49-F238E27FC236}">
                <a16:creationId xmlns:a16="http://schemas.microsoft.com/office/drawing/2014/main" id="{717C193C-92DB-124D-9643-16543A430CE1}"/>
              </a:ext>
            </a:extLst>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8359" y="3095841"/>
            <a:ext cx="4781534" cy="3164725"/>
          </a:xfrm>
          <a:prstGeom prst="rect">
            <a:avLst/>
          </a:prstGeom>
          <a:noFill/>
          <a:ln>
            <a:noFill/>
          </a:ln>
        </p:spPr>
      </p:pic>
      <p:sp>
        <p:nvSpPr>
          <p:cNvPr id="9" name="직사각형 8">
            <a:extLst>
              <a:ext uri="{FF2B5EF4-FFF2-40B4-BE49-F238E27FC236}">
                <a16:creationId xmlns:a16="http://schemas.microsoft.com/office/drawing/2014/main" id="{AF392C3E-2BF6-BA49-AFA9-493A4F87EF95}"/>
              </a:ext>
            </a:extLst>
          </p:cNvPr>
          <p:cNvSpPr/>
          <p:nvPr/>
        </p:nvSpPr>
        <p:spPr>
          <a:xfrm>
            <a:off x="7157545" y="2186152"/>
            <a:ext cx="4397424" cy="769441"/>
          </a:xfrm>
          <a:prstGeom prst="rect">
            <a:avLst/>
          </a:prstGeom>
        </p:spPr>
        <p:txBody>
          <a:bodyPr wrap="square">
            <a:spAutoFit/>
          </a:bodyPr>
          <a:lstStyle/>
          <a:p>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可通过单个界面部署、监控和管理虚拟化</a:t>
            </a:r>
            <a:r>
              <a:rPr lang="en-US"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 IT </a:t>
            </a:r>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环境，并确保最佳的服务级别。</a:t>
            </a:r>
            <a:r>
              <a:rPr lang="en-US"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VMware vCenter Server </a:t>
            </a:r>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是 </a:t>
            </a:r>
            <a:r>
              <a:rPr lang="en-US"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hlinkClick r:id="rId4"/>
              </a:rPr>
              <a:t>VMware vCenter</a:t>
            </a:r>
            <a:r>
              <a:rPr lang="en-US"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系列解决方案的中央访问点，这些解决方案可为虚拟基础架构提供前所未有的智能、控制和自动化</a:t>
            </a:r>
            <a:r>
              <a:rPr lang="ko-Kore-KR" altLang="ko-Kore-KR" sz="1100" dirty="0">
                <a:latin typeface="Microsoft YaHei" panose="020B0503020204020204" pitchFamily="34" charset="-122"/>
              </a:rPr>
              <a:t> </a:t>
            </a:r>
            <a:endParaRPr lang="ko-Kore-KR" altLang="en-US" sz="1100" dirty="0">
              <a:latin typeface="Microsoft YaHei" panose="020B0503020204020204" pitchFamily="34" charset="-122"/>
            </a:endParaRPr>
          </a:p>
        </p:txBody>
      </p:sp>
    </p:spTree>
    <p:extLst>
      <p:ext uri="{BB962C8B-B14F-4D97-AF65-F5344CB8AC3E}">
        <p14:creationId xmlns:p14="http://schemas.microsoft.com/office/powerpoint/2010/main" val="1577111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221A75-1E80-CB4E-8753-1AD8983A87B9}"/>
              </a:ext>
            </a:extLst>
          </p:cNvPr>
          <p:cNvSpPr>
            <a:spLocks noGrp="1"/>
          </p:cNvSpPr>
          <p:nvPr>
            <p:ph type="title"/>
          </p:nvPr>
        </p:nvSpPr>
        <p:spPr/>
        <p:txBody>
          <a:bodyPr/>
          <a:lstStyle/>
          <a:p>
            <a:r>
              <a:rPr lang="zh-CN" altLang="ko-Kore-KR" dirty="0"/>
              <a:t>系统设计</a:t>
            </a:r>
            <a:r>
              <a:rPr lang="zh-CN" altLang="en-US" dirty="0"/>
              <a:t>方案  </a:t>
            </a:r>
            <a:r>
              <a:rPr lang="en-US" altLang="zh-CN" dirty="0"/>
              <a:t>-</a:t>
            </a:r>
            <a:r>
              <a:rPr lang="zh-CN" altLang="en-US" dirty="0"/>
              <a:t> </a:t>
            </a:r>
            <a:r>
              <a:rPr lang="en-US" altLang="ko-Kore-KR" dirty="0"/>
              <a:t>vSphere 7</a:t>
            </a:r>
            <a:r>
              <a:rPr lang="ko-Kore-KR" altLang="en-US" dirty="0"/>
              <a:t>构建方案</a:t>
            </a:r>
            <a:endParaRPr kumimoji="1" lang="ko-Kore-KR" altLang="en-US" dirty="0"/>
          </a:p>
        </p:txBody>
      </p:sp>
      <p:sp>
        <p:nvSpPr>
          <p:cNvPr id="7" name="직사각형 6">
            <a:extLst>
              <a:ext uri="{FF2B5EF4-FFF2-40B4-BE49-F238E27FC236}">
                <a16:creationId xmlns:a16="http://schemas.microsoft.com/office/drawing/2014/main" id="{62814F91-03A2-244E-BD2B-91A617912F78}"/>
              </a:ext>
            </a:extLst>
          </p:cNvPr>
          <p:cNvSpPr/>
          <p:nvPr/>
        </p:nvSpPr>
        <p:spPr>
          <a:xfrm>
            <a:off x="2278050" y="4400923"/>
            <a:ext cx="1645001" cy="298864"/>
          </a:xfrm>
          <a:prstGeom prst="rect">
            <a:avLst/>
          </a:prstGeom>
        </p:spPr>
        <p:txBody>
          <a:bodyPr wrap="none">
            <a:spAutoFit/>
          </a:bodyPr>
          <a:lstStyle/>
          <a:p>
            <a:pPr algn="ctr">
              <a:lnSpc>
                <a:spcPct val="125000"/>
              </a:lnSpc>
              <a:spcAft>
                <a:spcPts val="780"/>
              </a:spcAft>
            </a:pPr>
            <a:r>
              <a:rPr lang="zh-CN" altLang="ko-Kore-KR" sz="1200" kern="100" dirty="0">
                <a:solidFill>
                  <a:srgbClr val="0070C0"/>
                </a:solidFill>
                <a:latin typeface="Arial" panose="020B0604020202020204" pitchFamily="34" charset="0"/>
                <a:ea typeface="SimHei" panose="02010609060101010101" pitchFamily="49" charset="-122"/>
              </a:rPr>
              <a:t>图表</a:t>
            </a:r>
            <a:r>
              <a:rPr lang="en-US" altLang="ko-Kore-KR" sz="1200" kern="100" dirty="0" err="1">
                <a:solidFill>
                  <a:srgbClr val="0070C0"/>
                </a:solidFill>
                <a:latin typeface="Arial" panose="020B0604020202020204" pitchFamily="34" charset="0"/>
                <a:ea typeface="SimHei" panose="02010609060101010101" pitchFamily="49" charset="-122"/>
              </a:rPr>
              <a:t>vMotion</a:t>
            </a:r>
            <a:r>
              <a:rPr lang="zh-CN" altLang="ko-Kore-KR" sz="1200" kern="100" dirty="0">
                <a:solidFill>
                  <a:srgbClr val="0070C0"/>
                </a:solidFill>
                <a:latin typeface="Arial" panose="020B0604020202020204" pitchFamily="34" charset="0"/>
                <a:ea typeface="SimHei" panose="02010609060101010101" pitchFamily="49" charset="-122"/>
              </a:rPr>
              <a:t>实现原理</a:t>
            </a:r>
            <a:endParaRPr lang="ko-Kore-KR" altLang="ko-Kore-KR" sz="1200" kern="100" dirty="0">
              <a:solidFill>
                <a:srgbClr val="0070C0"/>
              </a:solidFill>
              <a:latin typeface="Arial" panose="020B0604020202020204" pitchFamily="34" charset="0"/>
            </a:endParaRPr>
          </a:p>
        </p:txBody>
      </p:sp>
      <p:sp>
        <p:nvSpPr>
          <p:cNvPr id="8" name="Rectangle 2">
            <a:extLst>
              <a:ext uri="{FF2B5EF4-FFF2-40B4-BE49-F238E27FC236}">
                <a16:creationId xmlns:a16="http://schemas.microsoft.com/office/drawing/2014/main" id="{4BE72D6F-8EE7-F740-A4F5-57631D661CD8}"/>
              </a:ext>
            </a:extLst>
          </p:cNvPr>
          <p:cNvSpPr>
            <a:spLocks noChangeArrowheads="1"/>
          </p:cNvSpPr>
          <p:nvPr/>
        </p:nvSpPr>
        <p:spPr bwMode="auto">
          <a:xfrm>
            <a:off x="5444359" y="37621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ore-KR" altLang="en-US"/>
          </a:p>
        </p:txBody>
      </p:sp>
      <p:pic>
        <p:nvPicPr>
          <p:cNvPr id="3073" name="Picture 1" descr="L@5D1]{33Q[8AP7[N7`R4JB">
            <a:extLst>
              <a:ext uri="{FF2B5EF4-FFF2-40B4-BE49-F238E27FC236}">
                <a16:creationId xmlns:a16="http://schemas.microsoft.com/office/drawing/2014/main" id="{CC019A1C-7B15-484F-8D8A-8B8AFCEC3EED}"/>
              </a:ext>
            </a:extLst>
          </p:cNvPr>
          <p:cNvPicPr>
            <a:picLocks noChangeAspect="1" noChangeArrowheads="1"/>
          </p:cNvPicPr>
          <p:nvPr/>
        </p:nvPicPr>
        <p:blipFill>
          <a:blip r:embed="rId2" r:link="rId3" cstate="email">
            <a:extLst>
              <a:ext uri="{28A0092B-C50C-407E-A947-70E740481C1C}">
                <a14:useLocalDpi xmlns:a14="http://schemas.microsoft.com/office/drawing/2010/main"/>
              </a:ext>
            </a:extLst>
          </a:blip>
          <a:srcRect/>
          <a:stretch>
            <a:fillRect/>
          </a:stretch>
        </p:blipFill>
        <p:spPr bwMode="auto">
          <a:xfrm>
            <a:off x="5842184" y="3094257"/>
            <a:ext cx="6016709" cy="291219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69593D7-8ADF-0140-BDBD-099FD50AC040}"/>
              </a:ext>
            </a:extLst>
          </p:cNvPr>
          <p:cNvSpPr/>
          <p:nvPr/>
        </p:nvSpPr>
        <p:spPr>
          <a:xfrm>
            <a:off x="6382600" y="2688333"/>
            <a:ext cx="5157759" cy="369332"/>
          </a:xfrm>
          <a:prstGeom prst="rect">
            <a:avLst/>
          </a:prstGeom>
        </p:spPr>
        <p:txBody>
          <a:bodyPr wrap="none">
            <a:spAutoFit/>
          </a:bodyPr>
          <a:lstStyle/>
          <a:p>
            <a:pPr algn="ctr">
              <a:lnSpc>
                <a:spcPct val="125000"/>
              </a:lnSpc>
              <a:spcAft>
                <a:spcPts val="780"/>
              </a:spcAft>
            </a:pPr>
            <a:r>
              <a:rPr lang="zh-CN" altLang="ko-Kore-KR" sz="1200" kern="100" dirty="0">
                <a:solidFill>
                  <a:srgbClr val="0070C0"/>
                </a:solidFill>
                <a:latin typeface="Arial" panose="020B0604020202020204" pitchFamily="34" charset="0"/>
                <a:ea typeface="SimHei" panose="02010609060101010101" pitchFamily="49" charset="-122"/>
              </a:rPr>
              <a:t>图表</a:t>
            </a:r>
            <a:r>
              <a:rPr lang="en-US" altLang="ko-Kore-KR" sz="1200" kern="100" dirty="0">
                <a:solidFill>
                  <a:srgbClr val="0070C0"/>
                </a:solidFill>
                <a:latin typeface="Arial" panose="020B0604020202020204" pitchFamily="34" charset="0"/>
                <a:ea typeface="SimHei" panose="02010609060101010101" pitchFamily="49" charset="-122"/>
              </a:rPr>
              <a:t>VMware Fault Tolerance </a:t>
            </a:r>
            <a:r>
              <a:rPr lang="ko-Kore-KR" altLang="ko-Kore-KR" sz="1200" kern="100" dirty="0">
                <a:solidFill>
                  <a:srgbClr val="0070C0"/>
                </a:solidFill>
                <a:latin typeface="Arial" panose="020B0604020202020204" pitchFamily="34" charset="0"/>
              </a:rPr>
              <a:t>容错技术功能示意图 </a:t>
            </a:r>
            <a:endParaRPr lang="ko-Kore-KR" altLang="en-US" sz="1200" kern="100" dirty="0">
              <a:solidFill>
                <a:srgbClr val="0070C0"/>
              </a:solidFill>
              <a:latin typeface="Arial" panose="020B0604020202020204" pitchFamily="34" charset="0"/>
            </a:endParaRPr>
          </a:p>
        </p:txBody>
      </p:sp>
      <p:pic>
        <p:nvPicPr>
          <p:cNvPr id="6" name="Object 5">
            <a:extLst>
              <a:ext uri="{FF2B5EF4-FFF2-40B4-BE49-F238E27FC236}">
                <a16:creationId xmlns:a16="http://schemas.microsoft.com/office/drawing/2014/main" id="{9FCC35BA-EB9E-3E4E-B3A0-595D7DB13218}"/>
              </a:ext>
            </a:extLst>
          </p:cNvPr>
          <p:cNvPicPr/>
          <p:nvPr/>
        </p:nvPicPr>
        <p:blipFill>
          <a:blip r:embed="rId4" cstate="email">
            <a:extLst>
              <a:ext uri="{28A0092B-C50C-407E-A947-70E740481C1C}">
                <a14:useLocalDpi xmlns:a14="http://schemas.microsoft.com/office/drawing/2010/main"/>
              </a:ext>
            </a:extLst>
          </a:blip>
          <a:srcRect t="-3201" r="-2834" b="-908"/>
          <a:stretch>
            <a:fillRect/>
          </a:stretch>
        </p:blipFill>
        <p:spPr bwMode="auto">
          <a:xfrm>
            <a:off x="579410" y="851535"/>
            <a:ext cx="5632204" cy="3422501"/>
          </a:xfrm>
          <a:prstGeom prst="rect">
            <a:avLst/>
          </a:prstGeom>
          <a:noFill/>
          <a:ln>
            <a:noFill/>
          </a:ln>
        </p:spPr>
      </p:pic>
      <p:sp>
        <p:nvSpPr>
          <p:cNvPr id="9" name="직사각형 8">
            <a:extLst>
              <a:ext uri="{FF2B5EF4-FFF2-40B4-BE49-F238E27FC236}">
                <a16:creationId xmlns:a16="http://schemas.microsoft.com/office/drawing/2014/main" id="{EE0FDF58-A47C-4A41-B541-604E12C9C148}"/>
              </a:ext>
            </a:extLst>
          </p:cNvPr>
          <p:cNvSpPr/>
          <p:nvPr/>
        </p:nvSpPr>
        <p:spPr>
          <a:xfrm>
            <a:off x="6526924" y="889052"/>
            <a:ext cx="5331969" cy="1692771"/>
          </a:xfrm>
          <a:prstGeom prst="rect">
            <a:avLst/>
          </a:prstGeom>
        </p:spPr>
        <p:txBody>
          <a:bodyPr wrap="square">
            <a:spAutoFit/>
          </a:bodyPr>
          <a:lstStyle/>
          <a:p>
            <a:pPr marR="53340" indent="266700">
              <a:lnSpc>
                <a:spcPct val="150000"/>
              </a:lnSpc>
              <a:spcBef>
                <a:spcPts val="600"/>
              </a:spcBef>
              <a:spcAft>
                <a:spcPts val="600"/>
              </a:spcAft>
            </a:pPr>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使用</a:t>
            </a:r>
            <a:r>
              <a:rPr lang="en-US"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VMware Fault Tolerance</a:t>
            </a:r>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（容错技术）可以实现完整的业务连续性，当有硬件发生故障之时，可以保障业务系统的连续运行，而不需要中断应用系统。</a:t>
            </a:r>
            <a:r>
              <a:rPr lang="en-US"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VMware Fault Tolerance</a:t>
            </a:r>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（容错技术）提供了迄今为止，最高级别的业务连续性保障，可以花费最小的代价得到最高的可靠性要求。</a:t>
            </a:r>
            <a:endParaRPr lang="ko-Kore-KR" altLang="ko-Kore-KR" sz="1100" kern="100" dirty="0">
              <a:latin typeface="Microsoft YaHei" panose="020B0503020204020204" pitchFamily="34" charset="-122"/>
              <a:ea typeface="SimSun" panose="02010600030101010101" pitchFamily="2" charset="-122"/>
              <a:cs typeface="Times New Roman" panose="02020603050405020304" pitchFamily="18" charset="0"/>
            </a:endParaRPr>
          </a:p>
          <a:p>
            <a:r>
              <a:rPr lang="en-US" altLang="ko-Kore-KR" sz="1100" kern="100" dirty="0">
                <a:latin typeface="Microsoft YaHei" panose="020B0503020204020204" pitchFamily="34" charset="-122"/>
                <a:ea typeface="Microsoft YaHei" panose="020B0503020204020204" pitchFamily="34" charset="-122"/>
              </a:rPr>
              <a:t>NIC/HBA</a:t>
            </a:r>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卡的</a:t>
            </a:r>
            <a:r>
              <a:rPr lang="en-US" altLang="ko-Kore-KR" sz="1100" kern="100" dirty="0">
                <a:latin typeface="Microsoft YaHei" panose="020B0503020204020204" pitchFamily="34" charset="-122"/>
                <a:ea typeface="Microsoft YaHei" panose="020B0503020204020204" pitchFamily="34" charset="-122"/>
              </a:rPr>
              <a:t>Teaming</a:t>
            </a:r>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也是服务器虚拟化的最基本需求，就是通过多网卡和多</a:t>
            </a:r>
            <a:r>
              <a:rPr lang="en-US" altLang="ko-Kore-KR" sz="1100" kern="100" dirty="0">
                <a:latin typeface="Microsoft YaHei" panose="020B0503020204020204" pitchFamily="34" charset="-122"/>
                <a:ea typeface="Microsoft YaHei" panose="020B0503020204020204" pitchFamily="34" charset="-122"/>
              </a:rPr>
              <a:t>HBA</a:t>
            </a:r>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卡，保证网络和存储访问的冗余性，一旦任何网卡或者</a:t>
            </a:r>
            <a:r>
              <a:rPr lang="en-US" altLang="ko-Kore-KR" sz="1100" kern="100" dirty="0">
                <a:latin typeface="Microsoft YaHei" panose="020B0503020204020204" pitchFamily="34" charset="-122"/>
                <a:ea typeface="Microsoft YaHei" panose="020B0503020204020204" pitchFamily="34" charset="-122"/>
              </a:rPr>
              <a:t>HBA</a:t>
            </a:r>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rPr>
              <a:t>卡故障，都不会引起虚拟机的服务中断</a:t>
            </a:r>
            <a:r>
              <a:rPr lang="ko-Kore-KR" altLang="ko-Kore-KR" sz="1100" dirty="0">
                <a:latin typeface="Microsoft YaHei" panose="020B0503020204020204" pitchFamily="34" charset="-122"/>
              </a:rPr>
              <a:t> </a:t>
            </a:r>
            <a:endParaRPr lang="ko-Kore-KR" altLang="en-US" sz="1100" dirty="0">
              <a:latin typeface="Microsoft YaHei" panose="020B0503020204020204" pitchFamily="34" charset="-122"/>
            </a:endParaRPr>
          </a:p>
        </p:txBody>
      </p:sp>
    </p:spTree>
    <p:extLst>
      <p:ext uri="{BB962C8B-B14F-4D97-AF65-F5344CB8AC3E}">
        <p14:creationId xmlns:p14="http://schemas.microsoft.com/office/powerpoint/2010/main" val="38823442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91440" tIns="45720" rIns="91440" bIns="45720" rtlCol="0" anchor="ctr">
            <a:noAutofit/>
          </a:bodyPr>
          <a:lstStyle/>
          <a:p>
            <a:r>
              <a:rPr lang="zh-CN" altLang="en-US" dirty="0">
                <a:cs typeface="+mn-ea"/>
                <a:sym typeface="+mn-lt"/>
              </a:rPr>
              <a:t>系统对接</a:t>
            </a:r>
            <a:endParaRPr lang="ko-KR" altLang="en-US" dirty="0">
              <a:cs typeface="+mn-ea"/>
              <a:sym typeface="+mn-lt"/>
            </a:endParaRPr>
          </a:p>
        </p:txBody>
      </p:sp>
      <p:sp>
        <p:nvSpPr>
          <p:cNvPr id="10" name="슬라이드 번호 개체 틀 2">
            <a:extLst>
              <a:ext uri="{FF2B5EF4-FFF2-40B4-BE49-F238E27FC236}">
                <a16:creationId xmlns:a16="http://schemas.microsoft.com/office/drawing/2014/main" id="{54CCC031-93C8-8C43-A63C-2B6D935B21F1}"/>
              </a:ext>
            </a:extLst>
          </p:cNvPr>
          <p:cNvSpPr>
            <a:spLocks noGrp="1"/>
          </p:cNvSpPr>
          <p:nvPr>
            <p:ph type="sldNum" sz="quarter" idx="12"/>
          </p:nvPr>
        </p:nvSpPr>
        <p:spPr>
          <a:xfrm>
            <a:off x="5754029" y="6561498"/>
            <a:ext cx="702011" cy="262829"/>
          </a:xfrm>
        </p:spPr>
        <p:txBody>
          <a:bodyPr vert="horz" lIns="91440" tIns="45720" rIns="91440" bIns="45720" rtlCol="0" anchor="ctr">
            <a:noAutofit/>
          </a:bodyPr>
          <a:lstStyle/>
          <a:p>
            <a:fld id="{8645AF44-5734-4C67-803C-E5F57A8BDDF5}" type="slidenum">
              <a:rPr lang="ko-KR" altLang="en-US" smtClean="0">
                <a:sym typeface="+mn-lt"/>
              </a:rPr>
              <a:pPr/>
              <a:t>104</a:t>
            </a:fld>
            <a:endParaRPr lang="ko-KR" altLang="en-US" dirty="0">
              <a:sym typeface="+mn-lt"/>
            </a:endParaRPr>
          </a:p>
        </p:txBody>
      </p:sp>
      <p:sp>
        <p:nvSpPr>
          <p:cNvPr id="12" name="내용 개체 틀 5">
            <a:extLst>
              <a:ext uri="{FF2B5EF4-FFF2-40B4-BE49-F238E27FC236}">
                <a16:creationId xmlns:a16="http://schemas.microsoft.com/office/drawing/2014/main" id="{87AA42E3-B9B1-44BF-ACE1-80F925433DD6}"/>
              </a:ext>
            </a:extLst>
          </p:cNvPr>
          <p:cNvSpPr txBox="1">
            <a:spLocks/>
          </p:cNvSpPr>
          <p:nvPr/>
        </p:nvSpPr>
        <p:spPr>
          <a:xfrm>
            <a:off x="388796" y="799719"/>
            <a:ext cx="11427384" cy="727974"/>
          </a:xfrm>
          <a:prstGeom prst="rect">
            <a:avLst/>
          </a:prstGeom>
        </p:spPr>
        <p:txBody>
          <a:bodyPr vert="horz" lIns="91440" tIns="45720" rIns="91440" bIns="45720" rtlCol="0" anchor="t">
            <a:noAutofit/>
          </a:bodyPr>
          <a:lstStyle>
            <a:lvl1pPr marL="285750" indent="-285750">
              <a:lnSpc>
                <a:spcPct val="120000"/>
              </a:lnSpc>
              <a:spcBef>
                <a:spcPts val="600"/>
              </a:spcBef>
              <a:buFont typeface="Arial" panose="020B0604020202020204" pitchFamily="34" charset="0"/>
              <a:buChar char="•"/>
              <a:defRPr sz="1600">
                <a:solidFill>
                  <a:prstClr val="black"/>
                </a:solidFill>
                <a:cs typeface="+mn-ea"/>
              </a:defRPr>
            </a:lvl1pPr>
            <a:lvl2pPr indent="0">
              <a:lnSpc>
                <a:spcPct val="120000"/>
              </a:lnSpc>
              <a:spcBef>
                <a:spcPts val="600"/>
              </a:spcBef>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2pPr>
            <a:lvl3pPr indent="0">
              <a:lnSpc>
                <a:spcPct val="120000"/>
              </a:lnSpc>
              <a:spcBef>
                <a:spcPts val="600"/>
              </a:spcBef>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3pPr>
            <a:lvl4pPr indent="0">
              <a:lnSpc>
                <a:spcPct val="120000"/>
              </a:lnSpc>
              <a:spcBef>
                <a:spcPts val="600"/>
              </a:spcBef>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4pPr>
            <a:lvl5pPr indent="0">
              <a:lnSpc>
                <a:spcPct val="120000"/>
              </a:lnSpc>
              <a:spcBef>
                <a:spcPts val="600"/>
              </a:spcBef>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dirty="0">
                <a:latin typeface="微软雅黑" panose="020B0503020204020204" pitchFamily="34" charset="-122"/>
                <a:ea typeface="微软雅黑" panose="020B0503020204020204" pitchFamily="34" charset="-122"/>
                <a:sym typeface="+mn-lt"/>
              </a:rPr>
              <a:t>接口管理是通过对接</a:t>
            </a:r>
            <a:r>
              <a:rPr lang="en-US" altLang="zh-CN" dirty="0">
                <a:latin typeface="微软雅黑" panose="020B0503020204020204" pitchFamily="34" charset="-122"/>
                <a:ea typeface="微软雅黑" panose="020B0503020204020204" pitchFamily="34" charset="-122"/>
                <a:sym typeface="+mn-lt"/>
              </a:rPr>
              <a:t>ERP</a:t>
            </a:r>
            <a:r>
              <a:rPr lang="zh-CN" altLang="en-US" dirty="0">
                <a:latin typeface="微软雅黑" panose="020B0503020204020204" pitchFamily="34" charset="-122"/>
                <a:ea typeface="微软雅黑" panose="020B0503020204020204" pitchFamily="34" charset="-122"/>
                <a:sym typeface="+mn-lt"/>
              </a:rPr>
              <a:t>的基础信息、生产计划、作业规格、库存信息等与生产相关信息到</a:t>
            </a:r>
            <a:r>
              <a:rPr lang="en-US" altLang="zh-CN" dirty="0">
                <a:latin typeface="微软雅黑" panose="020B0503020204020204" pitchFamily="34" charset="-122"/>
                <a:ea typeface="微软雅黑" panose="020B0503020204020204" pitchFamily="34" charset="-122"/>
                <a:sym typeface="+mn-lt"/>
              </a:rPr>
              <a:t>MES</a:t>
            </a:r>
            <a:r>
              <a:rPr lang="zh-CN" altLang="en-US" dirty="0">
                <a:latin typeface="微软雅黑" panose="020B0503020204020204" pitchFamily="34" charset="-122"/>
                <a:ea typeface="微软雅黑" panose="020B0503020204020204" pitchFamily="34" charset="-122"/>
                <a:sym typeface="+mn-lt"/>
              </a:rPr>
              <a:t>，实现从计划到生产的一致性信息管理</a:t>
            </a:r>
            <a:r>
              <a:rPr lang="zh-CN" altLang="zh-CN" dirty="0">
                <a:latin typeface="微软雅黑" panose="020B0503020204020204" pitchFamily="34" charset="-122"/>
                <a:ea typeface="微软雅黑" panose="020B0503020204020204" pitchFamily="34" charset="-122"/>
                <a:sym typeface="+mn-lt"/>
              </a:rPr>
              <a:t>。</a:t>
            </a:r>
            <a:endParaRPr lang="ko-KR" altLang="en-US" dirty="0">
              <a:latin typeface="微软雅黑" panose="020B0503020204020204" pitchFamily="34" charset="-122"/>
              <a:sym typeface="+mn-lt"/>
            </a:endParaRPr>
          </a:p>
          <a:p>
            <a:pPr marL="0" indent="0">
              <a:buNone/>
            </a:pPr>
            <a:endParaRPr lang="ko-KR" altLang="en-US" dirty="0">
              <a:sym typeface="+mn-lt"/>
            </a:endParaRPr>
          </a:p>
        </p:txBody>
      </p:sp>
      <p:pic>
        <p:nvPicPr>
          <p:cNvPr id="13" name="图像" descr="图像">
            <a:extLst>
              <a:ext uri="{FF2B5EF4-FFF2-40B4-BE49-F238E27FC236}">
                <a16:creationId xmlns:a16="http://schemas.microsoft.com/office/drawing/2014/main" id="{898490AE-E87C-4FF1-8A59-FEE2E82626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2002" y="1726655"/>
            <a:ext cx="2616201" cy="3149601"/>
          </a:xfrm>
          <a:prstGeom prst="rect">
            <a:avLst/>
          </a:prstGeom>
          <a:ln w="12700">
            <a:miter lim="400000"/>
          </a:ln>
        </p:spPr>
      </p:pic>
      <p:sp>
        <p:nvSpPr>
          <p:cNvPr id="14" name="SAP R/3">
            <a:extLst>
              <a:ext uri="{FF2B5EF4-FFF2-40B4-BE49-F238E27FC236}">
                <a16:creationId xmlns:a16="http://schemas.microsoft.com/office/drawing/2014/main" id="{3CA76A90-375C-449D-837F-B2490A3FD3B5}"/>
              </a:ext>
            </a:extLst>
          </p:cNvPr>
          <p:cNvSpPr txBox="1"/>
          <p:nvPr/>
        </p:nvSpPr>
        <p:spPr>
          <a:xfrm>
            <a:off x="1591027" y="1776731"/>
            <a:ext cx="879406"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defRPr sz="1400" b="1">
                <a:solidFill>
                  <a:srgbClr val="FFFFFF"/>
                </a:solidFill>
                <a:latin typeface="Microsoft YaHei"/>
                <a:ea typeface="Microsoft YaHei"/>
                <a:cs typeface="Microsoft YaHei"/>
                <a:sym typeface="Microsoft YaHei"/>
              </a:defRPr>
            </a:pPr>
            <a:r>
              <a:rPr sz="1400" dirty="0">
                <a:cs typeface="+mn-ea"/>
                <a:sym typeface="+mn-lt"/>
              </a:rPr>
              <a:t>SAP R/3</a:t>
            </a:r>
            <a:r>
              <a:rPr sz="1400" dirty="0">
                <a:effectLst>
                  <a:outerShdw blurRad="38100" dist="38100" dir="2700000" rotWithShape="0">
                    <a:schemeClr val="accent3">
                      <a:lumOff val="10616"/>
                    </a:schemeClr>
                  </a:outerShdw>
                </a:effectLst>
                <a:cs typeface="+mn-ea"/>
                <a:sym typeface="+mn-lt"/>
              </a:rPr>
              <a:t> </a:t>
            </a:r>
          </a:p>
        </p:txBody>
      </p:sp>
      <p:pic>
        <p:nvPicPr>
          <p:cNvPr id="15" name="图像" descr="图像">
            <a:extLst>
              <a:ext uri="{FF2B5EF4-FFF2-40B4-BE49-F238E27FC236}">
                <a16:creationId xmlns:a16="http://schemas.microsoft.com/office/drawing/2014/main" id="{62476E0F-E292-44EB-89E1-8895B38428E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6534" y="2345912"/>
            <a:ext cx="2247901" cy="304801"/>
          </a:xfrm>
          <a:prstGeom prst="rect">
            <a:avLst/>
          </a:prstGeom>
          <a:ln w="12700">
            <a:miter lim="400000"/>
          </a:ln>
        </p:spPr>
      </p:pic>
      <p:pic>
        <p:nvPicPr>
          <p:cNvPr id="16" name="图像" descr="图像">
            <a:extLst>
              <a:ext uri="{FF2B5EF4-FFF2-40B4-BE49-F238E27FC236}">
                <a16:creationId xmlns:a16="http://schemas.microsoft.com/office/drawing/2014/main" id="{45F22547-A70B-4996-8D6C-3AD1D0DE83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6534" y="2812951"/>
            <a:ext cx="2247901" cy="660401"/>
          </a:xfrm>
          <a:prstGeom prst="rect">
            <a:avLst/>
          </a:prstGeom>
          <a:ln w="12700">
            <a:miter lim="400000"/>
          </a:ln>
        </p:spPr>
      </p:pic>
      <p:pic>
        <p:nvPicPr>
          <p:cNvPr id="17" name="图像" descr="图像">
            <a:extLst>
              <a:ext uri="{FF2B5EF4-FFF2-40B4-BE49-F238E27FC236}">
                <a16:creationId xmlns:a16="http://schemas.microsoft.com/office/drawing/2014/main" id="{446E9CA7-0D79-4BB1-B44F-11F0AA6F09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6534" y="3635590"/>
            <a:ext cx="2247901" cy="304801"/>
          </a:xfrm>
          <a:prstGeom prst="rect">
            <a:avLst/>
          </a:prstGeom>
          <a:ln w="12700">
            <a:miter lim="400000"/>
          </a:ln>
        </p:spPr>
      </p:pic>
      <p:pic>
        <p:nvPicPr>
          <p:cNvPr id="18" name="图像" descr="图像">
            <a:extLst>
              <a:ext uri="{FF2B5EF4-FFF2-40B4-BE49-F238E27FC236}">
                <a16:creationId xmlns:a16="http://schemas.microsoft.com/office/drawing/2014/main" id="{BF854501-D4FB-4A33-AB0D-455FAA5BD7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6534" y="4102629"/>
            <a:ext cx="2247901" cy="660401"/>
          </a:xfrm>
          <a:prstGeom prst="rect">
            <a:avLst/>
          </a:prstGeom>
          <a:ln w="12700">
            <a:miter lim="400000"/>
          </a:ln>
        </p:spPr>
      </p:pic>
      <p:pic>
        <p:nvPicPr>
          <p:cNvPr id="19" name="图像" descr="图像">
            <a:extLst>
              <a:ext uri="{FF2B5EF4-FFF2-40B4-BE49-F238E27FC236}">
                <a16:creationId xmlns:a16="http://schemas.microsoft.com/office/drawing/2014/main" id="{F9A582BF-4361-40E5-8478-54A47C2031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8568" y="1726655"/>
            <a:ext cx="2641601" cy="3149601"/>
          </a:xfrm>
          <a:prstGeom prst="rect">
            <a:avLst/>
          </a:prstGeom>
          <a:ln w="12700">
            <a:miter lim="400000"/>
          </a:ln>
        </p:spPr>
      </p:pic>
      <p:sp>
        <p:nvSpPr>
          <p:cNvPr id="20" name="MES">
            <a:extLst>
              <a:ext uri="{FF2B5EF4-FFF2-40B4-BE49-F238E27FC236}">
                <a16:creationId xmlns:a16="http://schemas.microsoft.com/office/drawing/2014/main" id="{C9767FAC-EED9-43BE-A426-C984A4FFFED6}"/>
              </a:ext>
            </a:extLst>
          </p:cNvPr>
          <p:cNvSpPr txBox="1"/>
          <p:nvPr/>
        </p:nvSpPr>
        <p:spPr>
          <a:xfrm>
            <a:off x="8275181" y="1776731"/>
            <a:ext cx="449800"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400" b="1">
                <a:solidFill>
                  <a:srgbClr val="FFFFFF"/>
                </a:solidFill>
                <a:latin typeface="Microsoft YaHei"/>
                <a:ea typeface="Microsoft YaHei"/>
                <a:cs typeface="Microsoft YaHei"/>
                <a:sym typeface="Microsoft YaHei"/>
              </a:defRPr>
            </a:lvl1pPr>
          </a:lstStyle>
          <a:p>
            <a:r>
              <a:rPr>
                <a:latin typeface="+mn-lt"/>
                <a:ea typeface="+mn-ea"/>
                <a:cs typeface="+mn-ea"/>
                <a:sym typeface="+mn-lt"/>
              </a:rPr>
              <a:t>MES</a:t>
            </a:r>
          </a:p>
        </p:txBody>
      </p:sp>
      <p:pic>
        <p:nvPicPr>
          <p:cNvPr id="21" name="图像" descr="图像">
            <a:extLst>
              <a:ext uri="{FF2B5EF4-FFF2-40B4-BE49-F238E27FC236}">
                <a16:creationId xmlns:a16="http://schemas.microsoft.com/office/drawing/2014/main" id="{CC9E0ABE-CC63-46E2-822A-2250E54C2E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37947" y="2345912"/>
            <a:ext cx="838201" cy="1206501"/>
          </a:xfrm>
          <a:prstGeom prst="rect">
            <a:avLst/>
          </a:prstGeom>
          <a:ln w="12700">
            <a:miter lim="400000"/>
          </a:ln>
        </p:spPr>
      </p:pic>
      <p:pic>
        <p:nvPicPr>
          <p:cNvPr id="22" name="图像" descr="图像">
            <a:extLst>
              <a:ext uri="{FF2B5EF4-FFF2-40B4-BE49-F238E27FC236}">
                <a16:creationId xmlns:a16="http://schemas.microsoft.com/office/drawing/2014/main" id="{BC2407CC-4719-44F0-8EFC-E71314F119F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22247" y="2345912"/>
            <a:ext cx="838201" cy="1206501"/>
          </a:xfrm>
          <a:prstGeom prst="rect">
            <a:avLst/>
          </a:prstGeom>
          <a:ln w="12700">
            <a:miter lim="400000"/>
          </a:ln>
        </p:spPr>
      </p:pic>
      <p:pic>
        <p:nvPicPr>
          <p:cNvPr id="23" name="图像" descr="图像">
            <a:extLst>
              <a:ext uri="{FF2B5EF4-FFF2-40B4-BE49-F238E27FC236}">
                <a16:creationId xmlns:a16="http://schemas.microsoft.com/office/drawing/2014/main" id="{E90BA0CB-ADE2-4A6E-BFD0-DCC12D5FF2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37947" y="3788854"/>
            <a:ext cx="139701" cy="139701"/>
          </a:xfrm>
          <a:prstGeom prst="rect">
            <a:avLst/>
          </a:prstGeom>
          <a:ln w="12700">
            <a:miter lim="400000"/>
          </a:ln>
        </p:spPr>
      </p:pic>
      <p:pic>
        <p:nvPicPr>
          <p:cNvPr id="24" name="图像" descr="图像">
            <a:extLst>
              <a:ext uri="{FF2B5EF4-FFF2-40B4-BE49-F238E27FC236}">
                <a16:creationId xmlns:a16="http://schemas.microsoft.com/office/drawing/2014/main" id="{B5A311DD-D531-462A-B900-B4D93C096AE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37947" y="4065432"/>
            <a:ext cx="139701" cy="139701"/>
          </a:xfrm>
          <a:prstGeom prst="rect">
            <a:avLst/>
          </a:prstGeom>
          <a:ln w="12700">
            <a:miter lim="400000"/>
          </a:ln>
        </p:spPr>
      </p:pic>
      <p:pic>
        <p:nvPicPr>
          <p:cNvPr id="25" name="图像" descr="图像">
            <a:extLst>
              <a:ext uri="{FF2B5EF4-FFF2-40B4-BE49-F238E27FC236}">
                <a16:creationId xmlns:a16="http://schemas.microsoft.com/office/drawing/2014/main" id="{6D33A231-5748-4720-A70B-D4D6B86218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37947" y="4342010"/>
            <a:ext cx="139701" cy="139701"/>
          </a:xfrm>
          <a:prstGeom prst="rect">
            <a:avLst/>
          </a:prstGeom>
          <a:ln w="12700">
            <a:miter lim="400000"/>
          </a:ln>
        </p:spPr>
      </p:pic>
      <p:pic>
        <p:nvPicPr>
          <p:cNvPr id="26" name="图像" descr="图像">
            <a:extLst>
              <a:ext uri="{FF2B5EF4-FFF2-40B4-BE49-F238E27FC236}">
                <a16:creationId xmlns:a16="http://schemas.microsoft.com/office/drawing/2014/main" id="{EDFC425B-7AF1-439E-92A8-08F4DBE930E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37947" y="4618588"/>
            <a:ext cx="139701" cy="139701"/>
          </a:xfrm>
          <a:prstGeom prst="rect">
            <a:avLst/>
          </a:prstGeom>
          <a:ln w="12700">
            <a:miter lim="400000"/>
          </a:ln>
        </p:spPr>
      </p:pic>
      <p:pic>
        <p:nvPicPr>
          <p:cNvPr id="27" name="图像" descr="图像">
            <a:extLst>
              <a:ext uri="{FF2B5EF4-FFF2-40B4-BE49-F238E27FC236}">
                <a16:creationId xmlns:a16="http://schemas.microsoft.com/office/drawing/2014/main" id="{0F836CA2-BDA3-4AA9-8EB0-2370C111107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99892" y="5044420"/>
            <a:ext cx="9207501" cy="1270001"/>
          </a:xfrm>
          <a:prstGeom prst="rect">
            <a:avLst/>
          </a:prstGeom>
          <a:ln w="12700">
            <a:miter lim="400000"/>
          </a:ln>
        </p:spPr>
      </p:pic>
      <p:sp>
        <p:nvSpPr>
          <p:cNvPr id="28" name="EAI 优点">
            <a:extLst>
              <a:ext uri="{FF2B5EF4-FFF2-40B4-BE49-F238E27FC236}">
                <a16:creationId xmlns:a16="http://schemas.microsoft.com/office/drawing/2014/main" id="{D7D16DD4-FF82-4122-820B-608E11993138}"/>
              </a:ext>
            </a:extLst>
          </p:cNvPr>
          <p:cNvSpPr txBox="1"/>
          <p:nvPr/>
        </p:nvSpPr>
        <p:spPr>
          <a:xfrm>
            <a:off x="1628857" y="5082110"/>
            <a:ext cx="767196"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400" b="1">
                <a:solidFill>
                  <a:srgbClr val="FFFFFF"/>
                </a:solidFill>
                <a:latin typeface="Microsoft YaHei"/>
                <a:ea typeface="Microsoft YaHei"/>
                <a:cs typeface="Microsoft YaHei"/>
                <a:sym typeface="Microsoft YaHei"/>
              </a:defRPr>
            </a:lvl1pPr>
          </a:lstStyle>
          <a:p>
            <a:r>
              <a:rPr dirty="0">
                <a:latin typeface="+mn-lt"/>
                <a:ea typeface="+mn-ea"/>
                <a:cs typeface="+mn-ea"/>
                <a:sym typeface="+mn-lt"/>
              </a:rPr>
              <a:t>EAI </a:t>
            </a:r>
            <a:r>
              <a:rPr dirty="0" err="1">
                <a:latin typeface="微软雅黑" panose="020B0503020204020204" pitchFamily="34" charset="-122"/>
                <a:ea typeface="微软雅黑" panose="020B0503020204020204" pitchFamily="34" charset="-122"/>
                <a:cs typeface="+mn-ea"/>
                <a:sym typeface="+mn-lt"/>
              </a:rPr>
              <a:t>优点</a:t>
            </a:r>
            <a:endParaRPr dirty="0">
              <a:latin typeface="微软雅黑" panose="020B0503020204020204" pitchFamily="34" charset="-122"/>
              <a:ea typeface="微软雅黑" panose="020B0503020204020204" pitchFamily="34" charset="-122"/>
              <a:cs typeface="+mn-ea"/>
              <a:sym typeface="+mn-lt"/>
            </a:endParaRPr>
          </a:p>
        </p:txBody>
      </p:sp>
      <p:sp>
        <p:nvSpPr>
          <p:cNvPr id="29" name="MM">
            <a:extLst>
              <a:ext uri="{FF2B5EF4-FFF2-40B4-BE49-F238E27FC236}">
                <a16:creationId xmlns:a16="http://schemas.microsoft.com/office/drawing/2014/main" id="{53AA7FB8-C2A0-4EC8-8327-3DFF6E8E7683}"/>
              </a:ext>
            </a:extLst>
          </p:cNvPr>
          <p:cNvSpPr txBox="1"/>
          <p:nvPr/>
        </p:nvSpPr>
        <p:spPr>
          <a:xfrm>
            <a:off x="2661464" y="2366185"/>
            <a:ext cx="377665"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a:cs typeface="+mn-ea"/>
                <a:sym typeface="+mn-lt"/>
              </a:rPr>
              <a:t>MM</a:t>
            </a:r>
          </a:p>
        </p:txBody>
      </p:sp>
      <p:sp>
        <p:nvSpPr>
          <p:cNvPr id="30" name="PP">
            <a:extLst>
              <a:ext uri="{FF2B5EF4-FFF2-40B4-BE49-F238E27FC236}">
                <a16:creationId xmlns:a16="http://schemas.microsoft.com/office/drawing/2014/main" id="{97962140-29B8-416D-B69C-81D8B2A2410E}"/>
              </a:ext>
            </a:extLst>
          </p:cNvPr>
          <p:cNvSpPr txBox="1"/>
          <p:nvPr/>
        </p:nvSpPr>
        <p:spPr>
          <a:xfrm>
            <a:off x="2686765" y="3011024"/>
            <a:ext cx="271867"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a:cs typeface="+mn-ea"/>
                <a:sym typeface="+mn-lt"/>
              </a:rPr>
              <a:t>PP</a:t>
            </a:r>
          </a:p>
        </p:txBody>
      </p:sp>
      <p:sp>
        <p:nvSpPr>
          <p:cNvPr id="31" name="QM">
            <a:extLst>
              <a:ext uri="{FF2B5EF4-FFF2-40B4-BE49-F238E27FC236}">
                <a16:creationId xmlns:a16="http://schemas.microsoft.com/office/drawing/2014/main" id="{77DDD901-34DA-48FB-A17D-A9DABD05FEF0}"/>
              </a:ext>
            </a:extLst>
          </p:cNvPr>
          <p:cNvSpPr txBox="1"/>
          <p:nvPr/>
        </p:nvSpPr>
        <p:spPr>
          <a:xfrm>
            <a:off x="2665668" y="3655863"/>
            <a:ext cx="352017"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a:cs typeface="+mn-ea"/>
                <a:sym typeface="+mn-lt"/>
              </a:rPr>
              <a:t>QM</a:t>
            </a:r>
          </a:p>
        </p:txBody>
      </p:sp>
      <p:sp>
        <p:nvSpPr>
          <p:cNvPr id="32" name="SD">
            <a:extLst>
              <a:ext uri="{FF2B5EF4-FFF2-40B4-BE49-F238E27FC236}">
                <a16:creationId xmlns:a16="http://schemas.microsoft.com/office/drawing/2014/main" id="{CDFAF170-3227-4753-8DA6-6FF12C093569}"/>
              </a:ext>
            </a:extLst>
          </p:cNvPr>
          <p:cNvSpPr txBox="1"/>
          <p:nvPr/>
        </p:nvSpPr>
        <p:spPr>
          <a:xfrm>
            <a:off x="2661464" y="4300702"/>
            <a:ext cx="286295"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a:cs typeface="+mn-ea"/>
                <a:sym typeface="+mn-lt"/>
              </a:rPr>
              <a:t>SD</a:t>
            </a:r>
          </a:p>
        </p:txBody>
      </p:sp>
      <p:sp>
        <p:nvSpPr>
          <p:cNvPr id="33" name="ERP I/F">
            <a:extLst>
              <a:ext uri="{FF2B5EF4-FFF2-40B4-BE49-F238E27FC236}">
                <a16:creationId xmlns:a16="http://schemas.microsoft.com/office/drawing/2014/main" id="{86B89C12-7104-45A5-82C2-412089F186F3}"/>
              </a:ext>
            </a:extLst>
          </p:cNvPr>
          <p:cNvSpPr txBox="1"/>
          <p:nvPr/>
        </p:nvSpPr>
        <p:spPr>
          <a:xfrm>
            <a:off x="8418445" y="2817035"/>
            <a:ext cx="627734"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a:cs typeface="+mn-ea"/>
                <a:sym typeface="+mn-lt"/>
              </a:rPr>
              <a:t>ERP I/F </a:t>
            </a:r>
          </a:p>
        </p:txBody>
      </p:sp>
      <p:sp>
        <p:nvSpPr>
          <p:cNvPr id="34" name="WIP">
            <a:extLst>
              <a:ext uri="{FF2B5EF4-FFF2-40B4-BE49-F238E27FC236}">
                <a16:creationId xmlns:a16="http://schemas.microsoft.com/office/drawing/2014/main" id="{C11B24D7-CFC2-47B0-BF3A-EEFF6B4826E9}"/>
              </a:ext>
            </a:extLst>
          </p:cNvPr>
          <p:cNvSpPr txBox="1"/>
          <p:nvPr/>
        </p:nvSpPr>
        <p:spPr>
          <a:xfrm>
            <a:off x="9945361" y="2817035"/>
            <a:ext cx="384077"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a:cs typeface="+mn-ea"/>
                <a:sym typeface="+mn-lt"/>
              </a:rPr>
              <a:t>WIP</a:t>
            </a:r>
          </a:p>
        </p:txBody>
      </p:sp>
      <p:sp>
        <p:nvSpPr>
          <p:cNvPr id="35" name="Confirmation (Quantity, A/T)">
            <a:extLst>
              <a:ext uri="{FF2B5EF4-FFF2-40B4-BE49-F238E27FC236}">
                <a16:creationId xmlns:a16="http://schemas.microsoft.com/office/drawing/2014/main" id="{73B3904B-DBAC-4FAB-901C-01EE25E9BB30}"/>
              </a:ext>
            </a:extLst>
          </p:cNvPr>
          <p:cNvSpPr txBox="1"/>
          <p:nvPr/>
        </p:nvSpPr>
        <p:spPr>
          <a:xfrm>
            <a:off x="8520046" y="3726577"/>
            <a:ext cx="2139879"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a:cs typeface="+mn-ea"/>
                <a:sym typeface="+mn-lt"/>
              </a:rPr>
              <a:t>Confirmation (Quantity, A/T)</a:t>
            </a:r>
          </a:p>
        </p:txBody>
      </p:sp>
      <p:sp>
        <p:nvSpPr>
          <p:cNvPr id="36" name="Goods Receipt">
            <a:extLst>
              <a:ext uri="{FF2B5EF4-FFF2-40B4-BE49-F238E27FC236}">
                <a16:creationId xmlns:a16="http://schemas.microsoft.com/office/drawing/2014/main" id="{973F395E-B1B7-4F83-9F1E-D67B207F6A73}"/>
              </a:ext>
            </a:extLst>
          </p:cNvPr>
          <p:cNvSpPr txBox="1"/>
          <p:nvPr/>
        </p:nvSpPr>
        <p:spPr>
          <a:xfrm>
            <a:off x="8520045" y="4003155"/>
            <a:ext cx="1103826"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a:cs typeface="+mn-ea"/>
                <a:sym typeface="+mn-lt"/>
              </a:rPr>
              <a:t>Goods Receipt</a:t>
            </a:r>
          </a:p>
        </p:txBody>
      </p:sp>
      <p:sp>
        <p:nvSpPr>
          <p:cNvPr id="37" name="线条">
            <a:extLst>
              <a:ext uri="{FF2B5EF4-FFF2-40B4-BE49-F238E27FC236}">
                <a16:creationId xmlns:a16="http://schemas.microsoft.com/office/drawing/2014/main" id="{0CFCCB3F-E579-4370-AB6E-0F2DF001EBAA}"/>
              </a:ext>
            </a:extLst>
          </p:cNvPr>
          <p:cNvSpPr/>
          <p:nvPr/>
        </p:nvSpPr>
        <p:spPr>
          <a:xfrm>
            <a:off x="7475240" y="2797122"/>
            <a:ext cx="805531" cy="1"/>
          </a:xfrm>
          <a:prstGeom prst="line">
            <a:avLst/>
          </a:prstGeom>
          <a:ln w="12700">
            <a:solidFill>
              <a:srgbClr val="FF9300"/>
            </a:solidFill>
            <a:miter/>
            <a:tailEnd type="stealth"/>
          </a:ln>
        </p:spPr>
        <p:txBody>
          <a:bodyPr lIns="45719" rIns="45719"/>
          <a:lstStyle/>
          <a:p>
            <a:endParaRPr>
              <a:cs typeface="+mn-ea"/>
              <a:sym typeface="+mn-lt"/>
            </a:endParaRPr>
          </a:p>
        </p:txBody>
      </p:sp>
      <p:sp>
        <p:nvSpPr>
          <p:cNvPr id="38" name="Picking Quantity">
            <a:extLst>
              <a:ext uri="{FF2B5EF4-FFF2-40B4-BE49-F238E27FC236}">
                <a16:creationId xmlns:a16="http://schemas.microsoft.com/office/drawing/2014/main" id="{A16935C1-308C-4EDE-A0C3-1809BBC1344E}"/>
              </a:ext>
            </a:extLst>
          </p:cNvPr>
          <p:cNvSpPr txBox="1"/>
          <p:nvPr/>
        </p:nvSpPr>
        <p:spPr>
          <a:xfrm>
            <a:off x="8520046" y="4279733"/>
            <a:ext cx="1246493"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a:cs typeface="+mn-ea"/>
                <a:sym typeface="+mn-lt"/>
              </a:rPr>
              <a:t>Picking Quantity</a:t>
            </a:r>
          </a:p>
        </p:txBody>
      </p:sp>
      <p:sp>
        <p:nvSpPr>
          <p:cNvPr id="39" name="Stocks">
            <a:extLst>
              <a:ext uri="{FF2B5EF4-FFF2-40B4-BE49-F238E27FC236}">
                <a16:creationId xmlns:a16="http://schemas.microsoft.com/office/drawing/2014/main" id="{892C06A0-7AFD-4626-A7D2-E311DEA8D3D0}"/>
              </a:ext>
            </a:extLst>
          </p:cNvPr>
          <p:cNvSpPr txBox="1"/>
          <p:nvPr/>
        </p:nvSpPr>
        <p:spPr>
          <a:xfrm>
            <a:off x="8520045" y="4556311"/>
            <a:ext cx="541172"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a:cs typeface="+mn-ea"/>
                <a:sym typeface="+mn-lt"/>
              </a:rPr>
              <a:t>Stocks</a:t>
            </a:r>
          </a:p>
        </p:txBody>
      </p:sp>
      <p:pic>
        <p:nvPicPr>
          <p:cNvPr id="40" name="图像" descr="图像">
            <a:extLst>
              <a:ext uri="{FF2B5EF4-FFF2-40B4-BE49-F238E27FC236}">
                <a16:creationId xmlns:a16="http://schemas.microsoft.com/office/drawing/2014/main" id="{007D0FD5-F9C6-42B6-90B3-D593F9791FB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044096" y="5468447"/>
            <a:ext cx="254001" cy="177801"/>
          </a:xfrm>
          <a:prstGeom prst="rect">
            <a:avLst/>
          </a:prstGeom>
          <a:ln w="12700">
            <a:miter lim="400000"/>
          </a:ln>
        </p:spPr>
      </p:pic>
      <p:pic>
        <p:nvPicPr>
          <p:cNvPr id="41" name="图像" descr="图像">
            <a:extLst>
              <a:ext uri="{FF2B5EF4-FFF2-40B4-BE49-F238E27FC236}">
                <a16:creationId xmlns:a16="http://schemas.microsoft.com/office/drawing/2014/main" id="{35BA97E6-DE6B-40EA-8A5E-F91A1DC4BD9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236409" y="5430347"/>
            <a:ext cx="241301" cy="254001"/>
          </a:xfrm>
          <a:prstGeom prst="rect">
            <a:avLst/>
          </a:prstGeom>
          <a:ln w="12700">
            <a:miter lim="400000"/>
          </a:ln>
        </p:spPr>
      </p:pic>
      <p:pic>
        <p:nvPicPr>
          <p:cNvPr id="42" name="图像" descr="图像">
            <a:extLst>
              <a:ext uri="{FF2B5EF4-FFF2-40B4-BE49-F238E27FC236}">
                <a16:creationId xmlns:a16="http://schemas.microsoft.com/office/drawing/2014/main" id="{2BFD9E33-AD98-49FB-BDA3-CC6A65859CA9}"/>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044096" y="5941193"/>
            <a:ext cx="254001" cy="228601"/>
          </a:xfrm>
          <a:prstGeom prst="rect">
            <a:avLst/>
          </a:prstGeom>
          <a:ln w="12700">
            <a:miter lim="400000"/>
          </a:ln>
        </p:spPr>
      </p:pic>
      <p:pic>
        <p:nvPicPr>
          <p:cNvPr id="43" name="图像" descr="图像">
            <a:extLst>
              <a:ext uri="{FF2B5EF4-FFF2-40B4-BE49-F238E27FC236}">
                <a16:creationId xmlns:a16="http://schemas.microsoft.com/office/drawing/2014/main" id="{59E64680-0592-4C44-B679-1D4037DFB01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236409" y="5953893"/>
            <a:ext cx="241301" cy="203201"/>
          </a:xfrm>
          <a:prstGeom prst="rect">
            <a:avLst/>
          </a:prstGeom>
          <a:ln w="12700">
            <a:miter lim="400000"/>
          </a:ln>
        </p:spPr>
      </p:pic>
      <p:sp>
        <p:nvSpPr>
          <p:cNvPr id="44" name="用EAI提供 ERP I/F">
            <a:extLst>
              <a:ext uri="{FF2B5EF4-FFF2-40B4-BE49-F238E27FC236}">
                <a16:creationId xmlns:a16="http://schemas.microsoft.com/office/drawing/2014/main" id="{3CBE7674-E4D3-4B7C-A4D0-CD845C856603}"/>
              </a:ext>
            </a:extLst>
          </p:cNvPr>
          <p:cNvSpPr txBox="1"/>
          <p:nvPr/>
        </p:nvSpPr>
        <p:spPr>
          <a:xfrm>
            <a:off x="3413897" y="5403677"/>
            <a:ext cx="1410577"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dirty="0" err="1">
                <a:latin typeface="微软雅黑" panose="020B0503020204020204" pitchFamily="34" charset="-122"/>
                <a:ea typeface="微软雅黑" panose="020B0503020204020204" pitchFamily="34" charset="-122"/>
                <a:cs typeface="+mn-ea"/>
                <a:sym typeface="+mn-lt"/>
              </a:rPr>
              <a:t>用EAI提供</a:t>
            </a:r>
            <a:r>
              <a:rPr dirty="0">
                <a:latin typeface="微软雅黑" panose="020B0503020204020204" pitchFamily="34" charset="-122"/>
                <a:ea typeface="微软雅黑" panose="020B0503020204020204" pitchFamily="34" charset="-122"/>
                <a:cs typeface="+mn-ea"/>
                <a:sym typeface="+mn-lt"/>
              </a:rPr>
              <a:t> ERP I/F</a:t>
            </a:r>
          </a:p>
        </p:txBody>
      </p:sp>
      <p:sp>
        <p:nvSpPr>
          <p:cNvPr id="45" name="可实现实时上下载ERP信息">
            <a:extLst>
              <a:ext uri="{FF2B5EF4-FFF2-40B4-BE49-F238E27FC236}">
                <a16:creationId xmlns:a16="http://schemas.microsoft.com/office/drawing/2014/main" id="{EAFCE4A6-A080-4029-9666-4432E68B6B6C}"/>
              </a:ext>
            </a:extLst>
          </p:cNvPr>
          <p:cNvSpPr txBox="1"/>
          <p:nvPr/>
        </p:nvSpPr>
        <p:spPr>
          <a:xfrm>
            <a:off x="3413896" y="5901823"/>
            <a:ext cx="1947006"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dirty="0" err="1">
                <a:latin typeface="微软雅黑" panose="020B0503020204020204" pitchFamily="34" charset="-122"/>
                <a:ea typeface="微软雅黑" panose="020B0503020204020204" pitchFamily="34" charset="-122"/>
                <a:cs typeface="+mn-ea"/>
                <a:sym typeface="+mn-lt"/>
              </a:rPr>
              <a:t>可实现实时上下载ERP信息</a:t>
            </a:r>
            <a:endParaRPr dirty="0">
              <a:latin typeface="微软雅黑" panose="020B0503020204020204" pitchFamily="34" charset="-122"/>
              <a:ea typeface="微软雅黑" panose="020B0503020204020204" pitchFamily="34" charset="-122"/>
              <a:cs typeface="+mn-ea"/>
              <a:sym typeface="+mn-lt"/>
            </a:endParaRPr>
          </a:p>
        </p:txBody>
      </p:sp>
      <p:sp>
        <p:nvSpPr>
          <p:cNvPr id="46" name="通过使用EAI Tool可保障Message Delivery">
            <a:extLst>
              <a:ext uri="{FF2B5EF4-FFF2-40B4-BE49-F238E27FC236}">
                <a16:creationId xmlns:a16="http://schemas.microsoft.com/office/drawing/2014/main" id="{C73A992F-5938-418C-BD0C-E0B50F7A2CFF}"/>
              </a:ext>
            </a:extLst>
          </p:cNvPr>
          <p:cNvSpPr txBox="1"/>
          <p:nvPr/>
        </p:nvSpPr>
        <p:spPr>
          <a:xfrm>
            <a:off x="6614297" y="5403677"/>
            <a:ext cx="3165223"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dirty="0" err="1">
                <a:latin typeface="微软雅黑" panose="020B0503020204020204" pitchFamily="34" charset="-122"/>
                <a:ea typeface="微软雅黑" panose="020B0503020204020204" pitchFamily="34" charset="-122"/>
                <a:cs typeface="+mn-ea"/>
                <a:sym typeface="+mn-lt"/>
              </a:rPr>
              <a:t>通过使用EAI</a:t>
            </a:r>
            <a:r>
              <a:rPr dirty="0">
                <a:latin typeface="微软雅黑" panose="020B0503020204020204" pitchFamily="34" charset="-122"/>
                <a:ea typeface="微软雅黑" panose="020B0503020204020204" pitchFamily="34" charset="-122"/>
                <a:cs typeface="+mn-ea"/>
                <a:sym typeface="+mn-lt"/>
              </a:rPr>
              <a:t> </a:t>
            </a:r>
            <a:r>
              <a:rPr dirty="0" err="1">
                <a:latin typeface="微软雅黑" panose="020B0503020204020204" pitchFamily="34" charset="-122"/>
                <a:ea typeface="微软雅黑" panose="020B0503020204020204" pitchFamily="34" charset="-122"/>
                <a:cs typeface="+mn-ea"/>
                <a:sym typeface="+mn-lt"/>
              </a:rPr>
              <a:t>Tool可保障Message</a:t>
            </a:r>
            <a:r>
              <a:rPr dirty="0">
                <a:latin typeface="微软雅黑" panose="020B0503020204020204" pitchFamily="34" charset="-122"/>
                <a:ea typeface="微软雅黑" panose="020B0503020204020204" pitchFamily="34" charset="-122"/>
                <a:cs typeface="+mn-ea"/>
                <a:sym typeface="+mn-lt"/>
              </a:rPr>
              <a:t> Delivery</a:t>
            </a:r>
          </a:p>
        </p:txBody>
      </p:sp>
      <p:sp>
        <p:nvSpPr>
          <p:cNvPr id="47" name="可提供单一化的标准接口方式">
            <a:extLst>
              <a:ext uri="{FF2B5EF4-FFF2-40B4-BE49-F238E27FC236}">
                <a16:creationId xmlns:a16="http://schemas.microsoft.com/office/drawing/2014/main" id="{8BED2147-BED5-4E18-AFB2-1A4BA5DD89D7}"/>
              </a:ext>
            </a:extLst>
          </p:cNvPr>
          <p:cNvSpPr txBox="1"/>
          <p:nvPr/>
        </p:nvSpPr>
        <p:spPr>
          <a:xfrm>
            <a:off x="6614297" y="5901823"/>
            <a:ext cx="2092879"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535353"/>
                </a:solidFill>
              </a:defRPr>
            </a:lvl1pPr>
          </a:lstStyle>
          <a:p>
            <a:r>
              <a:rPr dirty="0" err="1">
                <a:latin typeface="微软雅黑" panose="020B0503020204020204" pitchFamily="34" charset="-122"/>
                <a:ea typeface="微软雅黑" panose="020B0503020204020204" pitchFamily="34" charset="-122"/>
                <a:cs typeface="+mn-ea"/>
                <a:sym typeface="+mn-lt"/>
              </a:rPr>
              <a:t>可提供单一化的标准接口方式</a:t>
            </a:r>
            <a:endParaRPr dirty="0">
              <a:latin typeface="微软雅黑" panose="020B0503020204020204" pitchFamily="34" charset="-122"/>
              <a:ea typeface="微软雅黑" panose="020B0503020204020204" pitchFamily="34" charset="-122"/>
              <a:cs typeface="+mn-ea"/>
              <a:sym typeface="+mn-lt"/>
            </a:endParaRPr>
          </a:p>
        </p:txBody>
      </p:sp>
      <p:sp>
        <p:nvSpPr>
          <p:cNvPr id="48" name="线条">
            <a:extLst>
              <a:ext uri="{FF2B5EF4-FFF2-40B4-BE49-F238E27FC236}">
                <a16:creationId xmlns:a16="http://schemas.microsoft.com/office/drawing/2014/main" id="{E758F708-66D9-4B14-993E-8C0E47AE894F}"/>
              </a:ext>
            </a:extLst>
          </p:cNvPr>
          <p:cNvSpPr/>
          <p:nvPr/>
        </p:nvSpPr>
        <p:spPr>
          <a:xfrm flipH="1">
            <a:off x="9236844" y="3094766"/>
            <a:ext cx="462806" cy="1"/>
          </a:xfrm>
          <a:prstGeom prst="line">
            <a:avLst/>
          </a:prstGeom>
          <a:ln w="12700">
            <a:solidFill>
              <a:srgbClr val="0096FF"/>
            </a:solidFill>
            <a:miter/>
            <a:tailEnd type="stealth"/>
          </a:ln>
        </p:spPr>
        <p:txBody>
          <a:bodyPr lIns="45719" rIns="45719"/>
          <a:lstStyle/>
          <a:p>
            <a:endParaRPr>
              <a:cs typeface="+mn-ea"/>
              <a:sym typeface="+mn-lt"/>
            </a:endParaRPr>
          </a:p>
        </p:txBody>
      </p:sp>
      <p:sp>
        <p:nvSpPr>
          <p:cNvPr id="49" name="线条">
            <a:extLst>
              <a:ext uri="{FF2B5EF4-FFF2-40B4-BE49-F238E27FC236}">
                <a16:creationId xmlns:a16="http://schemas.microsoft.com/office/drawing/2014/main" id="{3952CDAC-1AFB-42FC-A136-B5213308AEE0}"/>
              </a:ext>
            </a:extLst>
          </p:cNvPr>
          <p:cNvSpPr/>
          <p:nvPr/>
        </p:nvSpPr>
        <p:spPr>
          <a:xfrm>
            <a:off x="9198744" y="2789263"/>
            <a:ext cx="462806" cy="1"/>
          </a:xfrm>
          <a:prstGeom prst="line">
            <a:avLst/>
          </a:prstGeom>
          <a:ln w="12700">
            <a:solidFill>
              <a:srgbClr val="FF9300"/>
            </a:solidFill>
            <a:miter/>
            <a:tailEnd type="stealth"/>
          </a:ln>
        </p:spPr>
        <p:txBody>
          <a:bodyPr lIns="45719" rIns="45719"/>
          <a:lstStyle/>
          <a:p>
            <a:endParaRPr>
              <a:cs typeface="+mn-ea"/>
              <a:sym typeface="+mn-lt"/>
            </a:endParaRPr>
          </a:p>
        </p:txBody>
      </p:sp>
      <p:grpSp>
        <p:nvGrpSpPr>
          <p:cNvPr id="50" name="成组">
            <a:extLst>
              <a:ext uri="{FF2B5EF4-FFF2-40B4-BE49-F238E27FC236}">
                <a16:creationId xmlns:a16="http://schemas.microsoft.com/office/drawing/2014/main" id="{A244C4C0-2261-489C-9A16-0BDCE1692E4F}"/>
              </a:ext>
            </a:extLst>
          </p:cNvPr>
          <p:cNvGrpSpPr/>
          <p:nvPr/>
        </p:nvGrpSpPr>
        <p:grpSpPr>
          <a:xfrm>
            <a:off x="9114617" y="2729041"/>
            <a:ext cx="99741" cy="422992"/>
            <a:chOff x="0" y="0"/>
            <a:chExt cx="99739" cy="422990"/>
          </a:xfrm>
        </p:grpSpPr>
        <p:sp>
          <p:nvSpPr>
            <p:cNvPr id="51" name="Oval 26">
              <a:extLst>
                <a:ext uri="{FF2B5EF4-FFF2-40B4-BE49-F238E27FC236}">
                  <a16:creationId xmlns:a16="http://schemas.microsoft.com/office/drawing/2014/main" id="{B5EFBEE5-182E-4504-80A0-FCD471FF9981}"/>
                </a:ext>
              </a:extLst>
            </p:cNvPr>
            <p:cNvSpPr/>
            <p:nvPr/>
          </p:nvSpPr>
          <p:spPr>
            <a:xfrm>
              <a:off x="0" y="0"/>
              <a:ext cx="99740" cy="104237"/>
            </a:xfrm>
            <a:prstGeom prst="ellipse">
              <a:avLst/>
            </a:prstGeom>
            <a:solidFill>
              <a:srgbClr val="FFD479"/>
            </a:solidFill>
            <a:ln w="12700" cap="flat">
              <a:solidFill>
                <a:srgbClr val="FF9300"/>
              </a:solidFill>
              <a:prstDash val="solid"/>
              <a:miter lim="400000"/>
            </a:ln>
            <a:effectLst/>
          </p:spPr>
          <p:txBody>
            <a:bodyPr wrap="square" lIns="45719" tIns="45719" rIns="45719" bIns="45719" numCol="1" anchor="ctr">
              <a:noAutofit/>
            </a:bodyPr>
            <a:lstStyle/>
            <a:p>
              <a:pPr>
                <a:defRPr>
                  <a:latin typeface="Microsoft YaHei"/>
                  <a:ea typeface="Microsoft YaHei"/>
                  <a:cs typeface="Microsoft YaHei"/>
                  <a:sym typeface="Microsoft YaHei"/>
                </a:defRPr>
              </a:pPr>
              <a:endParaRPr>
                <a:cs typeface="+mn-ea"/>
                <a:sym typeface="+mn-lt"/>
              </a:endParaRPr>
            </a:p>
          </p:txBody>
        </p:sp>
        <p:sp>
          <p:nvSpPr>
            <p:cNvPr id="52" name="Oval 37">
              <a:extLst>
                <a:ext uri="{FF2B5EF4-FFF2-40B4-BE49-F238E27FC236}">
                  <a16:creationId xmlns:a16="http://schemas.microsoft.com/office/drawing/2014/main" id="{1DF94568-4E6D-4FD6-9777-D76CC1808C3E}"/>
                </a:ext>
              </a:extLst>
            </p:cNvPr>
            <p:cNvSpPr/>
            <p:nvPr/>
          </p:nvSpPr>
          <p:spPr>
            <a:xfrm>
              <a:off x="0" y="318754"/>
              <a:ext cx="99740" cy="104237"/>
            </a:xfrm>
            <a:prstGeom prst="ellipse">
              <a:avLst/>
            </a:prstGeom>
            <a:solidFill>
              <a:srgbClr val="76D6FF"/>
            </a:solidFill>
            <a:ln w="12700" cap="flat">
              <a:solidFill>
                <a:srgbClr val="0096FF"/>
              </a:solidFill>
              <a:prstDash val="solid"/>
              <a:miter lim="400000"/>
            </a:ln>
            <a:effectLst/>
          </p:spPr>
          <p:txBody>
            <a:bodyPr wrap="square" lIns="45719" tIns="45719" rIns="45719" bIns="45719" numCol="1" anchor="ctr">
              <a:noAutofit/>
            </a:bodyPr>
            <a:lstStyle/>
            <a:p>
              <a:pPr>
                <a:defRPr>
                  <a:latin typeface="Microsoft YaHei"/>
                  <a:ea typeface="Microsoft YaHei"/>
                  <a:cs typeface="Microsoft YaHei"/>
                  <a:sym typeface="Microsoft YaHei"/>
                </a:defRPr>
              </a:pPr>
              <a:endParaRPr>
                <a:cs typeface="+mn-ea"/>
                <a:sym typeface="+mn-lt"/>
              </a:endParaRPr>
            </a:p>
          </p:txBody>
        </p:sp>
      </p:grpSp>
      <p:grpSp>
        <p:nvGrpSpPr>
          <p:cNvPr id="53" name="成组">
            <a:extLst>
              <a:ext uri="{FF2B5EF4-FFF2-40B4-BE49-F238E27FC236}">
                <a16:creationId xmlns:a16="http://schemas.microsoft.com/office/drawing/2014/main" id="{8C1BB680-9C39-4A7A-B4E5-948C472E9CAD}"/>
              </a:ext>
            </a:extLst>
          </p:cNvPr>
          <p:cNvGrpSpPr/>
          <p:nvPr/>
        </p:nvGrpSpPr>
        <p:grpSpPr>
          <a:xfrm>
            <a:off x="9684147" y="2730296"/>
            <a:ext cx="99741" cy="422992"/>
            <a:chOff x="0" y="0"/>
            <a:chExt cx="99739" cy="422990"/>
          </a:xfrm>
        </p:grpSpPr>
        <p:sp>
          <p:nvSpPr>
            <p:cNvPr id="54" name="Oval 26">
              <a:extLst>
                <a:ext uri="{FF2B5EF4-FFF2-40B4-BE49-F238E27FC236}">
                  <a16:creationId xmlns:a16="http://schemas.microsoft.com/office/drawing/2014/main" id="{AF924A5F-2493-48F8-A431-A38B95D6A4F1}"/>
                </a:ext>
              </a:extLst>
            </p:cNvPr>
            <p:cNvSpPr/>
            <p:nvPr/>
          </p:nvSpPr>
          <p:spPr>
            <a:xfrm>
              <a:off x="0" y="0"/>
              <a:ext cx="99740" cy="104237"/>
            </a:xfrm>
            <a:prstGeom prst="ellipse">
              <a:avLst/>
            </a:prstGeom>
            <a:solidFill>
              <a:srgbClr val="FFD479"/>
            </a:solidFill>
            <a:ln w="12700" cap="flat">
              <a:solidFill>
                <a:srgbClr val="FF9300"/>
              </a:solidFill>
              <a:prstDash val="solid"/>
              <a:miter lim="400000"/>
            </a:ln>
            <a:effectLst/>
          </p:spPr>
          <p:txBody>
            <a:bodyPr wrap="square" lIns="45719" tIns="45719" rIns="45719" bIns="45719" numCol="1" anchor="ctr">
              <a:noAutofit/>
            </a:bodyPr>
            <a:lstStyle/>
            <a:p>
              <a:pPr>
                <a:defRPr>
                  <a:latin typeface="Microsoft YaHei"/>
                  <a:ea typeface="Microsoft YaHei"/>
                  <a:cs typeface="Microsoft YaHei"/>
                  <a:sym typeface="Microsoft YaHei"/>
                </a:defRPr>
              </a:pPr>
              <a:endParaRPr>
                <a:cs typeface="+mn-ea"/>
                <a:sym typeface="+mn-lt"/>
              </a:endParaRPr>
            </a:p>
          </p:txBody>
        </p:sp>
        <p:sp>
          <p:nvSpPr>
            <p:cNvPr id="55" name="Oval 37">
              <a:extLst>
                <a:ext uri="{FF2B5EF4-FFF2-40B4-BE49-F238E27FC236}">
                  <a16:creationId xmlns:a16="http://schemas.microsoft.com/office/drawing/2014/main" id="{09328AF5-F47A-4851-A69A-69CBE38087F3}"/>
                </a:ext>
              </a:extLst>
            </p:cNvPr>
            <p:cNvSpPr/>
            <p:nvPr/>
          </p:nvSpPr>
          <p:spPr>
            <a:xfrm>
              <a:off x="0" y="318754"/>
              <a:ext cx="99740" cy="104237"/>
            </a:xfrm>
            <a:prstGeom prst="ellipse">
              <a:avLst/>
            </a:prstGeom>
            <a:solidFill>
              <a:srgbClr val="76D6FF"/>
            </a:solidFill>
            <a:ln w="12700" cap="flat">
              <a:solidFill>
                <a:srgbClr val="0096FF"/>
              </a:solidFill>
              <a:prstDash val="solid"/>
              <a:miter lim="400000"/>
            </a:ln>
            <a:effectLst/>
          </p:spPr>
          <p:txBody>
            <a:bodyPr wrap="square" lIns="45719" tIns="45719" rIns="45719" bIns="45719" numCol="1" anchor="ctr">
              <a:noAutofit/>
            </a:bodyPr>
            <a:lstStyle/>
            <a:p>
              <a:pPr>
                <a:defRPr>
                  <a:latin typeface="Microsoft YaHei"/>
                  <a:ea typeface="Microsoft YaHei"/>
                  <a:cs typeface="Microsoft YaHei"/>
                  <a:sym typeface="Microsoft YaHei"/>
                </a:defRPr>
              </a:pPr>
              <a:endParaRPr>
                <a:cs typeface="+mn-ea"/>
                <a:sym typeface="+mn-lt"/>
              </a:endParaRPr>
            </a:p>
          </p:txBody>
        </p:sp>
      </p:grpSp>
      <p:sp>
        <p:nvSpPr>
          <p:cNvPr id="56" name="线条">
            <a:extLst>
              <a:ext uri="{FF2B5EF4-FFF2-40B4-BE49-F238E27FC236}">
                <a16:creationId xmlns:a16="http://schemas.microsoft.com/office/drawing/2014/main" id="{4C6168EC-7AE6-4926-A554-C9CCF7337C14}"/>
              </a:ext>
            </a:extLst>
          </p:cNvPr>
          <p:cNvSpPr/>
          <p:nvPr/>
        </p:nvSpPr>
        <p:spPr>
          <a:xfrm flipH="1">
            <a:off x="7564140" y="3094766"/>
            <a:ext cx="805531" cy="1"/>
          </a:xfrm>
          <a:prstGeom prst="line">
            <a:avLst/>
          </a:prstGeom>
          <a:ln w="12700">
            <a:solidFill>
              <a:srgbClr val="0096FF"/>
            </a:solidFill>
            <a:miter/>
            <a:tailEnd type="stealth"/>
          </a:ln>
        </p:spPr>
        <p:txBody>
          <a:bodyPr lIns="45719" rIns="45719"/>
          <a:lstStyle/>
          <a:p>
            <a:endParaRPr>
              <a:cs typeface="+mn-ea"/>
              <a:sym typeface="+mn-lt"/>
            </a:endParaRPr>
          </a:p>
        </p:txBody>
      </p:sp>
      <p:grpSp>
        <p:nvGrpSpPr>
          <p:cNvPr id="57" name="成组">
            <a:extLst>
              <a:ext uri="{FF2B5EF4-FFF2-40B4-BE49-F238E27FC236}">
                <a16:creationId xmlns:a16="http://schemas.microsoft.com/office/drawing/2014/main" id="{CC3013D4-5E2C-4E4C-A34A-56CB665C6187}"/>
              </a:ext>
            </a:extLst>
          </p:cNvPr>
          <p:cNvGrpSpPr/>
          <p:nvPr/>
        </p:nvGrpSpPr>
        <p:grpSpPr>
          <a:xfrm>
            <a:off x="8299738" y="2729041"/>
            <a:ext cx="99741" cy="422992"/>
            <a:chOff x="0" y="0"/>
            <a:chExt cx="99739" cy="422990"/>
          </a:xfrm>
        </p:grpSpPr>
        <p:sp>
          <p:nvSpPr>
            <p:cNvPr id="58" name="Oval 26">
              <a:extLst>
                <a:ext uri="{FF2B5EF4-FFF2-40B4-BE49-F238E27FC236}">
                  <a16:creationId xmlns:a16="http://schemas.microsoft.com/office/drawing/2014/main" id="{6201D1A6-DC84-4F94-A6E6-A443C2517B0B}"/>
                </a:ext>
              </a:extLst>
            </p:cNvPr>
            <p:cNvSpPr/>
            <p:nvPr/>
          </p:nvSpPr>
          <p:spPr>
            <a:xfrm>
              <a:off x="0" y="0"/>
              <a:ext cx="99740" cy="104237"/>
            </a:xfrm>
            <a:prstGeom prst="ellipse">
              <a:avLst/>
            </a:prstGeom>
            <a:solidFill>
              <a:srgbClr val="FFD479"/>
            </a:solidFill>
            <a:ln w="12700" cap="flat">
              <a:solidFill>
                <a:srgbClr val="FF9300"/>
              </a:solidFill>
              <a:prstDash val="solid"/>
              <a:miter lim="400000"/>
            </a:ln>
            <a:effectLst/>
          </p:spPr>
          <p:txBody>
            <a:bodyPr wrap="square" lIns="45719" tIns="45719" rIns="45719" bIns="45719" numCol="1" anchor="ctr">
              <a:noAutofit/>
            </a:bodyPr>
            <a:lstStyle/>
            <a:p>
              <a:pPr>
                <a:defRPr>
                  <a:latin typeface="Microsoft YaHei"/>
                  <a:ea typeface="Microsoft YaHei"/>
                  <a:cs typeface="Microsoft YaHei"/>
                  <a:sym typeface="Microsoft YaHei"/>
                </a:defRPr>
              </a:pPr>
              <a:endParaRPr>
                <a:cs typeface="+mn-ea"/>
                <a:sym typeface="+mn-lt"/>
              </a:endParaRPr>
            </a:p>
          </p:txBody>
        </p:sp>
        <p:sp>
          <p:nvSpPr>
            <p:cNvPr id="59" name="Oval 37">
              <a:extLst>
                <a:ext uri="{FF2B5EF4-FFF2-40B4-BE49-F238E27FC236}">
                  <a16:creationId xmlns:a16="http://schemas.microsoft.com/office/drawing/2014/main" id="{C9DE553B-4D4B-4AA4-8AA3-D810C4CA0A3A}"/>
                </a:ext>
              </a:extLst>
            </p:cNvPr>
            <p:cNvSpPr/>
            <p:nvPr/>
          </p:nvSpPr>
          <p:spPr>
            <a:xfrm>
              <a:off x="0" y="318754"/>
              <a:ext cx="99740" cy="104237"/>
            </a:xfrm>
            <a:prstGeom prst="ellipse">
              <a:avLst/>
            </a:prstGeom>
            <a:solidFill>
              <a:srgbClr val="76D6FF"/>
            </a:solidFill>
            <a:ln w="12700" cap="flat">
              <a:solidFill>
                <a:srgbClr val="0096FF"/>
              </a:solidFill>
              <a:prstDash val="solid"/>
              <a:miter lim="400000"/>
            </a:ln>
            <a:effectLst/>
          </p:spPr>
          <p:txBody>
            <a:bodyPr wrap="square" lIns="45719" tIns="45719" rIns="45719" bIns="45719" numCol="1" anchor="ctr">
              <a:noAutofit/>
            </a:bodyPr>
            <a:lstStyle/>
            <a:p>
              <a:pPr>
                <a:defRPr>
                  <a:latin typeface="Microsoft YaHei"/>
                  <a:ea typeface="Microsoft YaHei"/>
                  <a:cs typeface="Microsoft YaHei"/>
                  <a:sym typeface="Microsoft YaHei"/>
                </a:defRPr>
              </a:pPr>
              <a:endParaRPr>
                <a:cs typeface="+mn-ea"/>
                <a:sym typeface="+mn-lt"/>
              </a:endParaRPr>
            </a:p>
          </p:txBody>
        </p:sp>
      </p:grpSp>
      <p:sp>
        <p:nvSpPr>
          <p:cNvPr id="60" name="Oval 37">
            <a:extLst>
              <a:ext uri="{FF2B5EF4-FFF2-40B4-BE49-F238E27FC236}">
                <a16:creationId xmlns:a16="http://schemas.microsoft.com/office/drawing/2014/main" id="{B4D0EB01-1C9D-487C-85CB-6293B6A70169}"/>
              </a:ext>
            </a:extLst>
          </p:cNvPr>
          <p:cNvSpPr/>
          <p:nvPr/>
        </p:nvSpPr>
        <p:spPr>
          <a:xfrm>
            <a:off x="3909144" y="3094150"/>
            <a:ext cx="99741" cy="104237"/>
          </a:xfrm>
          <a:prstGeom prst="ellipse">
            <a:avLst/>
          </a:prstGeom>
          <a:solidFill>
            <a:srgbClr val="D6D6D6"/>
          </a:solidFill>
          <a:ln w="12700">
            <a:solidFill>
              <a:srgbClr val="919191"/>
            </a:solidFill>
            <a:miter lim="400000"/>
          </a:ln>
        </p:spPr>
        <p:txBody>
          <a:bodyPr lIns="45719" rIns="45719" anchor="ctr"/>
          <a:lstStyle/>
          <a:p>
            <a:pPr>
              <a:defRPr>
                <a:latin typeface="Microsoft YaHei"/>
                <a:ea typeface="Microsoft YaHei"/>
                <a:cs typeface="Microsoft YaHei"/>
                <a:sym typeface="Microsoft YaHei"/>
              </a:defRPr>
            </a:pPr>
            <a:endParaRPr>
              <a:cs typeface="+mn-ea"/>
              <a:sym typeface="+mn-lt"/>
            </a:endParaRPr>
          </a:p>
        </p:txBody>
      </p:sp>
      <p:sp>
        <p:nvSpPr>
          <p:cNvPr id="61" name="Oval 37">
            <a:extLst>
              <a:ext uri="{FF2B5EF4-FFF2-40B4-BE49-F238E27FC236}">
                <a16:creationId xmlns:a16="http://schemas.microsoft.com/office/drawing/2014/main" id="{EC28923A-DC96-4B48-9ECD-A4598BFB6E53}"/>
              </a:ext>
            </a:extLst>
          </p:cNvPr>
          <p:cNvSpPr/>
          <p:nvPr/>
        </p:nvSpPr>
        <p:spPr>
          <a:xfrm>
            <a:off x="3909144" y="3298317"/>
            <a:ext cx="99741" cy="104237"/>
          </a:xfrm>
          <a:prstGeom prst="ellipse">
            <a:avLst/>
          </a:prstGeom>
          <a:solidFill>
            <a:srgbClr val="D6D6D6"/>
          </a:solidFill>
          <a:ln w="12700">
            <a:solidFill>
              <a:srgbClr val="919191"/>
            </a:solidFill>
            <a:miter lim="400000"/>
          </a:ln>
        </p:spPr>
        <p:txBody>
          <a:bodyPr lIns="45719" rIns="45719" anchor="ctr"/>
          <a:lstStyle/>
          <a:p>
            <a:pPr>
              <a:defRPr>
                <a:latin typeface="Microsoft YaHei"/>
                <a:ea typeface="Microsoft YaHei"/>
                <a:cs typeface="Microsoft YaHei"/>
                <a:sym typeface="Microsoft YaHei"/>
              </a:defRPr>
            </a:pPr>
            <a:endParaRPr>
              <a:cs typeface="+mn-ea"/>
              <a:sym typeface="+mn-lt"/>
            </a:endParaRPr>
          </a:p>
        </p:txBody>
      </p:sp>
      <p:sp>
        <p:nvSpPr>
          <p:cNvPr id="62" name="Oval 37">
            <a:extLst>
              <a:ext uri="{FF2B5EF4-FFF2-40B4-BE49-F238E27FC236}">
                <a16:creationId xmlns:a16="http://schemas.microsoft.com/office/drawing/2014/main" id="{E062F4DD-6ADA-49F0-838F-21CBA71E75CD}"/>
              </a:ext>
            </a:extLst>
          </p:cNvPr>
          <p:cNvSpPr/>
          <p:nvPr/>
        </p:nvSpPr>
        <p:spPr>
          <a:xfrm>
            <a:off x="3909144" y="4389416"/>
            <a:ext cx="99741" cy="104237"/>
          </a:xfrm>
          <a:prstGeom prst="ellipse">
            <a:avLst/>
          </a:prstGeom>
          <a:solidFill>
            <a:srgbClr val="D6D6D6"/>
          </a:solidFill>
          <a:ln w="12700">
            <a:solidFill>
              <a:srgbClr val="919191"/>
            </a:solidFill>
            <a:miter lim="400000"/>
          </a:ln>
        </p:spPr>
        <p:txBody>
          <a:bodyPr lIns="45719" rIns="45719" anchor="ctr"/>
          <a:lstStyle/>
          <a:p>
            <a:pPr>
              <a:defRPr>
                <a:latin typeface="Microsoft YaHei"/>
                <a:ea typeface="Microsoft YaHei"/>
                <a:cs typeface="Microsoft YaHei"/>
                <a:sym typeface="Microsoft YaHei"/>
              </a:defRPr>
            </a:pPr>
            <a:endParaRPr>
              <a:cs typeface="+mn-ea"/>
              <a:sym typeface="+mn-lt"/>
            </a:endParaRPr>
          </a:p>
        </p:txBody>
      </p:sp>
      <p:sp>
        <p:nvSpPr>
          <p:cNvPr id="63" name="Oval 37">
            <a:extLst>
              <a:ext uri="{FF2B5EF4-FFF2-40B4-BE49-F238E27FC236}">
                <a16:creationId xmlns:a16="http://schemas.microsoft.com/office/drawing/2014/main" id="{7D62CB69-922E-4AA0-92DD-656A13130BB2}"/>
              </a:ext>
            </a:extLst>
          </p:cNvPr>
          <p:cNvSpPr/>
          <p:nvPr/>
        </p:nvSpPr>
        <p:spPr>
          <a:xfrm>
            <a:off x="3909144" y="4593583"/>
            <a:ext cx="99741" cy="104237"/>
          </a:xfrm>
          <a:prstGeom prst="ellipse">
            <a:avLst/>
          </a:prstGeom>
          <a:solidFill>
            <a:srgbClr val="D6D6D6"/>
          </a:solidFill>
          <a:ln w="12700">
            <a:solidFill>
              <a:srgbClr val="919191"/>
            </a:solidFill>
            <a:miter lim="400000"/>
          </a:ln>
        </p:spPr>
        <p:txBody>
          <a:bodyPr lIns="45719" rIns="45719" anchor="ctr"/>
          <a:lstStyle/>
          <a:p>
            <a:pPr>
              <a:defRPr>
                <a:latin typeface="Microsoft YaHei"/>
                <a:ea typeface="Microsoft YaHei"/>
                <a:cs typeface="Microsoft YaHei"/>
                <a:sym typeface="Microsoft YaHei"/>
              </a:defRPr>
            </a:pPr>
            <a:endParaRPr>
              <a:cs typeface="+mn-ea"/>
              <a:sym typeface="+mn-lt"/>
            </a:endParaRPr>
          </a:p>
        </p:txBody>
      </p:sp>
      <p:sp>
        <p:nvSpPr>
          <p:cNvPr id="64" name="线条">
            <a:extLst>
              <a:ext uri="{FF2B5EF4-FFF2-40B4-BE49-F238E27FC236}">
                <a16:creationId xmlns:a16="http://schemas.microsoft.com/office/drawing/2014/main" id="{4C15F1D7-400E-4D0D-A1F4-0E2F4141DA64}"/>
              </a:ext>
            </a:extLst>
          </p:cNvPr>
          <p:cNvSpPr/>
          <p:nvPr/>
        </p:nvSpPr>
        <p:spPr>
          <a:xfrm>
            <a:off x="3981880" y="2498312"/>
            <a:ext cx="2127460" cy="1"/>
          </a:xfrm>
          <a:prstGeom prst="line">
            <a:avLst/>
          </a:prstGeom>
          <a:ln w="12700">
            <a:solidFill>
              <a:srgbClr val="FF9300"/>
            </a:solidFill>
            <a:miter/>
            <a:tailEnd type="stealth"/>
          </a:ln>
        </p:spPr>
        <p:txBody>
          <a:bodyPr lIns="45719" rIns="45719"/>
          <a:lstStyle/>
          <a:p>
            <a:endParaRPr>
              <a:cs typeface="+mn-ea"/>
              <a:sym typeface="+mn-lt"/>
            </a:endParaRPr>
          </a:p>
        </p:txBody>
      </p:sp>
      <p:sp>
        <p:nvSpPr>
          <p:cNvPr id="65" name="线条">
            <a:extLst>
              <a:ext uri="{FF2B5EF4-FFF2-40B4-BE49-F238E27FC236}">
                <a16:creationId xmlns:a16="http://schemas.microsoft.com/office/drawing/2014/main" id="{51DB3422-BF06-4D4D-B79B-73033413002B}"/>
              </a:ext>
            </a:extLst>
          </p:cNvPr>
          <p:cNvSpPr/>
          <p:nvPr/>
        </p:nvSpPr>
        <p:spPr>
          <a:xfrm>
            <a:off x="3976182" y="2943145"/>
            <a:ext cx="2127460" cy="1"/>
          </a:xfrm>
          <a:prstGeom prst="line">
            <a:avLst/>
          </a:prstGeom>
          <a:ln w="12700">
            <a:solidFill>
              <a:srgbClr val="FF9300"/>
            </a:solidFill>
            <a:miter/>
            <a:tailEnd type="stealth"/>
          </a:ln>
        </p:spPr>
        <p:txBody>
          <a:bodyPr lIns="45719" rIns="45719"/>
          <a:lstStyle/>
          <a:p>
            <a:endParaRPr>
              <a:cs typeface="+mn-ea"/>
              <a:sym typeface="+mn-lt"/>
            </a:endParaRPr>
          </a:p>
        </p:txBody>
      </p:sp>
      <p:sp>
        <p:nvSpPr>
          <p:cNvPr id="66" name="线条">
            <a:extLst>
              <a:ext uri="{FF2B5EF4-FFF2-40B4-BE49-F238E27FC236}">
                <a16:creationId xmlns:a16="http://schemas.microsoft.com/office/drawing/2014/main" id="{ACF5A2C5-8AFB-4719-802E-FA028CA48991}"/>
              </a:ext>
            </a:extLst>
          </p:cNvPr>
          <p:cNvSpPr/>
          <p:nvPr/>
        </p:nvSpPr>
        <p:spPr>
          <a:xfrm>
            <a:off x="3976183" y="3787990"/>
            <a:ext cx="2127459" cy="1"/>
          </a:xfrm>
          <a:prstGeom prst="line">
            <a:avLst/>
          </a:prstGeom>
          <a:ln w="12700">
            <a:solidFill>
              <a:srgbClr val="FF9300"/>
            </a:solidFill>
            <a:miter/>
            <a:tailEnd type="stealth"/>
          </a:ln>
        </p:spPr>
        <p:txBody>
          <a:bodyPr lIns="45719" rIns="45719"/>
          <a:lstStyle/>
          <a:p>
            <a:endParaRPr>
              <a:cs typeface="+mn-ea"/>
              <a:sym typeface="+mn-lt"/>
            </a:endParaRPr>
          </a:p>
        </p:txBody>
      </p:sp>
      <p:sp>
        <p:nvSpPr>
          <p:cNvPr id="67" name="线条">
            <a:extLst>
              <a:ext uri="{FF2B5EF4-FFF2-40B4-BE49-F238E27FC236}">
                <a16:creationId xmlns:a16="http://schemas.microsoft.com/office/drawing/2014/main" id="{FA339F38-6106-4EC2-BDAF-BF4D44651412}"/>
              </a:ext>
            </a:extLst>
          </p:cNvPr>
          <p:cNvSpPr/>
          <p:nvPr/>
        </p:nvSpPr>
        <p:spPr>
          <a:xfrm>
            <a:off x="3988066" y="4243232"/>
            <a:ext cx="2127459" cy="1"/>
          </a:xfrm>
          <a:prstGeom prst="line">
            <a:avLst/>
          </a:prstGeom>
          <a:ln w="12700">
            <a:solidFill>
              <a:srgbClr val="FF9300"/>
            </a:solidFill>
            <a:miter/>
            <a:tailEnd type="stealth"/>
          </a:ln>
        </p:spPr>
        <p:txBody>
          <a:bodyPr lIns="45719" rIns="45719"/>
          <a:lstStyle/>
          <a:p>
            <a:endParaRPr>
              <a:cs typeface="+mn-ea"/>
              <a:sym typeface="+mn-lt"/>
            </a:endParaRPr>
          </a:p>
        </p:txBody>
      </p:sp>
      <p:sp>
        <p:nvSpPr>
          <p:cNvPr id="68" name="线条">
            <a:extLst>
              <a:ext uri="{FF2B5EF4-FFF2-40B4-BE49-F238E27FC236}">
                <a16:creationId xmlns:a16="http://schemas.microsoft.com/office/drawing/2014/main" id="{2EDB8676-65BF-4BE5-BC4A-7099184F4CDD}"/>
              </a:ext>
            </a:extLst>
          </p:cNvPr>
          <p:cNvSpPr/>
          <p:nvPr/>
        </p:nvSpPr>
        <p:spPr>
          <a:xfrm flipH="1" flipV="1">
            <a:off x="4049120" y="3146268"/>
            <a:ext cx="2127460" cy="1"/>
          </a:xfrm>
          <a:prstGeom prst="line">
            <a:avLst/>
          </a:prstGeom>
          <a:ln w="12700">
            <a:solidFill>
              <a:srgbClr val="929292"/>
            </a:solidFill>
            <a:miter/>
            <a:tailEnd type="stealth"/>
          </a:ln>
        </p:spPr>
        <p:txBody>
          <a:bodyPr lIns="45719" rIns="45719"/>
          <a:lstStyle/>
          <a:p>
            <a:endParaRPr>
              <a:cs typeface="+mn-ea"/>
              <a:sym typeface="+mn-lt"/>
            </a:endParaRPr>
          </a:p>
        </p:txBody>
      </p:sp>
      <p:sp>
        <p:nvSpPr>
          <p:cNvPr id="69" name="线条">
            <a:extLst>
              <a:ext uri="{FF2B5EF4-FFF2-40B4-BE49-F238E27FC236}">
                <a16:creationId xmlns:a16="http://schemas.microsoft.com/office/drawing/2014/main" id="{721EB244-4ADB-44D4-9E23-DCE9F9FC5E53}"/>
              </a:ext>
            </a:extLst>
          </p:cNvPr>
          <p:cNvSpPr/>
          <p:nvPr/>
        </p:nvSpPr>
        <p:spPr>
          <a:xfrm flipH="1">
            <a:off x="4049120" y="3357552"/>
            <a:ext cx="2127460" cy="1"/>
          </a:xfrm>
          <a:prstGeom prst="line">
            <a:avLst/>
          </a:prstGeom>
          <a:ln w="12700">
            <a:solidFill>
              <a:srgbClr val="929292"/>
            </a:solidFill>
            <a:miter/>
            <a:tailEnd type="stealth"/>
          </a:ln>
        </p:spPr>
        <p:txBody>
          <a:bodyPr lIns="45719" rIns="45719"/>
          <a:lstStyle/>
          <a:p>
            <a:endParaRPr>
              <a:cs typeface="+mn-ea"/>
              <a:sym typeface="+mn-lt"/>
            </a:endParaRPr>
          </a:p>
        </p:txBody>
      </p:sp>
      <p:sp>
        <p:nvSpPr>
          <p:cNvPr id="70" name="线条">
            <a:extLst>
              <a:ext uri="{FF2B5EF4-FFF2-40B4-BE49-F238E27FC236}">
                <a16:creationId xmlns:a16="http://schemas.microsoft.com/office/drawing/2014/main" id="{9324E6C3-3121-458B-BEAC-D3FE1F504DFF}"/>
              </a:ext>
            </a:extLst>
          </p:cNvPr>
          <p:cNvSpPr/>
          <p:nvPr/>
        </p:nvSpPr>
        <p:spPr>
          <a:xfrm flipH="1">
            <a:off x="4049120" y="4437764"/>
            <a:ext cx="2367048" cy="1"/>
          </a:xfrm>
          <a:prstGeom prst="line">
            <a:avLst/>
          </a:prstGeom>
          <a:ln w="12700">
            <a:solidFill>
              <a:srgbClr val="929292"/>
            </a:solidFill>
            <a:miter/>
            <a:tailEnd type="stealth"/>
          </a:ln>
        </p:spPr>
        <p:txBody>
          <a:bodyPr lIns="45719" rIns="45719"/>
          <a:lstStyle/>
          <a:p>
            <a:endParaRPr>
              <a:cs typeface="+mn-ea"/>
              <a:sym typeface="+mn-lt"/>
            </a:endParaRPr>
          </a:p>
        </p:txBody>
      </p:sp>
      <p:sp>
        <p:nvSpPr>
          <p:cNvPr id="71" name="线条">
            <a:extLst>
              <a:ext uri="{FF2B5EF4-FFF2-40B4-BE49-F238E27FC236}">
                <a16:creationId xmlns:a16="http://schemas.microsoft.com/office/drawing/2014/main" id="{1F3DFEE7-ABAF-4A50-8161-AB03CD34A4C6}"/>
              </a:ext>
            </a:extLst>
          </p:cNvPr>
          <p:cNvSpPr/>
          <p:nvPr/>
        </p:nvSpPr>
        <p:spPr>
          <a:xfrm flipH="1">
            <a:off x="4049121" y="4649047"/>
            <a:ext cx="2367049" cy="1"/>
          </a:xfrm>
          <a:prstGeom prst="line">
            <a:avLst/>
          </a:prstGeom>
          <a:ln w="12700">
            <a:solidFill>
              <a:srgbClr val="929292"/>
            </a:solidFill>
            <a:miter/>
            <a:tailEnd type="stealth"/>
          </a:ln>
        </p:spPr>
        <p:txBody>
          <a:bodyPr lIns="45719" rIns="45719"/>
          <a:lstStyle/>
          <a:p>
            <a:endParaRPr>
              <a:cs typeface="+mn-ea"/>
              <a:sym typeface="+mn-lt"/>
            </a:endParaRPr>
          </a:p>
        </p:txBody>
      </p:sp>
      <p:sp>
        <p:nvSpPr>
          <p:cNvPr id="72" name="Material Master">
            <a:extLst>
              <a:ext uri="{FF2B5EF4-FFF2-40B4-BE49-F238E27FC236}">
                <a16:creationId xmlns:a16="http://schemas.microsoft.com/office/drawing/2014/main" id="{102F0AFD-B6EB-49A7-9226-E0FDEB55CCE4}"/>
              </a:ext>
            </a:extLst>
          </p:cNvPr>
          <p:cNvSpPr txBox="1"/>
          <p:nvPr/>
        </p:nvSpPr>
        <p:spPr>
          <a:xfrm>
            <a:off x="4661325" y="2290561"/>
            <a:ext cx="829712" cy="21544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800">
                <a:solidFill>
                  <a:srgbClr val="535353"/>
                </a:solidFill>
              </a:defRPr>
            </a:lvl1pPr>
          </a:lstStyle>
          <a:p>
            <a:r>
              <a:rPr>
                <a:cs typeface="+mn-ea"/>
                <a:sym typeface="+mn-lt"/>
              </a:rPr>
              <a:t>Material Master </a:t>
            </a:r>
          </a:p>
        </p:txBody>
      </p:sp>
      <p:sp>
        <p:nvSpPr>
          <p:cNvPr id="73" name="Production Order…">
            <a:extLst>
              <a:ext uri="{FF2B5EF4-FFF2-40B4-BE49-F238E27FC236}">
                <a16:creationId xmlns:a16="http://schemas.microsoft.com/office/drawing/2014/main" id="{334ADFC6-2D6D-4D4B-8EFA-738092FA2EBD}"/>
              </a:ext>
            </a:extLst>
          </p:cNvPr>
          <p:cNvSpPr txBox="1"/>
          <p:nvPr/>
        </p:nvSpPr>
        <p:spPr>
          <a:xfrm>
            <a:off x="4661325" y="2502761"/>
            <a:ext cx="877802"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800">
                <a:solidFill>
                  <a:srgbClr val="535353"/>
                </a:solidFill>
              </a:defRPr>
            </a:pPr>
            <a:r>
              <a:rPr sz="800">
                <a:cs typeface="+mn-ea"/>
                <a:sym typeface="+mn-lt"/>
              </a:rPr>
              <a:t>Production Order</a:t>
            </a:r>
          </a:p>
          <a:p>
            <a:pPr>
              <a:defRPr sz="800">
                <a:solidFill>
                  <a:srgbClr val="535353"/>
                </a:solidFill>
              </a:defRPr>
            </a:pPr>
            <a:r>
              <a:rPr sz="800">
                <a:cs typeface="+mn-ea"/>
                <a:sym typeface="+mn-lt"/>
              </a:rPr>
              <a:t>BOM </a:t>
            </a:r>
          </a:p>
          <a:p>
            <a:pPr>
              <a:defRPr sz="800">
                <a:solidFill>
                  <a:srgbClr val="535353"/>
                </a:solidFill>
              </a:defRPr>
            </a:pPr>
            <a:r>
              <a:rPr sz="800">
                <a:cs typeface="+mn-ea"/>
                <a:sym typeface="+mn-lt"/>
              </a:rPr>
              <a:t>Route Master</a:t>
            </a:r>
          </a:p>
        </p:txBody>
      </p:sp>
      <p:sp>
        <p:nvSpPr>
          <p:cNvPr id="74" name="Confirmation">
            <a:extLst>
              <a:ext uri="{FF2B5EF4-FFF2-40B4-BE49-F238E27FC236}">
                <a16:creationId xmlns:a16="http://schemas.microsoft.com/office/drawing/2014/main" id="{74E84E89-8DA8-455F-B2A4-E4A9281F1F68}"/>
              </a:ext>
            </a:extLst>
          </p:cNvPr>
          <p:cNvSpPr txBox="1"/>
          <p:nvPr/>
        </p:nvSpPr>
        <p:spPr>
          <a:xfrm>
            <a:off x="4661325" y="3155003"/>
            <a:ext cx="675824" cy="21544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800">
                <a:solidFill>
                  <a:srgbClr val="535353"/>
                </a:solidFill>
              </a:defRPr>
            </a:lvl1pPr>
          </a:lstStyle>
          <a:p>
            <a:r>
              <a:rPr>
                <a:cs typeface="+mn-ea"/>
                <a:sym typeface="+mn-lt"/>
              </a:rPr>
              <a:t>Confirmation</a:t>
            </a:r>
          </a:p>
        </p:txBody>
      </p:sp>
      <p:sp>
        <p:nvSpPr>
          <p:cNvPr id="75" name="Goods Receipt">
            <a:extLst>
              <a:ext uri="{FF2B5EF4-FFF2-40B4-BE49-F238E27FC236}">
                <a16:creationId xmlns:a16="http://schemas.microsoft.com/office/drawing/2014/main" id="{ACE5A3A4-B4DB-42D1-B1D4-8979F3163CD2}"/>
              </a:ext>
            </a:extLst>
          </p:cNvPr>
          <p:cNvSpPr txBox="1"/>
          <p:nvPr/>
        </p:nvSpPr>
        <p:spPr>
          <a:xfrm>
            <a:off x="4661325" y="3369113"/>
            <a:ext cx="735136" cy="21544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800">
                <a:solidFill>
                  <a:srgbClr val="535353"/>
                </a:solidFill>
              </a:defRPr>
            </a:lvl1pPr>
          </a:lstStyle>
          <a:p>
            <a:r>
              <a:rPr>
                <a:cs typeface="+mn-ea"/>
                <a:sym typeface="+mn-lt"/>
              </a:rPr>
              <a:t>Goods Receipt</a:t>
            </a:r>
          </a:p>
        </p:txBody>
      </p:sp>
      <p:sp>
        <p:nvSpPr>
          <p:cNvPr id="76" name="Inspection Plan">
            <a:extLst>
              <a:ext uri="{FF2B5EF4-FFF2-40B4-BE49-F238E27FC236}">
                <a16:creationId xmlns:a16="http://schemas.microsoft.com/office/drawing/2014/main" id="{6FF2D78D-26E3-4545-98DE-D8220960BE28}"/>
              </a:ext>
            </a:extLst>
          </p:cNvPr>
          <p:cNvSpPr txBox="1"/>
          <p:nvPr/>
        </p:nvSpPr>
        <p:spPr>
          <a:xfrm>
            <a:off x="4661325" y="3581747"/>
            <a:ext cx="759180" cy="21544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800">
                <a:solidFill>
                  <a:srgbClr val="535353"/>
                </a:solidFill>
              </a:defRPr>
            </a:lvl1pPr>
          </a:lstStyle>
          <a:p>
            <a:r>
              <a:rPr>
                <a:cs typeface="+mn-ea"/>
                <a:sym typeface="+mn-lt"/>
              </a:rPr>
              <a:t>Inspection Plan</a:t>
            </a:r>
          </a:p>
        </p:txBody>
      </p:sp>
      <p:sp>
        <p:nvSpPr>
          <p:cNvPr id="77" name="Delivery Order">
            <a:extLst>
              <a:ext uri="{FF2B5EF4-FFF2-40B4-BE49-F238E27FC236}">
                <a16:creationId xmlns:a16="http://schemas.microsoft.com/office/drawing/2014/main" id="{CC1D11DA-5902-4646-8A28-F5789A2A6F53}"/>
              </a:ext>
            </a:extLst>
          </p:cNvPr>
          <p:cNvSpPr txBox="1"/>
          <p:nvPr/>
        </p:nvSpPr>
        <p:spPr>
          <a:xfrm>
            <a:off x="4661325" y="4042657"/>
            <a:ext cx="754372" cy="21544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800">
                <a:solidFill>
                  <a:srgbClr val="535353"/>
                </a:solidFill>
              </a:defRPr>
            </a:lvl1pPr>
          </a:lstStyle>
          <a:p>
            <a:r>
              <a:rPr>
                <a:cs typeface="+mn-ea"/>
                <a:sym typeface="+mn-lt"/>
              </a:rPr>
              <a:t>Delivery Order</a:t>
            </a:r>
          </a:p>
        </p:txBody>
      </p:sp>
      <p:sp>
        <p:nvSpPr>
          <p:cNvPr id="78" name="Stocks">
            <a:extLst>
              <a:ext uri="{FF2B5EF4-FFF2-40B4-BE49-F238E27FC236}">
                <a16:creationId xmlns:a16="http://schemas.microsoft.com/office/drawing/2014/main" id="{353059F8-12E1-4C0F-A22A-2AB84C46BCC7}"/>
              </a:ext>
            </a:extLst>
          </p:cNvPr>
          <p:cNvSpPr txBox="1"/>
          <p:nvPr/>
        </p:nvSpPr>
        <p:spPr>
          <a:xfrm>
            <a:off x="4661326" y="4644856"/>
            <a:ext cx="372857" cy="21544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800">
                <a:solidFill>
                  <a:srgbClr val="535353"/>
                </a:solidFill>
              </a:defRPr>
            </a:lvl1pPr>
          </a:lstStyle>
          <a:p>
            <a:r>
              <a:rPr>
                <a:cs typeface="+mn-ea"/>
                <a:sym typeface="+mn-lt"/>
              </a:rPr>
              <a:t>Stocks</a:t>
            </a:r>
          </a:p>
        </p:txBody>
      </p:sp>
      <p:sp>
        <p:nvSpPr>
          <p:cNvPr id="79" name="Production Quantity">
            <a:extLst>
              <a:ext uri="{FF2B5EF4-FFF2-40B4-BE49-F238E27FC236}">
                <a16:creationId xmlns:a16="http://schemas.microsoft.com/office/drawing/2014/main" id="{0EE7D9F5-0AB3-4966-B2AB-9C050633C2A7}"/>
              </a:ext>
            </a:extLst>
          </p:cNvPr>
          <p:cNvSpPr txBox="1"/>
          <p:nvPr/>
        </p:nvSpPr>
        <p:spPr>
          <a:xfrm>
            <a:off x="4661326" y="4445357"/>
            <a:ext cx="999631" cy="21544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800">
                <a:solidFill>
                  <a:srgbClr val="535353"/>
                </a:solidFill>
              </a:defRPr>
            </a:lvl1pPr>
          </a:lstStyle>
          <a:p>
            <a:r>
              <a:rPr>
                <a:cs typeface="+mn-ea"/>
                <a:sym typeface="+mn-lt"/>
              </a:rPr>
              <a:t>Production Quantity</a:t>
            </a:r>
          </a:p>
        </p:txBody>
      </p:sp>
      <p:sp>
        <p:nvSpPr>
          <p:cNvPr id="80" name="Oval 26">
            <a:extLst>
              <a:ext uri="{FF2B5EF4-FFF2-40B4-BE49-F238E27FC236}">
                <a16:creationId xmlns:a16="http://schemas.microsoft.com/office/drawing/2014/main" id="{2EF82142-9111-487E-9825-8F3878402D0C}"/>
              </a:ext>
            </a:extLst>
          </p:cNvPr>
          <p:cNvSpPr/>
          <p:nvPr/>
        </p:nvSpPr>
        <p:spPr>
          <a:xfrm>
            <a:off x="3909144" y="2446194"/>
            <a:ext cx="99741" cy="104237"/>
          </a:xfrm>
          <a:prstGeom prst="ellipse">
            <a:avLst/>
          </a:prstGeom>
          <a:solidFill>
            <a:srgbClr val="FFD479"/>
          </a:solidFill>
          <a:ln w="12700">
            <a:solidFill>
              <a:srgbClr val="FF9300"/>
            </a:solidFill>
            <a:miter lim="400000"/>
          </a:ln>
        </p:spPr>
        <p:txBody>
          <a:bodyPr lIns="45719" rIns="45719" anchor="ctr"/>
          <a:lstStyle/>
          <a:p>
            <a:pPr>
              <a:defRPr>
                <a:latin typeface="Microsoft YaHei"/>
                <a:ea typeface="Microsoft YaHei"/>
                <a:cs typeface="Microsoft YaHei"/>
                <a:sym typeface="Microsoft YaHei"/>
              </a:defRPr>
            </a:pPr>
            <a:endParaRPr>
              <a:cs typeface="+mn-ea"/>
              <a:sym typeface="+mn-lt"/>
            </a:endParaRPr>
          </a:p>
        </p:txBody>
      </p:sp>
      <p:sp>
        <p:nvSpPr>
          <p:cNvPr id="81" name="Oval 26">
            <a:extLst>
              <a:ext uri="{FF2B5EF4-FFF2-40B4-BE49-F238E27FC236}">
                <a16:creationId xmlns:a16="http://schemas.microsoft.com/office/drawing/2014/main" id="{0BEE456B-A6B4-4804-90A7-625068D9D5A5}"/>
              </a:ext>
            </a:extLst>
          </p:cNvPr>
          <p:cNvSpPr/>
          <p:nvPr/>
        </p:nvSpPr>
        <p:spPr>
          <a:xfrm>
            <a:off x="3896444" y="3735872"/>
            <a:ext cx="99741" cy="104237"/>
          </a:xfrm>
          <a:prstGeom prst="ellipse">
            <a:avLst/>
          </a:prstGeom>
          <a:solidFill>
            <a:srgbClr val="FFD479"/>
          </a:solidFill>
          <a:ln w="12700">
            <a:solidFill>
              <a:srgbClr val="FF9300"/>
            </a:solidFill>
            <a:miter lim="400000"/>
          </a:ln>
        </p:spPr>
        <p:txBody>
          <a:bodyPr lIns="45719" rIns="45719" anchor="ctr"/>
          <a:lstStyle/>
          <a:p>
            <a:pPr>
              <a:defRPr>
                <a:latin typeface="Microsoft YaHei"/>
                <a:ea typeface="Microsoft YaHei"/>
                <a:cs typeface="Microsoft YaHei"/>
                <a:sym typeface="Microsoft YaHei"/>
              </a:defRPr>
            </a:pPr>
            <a:endParaRPr>
              <a:cs typeface="+mn-ea"/>
              <a:sym typeface="+mn-lt"/>
            </a:endParaRPr>
          </a:p>
        </p:txBody>
      </p:sp>
      <p:sp>
        <p:nvSpPr>
          <p:cNvPr id="82" name="Oval 26">
            <a:extLst>
              <a:ext uri="{FF2B5EF4-FFF2-40B4-BE49-F238E27FC236}">
                <a16:creationId xmlns:a16="http://schemas.microsoft.com/office/drawing/2014/main" id="{F96FA53A-8DC1-476A-948C-B76FCF8841D0}"/>
              </a:ext>
            </a:extLst>
          </p:cNvPr>
          <p:cNvSpPr/>
          <p:nvPr/>
        </p:nvSpPr>
        <p:spPr>
          <a:xfrm>
            <a:off x="3909144" y="2889984"/>
            <a:ext cx="99741" cy="104237"/>
          </a:xfrm>
          <a:prstGeom prst="ellipse">
            <a:avLst/>
          </a:prstGeom>
          <a:solidFill>
            <a:srgbClr val="FFD479"/>
          </a:solidFill>
          <a:ln w="12700">
            <a:solidFill>
              <a:srgbClr val="FF9300"/>
            </a:solidFill>
            <a:miter lim="400000"/>
          </a:ln>
        </p:spPr>
        <p:txBody>
          <a:bodyPr lIns="45719" rIns="45719" anchor="ctr"/>
          <a:lstStyle/>
          <a:p>
            <a:pPr>
              <a:defRPr>
                <a:latin typeface="Microsoft YaHei"/>
                <a:ea typeface="Microsoft YaHei"/>
                <a:cs typeface="Microsoft YaHei"/>
                <a:sym typeface="Microsoft YaHei"/>
              </a:defRPr>
            </a:pPr>
            <a:endParaRPr>
              <a:cs typeface="+mn-ea"/>
              <a:sym typeface="+mn-lt"/>
            </a:endParaRPr>
          </a:p>
        </p:txBody>
      </p:sp>
      <p:sp>
        <p:nvSpPr>
          <p:cNvPr id="83" name="Oval 26">
            <a:extLst>
              <a:ext uri="{FF2B5EF4-FFF2-40B4-BE49-F238E27FC236}">
                <a16:creationId xmlns:a16="http://schemas.microsoft.com/office/drawing/2014/main" id="{929E6836-2E11-4622-A311-CA650FB48A5B}"/>
              </a:ext>
            </a:extLst>
          </p:cNvPr>
          <p:cNvSpPr/>
          <p:nvPr/>
        </p:nvSpPr>
        <p:spPr>
          <a:xfrm>
            <a:off x="3909144" y="4185249"/>
            <a:ext cx="99741" cy="104237"/>
          </a:xfrm>
          <a:prstGeom prst="ellipse">
            <a:avLst/>
          </a:prstGeom>
          <a:solidFill>
            <a:srgbClr val="FFD479"/>
          </a:solidFill>
          <a:ln w="12700">
            <a:solidFill>
              <a:srgbClr val="FF9300"/>
            </a:solidFill>
            <a:miter lim="400000"/>
          </a:ln>
        </p:spPr>
        <p:txBody>
          <a:bodyPr lIns="45719" rIns="45719" anchor="ctr"/>
          <a:lstStyle/>
          <a:p>
            <a:pPr>
              <a:defRPr>
                <a:latin typeface="Microsoft YaHei"/>
                <a:ea typeface="Microsoft YaHei"/>
                <a:cs typeface="Microsoft YaHei"/>
                <a:sym typeface="Microsoft YaHei"/>
              </a:defRPr>
            </a:pPr>
            <a:endParaRPr>
              <a:cs typeface="+mn-ea"/>
              <a:sym typeface="+mn-lt"/>
            </a:endParaRPr>
          </a:p>
        </p:txBody>
      </p:sp>
      <p:pic>
        <p:nvPicPr>
          <p:cNvPr id="84" name="图像" descr="图像">
            <a:extLst>
              <a:ext uri="{FF2B5EF4-FFF2-40B4-BE49-F238E27FC236}">
                <a16:creationId xmlns:a16="http://schemas.microsoft.com/office/drawing/2014/main" id="{6C2C2C02-31E9-437F-8DC3-6FD830D96E07}"/>
              </a:ext>
            </a:extLst>
          </p:cNvPr>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a:xfrm>
            <a:off x="6146800" y="2120900"/>
            <a:ext cx="1384300" cy="2654300"/>
          </a:xfrm>
          <a:prstGeom prst="rect">
            <a:avLst/>
          </a:prstGeom>
          <a:ln w="12700">
            <a:miter lim="400000"/>
          </a:ln>
        </p:spPr>
      </p:pic>
      <p:sp>
        <p:nvSpPr>
          <p:cNvPr id="85" name="EAI Interface Bus">
            <a:extLst>
              <a:ext uri="{FF2B5EF4-FFF2-40B4-BE49-F238E27FC236}">
                <a16:creationId xmlns:a16="http://schemas.microsoft.com/office/drawing/2014/main" id="{1D0280A1-8EE8-4175-8016-338CA94FDCD0}"/>
              </a:ext>
            </a:extLst>
          </p:cNvPr>
          <p:cNvSpPr txBox="1"/>
          <p:nvPr/>
        </p:nvSpPr>
        <p:spPr>
          <a:xfrm>
            <a:off x="6160314" y="3322273"/>
            <a:ext cx="1268935"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b="1">
                <a:solidFill>
                  <a:srgbClr val="FFFFFF"/>
                </a:solidFill>
              </a:defRPr>
            </a:lvl1pPr>
          </a:lstStyle>
          <a:p>
            <a:r>
              <a:rPr>
                <a:cs typeface="+mn-ea"/>
                <a:sym typeface="+mn-lt"/>
              </a:rPr>
              <a:t>EAI Interface Bus</a:t>
            </a:r>
          </a:p>
        </p:txBody>
      </p:sp>
      <p:pic>
        <p:nvPicPr>
          <p:cNvPr id="86" name="ct.png" descr="ct.png">
            <a:extLst>
              <a:ext uri="{FF2B5EF4-FFF2-40B4-BE49-F238E27FC236}">
                <a16:creationId xmlns:a16="http://schemas.microsoft.com/office/drawing/2014/main" id="{3B5B957C-7B65-4AF9-AB13-F85074EA585F}"/>
              </a:ext>
            </a:extLst>
          </p:cNvPr>
          <p:cNvPicPr>
            <a:picLocks/>
          </p:cNvPicPr>
          <p:nvPr/>
        </p:nvPicPr>
        <p:blipFill>
          <a:blip r:embed="rId14" cstate="email">
            <a:extLst>
              <a:ext uri="{28A0092B-C50C-407E-A947-70E740481C1C}">
                <a14:useLocalDpi xmlns:a14="http://schemas.microsoft.com/office/drawing/2010/main"/>
              </a:ext>
            </a:extLst>
          </a:blip>
          <a:stretch>
            <a:fillRect/>
          </a:stretch>
        </p:blipFill>
        <p:spPr>
          <a:xfrm flipH="1">
            <a:off x="5955108" y="4683801"/>
            <a:ext cx="489432" cy="533851"/>
          </a:xfrm>
          <a:prstGeom prst="rect">
            <a:avLst/>
          </a:prstGeom>
          <a:ln w="12700">
            <a:miter lim="400000"/>
          </a:ln>
        </p:spPr>
      </p:pic>
      <p:pic>
        <p:nvPicPr>
          <p:cNvPr id="87" name="ct.png" descr="ct.png">
            <a:extLst>
              <a:ext uri="{FF2B5EF4-FFF2-40B4-BE49-F238E27FC236}">
                <a16:creationId xmlns:a16="http://schemas.microsoft.com/office/drawing/2014/main" id="{EFDAA0D9-AE01-428D-BC83-888A7159FCC6}"/>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flipH="1">
            <a:off x="6374208" y="4755741"/>
            <a:ext cx="489432" cy="457651"/>
          </a:xfrm>
          <a:prstGeom prst="rect">
            <a:avLst/>
          </a:prstGeom>
          <a:ln w="12700">
            <a:miter lim="400000"/>
          </a:ln>
        </p:spPr>
      </p:pic>
      <p:pic>
        <p:nvPicPr>
          <p:cNvPr id="88" name="ct.png" descr="ct.png">
            <a:extLst>
              <a:ext uri="{FF2B5EF4-FFF2-40B4-BE49-F238E27FC236}">
                <a16:creationId xmlns:a16="http://schemas.microsoft.com/office/drawing/2014/main" id="{44CBF6C2-8228-463A-B75A-404567B4D824}"/>
              </a:ext>
            </a:extLst>
          </p:cNvPr>
          <p:cNvPicPr>
            <a:picLocks/>
          </p:cNvPicPr>
          <p:nvPr/>
        </p:nvPicPr>
        <p:blipFill>
          <a:blip r:embed="rId14" cstate="email">
            <a:extLst>
              <a:ext uri="{28A0092B-C50C-407E-A947-70E740481C1C}">
                <a14:useLocalDpi xmlns:a14="http://schemas.microsoft.com/office/drawing/2010/main"/>
              </a:ext>
            </a:extLst>
          </a:blip>
          <a:stretch>
            <a:fillRect/>
          </a:stretch>
        </p:blipFill>
        <p:spPr>
          <a:xfrm flipH="1">
            <a:off x="6806008" y="4683800"/>
            <a:ext cx="489432" cy="535488"/>
          </a:xfrm>
          <a:prstGeom prst="rect">
            <a:avLst/>
          </a:prstGeom>
          <a:ln w="12700">
            <a:miter lim="400000"/>
          </a:ln>
        </p:spPr>
      </p:pic>
    </p:spTree>
    <p:extLst>
      <p:ext uri="{BB962C8B-B14F-4D97-AF65-F5344CB8AC3E}">
        <p14:creationId xmlns:p14="http://schemas.microsoft.com/office/powerpoint/2010/main" val="36835978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cs typeface="+mn-ea"/>
                <a:sym typeface="+mn-lt"/>
              </a:rPr>
              <a:t>系统应支持无中断的稳定运营，网络端作为</a:t>
            </a:r>
            <a:r>
              <a:rPr lang="en-US" altLang="ko-KR" dirty="0">
                <a:cs typeface="+mn-ea"/>
                <a:sym typeface="+mn-lt"/>
              </a:rPr>
              <a:t>IT</a:t>
            </a:r>
            <a:r>
              <a:rPr lang="zh-CN" altLang="en-US" dirty="0">
                <a:cs typeface="+mn-ea"/>
                <a:sym typeface="+mn-lt"/>
              </a:rPr>
              <a:t>运维中最为基础部分，通过网络冗余结构应对网络突发情况。</a:t>
            </a:r>
          </a:p>
        </p:txBody>
      </p:sp>
      <p:sp>
        <p:nvSpPr>
          <p:cNvPr id="2" name="标题 1"/>
          <p:cNvSpPr>
            <a:spLocks noGrp="1"/>
          </p:cNvSpPr>
          <p:nvPr>
            <p:ph type="title"/>
          </p:nvPr>
        </p:nvSpPr>
        <p:spPr/>
        <p:txBody>
          <a:bodyPr vert="horz" lIns="91440" tIns="45720" rIns="91440" bIns="45720" rtlCol="0" anchor="ctr">
            <a:noAutofit/>
          </a:bodyPr>
          <a:lstStyle/>
          <a:p>
            <a:r>
              <a:rPr lang="zh-CN" altLang="en-US" dirty="0">
                <a:cs typeface="+mn-ea"/>
                <a:sym typeface="+mn-lt"/>
              </a:rPr>
              <a:t>冗余管理方案 </a:t>
            </a:r>
            <a:r>
              <a:rPr lang="en-US" altLang="zh-CN" dirty="0">
                <a:cs typeface="+mn-ea"/>
                <a:sym typeface="+mn-lt"/>
              </a:rPr>
              <a:t>– </a:t>
            </a:r>
            <a:r>
              <a:rPr lang="zh-CN" altLang="en-US" dirty="0">
                <a:cs typeface="+mn-ea"/>
                <a:sym typeface="+mn-lt"/>
              </a:rPr>
              <a:t>网络管理</a:t>
            </a:r>
          </a:p>
        </p:txBody>
      </p:sp>
      <p:sp>
        <p:nvSpPr>
          <p:cNvPr id="55" name="슬라이드 번호 개체 틀 2">
            <a:extLst>
              <a:ext uri="{FF2B5EF4-FFF2-40B4-BE49-F238E27FC236}">
                <a16:creationId xmlns:a16="http://schemas.microsoft.com/office/drawing/2014/main" id="{E9347CB7-64BF-BD4F-87B4-366387E9049F}"/>
              </a:ext>
            </a:extLst>
          </p:cNvPr>
          <p:cNvSpPr>
            <a:spLocks noGrp="1"/>
          </p:cNvSpPr>
          <p:nvPr>
            <p:ph type="sldNum" sz="quarter" idx="12"/>
          </p:nvPr>
        </p:nvSpPr>
        <p:spPr>
          <a:xfrm>
            <a:off x="5754029" y="6561498"/>
            <a:ext cx="702011" cy="262829"/>
          </a:xfrm>
        </p:spPr>
        <p:txBody>
          <a:bodyPr vert="horz" lIns="91440" tIns="45720" rIns="91440" bIns="45720" rtlCol="0" anchor="ctr">
            <a:noAutofit/>
          </a:bodyPr>
          <a:lstStyle/>
          <a:p>
            <a:fld id="{8645AF44-5734-4C67-803C-E5F57A8BDDF5}" type="slidenum">
              <a:rPr lang="ko-KR" altLang="en-US" smtClean="0">
                <a:sym typeface="+mn-lt"/>
              </a:rPr>
              <a:pPr/>
              <a:t>105</a:t>
            </a:fld>
            <a:endParaRPr lang="ko-KR" altLang="en-US" dirty="0">
              <a:sym typeface="+mn-lt"/>
            </a:endParaRPr>
          </a:p>
        </p:txBody>
      </p:sp>
      <p:sp>
        <p:nvSpPr>
          <p:cNvPr id="5" name="직사각형 48"/>
          <p:cNvSpPr/>
          <p:nvPr/>
        </p:nvSpPr>
        <p:spPr bwMode="auto">
          <a:xfrm>
            <a:off x="1983993" y="3208242"/>
            <a:ext cx="66469" cy="216024"/>
          </a:xfrm>
          <a:prstGeom prst="rect">
            <a:avLst/>
          </a:prstGeom>
          <a:solidFill>
            <a:schemeClr val="tx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6" name="직사각형 50"/>
          <p:cNvSpPr/>
          <p:nvPr/>
        </p:nvSpPr>
        <p:spPr bwMode="auto">
          <a:xfrm>
            <a:off x="1983993" y="3496274"/>
            <a:ext cx="66469" cy="216024"/>
          </a:xfrm>
          <a:prstGeom prst="rect">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7" name="직사각형 52"/>
          <p:cNvSpPr/>
          <p:nvPr/>
        </p:nvSpPr>
        <p:spPr bwMode="auto">
          <a:xfrm>
            <a:off x="1983993" y="3784306"/>
            <a:ext cx="66469" cy="216024"/>
          </a:xfrm>
          <a:prstGeom prst="rect">
            <a:avLst/>
          </a:prstGeom>
          <a:solidFill>
            <a:srgbClr val="FF0000"/>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8" name="TextBox 53"/>
          <p:cNvSpPr txBox="1"/>
          <p:nvPr/>
        </p:nvSpPr>
        <p:spPr>
          <a:xfrm>
            <a:off x="2050460" y="3162656"/>
            <a:ext cx="864096" cy="261610"/>
          </a:xfrm>
          <a:prstGeom prst="rect">
            <a:avLst/>
          </a:prstGeom>
          <a:noFill/>
        </p:spPr>
        <p:txBody>
          <a:bodyPr wrap="square" rtlCol="0">
            <a:spAutoFit/>
          </a:bodyPr>
          <a:lstStyle/>
          <a:p>
            <a:pPr algn="l" latinLnBrk="1"/>
            <a:r>
              <a:rPr kumimoji="1" lang="en-US" altLang="ko-KR" sz="1100" dirty="0">
                <a:solidFill>
                  <a:prstClr val="black"/>
                </a:solidFill>
                <a:cs typeface="+mn-ea"/>
                <a:sym typeface="+mn-lt"/>
              </a:rPr>
              <a:t>Active</a:t>
            </a:r>
          </a:p>
        </p:txBody>
      </p:sp>
      <p:sp>
        <p:nvSpPr>
          <p:cNvPr id="9" name="TextBox 59"/>
          <p:cNvSpPr txBox="1"/>
          <p:nvPr/>
        </p:nvSpPr>
        <p:spPr>
          <a:xfrm>
            <a:off x="2050460" y="3450688"/>
            <a:ext cx="864096" cy="261610"/>
          </a:xfrm>
          <a:prstGeom prst="rect">
            <a:avLst/>
          </a:prstGeom>
          <a:noFill/>
        </p:spPr>
        <p:txBody>
          <a:bodyPr wrap="square" rtlCol="0">
            <a:spAutoFit/>
          </a:bodyPr>
          <a:lstStyle/>
          <a:p>
            <a:pPr algn="l" latinLnBrk="1"/>
            <a:r>
              <a:rPr kumimoji="1" lang="en-US" altLang="ko-KR" sz="1100" dirty="0">
                <a:solidFill>
                  <a:prstClr val="black"/>
                </a:solidFill>
                <a:cs typeface="+mn-ea"/>
                <a:sym typeface="+mn-lt"/>
              </a:rPr>
              <a:t>Standby</a:t>
            </a:r>
          </a:p>
        </p:txBody>
      </p:sp>
      <p:sp>
        <p:nvSpPr>
          <p:cNvPr id="10" name="TextBox 61"/>
          <p:cNvSpPr txBox="1"/>
          <p:nvPr/>
        </p:nvSpPr>
        <p:spPr>
          <a:xfrm>
            <a:off x="2050460" y="3738720"/>
            <a:ext cx="864096" cy="261610"/>
          </a:xfrm>
          <a:prstGeom prst="rect">
            <a:avLst/>
          </a:prstGeom>
          <a:noFill/>
        </p:spPr>
        <p:txBody>
          <a:bodyPr wrap="square" rtlCol="0">
            <a:spAutoFit/>
          </a:bodyPr>
          <a:lstStyle/>
          <a:p>
            <a:pPr algn="l" latinLnBrk="1"/>
            <a:r>
              <a:rPr kumimoji="1" lang="en-US" altLang="ko-KR" sz="1100" dirty="0">
                <a:solidFill>
                  <a:prstClr val="black"/>
                </a:solidFill>
                <a:cs typeface="+mn-ea"/>
                <a:sym typeface="+mn-lt"/>
              </a:rPr>
              <a:t>Fail</a:t>
            </a:r>
          </a:p>
        </p:txBody>
      </p:sp>
      <p:cxnSp>
        <p:nvCxnSpPr>
          <p:cNvPr id="25" name="직선 연결선 98"/>
          <p:cNvCxnSpPr/>
          <p:nvPr/>
        </p:nvCxnSpPr>
        <p:spPr bwMode="auto">
          <a:xfrm>
            <a:off x="5972126" y="2920210"/>
            <a:ext cx="0" cy="2232248"/>
          </a:xfrm>
          <a:prstGeom prst="line">
            <a:avLst/>
          </a:prstGeom>
          <a:noFill/>
          <a:ln w="9525" cap="flat" cmpd="sng" algn="ctr">
            <a:solidFill>
              <a:schemeClr val="tx1">
                <a:lumMod val="50000"/>
                <a:lumOff val="50000"/>
              </a:schemeClr>
            </a:solidFill>
            <a:prstDash val="dash"/>
            <a:round/>
            <a:headEnd type="none" w="med" len="med"/>
            <a:tailEnd type="none" w="med" len="med"/>
          </a:ln>
          <a:effectLst/>
        </p:spPr>
      </p:cxnSp>
      <p:sp>
        <p:nvSpPr>
          <p:cNvPr id="11" name="순서도: 처리 63"/>
          <p:cNvSpPr/>
          <p:nvPr/>
        </p:nvSpPr>
        <p:spPr bwMode="auto">
          <a:xfrm>
            <a:off x="2814925" y="3363173"/>
            <a:ext cx="965785" cy="912803"/>
          </a:xfrm>
          <a:prstGeom prst="flowChartProcess">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ctr" latinLnBrk="1">
              <a:spcBef>
                <a:spcPct val="20000"/>
              </a:spcBef>
            </a:pPr>
            <a:r>
              <a:rPr kumimoji="1" lang="en-US" altLang="ko-KR" sz="1400" dirty="0">
                <a:solidFill>
                  <a:prstClr val="black"/>
                </a:solidFill>
                <a:cs typeface="+mn-ea"/>
                <a:sym typeface="+mn-lt"/>
              </a:rPr>
              <a:t>Server</a:t>
            </a:r>
          </a:p>
        </p:txBody>
      </p:sp>
      <p:cxnSp>
        <p:nvCxnSpPr>
          <p:cNvPr id="12" name="직선 연결선 68"/>
          <p:cNvCxnSpPr/>
          <p:nvPr/>
        </p:nvCxnSpPr>
        <p:spPr bwMode="auto">
          <a:xfrm>
            <a:off x="2557759" y="4800656"/>
            <a:ext cx="1443988" cy="0"/>
          </a:xfrm>
          <a:prstGeom prst="line">
            <a:avLst/>
          </a:prstGeom>
          <a:noFill/>
          <a:ln w="9525" cap="flat" cmpd="sng" algn="ctr">
            <a:solidFill>
              <a:schemeClr val="tx1">
                <a:lumMod val="50000"/>
                <a:lumOff val="50000"/>
              </a:schemeClr>
            </a:solidFill>
            <a:prstDash val="solid"/>
            <a:round/>
            <a:headEnd type="oval" w="med" len="med"/>
            <a:tailEnd type="oval" w="med" len="med"/>
          </a:ln>
          <a:effectLst/>
        </p:spPr>
      </p:cxnSp>
      <p:sp>
        <p:nvSpPr>
          <p:cNvPr id="13" name="직사각형 71"/>
          <p:cNvSpPr/>
          <p:nvPr/>
        </p:nvSpPr>
        <p:spPr bwMode="auto">
          <a:xfrm>
            <a:off x="3152345" y="4237877"/>
            <a:ext cx="84941" cy="281390"/>
          </a:xfrm>
          <a:prstGeom prst="rect">
            <a:avLst/>
          </a:prstGeom>
          <a:solidFill>
            <a:schemeClr val="tx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14" name="직사각형 72"/>
          <p:cNvSpPr/>
          <p:nvPr/>
        </p:nvSpPr>
        <p:spPr bwMode="auto">
          <a:xfrm>
            <a:off x="3322226" y="4237877"/>
            <a:ext cx="84941" cy="281390"/>
          </a:xfrm>
          <a:prstGeom prst="rect">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cxnSp>
        <p:nvCxnSpPr>
          <p:cNvPr id="15" name="직선 연결선 83"/>
          <p:cNvCxnSpPr/>
          <p:nvPr/>
        </p:nvCxnSpPr>
        <p:spPr bwMode="auto">
          <a:xfrm>
            <a:off x="3198762" y="4519266"/>
            <a:ext cx="0" cy="281390"/>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16" name="직선 연결선 84"/>
          <p:cNvCxnSpPr/>
          <p:nvPr/>
        </p:nvCxnSpPr>
        <p:spPr bwMode="auto">
          <a:xfrm>
            <a:off x="3368903" y="4519266"/>
            <a:ext cx="0" cy="281390"/>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sp>
        <p:nvSpPr>
          <p:cNvPr id="17" name="순서도: 처리 85"/>
          <p:cNvSpPr/>
          <p:nvPr/>
        </p:nvSpPr>
        <p:spPr bwMode="auto">
          <a:xfrm>
            <a:off x="4513735" y="3363173"/>
            <a:ext cx="965785" cy="912803"/>
          </a:xfrm>
          <a:prstGeom prst="flowChartProcess">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ctr" latinLnBrk="1">
              <a:spcBef>
                <a:spcPct val="20000"/>
              </a:spcBef>
            </a:pPr>
            <a:r>
              <a:rPr kumimoji="1" lang="en-US" altLang="ko-KR" sz="1400" dirty="0">
                <a:solidFill>
                  <a:prstClr val="black"/>
                </a:solidFill>
                <a:cs typeface="+mn-ea"/>
                <a:sym typeface="+mn-lt"/>
              </a:rPr>
              <a:t>Server</a:t>
            </a:r>
          </a:p>
        </p:txBody>
      </p:sp>
      <p:cxnSp>
        <p:nvCxnSpPr>
          <p:cNvPr id="18" name="직선 연결선 86"/>
          <p:cNvCxnSpPr/>
          <p:nvPr/>
        </p:nvCxnSpPr>
        <p:spPr bwMode="auto">
          <a:xfrm>
            <a:off x="4256568" y="4800656"/>
            <a:ext cx="1443988" cy="0"/>
          </a:xfrm>
          <a:prstGeom prst="line">
            <a:avLst/>
          </a:prstGeom>
          <a:noFill/>
          <a:ln w="9525" cap="flat" cmpd="sng" algn="ctr">
            <a:solidFill>
              <a:schemeClr val="tx1">
                <a:lumMod val="50000"/>
                <a:lumOff val="50000"/>
              </a:schemeClr>
            </a:solidFill>
            <a:prstDash val="solid"/>
            <a:round/>
            <a:headEnd type="oval" w="med" len="med"/>
            <a:tailEnd type="oval" w="med" len="med"/>
          </a:ln>
          <a:effectLst/>
        </p:spPr>
      </p:cxnSp>
      <p:sp>
        <p:nvSpPr>
          <p:cNvPr id="19" name="직사각형 87"/>
          <p:cNvSpPr/>
          <p:nvPr/>
        </p:nvSpPr>
        <p:spPr bwMode="auto">
          <a:xfrm>
            <a:off x="5021033" y="4237877"/>
            <a:ext cx="84941" cy="281390"/>
          </a:xfrm>
          <a:prstGeom prst="rect">
            <a:avLst/>
          </a:prstGeom>
          <a:solidFill>
            <a:schemeClr val="tx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cxnSp>
        <p:nvCxnSpPr>
          <p:cNvPr id="20" name="직선 연결선 89"/>
          <p:cNvCxnSpPr/>
          <p:nvPr/>
        </p:nvCxnSpPr>
        <p:spPr bwMode="auto">
          <a:xfrm>
            <a:off x="4897570" y="4519266"/>
            <a:ext cx="0" cy="281390"/>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21" name="직선 연결선 90"/>
          <p:cNvCxnSpPr/>
          <p:nvPr/>
        </p:nvCxnSpPr>
        <p:spPr bwMode="auto">
          <a:xfrm>
            <a:off x="5067711" y="4519266"/>
            <a:ext cx="0" cy="281390"/>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sp>
        <p:nvSpPr>
          <p:cNvPr id="22" name="직사각형 91"/>
          <p:cNvSpPr/>
          <p:nvPr/>
        </p:nvSpPr>
        <p:spPr bwMode="auto">
          <a:xfrm>
            <a:off x="4851152" y="4237877"/>
            <a:ext cx="84941" cy="281390"/>
          </a:xfrm>
          <a:prstGeom prst="rect">
            <a:avLst/>
          </a:prstGeom>
          <a:solidFill>
            <a:srgbClr val="FF0000"/>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cxnSp>
        <p:nvCxnSpPr>
          <p:cNvPr id="23" name="구부러진 연결선 93"/>
          <p:cNvCxnSpPr>
            <a:stCxn id="22" idx="0"/>
            <a:endCxn id="19" idx="0"/>
          </p:cNvCxnSpPr>
          <p:nvPr/>
        </p:nvCxnSpPr>
        <p:spPr bwMode="auto">
          <a:xfrm rot="5400000" flipH="1" flipV="1">
            <a:off x="4977781" y="4152937"/>
            <a:ext cx="16543" cy="169881"/>
          </a:xfrm>
          <a:prstGeom prst="curvedConnector3">
            <a:avLst>
              <a:gd name="adj1" fmla="val 1285709"/>
            </a:avLst>
          </a:prstGeom>
          <a:noFill/>
          <a:ln w="9525" cap="flat" cmpd="sng" algn="ctr">
            <a:solidFill>
              <a:srgbClr val="FF0000"/>
            </a:solidFill>
            <a:prstDash val="solid"/>
            <a:round/>
            <a:headEnd type="none" w="med" len="med"/>
            <a:tailEnd type="arrow"/>
          </a:ln>
          <a:effectLst/>
        </p:spPr>
      </p:cxnSp>
      <p:sp>
        <p:nvSpPr>
          <p:cNvPr id="24" name="오른쪽 화살표 96"/>
          <p:cNvSpPr/>
          <p:nvPr/>
        </p:nvSpPr>
        <p:spPr bwMode="auto">
          <a:xfrm>
            <a:off x="4001748" y="3862692"/>
            <a:ext cx="254822" cy="468983"/>
          </a:xfrm>
          <a:prstGeom prst="rightArrow">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41" name="번개 116"/>
          <p:cNvSpPr/>
          <p:nvPr/>
        </p:nvSpPr>
        <p:spPr bwMode="auto">
          <a:xfrm>
            <a:off x="4511391" y="4144081"/>
            <a:ext cx="424703" cy="187593"/>
          </a:xfrm>
          <a:prstGeom prst="lightningBolt">
            <a:avLst/>
          </a:prstGeom>
          <a:solidFill>
            <a:srgbClr val="FF000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45" name="TextBox 122"/>
          <p:cNvSpPr txBox="1"/>
          <p:nvPr/>
        </p:nvSpPr>
        <p:spPr>
          <a:xfrm>
            <a:off x="2381747" y="2564998"/>
            <a:ext cx="3240000" cy="288000"/>
          </a:xfrm>
          <a:prstGeom prst="rect">
            <a:avLst/>
          </a:prstGeom>
          <a:solidFill>
            <a:srgbClr val="268EF6"/>
          </a:solidFill>
          <a:ln w="9525" algn="ctr">
            <a:noFill/>
            <a:round/>
          </a:ln>
        </p:spPr>
        <p:txBody>
          <a:bodyPr wrap="none" lIns="0" tIns="0" rIns="0" bIns="0" anchor="ctr"/>
          <a:lstStyle>
            <a:defPPr>
              <a:defRPr lang="ko-KR"/>
            </a:defPPr>
            <a:lvl1pPr algn="ctr" eaLnBrk="0" fontAlgn="base" latinLnBrk="0" hangingPunct="0">
              <a:lnSpc>
                <a:spcPct val="80000"/>
              </a:lnSpc>
              <a:spcBef>
                <a:spcPct val="0"/>
              </a:spcBef>
              <a:spcAft>
                <a:spcPct val="0"/>
              </a:spcAft>
              <a:defRPr sz="1200" b="1" kern="0">
                <a:solidFill>
                  <a:prstClr val="white"/>
                </a:solidFill>
                <a:latin typeface="微软雅黑" panose="020B0503020204020204" pitchFamily="34" charset="-122"/>
                <a:ea typeface="微软雅黑" panose="020B0503020204020204" pitchFamily="34" charset="-122"/>
              </a:defRPr>
            </a:lvl1pPr>
          </a:lstStyle>
          <a:p>
            <a:r>
              <a:rPr lang="en-US" altLang="ko-KR" dirty="0">
                <a:latin typeface="+mn-lt"/>
                <a:ea typeface="+mn-ea"/>
                <a:cs typeface="+mn-ea"/>
                <a:sym typeface="+mn-lt"/>
              </a:rPr>
              <a:t>Case1. NIC Fail</a:t>
            </a:r>
          </a:p>
        </p:txBody>
      </p:sp>
      <p:sp>
        <p:nvSpPr>
          <p:cNvPr id="46" name="TextBox 123"/>
          <p:cNvSpPr txBox="1"/>
          <p:nvPr/>
        </p:nvSpPr>
        <p:spPr>
          <a:xfrm>
            <a:off x="6581692" y="2567663"/>
            <a:ext cx="3240000" cy="288000"/>
          </a:xfrm>
          <a:prstGeom prst="rect">
            <a:avLst/>
          </a:prstGeom>
          <a:solidFill>
            <a:srgbClr val="268EF6"/>
          </a:solidFill>
          <a:ln w="9525" algn="ctr">
            <a:noFill/>
            <a:round/>
          </a:ln>
        </p:spPr>
        <p:txBody>
          <a:bodyPr wrap="none" lIns="0" tIns="0" rIns="0" bIns="0" anchor="ctr"/>
          <a:lstStyle>
            <a:defPPr>
              <a:defRPr lang="ko-KR"/>
            </a:defPPr>
            <a:lvl1pPr algn="ctr" eaLnBrk="0" fontAlgn="base" latinLnBrk="0" hangingPunct="0">
              <a:lnSpc>
                <a:spcPct val="80000"/>
              </a:lnSpc>
              <a:spcBef>
                <a:spcPct val="0"/>
              </a:spcBef>
              <a:spcAft>
                <a:spcPct val="0"/>
              </a:spcAft>
              <a:defRPr sz="1200" b="1" kern="0">
                <a:solidFill>
                  <a:prstClr val="white"/>
                </a:solidFill>
                <a:latin typeface="微软雅黑" panose="020B0503020204020204" pitchFamily="34" charset="-122"/>
                <a:ea typeface="微软雅黑" panose="020B0503020204020204" pitchFamily="34" charset="-122"/>
              </a:defRPr>
            </a:lvl1pPr>
          </a:lstStyle>
          <a:p>
            <a:r>
              <a:rPr lang="en-US" altLang="ko-KR" dirty="0">
                <a:latin typeface="+mn-lt"/>
                <a:ea typeface="+mn-ea"/>
                <a:cs typeface="+mn-ea"/>
                <a:sym typeface="+mn-lt"/>
              </a:rPr>
              <a:t>Case2. Switch or Network Cable  Fail</a:t>
            </a:r>
          </a:p>
        </p:txBody>
      </p:sp>
      <p:sp>
        <p:nvSpPr>
          <p:cNvPr id="26" name="순서도: 처리 99"/>
          <p:cNvSpPr/>
          <p:nvPr/>
        </p:nvSpPr>
        <p:spPr bwMode="auto">
          <a:xfrm>
            <a:off x="7328074" y="3357182"/>
            <a:ext cx="888287" cy="881753"/>
          </a:xfrm>
          <a:prstGeom prst="flowChartProcess">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ctr" latinLnBrk="1">
              <a:spcBef>
                <a:spcPct val="20000"/>
              </a:spcBef>
            </a:pPr>
            <a:r>
              <a:rPr kumimoji="1" lang="en-US" altLang="ko-KR" sz="1400" dirty="0">
                <a:solidFill>
                  <a:prstClr val="black"/>
                </a:solidFill>
                <a:cs typeface="+mn-ea"/>
                <a:sym typeface="+mn-lt"/>
              </a:rPr>
              <a:t>Server</a:t>
            </a:r>
          </a:p>
        </p:txBody>
      </p:sp>
      <p:cxnSp>
        <p:nvCxnSpPr>
          <p:cNvPr id="27" name="직선 연결선 100"/>
          <p:cNvCxnSpPr/>
          <p:nvPr/>
        </p:nvCxnSpPr>
        <p:spPr bwMode="auto">
          <a:xfrm>
            <a:off x="7206286" y="4648402"/>
            <a:ext cx="1170050" cy="0"/>
          </a:xfrm>
          <a:prstGeom prst="line">
            <a:avLst/>
          </a:prstGeom>
          <a:noFill/>
          <a:ln w="9525" cap="flat" cmpd="sng" algn="ctr">
            <a:solidFill>
              <a:schemeClr val="tx1">
                <a:lumMod val="50000"/>
                <a:lumOff val="50000"/>
              </a:schemeClr>
            </a:solidFill>
            <a:prstDash val="solid"/>
            <a:round/>
            <a:headEnd type="oval" w="med" len="med"/>
            <a:tailEnd type="oval" w="med" len="med"/>
          </a:ln>
          <a:effectLst/>
        </p:spPr>
      </p:cxnSp>
      <p:sp>
        <p:nvSpPr>
          <p:cNvPr id="28" name="직사각형 101"/>
          <p:cNvSpPr/>
          <p:nvPr/>
        </p:nvSpPr>
        <p:spPr bwMode="auto">
          <a:xfrm>
            <a:off x="7688073" y="4216354"/>
            <a:ext cx="68827" cy="216024"/>
          </a:xfrm>
          <a:prstGeom prst="rect">
            <a:avLst/>
          </a:prstGeom>
          <a:solidFill>
            <a:schemeClr val="tx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29" name="직사각형 102"/>
          <p:cNvSpPr/>
          <p:nvPr/>
        </p:nvSpPr>
        <p:spPr bwMode="auto">
          <a:xfrm>
            <a:off x="7825727" y="4216354"/>
            <a:ext cx="68827" cy="216024"/>
          </a:xfrm>
          <a:prstGeom prst="rect">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cxnSp>
        <p:nvCxnSpPr>
          <p:cNvPr id="30" name="직선 연결선 103"/>
          <p:cNvCxnSpPr/>
          <p:nvPr/>
        </p:nvCxnSpPr>
        <p:spPr bwMode="auto">
          <a:xfrm>
            <a:off x="7725685" y="4432378"/>
            <a:ext cx="0" cy="216024"/>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31" name="직선 연결선 104"/>
          <p:cNvCxnSpPr/>
          <p:nvPr/>
        </p:nvCxnSpPr>
        <p:spPr bwMode="auto">
          <a:xfrm>
            <a:off x="7863548" y="4432378"/>
            <a:ext cx="0" cy="360040"/>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sp>
        <p:nvSpPr>
          <p:cNvPr id="32" name="순서도: 처리 105"/>
          <p:cNvSpPr/>
          <p:nvPr/>
        </p:nvSpPr>
        <p:spPr bwMode="auto">
          <a:xfrm>
            <a:off x="8842255" y="3357182"/>
            <a:ext cx="888287" cy="881753"/>
          </a:xfrm>
          <a:prstGeom prst="flowChartProcess">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ctr" latinLnBrk="1">
              <a:spcBef>
                <a:spcPct val="20000"/>
              </a:spcBef>
            </a:pPr>
            <a:r>
              <a:rPr kumimoji="1" lang="en-US" altLang="ko-KR" sz="1400" dirty="0">
                <a:solidFill>
                  <a:prstClr val="black"/>
                </a:solidFill>
                <a:cs typeface="+mn-ea"/>
                <a:sym typeface="+mn-lt"/>
              </a:rPr>
              <a:t>Server</a:t>
            </a:r>
          </a:p>
        </p:txBody>
      </p:sp>
      <p:cxnSp>
        <p:nvCxnSpPr>
          <p:cNvPr id="33" name="직선 연결선 106"/>
          <p:cNvCxnSpPr/>
          <p:nvPr/>
        </p:nvCxnSpPr>
        <p:spPr bwMode="auto">
          <a:xfrm>
            <a:off x="8720468" y="4648402"/>
            <a:ext cx="1170050" cy="0"/>
          </a:xfrm>
          <a:prstGeom prst="line">
            <a:avLst/>
          </a:prstGeom>
          <a:noFill/>
          <a:ln w="9525" cap="flat" cmpd="sng" algn="ctr">
            <a:solidFill>
              <a:schemeClr val="tx1">
                <a:lumMod val="50000"/>
                <a:lumOff val="50000"/>
              </a:schemeClr>
            </a:solidFill>
            <a:prstDash val="solid"/>
            <a:round/>
            <a:headEnd type="oval" w="med" len="med"/>
            <a:tailEnd type="oval" w="med" len="med"/>
          </a:ln>
          <a:effectLst/>
        </p:spPr>
      </p:cxnSp>
      <p:sp>
        <p:nvSpPr>
          <p:cNvPr id="34" name="직사각형 107"/>
          <p:cNvSpPr/>
          <p:nvPr/>
        </p:nvSpPr>
        <p:spPr bwMode="auto">
          <a:xfrm>
            <a:off x="9339907" y="4216354"/>
            <a:ext cx="68827" cy="216024"/>
          </a:xfrm>
          <a:prstGeom prst="rect">
            <a:avLst/>
          </a:prstGeom>
          <a:solidFill>
            <a:schemeClr val="tx2">
              <a:lumMod val="60000"/>
              <a:lumOff val="4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cxnSp>
        <p:nvCxnSpPr>
          <p:cNvPr id="35" name="직선 연결선 108"/>
          <p:cNvCxnSpPr/>
          <p:nvPr/>
        </p:nvCxnSpPr>
        <p:spPr bwMode="auto">
          <a:xfrm>
            <a:off x="9239866" y="4432378"/>
            <a:ext cx="0" cy="216024"/>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36" name="직선 연결선 109"/>
          <p:cNvCxnSpPr/>
          <p:nvPr/>
        </p:nvCxnSpPr>
        <p:spPr bwMode="auto">
          <a:xfrm>
            <a:off x="9377729" y="4432378"/>
            <a:ext cx="0" cy="360040"/>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sp>
        <p:nvSpPr>
          <p:cNvPr id="37" name="직사각형 110"/>
          <p:cNvSpPr/>
          <p:nvPr/>
        </p:nvSpPr>
        <p:spPr bwMode="auto">
          <a:xfrm>
            <a:off x="9202254" y="4216354"/>
            <a:ext cx="68827" cy="216024"/>
          </a:xfrm>
          <a:prstGeom prst="rect">
            <a:avLst/>
          </a:prstGeom>
          <a:solidFill>
            <a:srgbClr val="FF0000"/>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38" name="오른쪽 화살표 112"/>
          <p:cNvSpPr/>
          <p:nvPr/>
        </p:nvSpPr>
        <p:spPr bwMode="auto">
          <a:xfrm>
            <a:off x="8376336" y="3928322"/>
            <a:ext cx="206480" cy="360040"/>
          </a:xfrm>
          <a:prstGeom prst="rightArrow">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cxnSp>
        <p:nvCxnSpPr>
          <p:cNvPr id="39" name="직선 연결선 113"/>
          <p:cNvCxnSpPr/>
          <p:nvPr/>
        </p:nvCxnSpPr>
        <p:spPr bwMode="auto">
          <a:xfrm>
            <a:off x="7137461" y="4792418"/>
            <a:ext cx="1170050" cy="0"/>
          </a:xfrm>
          <a:prstGeom prst="line">
            <a:avLst/>
          </a:prstGeom>
          <a:noFill/>
          <a:ln w="9525" cap="flat" cmpd="sng" algn="ctr">
            <a:solidFill>
              <a:schemeClr val="tx2">
                <a:lumMod val="60000"/>
                <a:lumOff val="40000"/>
              </a:schemeClr>
            </a:solidFill>
            <a:prstDash val="solid"/>
            <a:round/>
            <a:headEnd type="oval" w="med" len="med"/>
            <a:tailEnd type="oval" w="med" len="med"/>
          </a:ln>
          <a:effectLst/>
        </p:spPr>
      </p:cxnSp>
      <p:cxnSp>
        <p:nvCxnSpPr>
          <p:cNvPr id="40" name="직선 연결선 114"/>
          <p:cNvCxnSpPr/>
          <p:nvPr/>
        </p:nvCxnSpPr>
        <p:spPr bwMode="auto">
          <a:xfrm>
            <a:off x="8651642" y="4792418"/>
            <a:ext cx="1170050" cy="0"/>
          </a:xfrm>
          <a:prstGeom prst="line">
            <a:avLst/>
          </a:prstGeom>
          <a:noFill/>
          <a:ln w="9525" cap="flat" cmpd="sng" algn="ctr">
            <a:solidFill>
              <a:schemeClr val="tx2">
                <a:lumMod val="60000"/>
                <a:lumOff val="40000"/>
              </a:schemeClr>
            </a:solidFill>
            <a:prstDash val="solid"/>
            <a:round/>
            <a:headEnd type="oval" w="med" len="med"/>
            <a:tailEnd type="oval" w="med" len="med"/>
          </a:ln>
          <a:effectLst/>
        </p:spPr>
      </p:cxnSp>
      <p:sp>
        <p:nvSpPr>
          <p:cNvPr id="42" name="TextBox 117"/>
          <p:cNvSpPr txBox="1"/>
          <p:nvPr/>
        </p:nvSpPr>
        <p:spPr>
          <a:xfrm>
            <a:off x="6105066" y="4504386"/>
            <a:ext cx="1101223" cy="261610"/>
          </a:xfrm>
          <a:prstGeom prst="rect">
            <a:avLst/>
          </a:prstGeom>
          <a:noFill/>
        </p:spPr>
        <p:txBody>
          <a:bodyPr wrap="square" rtlCol="0">
            <a:spAutoFit/>
          </a:bodyPr>
          <a:lstStyle/>
          <a:p>
            <a:pPr algn="l" latinLnBrk="1"/>
            <a:r>
              <a:rPr kumimoji="1" lang="en-US" altLang="ko-KR" sz="1100" dirty="0">
                <a:solidFill>
                  <a:prstClr val="black">
                    <a:lumMod val="75000"/>
                    <a:lumOff val="25000"/>
                  </a:prstClr>
                </a:solidFill>
                <a:cs typeface="+mn-ea"/>
                <a:sym typeface="+mn-lt"/>
              </a:rPr>
              <a:t>FAB Switch1</a:t>
            </a:r>
          </a:p>
        </p:txBody>
      </p:sp>
      <p:sp>
        <p:nvSpPr>
          <p:cNvPr id="43" name="TextBox 118"/>
          <p:cNvSpPr txBox="1"/>
          <p:nvPr/>
        </p:nvSpPr>
        <p:spPr>
          <a:xfrm>
            <a:off x="6105066" y="4656786"/>
            <a:ext cx="1101223" cy="261610"/>
          </a:xfrm>
          <a:prstGeom prst="rect">
            <a:avLst/>
          </a:prstGeom>
          <a:noFill/>
        </p:spPr>
        <p:txBody>
          <a:bodyPr wrap="square" rtlCol="0">
            <a:spAutoFit/>
          </a:bodyPr>
          <a:lstStyle/>
          <a:p>
            <a:pPr algn="l" latinLnBrk="1"/>
            <a:r>
              <a:rPr kumimoji="1" lang="en-US" altLang="ko-KR" sz="1100" dirty="0">
                <a:solidFill>
                  <a:srgbClr val="1F497D">
                    <a:lumMod val="60000"/>
                    <a:lumOff val="40000"/>
                  </a:srgbClr>
                </a:solidFill>
                <a:cs typeface="+mn-ea"/>
                <a:sym typeface="+mn-lt"/>
              </a:rPr>
              <a:t>FAB Switch2</a:t>
            </a:r>
          </a:p>
        </p:txBody>
      </p:sp>
      <p:sp>
        <p:nvSpPr>
          <p:cNvPr id="44" name="번개 120"/>
          <p:cNvSpPr/>
          <p:nvPr/>
        </p:nvSpPr>
        <p:spPr bwMode="auto">
          <a:xfrm>
            <a:off x="8858123" y="4576394"/>
            <a:ext cx="344133" cy="144016"/>
          </a:xfrm>
          <a:prstGeom prst="lightningBolt">
            <a:avLst/>
          </a:prstGeom>
          <a:solidFill>
            <a:srgbClr val="FF000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47" name="TextBox 124"/>
          <p:cNvSpPr txBox="1"/>
          <p:nvPr/>
        </p:nvSpPr>
        <p:spPr>
          <a:xfrm>
            <a:off x="8238684" y="5152458"/>
            <a:ext cx="2064793" cy="230832"/>
          </a:xfrm>
          <a:prstGeom prst="rect">
            <a:avLst/>
          </a:prstGeom>
          <a:noFill/>
        </p:spPr>
        <p:txBody>
          <a:bodyPr wrap="square" rtlCol="0">
            <a:spAutoFit/>
          </a:bodyPr>
          <a:lstStyle/>
          <a:p>
            <a:pPr algn="l" latinLnBrk="1"/>
            <a:r>
              <a:rPr kumimoji="1" lang="en-US" altLang="ko-KR" sz="900" dirty="0">
                <a:solidFill>
                  <a:prstClr val="black"/>
                </a:solidFill>
                <a:cs typeface="+mn-ea"/>
                <a:sym typeface="+mn-lt"/>
              </a:rPr>
              <a:t>※ NIC : Network Interface Card</a:t>
            </a:r>
          </a:p>
        </p:txBody>
      </p:sp>
      <p:sp>
        <p:nvSpPr>
          <p:cNvPr id="48" name="자유형 131"/>
          <p:cNvSpPr/>
          <p:nvPr/>
        </p:nvSpPr>
        <p:spPr bwMode="auto">
          <a:xfrm>
            <a:off x="9497222" y="4505970"/>
            <a:ext cx="214597" cy="278947"/>
          </a:xfrm>
          <a:custGeom>
            <a:avLst/>
            <a:gdLst>
              <a:gd name="connsiteX0" fmla="*/ 0 w 224517"/>
              <a:gd name="connsiteY0" fmla="*/ 123825 h 278947"/>
              <a:gd name="connsiteX1" fmla="*/ 195942 w 224517"/>
              <a:gd name="connsiteY1" fmla="*/ 25854 h 278947"/>
              <a:gd name="connsiteX2" fmla="*/ 171450 w 224517"/>
              <a:gd name="connsiteY2" fmla="*/ 278947 h 278947"/>
            </a:gdLst>
            <a:ahLst/>
            <a:cxnLst>
              <a:cxn ang="0">
                <a:pos x="connsiteX0" y="connsiteY0"/>
              </a:cxn>
              <a:cxn ang="0">
                <a:pos x="connsiteX1" y="connsiteY1"/>
              </a:cxn>
              <a:cxn ang="0">
                <a:pos x="connsiteX2" y="connsiteY2"/>
              </a:cxn>
            </a:cxnLst>
            <a:rect l="l" t="t" r="r" b="b"/>
            <a:pathLst>
              <a:path w="224517" h="278947">
                <a:moveTo>
                  <a:pt x="0" y="123825"/>
                </a:moveTo>
                <a:cubicBezTo>
                  <a:pt x="83683" y="61912"/>
                  <a:pt x="167367" y="0"/>
                  <a:pt x="195942" y="25854"/>
                </a:cubicBezTo>
                <a:cubicBezTo>
                  <a:pt x="224517" y="51708"/>
                  <a:pt x="197983" y="165327"/>
                  <a:pt x="171450" y="278947"/>
                </a:cubicBezTo>
              </a:path>
            </a:pathLst>
          </a:custGeom>
          <a:noFill/>
          <a:ln w="9525" cap="flat" cmpd="sng" algn="ctr">
            <a:solidFill>
              <a:srgbClr val="FF0000"/>
            </a:solidFill>
            <a:prstDash val="solid"/>
            <a:round/>
            <a:headEnd type="none" w="med" len="med"/>
            <a:tailEnd type="arrow" w="med" len="med"/>
          </a:ln>
          <a:effectLst/>
        </p:spPr>
        <p:txBody>
          <a:bodyPr rtlCol="0" anchor="ctr"/>
          <a:lstStyle/>
          <a:p>
            <a:pPr latinLnBrk="1"/>
            <a:endParaRPr kumimoji="1" lang="ko-KR" altLang="en-US" sz="1400">
              <a:solidFill>
                <a:prstClr val="black"/>
              </a:solidFill>
              <a:cs typeface="+mn-ea"/>
              <a:sym typeface="+mn-lt"/>
            </a:endParaRPr>
          </a:p>
        </p:txBody>
      </p:sp>
      <p:pic>
        <p:nvPicPr>
          <p:cNvPr id="52"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53321" y="3712299"/>
            <a:ext cx="496003" cy="422447"/>
          </a:xfrm>
          <a:prstGeom prst="rect">
            <a:avLst/>
          </a:prstGeom>
        </p:spPr>
      </p:pic>
      <p:pic>
        <p:nvPicPr>
          <p:cNvPr id="53"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5543" y="3735429"/>
            <a:ext cx="496003" cy="422447"/>
          </a:xfrm>
          <a:prstGeom prst="rect">
            <a:avLst/>
          </a:prstGeom>
        </p:spPr>
      </p:pic>
      <p:pic>
        <p:nvPicPr>
          <p:cNvPr id="54"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24215" y="3692131"/>
            <a:ext cx="496003" cy="422447"/>
          </a:xfrm>
          <a:prstGeom prst="rect">
            <a:avLst/>
          </a:prstGeom>
        </p:spPr>
      </p:pic>
      <p:pic>
        <p:nvPicPr>
          <p:cNvPr id="57"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600" y="3697186"/>
            <a:ext cx="496003" cy="422447"/>
          </a:xfrm>
          <a:prstGeom prst="rect">
            <a:avLst/>
          </a:prstGeom>
        </p:spPr>
      </p:pic>
    </p:spTree>
    <p:extLst>
      <p:ext uri="{BB962C8B-B14F-4D97-AF65-F5344CB8AC3E}">
        <p14:creationId xmlns:p14="http://schemas.microsoft.com/office/powerpoint/2010/main" val="34360886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0574" y="2944156"/>
            <a:ext cx="496003" cy="422447"/>
          </a:xfrm>
          <a:prstGeom prst="rect">
            <a:avLst/>
          </a:prstGeom>
        </p:spPr>
      </p:pic>
      <p:sp>
        <p:nvSpPr>
          <p:cNvPr id="3" name="内容占位符 2"/>
          <p:cNvSpPr>
            <a:spLocks noGrp="1"/>
          </p:cNvSpPr>
          <p:nvPr>
            <p:ph idx="1"/>
          </p:nvPr>
        </p:nvSpPr>
        <p:spPr/>
        <p:txBody>
          <a:bodyPr>
            <a:normAutofit/>
          </a:bodyPr>
          <a:lstStyle/>
          <a:p>
            <a:r>
              <a:rPr lang="en-US" altLang="ko-KR" dirty="0">
                <a:cs typeface="+mn-ea"/>
                <a:sym typeface="+mn-lt"/>
              </a:rPr>
              <a:t>MES</a:t>
            </a:r>
            <a:r>
              <a:rPr lang="ko-KR" altLang="en-US" dirty="0">
                <a:ea typeface="+mn-ea"/>
                <a:cs typeface="+mn-ea"/>
                <a:sym typeface="+mn-lt"/>
              </a:rPr>
              <a:t>服务器</a:t>
            </a:r>
            <a:r>
              <a:rPr lang="zh-CN" altLang="en-US" dirty="0">
                <a:cs typeface="+mn-ea"/>
                <a:sym typeface="+mn-lt"/>
              </a:rPr>
              <a:t>为</a:t>
            </a:r>
            <a:r>
              <a:rPr lang="ko-KR" altLang="en-US" dirty="0">
                <a:ea typeface="+mn-ea"/>
                <a:cs typeface="+mn-ea"/>
                <a:sym typeface="+mn-lt"/>
              </a:rPr>
              <a:t> </a:t>
            </a:r>
            <a:r>
              <a:rPr lang="en-US" altLang="ko-KR" dirty="0">
                <a:cs typeface="+mn-ea"/>
                <a:sym typeface="+mn-lt"/>
              </a:rPr>
              <a:t>OS </a:t>
            </a:r>
            <a:r>
              <a:rPr lang="ko-KR" altLang="en-US" dirty="0">
                <a:ea typeface="+mn-ea"/>
                <a:cs typeface="+mn-ea"/>
                <a:sym typeface="+mn-lt"/>
              </a:rPr>
              <a:t>单元 </a:t>
            </a:r>
            <a:r>
              <a:rPr lang="en-US" altLang="ko-KR" dirty="0">
                <a:cs typeface="+mn-ea"/>
                <a:sym typeface="+mn-lt"/>
              </a:rPr>
              <a:t>HA </a:t>
            </a:r>
            <a:r>
              <a:rPr lang="zh-CN" altLang="en-US" dirty="0">
                <a:cs typeface="+mn-ea"/>
                <a:sym typeface="+mn-lt"/>
              </a:rPr>
              <a:t>结构，通过外设设备</a:t>
            </a:r>
            <a:r>
              <a:rPr lang="en-US" altLang="ko-KR" dirty="0">
                <a:cs typeface="+mn-ea"/>
                <a:sym typeface="+mn-lt"/>
              </a:rPr>
              <a:t>(L4 Switch)</a:t>
            </a:r>
            <a:r>
              <a:rPr lang="zh-CN" altLang="en-US" dirty="0">
                <a:cs typeface="+mn-ea"/>
                <a:sym typeface="+mn-lt"/>
              </a:rPr>
              <a:t>的冗余架构，提供无中断服务。</a:t>
            </a:r>
            <a:endParaRPr lang="en-US" altLang="ko-KR" dirty="0">
              <a:cs typeface="+mn-ea"/>
              <a:sym typeface="+mn-lt"/>
            </a:endParaRPr>
          </a:p>
          <a:p>
            <a:endParaRPr lang="zh-CN" altLang="en-US" dirty="0">
              <a:latin typeface="+mn-lt"/>
              <a:ea typeface="+mn-ea"/>
              <a:cs typeface="+mn-ea"/>
              <a:sym typeface="+mn-lt"/>
            </a:endParaRPr>
          </a:p>
        </p:txBody>
      </p:sp>
      <p:sp>
        <p:nvSpPr>
          <p:cNvPr id="2" name="标题 1"/>
          <p:cNvSpPr>
            <a:spLocks noGrp="1"/>
          </p:cNvSpPr>
          <p:nvPr>
            <p:ph type="title"/>
          </p:nvPr>
        </p:nvSpPr>
        <p:spPr/>
        <p:txBody>
          <a:bodyPr vert="horz" lIns="91440" tIns="45720" rIns="91440" bIns="45720" rtlCol="0" anchor="ctr">
            <a:noAutofit/>
          </a:bodyPr>
          <a:lstStyle/>
          <a:p>
            <a:r>
              <a:rPr lang="zh-CN" altLang="en-US" dirty="0">
                <a:cs typeface="+mn-ea"/>
                <a:sym typeface="+mn-lt"/>
              </a:rPr>
              <a:t>冗余管理方案 </a:t>
            </a:r>
            <a:r>
              <a:rPr lang="en-US" altLang="zh-CN" dirty="0">
                <a:cs typeface="+mn-ea"/>
                <a:sym typeface="+mn-lt"/>
              </a:rPr>
              <a:t>– </a:t>
            </a:r>
            <a:r>
              <a:rPr lang="zh-CN" altLang="en-US" dirty="0">
                <a:cs typeface="+mn-ea"/>
                <a:sym typeface="+mn-lt"/>
              </a:rPr>
              <a:t>服务器管理</a:t>
            </a:r>
          </a:p>
        </p:txBody>
      </p:sp>
      <p:sp>
        <p:nvSpPr>
          <p:cNvPr id="59" name="슬라이드 번호 개체 틀 2">
            <a:extLst>
              <a:ext uri="{FF2B5EF4-FFF2-40B4-BE49-F238E27FC236}">
                <a16:creationId xmlns:a16="http://schemas.microsoft.com/office/drawing/2014/main" id="{7E9D71AF-A6A7-1548-9932-9C2CA2AE2B64}"/>
              </a:ext>
            </a:extLst>
          </p:cNvPr>
          <p:cNvSpPr>
            <a:spLocks noGrp="1"/>
          </p:cNvSpPr>
          <p:nvPr>
            <p:ph type="sldNum" sz="quarter" idx="12"/>
          </p:nvPr>
        </p:nvSpPr>
        <p:spPr>
          <a:xfrm>
            <a:off x="5754029" y="6561498"/>
            <a:ext cx="702011" cy="262829"/>
          </a:xfrm>
        </p:spPr>
        <p:txBody>
          <a:bodyPr vert="horz" lIns="91440" tIns="45720" rIns="91440" bIns="45720" rtlCol="0" anchor="ctr">
            <a:noAutofit/>
          </a:bodyPr>
          <a:lstStyle/>
          <a:p>
            <a:fld id="{8645AF44-5734-4C67-803C-E5F57A8BDDF5}" type="slidenum">
              <a:rPr lang="ko-KR" altLang="en-US" smtClean="0">
                <a:sym typeface="+mn-lt"/>
              </a:rPr>
              <a:pPr/>
              <a:t>106</a:t>
            </a:fld>
            <a:endParaRPr lang="ko-KR" altLang="en-US" dirty="0">
              <a:sym typeface="+mn-lt"/>
            </a:endParaRPr>
          </a:p>
        </p:txBody>
      </p:sp>
      <p:sp>
        <p:nvSpPr>
          <p:cNvPr id="13" name="TextBox 121"/>
          <p:cNvSpPr txBox="1"/>
          <p:nvPr/>
        </p:nvSpPr>
        <p:spPr>
          <a:xfrm>
            <a:off x="2683636" y="2235746"/>
            <a:ext cx="2880000" cy="288000"/>
          </a:xfrm>
          <a:prstGeom prst="rect">
            <a:avLst/>
          </a:prstGeom>
          <a:solidFill>
            <a:srgbClr val="268EF6"/>
          </a:solidFill>
          <a:ln w="9525" algn="ctr">
            <a:noFill/>
            <a:round/>
          </a:ln>
        </p:spPr>
        <p:txBody>
          <a:bodyPr wrap="none" lIns="0" tIns="0" rIns="0" bIns="0" anchor="ctr"/>
          <a:lstStyle>
            <a:defPPr>
              <a:defRPr lang="ko-KR"/>
            </a:defPPr>
            <a:lvl1pPr algn="ctr" eaLnBrk="0" fontAlgn="base" latinLnBrk="0" hangingPunct="0">
              <a:lnSpc>
                <a:spcPct val="80000"/>
              </a:lnSpc>
              <a:spcBef>
                <a:spcPct val="0"/>
              </a:spcBef>
              <a:spcAft>
                <a:spcPct val="0"/>
              </a:spcAft>
              <a:defRPr sz="1200" b="1" kern="0">
                <a:solidFill>
                  <a:prstClr val="white"/>
                </a:solidFill>
                <a:latin typeface="微软雅黑" panose="020B0503020204020204" pitchFamily="34" charset="-122"/>
                <a:ea typeface="微软雅黑" panose="020B0503020204020204" pitchFamily="34" charset="-122"/>
              </a:defRPr>
            </a:lvl1pPr>
          </a:lstStyle>
          <a:p>
            <a:r>
              <a:rPr lang="en-US" altLang="ko-KR" dirty="0">
                <a:latin typeface="+mn-lt"/>
                <a:ea typeface="+mn-ea"/>
                <a:cs typeface="+mn-ea"/>
                <a:sym typeface="+mn-lt"/>
              </a:rPr>
              <a:t>Normal Case</a:t>
            </a:r>
          </a:p>
        </p:txBody>
      </p:sp>
      <p:cxnSp>
        <p:nvCxnSpPr>
          <p:cNvPr id="14" name="직선 연결선 125"/>
          <p:cNvCxnSpPr/>
          <p:nvPr/>
        </p:nvCxnSpPr>
        <p:spPr bwMode="auto">
          <a:xfrm>
            <a:off x="6093940" y="2981946"/>
            <a:ext cx="0" cy="2232248"/>
          </a:xfrm>
          <a:prstGeom prst="line">
            <a:avLst/>
          </a:prstGeom>
          <a:noFill/>
          <a:ln w="9525" cap="flat" cmpd="sng" algn="ctr">
            <a:solidFill>
              <a:schemeClr val="tx1">
                <a:lumMod val="50000"/>
                <a:lumOff val="50000"/>
              </a:schemeClr>
            </a:solidFill>
            <a:prstDash val="dash"/>
            <a:round/>
            <a:headEnd type="none" w="med" len="med"/>
            <a:tailEnd type="none" w="med" len="med"/>
          </a:ln>
          <a:effectLst/>
        </p:spPr>
      </p:cxnSp>
      <p:sp>
        <p:nvSpPr>
          <p:cNvPr id="5" name="직사각형 54"/>
          <p:cNvSpPr/>
          <p:nvPr/>
        </p:nvSpPr>
        <p:spPr bwMode="auto">
          <a:xfrm>
            <a:off x="2803891" y="2796017"/>
            <a:ext cx="1093688" cy="994622"/>
          </a:xfrm>
          <a:prstGeom prst="rect">
            <a:avLst/>
          </a:prstGeom>
          <a:noFill/>
          <a:ln w="9525" cap="flat" cmpd="sng" algn="ctr">
            <a:solidFill>
              <a:schemeClr val="accent1"/>
            </a:solidFill>
            <a:prstDash val="solid"/>
            <a:round/>
            <a:headEnd type="none" w="med" len="med"/>
            <a:tailEnd type="none" w="med" len="med"/>
          </a:ln>
          <a:effectLst/>
        </p:spPr>
        <p:txBody>
          <a:bodyPr vert="horz" wrap="square" lIns="18000" tIns="45720" rIns="18000" bIns="45720" numCol="1" rtlCol="0" anchor="t" anchorCtr="0" compatLnSpc="1">
            <a:noAutofit/>
          </a:bodyPr>
          <a:lstStyle/>
          <a:p>
            <a:pPr latinLnBrk="1">
              <a:spcBef>
                <a:spcPct val="20000"/>
              </a:spcBef>
            </a:pPr>
            <a:r>
              <a:rPr kumimoji="1" lang="en-US" altLang="ko-KR" sz="1200" dirty="0">
                <a:solidFill>
                  <a:prstClr val="black"/>
                </a:solidFill>
                <a:cs typeface="+mn-ea"/>
                <a:sym typeface="+mn-lt"/>
              </a:rPr>
              <a:t>Srv.1</a:t>
            </a:r>
          </a:p>
        </p:txBody>
      </p:sp>
      <p:pic>
        <p:nvPicPr>
          <p:cNvPr id="6" name="Picture 5" descr="C:\Down\Movie\Cisco 이미지\iptc.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16041" y="4348346"/>
            <a:ext cx="877336" cy="242599"/>
          </a:xfrm>
          <a:prstGeom prst="rect">
            <a:avLst/>
          </a:prstGeom>
          <a:noFill/>
        </p:spPr>
      </p:pic>
      <p:sp>
        <p:nvSpPr>
          <p:cNvPr id="7" name="직사각형 56"/>
          <p:cNvSpPr/>
          <p:nvPr/>
        </p:nvSpPr>
        <p:spPr bwMode="auto">
          <a:xfrm>
            <a:off x="4428195" y="2796017"/>
            <a:ext cx="1103394" cy="994622"/>
          </a:xfrm>
          <a:prstGeom prst="rect">
            <a:avLst/>
          </a:prstGeom>
          <a:noFill/>
          <a:ln w="9525" cap="flat" cmpd="sng" algn="ctr">
            <a:solidFill>
              <a:schemeClr val="accent1"/>
            </a:solidFill>
            <a:prstDash val="solid"/>
            <a:round/>
            <a:headEnd type="none" w="med" len="med"/>
            <a:tailEnd type="none" w="med" len="med"/>
          </a:ln>
          <a:effectLst/>
        </p:spPr>
        <p:txBody>
          <a:bodyPr vert="horz" wrap="square" lIns="18000" tIns="45720" rIns="18000" bIns="45720" numCol="1" rtlCol="0" anchor="t" anchorCtr="0" compatLnSpc="1">
            <a:noAutofit/>
          </a:bodyPr>
          <a:lstStyle/>
          <a:p>
            <a:pPr latinLnBrk="1">
              <a:spcBef>
                <a:spcPct val="20000"/>
              </a:spcBef>
            </a:pPr>
            <a:r>
              <a:rPr kumimoji="1" lang="en-US" altLang="ko-KR" sz="1200" dirty="0">
                <a:solidFill>
                  <a:prstClr val="black"/>
                </a:solidFill>
                <a:cs typeface="+mn-ea"/>
                <a:sym typeface="+mn-lt"/>
              </a:rPr>
              <a:t>Srv.2</a:t>
            </a:r>
          </a:p>
        </p:txBody>
      </p:sp>
      <p:cxnSp>
        <p:nvCxnSpPr>
          <p:cNvPr id="8" name="직선 연결선 60"/>
          <p:cNvCxnSpPr>
            <a:stCxn id="6" idx="0"/>
            <a:endCxn id="5" idx="2"/>
          </p:cNvCxnSpPr>
          <p:nvPr/>
        </p:nvCxnSpPr>
        <p:spPr bwMode="auto">
          <a:xfrm flipH="1" flipV="1">
            <a:off x="3350735" y="3790639"/>
            <a:ext cx="703974" cy="557706"/>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9" name="직선 연결선 62"/>
          <p:cNvCxnSpPr>
            <a:stCxn id="6" idx="0"/>
            <a:endCxn id="7" idx="2"/>
          </p:cNvCxnSpPr>
          <p:nvPr/>
        </p:nvCxnSpPr>
        <p:spPr bwMode="auto">
          <a:xfrm flipV="1">
            <a:off x="4054710" y="3790639"/>
            <a:ext cx="925183" cy="557706"/>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pic>
        <p:nvPicPr>
          <p:cNvPr id="10" name="Picture 61" descr="HW_Terminal"/>
          <p:cNvPicPr>
            <a:picLocks noChangeAspect="1" noChangeArrowheads="1"/>
          </p:cNvPicPr>
          <p:nvPr/>
        </p:nvPicPr>
        <p:blipFill>
          <a:blip r:embed="rId4" cstate="email">
            <a:clrChange>
              <a:clrFrom>
                <a:srgbClr val="FFD9DA"/>
              </a:clrFrom>
              <a:clrTo>
                <a:srgbClr val="FFD9DA">
                  <a:alpha val="0"/>
                </a:srgbClr>
              </a:clrTo>
            </a:clrChange>
            <a:extLst>
              <a:ext uri="{28A0092B-C50C-407E-A947-70E740481C1C}">
                <a14:useLocalDpi xmlns:a14="http://schemas.microsoft.com/office/drawing/2010/main"/>
              </a:ext>
            </a:extLst>
          </a:blip>
          <a:srcRect/>
          <a:stretch>
            <a:fillRect/>
          </a:stretch>
        </p:blipFill>
        <p:spPr bwMode="auto">
          <a:xfrm>
            <a:off x="3311486" y="5027799"/>
            <a:ext cx="406076" cy="340377"/>
          </a:xfrm>
          <a:prstGeom prst="rect">
            <a:avLst/>
          </a:prstGeom>
          <a:noFill/>
          <a:ln w="9525">
            <a:noFill/>
            <a:miter lim="800000"/>
            <a:headEnd/>
            <a:tailEnd/>
          </a:ln>
        </p:spPr>
      </p:pic>
      <p:sp>
        <p:nvSpPr>
          <p:cNvPr id="11" name="TextBox 115"/>
          <p:cNvSpPr txBox="1"/>
          <p:nvPr/>
        </p:nvSpPr>
        <p:spPr>
          <a:xfrm>
            <a:off x="2296298" y="4327535"/>
            <a:ext cx="1218227" cy="261610"/>
          </a:xfrm>
          <a:prstGeom prst="rect">
            <a:avLst/>
          </a:prstGeom>
          <a:noFill/>
        </p:spPr>
        <p:txBody>
          <a:bodyPr wrap="square" rtlCol="0">
            <a:spAutoFit/>
          </a:bodyPr>
          <a:lstStyle/>
          <a:p>
            <a:pPr algn="l" latinLnBrk="1"/>
            <a:r>
              <a:rPr kumimoji="1" lang="en-US" altLang="ko-KR" sz="1100" dirty="0">
                <a:solidFill>
                  <a:prstClr val="black"/>
                </a:solidFill>
                <a:cs typeface="+mn-ea"/>
                <a:sym typeface="+mn-lt"/>
              </a:rPr>
              <a:t>L4 Switch</a:t>
            </a:r>
          </a:p>
        </p:txBody>
      </p:sp>
      <p:sp>
        <p:nvSpPr>
          <p:cNvPr id="12" name="TextBox 119"/>
          <p:cNvSpPr txBox="1"/>
          <p:nvPr/>
        </p:nvSpPr>
        <p:spPr>
          <a:xfrm>
            <a:off x="3108448" y="5327912"/>
            <a:ext cx="913670" cy="261610"/>
          </a:xfrm>
          <a:prstGeom prst="rect">
            <a:avLst/>
          </a:prstGeom>
          <a:noFill/>
        </p:spPr>
        <p:txBody>
          <a:bodyPr wrap="square" rtlCol="0">
            <a:spAutoFit/>
          </a:bodyPr>
          <a:lstStyle/>
          <a:p>
            <a:pPr algn="l" latinLnBrk="1"/>
            <a:r>
              <a:rPr kumimoji="1" lang="en-US" altLang="ko-KR" sz="1100" dirty="0">
                <a:solidFill>
                  <a:prstClr val="black"/>
                </a:solidFill>
                <a:cs typeface="+mn-ea"/>
                <a:sym typeface="+mn-lt"/>
              </a:rPr>
              <a:t>User1</a:t>
            </a:r>
          </a:p>
        </p:txBody>
      </p:sp>
      <p:sp>
        <p:nvSpPr>
          <p:cNvPr id="15" name="모서리가 둥근 직사각형 128"/>
          <p:cNvSpPr/>
          <p:nvPr/>
        </p:nvSpPr>
        <p:spPr bwMode="auto">
          <a:xfrm>
            <a:off x="3006930" y="3390487"/>
            <a:ext cx="812151" cy="300113"/>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latinLnBrk="1">
              <a:spcBef>
                <a:spcPct val="20000"/>
              </a:spcBef>
            </a:pPr>
            <a:r>
              <a:rPr kumimoji="1" lang="en-US" altLang="ko-KR" sz="900" dirty="0">
                <a:solidFill>
                  <a:prstClr val="white"/>
                </a:solidFill>
                <a:cs typeface="+mn-ea"/>
                <a:sym typeface="+mn-lt"/>
              </a:rPr>
              <a:t>Instance</a:t>
            </a:r>
          </a:p>
        </p:txBody>
      </p:sp>
      <p:sp>
        <p:nvSpPr>
          <p:cNvPr id="16" name="모서리가 둥근 직사각형 136"/>
          <p:cNvSpPr/>
          <p:nvPr/>
        </p:nvSpPr>
        <p:spPr bwMode="auto">
          <a:xfrm>
            <a:off x="4529715" y="3390487"/>
            <a:ext cx="812151" cy="300113"/>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latinLnBrk="1">
              <a:spcBef>
                <a:spcPct val="20000"/>
              </a:spcBef>
            </a:pPr>
            <a:r>
              <a:rPr kumimoji="1" lang="en-US" altLang="ko-KR" sz="900" dirty="0">
                <a:solidFill>
                  <a:prstClr val="white"/>
                </a:solidFill>
                <a:cs typeface="+mn-ea"/>
                <a:sym typeface="+mn-lt"/>
              </a:rPr>
              <a:t>Instance</a:t>
            </a:r>
          </a:p>
        </p:txBody>
      </p:sp>
      <p:pic>
        <p:nvPicPr>
          <p:cNvPr id="17" name="Picture 61" descr="HW_Terminal"/>
          <p:cNvPicPr>
            <a:picLocks noChangeAspect="1" noChangeArrowheads="1"/>
          </p:cNvPicPr>
          <p:nvPr/>
        </p:nvPicPr>
        <p:blipFill>
          <a:blip r:embed="rId4" cstate="email">
            <a:clrChange>
              <a:clrFrom>
                <a:srgbClr val="FFD9DA"/>
              </a:clrFrom>
              <a:clrTo>
                <a:srgbClr val="FFD9DA">
                  <a:alpha val="0"/>
                </a:srgbClr>
              </a:clrTo>
            </a:clrChange>
            <a:extLst>
              <a:ext uri="{28A0092B-C50C-407E-A947-70E740481C1C}">
                <a14:useLocalDpi xmlns:a14="http://schemas.microsoft.com/office/drawing/2010/main"/>
              </a:ext>
            </a:extLst>
          </a:blip>
          <a:srcRect/>
          <a:stretch>
            <a:fillRect/>
          </a:stretch>
        </p:blipFill>
        <p:spPr bwMode="auto">
          <a:xfrm>
            <a:off x="4123636" y="5027799"/>
            <a:ext cx="406076" cy="340377"/>
          </a:xfrm>
          <a:prstGeom prst="rect">
            <a:avLst/>
          </a:prstGeom>
          <a:noFill/>
          <a:ln w="9525">
            <a:noFill/>
            <a:miter lim="800000"/>
            <a:headEnd/>
            <a:tailEnd/>
          </a:ln>
        </p:spPr>
      </p:pic>
      <p:sp>
        <p:nvSpPr>
          <p:cNvPr id="18" name="TextBox 172"/>
          <p:cNvSpPr txBox="1"/>
          <p:nvPr/>
        </p:nvSpPr>
        <p:spPr>
          <a:xfrm>
            <a:off x="3920598" y="5327912"/>
            <a:ext cx="913670" cy="261610"/>
          </a:xfrm>
          <a:prstGeom prst="rect">
            <a:avLst/>
          </a:prstGeom>
          <a:noFill/>
        </p:spPr>
        <p:txBody>
          <a:bodyPr wrap="square" rtlCol="0">
            <a:spAutoFit/>
          </a:bodyPr>
          <a:lstStyle/>
          <a:p>
            <a:pPr algn="l" latinLnBrk="1"/>
            <a:r>
              <a:rPr kumimoji="1" lang="en-US" altLang="ko-KR" sz="1100" dirty="0">
                <a:solidFill>
                  <a:prstClr val="black"/>
                </a:solidFill>
                <a:cs typeface="+mn-ea"/>
                <a:sym typeface="+mn-lt"/>
              </a:rPr>
              <a:t>User2</a:t>
            </a:r>
          </a:p>
        </p:txBody>
      </p:sp>
      <p:pic>
        <p:nvPicPr>
          <p:cNvPr id="19" name="Picture 61" descr="HW_Terminal"/>
          <p:cNvPicPr>
            <a:picLocks noChangeAspect="1" noChangeArrowheads="1"/>
          </p:cNvPicPr>
          <p:nvPr/>
        </p:nvPicPr>
        <p:blipFill>
          <a:blip r:embed="rId4" cstate="email">
            <a:clrChange>
              <a:clrFrom>
                <a:srgbClr val="FFD9DA"/>
              </a:clrFrom>
              <a:clrTo>
                <a:srgbClr val="FFD9DA">
                  <a:alpha val="0"/>
                </a:srgbClr>
              </a:clrTo>
            </a:clrChange>
            <a:extLst>
              <a:ext uri="{28A0092B-C50C-407E-A947-70E740481C1C}">
                <a14:useLocalDpi xmlns:a14="http://schemas.microsoft.com/office/drawing/2010/main"/>
              </a:ext>
            </a:extLst>
          </a:blip>
          <a:srcRect/>
          <a:stretch>
            <a:fillRect/>
          </a:stretch>
        </p:blipFill>
        <p:spPr bwMode="auto">
          <a:xfrm>
            <a:off x="4935787" y="5027799"/>
            <a:ext cx="406076" cy="340377"/>
          </a:xfrm>
          <a:prstGeom prst="rect">
            <a:avLst/>
          </a:prstGeom>
          <a:noFill/>
          <a:ln w="9525">
            <a:noFill/>
            <a:miter lim="800000"/>
            <a:headEnd/>
            <a:tailEnd/>
          </a:ln>
        </p:spPr>
      </p:pic>
      <p:sp>
        <p:nvSpPr>
          <p:cNvPr id="20" name="TextBox 174"/>
          <p:cNvSpPr txBox="1"/>
          <p:nvPr/>
        </p:nvSpPr>
        <p:spPr>
          <a:xfrm>
            <a:off x="4732750" y="5327912"/>
            <a:ext cx="913670" cy="261610"/>
          </a:xfrm>
          <a:prstGeom prst="rect">
            <a:avLst/>
          </a:prstGeom>
          <a:noFill/>
        </p:spPr>
        <p:txBody>
          <a:bodyPr wrap="square" rtlCol="0">
            <a:spAutoFit/>
          </a:bodyPr>
          <a:lstStyle/>
          <a:p>
            <a:pPr algn="l" latinLnBrk="1"/>
            <a:r>
              <a:rPr kumimoji="1" lang="en-US" altLang="ko-KR" sz="1100" dirty="0">
                <a:solidFill>
                  <a:prstClr val="black"/>
                </a:solidFill>
                <a:cs typeface="+mn-ea"/>
                <a:sym typeface="+mn-lt"/>
              </a:rPr>
              <a:t>User3</a:t>
            </a:r>
          </a:p>
        </p:txBody>
      </p:sp>
      <p:cxnSp>
        <p:nvCxnSpPr>
          <p:cNvPr id="21" name="직선 연결선 176"/>
          <p:cNvCxnSpPr/>
          <p:nvPr/>
        </p:nvCxnSpPr>
        <p:spPr bwMode="auto">
          <a:xfrm>
            <a:off x="3006930" y="4791016"/>
            <a:ext cx="2639491" cy="0"/>
          </a:xfrm>
          <a:prstGeom prst="line">
            <a:avLst/>
          </a:prstGeom>
          <a:noFill/>
          <a:ln w="12700" cap="flat" cmpd="sng" algn="ctr">
            <a:solidFill>
              <a:schemeClr val="tx1">
                <a:lumMod val="50000"/>
                <a:lumOff val="50000"/>
              </a:schemeClr>
            </a:solidFill>
            <a:prstDash val="solid"/>
            <a:round/>
            <a:headEnd type="oval" w="med" len="med"/>
            <a:tailEnd type="oval" w="med" len="med"/>
          </a:ln>
          <a:effectLst/>
        </p:spPr>
      </p:cxnSp>
      <p:cxnSp>
        <p:nvCxnSpPr>
          <p:cNvPr id="22" name="직선 연결선 178"/>
          <p:cNvCxnSpPr/>
          <p:nvPr/>
        </p:nvCxnSpPr>
        <p:spPr bwMode="auto">
          <a:xfrm>
            <a:off x="3819079" y="4590940"/>
            <a:ext cx="0" cy="200076"/>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23" name="직선 연결선 180"/>
          <p:cNvCxnSpPr/>
          <p:nvPr/>
        </p:nvCxnSpPr>
        <p:spPr bwMode="auto">
          <a:xfrm>
            <a:off x="5138825" y="4802663"/>
            <a:ext cx="0" cy="200076"/>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24" name="직선 연결선 181"/>
          <p:cNvCxnSpPr/>
          <p:nvPr/>
        </p:nvCxnSpPr>
        <p:spPr bwMode="auto">
          <a:xfrm>
            <a:off x="4326674" y="4791016"/>
            <a:ext cx="0" cy="200076"/>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25" name="직선 연결선 182"/>
          <p:cNvCxnSpPr/>
          <p:nvPr/>
        </p:nvCxnSpPr>
        <p:spPr bwMode="auto">
          <a:xfrm>
            <a:off x="3514524" y="4791016"/>
            <a:ext cx="0" cy="200076"/>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sp>
        <p:nvSpPr>
          <p:cNvPr id="26" name="자유형 183"/>
          <p:cNvSpPr/>
          <p:nvPr/>
        </p:nvSpPr>
        <p:spPr bwMode="auto">
          <a:xfrm>
            <a:off x="3499417" y="3638187"/>
            <a:ext cx="393266" cy="1429131"/>
          </a:xfrm>
          <a:custGeom>
            <a:avLst/>
            <a:gdLst>
              <a:gd name="connsiteX0" fmla="*/ 0 w 278946"/>
              <a:gd name="connsiteY0" fmla="*/ 1028700 h 1028700"/>
              <a:gd name="connsiteX1" fmla="*/ 57150 w 278946"/>
              <a:gd name="connsiteY1" fmla="*/ 816429 h 1028700"/>
              <a:gd name="connsiteX2" fmla="*/ 228600 w 278946"/>
              <a:gd name="connsiteY2" fmla="*/ 791936 h 1028700"/>
              <a:gd name="connsiteX3" fmla="*/ 261257 w 278946"/>
              <a:gd name="connsiteY3" fmla="*/ 620486 h 1028700"/>
              <a:gd name="connsiteX4" fmla="*/ 122464 w 278946"/>
              <a:gd name="connsiteY4" fmla="*/ 0 h 102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946" h="1028700">
                <a:moveTo>
                  <a:pt x="0" y="1028700"/>
                </a:moveTo>
                <a:cubicBezTo>
                  <a:pt x="9525" y="942295"/>
                  <a:pt x="19050" y="855890"/>
                  <a:pt x="57150" y="816429"/>
                </a:cubicBezTo>
                <a:cubicBezTo>
                  <a:pt x="95250" y="776968"/>
                  <a:pt x="194582" y="824593"/>
                  <a:pt x="228600" y="791936"/>
                </a:cubicBezTo>
                <a:cubicBezTo>
                  <a:pt x="262618" y="759279"/>
                  <a:pt x="278946" y="752475"/>
                  <a:pt x="261257" y="620486"/>
                </a:cubicBezTo>
                <a:cubicBezTo>
                  <a:pt x="243568" y="488497"/>
                  <a:pt x="183016" y="244248"/>
                  <a:pt x="122464" y="0"/>
                </a:cubicBezTo>
              </a:path>
            </a:pathLst>
          </a:custGeom>
          <a:noFill/>
          <a:ln w="19050" cap="flat" cmpd="sng" algn="ctr">
            <a:solidFill>
              <a:srgbClr val="0000FF"/>
            </a:solidFill>
            <a:prstDash val="lgDashDot"/>
            <a:round/>
            <a:headEnd type="none" w="med" len="med"/>
            <a:tailEnd type="arrow" w="med" len="med"/>
          </a:ln>
          <a:effectLst/>
        </p:spPr>
        <p:txBody>
          <a:bodyPr rtlCol="0" anchor="ctr"/>
          <a:lstStyle/>
          <a:p>
            <a:pPr latinLnBrk="1"/>
            <a:endParaRPr kumimoji="1" lang="ko-KR" altLang="en-US" sz="1400">
              <a:solidFill>
                <a:prstClr val="black"/>
              </a:solidFill>
              <a:cs typeface="+mn-ea"/>
              <a:sym typeface="+mn-lt"/>
            </a:endParaRPr>
          </a:p>
        </p:txBody>
      </p:sp>
      <p:sp>
        <p:nvSpPr>
          <p:cNvPr id="27" name="자유형 184"/>
          <p:cNvSpPr/>
          <p:nvPr/>
        </p:nvSpPr>
        <p:spPr bwMode="auto">
          <a:xfrm>
            <a:off x="3762235" y="3717583"/>
            <a:ext cx="1198983" cy="1338393"/>
          </a:xfrm>
          <a:custGeom>
            <a:avLst/>
            <a:gdLst>
              <a:gd name="connsiteX0" fmla="*/ 393246 w 850446"/>
              <a:gd name="connsiteY0" fmla="*/ 963386 h 963386"/>
              <a:gd name="connsiteX1" fmla="*/ 401411 w 850446"/>
              <a:gd name="connsiteY1" fmla="*/ 791936 h 963386"/>
              <a:gd name="connsiteX2" fmla="*/ 107496 w 850446"/>
              <a:gd name="connsiteY2" fmla="*/ 775607 h 963386"/>
              <a:gd name="connsiteX3" fmla="*/ 123825 w 850446"/>
              <a:gd name="connsiteY3" fmla="*/ 538843 h 963386"/>
              <a:gd name="connsiteX4" fmla="*/ 850446 w 850446"/>
              <a:gd name="connsiteY4" fmla="*/ 0 h 96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446" h="963386">
                <a:moveTo>
                  <a:pt x="393246" y="963386"/>
                </a:moveTo>
                <a:cubicBezTo>
                  <a:pt x="421141" y="893309"/>
                  <a:pt x="449036" y="823232"/>
                  <a:pt x="401411" y="791936"/>
                </a:cubicBezTo>
                <a:cubicBezTo>
                  <a:pt x="353786" y="760640"/>
                  <a:pt x="153760" y="817789"/>
                  <a:pt x="107496" y="775607"/>
                </a:cubicBezTo>
                <a:cubicBezTo>
                  <a:pt x="61232" y="733425"/>
                  <a:pt x="0" y="668111"/>
                  <a:pt x="123825" y="538843"/>
                </a:cubicBezTo>
                <a:cubicBezTo>
                  <a:pt x="247650" y="409575"/>
                  <a:pt x="549048" y="204787"/>
                  <a:pt x="850446" y="0"/>
                </a:cubicBezTo>
              </a:path>
            </a:pathLst>
          </a:custGeom>
          <a:noFill/>
          <a:ln w="19050" cap="flat" cmpd="sng" algn="ctr">
            <a:solidFill>
              <a:srgbClr val="FF0000"/>
            </a:solidFill>
            <a:prstDash val="lgDashDot"/>
            <a:round/>
            <a:headEnd type="none" w="med" len="med"/>
            <a:tailEnd type="arrow" w="med" len="med"/>
          </a:ln>
          <a:effectLst/>
        </p:spPr>
        <p:txBody>
          <a:bodyPr rtlCol="0" anchor="ctr"/>
          <a:lstStyle/>
          <a:p>
            <a:pPr latinLnBrk="1"/>
            <a:endParaRPr kumimoji="1" lang="ko-KR" altLang="en-US" sz="1400">
              <a:solidFill>
                <a:prstClr val="black"/>
              </a:solidFill>
              <a:cs typeface="+mn-ea"/>
              <a:sym typeface="+mn-lt"/>
            </a:endParaRPr>
          </a:p>
        </p:txBody>
      </p:sp>
      <p:sp>
        <p:nvSpPr>
          <p:cNvPr id="28" name="자유형 185"/>
          <p:cNvSpPr/>
          <p:nvPr/>
        </p:nvSpPr>
        <p:spPr bwMode="auto">
          <a:xfrm>
            <a:off x="3838967" y="3660875"/>
            <a:ext cx="1436863" cy="1406446"/>
          </a:xfrm>
          <a:custGeom>
            <a:avLst/>
            <a:gdLst>
              <a:gd name="connsiteX0" fmla="*/ 902154 w 1019176"/>
              <a:gd name="connsiteY0" fmla="*/ 1012371 h 1012371"/>
              <a:gd name="connsiteX1" fmla="*/ 918483 w 1019176"/>
              <a:gd name="connsiteY1" fmla="*/ 832757 h 1012371"/>
              <a:gd name="connsiteX2" fmla="*/ 297997 w 1019176"/>
              <a:gd name="connsiteY2" fmla="*/ 840921 h 1012371"/>
              <a:gd name="connsiteX3" fmla="*/ 44904 w 1019176"/>
              <a:gd name="connsiteY3" fmla="*/ 620485 h 1012371"/>
              <a:gd name="connsiteX4" fmla="*/ 28575 w 1019176"/>
              <a:gd name="connsiteY4" fmla="*/ 0 h 101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176" h="1012371">
                <a:moveTo>
                  <a:pt x="902154" y="1012371"/>
                </a:moveTo>
                <a:cubicBezTo>
                  <a:pt x="960665" y="936851"/>
                  <a:pt x="1019176" y="861332"/>
                  <a:pt x="918483" y="832757"/>
                </a:cubicBezTo>
                <a:cubicBezTo>
                  <a:pt x="817790" y="804182"/>
                  <a:pt x="443593" y="876300"/>
                  <a:pt x="297997" y="840921"/>
                </a:cubicBezTo>
                <a:cubicBezTo>
                  <a:pt x="152401" y="805542"/>
                  <a:pt x="89808" y="760638"/>
                  <a:pt x="44904" y="620485"/>
                </a:cubicBezTo>
                <a:cubicBezTo>
                  <a:pt x="0" y="480332"/>
                  <a:pt x="14287" y="240166"/>
                  <a:pt x="28575" y="0"/>
                </a:cubicBezTo>
              </a:path>
            </a:pathLst>
          </a:custGeom>
          <a:noFill/>
          <a:ln w="19050" cap="flat" cmpd="sng" algn="ctr">
            <a:solidFill>
              <a:srgbClr val="0000FF"/>
            </a:solidFill>
            <a:prstDash val="dash"/>
            <a:round/>
            <a:headEnd type="none" w="med" len="med"/>
            <a:tailEnd type="arrow" w="med" len="med"/>
          </a:ln>
          <a:effectLst/>
        </p:spPr>
        <p:txBody>
          <a:bodyPr rtlCol="0" anchor="ctr"/>
          <a:lstStyle/>
          <a:p>
            <a:pPr latinLnBrk="1"/>
            <a:endParaRPr kumimoji="1" lang="ko-KR" altLang="en-US" sz="1400">
              <a:solidFill>
                <a:prstClr val="black"/>
              </a:solidFill>
              <a:cs typeface="+mn-ea"/>
              <a:sym typeface="+mn-lt"/>
            </a:endParaRPr>
          </a:p>
        </p:txBody>
      </p:sp>
      <p:sp>
        <p:nvSpPr>
          <p:cNvPr id="37" name="TextBox 197"/>
          <p:cNvSpPr txBox="1"/>
          <p:nvPr/>
        </p:nvSpPr>
        <p:spPr>
          <a:xfrm>
            <a:off x="6819211" y="2235746"/>
            <a:ext cx="2880000" cy="288000"/>
          </a:xfrm>
          <a:prstGeom prst="rect">
            <a:avLst/>
          </a:prstGeom>
          <a:solidFill>
            <a:srgbClr val="268EF6"/>
          </a:solidFill>
          <a:ln w="9525" algn="ctr">
            <a:noFill/>
            <a:round/>
          </a:ln>
        </p:spPr>
        <p:txBody>
          <a:bodyPr wrap="none" lIns="0" tIns="0" rIns="0" bIns="0" anchor="ctr"/>
          <a:lstStyle>
            <a:defPPr>
              <a:defRPr lang="ko-KR"/>
            </a:defPPr>
            <a:lvl1pPr algn="ctr" eaLnBrk="0" fontAlgn="base" latinLnBrk="0" hangingPunct="0">
              <a:lnSpc>
                <a:spcPct val="80000"/>
              </a:lnSpc>
              <a:spcBef>
                <a:spcPct val="0"/>
              </a:spcBef>
              <a:spcAft>
                <a:spcPct val="0"/>
              </a:spcAft>
              <a:defRPr sz="1200" b="1" kern="0">
                <a:solidFill>
                  <a:prstClr val="white"/>
                </a:solidFill>
                <a:latin typeface="微软雅黑" panose="020B0503020204020204" pitchFamily="34" charset="-122"/>
                <a:ea typeface="微软雅黑" panose="020B0503020204020204" pitchFamily="34" charset="-122"/>
              </a:defRPr>
            </a:lvl1pPr>
          </a:lstStyle>
          <a:p>
            <a:r>
              <a:rPr lang="en-US" altLang="ko-KR" dirty="0">
                <a:latin typeface="+mn-lt"/>
                <a:ea typeface="+mn-ea"/>
                <a:cs typeface="+mn-ea"/>
                <a:sym typeface="+mn-lt"/>
              </a:rPr>
              <a:t>Case1. Server or Instance Fail</a:t>
            </a:r>
          </a:p>
        </p:txBody>
      </p:sp>
      <p:sp>
        <p:nvSpPr>
          <p:cNvPr id="29" name="직사각형 186"/>
          <p:cNvSpPr/>
          <p:nvPr/>
        </p:nvSpPr>
        <p:spPr bwMode="auto">
          <a:xfrm>
            <a:off x="6976842" y="2865182"/>
            <a:ext cx="1014723" cy="928411"/>
          </a:xfrm>
          <a:prstGeom prst="rect">
            <a:avLst/>
          </a:prstGeom>
          <a:noFill/>
          <a:ln w="9525" cap="flat" cmpd="sng" algn="ctr">
            <a:solidFill>
              <a:schemeClr val="accent1"/>
            </a:solidFill>
            <a:prstDash val="solid"/>
            <a:round/>
            <a:headEnd type="none" w="med" len="med"/>
            <a:tailEnd type="none" w="med" len="med"/>
          </a:ln>
          <a:effectLst/>
        </p:spPr>
        <p:txBody>
          <a:bodyPr vert="horz" wrap="square" lIns="18000" tIns="45720" rIns="18000" bIns="45720" numCol="1" rtlCol="0" anchor="t" anchorCtr="0" compatLnSpc="1">
            <a:noAutofit/>
          </a:bodyPr>
          <a:lstStyle/>
          <a:p>
            <a:pPr latinLnBrk="1">
              <a:spcBef>
                <a:spcPct val="20000"/>
              </a:spcBef>
            </a:pPr>
            <a:r>
              <a:rPr kumimoji="1" lang="en-US" altLang="ko-KR" sz="1200" dirty="0">
                <a:solidFill>
                  <a:prstClr val="black"/>
                </a:solidFill>
                <a:cs typeface="+mn-ea"/>
                <a:sym typeface="+mn-lt"/>
              </a:rPr>
              <a:t>Srv.1</a:t>
            </a:r>
          </a:p>
        </p:txBody>
      </p:sp>
      <p:pic>
        <p:nvPicPr>
          <p:cNvPr id="30" name="Picture 5" descr="C:\Down\Movie\Cisco 이미지\iptc.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18734" y="4314175"/>
            <a:ext cx="813992" cy="226450"/>
          </a:xfrm>
          <a:prstGeom prst="rect">
            <a:avLst/>
          </a:prstGeom>
          <a:noFill/>
        </p:spPr>
      </p:pic>
      <p:sp>
        <p:nvSpPr>
          <p:cNvPr id="31" name="직사각형 188"/>
          <p:cNvSpPr/>
          <p:nvPr/>
        </p:nvSpPr>
        <p:spPr bwMode="auto">
          <a:xfrm>
            <a:off x="8578057" y="2865182"/>
            <a:ext cx="1023729" cy="928411"/>
          </a:xfrm>
          <a:prstGeom prst="rect">
            <a:avLst/>
          </a:prstGeom>
          <a:noFill/>
          <a:ln w="9525" cap="flat" cmpd="sng" algn="ctr">
            <a:solidFill>
              <a:schemeClr val="accent1"/>
            </a:solidFill>
            <a:prstDash val="solid"/>
            <a:round/>
            <a:headEnd type="none" w="med" len="med"/>
            <a:tailEnd type="none" w="med" len="med"/>
          </a:ln>
          <a:effectLst/>
        </p:spPr>
        <p:txBody>
          <a:bodyPr vert="horz" wrap="square" lIns="18000" tIns="45720" rIns="18000" bIns="45720" numCol="1" rtlCol="0" anchor="t" anchorCtr="0" compatLnSpc="1">
            <a:noAutofit/>
          </a:bodyPr>
          <a:lstStyle/>
          <a:p>
            <a:pPr latinLnBrk="1">
              <a:spcBef>
                <a:spcPct val="20000"/>
              </a:spcBef>
            </a:pPr>
            <a:r>
              <a:rPr kumimoji="1" lang="en-US" altLang="ko-KR" sz="1200" dirty="0">
                <a:solidFill>
                  <a:prstClr val="black"/>
                </a:solidFill>
                <a:cs typeface="+mn-ea"/>
                <a:sym typeface="+mn-lt"/>
              </a:rPr>
              <a:t>Srv.2</a:t>
            </a:r>
          </a:p>
        </p:txBody>
      </p:sp>
      <p:cxnSp>
        <p:nvCxnSpPr>
          <p:cNvPr id="32" name="직선 연결선 190"/>
          <p:cNvCxnSpPr>
            <a:stCxn id="30" idx="0"/>
            <a:endCxn id="29" idx="2"/>
          </p:cNvCxnSpPr>
          <p:nvPr/>
        </p:nvCxnSpPr>
        <p:spPr bwMode="auto">
          <a:xfrm flipH="1" flipV="1">
            <a:off x="7484204" y="3793593"/>
            <a:ext cx="841527" cy="520583"/>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33" name="직선 연결선 191"/>
          <p:cNvCxnSpPr>
            <a:stCxn id="30" idx="0"/>
            <a:endCxn id="31" idx="2"/>
          </p:cNvCxnSpPr>
          <p:nvPr/>
        </p:nvCxnSpPr>
        <p:spPr bwMode="auto">
          <a:xfrm flipV="1">
            <a:off x="8325731" y="3793593"/>
            <a:ext cx="764191" cy="520583"/>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pic>
        <p:nvPicPr>
          <p:cNvPr id="34" name="Picture 61" descr="HW_Terminal"/>
          <p:cNvPicPr>
            <a:picLocks noChangeAspect="1" noChangeArrowheads="1"/>
          </p:cNvPicPr>
          <p:nvPr/>
        </p:nvPicPr>
        <p:blipFill>
          <a:blip r:embed="rId6" cstate="email">
            <a:clrChange>
              <a:clrFrom>
                <a:srgbClr val="FFD9DA"/>
              </a:clrFrom>
              <a:clrTo>
                <a:srgbClr val="FFD9DA">
                  <a:alpha val="0"/>
                </a:srgbClr>
              </a:clrTo>
            </a:clrChange>
            <a:extLst>
              <a:ext uri="{28A0092B-C50C-407E-A947-70E740481C1C}">
                <a14:useLocalDpi xmlns:a14="http://schemas.microsoft.com/office/drawing/2010/main"/>
              </a:ext>
            </a:extLst>
          </a:blip>
          <a:srcRect/>
          <a:stretch>
            <a:fillRect/>
          </a:stretch>
        </p:blipFill>
        <p:spPr bwMode="auto">
          <a:xfrm>
            <a:off x="7541977" y="4948400"/>
            <a:ext cx="376757" cy="317719"/>
          </a:xfrm>
          <a:prstGeom prst="rect">
            <a:avLst/>
          </a:prstGeom>
          <a:noFill/>
          <a:ln w="9525">
            <a:noFill/>
            <a:miter lim="800000"/>
            <a:headEnd/>
            <a:tailEnd/>
          </a:ln>
        </p:spPr>
      </p:pic>
      <p:sp>
        <p:nvSpPr>
          <p:cNvPr id="35" name="TextBox 195"/>
          <p:cNvSpPr txBox="1"/>
          <p:nvPr/>
        </p:nvSpPr>
        <p:spPr>
          <a:xfrm>
            <a:off x="6600084" y="4294750"/>
            <a:ext cx="1130270" cy="261610"/>
          </a:xfrm>
          <a:prstGeom prst="rect">
            <a:avLst/>
          </a:prstGeom>
          <a:noFill/>
        </p:spPr>
        <p:txBody>
          <a:bodyPr wrap="square" rtlCol="0">
            <a:spAutoFit/>
          </a:bodyPr>
          <a:lstStyle/>
          <a:p>
            <a:pPr algn="l" latinLnBrk="1"/>
            <a:r>
              <a:rPr kumimoji="1" lang="en-US" altLang="ko-KR" sz="1100" dirty="0">
                <a:solidFill>
                  <a:prstClr val="black"/>
                </a:solidFill>
                <a:cs typeface="+mn-ea"/>
                <a:sym typeface="+mn-lt"/>
              </a:rPr>
              <a:t>L4 Switch</a:t>
            </a:r>
          </a:p>
        </p:txBody>
      </p:sp>
      <p:sp>
        <p:nvSpPr>
          <p:cNvPr id="36" name="TextBox 196"/>
          <p:cNvSpPr txBox="1"/>
          <p:nvPr/>
        </p:nvSpPr>
        <p:spPr>
          <a:xfrm>
            <a:off x="7353598" y="5228534"/>
            <a:ext cx="847702" cy="261610"/>
          </a:xfrm>
          <a:prstGeom prst="rect">
            <a:avLst/>
          </a:prstGeom>
          <a:noFill/>
        </p:spPr>
        <p:txBody>
          <a:bodyPr wrap="square" rtlCol="0">
            <a:spAutoFit/>
          </a:bodyPr>
          <a:lstStyle/>
          <a:p>
            <a:pPr algn="l" latinLnBrk="1"/>
            <a:r>
              <a:rPr kumimoji="1" lang="en-US" altLang="ko-KR" sz="1100" dirty="0">
                <a:solidFill>
                  <a:prstClr val="black"/>
                </a:solidFill>
                <a:cs typeface="+mn-ea"/>
                <a:sym typeface="+mn-lt"/>
              </a:rPr>
              <a:t>User1</a:t>
            </a:r>
          </a:p>
        </p:txBody>
      </p:sp>
      <p:sp>
        <p:nvSpPr>
          <p:cNvPr id="38" name="모서리가 둥근 직사각형 198"/>
          <p:cNvSpPr/>
          <p:nvPr/>
        </p:nvSpPr>
        <p:spPr bwMode="auto">
          <a:xfrm>
            <a:off x="7165222" y="3420078"/>
            <a:ext cx="753513" cy="280136"/>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latinLnBrk="1">
              <a:spcBef>
                <a:spcPct val="20000"/>
              </a:spcBef>
            </a:pPr>
            <a:r>
              <a:rPr kumimoji="1" lang="en-US" altLang="ko-KR" sz="900" dirty="0">
                <a:solidFill>
                  <a:prstClr val="white"/>
                </a:solidFill>
                <a:cs typeface="+mn-ea"/>
                <a:sym typeface="+mn-lt"/>
              </a:rPr>
              <a:t>Instance</a:t>
            </a:r>
          </a:p>
        </p:txBody>
      </p:sp>
      <p:sp>
        <p:nvSpPr>
          <p:cNvPr id="39" name="모서리가 둥근 직사각형 199"/>
          <p:cNvSpPr/>
          <p:nvPr/>
        </p:nvSpPr>
        <p:spPr bwMode="auto">
          <a:xfrm>
            <a:off x="8672250" y="3420078"/>
            <a:ext cx="753513" cy="280136"/>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latinLnBrk="1">
              <a:spcBef>
                <a:spcPct val="20000"/>
              </a:spcBef>
            </a:pPr>
            <a:r>
              <a:rPr kumimoji="1" lang="en-US" altLang="ko-KR" sz="900" dirty="0">
                <a:solidFill>
                  <a:prstClr val="white"/>
                </a:solidFill>
                <a:cs typeface="+mn-ea"/>
                <a:sym typeface="+mn-lt"/>
              </a:rPr>
              <a:t>Instance</a:t>
            </a:r>
          </a:p>
        </p:txBody>
      </p:sp>
      <p:pic>
        <p:nvPicPr>
          <p:cNvPr id="40" name="Picture 61" descr="HW_Terminal"/>
          <p:cNvPicPr>
            <a:picLocks noChangeAspect="1" noChangeArrowheads="1"/>
          </p:cNvPicPr>
          <p:nvPr/>
        </p:nvPicPr>
        <p:blipFill>
          <a:blip r:embed="rId6" cstate="email">
            <a:clrChange>
              <a:clrFrom>
                <a:srgbClr val="FFD9DA"/>
              </a:clrFrom>
              <a:clrTo>
                <a:srgbClr val="FFD9DA">
                  <a:alpha val="0"/>
                </a:srgbClr>
              </a:clrTo>
            </a:clrChange>
            <a:extLst>
              <a:ext uri="{28A0092B-C50C-407E-A947-70E740481C1C}">
                <a14:useLocalDpi xmlns:a14="http://schemas.microsoft.com/office/drawing/2010/main"/>
              </a:ext>
            </a:extLst>
          </a:blip>
          <a:srcRect/>
          <a:stretch>
            <a:fillRect/>
          </a:stretch>
        </p:blipFill>
        <p:spPr bwMode="auto">
          <a:xfrm>
            <a:off x="8295491" y="4948400"/>
            <a:ext cx="376757" cy="317719"/>
          </a:xfrm>
          <a:prstGeom prst="rect">
            <a:avLst/>
          </a:prstGeom>
          <a:noFill/>
          <a:ln w="9525">
            <a:noFill/>
            <a:miter lim="800000"/>
            <a:headEnd/>
            <a:tailEnd/>
          </a:ln>
        </p:spPr>
      </p:pic>
      <p:sp>
        <p:nvSpPr>
          <p:cNvPr id="41" name="TextBox 201"/>
          <p:cNvSpPr txBox="1"/>
          <p:nvPr/>
        </p:nvSpPr>
        <p:spPr>
          <a:xfrm>
            <a:off x="8107111" y="5228534"/>
            <a:ext cx="847702" cy="261610"/>
          </a:xfrm>
          <a:prstGeom prst="rect">
            <a:avLst/>
          </a:prstGeom>
          <a:noFill/>
        </p:spPr>
        <p:txBody>
          <a:bodyPr wrap="square" rtlCol="0">
            <a:spAutoFit/>
          </a:bodyPr>
          <a:lstStyle/>
          <a:p>
            <a:pPr algn="l" latinLnBrk="1"/>
            <a:r>
              <a:rPr kumimoji="1" lang="en-US" altLang="ko-KR" sz="1100" dirty="0">
                <a:solidFill>
                  <a:prstClr val="black"/>
                </a:solidFill>
                <a:cs typeface="+mn-ea"/>
                <a:sym typeface="+mn-lt"/>
              </a:rPr>
              <a:t>User2</a:t>
            </a:r>
          </a:p>
        </p:txBody>
      </p:sp>
      <p:pic>
        <p:nvPicPr>
          <p:cNvPr id="42" name="Picture 61" descr="HW_Terminal"/>
          <p:cNvPicPr>
            <a:picLocks noChangeAspect="1" noChangeArrowheads="1"/>
          </p:cNvPicPr>
          <p:nvPr/>
        </p:nvPicPr>
        <p:blipFill>
          <a:blip r:embed="rId6" cstate="email">
            <a:clrChange>
              <a:clrFrom>
                <a:srgbClr val="FFD9DA"/>
              </a:clrFrom>
              <a:clrTo>
                <a:srgbClr val="FFD9DA">
                  <a:alpha val="0"/>
                </a:srgbClr>
              </a:clrTo>
            </a:clrChange>
            <a:extLst>
              <a:ext uri="{28A0092B-C50C-407E-A947-70E740481C1C}">
                <a14:useLocalDpi xmlns:a14="http://schemas.microsoft.com/office/drawing/2010/main"/>
              </a:ext>
            </a:extLst>
          </a:blip>
          <a:srcRect/>
          <a:stretch>
            <a:fillRect/>
          </a:stretch>
        </p:blipFill>
        <p:spPr bwMode="auto">
          <a:xfrm>
            <a:off x="9049004" y="4948400"/>
            <a:ext cx="376757" cy="317719"/>
          </a:xfrm>
          <a:prstGeom prst="rect">
            <a:avLst/>
          </a:prstGeom>
          <a:noFill/>
          <a:ln w="9525">
            <a:noFill/>
            <a:miter lim="800000"/>
            <a:headEnd/>
            <a:tailEnd/>
          </a:ln>
        </p:spPr>
      </p:pic>
      <p:sp>
        <p:nvSpPr>
          <p:cNvPr id="43" name="TextBox 203"/>
          <p:cNvSpPr txBox="1"/>
          <p:nvPr/>
        </p:nvSpPr>
        <p:spPr>
          <a:xfrm>
            <a:off x="8860624" y="5228534"/>
            <a:ext cx="847702" cy="261610"/>
          </a:xfrm>
          <a:prstGeom prst="rect">
            <a:avLst/>
          </a:prstGeom>
          <a:noFill/>
        </p:spPr>
        <p:txBody>
          <a:bodyPr wrap="square" rtlCol="0">
            <a:spAutoFit/>
          </a:bodyPr>
          <a:lstStyle/>
          <a:p>
            <a:pPr algn="l" latinLnBrk="1"/>
            <a:r>
              <a:rPr kumimoji="1" lang="en-US" altLang="ko-KR" sz="1100" dirty="0">
                <a:solidFill>
                  <a:prstClr val="black"/>
                </a:solidFill>
                <a:cs typeface="+mn-ea"/>
                <a:sym typeface="+mn-lt"/>
              </a:rPr>
              <a:t>User3</a:t>
            </a:r>
          </a:p>
        </p:txBody>
      </p:sp>
      <p:cxnSp>
        <p:nvCxnSpPr>
          <p:cNvPr id="44" name="직선 연결선 204"/>
          <p:cNvCxnSpPr/>
          <p:nvPr/>
        </p:nvCxnSpPr>
        <p:spPr bwMode="auto">
          <a:xfrm>
            <a:off x="7259410" y="4727378"/>
            <a:ext cx="2448919" cy="0"/>
          </a:xfrm>
          <a:prstGeom prst="line">
            <a:avLst/>
          </a:prstGeom>
          <a:noFill/>
          <a:ln w="12700" cap="flat" cmpd="sng" algn="ctr">
            <a:solidFill>
              <a:schemeClr val="tx1">
                <a:lumMod val="50000"/>
                <a:lumOff val="50000"/>
              </a:schemeClr>
            </a:solidFill>
            <a:prstDash val="solid"/>
            <a:round/>
            <a:headEnd type="oval" w="med" len="med"/>
            <a:tailEnd type="oval" w="med" len="med"/>
          </a:ln>
          <a:effectLst/>
        </p:spPr>
      </p:cxnSp>
      <p:cxnSp>
        <p:nvCxnSpPr>
          <p:cNvPr id="45" name="직선 연결선 205"/>
          <p:cNvCxnSpPr/>
          <p:nvPr/>
        </p:nvCxnSpPr>
        <p:spPr bwMode="auto">
          <a:xfrm>
            <a:off x="8012922" y="4540622"/>
            <a:ext cx="0" cy="186757"/>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46" name="직선 연결선 206"/>
          <p:cNvCxnSpPr/>
          <p:nvPr/>
        </p:nvCxnSpPr>
        <p:spPr bwMode="auto">
          <a:xfrm>
            <a:off x="8954814" y="4540622"/>
            <a:ext cx="0" cy="186757"/>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47" name="직선 연결선 207"/>
          <p:cNvCxnSpPr/>
          <p:nvPr/>
        </p:nvCxnSpPr>
        <p:spPr bwMode="auto">
          <a:xfrm>
            <a:off x="9237382" y="4738251"/>
            <a:ext cx="0" cy="186757"/>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48" name="직선 연결선 208"/>
          <p:cNvCxnSpPr/>
          <p:nvPr/>
        </p:nvCxnSpPr>
        <p:spPr bwMode="auto">
          <a:xfrm>
            <a:off x="8483869" y="4727379"/>
            <a:ext cx="0" cy="186757"/>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49" name="직선 연결선 209"/>
          <p:cNvCxnSpPr/>
          <p:nvPr/>
        </p:nvCxnSpPr>
        <p:spPr bwMode="auto">
          <a:xfrm>
            <a:off x="7730354" y="4727379"/>
            <a:ext cx="0" cy="186757"/>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sp>
        <p:nvSpPr>
          <p:cNvPr id="50" name="자유형 211"/>
          <p:cNvSpPr/>
          <p:nvPr/>
        </p:nvSpPr>
        <p:spPr bwMode="auto">
          <a:xfrm>
            <a:off x="7960182" y="3725400"/>
            <a:ext cx="1112415" cy="1249300"/>
          </a:xfrm>
          <a:custGeom>
            <a:avLst/>
            <a:gdLst>
              <a:gd name="connsiteX0" fmla="*/ 393246 w 850446"/>
              <a:gd name="connsiteY0" fmla="*/ 963386 h 963386"/>
              <a:gd name="connsiteX1" fmla="*/ 401411 w 850446"/>
              <a:gd name="connsiteY1" fmla="*/ 791936 h 963386"/>
              <a:gd name="connsiteX2" fmla="*/ 107496 w 850446"/>
              <a:gd name="connsiteY2" fmla="*/ 775607 h 963386"/>
              <a:gd name="connsiteX3" fmla="*/ 123825 w 850446"/>
              <a:gd name="connsiteY3" fmla="*/ 538843 h 963386"/>
              <a:gd name="connsiteX4" fmla="*/ 850446 w 850446"/>
              <a:gd name="connsiteY4" fmla="*/ 0 h 96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446" h="963386">
                <a:moveTo>
                  <a:pt x="393246" y="963386"/>
                </a:moveTo>
                <a:cubicBezTo>
                  <a:pt x="421141" y="893309"/>
                  <a:pt x="449036" y="823232"/>
                  <a:pt x="401411" y="791936"/>
                </a:cubicBezTo>
                <a:cubicBezTo>
                  <a:pt x="353786" y="760640"/>
                  <a:pt x="153760" y="817789"/>
                  <a:pt x="107496" y="775607"/>
                </a:cubicBezTo>
                <a:cubicBezTo>
                  <a:pt x="61232" y="733425"/>
                  <a:pt x="0" y="668111"/>
                  <a:pt x="123825" y="538843"/>
                </a:cubicBezTo>
                <a:cubicBezTo>
                  <a:pt x="247650" y="409575"/>
                  <a:pt x="549048" y="204787"/>
                  <a:pt x="850446" y="0"/>
                </a:cubicBezTo>
              </a:path>
            </a:pathLst>
          </a:custGeom>
          <a:noFill/>
          <a:ln w="19050" cap="flat" cmpd="sng" algn="ctr">
            <a:solidFill>
              <a:srgbClr val="FF0000"/>
            </a:solidFill>
            <a:prstDash val="lgDashDot"/>
            <a:round/>
            <a:headEnd type="none" w="med" len="med"/>
            <a:tailEnd type="arrow" w="med" len="med"/>
          </a:ln>
          <a:effectLst/>
        </p:spPr>
        <p:txBody>
          <a:bodyPr rtlCol="0" anchor="ctr"/>
          <a:lstStyle/>
          <a:p>
            <a:pPr latinLnBrk="1"/>
            <a:endParaRPr kumimoji="1" lang="ko-KR" altLang="en-US" sz="1400">
              <a:solidFill>
                <a:prstClr val="black"/>
              </a:solidFill>
              <a:cs typeface="+mn-ea"/>
              <a:sym typeface="+mn-lt"/>
            </a:endParaRPr>
          </a:p>
        </p:txBody>
      </p:sp>
      <p:sp>
        <p:nvSpPr>
          <p:cNvPr id="51" name="번개 213"/>
          <p:cNvSpPr/>
          <p:nvPr/>
        </p:nvSpPr>
        <p:spPr bwMode="auto">
          <a:xfrm>
            <a:off x="7165220" y="3420079"/>
            <a:ext cx="470946" cy="186757"/>
          </a:xfrm>
          <a:prstGeom prst="lightningBolt">
            <a:avLst/>
          </a:prstGeom>
          <a:solidFill>
            <a:srgbClr val="FF000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52" name="번개 214"/>
          <p:cNvSpPr/>
          <p:nvPr/>
        </p:nvSpPr>
        <p:spPr bwMode="auto">
          <a:xfrm>
            <a:off x="7259408" y="3046565"/>
            <a:ext cx="470946" cy="186757"/>
          </a:xfrm>
          <a:prstGeom prst="lightningBolt">
            <a:avLst/>
          </a:prstGeom>
          <a:solidFill>
            <a:srgbClr val="FF000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53" name="자유형 215"/>
          <p:cNvSpPr/>
          <p:nvPr/>
        </p:nvSpPr>
        <p:spPr bwMode="auto">
          <a:xfrm>
            <a:off x="7725933" y="3714814"/>
            <a:ext cx="1224549" cy="1259887"/>
          </a:xfrm>
          <a:custGeom>
            <a:avLst/>
            <a:gdLst>
              <a:gd name="connsiteX0" fmla="*/ 13608 w 936172"/>
              <a:gd name="connsiteY0" fmla="*/ 971550 h 971550"/>
              <a:gd name="connsiteX1" fmla="*/ 38100 w 936172"/>
              <a:gd name="connsiteY1" fmla="*/ 775607 h 971550"/>
              <a:gd name="connsiteX2" fmla="*/ 242208 w 936172"/>
              <a:gd name="connsiteY2" fmla="*/ 767443 h 971550"/>
              <a:gd name="connsiteX3" fmla="*/ 176893 w 936172"/>
              <a:gd name="connsiteY3" fmla="*/ 587828 h 971550"/>
              <a:gd name="connsiteX4" fmla="*/ 936172 w 936172"/>
              <a:gd name="connsiteY4" fmla="*/ 0 h 97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72" h="971550">
                <a:moveTo>
                  <a:pt x="13608" y="971550"/>
                </a:moveTo>
                <a:cubicBezTo>
                  <a:pt x="6804" y="890587"/>
                  <a:pt x="0" y="809625"/>
                  <a:pt x="38100" y="775607"/>
                </a:cubicBezTo>
                <a:cubicBezTo>
                  <a:pt x="76200" y="741589"/>
                  <a:pt x="219076" y="798739"/>
                  <a:pt x="242208" y="767443"/>
                </a:cubicBezTo>
                <a:cubicBezTo>
                  <a:pt x="265340" y="736147"/>
                  <a:pt x="61232" y="715735"/>
                  <a:pt x="176893" y="587828"/>
                </a:cubicBezTo>
                <a:cubicBezTo>
                  <a:pt x="292554" y="459921"/>
                  <a:pt x="614363" y="229960"/>
                  <a:pt x="936172" y="0"/>
                </a:cubicBezTo>
              </a:path>
            </a:pathLst>
          </a:custGeom>
          <a:noFill/>
          <a:ln w="19050" cap="flat" cmpd="sng" algn="ctr">
            <a:solidFill>
              <a:srgbClr val="0000FF"/>
            </a:solidFill>
            <a:prstDash val="lgDashDot"/>
            <a:round/>
            <a:headEnd type="none" w="med" len="med"/>
            <a:tailEnd type="arrow" w="med" len="med"/>
          </a:ln>
          <a:effectLst/>
        </p:spPr>
        <p:txBody>
          <a:bodyPr rtlCol="0" anchor="ctr"/>
          <a:lstStyle/>
          <a:p>
            <a:pPr latinLnBrk="1"/>
            <a:endParaRPr kumimoji="1" lang="ko-KR" altLang="en-US" sz="1400">
              <a:solidFill>
                <a:prstClr val="black"/>
              </a:solidFill>
              <a:cs typeface="+mn-ea"/>
              <a:sym typeface="+mn-lt"/>
            </a:endParaRPr>
          </a:p>
        </p:txBody>
      </p:sp>
      <p:sp>
        <p:nvSpPr>
          <p:cNvPr id="54" name="자유형 216"/>
          <p:cNvSpPr/>
          <p:nvPr/>
        </p:nvSpPr>
        <p:spPr bwMode="auto">
          <a:xfrm>
            <a:off x="7989356" y="3778336"/>
            <a:ext cx="1350919" cy="1185776"/>
          </a:xfrm>
          <a:custGeom>
            <a:avLst/>
            <a:gdLst>
              <a:gd name="connsiteX0" fmla="*/ 955222 w 1032783"/>
              <a:gd name="connsiteY0" fmla="*/ 914400 h 914400"/>
              <a:gd name="connsiteX1" fmla="*/ 930729 w 1032783"/>
              <a:gd name="connsiteY1" fmla="*/ 759279 h 914400"/>
              <a:gd name="connsiteX2" fmla="*/ 342900 w 1032783"/>
              <a:gd name="connsiteY2" fmla="*/ 742950 h 914400"/>
              <a:gd name="connsiteX3" fmla="*/ 89807 w 1032783"/>
              <a:gd name="connsiteY3" fmla="*/ 571500 h 914400"/>
              <a:gd name="connsiteX4" fmla="*/ 881743 w 1032783"/>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783" h="914400">
                <a:moveTo>
                  <a:pt x="955222" y="914400"/>
                </a:moveTo>
                <a:cubicBezTo>
                  <a:pt x="994002" y="851127"/>
                  <a:pt x="1032783" y="787854"/>
                  <a:pt x="930729" y="759279"/>
                </a:cubicBezTo>
                <a:cubicBezTo>
                  <a:pt x="828675" y="730704"/>
                  <a:pt x="483054" y="774246"/>
                  <a:pt x="342900" y="742950"/>
                </a:cubicBezTo>
                <a:cubicBezTo>
                  <a:pt x="202746" y="711654"/>
                  <a:pt x="0" y="695325"/>
                  <a:pt x="89807" y="571500"/>
                </a:cubicBezTo>
                <a:cubicBezTo>
                  <a:pt x="179614" y="447675"/>
                  <a:pt x="530678" y="223837"/>
                  <a:pt x="881743" y="0"/>
                </a:cubicBezTo>
              </a:path>
            </a:pathLst>
          </a:custGeom>
          <a:noFill/>
          <a:ln w="19050" cap="flat" cmpd="sng" algn="ctr">
            <a:solidFill>
              <a:srgbClr val="0000FF"/>
            </a:solidFill>
            <a:prstDash val="dash"/>
            <a:round/>
            <a:headEnd type="none" w="med" len="med"/>
            <a:tailEnd type="arrow" w="med" len="med"/>
          </a:ln>
          <a:effectLst/>
        </p:spPr>
        <p:txBody>
          <a:bodyPr rtlCol="0" anchor="ctr"/>
          <a:lstStyle/>
          <a:p>
            <a:pPr latinLnBrk="1"/>
            <a:endParaRPr kumimoji="1" lang="ko-KR" altLang="en-US" sz="1400">
              <a:solidFill>
                <a:prstClr val="black"/>
              </a:solidFill>
              <a:cs typeface="+mn-ea"/>
              <a:sym typeface="+mn-lt"/>
            </a:endParaRPr>
          </a:p>
        </p:txBody>
      </p:sp>
      <p:pic>
        <p:nvPicPr>
          <p:cNvPr id="63"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8106" y="2880667"/>
            <a:ext cx="496003" cy="422447"/>
          </a:xfrm>
          <a:prstGeom prst="rect">
            <a:avLst/>
          </a:prstGeom>
        </p:spPr>
      </p:pic>
      <p:pic>
        <p:nvPicPr>
          <p:cNvPr id="64"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42615" y="2887543"/>
            <a:ext cx="496003" cy="422447"/>
          </a:xfrm>
          <a:prstGeom prst="rect">
            <a:avLst/>
          </a:prstGeom>
        </p:spPr>
      </p:pic>
      <p:pic>
        <p:nvPicPr>
          <p:cNvPr id="66"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11733" y="2949700"/>
            <a:ext cx="496003" cy="422447"/>
          </a:xfrm>
          <a:prstGeom prst="rect">
            <a:avLst/>
          </a:prstGeom>
        </p:spPr>
      </p:pic>
    </p:spTree>
    <p:extLst>
      <p:ext uri="{BB962C8B-B14F-4D97-AF65-F5344CB8AC3E}">
        <p14:creationId xmlns:p14="http://schemas.microsoft.com/office/powerpoint/2010/main" val="632228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cs typeface="+mn-ea"/>
                <a:sym typeface="+mn-lt"/>
              </a:rPr>
              <a:t>通过数据库管理系统</a:t>
            </a:r>
            <a:r>
              <a:rPr lang="en-US" altLang="zh-CN" dirty="0">
                <a:cs typeface="+mn-ea"/>
                <a:sym typeface="+mn-lt"/>
              </a:rPr>
              <a:t>(DBMS)</a:t>
            </a:r>
            <a:r>
              <a:rPr lang="zh-CN" altLang="en-US" dirty="0">
                <a:cs typeface="+mn-ea"/>
                <a:sym typeface="+mn-lt"/>
              </a:rPr>
              <a:t> 建立、使用和维护数据库，对数据库进行统一的管理和控制，以保证数据库的安全性和完整性。</a:t>
            </a:r>
          </a:p>
        </p:txBody>
      </p:sp>
      <p:sp>
        <p:nvSpPr>
          <p:cNvPr id="2" name="标题 1"/>
          <p:cNvSpPr>
            <a:spLocks noGrp="1"/>
          </p:cNvSpPr>
          <p:nvPr>
            <p:ph type="title"/>
          </p:nvPr>
        </p:nvSpPr>
        <p:spPr/>
        <p:txBody>
          <a:bodyPr vert="horz" lIns="91440" tIns="45720" rIns="91440" bIns="45720" rtlCol="0" anchor="ctr">
            <a:noAutofit/>
          </a:bodyPr>
          <a:lstStyle/>
          <a:p>
            <a:r>
              <a:rPr lang="zh-CN" altLang="en-US" dirty="0">
                <a:cs typeface="+mn-ea"/>
                <a:sym typeface="+mn-lt"/>
              </a:rPr>
              <a:t>冗余管理方案 </a:t>
            </a:r>
            <a:r>
              <a:rPr lang="en-US" altLang="zh-CN" dirty="0">
                <a:cs typeface="+mn-ea"/>
                <a:sym typeface="+mn-lt"/>
              </a:rPr>
              <a:t>– DB</a:t>
            </a:r>
            <a:r>
              <a:rPr lang="zh-CN" altLang="en-US" dirty="0">
                <a:cs typeface="+mn-ea"/>
                <a:sym typeface="+mn-lt"/>
              </a:rPr>
              <a:t>管理</a:t>
            </a:r>
          </a:p>
        </p:txBody>
      </p:sp>
      <p:sp>
        <p:nvSpPr>
          <p:cNvPr id="47" name="슬라이드 번호 개체 틀 2">
            <a:extLst>
              <a:ext uri="{FF2B5EF4-FFF2-40B4-BE49-F238E27FC236}">
                <a16:creationId xmlns:a16="http://schemas.microsoft.com/office/drawing/2014/main" id="{B1936A94-78D5-9847-92F8-34FAAFB34559}"/>
              </a:ext>
            </a:extLst>
          </p:cNvPr>
          <p:cNvSpPr>
            <a:spLocks noGrp="1"/>
          </p:cNvSpPr>
          <p:nvPr>
            <p:ph type="sldNum" sz="quarter" idx="12"/>
          </p:nvPr>
        </p:nvSpPr>
        <p:spPr>
          <a:xfrm>
            <a:off x="5754029" y="6561498"/>
            <a:ext cx="702011" cy="262829"/>
          </a:xfrm>
        </p:spPr>
        <p:txBody>
          <a:bodyPr vert="horz" lIns="91440" tIns="45720" rIns="91440" bIns="45720" rtlCol="0" anchor="ctr">
            <a:noAutofit/>
          </a:bodyPr>
          <a:lstStyle/>
          <a:p>
            <a:fld id="{8645AF44-5734-4C67-803C-E5F57A8BDDF5}" type="slidenum">
              <a:rPr lang="ko-KR" altLang="en-US" smtClean="0">
                <a:sym typeface="+mn-lt"/>
              </a:rPr>
              <a:pPr/>
              <a:t>107</a:t>
            </a:fld>
            <a:endParaRPr lang="ko-KR" altLang="en-US" dirty="0">
              <a:sym typeface="+mn-lt"/>
            </a:endParaRPr>
          </a:p>
        </p:txBody>
      </p:sp>
      <p:sp>
        <p:nvSpPr>
          <p:cNvPr id="7" name="TextBox 121"/>
          <p:cNvSpPr txBox="1"/>
          <p:nvPr/>
        </p:nvSpPr>
        <p:spPr>
          <a:xfrm>
            <a:off x="2466951" y="2137923"/>
            <a:ext cx="3024000" cy="288000"/>
          </a:xfrm>
          <a:prstGeom prst="rect">
            <a:avLst/>
          </a:prstGeom>
          <a:solidFill>
            <a:srgbClr val="268EF6"/>
          </a:solidFill>
          <a:ln w="9525" algn="ctr">
            <a:noFill/>
            <a:round/>
          </a:ln>
        </p:spPr>
        <p:txBody>
          <a:bodyPr wrap="none" lIns="0" tIns="0" rIns="0" bIns="0" anchor="ctr"/>
          <a:lstStyle>
            <a:defPPr>
              <a:defRPr lang="ko-KR"/>
            </a:defPPr>
            <a:lvl1pPr algn="ctr" eaLnBrk="0" fontAlgn="base" latinLnBrk="0" hangingPunct="0">
              <a:lnSpc>
                <a:spcPct val="80000"/>
              </a:lnSpc>
              <a:spcBef>
                <a:spcPct val="0"/>
              </a:spcBef>
              <a:spcAft>
                <a:spcPct val="0"/>
              </a:spcAft>
              <a:defRPr sz="1200" b="1" kern="0">
                <a:solidFill>
                  <a:prstClr val="white"/>
                </a:solidFill>
                <a:latin typeface="微软雅黑" panose="020B0503020204020204" pitchFamily="34" charset="-122"/>
                <a:ea typeface="微软雅黑" panose="020B0503020204020204" pitchFamily="34" charset="-122"/>
              </a:defRPr>
            </a:lvl1pPr>
          </a:lstStyle>
          <a:p>
            <a:r>
              <a:rPr lang="en-US" altLang="ko-KR" dirty="0">
                <a:latin typeface="+mn-lt"/>
                <a:ea typeface="+mn-ea"/>
                <a:cs typeface="+mn-ea"/>
                <a:sym typeface="+mn-lt"/>
              </a:rPr>
              <a:t>Normal Case</a:t>
            </a:r>
          </a:p>
        </p:txBody>
      </p:sp>
      <p:sp>
        <p:nvSpPr>
          <p:cNvPr id="5" name="직사각형 54"/>
          <p:cNvSpPr/>
          <p:nvPr/>
        </p:nvSpPr>
        <p:spPr bwMode="auto">
          <a:xfrm>
            <a:off x="2666982" y="2717321"/>
            <a:ext cx="1034010" cy="1733848"/>
          </a:xfrm>
          <a:prstGeom prst="rect">
            <a:avLst/>
          </a:prstGeom>
          <a:noFill/>
          <a:ln w="9525" cap="flat" cmpd="sng" algn="ctr">
            <a:solidFill>
              <a:schemeClr val="accent1"/>
            </a:solidFill>
            <a:prstDash val="solid"/>
            <a:round/>
            <a:headEnd type="none" w="med" len="med"/>
            <a:tailEnd type="none" w="med" len="med"/>
          </a:ln>
          <a:effectLst/>
        </p:spPr>
        <p:txBody>
          <a:bodyPr vert="horz" wrap="square" lIns="18000" tIns="45720" rIns="18000" bIns="45720" numCol="1" rtlCol="0" anchor="t" anchorCtr="0" compatLnSpc="1">
            <a:noAutofit/>
          </a:bodyPr>
          <a:lstStyle/>
          <a:p>
            <a:pPr latinLnBrk="1">
              <a:spcBef>
                <a:spcPct val="20000"/>
              </a:spcBef>
            </a:pPr>
            <a:r>
              <a:rPr kumimoji="1" lang="en-US" altLang="ko-KR" sz="1200" dirty="0">
                <a:solidFill>
                  <a:prstClr val="black"/>
                </a:solidFill>
                <a:cs typeface="+mn-ea"/>
                <a:sym typeface="+mn-lt"/>
              </a:rPr>
              <a:t>Srv.1</a:t>
            </a:r>
          </a:p>
        </p:txBody>
      </p:sp>
      <p:sp>
        <p:nvSpPr>
          <p:cNvPr id="6" name="직사각형 56"/>
          <p:cNvSpPr/>
          <p:nvPr/>
        </p:nvSpPr>
        <p:spPr bwMode="auto">
          <a:xfrm>
            <a:off x="4253472" y="2717321"/>
            <a:ext cx="1043186" cy="1733848"/>
          </a:xfrm>
          <a:prstGeom prst="rect">
            <a:avLst/>
          </a:prstGeom>
          <a:noFill/>
          <a:ln w="9525" cap="flat" cmpd="sng" algn="ctr">
            <a:solidFill>
              <a:schemeClr val="accent1"/>
            </a:solidFill>
            <a:prstDash val="solid"/>
            <a:round/>
            <a:headEnd type="none" w="med" len="med"/>
            <a:tailEnd type="none" w="med" len="med"/>
          </a:ln>
          <a:effectLst/>
        </p:spPr>
        <p:txBody>
          <a:bodyPr vert="horz" wrap="square" lIns="18000" tIns="45720" rIns="18000" bIns="45720" numCol="1" rtlCol="0" anchor="t" anchorCtr="0" compatLnSpc="1">
            <a:noAutofit/>
          </a:bodyPr>
          <a:lstStyle/>
          <a:p>
            <a:pPr latinLnBrk="1">
              <a:spcBef>
                <a:spcPct val="20000"/>
              </a:spcBef>
            </a:pPr>
            <a:r>
              <a:rPr kumimoji="1" lang="en-US" altLang="ko-KR" sz="1200" dirty="0">
                <a:solidFill>
                  <a:prstClr val="black"/>
                </a:solidFill>
                <a:cs typeface="+mn-ea"/>
                <a:sym typeface="+mn-lt"/>
              </a:rPr>
              <a:t>Srv.2</a:t>
            </a:r>
          </a:p>
        </p:txBody>
      </p:sp>
      <p:sp>
        <p:nvSpPr>
          <p:cNvPr id="8" name="모서리가 둥근 직사각형 128"/>
          <p:cNvSpPr/>
          <p:nvPr/>
        </p:nvSpPr>
        <p:spPr bwMode="auto">
          <a:xfrm>
            <a:off x="2866907" y="3440384"/>
            <a:ext cx="667996" cy="252696"/>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algn="ctr" latinLnBrk="1">
              <a:spcBef>
                <a:spcPct val="20000"/>
              </a:spcBef>
            </a:pPr>
            <a:r>
              <a:rPr kumimoji="1" lang="en-US" altLang="ko-KR" sz="1050" dirty="0">
                <a:solidFill>
                  <a:prstClr val="white"/>
                </a:solidFill>
                <a:cs typeface="+mn-ea"/>
                <a:sym typeface="+mn-lt"/>
              </a:rPr>
              <a:t>Instance</a:t>
            </a:r>
          </a:p>
        </p:txBody>
      </p:sp>
      <p:sp>
        <p:nvSpPr>
          <p:cNvPr id="9" name="모서리가 둥근 직사각형 136"/>
          <p:cNvSpPr/>
          <p:nvPr/>
        </p:nvSpPr>
        <p:spPr bwMode="auto">
          <a:xfrm>
            <a:off x="4465624" y="3455048"/>
            <a:ext cx="667996" cy="252696"/>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algn="ctr" latinLnBrk="1">
              <a:spcBef>
                <a:spcPct val="20000"/>
              </a:spcBef>
            </a:pPr>
            <a:r>
              <a:rPr kumimoji="1" lang="en-US" altLang="ko-KR" sz="1050" dirty="0">
                <a:solidFill>
                  <a:prstClr val="white"/>
                </a:solidFill>
                <a:cs typeface="+mn-ea"/>
                <a:sym typeface="+mn-lt"/>
              </a:rPr>
              <a:t>Instance</a:t>
            </a:r>
          </a:p>
        </p:txBody>
      </p:sp>
      <p:sp>
        <p:nvSpPr>
          <p:cNvPr id="10" name="모서리가 둥근 직사각형 94"/>
          <p:cNvSpPr/>
          <p:nvPr/>
        </p:nvSpPr>
        <p:spPr bwMode="auto">
          <a:xfrm>
            <a:off x="2866907" y="3945776"/>
            <a:ext cx="667996" cy="252696"/>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algn="ctr" latinLnBrk="1">
              <a:spcBef>
                <a:spcPct val="20000"/>
              </a:spcBef>
            </a:pPr>
            <a:r>
              <a:rPr kumimoji="1" lang="en-US" altLang="ko-KR" sz="1050" dirty="0">
                <a:solidFill>
                  <a:prstClr val="white"/>
                </a:solidFill>
                <a:cs typeface="+mn-ea"/>
                <a:sym typeface="+mn-lt"/>
              </a:rPr>
              <a:t>DBMS</a:t>
            </a:r>
          </a:p>
        </p:txBody>
      </p:sp>
      <p:sp>
        <p:nvSpPr>
          <p:cNvPr id="11" name="모서리가 둥근 직사각형 95"/>
          <p:cNvSpPr/>
          <p:nvPr/>
        </p:nvSpPr>
        <p:spPr bwMode="auto">
          <a:xfrm>
            <a:off x="4465624" y="3960440"/>
            <a:ext cx="667996" cy="252696"/>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algn="ctr" latinLnBrk="1">
              <a:spcBef>
                <a:spcPct val="20000"/>
              </a:spcBef>
            </a:pPr>
            <a:r>
              <a:rPr kumimoji="1" lang="en-US" altLang="ko-KR" sz="1050" dirty="0">
                <a:solidFill>
                  <a:prstClr val="white"/>
                </a:solidFill>
                <a:cs typeface="+mn-ea"/>
                <a:sym typeface="+mn-lt"/>
              </a:rPr>
              <a:t>DBMS</a:t>
            </a:r>
          </a:p>
        </p:txBody>
      </p:sp>
      <p:sp>
        <p:nvSpPr>
          <p:cNvPr id="12" name="타원 96"/>
          <p:cNvSpPr/>
          <p:nvPr/>
        </p:nvSpPr>
        <p:spPr bwMode="auto">
          <a:xfrm>
            <a:off x="3561455" y="3987893"/>
            <a:ext cx="834995" cy="252696"/>
          </a:xfrm>
          <a:prstGeom prst="ellipse">
            <a:avLst/>
          </a:prstGeom>
          <a:noFill/>
          <a:ln w="28575" cap="flat" cmpd="sng" algn="ctr">
            <a:solidFill>
              <a:srgbClr val="0000FF"/>
            </a:solidFill>
            <a:prstDash val="solid"/>
            <a:round/>
            <a:headEnd type="none" w="med" len="med"/>
            <a:tailEnd type="none" w="med" len="med"/>
          </a:ln>
          <a:effectLst/>
        </p:spPr>
        <p:txBody>
          <a:bodyPr vert="horz" wrap="square" lIns="18000" tIns="10800" rIns="18000" bIns="10800" numCol="1" rtlCol="0" anchor="ctr" anchorCtr="0" compatLnSpc="1">
            <a:noAutofit/>
          </a:bodyPr>
          <a:lstStyle/>
          <a:p>
            <a:pPr latinLnBrk="1">
              <a:spcBef>
                <a:spcPct val="20000"/>
              </a:spcBef>
            </a:pPr>
            <a:r>
              <a:rPr kumimoji="1" lang="en-US" altLang="ko-KR" sz="1200" dirty="0">
                <a:solidFill>
                  <a:srgbClr val="0000FF"/>
                </a:solidFill>
                <a:cs typeface="+mn-ea"/>
                <a:sym typeface="+mn-lt"/>
              </a:rPr>
              <a:t>RAC</a:t>
            </a:r>
          </a:p>
        </p:txBody>
      </p:sp>
      <p:sp>
        <p:nvSpPr>
          <p:cNvPr id="13" name="원통 97"/>
          <p:cNvSpPr/>
          <p:nvPr/>
        </p:nvSpPr>
        <p:spPr bwMode="auto">
          <a:xfrm>
            <a:off x="2656033" y="5040795"/>
            <a:ext cx="751495" cy="505393"/>
          </a:xfrm>
          <a:prstGeom prst="can">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latinLnBrk="1">
              <a:spcBef>
                <a:spcPct val="20000"/>
              </a:spcBef>
            </a:pPr>
            <a:r>
              <a:rPr kumimoji="1" lang="en-US" altLang="ko-KR" sz="1100" dirty="0">
                <a:solidFill>
                  <a:prstClr val="black"/>
                </a:solidFill>
                <a:cs typeface="+mn-ea"/>
                <a:sym typeface="+mn-lt"/>
              </a:rPr>
              <a:t>MES</a:t>
            </a:r>
          </a:p>
        </p:txBody>
      </p:sp>
      <p:sp>
        <p:nvSpPr>
          <p:cNvPr id="14" name="원통 98"/>
          <p:cNvSpPr/>
          <p:nvPr/>
        </p:nvSpPr>
        <p:spPr bwMode="auto">
          <a:xfrm>
            <a:off x="3491027" y="5040795"/>
            <a:ext cx="751495" cy="505393"/>
          </a:xfrm>
          <a:prstGeom prst="can">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latinLnBrk="1">
              <a:spcBef>
                <a:spcPct val="20000"/>
              </a:spcBef>
            </a:pPr>
            <a:r>
              <a:rPr kumimoji="1" lang="en-US" altLang="ko-KR" sz="1100">
                <a:solidFill>
                  <a:prstClr val="black"/>
                </a:solidFill>
                <a:cs typeface="+mn-ea"/>
                <a:sym typeface="+mn-lt"/>
              </a:rPr>
              <a:t>WMS</a:t>
            </a:r>
            <a:endParaRPr kumimoji="1" lang="en-US" altLang="ko-KR" sz="1100" dirty="0">
              <a:solidFill>
                <a:prstClr val="black"/>
              </a:solidFill>
              <a:cs typeface="+mn-ea"/>
              <a:sym typeface="+mn-lt"/>
            </a:endParaRPr>
          </a:p>
        </p:txBody>
      </p:sp>
      <p:sp>
        <p:nvSpPr>
          <p:cNvPr id="15" name="원통 99"/>
          <p:cNvSpPr/>
          <p:nvPr/>
        </p:nvSpPr>
        <p:spPr bwMode="auto">
          <a:xfrm>
            <a:off x="4326022" y="5040795"/>
            <a:ext cx="751495" cy="505393"/>
          </a:xfrm>
          <a:prstGeom prst="can">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latinLnBrk="1">
              <a:spcBef>
                <a:spcPct val="20000"/>
              </a:spcBef>
            </a:pPr>
            <a:r>
              <a:rPr kumimoji="1" lang="en-US" altLang="ko-KR" sz="1100">
                <a:solidFill>
                  <a:prstClr val="black"/>
                </a:solidFill>
                <a:cs typeface="+mn-ea"/>
                <a:sym typeface="+mn-lt"/>
              </a:rPr>
              <a:t>SCADA</a:t>
            </a:r>
            <a:endParaRPr kumimoji="1" lang="en-US" altLang="ko-KR" sz="1100" dirty="0">
              <a:solidFill>
                <a:prstClr val="black"/>
              </a:solidFill>
              <a:cs typeface="+mn-ea"/>
              <a:sym typeface="+mn-lt"/>
            </a:endParaRPr>
          </a:p>
        </p:txBody>
      </p:sp>
      <p:cxnSp>
        <p:nvCxnSpPr>
          <p:cNvPr id="16" name="직선 연결선 101"/>
          <p:cNvCxnSpPr>
            <a:stCxn id="10" idx="2"/>
            <a:endCxn id="13" idx="1"/>
          </p:cNvCxnSpPr>
          <p:nvPr/>
        </p:nvCxnSpPr>
        <p:spPr bwMode="auto">
          <a:xfrm flipH="1">
            <a:off x="3031781" y="4198472"/>
            <a:ext cx="169125" cy="842322"/>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17" name="직선 연결선 102"/>
          <p:cNvCxnSpPr>
            <a:stCxn id="10" idx="2"/>
            <a:endCxn id="14" idx="1"/>
          </p:cNvCxnSpPr>
          <p:nvPr/>
        </p:nvCxnSpPr>
        <p:spPr bwMode="auto">
          <a:xfrm>
            <a:off x="3200906" y="4198472"/>
            <a:ext cx="665869" cy="842322"/>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18" name="직선 연결선 105"/>
          <p:cNvCxnSpPr>
            <a:stCxn id="10" idx="2"/>
            <a:endCxn id="15" idx="1"/>
          </p:cNvCxnSpPr>
          <p:nvPr/>
        </p:nvCxnSpPr>
        <p:spPr bwMode="auto">
          <a:xfrm>
            <a:off x="3200905" y="4198472"/>
            <a:ext cx="1500864" cy="842322"/>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19" name="직선 연결선 108"/>
          <p:cNvCxnSpPr>
            <a:stCxn id="11" idx="2"/>
            <a:endCxn id="13" idx="1"/>
          </p:cNvCxnSpPr>
          <p:nvPr/>
        </p:nvCxnSpPr>
        <p:spPr bwMode="auto">
          <a:xfrm flipH="1">
            <a:off x="3031780" y="4213136"/>
            <a:ext cx="1767842" cy="827658"/>
          </a:xfrm>
          <a:prstGeom prst="line">
            <a:avLst/>
          </a:prstGeom>
          <a:noFill/>
          <a:ln w="9525" cap="flat" cmpd="sng" algn="ctr">
            <a:solidFill>
              <a:schemeClr val="tx1">
                <a:lumMod val="50000"/>
                <a:lumOff val="50000"/>
              </a:schemeClr>
            </a:solidFill>
            <a:prstDash val="lgDash"/>
            <a:round/>
            <a:headEnd type="none" w="med" len="med"/>
            <a:tailEnd type="none" w="med" len="med"/>
          </a:ln>
          <a:effectLst/>
        </p:spPr>
      </p:cxnSp>
      <p:cxnSp>
        <p:nvCxnSpPr>
          <p:cNvPr id="20" name="직선 연결선 111"/>
          <p:cNvCxnSpPr>
            <a:stCxn id="11" idx="2"/>
            <a:endCxn id="14" idx="1"/>
          </p:cNvCxnSpPr>
          <p:nvPr/>
        </p:nvCxnSpPr>
        <p:spPr bwMode="auto">
          <a:xfrm flipH="1">
            <a:off x="3866774" y="4213136"/>
            <a:ext cx="932848" cy="827658"/>
          </a:xfrm>
          <a:prstGeom prst="line">
            <a:avLst/>
          </a:prstGeom>
          <a:noFill/>
          <a:ln w="9525" cap="flat" cmpd="sng" algn="ctr">
            <a:solidFill>
              <a:schemeClr val="tx1">
                <a:lumMod val="50000"/>
                <a:lumOff val="50000"/>
              </a:schemeClr>
            </a:solidFill>
            <a:prstDash val="lgDash"/>
            <a:round/>
            <a:headEnd type="none" w="med" len="med"/>
            <a:tailEnd type="none" w="med" len="med"/>
          </a:ln>
          <a:effectLst/>
        </p:spPr>
      </p:cxnSp>
      <p:cxnSp>
        <p:nvCxnSpPr>
          <p:cNvPr id="21" name="직선 연결선 116"/>
          <p:cNvCxnSpPr>
            <a:stCxn id="11" idx="2"/>
            <a:endCxn id="15" idx="1"/>
          </p:cNvCxnSpPr>
          <p:nvPr/>
        </p:nvCxnSpPr>
        <p:spPr bwMode="auto">
          <a:xfrm flipH="1">
            <a:off x="4701770" y="4213136"/>
            <a:ext cx="97853" cy="827658"/>
          </a:xfrm>
          <a:prstGeom prst="line">
            <a:avLst/>
          </a:prstGeom>
          <a:noFill/>
          <a:ln w="9525" cap="flat" cmpd="sng" algn="ctr">
            <a:solidFill>
              <a:schemeClr val="tx1">
                <a:lumMod val="50000"/>
                <a:lumOff val="50000"/>
              </a:schemeClr>
            </a:solidFill>
            <a:prstDash val="lgDash"/>
            <a:round/>
            <a:headEnd type="none" w="med" len="med"/>
            <a:tailEnd type="none" w="med" len="med"/>
          </a:ln>
          <a:effectLst/>
        </p:spPr>
      </p:cxnSp>
      <p:sp>
        <p:nvSpPr>
          <p:cNvPr id="22" name="모서리가 둥근 직사각형 120"/>
          <p:cNvSpPr/>
          <p:nvPr/>
        </p:nvSpPr>
        <p:spPr bwMode="auto">
          <a:xfrm>
            <a:off x="2405534" y="4703867"/>
            <a:ext cx="3005982" cy="926553"/>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pPr>
            <a:r>
              <a:rPr kumimoji="1" lang="en-US" altLang="ko-KR" sz="1100" dirty="0">
                <a:solidFill>
                  <a:prstClr val="black"/>
                </a:solidFill>
                <a:cs typeface="+mn-ea"/>
                <a:sym typeface="+mn-lt"/>
              </a:rPr>
              <a:t>Storage</a:t>
            </a:r>
          </a:p>
        </p:txBody>
      </p:sp>
      <p:cxnSp>
        <p:nvCxnSpPr>
          <p:cNvPr id="23" name="직선 연결선 131"/>
          <p:cNvCxnSpPr/>
          <p:nvPr/>
        </p:nvCxnSpPr>
        <p:spPr bwMode="auto">
          <a:xfrm>
            <a:off x="5986286" y="3214809"/>
            <a:ext cx="0" cy="2232248"/>
          </a:xfrm>
          <a:prstGeom prst="line">
            <a:avLst/>
          </a:prstGeom>
          <a:noFill/>
          <a:ln w="9525" cap="flat" cmpd="sng" algn="ctr">
            <a:solidFill>
              <a:schemeClr val="tx1">
                <a:lumMod val="50000"/>
                <a:lumOff val="50000"/>
              </a:schemeClr>
            </a:solidFill>
            <a:prstDash val="dash"/>
            <a:round/>
            <a:headEnd type="none" w="med" len="med"/>
            <a:tailEnd type="none" w="med" len="med"/>
          </a:ln>
          <a:effectLst/>
        </p:spPr>
      </p:cxnSp>
      <p:sp>
        <p:nvSpPr>
          <p:cNvPr id="26" name="TextBox 134"/>
          <p:cNvSpPr txBox="1"/>
          <p:nvPr/>
        </p:nvSpPr>
        <p:spPr>
          <a:xfrm>
            <a:off x="6696033" y="2137923"/>
            <a:ext cx="3024000" cy="288000"/>
          </a:xfrm>
          <a:prstGeom prst="rect">
            <a:avLst/>
          </a:prstGeom>
          <a:solidFill>
            <a:srgbClr val="268EF6"/>
          </a:solidFill>
          <a:ln w="9525" algn="ctr">
            <a:noFill/>
            <a:round/>
          </a:ln>
        </p:spPr>
        <p:txBody>
          <a:bodyPr wrap="none" lIns="0" tIns="0" rIns="0" bIns="0" anchor="ctr"/>
          <a:lstStyle>
            <a:defPPr>
              <a:defRPr lang="ko-KR"/>
            </a:defPPr>
            <a:lvl1pPr algn="ctr" eaLnBrk="0" fontAlgn="base" latinLnBrk="0" hangingPunct="0">
              <a:lnSpc>
                <a:spcPct val="80000"/>
              </a:lnSpc>
              <a:spcBef>
                <a:spcPct val="0"/>
              </a:spcBef>
              <a:spcAft>
                <a:spcPct val="0"/>
              </a:spcAft>
              <a:defRPr sz="1200" b="1" kern="0">
                <a:solidFill>
                  <a:prstClr val="white"/>
                </a:solidFill>
                <a:latin typeface="微软雅黑" panose="020B0503020204020204" pitchFamily="34" charset="-122"/>
                <a:ea typeface="微软雅黑" panose="020B0503020204020204" pitchFamily="34" charset="-122"/>
              </a:defRPr>
            </a:lvl1pPr>
          </a:lstStyle>
          <a:p>
            <a:r>
              <a:rPr lang="en-US" altLang="ko-KR" dirty="0">
                <a:latin typeface="+mn-lt"/>
                <a:ea typeface="+mn-ea"/>
                <a:cs typeface="+mn-ea"/>
                <a:sym typeface="+mn-lt"/>
              </a:rPr>
              <a:t>Case. DB Trouble</a:t>
            </a:r>
          </a:p>
        </p:txBody>
      </p:sp>
      <p:sp>
        <p:nvSpPr>
          <p:cNvPr id="24" name="직사각형 132"/>
          <p:cNvSpPr/>
          <p:nvPr/>
        </p:nvSpPr>
        <p:spPr bwMode="auto">
          <a:xfrm>
            <a:off x="6955582" y="2595663"/>
            <a:ext cx="1026483" cy="1784719"/>
          </a:xfrm>
          <a:prstGeom prst="rect">
            <a:avLst/>
          </a:prstGeom>
          <a:noFill/>
          <a:ln w="9525" cap="flat" cmpd="sng" algn="ctr">
            <a:solidFill>
              <a:schemeClr val="accent1"/>
            </a:solidFill>
            <a:prstDash val="solid"/>
            <a:round/>
            <a:headEnd type="none" w="med" len="med"/>
            <a:tailEnd type="none" w="med" len="med"/>
          </a:ln>
          <a:effectLst/>
        </p:spPr>
        <p:txBody>
          <a:bodyPr vert="horz" wrap="square" lIns="18000" tIns="45720" rIns="18000" bIns="45720" numCol="1" rtlCol="0" anchor="t" anchorCtr="0" compatLnSpc="1">
            <a:noAutofit/>
          </a:bodyPr>
          <a:lstStyle/>
          <a:p>
            <a:pPr latinLnBrk="1">
              <a:spcBef>
                <a:spcPct val="20000"/>
              </a:spcBef>
            </a:pPr>
            <a:r>
              <a:rPr kumimoji="1" lang="en-US" altLang="ko-KR" sz="1200" dirty="0">
                <a:solidFill>
                  <a:prstClr val="black"/>
                </a:solidFill>
                <a:cs typeface="+mn-ea"/>
                <a:sym typeface="+mn-lt"/>
              </a:rPr>
              <a:t>Srv.1</a:t>
            </a:r>
          </a:p>
        </p:txBody>
      </p:sp>
      <p:sp>
        <p:nvSpPr>
          <p:cNvPr id="25" name="직사각형 133"/>
          <p:cNvSpPr/>
          <p:nvPr/>
        </p:nvSpPr>
        <p:spPr bwMode="auto">
          <a:xfrm>
            <a:off x="8530525" y="2595663"/>
            <a:ext cx="1035593" cy="1784719"/>
          </a:xfrm>
          <a:prstGeom prst="rect">
            <a:avLst/>
          </a:prstGeom>
          <a:noFill/>
          <a:ln w="9525" cap="flat" cmpd="sng" algn="ctr">
            <a:solidFill>
              <a:schemeClr val="accent1"/>
            </a:solidFill>
            <a:prstDash val="solid"/>
            <a:round/>
            <a:headEnd type="none" w="med" len="med"/>
            <a:tailEnd type="none" w="med" len="med"/>
          </a:ln>
          <a:effectLst/>
        </p:spPr>
        <p:txBody>
          <a:bodyPr vert="horz" wrap="square" lIns="18000" tIns="45720" rIns="18000" bIns="45720" numCol="1" rtlCol="0" anchor="t" anchorCtr="0" compatLnSpc="1">
            <a:noAutofit/>
          </a:bodyPr>
          <a:lstStyle/>
          <a:p>
            <a:pPr latinLnBrk="1">
              <a:spcBef>
                <a:spcPct val="20000"/>
              </a:spcBef>
            </a:pPr>
            <a:r>
              <a:rPr kumimoji="1" lang="en-US" altLang="ko-KR" sz="1200" dirty="0">
                <a:solidFill>
                  <a:prstClr val="black"/>
                </a:solidFill>
                <a:cs typeface="+mn-ea"/>
                <a:sym typeface="+mn-lt"/>
              </a:rPr>
              <a:t>Srv.2</a:t>
            </a:r>
          </a:p>
        </p:txBody>
      </p:sp>
      <p:sp>
        <p:nvSpPr>
          <p:cNvPr id="27" name="모서리가 둥근 직사각형 135"/>
          <p:cNvSpPr/>
          <p:nvPr/>
        </p:nvSpPr>
        <p:spPr bwMode="auto">
          <a:xfrm>
            <a:off x="7151935" y="3339940"/>
            <a:ext cx="663134" cy="260111"/>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algn="ctr" latinLnBrk="1">
              <a:spcBef>
                <a:spcPct val="20000"/>
              </a:spcBef>
            </a:pPr>
            <a:r>
              <a:rPr kumimoji="1" lang="en-US" altLang="ko-KR" sz="1050" dirty="0">
                <a:solidFill>
                  <a:prstClr val="white"/>
                </a:solidFill>
                <a:cs typeface="+mn-ea"/>
                <a:sym typeface="+mn-lt"/>
              </a:rPr>
              <a:t>Instance</a:t>
            </a:r>
          </a:p>
        </p:txBody>
      </p:sp>
      <p:sp>
        <p:nvSpPr>
          <p:cNvPr id="28" name="모서리가 둥근 직사각형 137"/>
          <p:cNvSpPr/>
          <p:nvPr/>
        </p:nvSpPr>
        <p:spPr bwMode="auto">
          <a:xfrm>
            <a:off x="8721602" y="3310164"/>
            <a:ext cx="663134" cy="260111"/>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algn="ctr" latinLnBrk="1">
              <a:spcBef>
                <a:spcPct val="20000"/>
              </a:spcBef>
            </a:pPr>
            <a:r>
              <a:rPr kumimoji="1" lang="en-US" altLang="ko-KR" sz="1050" dirty="0">
                <a:solidFill>
                  <a:prstClr val="white"/>
                </a:solidFill>
                <a:cs typeface="+mn-ea"/>
                <a:sym typeface="+mn-lt"/>
              </a:rPr>
              <a:t>Instance</a:t>
            </a:r>
          </a:p>
        </p:txBody>
      </p:sp>
      <p:sp>
        <p:nvSpPr>
          <p:cNvPr id="29" name="모서리가 둥근 직사각형 138"/>
          <p:cNvSpPr/>
          <p:nvPr/>
        </p:nvSpPr>
        <p:spPr bwMode="auto">
          <a:xfrm>
            <a:off x="7151935" y="3860161"/>
            <a:ext cx="663134" cy="260111"/>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algn="ctr" latinLnBrk="1">
              <a:spcBef>
                <a:spcPct val="20000"/>
              </a:spcBef>
            </a:pPr>
            <a:r>
              <a:rPr kumimoji="1" lang="en-US" altLang="ko-KR" sz="1050" dirty="0">
                <a:solidFill>
                  <a:prstClr val="white"/>
                </a:solidFill>
                <a:cs typeface="+mn-ea"/>
                <a:sym typeface="+mn-lt"/>
              </a:rPr>
              <a:t>DBMS</a:t>
            </a:r>
          </a:p>
        </p:txBody>
      </p:sp>
      <p:sp>
        <p:nvSpPr>
          <p:cNvPr id="30" name="모서리가 둥근 직사각형 139"/>
          <p:cNvSpPr/>
          <p:nvPr/>
        </p:nvSpPr>
        <p:spPr bwMode="auto">
          <a:xfrm>
            <a:off x="8721602" y="3830385"/>
            <a:ext cx="663134" cy="260111"/>
          </a:xfrm>
          <a:prstGeom prst="roundRect">
            <a:avLst/>
          </a:prstGeom>
          <a:solidFill>
            <a:schemeClr val="tx1">
              <a:lumMod val="75000"/>
              <a:lumOff val="25000"/>
            </a:schemeClr>
          </a:solidFill>
          <a:ln w="9525" cap="flat" cmpd="sng" algn="ctr">
            <a:solidFill>
              <a:schemeClr val="accent1"/>
            </a:solidFill>
            <a:prstDash val="solid"/>
            <a:round/>
            <a:headEnd type="none" w="med" len="med"/>
            <a:tailEnd type="none" w="med" len="med"/>
          </a:ln>
          <a:effectLst/>
        </p:spPr>
        <p:txBody>
          <a:bodyPr vert="horz" wrap="square" lIns="0" tIns="45720" rIns="0" bIns="45720" numCol="1" rtlCol="0" anchor="ctr" anchorCtr="0" compatLnSpc="1">
            <a:noAutofit/>
          </a:bodyPr>
          <a:lstStyle/>
          <a:p>
            <a:pPr algn="ctr" latinLnBrk="1">
              <a:spcBef>
                <a:spcPct val="20000"/>
              </a:spcBef>
            </a:pPr>
            <a:r>
              <a:rPr kumimoji="1" lang="en-US" altLang="ko-KR" sz="1050" dirty="0">
                <a:solidFill>
                  <a:prstClr val="white"/>
                </a:solidFill>
                <a:cs typeface="+mn-ea"/>
                <a:sym typeface="+mn-lt"/>
              </a:rPr>
              <a:t>DBMS</a:t>
            </a:r>
          </a:p>
        </p:txBody>
      </p:sp>
      <p:sp>
        <p:nvSpPr>
          <p:cNvPr id="31" name="타원 140"/>
          <p:cNvSpPr/>
          <p:nvPr/>
        </p:nvSpPr>
        <p:spPr bwMode="auto">
          <a:xfrm>
            <a:off x="7903240" y="3873737"/>
            <a:ext cx="828917" cy="260111"/>
          </a:xfrm>
          <a:prstGeom prst="ellipse">
            <a:avLst/>
          </a:prstGeom>
          <a:noFill/>
          <a:ln w="28575" cap="flat" cmpd="sng" algn="ctr">
            <a:solidFill>
              <a:srgbClr val="0000FF"/>
            </a:solidFill>
            <a:prstDash val="solid"/>
            <a:round/>
            <a:headEnd type="none" w="med" len="med"/>
            <a:tailEnd type="none" w="med" len="med"/>
          </a:ln>
          <a:effectLst/>
        </p:spPr>
        <p:txBody>
          <a:bodyPr vert="horz" wrap="square" lIns="18000" tIns="10800" rIns="18000" bIns="10800" numCol="1" rtlCol="0" anchor="ctr" anchorCtr="0" compatLnSpc="1">
            <a:noAutofit/>
          </a:bodyPr>
          <a:lstStyle/>
          <a:p>
            <a:pPr latinLnBrk="1">
              <a:spcBef>
                <a:spcPct val="20000"/>
              </a:spcBef>
            </a:pPr>
            <a:r>
              <a:rPr kumimoji="1" lang="en-US" altLang="ko-KR" sz="1200" dirty="0">
                <a:solidFill>
                  <a:srgbClr val="0000FF"/>
                </a:solidFill>
                <a:cs typeface="+mn-ea"/>
                <a:sym typeface="+mn-lt"/>
              </a:rPr>
              <a:t>RAC</a:t>
            </a:r>
          </a:p>
        </p:txBody>
      </p:sp>
      <p:sp>
        <p:nvSpPr>
          <p:cNvPr id="32" name="원통 141"/>
          <p:cNvSpPr/>
          <p:nvPr/>
        </p:nvSpPr>
        <p:spPr bwMode="auto">
          <a:xfrm>
            <a:off x="6944710" y="4987307"/>
            <a:ext cx="746025" cy="520221"/>
          </a:xfrm>
          <a:prstGeom prst="can">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latinLnBrk="1">
              <a:spcBef>
                <a:spcPct val="20000"/>
              </a:spcBef>
            </a:pPr>
            <a:r>
              <a:rPr kumimoji="1" lang="en-US" altLang="ko-KR" sz="1100" dirty="0">
                <a:solidFill>
                  <a:prstClr val="black"/>
                </a:solidFill>
                <a:cs typeface="+mn-ea"/>
                <a:sym typeface="+mn-lt"/>
              </a:rPr>
              <a:t>MES</a:t>
            </a:r>
          </a:p>
        </p:txBody>
      </p:sp>
      <p:sp>
        <p:nvSpPr>
          <p:cNvPr id="33" name="원통 142"/>
          <p:cNvSpPr/>
          <p:nvPr/>
        </p:nvSpPr>
        <p:spPr bwMode="auto">
          <a:xfrm>
            <a:off x="7773627" y="4987307"/>
            <a:ext cx="746025" cy="520221"/>
          </a:xfrm>
          <a:prstGeom prst="can">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latinLnBrk="1">
              <a:spcBef>
                <a:spcPct val="20000"/>
              </a:spcBef>
            </a:pPr>
            <a:r>
              <a:rPr kumimoji="1" lang="en-US" altLang="ko-KR" sz="1100">
                <a:solidFill>
                  <a:prstClr val="black"/>
                </a:solidFill>
                <a:cs typeface="+mn-ea"/>
                <a:sym typeface="+mn-lt"/>
              </a:rPr>
              <a:t>WMS</a:t>
            </a:r>
            <a:endParaRPr kumimoji="1" lang="en-US" altLang="ko-KR" sz="1100" dirty="0">
              <a:solidFill>
                <a:prstClr val="black"/>
              </a:solidFill>
              <a:cs typeface="+mn-ea"/>
              <a:sym typeface="+mn-lt"/>
            </a:endParaRPr>
          </a:p>
        </p:txBody>
      </p:sp>
      <p:sp>
        <p:nvSpPr>
          <p:cNvPr id="34" name="원통 143"/>
          <p:cNvSpPr/>
          <p:nvPr/>
        </p:nvSpPr>
        <p:spPr bwMode="auto">
          <a:xfrm>
            <a:off x="8602545" y="4987307"/>
            <a:ext cx="746025" cy="520221"/>
          </a:xfrm>
          <a:prstGeom prst="can">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latinLnBrk="1">
              <a:spcBef>
                <a:spcPct val="20000"/>
              </a:spcBef>
            </a:pPr>
            <a:r>
              <a:rPr kumimoji="1" lang="en-US" altLang="ko-KR" sz="1100">
                <a:solidFill>
                  <a:prstClr val="black"/>
                </a:solidFill>
                <a:cs typeface="+mn-ea"/>
                <a:sym typeface="+mn-lt"/>
              </a:rPr>
              <a:t>SCADA</a:t>
            </a:r>
            <a:endParaRPr kumimoji="1" lang="en-US" altLang="ko-KR" sz="1100" dirty="0">
              <a:solidFill>
                <a:prstClr val="black"/>
              </a:solidFill>
              <a:cs typeface="+mn-ea"/>
              <a:sym typeface="+mn-lt"/>
            </a:endParaRPr>
          </a:p>
        </p:txBody>
      </p:sp>
      <p:cxnSp>
        <p:nvCxnSpPr>
          <p:cNvPr id="35" name="직선 연결선 144"/>
          <p:cNvCxnSpPr>
            <a:stCxn id="29" idx="2"/>
            <a:endCxn id="32" idx="1"/>
          </p:cNvCxnSpPr>
          <p:nvPr/>
        </p:nvCxnSpPr>
        <p:spPr bwMode="auto">
          <a:xfrm flipH="1">
            <a:off x="7317722" y="4120272"/>
            <a:ext cx="165780" cy="867035"/>
          </a:xfrm>
          <a:prstGeom prst="line">
            <a:avLst/>
          </a:prstGeom>
          <a:noFill/>
          <a:ln w="9525" cap="flat" cmpd="sng" algn="ctr">
            <a:solidFill>
              <a:schemeClr val="tx1">
                <a:lumMod val="50000"/>
                <a:lumOff val="50000"/>
              </a:schemeClr>
            </a:solidFill>
            <a:prstDash val="lgDash"/>
            <a:round/>
            <a:headEnd type="none" w="med" len="med"/>
            <a:tailEnd type="none" w="med" len="med"/>
          </a:ln>
          <a:effectLst/>
        </p:spPr>
      </p:cxnSp>
      <p:cxnSp>
        <p:nvCxnSpPr>
          <p:cNvPr id="36" name="직선 연결선 145"/>
          <p:cNvCxnSpPr>
            <a:stCxn id="29" idx="2"/>
            <a:endCxn id="33" idx="1"/>
          </p:cNvCxnSpPr>
          <p:nvPr/>
        </p:nvCxnSpPr>
        <p:spPr bwMode="auto">
          <a:xfrm>
            <a:off x="7483503" y="4120272"/>
            <a:ext cx="663137" cy="867035"/>
          </a:xfrm>
          <a:prstGeom prst="line">
            <a:avLst/>
          </a:prstGeom>
          <a:noFill/>
          <a:ln w="9525" cap="flat" cmpd="sng" algn="ctr">
            <a:solidFill>
              <a:schemeClr val="tx1">
                <a:lumMod val="50000"/>
                <a:lumOff val="50000"/>
              </a:schemeClr>
            </a:solidFill>
            <a:prstDash val="lgDash"/>
            <a:round/>
            <a:headEnd type="none" w="med" len="med"/>
            <a:tailEnd type="none" w="med" len="med"/>
          </a:ln>
          <a:effectLst/>
        </p:spPr>
      </p:cxnSp>
      <p:cxnSp>
        <p:nvCxnSpPr>
          <p:cNvPr id="37" name="직선 연결선 146"/>
          <p:cNvCxnSpPr>
            <a:stCxn id="29" idx="2"/>
            <a:endCxn id="34" idx="1"/>
          </p:cNvCxnSpPr>
          <p:nvPr/>
        </p:nvCxnSpPr>
        <p:spPr bwMode="auto">
          <a:xfrm>
            <a:off x="7483503" y="4120272"/>
            <a:ext cx="1492055" cy="867035"/>
          </a:xfrm>
          <a:prstGeom prst="line">
            <a:avLst/>
          </a:prstGeom>
          <a:noFill/>
          <a:ln w="9525" cap="flat" cmpd="sng" algn="ctr">
            <a:solidFill>
              <a:schemeClr val="tx1">
                <a:lumMod val="50000"/>
                <a:lumOff val="50000"/>
              </a:schemeClr>
            </a:solidFill>
            <a:prstDash val="lgDash"/>
            <a:round/>
            <a:headEnd type="none" w="med" len="med"/>
            <a:tailEnd type="none" w="med" len="med"/>
          </a:ln>
          <a:effectLst/>
        </p:spPr>
      </p:cxnSp>
      <p:cxnSp>
        <p:nvCxnSpPr>
          <p:cNvPr id="38" name="직선 연결선 147"/>
          <p:cNvCxnSpPr>
            <a:stCxn id="30" idx="2"/>
            <a:endCxn id="32" idx="1"/>
          </p:cNvCxnSpPr>
          <p:nvPr/>
        </p:nvCxnSpPr>
        <p:spPr bwMode="auto">
          <a:xfrm flipH="1">
            <a:off x="7317723" y="4090496"/>
            <a:ext cx="1735447" cy="89681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39" name="직선 연결선 148"/>
          <p:cNvCxnSpPr>
            <a:stCxn id="30" idx="2"/>
            <a:endCxn id="33" idx="1"/>
          </p:cNvCxnSpPr>
          <p:nvPr/>
        </p:nvCxnSpPr>
        <p:spPr bwMode="auto">
          <a:xfrm flipH="1">
            <a:off x="8146639" y="4090496"/>
            <a:ext cx="906530" cy="89681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40" name="직선 연결선 149"/>
          <p:cNvCxnSpPr>
            <a:stCxn id="30" idx="2"/>
            <a:endCxn id="34" idx="1"/>
          </p:cNvCxnSpPr>
          <p:nvPr/>
        </p:nvCxnSpPr>
        <p:spPr bwMode="auto">
          <a:xfrm flipH="1">
            <a:off x="8975557" y="4090496"/>
            <a:ext cx="77612" cy="896811"/>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sp>
        <p:nvSpPr>
          <p:cNvPr id="41" name="모서리가 둥근 직사각형 150"/>
          <p:cNvSpPr/>
          <p:nvPr/>
        </p:nvSpPr>
        <p:spPr bwMode="auto">
          <a:xfrm>
            <a:off x="6696034" y="4640493"/>
            <a:ext cx="2984103" cy="953739"/>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pPr>
            <a:r>
              <a:rPr kumimoji="1" lang="en-US" altLang="ko-KR" sz="1100" dirty="0">
                <a:solidFill>
                  <a:prstClr val="black"/>
                </a:solidFill>
                <a:cs typeface="+mn-ea"/>
                <a:sym typeface="+mn-lt"/>
              </a:rPr>
              <a:t>Storage</a:t>
            </a:r>
          </a:p>
        </p:txBody>
      </p:sp>
      <p:sp>
        <p:nvSpPr>
          <p:cNvPr id="42" name="번개 151"/>
          <p:cNvSpPr/>
          <p:nvPr/>
        </p:nvSpPr>
        <p:spPr bwMode="auto">
          <a:xfrm>
            <a:off x="7234826" y="3860161"/>
            <a:ext cx="414459" cy="173407"/>
          </a:xfrm>
          <a:prstGeom prst="lightningBolt">
            <a:avLst/>
          </a:prstGeom>
          <a:solidFill>
            <a:srgbClr val="FF000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pic>
        <p:nvPicPr>
          <p:cNvPr id="64"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97631" y="2898922"/>
            <a:ext cx="496003" cy="422447"/>
          </a:xfrm>
          <a:prstGeom prst="rect">
            <a:avLst/>
          </a:prstGeom>
        </p:spPr>
      </p:pic>
      <p:pic>
        <p:nvPicPr>
          <p:cNvPr id="65"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621" y="2923729"/>
            <a:ext cx="496003" cy="422447"/>
          </a:xfrm>
          <a:prstGeom prst="rect">
            <a:avLst/>
          </a:prstGeom>
        </p:spPr>
      </p:pic>
      <p:pic>
        <p:nvPicPr>
          <p:cNvPr id="66"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46089" y="2802325"/>
            <a:ext cx="496003" cy="422447"/>
          </a:xfrm>
          <a:prstGeom prst="rect">
            <a:avLst/>
          </a:prstGeom>
        </p:spPr>
      </p:pic>
      <p:pic>
        <p:nvPicPr>
          <p:cNvPr id="67" name="그림 4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0319" y="2857280"/>
            <a:ext cx="496003" cy="422447"/>
          </a:xfrm>
          <a:prstGeom prst="rect">
            <a:avLst/>
          </a:prstGeom>
        </p:spPr>
      </p:pic>
    </p:spTree>
    <p:extLst>
      <p:ext uri="{BB962C8B-B14F-4D97-AF65-F5344CB8AC3E}">
        <p14:creationId xmlns:p14="http://schemas.microsoft.com/office/powerpoint/2010/main" val="11134988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cs typeface="+mn-ea"/>
                <a:sym typeface="+mn-lt"/>
              </a:rPr>
              <a:t>应用数据存储与硬盘，根据使用时间有可能会发生故障，为此对本地硬盘硬件到磁盘阵列制定冗余或故障方案以维持持续的服务。</a:t>
            </a:r>
            <a:endParaRPr lang="ko-KR" altLang="en-US" dirty="0">
              <a:ea typeface="+mn-ea"/>
              <a:cs typeface="+mn-ea"/>
              <a:sym typeface="+mn-lt"/>
            </a:endParaRPr>
          </a:p>
        </p:txBody>
      </p:sp>
      <p:sp>
        <p:nvSpPr>
          <p:cNvPr id="2" name="标题 1"/>
          <p:cNvSpPr>
            <a:spLocks noGrp="1"/>
          </p:cNvSpPr>
          <p:nvPr>
            <p:ph type="title"/>
          </p:nvPr>
        </p:nvSpPr>
        <p:spPr/>
        <p:txBody>
          <a:bodyPr vert="horz" lIns="91440" tIns="45720" rIns="91440" bIns="45720" rtlCol="0" anchor="ctr">
            <a:noAutofit/>
          </a:bodyPr>
          <a:lstStyle/>
          <a:p>
            <a:r>
              <a:rPr lang="zh-CN" altLang="en-US" dirty="0">
                <a:cs typeface="+mn-ea"/>
                <a:sym typeface="+mn-lt"/>
              </a:rPr>
              <a:t>冗余管理方案 </a:t>
            </a:r>
            <a:r>
              <a:rPr lang="en-US" altLang="zh-CN" dirty="0">
                <a:cs typeface="+mn-ea"/>
                <a:sym typeface="+mn-lt"/>
              </a:rPr>
              <a:t>– </a:t>
            </a:r>
            <a:r>
              <a:rPr lang="zh-CN" altLang="en-US" dirty="0">
                <a:cs typeface="+mn-ea"/>
                <a:sym typeface="+mn-lt"/>
              </a:rPr>
              <a:t>存储管理</a:t>
            </a:r>
          </a:p>
        </p:txBody>
      </p:sp>
      <p:sp>
        <p:nvSpPr>
          <p:cNvPr id="55" name="슬라이드 번호 개체 틀 2">
            <a:extLst>
              <a:ext uri="{FF2B5EF4-FFF2-40B4-BE49-F238E27FC236}">
                <a16:creationId xmlns:a16="http://schemas.microsoft.com/office/drawing/2014/main" id="{BF3795F3-BDE3-1D4D-834A-A5DB6591E312}"/>
              </a:ext>
            </a:extLst>
          </p:cNvPr>
          <p:cNvSpPr>
            <a:spLocks noGrp="1"/>
          </p:cNvSpPr>
          <p:nvPr>
            <p:ph type="sldNum" sz="quarter" idx="12"/>
          </p:nvPr>
        </p:nvSpPr>
        <p:spPr>
          <a:xfrm>
            <a:off x="5754029" y="6561498"/>
            <a:ext cx="702011" cy="262829"/>
          </a:xfrm>
        </p:spPr>
        <p:txBody>
          <a:bodyPr vert="horz" lIns="91440" tIns="45720" rIns="91440" bIns="45720" rtlCol="0" anchor="ctr">
            <a:noAutofit/>
          </a:bodyPr>
          <a:lstStyle/>
          <a:p>
            <a:fld id="{8645AF44-5734-4C67-803C-E5F57A8BDDF5}" type="slidenum">
              <a:rPr lang="ko-KR" altLang="en-US" smtClean="0">
                <a:sym typeface="+mn-lt"/>
              </a:rPr>
              <a:pPr/>
              <a:t>108</a:t>
            </a:fld>
            <a:endParaRPr lang="ko-KR" altLang="en-US" dirty="0">
              <a:sym typeface="+mn-lt"/>
            </a:endParaRPr>
          </a:p>
        </p:txBody>
      </p:sp>
      <p:sp>
        <p:nvSpPr>
          <p:cNvPr id="5" name="직사각형 54"/>
          <p:cNvSpPr/>
          <p:nvPr/>
        </p:nvSpPr>
        <p:spPr bwMode="auto">
          <a:xfrm>
            <a:off x="2091901" y="2788580"/>
            <a:ext cx="2295199" cy="2358619"/>
          </a:xfrm>
          <a:prstGeom prst="rect">
            <a:avLst/>
          </a:prstGeom>
          <a:noFill/>
          <a:ln w="9525" cap="flat" cmpd="sng" algn="ctr">
            <a:solidFill>
              <a:schemeClr val="accent1"/>
            </a:solidFill>
            <a:prstDash val="solid"/>
            <a:round/>
            <a:headEnd type="none" w="med" len="med"/>
            <a:tailEnd type="none" w="med" len="med"/>
          </a:ln>
          <a:effectLst/>
        </p:spPr>
        <p:txBody>
          <a:bodyPr vert="horz" wrap="square" lIns="18000" tIns="45720" rIns="18000" bIns="45720" numCol="1" rtlCol="0" anchor="t" anchorCtr="0" compatLnSpc="1">
            <a:noAutofit/>
          </a:bodyPr>
          <a:lstStyle/>
          <a:p>
            <a:pPr latinLnBrk="1">
              <a:spcBef>
                <a:spcPct val="20000"/>
              </a:spcBef>
            </a:pPr>
            <a:r>
              <a:rPr kumimoji="1" lang="en-US" altLang="ko-KR" sz="1200" dirty="0">
                <a:solidFill>
                  <a:prstClr val="black"/>
                </a:solidFill>
                <a:cs typeface="+mn-ea"/>
                <a:sym typeface="+mn-lt"/>
              </a:rPr>
              <a:t>Srv.1</a:t>
            </a:r>
          </a:p>
        </p:txBody>
      </p:sp>
      <p:cxnSp>
        <p:nvCxnSpPr>
          <p:cNvPr id="6" name="꺾인 연결선 50"/>
          <p:cNvCxnSpPr>
            <a:stCxn id="14" idx="2"/>
            <a:endCxn id="13" idx="2"/>
          </p:cNvCxnSpPr>
          <p:nvPr/>
        </p:nvCxnSpPr>
        <p:spPr bwMode="auto">
          <a:xfrm rot="10800000">
            <a:off x="2991254" y="4508407"/>
            <a:ext cx="11723" cy="294827"/>
          </a:xfrm>
          <a:prstGeom prst="bentConnector3">
            <a:avLst>
              <a:gd name="adj1" fmla="val 1157150"/>
            </a:avLst>
          </a:prstGeom>
          <a:noFill/>
          <a:ln w="9525" cap="flat" cmpd="sng" algn="ctr">
            <a:solidFill>
              <a:schemeClr val="tx1">
                <a:lumMod val="50000"/>
                <a:lumOff val="50000"/>
              </a:schemeClr>
            </a:solidFill>
            <a:prstDash val="solid"/>
            <a:round/>
            <a:headEnd type="none" w="med" len="med"/>
            <a:tailEnd type="none" w="med" len="med"/>
          </a:ln>
          <a:effectLst/>
        </p:spPr>
      </p:cxnSp>
      <p:sp>
        <p:nvSpPr>
          <p:cNvPr id="7" name="원통 58"/>
          <p:cNvSpPr/>
          <p:nvPr/>
        </p:nvSpPr>
        <p:spPr bwMode="auto">
          <a:xfrm>
            <a:off x="2982536" y="3476511"/>
            <a:ext cx="673407" cy="294827"/>
          </a:xfrm>
          <a:prstGeom prst="can">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1400" dirty="0">
                <a:solidFill>
                  <a:prstClr val="black"/>
                </a:solidFill>
                <a:cs typeface="+mn-ea"/>
                <a:sym typeface="+mn-lt"/>
              </a:rPr>
              <a:t>Disk1</a:t>
            </a:r>
          </a:p>
        </p:txBody>
      </p:sp>
      <p:cxnSp>
        <p:nvCxnSpPr>
          <p:cNvPr id="8" name="꺾인 연결선 59"/>
          <p:cNvCxnSpPr>
            <a:stCxn id="12" idx="2"/>
            <a:endCxn id="7" idx="2"/>
          </p:cNvCxnSpPr>
          <p:nvPr/>
        </p:nvCxnSpPr>
        <p:spPr bwMode="auto">
          <a:xfrm rot="10800000">
            <a:off x="2982537" y="3623925"/>
            <a:ext cx="8718" cy="343965"/>
          </a:xfrm>
          <a:prstGeom prst="bentConnector3">
            <a:avLst>
              <a:gd name="adj1" fmla="val 1483039"/>
            </a:avLst>
          </a:prstGeom>
          <a:noFill/>
          <a:ln w="9525" cap="flat" cmpd="sng" algn="ctr">
            <a:solidFill>
              <a:schemeClr val="tx1">
                <a:lumMod val="50000"/>
                <a:lumOff val="50000"/>
              </a:schemeClr>
            </a:solidFill>
            <a:prstDash val="solid"/>
            <a:round/>
            <a:headEnd type="none" w="med" len="med"/>
            <a:tailEnd type="none" w="med" len="med"/>
          </a:ln>
          <a:effectLst/>
        </p:spPr>
      </p:cxnSp>
      <p:sp>
        <p:nvSpPr>
          <p:cNvPr id="9" name="TextBox 60"/>
          <p:cNvSpPr txBox="1"/>
          <p:nvPr/>
        </p:nvSpPr>
        <p:spPr>
          <a:xfrm>
            <a:off x="2459501" y="5442028"/>
            <a:ext cx="1063503" cy="430887"/>
          </a:xfrm>
          <a:prstGeom prst="rect">
            <a:avLst/>
          </a:prstGeom>
          <a:noFill/>
        </p:spPr>
        <p:txBody>
          <a:bodyPr wrap="square" rtlCol="0">
            <a:spAutoFit/>
          </a:bodyPr>
          <a:lstStyle/>
          <a:p>
            <a:pPr latinLnBrk="1"/>
            <a:r>
              <a:rPr kumimoji="1" lang="en-US" altLang="ko-KR" sz="1100" dirty="0">
                <a:solidFill>
                  <a:prstClr val="black"/>
                </a:solidFill>
                <a:cs typeface="+mn-ea"/>
                <a:sym typeface="+mn-lt"/>
              </a:rPr>
              <a:t>1. Local Disk Mirroring</a:t>
            </a:r>
          </a:p>
        </p:txBody>
      </p:sp>
      <p:sp>
        <p:nvSpPr>
          <p:cNvPr id="10" name="순서도: 처리 61"/>
          <p:cNvSpPr/>
          <p:nvPr/>
        </p:nvSpPr>
        <p:spPr bwMode="auto">
          <a:xfrm>
            <a:off x="4121226" y="3181684"/>
            <a:ext cx="531751" cy="294827"/>
          </a:xfrm>
          <a:prstGeom prst="flowChartProcess">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1100" dirty="0">
                <a:solidFill>
                  <a:prstClr val="white"/>
                </a:solidFill>
                <a:cs typeface="+mn-ea"/>
                <a:sym typeface="+mn-lt"/>
              </a:rPr>
              <a:t>FC1</a:t>
            </a:r>
          </a:p>
        </p:txBody>
      </p:sp>
      <p:sp>
        <p:nvSpPr>
          <p:cNvPr id="11" name="순서도: 처리 62"/>
          <p:cNvSpPr/>
          <p:nvPr/>
        </p:nvSpPr>
        <p:spPr bwMode="auto">
          <a:xfrm>
            <a:off x="4121226" y="3574787"/>
            <a:ext cx="531751" cy="294827"/>
          </a:xfrm>
          <a:prstGeom prst="flowChartProcess">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1100" dirty="0">
                <a:solidFill>
                  <a:prstClr val="black"/>
                </a:solidFill>
                <a:cs typeface="+mn-ea"/>
                <a:sym typeface="+mn-lt"/>
              </a:rPr>
              <a:t>FC2</a:t>
            </a:r>
          </a:p>
        </p:txBody>
      </p:sp>
      <p:sp>
        <p:nvSpPr>
          <p:cNvPr id="12" name="원통 63"/>
          <p:cNvSpPr/>
          <p:nvPr/>
        </p:nvSpPr>
        <p:spPr bwMode="auto">
          <a:xfrm>
            <a:off x="2991254" y="3820476"/>
            <a:ext cx="673407" cy="294827"/>
          </a:xfrm>
          <a:prstGeom prst="can">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1400" dirty="0">
                <a:solidFill>
                  <a:prstClr val="black"/>
                </a:solidFill>
                <a:cs typeface="+mn-ea"/>
                <a:sym typeface="+mn-lt"/>
              </a:rPr>
              <a:t>Disk2</a:t>
            </a:r>
          </a:p>
        </p:txBody>
      </p:sp>
      <p:sp>
        <p:nvSpPr>
          <p:cNvPr id="13" name="원통 66"/>
          <p:cNvSpPr/>
          <p:nvPr/>
        </p:nvSpPr>
        <p:spPr bwMode="auto">
          <a:xfrm>
            <a:off x="2991254" y="4360993"/>
            <a:ext cx="673407" cy="294827"/>
          </a:xfrm>
          <a:prstGeom prst="can">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1400" dirty="0">
                <a:solidFill>
                  <a:prstClr val="black"/>
                </a:solidFill>
                <a:cs typeface="+mn-ea"/>
                <a:sym typeface="+mn-lt"/>
              </a:rPr>
              <a:t>Disk3</a:t>
            </a:r>
          </a:p>
        </p:txBody>
      </p:sp>
      <p:sp>
        <p:nvSpPr>
          <p:cNvPr id="14" name="원통 67"/>
          <p:cNvSpPr/>
          <p:nvPr/>
        </p:nvSpPr>
        <p:spPr bwMode="auto">
          <a:xfrm>
            <a:off x="2991254" y="4655820"/>
            <a:ext cx="673407" cy="294827"/>
          </a:xfrm>
          <a:prstGeom prst="can">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1400" dirty="0">
                <a:solidFill>
                  <a:prstClr val="black"/>
                </a:solidFill>
                <a:cs typeface="+mn-ea"/>
                <a:sym typeface="+mn-lt"/>
              </a:rPr>
              <a:t>Disk4</a:t>
            </a:r>
          </a:p>
        </p:txBody>
      </p:sp>
      <p:sp>
        <p:nvSpPr>
          <p:cNvPr id="15" name="TextBox 70"/>
          <p:cNvSpPr txBox="1"/>
          <p:nvPr/>
        </p:nvSpPr>
        <p:spPr>
          <a:xfrm>
            <a:off x="3921817" y="5442028"/>
            <a:ext cx="1196441" cy="430887"/>
          </a:xfrm>
          <a:prstGeom prst="rect">
            <a:avLst/>
          </a:prstGeom>
          <a:noFill/>
        </p:spPr>
        <p:txBody>
          <a:bodyPr wrap="square" rtlCol="0">
            <a:spAutoFit/>
          </a:bodyPr>
          <a:lstStyle/>
          <a:p>
            <a:pPr latinLnBrk="1"/>
            <a:r>
              <a:rPr kumimoji="1" lang="en-US" altLang="ko-KR" sz="1100" dirty="0">
                <a:solidFill>
                  <a:prstClr val="black"/>
                </a:solidFill>
                <a:cs typeface="+mn-ea"/>
                <a:sym typeface="+mn-lt"/>
              </a:rPr>
              <a:t>2. Fiber Channel Redundancy</a:t>
            </a:r>
          </a:p>
        </p:txBody>
      </p:sp>
      <p:pic>
        <p:nvPicPr>
          <p:cNvPr id="16" name="Picture 4" descr="http://www.govgroup.com/images_products/2313416_big.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849416" y="3083408"/>
            <a:ext cx="1063503" cy="372413"/>
          </a:xfrm>
          <a:prstGeom prst="rect">
            <a:avLst/>
          </a:prstGeom>
          <a:noFill/>
        </p:spPr>
      </p:pic>
      <p:pic>
        <p:nvPicPr>
          <p:cNvPr id="17" name="Picture 4" descr="http://www.govgroup.com/images_products/2313416_big.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849416" y="4185132"/>
            <a:ext cx="1063503" cy="372413"/>
          </a:xfrm>
          <a:prstGeom prst="rect">
            <a:avLst/>
          </a:prstGeom>
          <a:noFill/>
        </p:spPr>
      </p:pic>
      <p:sp>
        <p:nvSpPr>
          <p:cNvPr id="18" name="TextBox 73"/>
          <p:cNvSpPr txBox="1"/>
          <p:nvPr/>
        </p:nvSpPr>
        <p:spPr>
          <a:xfrm>
            <a:off x="5782946" y="5442028"/>
            <a:ext cx="1262910" cy="430887"/>
          </a:xfrm>
          <a:prstGeom prst="rect">
            <a:avLst/>
          </a:prstGeom>
          <a:noFill/>
        </p:spPr>
        <p:txBody>
          <a:bodyPr wrap="square" rtlCol="0">
            <a:spAutoFit/>
          </a:bodyPr>
          <a:lstStyle/>
          <a:p>
            <a:pPr latinLnBrk="1"/>
            <a:r>
              <a:rPr kumimoji="1" lang="en-US" altLang="ko-KR" sz="1100" dirty="0">
                <a:solidFill>
                  <a:prstClr val="black"/>
                </a:solidFill>
                <a:cs typeface="+mn-ea"/>
                <a:sym typeface="+mn-lt"/>
              </a:rPr>
              <a:t>3. SAN Switch Redundancy</a:t>
            </a:r>
          </a:p>
        </p:txBody>
      </p:sp>
      <p:cxnSp>
        <p:nvCxnSpPr>
          <p:cNvPr id="19" name="직선 연결선 75"/>
          <p:cNvCxnSpPr>
            <a:stCxn id="16" idx="1"/>
            <a:endCxn id="10" idx="3"/>
          </p:cNvCxnSpPr>
          <p:nvPr/>
        </p:nvCxnSpPr>
        <p:spPr bwMode="auto">
          <a:xfrm flipH="1">
            <a:off x="4652977" y="3269614"/>
            <a:ext cx="1196441" cy="59483"/>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20" name="직선 연결선 76"/>
          <p:cNvCxnSpPr>
            <a:stCxn id="16" idx="1"/>
            <a:endCxn id="11" idx="3"/>
          </p:cNvCxnSpPr>
          <p:nvPr/>
        </p:nvCxnSpPr>
        <p:spPr bwMode="auto">
          <a:xfrm flipH="1">
            <a:off x="4652977" y="3269613"/>
            <a:ext cx="1196441" cy="452586"/>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21" name="직선 연결선 79"/>
          <p:cNvCxnSpPr>
            <a:stCxn id="17" idx="1"/>
            <a:endCxn id="10" idx="3"/>
          </p:cNvCxnSpPr>
          <p:nvPr/>
        </p:nvCxnSpPr>
        <p:spPr bwMode="auto">
          <a:xfrm flipH="1" flipV="1">
            <a:off x="4652977" y="3329097"/>
            <a:ext cx="1196441" cy="1042241"/>
          </a:xfrm>
          <a:prstGeom prst="line">
            <a:avLst/>
          </a:prstGeom>
          <a:noFill/>
          <a:ln w="9525" cap="flat" cmpd="sng" algn="ctr">
            <a:solidFill>
              <a:schemeClr val="tx1">
                <a:lumMod val="50000"/>
                <a:lumOff val="50000"/>
              </a:schemeClr>
            </a:solidFill>
            <a:prstDash val="dash"/>
            <a:round/>
            <a:headEnd type="none" w="med" len="med"/>
            <a:tailEnd type="none" w="med" len="med"/>
          </a:ln>
          <a:effectLst/>
        </p:spPr>
      </p:cxnSp>
      <p:sp>
        <p:nvSpPr>
          <p:cNvPr id="22" name="순서도: 처리 84"/>
          <p:cNvSpPr/>
          <p:nvPr/>
        </p:nvSpPr>
        <p:spPr bwMode="auto">
          <a:xfrm>
            <a:off x="5841880" y="3072266"/>
            <a:ext cx="1063503" cy="393103"/>
          </a:xfrm>
          <a:prstGeom prst="flowChartProcess">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sp>
        <p:nvSpPr>
          <p:cNvPr id="23" name="순서도: 처리 85"/>
          <p:cNvSpPr/>
          <p:nvPr/>
        </p:nvSpPr>
        <p:spPr bwMode="auto">
          <a:xfrm>
            <a:off x="5849416" y="4164441"/>
            <a:ext cx="1063503" cy="393103"/>
          </a:xfrm>
          <a:prstGeom prst="flowChartProcess">
            <a:avLst/>
          </a:prstGeom>
          <a:noFill/>
          <a:ln w="2857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l" latinLnBrk="1">
              <a:spcBef>
                <a:spcPct val="20000"/>
              </a:spcBef>
              <a:buFontTx/>
              <a:buChar char="•"/>
            </a:pPr>
            <a:endParaRPr kumimoji="1" lang="ko-KR" altLang="en-US" sz="1400">
              <a:solidFill>
                <a:prstClr val="black"/>
              </a:solidFill>
              <a:cs typeface="+mn-ea"/>
              <a:sym typeface="+mn-lt"/>
            </a:endParaRPr>
          </a:p>
        </p:txBody>
      </p:sp>
      <p:cxnSp>
        <p:nvCxnSpPr>
          <p:cNvPr id="24" name="직선 연결선 86"/>
          <p:cNvCxnSpPr>
            <a:stCxn id="23" idx="1"/>
            <a:endCxn id="11" idx="3"/>
          </p:cNvCxnSpPr>
          <p:nvPr/>
        </p:nvCxnSpPr>
        <p:spPr bwMode="auto">
          <a:xfrm flipH="1" flipV="1">
            <a:off x="4652977" y="3722200"/>
            <a:ext cx="1196441" cy="638793"/>
          </a:xfrm>
          <a:prstGeom prst="line">
            <a:avLst/>
          </a:prstGeom>
          <a:noFill/>
          <a:ln w="9525" cap="flat" cmpd="sng" algn="ctr">
            <a:solidFill>
              <a:schemeClr val="tx1">
                <a:lumMod val="50000"/>
                <a:lumOff val="50000"/>
              </a:schemeClr>
            </a:solidFill>
            <a:prstDash val="dash"/>
            <a:round/>
            <a:headEnd type="none" w="med" len="med"/>
            <a:tailEnd type="none" w="med" len="med"/>
          </a:ln>
          <a:effectLst/>
        </p:spPr>
      </p:cxnSp>
      <p:sp>
        <p:nvSpPr>
          <p:cNvPr id="25" name="직사각형 89"/>
          <p:cNvSpPr/>
          <p:nvPr/>
        </p:nvSpPr>
        <p:spPr bwMode="auto">
          <a:xfrm>
            <a:off x="7644076" y="2100650"/>
            <a:ext cx="2459350" cy="3144825"/>
          </a:xfrm>
          <a:prstGeom prst="rect">
            <a:avLst/>
          </a:prstGeom>
          <a:noFill/>
          <a:ln w="9525" cap="flat" cmpd="sng" algn="ctr">
            <a:solidFill>
              <a:schemeClr val="accent1"/>
            </a:solidFill>
            <a:prstDash val="solid"/>
            <a:round/>
            <a:headEnd type="none" w="med" len="med"/>
            <a:tailEnd type="none" w="med" len="med"/>
          </a:ln>
          <a:effectLst/>
        </p:spPr>
        <p:txBody>
          <a:bodyPr vert="horz" wrap="square" lIns="18000" tIns="45720" rIns="18000" bIns="45720" numCol="1" rtlCol="0" anchor="t" anchorCtr="0" compatLnSpc="1">
            <a:noAutofit/>
          </a:bodyPr>
          <a:lstStyle/>
          <a:p>
            <a:pPr latinLnBrk="1">
              <a:spcBef>
                <a:spcPct val="20000"/>
              </a:spcBef>
            </a:pPr>
            <a:r>
              <a:rPr kumimoji="1" lang="en-US" altLang="ko-KR" sz="1200" dirty="0">
                <a:solidFill>
                  <a:prstClr val="black"/>
                </a:solidFill>
                <a:cs typeface="+mn-ea"/>
                <a:sym typeface="+mn-lt"/>
              </a:rPr>
              <a:t>Storage</a:t>
            </a:r>
          </a:p>
        </p:txBody>
      </p:sp>
      <p:sp>
        <p:nvSpPr>
          <p:cNvPr id="26" name="순서도: 처리 90"/>
          <p:cNvSpPr/>
          <p:nvPr/>
        </p:nvSpPr>
        <p:spPr bwMode="auto">
          <a:xfrm>
            <a:off x="8242299" y="2592029"/>
            <a:ext cx="1395847" cy="393103"/>
          </a:xfrm>
          <a:prstGeom prst="flowChartProcess">
            <a:avLst/>
          </a:prstGeom>
          <a:solidFill>
            <a:schemeClr val="bg1">
              <a:lumMod val="5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1400" dirty="0">
                <a:solidFill>
                  <a:prstClr val="white"/>
                </a:solidFill>
                <a:cs typeface="+mn-ea"/>
                <a:sym typeface="+mn-lt"/>
              </a:rPr>
              <a:t>Cache</a:t>
            </a:r>
          </a:p>
        </p:txBody>
      </p:sp>
      <p:sp>
        <p:nvSpPr>
          <p:cNvPr id="27" name="원통 91"/>
          <p:cNvSpPr/>
          <p:nvPr/>
        </p:nvSpPr>
        <p:spPr bwMode="auto">
          <a:xfrm>
            <a:off x="7843483" y="3279959"/>
            <a:ext cx="739876" cy="294827"/>
          </a:xfrm>
          <a:prstGeom prst="can">
            <a:avLst/>
          </a:prstGeom>
          <a:solidFill>
            <a:schemeClr val="bg1">
              <a:lumMod val="5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800" dirty="0">
                <a:solidFill>
                  <a:prstClr val="white"/>
                </a:solidFill>
                <a:cs typeface="+mn-ea"/>
                <a:sym typeface="+mn-lt"/>
              </a:rPr>
              <a:t>Disk1</a:t>
            </a:r>
          </a:p>
        </p:txBody>
      </p:sp>
      <p:sp>
        <p:nvSpPr>
          <p:cNvPr id="28" name="원통 92"/>
          <p:cNvSpPr/>
          <p:nvPr/>
        </p:nvSpPr>
        <p:spPr bwMode="auto">
          <a:xfrm>
            <a:off x="7843483" y="3673062"/>
            <a:ext cx="739876" cy="294827"/>
          </a:xfrm>
          <a:prstGeom prst="can">
            <a:avLst/>
          </a:prstGeom>
          <a:solidFill>
            <a:schemeClr val="bg1">
              <a:lumMod val="5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800" dirty="0">
                <a:solidFill>
                  <a:prstClr val="white"/>
                </a:solidFill>
                <a:cs typeface="+mn-ea"/>
                <a:sym typeface="+mn-lt"/>
              </a:rPr>
              <a:t>Disk2</a:t>
            </a:r>
          </a:p>
        </p:txBody>
      </p:sp>
      <p:sp>
        <p:nvSpPr>
          <p:cNvPr id="29" name="원통 93"/>
          <p:cNvSpPr/>
          <p:nvPr/>
        </p:nvSpPr>
        <p:spPr bwMode="auto">
          <a:xfrm>
            <a:off x="7843483" y="4066166"/>
            <a:ext cx="739876" cy="294827"/>
          </a:xfrm>
          <a:prstGeom prst="can">
            <a:avLst/>
          </a:prstGeom>
          <a:solidFill>
            <a:schemeClr val="bg1">
              <a:lumMod val="5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800" dirty="0">
                <a:solidFill>
                  <a:prstClr val="white"/>
                </a:solidFill>
                <a:cs typeface="+mn-ea"/>
                <a:sym typeface="+mn-lt"/>
              </a:rPr>
              <a:t>Disk3</a:t>
            </a:r>
          </a:p>
        </p:txBody>
      </p:sp>
      <p:sp>
        <p:nvSpPr>
          <p:cNvPr id="30" name="원통 100"/>
          <p:cNvSpPr/>
          <p:nvPr/>
        </p:nvSpPr>
        <p:spPr bwMode="auto">
          <a:xfrm>
            <a:off x="7843483" y="4459269"/>
            <a:ext cx="739876" cy="294827"/>
          </a:xfrm>
          <a:prstGeom prst="can">
            <a:avLst/>
          </a:prstGeom>
          <a:solidFill>
            <a:schemeClr val="bg1">
              <a:lumMod val="5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800" dirty="0">
                <a:solidFill>
                  <a:prstClr val="white"/>
                </a:solidFill>
                <a:cs typeface="+mn-ea"/>
                <a:sym typeface="+mn-lt"/>
              </a:rPr>
              <a:t>Disk N</a:t>
            </a:r>
          </a:p>
        </p:txBody>
      </p:sp>
      <p:sp>
        <p:nvSpPr>
          <p:cNvPr id="31" name="원통 103"/>
          <p:cNvSpPr/>
          <p:nvPr/>
        </p:nvSpPr>
        <p:spPr bwMode="auto">
          <a:xfrm>
            <a:off x="7843483" y="4852372"/>
            <a:ext cx="739876" cy="294827"/>
          </a:xfrm>
          <a:prstGeom prst="can">
            <a:avLst/>
          </a:prstGeom>
          <a:solidFill>
            <a:schemeClr val="bg2">
              <a:lumMod val="9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800" dirty="0">
                <a:solidFill>
                  <a:prstClr val="white"/>
                </a:solidFill>
                <a:cs typeface="+mn-ea"/>
                <a:sym typeface="+mn-lt"/>
              </a:rPr>
              <a:t>Hot Spare</a:t>
            </a:r>
          </a:p>
        </p:txBody>
      </p:sp>
      <p:sp>
        <p:nvSpPr>
          <p:cNvPr id="32" name="원통 104"/>
          <p:cNvSpPr/>
          <p:nvPr/>
        </p:nvSpPr>
        <p:spPr bwMode="auto">
          <a:xfrm>
            <a:off x="9230613" y="3279959"/>
            <a:ext cx="739876" cy="294827"/>
          </a:xfrm>
          <a:prstGeom prst="can">
            <a:avLst/>
          </a:prstGeom>
          <a:solidFill>
            <a:schemeClr val="bg1">
              <a:lumMod val="5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800" dirty="0">
                <a:solidFill>
                  <a:prstClr val="white"/>
                </a:solidFill>
                <a:cs typeface="+mn-ea"/>
                <a:sym typeface="+mn-lt"/>
              </a:rPr>
              <a:t>Disk1 ⓜ</a:t>
            </a:r>
            <a:endParaRPr kumimoji="1" lang="ko-KR" altLang="en-US" sz="800" dirty="0">
              <a:solidFill>
                <a:prstClr val="white"/>
              </a:solidFill>
              <a:cs typeface="+mn-ea"/>
              <a:sym typeface="+mn-lt"/>
            </a:endParaRPr>
          </a:p>
        </p:txBody>
      </p:sp>
      <p:sp>
        <p:nvSpPr>
          <p:cNvPr id="33" name="원통 107"/>
          <p:cNvSpPr/>
          <p:nvPr/>
        </p:nvSpPr>
        <p:spPr bwMode="auto">
          <a:xfrm>
            <a:off x="9230613" y="3673062"/>
            <a:ext cx="739876" cy="294827"/>
          </a:xfrm>
          <a:prstGeom prst="can">
            <a:avLst/>
          </a:prstGeom>
          <a:solidFill>
            <a:schemeClr val="bg1">
              <a:lumMod val="5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800" dirty="0">
                <a:solidFill>
                  <a:prstClr val="white"/>
                </a:solidFill>
                <a:cs typeface="+mn-ea"/>
                <a:sym typeface="+mn-lt"/>
              </a:rPr>
              <a:t>Disk2 ⓜ</a:t>
            </a:r>
            <a:endParaRPr kumimoji="1" lang="ko-KR" altLang="en-US" sz="800" dirty="0">
              <a:solidFill>
                <a:prstClr val="white"/>
              </a:solidFill>
              <a:cs typeface="+mn-ea"/>
              <a:sym typeface="+mn-lt"/>
            </a:endParaRPr>
          </a:p>
        </p:txBody>
      </p:sp>
      <p:sp>
        <p:nvSpPr>
          <p:cNvPr id="34" name="원통 109"/>
          <p:cNvSpPr/>
          <p:nvPr/>
        </p:nvSpPr>
        <p:spPr bwMode="auto">
          <a:xfrm>
            <a:off x="9230613" y="4066166"/>
            <a:ext cx="739876" cy="294827"/>
          </a:xfrm>
          <a:prstGeom prst="can">
            <a:avLst/>
          </a:prstGeom>
          <a:solidFill>
            <a:schemeClr val="bg1">
              <a:lumMod val="5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800" dirty="0">
                <a:solidFill>
                  <a:prstClr val="white"/>
                </a:solidFill>
                <a:cs typeface="+mn-ea"/>
                <a:sym typeface="+mn-lt"/>
              </a:rPr>
              <a:t>Disk3 ⓜ</a:t>
            </a:r>
            <a:endParaRPr kumimoji="1" lang="ko-KR" altLang="en-US" sz="800" dirty="0">
              <a:solidFill>
                <a:prstClr val="white"/>
              </a:solidFill>
              <a:cs typeface="+mn-ea"/>
              <a:sym typeface="+mn-lt"/>
            </a:endParaRPr>
          </a:p>
        </p:txBody>
      </p:sp>
      <p:sp>
        <p:nvSpPr>
          <p:cNvPr id="35" name="왼쪽/오른쪽 화살표 118"/>
          <p:cNvSpPr/>
          <p:nvPr/>
        </p:nvSpPr>
        <p:spPr bwMode="auto">
          <a:xfrm>
            <a:off x="8641111" y="3574787"/>
            <a:ext cx="531751" cy="1179309"/>
          </a:xfrm>
          <a:prstGeom prst="leftRightArrow">
            <a:avLst>
              <a:gd name="adj1" fmla="val 74566"/>
              <a:gd name="adj2" fmla="val 17246"/>
            </a:avLst>
          </a:prstGeom>
          <a:noFill/>
          <a:ln w="9525" cap="flat" cmpd="sng" algn="ctr">
            <a:solidFill>
              <a:schemeClr val="accent1"/>
            </a:solidFill>
            <a:prstDash val="solid"/>
            <a:round/>
            <a:headEnd type="none" w="med" len="med"/>
            <a:tailEnd type="none" w="med" len="med"/>
          </a:ln>
          <a:effectLst/>
        </p:spPr>
        <p:txBody>
          <a:bodyPr vert="horz" wrap="square" lIns="18000" tIns="45720" rIns="18000" bIns="45720" numCol="1" rtlCol="0" anchor="ctr" anchorCtr="0" compatLnSpc="1">
            <a:noAutofit/>
          </a:bodyPr>
          <a:lstStyle/>
          <a:p>
            <a:pPr latinLnBrk="1">
              <a:spcBef>
                <a:spcPct val="20000"/>
              </a:spcBef>
            </a:pPr>
            <a:r>
              <a:rPr kumimoji="1" lang="en-US" altLang="ko-KR" sz="900" dirty="0">
                <a:solidFill>
                  <a:prstClr val="black"/>
                </a:solidFill>
                <a:cs typeface="+mn-ea"/>
                <a:sym typeface="+mn-lt"/>
              </a:rPr>
              <a:t>Disk Mirror</a:t>
            </a:r>
          </a:p>
        </p:txBody>
      </p:sp>
      <p:sp>
        <p:nvSpPr>
          <p:cNvPr id="36" name="원통 119"/>
          <p:cNvSpPr/>
          <p:nvPr/>
        </p:nvSpPr>
        <p:spPr bwMode="auto">
          <a:xfrm>
            <a:off x="9230613" y="4852372"/>
            <a:ext cx="739876" cy="294827"/>
          </a:xfrm>
          <a:prstGeom prst="can">
            <a:avLst/>
          </a:prstGeom>
          <a:solidFill>
            <a:schemeClr val="bg2">
              <a:lumMod val="9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800" dirty="0">
                <a:solidFill>
                  <a:prstClr val="white"/>
                </a:solidFill>
                <a:cs typeface="+mn-ea"/>
                <a:sym typeface="+mn-lt"/>
              </a:rPr>
              <a:t>Hot Spareⓜ</a:t>
            </a:r>
            <a:endParaRPr kumimoji="1" lang="ko-KR" altLang="en-US" sz="800" dirty="0">
              <a:solidFill>
                <a:prstClr val="white"/>
              </a:solidFill>
              <a:cs typeface="+mn-ea"/>
              <a:sym typeface="+mn-lt"/>
            </a:endParaRPr>
          </a:p>
        </p:txBody>
      </p:sp>
      <p:sp>
        <p:nvSpPr>
          <p:cNvPr id="37" name="원통 122"/>
          <p:cNvSpPr/>
          <p:nvPr/>
        </p:nvSpPr>
        <p:spPr bwMode="auto">
          <a:xfrm>
            <a:off x="9230613" y="4459269"/>
            <a:ext cx="739876" cy="294827"/>
          </a:xfrm>
          <a:prstGeom prst="can">
            <a:avLst/>
          </a:prstGeom>
          <a:solidFill>
            <a:schemeClr val="bg1">
              <a:lumMod val="5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800" dirty="0">
                <a:solidFill>
                  <a:prstClr val="white"/>
                </a:solidFill>
                <a:cs typeface="+mn-ea"/>
                <a:sym typeface="+mn-lt"/>
              </a:rPr>
              <a:t>Disk N ⓜ</a:t>
            </a:r>
            <a:endParaRPr kumimoji="1" lang="ko-KR" altLang="en-US" sz="800" dirty="0">
              <a:solidFill>
                <a:prstClr val="white"/>
              </a:solidFill>
              <a:cs typeface="+mn-ea"/>
              <a:sym typeface="+mn-lt"/>
            </a:endParaRPr>
          </a:p>
        </p:txBody>
      </p:sp>
      <p:sp>
        <p:nvSpPr>
          <p:cNvPr id="38" name="순서도: 처리 123"/>
          <p:cNvSpPr/>
          <p:nvPr/>
        </p:nvSpPr>
        <p:spPr bwMode="auto">
          <a:xfrm>
            <a:off x="4121226" y="3967890"/>
            <a:ext cx="531751" cy="294827"/>
          </a:xfrm>
          <a:prstGeom prst="flowChartProcess">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1100" dirty="0">
                <a:solidFill>
                  <a:prstClr val="white"/>
                </a:solidFill>
                <a:cs typeface="+mn-ea"/>
                <a:sym typeface="+mn-lt"/>
              </a:rPr>
              <a:t>FC3</a:t>
            </a:r>
          </a:p>
        </p:txBody>
      </p:sp>
      <p:sp>
        <p:nvSpPr>
          <p:cNvPr id="39" name="순서도: 처리 124"/>
          <p:cNvSpPr/>
          <p:nvPr/>
        </p:nvSpPr>
        <p:spPr bwMode="auto">
          <a:xfrm>
            <a:off x="4121226" y="4360993"/>
            <a:ext cx="531751" cy="294827"/>
          </a:xfrm>
          <a:prstGeom prst="flowChartProcess">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r>
              <a:rPr kumimoji="1" lang="en-US" altLang="ko-KR" sz="1100" dirty="0">
                <a:solidFill>
                  <a:prstClr val="black"/>
                </a:solidFill>
                <a:cs typeface="+mn-ea"/>
                <a:sym typeface="+mn-lt"/>
              </a:rPr>
              <a:t>FC4</a:t>
            </a:r>
          </a:p>
        </p:txBody>
      </p:sp>
      <p:cxnSp>
        <p:nvCxnSpPr>
          <p:cNvPr id="40" name="직선 연결선 125"/>
          <p:cNvCxnSpPr>
            <a:stCxn id="22" idx="1"/>
            <a:endCxn id="38" idx="3"/>
          </p:cNvCxnSpPr>
          <p:nvPr/>
        </p:nvCxnSpPr>
        <p:spPr bwMode="auto">
          <a:xfrm flipH="1">
            <a:off x="4652977" y="3268816"/>
            <a:ext cx="1188905" cy="846486"/>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41" name="직선 연결선 129"/>
          <p:cNvCxnSpPr>
            <a:stCxn id="22" idx="1"/>
            <a:endCxn id="39" idx="3"/>
          </p:cNvCxnSpPr>
          <p:nvPr/>
        </p:nvCxnSpPr>
        <p:spPr bwMode="auto">
          <a:xfrm flipH="1">
            <a:off x="4652977" y="3268817"/>
            <a:ext cx="1188905" cy="1239589"/>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42" name="직선 연결선 153"/>
          <p:cNvCxnSpPr>
            <a:stCxn id="23" idx="1"/>
            <a:endCxn id="38" idx="3"/>
          </p:cNvCxnSpPr>
          <p:nvPr/>
        </p:nvCxnSpPr>
        <p:spPr bwMode="auto">
          <a:xfrm flipH="1" flipV="1">
            <a:off x="4652977" y="4115303"/>
            <a:ext cx="1196441" cy="245689"/>
          </a:xfrm>
          <a:prstGeom prst="line">
            <a:avLst/>
          </a:prstGeom>
          <a:noFill/>
          <a:ln w="9525" cap="flat" cmpd="sng" algn="ctr">
            <a:solidFill>
              <a:schemeClr val="tx1">
                <a:lumMod val="50000"/>
                <a:lumOff val="50000"/>
              </a:schemeClr>
            </a:solidFill>
            <a:prstDash val="dash"/>
            <a:round/>
            <a:headEnd type="none" w="med" len="med"/>
            <a:tailEnd type="none" w="med" len="med"/>
          </a:ln>
          <a:effectLst/>
        </p:spPr>
      </p:cxnSp>
      <p:cxnSp>
        <p:nvCxnSpPr>
          <p:cNvPr id="43" name="직선 연결선 156"/>
          <p:cNvCxnSpPr>
            <a:stCxn id="23" idx="1"/>
            <a:endCxn id="39" idx="3"/>
          </p:cNvCxnSpPr>
          <p:nvPr/>
        </p:nvCxnSpPr>
        <p:spPr bwMode="auto">
          <a:xfrm flipH="1">
            <a:off x="4652977" y="4360992"/>
            <a:ext cx="1196441" cy="147414"/>
          </a:xfrm>
          <a:prstGeom prst="line">
            <a:avLst/>
          </a:prstGeom>
          <a:noFill/>
          <a:ln w="9525" cap="flat" cmpd="sng" algn="ctr">
            <a:solidFill>
              <a:schemeClr val="tx1">
                <a:lumMod val="50000"/>
                <a:lumOff val="50000"/>
              </a:schemeClr>
            </a:solidFill>
            <a:prstDash val="dash"/>
            <a:round/>
            <a:headEnd type="none" w="med" len="med"/>
            <a:tailEnd type="none" w="med" len="med"/>
          </a:ln>
          <a:effectLst/>
        </p:spPr>
      </p:cxnSp>
      <p:sp>
        <p:nvSpPr>
          <p:cNvPr id="44" name="순서도: 처리 159"/>
          <p:cNvSpPr/>
          <p:nvPr/>
        </p:nvSpPr>
        <p:spPr bwMode="auto">
          <a:xfrm>
            <a:off x="7577607" y="3279959"/>
            <a:ext cx="132938" cy="294827"/>
          </a:xfrm>
          <a:prstGeom prst="flowChartProcess">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endParaRPr kumimoji="1" lang="ko-KR" altLang="en-US" sz="1100" dirty="0">
              <a:solidFill>
                <a:prstClr val="white"/>
              </a:solidFill>
              <a:cs typeface="+mn-ea"/>
              <a:sym typeface="+mn-lt"/>
            </a:endParaRPr>
          </a:p>
        </p:txBody>
      </p:sp>
      <p:sp>
        <p:nvSpPr>
          <p:cNvPr id="45" name="순서도: 처리 160"/>
          <p:cNvSpPr/>
          <p:nvPr/>
        </p:nvSpPr>
        <p:spPr bwMode="auto">
          <a:xfrm>
            <a:off x="7577607" y="3967890"/>
            <a:ext cx="132938" cy="294827"/>
          </a:xfrm>
          <a:prstGeom prst="flowChartProcess">
            <a:avLst/>
          </a:prstGeom>
          <a:solidFill>
            <a:schemeClr val="tx2">
              <a:lumMod val="40000"/>
              <a:lumOff val="60000"/>
            </a:schemeClr>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latinLnBrk="1">
              <a:spcBef>
                <a:spcPct val="20000"/>
              </a:spcBef>
            </a:pPr>
            <a:endParaRPr kumimoji="1" lang="ko-KR" altLang="en-US" sz="1100" dirty="0">
              <a:solidFill>
                <a:prstClr val="black"/>
              </a:solidFill>
              <a:cs typeface="+mn-ea"/>
              <a:sym typeface="+mn-lt"/>
            </a:endParaRPr>
          </a:p>
        </p:txBody>
      </p:sp>
      <p:cxnSp>
        <p:nvCxnSpPr>
          <p:cNvPr id="46" name="직선 연결선 162"/>
          <p:cNvCxnSpPr>
            <a:stCxn id="44" idx="1"/>
            <a:endCxn id="22" idx="3"/>
          </p:cNvCxnSpPr>
          <p:nvPr/>
        </p:nvCxnSpPr>
        <p:spPr bwMode="auto">
          <a:xfrm flipH="1" flipV="1">
            <a:off x="6905383" y="3268816"/>
            <a:ext cx="672225" cy="158556"/>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47" name="직선 연결선 164"/>
          <p:cNvCxnSpPr>
            <a:stCxn id="44" idx="1"/>
            <a:endCxn id="23" idx="3"/>
          </p:cNvCxnSpPr>
          <p:nvPr/>
        </p:nvCxnSpPr>
        <p:spPr bwMode="auto">
          <a:xfrm flipH="1">
            <a:off x="6912919" y="3427372"/>
            <a:ext cx="664689" cy="933620"/>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48" name="직선 연결선 165"/>
          <p:cNvCxnSpPr>
            <a:stCxn id="45" idx="1"/>
            <a:endCxn id="23" idx="3"/>
          </p:cNvCxnSpPr>
          <p:nvPr/>
        </p:nvCxnSpPr>
        <p:spPr bwMode="auto">
          <a:xfrm flipH="1">
            <a:off x="6912919" y="4115303"/>
            <a:ext cx="664689" cy="245689"/>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cxnSp>
        <p:nvCxnSpPr>
          <p:cNvPr id="49" name="직선 연결선 168"/>
          <p:cNvCxnSpPr>
            <a:stCxn id="45" idx="1"/>
            <a:endCxn id="16" idx="3"/>
          </p:cNvCxnSpPr>
          <p:nvPr/>
        </p:nvCxnSpPr>
        <p:spPr bwMode="auto">
          <a:xfrm flipH="1" flipV="1">
            <a:off x="6912919" y="3269614"/>
            <a:ext cx="664689" cy="845689"/>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sp>
        <p:nvSpPr>
          <p:cNvPr id="50" name="TextBox 171"/>
          <p:cNvSpPr txBox="1"/>
          <p:nvPr/>
        </p:nvSpPr>
        <p:spPr>
          <a:xfrm>
            <a:off x="7577607" y="5442028"/>
            <a:ext cx="997034" cy="430887"/>
          </a:xfrm>
          <a:prstGeom prst="rect">
            <a:avLst/>
          </a:prstGeom>
          <a:noFill/>
        </p:spPr>
        <p:txBody>
          <a:bodyPr wrap="square" rtlCol="0">
            <a:spAutoFit/>
          </a:bodyPr>
          <a:lstStyle/>
          <a:p>
            <a:pPr latinLnBrk="1"/>
            <a:r>
              <a:rPr kumimoji="1" lang="en-US" altLang="ko-KR" sz="1100" dirty="0">
                <a:solidFill>
                  <a:prstClr val="black"/>
                </a:solidFill>
                <a:cs typeface="+mn-ea"/>
                <a:sym typeface="+mn-lt"/>
              </a:rPr>
              <a:t>4. Storage Caching</a:t>
            </a:r>
          </a:p>
        </p:txBody>
      </p:sp>
      <p:sp>
        <p:nvSpPr>
          <p:cNvPr id="51" name="TextBox 172"/>
          <p:cNvSpPr txBox="1"/>
          <p:nvPr/>
        </p:nvSpPr>
        <p:spPr>
          <a:xfrm>
            <a:off x="8906986" y="5442028"/>
            <a:ext cx="997034" cy="430887"/>
          </a:xfrm>
          <a:prstGeom prst="rect">
            <a:avLst/>
          </a:prstGeom>
          <a:noFill/>
        </p:spPr>
        <p:txBody>
          <a:bodyPr wrap="square" rtlCol="0">
            <a:spAutoFit/>
          </a:bodyPr>
          <a:lstStyle/>
          <a:p>
            <a:pPr latinLnBrk="1"/>
            <a:r>
              <a:rPr kumimoji="1" lang="en-US" altLang="ko-KR" sz="1100" dirty="0">
                <a:solidFill>
                  <a:prstClr val="black"/>
                </a:solidFill>
                <a:cs typeface="+mn-ea"/>
                <a:sym typeface="+mn-lt"/>
              </a:rPr>
              <a:t>5. Storage Disk Raid</a:t>
            </a:r>
          </a:p>
        </p:txBody>
      </p:sp>
      <p:sp>
        <p:nvSpPr>
          <p:cNvPr id="52" name="TextBox 175"/>
          <p:cNvSpPr txBox="1"/>
          <p:nvPr/>
        </p:nvSpPr>
        <p:spPr>
          <a:xfrm>
            <a:off x="2193624" y="3621347"/>
            <a:ext cx="797628" cy="253916"/>
          </a:xfrm>
          <a:prstGeom prst="rect">
            <a:avLst/>
          </a:prstGeom>
          <a:noFill/>
        </p:spPr>
        <p:txBody>
          <a:bodyPr wrap="square" rtlCol="0">
            <a:spAutoFit/>
          </a:bodyPr>
          <a:lstStyle/>
          <a:p>
            <a:pPr latinLnBrk="1"/>
            <a:r>
              <a:rPr kumimoji="1" lang="en-US" altLang="ko-KR" sz="1050" dirty="0">
                <a:solidFill>
                  <a:prstClr val="black"/>
                </a:solidFill>
                <a:cs typeface="+mn-ea"/>
                <a:sym typeface="+mn-lt"/>
              </a:rPr>
              <a:t>Mirroring</a:t>
            </a:r>
          </a:p>
        </p:txBody>
      </p:sp>
      <p:sp>
        <p:nvSpPr>
          <p:cNvPr id="53" name="TextBox 176"/>
          <p:cNvSpPr txBox="1"/>
          <p:nvPr/>
        </p:nvSpPr>
        <p:spPr>
          <a:xfrm>
            <a:off x="2193626" y="4505829"/>
            <a:ext cx="797627" cy="253916"/>
          </a:xfrm>
          <a:prstGeom prst="rect">
            <a:avLst/>
          </a:prstGeom>
          <a:noFill/>
        </p:spPr>
        <p:txBody>
          <a:bodyPr wrap="square" rtlCol="0">
            <a:spAutoFit/>
          </a:bodyPr>
          <a:lstStyle/>
          <a:p>
            <a:pPr latinLnBrk="1"/>
            <a:r>
              <a:rPr kumimoji="1" lang="en-US" altLang="ko-KR" sz="1050" dirty="0">
                <a:solidFill>
                  <a:prstClr val="black"/>
                </a:solidFill>
                <a:cs typeface="+mn-ea"/>
                <a:sym typeface="+mn-lt"/>
              </a:rPr>
              <a:t>Mirroring</a:t>
            </a:r>
          </a:p>
        </p:txBody>
      </p:sp>
      <p:pic>
        <p:nvPicPr>
          <p:cNvPr id="56" name="그림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1550" y="2872184"/>
            <a:ext cx="496003" cy="422447"/>
          </a:xfrm>
          <a:prstGeom prst="rect">
            <a:avLst/>
          </a:prstGeom>
        </p:spPr>
      </p:pic>
    </p:spTree>
    <p:extLst>
      <p:ext uri="{BB962C8B-B14F-4D97-AF65-F5344CB8AC3E}">
        <p14:creationId xmlns:p14="http://schemas.microsoft.com/office/powerpoint/2010/main" val="26267986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91440" tIns="45720" rIns="91440" bIns="45720" rtlCol="0" anchor="ctr">
            <a:noAutofit/>
          </a:bodyPr>
          <a:lstStyle/>
          <a:p>
            <a:r>
              <a:rPr lang="zh-CN" altLang="en-US" dirty="0">
                <a:cs typeface="+mn-ea"/>
                <a:sym typeface="+mn-lt"/>
              </a:rPr>
              <a:t>数据备份与恢复策略</a:t>
            </a:r>
            <a:endParaRPr lang="ko-KR" altLang="en-US" dirty="0">
              <a:cs typeface="+mn-ea"/>
              <a:sym typeface="+mn-lt"/>
            </a:endParaRPr>
          </a:p>
        </p:txBody>
      </p:sp>
      <p:sp>
        <p:nvSpPr>
          <p:cNvPr id="10" name="슬라이드 번호 개체 틀 2">
            <a:extLst>
              <a:ext uri="{FF2B5EF4-FFF2-40B4-BE49-F238E27FC236}">
                <a16:creationId xmlns:a16="http://schemas.microsoft.com/office/drawing/2014/main" id="{4D285F61-88E9-B249-A106-FF6A0B1E5FEE}"/>
              </a:ext>
            </a:extLst>
          </p:cNvPr>
          <p:cNvSpPr>
            <a:spLocks noGrp="1"/>
          </p:cNvSpPr>
          <p:nvPr>
            <p:ph type="sldNum" sz="quarter" idx="12"/>
          </p:nvPr>
        </p:nvSpPr>
        <p:spPr>
          <a:xfrm>
            <a:off x="5754029" y="6561498"/>
            <a:ext cx="702011" cy="262829"/>
          </a:xfrm>
        </p:spPr>
        <p:txBody>
          <a:bodyPr vert="horz" lIns="91440" tIns="45720" rIns="91440" bIns="45720" rtlCol="0" anchor="ctr">
            <a:noAutofit/>
          </a:bodyPr>
          <a:lstStyle/>
          <a:p>
            <a:fld id="{8645AF44-5734-4C67-803C-E5F57A8BDDF5}" type="slidenum">
              <a:rPr lang="ko-KR" altLang="en-US" smtClean="0">
                <a:sym typeface="+mn-lt"/>
              </a:rPr>
              <a:pPr/>
              <a:t>109</a:t>
            </a:fld>
            <a:endParaRPr lang="ko-KR" altLang="en-US" dirty="0">
              <a:sym typeface="+mn-lt"/>
            </a:endParaRPr>
          </a:p>
        </p:txBody>
      </p:sp>
      <p:graphicFrame>
        <p:nvGraphicFramePr>
          <p:cNvPr id="3" name="표 3"/>
          <p:cNvGraphicFramePr>
            <a:graphicFrameLocks noGrp="1"/>
          </p:cNvGraphicFramePr>
          <p:nvPr/>
        </p:nvGraphicFramePr>
        <p:xfrm>
          <a:off x="1921854" y="1336739"/>
          <a:ext cx="8308614" cy="975360"/>
        </p:xfrm>
        <a:graphic>
          <a:graphicData uri="http://schemas.openxmlformats.org/drawingml/2006/table">
            <a:tbl>
              <a:tblPr firstRow="1" bandRow="1">
                <a:tableStyleId>{5940675A-B579-460E-94D1-54222C63F5DA}</a:tableStyleId>
              </a:tblPr>
              <a:tblGrid>
                <a:gridCol w="2769538">
                  <a:extLst>
                    <a:ext uri="{9D8B030D-6E8A-4147-A177-3AD203B41FA5}">
                      <a16:colId xmlns:a16="http://schemas.microsoft.com/office/drawing/2014/main" val="20000"/>
                    </a:ext>
                  </a:extLst>
                </a:gridCol>
                <a:gridCol w="2769538">
                  <a:extLst>
                    <a:ext uri="{9D8B030D-6E8A-4147-A177-3AD203B41FA5}">
                      <a16:colId xmlns:a16="http://schemas.microsoft.com/office/drawing/2014/main" val="20001"/>
                    </a:ext>
                  </a:extLst>
                </a:gridCol>
                <a:gridCol w="2769538">
                  <a:extLst>
                    <a:ext uri="{9D8B030D-6E8A-4147-A177-3AD203B41FA5}">
                      <a16:colId xmlns:a16="http://schemas.microsoft.com/office/drawing/2014/main" val="20002"/>
                    </a:ext>
                  </a:extLst>
                </a:gridCol>
              </a:tblGrid>
              <a:tr h="199561">
                <a:tc>
                  <a:txBody>
                    <a:bodyPr/>
                    <a:lstStyle/>
                    <a:p>
                      <a:pPr latinLnBrk="1"/>
                      <a:endParaRPr lang="ko-KR" altLang="en-US" sz="1000" dirty="0">
                        <a:latin typeface="+mn-lt"/>
                        <a:ea typeface="+mn-ea"/>
                        <a:cs typeface="+mn-ea"/>
                        <a:sym typeface="+mn-lt"/>
                      </a:endParaRPr>
                    </a:p>
                  </a:txBody>
                  <a:tcPr marL="84406" marR="8440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latinLnBrk="1"/>
                      <a:r>
                        <a:rPr lang="en-US" altLang="ko-KR" sz="1000" dirty="0">
                          <a:latin typeface="+mn-lt"/>
                          <a:ea typeface="+mn-ea"/>
                          <a:cs typeface="+mn-ea"/>
                          <a:sym typeface="+mn-lt"/>
                        </a:rPr>
                        <a:t>HP Model</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latinLnBrk="1"/>
                      <a:r>
                        <a:rPr lang="en-US" altLang="ko-KR" sz="1000" dirty="0">
                          <a:latin typeface="+mn-lt"/>
                          <a:ea typeface="+mn-ea"/>
                          <a:cs typeface="+mn-ea"/>
                          <a:sym typeface="+mn-lt"/>
                        </a:rPr>
                        <a:t>Remark</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99561">
                <a:tc>
                  <a:txBody>
                    <a:bodyPr/>
                    <a:lstStyle/>
                    <a:p>
                      <a:pPr algn="ctr" latinLnBrk="1"/>
                      <a:r>
                        <a:rPr lang="en-US" altLang="ko-KR" sz="1000" dirty="0">
                          <a:latin typeface="+mn-lt"/>
                          <a:ea typeface="+mn-ea"/>
                          <a:cs typeface="+mn-ea"/>
                          <a:sym typeface="+mn-lt"/>
                        </a:rPr>
                        <a:t>Backup Server</a:t>
                      </a:r>
                      <a:endParaRPr lang="ko-KR" altLang="en-US" sz="1000" dirty="0">
                        <a:latin typeface="+mn-lt"/>
                        <a:ea typeface="+mn-ea"/>
                        <a:cs typeface="+mn-ea"/>
                        <a:sym typeface="+mn-lt"/>
                      </a:endParaRPr>
                    </a:p>
                  </a:txBody>
                  <a:tcPr marL="84406" marR="8440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000" dirty="0">
                          <a:latin typeface="+mn-lt"/>
                          <a:ea typeface="+mn-ea"/>
                          <a:cs typeface="+mn-ea"/>
                          <a:sym typeface="+mn-lt"/>
                        </a:rPr>
                        <a:t>Windows 2008</a:t>
                      </a:r>
                      <a:r>
                        <a:rPr lang="en-US" altLang="ko-KR" sz="1000" baseline="0" dirty="0">
                          <a:latin typeface="+mn-lt"/>
                          <a:ea typeface="+mn-ea"/>
                          <a:cs typeface="+mn-ea"/>
                          <a:sym typeface="+mn-lt"/>
                        </a:rPr>
                        <a:t> Server</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9561">
                <a:tc>
                  <a:txBody>
                    <a:bodyPr/>
                    <a:lstStyle/>
                    <a:p>
                      <a:pPr algn="ctr" latinLnBrk="1"/>
                      <a:r>
                        <a:rPr lang="en-US" altLang="ko-KR" sz="1000" dirty="0">
                          <a:latin typeface="+mn-lt"/>
                          <a:ea typeface="+mn-ea"/>
                          <a:cs typeface="+mn-ea"/>
                          <a:sym typeface="+mn-lt"/>
                        </a:rPr>
                        <a:t>Backup</a:t>
                      </a:r>
                      <a:r>
                        <a:rPr lang="en-US" altLang="ko-KR" sz="1000" baseline="0" dirty="0">
                          <a:latin typeface="+mn-lt"/>
                          <a:ea typeface="+mn-ea"/>
                          <a:cs typeface="+mn-ea"/>
                          <a:sym typeface="+mn-lt"/>
                        </a:rPr>
                        <a:t> Drive</a:t>
                      </a:r>
                      <a:endParaRPr lang="ko-KR" altLang="en-US" sz="1000" dirty="0">
                        <a:latin typeface="+mn-lt"/>
                        <a:ea typeface="+mn-ea"/>
                        <a:cs typeface="+mn-ea"/>
                        <a:sym typeface="+mn-lt"/>
                      </a:endParaRPr>
                    </a:p>
                  </a:txBody>
                  <a:tcPr marL="84406" marR="8440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000" dirty="0">
                          <a:latin typeface="+mn-lt"/>
                          <a:ea typeface="+mn-ea"/>
                          <a:cs typeface="+mn-ea"/>
                          <a:sym typeface="+mn-lt"/>
                        </a:rPr>
                        <a:t>Disk Array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marL="179705" indent="-179705" latinLnBrk="1"/>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9561">
                <a:tc>
                  <a:txBody>
                    <a:bodyPr/>
                    <a:lstStyle/>
                    <a:p>
                      <a:pPr algn="ctr" latinLnBrk="1"/>
                      <a:r>
                        <a:rPr lang="en-US" altLang="ko-KR" sz="1000" dirty="0">
                          <a:latin typeface="+mn-lt"/>
                          <a:ea typeface="+mn-ea"/>
                          <a:cs typeface="+mn-ea"/>
                          <a:sym typeface="+mn-lt"/>
                        </a:rPr>
                        <a:t>Backup Media</a:t>
                      </a:r>
                      <a:endParaRPr lang="ko-KR" altLang="en-US" sz="1000" dirty="0">
                        <a:latin typeface="+mn-lt"/>
                        <a:ea typeface="+mn-ea"/>
                        <a:cs typeface="+mn-ea"/>
                        <a:sym typeface="+mn-lt"/>
                      </a:endParaRPr>
                    </a:p>
                  </a:txBody>
                  <a:tcPr marL="84406" marR="8440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000" dirty="0">
                          <a:latin typeface="+mn-lt"/>
                          <a:ea typeface="+mn-ea"/>
                          <a:cs typeface="+mn-ea"/>
                          <a:sym typeface="+mn-lt"/>
                        </a:rPr>
                        <a:t>Disk</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nchor="ctr"/>
                </a:tc>
                <a:extLst>
                  <a:ext uri="{0D108BD9-81ED-4DB2-BD59-A6C34878D82A}">
                    <a16:rowId xmlns:a16="http://schemas.microsoft.com/office/drawing/2014/main" val="10003"/>
                  </a:ext>
                </a:extLst>
              </a:tr>
            </a:tbl>
          </a:graphicData>
        </a:graphic>
      </p:graphicFrame>
      <p:graphicFrame>
        <p:nvGraphicFramePr>
          <p:cNvPr id="5" name="표 8"/>
          <p:cNvGraphicFramePr>
            <a:graphicFrameLocks noGrp="1"/>
          </p:cNvGraphicFramePr>
          <p:nvPr/>
        </p:nvGraphicFramePr>
        <p:xfrm>
          <a:off x="1921856" y="2648076"/>
          <a:ext cx="8308615" cy="1950720"/>
        </p:xfrm>
        <a:graphic>
          <a:graphicData uri="http://schemas.openxmlformats.org/drawingml/2006/table">
            <a:tbl>
              <a:tblPr firstRow="1" bandRow="1">
                <a:tableStyleId>{5940675A-B579-460E-94D1-54222C63F5DA}</a:tableStyleId>
              </a:tblPr>
              <a:tblGrid>
                <a:gridCol w="1197991">
                  <a:extLst>
                    <a:ext uri="{9D8B030D-6E8A-4147-A177-3AD203B41FA5}">
                      <a16:colId xmlns:a16="http://schemas.microsoft.com/office/drawing/2014/main" val="20000"/>
                    </a:ext>
                  </a:extLst>
                </a:gridCol>
                <a:gridCol w="2125455">
                  <a:extLst>
                    <a:ext uri="{9D8B030D-6E8A-4147-A177-3AD203B41FA5}">
                      <a16:colId xmlns:a16="http://schemas.microsoft.com/office/drawing/2014/main" val="20001"/>
                    </a:ext>
                  </a:extLst>
                </a:gridCol>
                <a:gridCol w="1661723">
                  <a:extLst>
                    <a:ext uri="{9D8B030D-6E8A-4147-A177-3AD203B41FA5}">
                      <a16:colId xmlns:a16="http://schemas.microsoft.com/office/drawing/2014/main" val="20002"/>
                    </a:ext>
                  </a:extLst>
                </a:gridCol>
                <a:gridCol w="1661723">
                  <a:extLst>
                    <a:ext uri="{9D8B030D-6E8A-4147-A177-3AD203B41FA5}">
                      <a16:colId xmlns:a16="http://schemas.microsoft.com/office/drawing/2014/main" val="20003"/>
                    </a:ext>
                  </a:extLst>
                </a:gridCol>
                <a:gridCol w="1661723">
                  <a:extLst>
                    <a:ext uri="{9D8B030D-6E8A-4147-A177-3AD203B41FA5}">
                      <a16:colId xmlns:a16="http://schemas.microsoft.com/office/drawing/2014/main" val="20004"/>
                    </a:ext>
                  </a:extLst>
                </a:gridCol>
              </a:tblGrid>
              <a:tr h="162586">
                <a:tc>
                  <a:txBody>
                    <a:bodyPr/>
                    <a:lstStyle/>
                    <a:p>
                      <a:pPr algn="ctr" latinLnBrk="1"/>
                      <a:r>
                        <a:rPr lang="en-US" altLang="ko-KR" sz="1000" dirty="0">
                          <a:latin typeface="+mn-lt"/>
                          <a:ea typeface="+mn-ea"/>
                          <a:cs typeface="+mn-ea"/>
                          <a:sym typeface="+mn-lt"/>
                        </a:rPr>
                        <a:t>Server</a:t>
                      </a:r>
                      <a:endParaRPr lang="ko-KR" altLang="en-US" sz="1000" dirty="0">
                        <a:latin typeface="+mn-lt"/>
                        <a:ea typeface="+mn-ea"/>
                        <a:cs typeface="+mn-ea"/>
                        <a:sym typeface="+mn-lt"/>
                      </a:endParaRPr>
                    </a:p>
                  </a:txBody>
                  <a:tcPr marL="84406" marR="8440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latinLnBrk="1"/>
                      <a:r>
                        <a:rPr lang="en-US" altLang="ko-KR" sz="1000" dirty="0">
                          <a:latin typeface="+mn-lt"/>
                          <a:ea typeface="+mn-ea"/>
                          <a:cs typeface="+mn-ea"/>
                          <a:sym typeface="+mn-lt"/>
                        </a:rPr>
                        <a:t>Destination</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latinLnBrk="1"/>
                      <a:r>
                        <a:rPr lang="en-US" altLang="ko-KR" sz="1000" dirty="0">
                          <a:latin typeface="+mn-lt"/>
                          <a:ea typeface="+mn-ea"/>
                          <a:cs typeface="+mn-ea"/>
                          <a:sym typeface="+mn-lt"/>
                        </a:rPr>
                        <a:t>Backup Cycle</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latinLnBrk="1"/>
                      <a:r>
                        <a:rPr lang="en-US" altLang="ko-KR" sz="1000" dirty="0">
                          <a:latin typeface="+mn-lt"/>
                          <a:ea typeface="+mn-ea"/>
                          <a:cs typeface="+mn-ea"/>
                          <a:sym typeface="+mn-lt"/>
                        </a:rPr>
                        <a:t>Retention Time</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latinLnBrk="1"/>
                      <a:r>
                        <a:rPr lang="en-US" altLang="ko-KR" sz="1000" dirty="0">
                          <a:latin typeface="+mn-lt"/>
                          <a:ea typeface="+mn-ea"/>
                          <a:cs typeface="+mn-ea"/>
                          <a:sym typeface="+mn-lt"/>
                        </a:rPr>
                        <a:t>Remark</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62586">
                <a:tc rowSpan="2">
                  <a:txBody>
                    <a:bodyPr/>
                    <a:lstStyle/>
                    <a:p>
                      <a:pPr algn="ctr" latinLnBrk="1"/>
                      <a:r>
                        <a:rPr lang="en-US" altLang="ko-KR" sz="1000" dirty="0">
                          <a:latin typeface="+mn-lt"/>
                          <a:ea typeface="+mn-ea"/>
                          <a:cs typeface="+mn-ea"/>
                          <a:sym typeface="+mn-lt"/>
                        </a:rPr>
                        <a:t>AP Server</a:t>
                      </a:r>
                      <a:endParaRPr lang="ko-KR" altLang="en-US" sz="1000" dirty="0">
                        <a:latin typeface="+mn-lt"/>
                        <a:ea typeface="+mn-ea"/>
                        <a:cs typeface="+mn-ea"/>
                        <a:sym typeface="+mn-lt"/>
                      </a:endParaRPr>
                    </a:p>
                  </a:txBody>
                  <a:tcPr marL="84406" marR="8440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000" dirty="0">
                          <a:latin typeface="+mn-lt"/>
                          <a:ea typeface="+mn-ea"/>
                          <a:cs typeface="+mn-ea"/>
                          <a:sym typeface="+mn-lt"/>
                        </a:rPr>
                        <a:t>OS</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Weekly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1</a:t>
                      </a:r>
                      <a:r>
                        <a:rPr lang="en-US" altLang="ko-KR" sz="1000" baseline="0" dirty="0">
                          <a:latin typeface="+mn-lt"/>
                          <a:ea typeface="+mn-ea"/>
                          <a:cs typeface="+mn-ea"/>
                          <a:sym typeface="+mn-lt"/>
                        </a:rPr>
                        <a:t> Week</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atinLnBrk="1"/>
                      <a:r>
                        <a:rPr lang="en-US" altLang="ko-KR" sz="1000" dirty="0">
                          <a:latin typeface="+mn-lt"/>
                          <a:ea typeface="+mn-ea"/>
                          <a:cs typeface="+mn-ea"/>
                          <a:sym typeface="+mn-lt"/>
                        </a:rPr>
                        <a:t>Use Disk Array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2586">
                <a:tc vMerge="1">
                  <a:txBody>
                    <a:bodyPr/>
                    <a:lstStyle/>
                    <a:p>
                      <a:endParaRPr lang="zh-CN"/>
                    </a:p>
                  </a:txBody>
                  <a:tcPr/>
                </a:tc>
                <a:tc>
                  <a:txBody>
                    <a:bodyPr/>
                    <a:lstStyle/>
                    <a:p>
                      <a:pPr algn="ctr" latinLnBrk="1"/>
                      <a:r>
                        <a:rPr lang="en-US" altLang="ko-KR" sz="1000" dirty="0">
                          <a:latin typeface="+mn-lt"/>
                          <a:ea typeface="+mn-ea"/>
                          <a:cs typeface="+mn-ea"/>
                          <a:sym typeface="+mn-lt"/>
                        </a:rPr>
                        <a:t>Application</a:t>
                      </a:r>
                      <a:r>
                        <a:rPr lang="en-US" altLang="ko-KR" sz="1000" baseline="0" dirty="0">
                          <a:latin typeface="+mn-lt"/>
                          <a:ea typeface="+mn-ea"/>
                          <a:cs typeface="+mn-ea"/>
                          <a:sym typeface="+mn-lt"/>
                        </a:rPr>
                        <a:t> (+log)</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Weekly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1 Week</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atinLnBrk="1"/>
                      <a:r>
                        <a:rPr lang="en-US" altLang="ko-KR" sz="1000" dirty="0">
                          <a:latin typeface="+mn-lt"/>
                          <a:ea typeface="+mn-ea"/>
                          <a:cs typeface="+mn-ea"/>
                          <a:sym typeface="+mn-lt"/>
                        </a:rPr>
                        <a:t>Use Disk Array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2586">
                <a:tc rowSpan="5">
                  <a:txBody>
                    <a:bodyPr/>
                    <a:lstStyle/>
                    <a:p>
                      <a:pPr algn="ctr" latinLnBrk="1"/>
                      <a:r>
                        <a:rPr lang="en-US" altLang="ko-KR" sz="1000" dirty="0">
                          <a:latin typeface="+mn-lt"/>
                          <a:ea typeface="+mn-ea"/>
                          <a:cs typeface="+mn-ea"/>
                          <a:sym typeface="+mn-lt"/>
                        </a:rPr>
                        <a:t>DB Server</a:t>
                      </a:r>
                      <a:endParaRPr lang="ko-KR" altLang="en-US" sz="1000" dirty="0">
                        <a:latin typeface="+mn-lt"/>
                        <a:ea typeface="+mn-ea"/>
                        <a:cs typeface="+mn-ea"/>
                        <a:sym typeface="+mn-lt"/>
                      </a:endParaRPr>
                    </a:p>
                  </a:txBody>
                  <a:tcPr marL="84406" marR="8440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000" dirty="0">
                          <a:latin typeface="+mn-lt"/>
                          <a:ea typeface="+mn-ea"/>
                          <a:cs typeface="+mn-ea"/>
                          <a:sym typeface="+mn-lt"/>
                        </a:rPr>
                        <a:t>OS</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Weekly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1</a:t>
                      </a:r>
                      <a:r>
                        <a:rPr lang="en-US" altLang="ko-KR" sz="1000" baseline="0" dirty="0">
                          <a:latin typeface="+mn-lt"/>
                          <a:ea typeface="+mn-ea"/>
                          <a:cs typeface="+mn-ea"/>
                          <a:sym typeface="+mn-lt"/>
                        </a:rPr>
                        <a:t> Week</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atinLnBrk="1"/>
                      <a:r>
                        <a:rPr lang="en-US" altLang="ko-KR" sz="1000" dirty="0">
                          <a:latin typeface="+mn-lt"/>
                          <a:ea typeface="+mn-ea"/>
                          <a:cs typeface="+mn-ea"/>
                          <a:sym typeface="+mn-lt"/>
                        </a:rPr>
                        <a:t>Use Disk Array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1070">
                <a:tc vMerge="1">
                  <a:txBody>
                    <a:bodyPr/>
                    <a:lstStyle/>
                    <a:p>
                      <a:endParaRPr lang="zh-CN"/>
                    </a:p>
                  </a:txBody>
                  <a:tcPr/>
                </a:tc>
                <a:tc>
                  <a:txBody>
                    <a:bodyPr/>
                    <a:lstStyle/>
                    <a:p>
                      <a:pPr algn="ctr" latinLnBrk="1"/>
                      <a:r>
                        <a:rPr lang="en-US" altLang="ko-KR" sz="1000" dirty="0">
                          <a:latin typeface="+mn-lt"/>
                          <a:ea typeface="+mn-ea"/>
                          <a:cs typeface="+mn-ea"/>
                          <a:sym typeface="+mn-lt"/>
                        </a:rPr>
                        <a:t>Oracle/Application (+log)</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Weekly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1 Week</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atinLnBrk="1"/>
                      <a:r>
                        <a:rPr lang="en-US" altLang="ko-KR" sz="1000" dirty="0">
                          <a:latin typeface="+mn-lt"/>
                          <a:ea typeface="+mn-ea"/>
                          <a:cs typeface="+mn-ea"/>
                          <a:sym typeface="+mn-lt"/>
                        </a:rPr>
                        <a:t>Use Disk Array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62586">
                <a:tc vMerge="1">
                  <a:txBody>
                    <a:bodyPr/>
                    <a:lstStyle/>
                    <a:p>
                      <a:endParaRPr lang="zh-CN"/>
                    </a:p>
                  </a:txBody>
                  <a:tcPr/>
                </a:tc>
                <a:tc>
                  <a:txBody>
                    <a:bodyPr/>
                    <a:lstStyle/>
                    <a:p>
                      <a:pPr algn="ctr" latinLnBrk="1"/>
                      <a:r>
                        <a:rPr lang="en-US" altLang="ko-KR" sz="1000" dirty="0">
                          <a:latin typeface="+mn-lt"/>
                          <a:ea typeface="+mn-ea"/>
                          <a:cs typeface="+mn-ea"/>
                          <a:sym typeface="+mn-lt"/>
                        </a:rPr>
                        <a:t>DB</a:t>
                      </a:r>
                      <a:r>
                        <a:rPr lang="en-US" altLang="ko-KR" sz="1000" baseline="0" dirty="0">
                          <a:latin typeface="+mn-lt"/>
                          <a:ea typeface="+mn-ea"/>
                          <a:cs typeface="+mn-ea"/>
                          <a:sym typeface="+mn-lt"/>
                        </a:rPr>
                        <a:t> </a:t>
                      </a:r>
                      <a:r>
                        <a:rPr lang="en-US" altLang="ko-KR" sz="1000" dirty="0">
                          <a:latin typeface="+mn-lt"/>
                          <a:ea typeface="+mn-ea"/>
                          <a:cs typeface="+mn-ea"/>
                          <a:sym typeface="+mn-lt"/>
                        </a:rPr>
                        <a:t>Data</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Daily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4</a:t>
                      </a:r>
                      <a:r>
                        <a:rPr lang="en-US" altLang="ko-KR" sz="1000" baseline="0" dirty="0">
                          <a:latin typeface="+mn-lt"/>
                          <a:ea typeface="+mn-ea"/>
                          <a:cs typeface="+mn-ea"/>
                          <a:sym typeface="+mn-lt"/>
                        </a:rPr>
                        <a:t> Week</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atinLnBrk="1"/>
                      <a:r>
                        <a:rPr lang="en-US" altLang="ko-KR" sz="1000" dirty="0">
                          <a:latin typeface="+mn-lt"/>
                          <a:ea typeface="+mn-ea"/>
                          <a:cs typeface="+mn-ea"/>
                          <a:sym typeface="+mn-lt"/>
                        </a:rPr>
                        <a:t>Use Disk Array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62586">
                <a:tc vMerge="1">
                  <a:txBody>
                    <a:bodyPr/>
                    <a:lstStyle/>
                    <a:p>
                      <a:endParaRPr lang="zh-CN"/>
                    </a:p>
                  </a:txBody>
                  <a:tcPr/>
                </a:tc>
                <a:tc>
                  <a:txBody>
                    <a:bodyPr/>
                    <a:lstStyle/>
                    <a:p>
                      <a:pPr algn="ctr" latinLnBrk="1"/>
                      <a:r>
                        <a:rPr lang="en-US" altLang="ko-KR" sz="1000" dirty="0">
                          <a:latin typeface="+mn-lt"/>
                          <a:ea typeface="+mn-ea"/>
                          <a:cs typeface="+mn-ea"/>
                          <a:sym typeface="+mn-lt"/>
                        </a:rPr>
                        <a:t>DB Export Data</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Daily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1</a:t>
                      </a:r>
                      <a:r>
                        <a:rPr lang="en-US" altLang="ko-KR" sz="1000" baseline="0" dirty="0">
                          <a:latin typeface="+mn-lt"/>
                          <a:ea typeface="+mn-ea"/>
                          <a:cs typeface="+mn-ea"/>
                          <a:sym typeface="+mn-lt"/>
                        </a:rPr>
                        <a:t> Week</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atinLnBrk="1"/>
                      <a:r>
                        <a:rPr lang="en-US" altLang="ko-KR" sz="1000" dirty="0">
                          <a:latin typeface="+mn-lt"/>
                          <a:ea typeface="+mn-ea"/>
                          <a:cs typeface="+mn-ea"/>
                          <a:sym typeface="+mn-lt"/>
                        </a:rPr>
                        <a:t>Use Disk Array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62586">
                <a:tc vMerge="1">
                  <a:txBody>
                    <a:bodyPr/>
                    <a:lstStyle/>
                    <a:p>
                      <a:endParaRPr lang="zh-CN"/>
                    </a:p>
                  </a:txBody>
                  <a:tcPr/>
                </a:tc>
                <a:tc>
                  <a:txBody>
                    <a:bodyPr/>
                    <a:lstStyle/>
                    <a:p>
                      <a:pPr algn="ctr" latinLnBrk="1"/>
                      <a:r>
                        <a:rPr lang="en-US" altLang="ko-KR" sz="1000" dirty="0">
                          <a:latin typeface="+mn-lt"/>
                          <a:ea typeface="+mn-ea"/>
                          <a:cs typeface="+mn-ea"/>
                          <a:sym typeface="+mn-lt"/>
                        </a:rPr>
                        <a:t>DB Archive Data</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Daily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000" dirty="0">
                          <a:latin typeface="+mn-lt"/>
                          <a:ea typeface="+mn-ea"/>
                          <a:cs typeface="+mn-ea"/>
                          <a:sym typeface="+mn-lt"/>
                        </a:rPr>
                        <a:t>1 Week</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sz="1000" dirty="0">
                          <a:latin typeface="+mn-lt"/>
                          <a:ea typeface="+mn-ea"/>
                          <a:cs typeface="+mn-ea"/>
                          <a:sym typeface="+mn-lt"/>
                        </a:rPr>
                        <a:t>Use Disk Array</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2" name="표 13"/>
          <p:cNvGraphicFramePr>
            <a:graphicFrameLocks noGrp="1"/>
          </p:cNvGraphicFramePr>
          <p:nvPr/>
        </p:nvGraphicFramePr>
        <p:xfrm>
          <a:off x="1921854" y="4935150"/>
          <a:ext cx="8308615" cy="1219200"/>
        </p:xfrm>
        <a:graphic>
          <a:graphicData uri="http://schemas.openxmlformats.org/drawingml/2006/table">
            <a:tbl>
              <a:tblPr firstRow="1" bandRow="1">
                <a:tableStyleId>{5940675A-B579-460E-94D1-54222C63F5DA}</a:tableStyleId>
              </a:tblPr>
              <a:tblGrid>
                <a:gridCol w="1462316">
                  <a:extLst>
                    <a:ext uri="{9D8B030D-6E8A-4147-A177-3AD203B41FA5}">
                      <a16:colId xmlns:a16="http://schemas.microsoft.com/office/drawing/2014/main" val="20000"/>
                    </a:ext>
                  </a:extLst>
                </a:gridCol>
                <a:gridCol w="2791695">
                  <a:extLst>
                    <a:ext uri="{9D8B030D-6E8A-4147-A177-3AD203B41FA5}">
                      <a16:colId xmlns:a16="http://schemas.microsoft.com/office/drawing/2014/main" val="20001"/>
                    </a:ext>
                  </a:extLst>
                </a:gridCol>
                <a:gridCol w="4054604">
                  <a:extLst>
                    <a:ext uri="{9D8B030D-6E8A-4147-A177-3AD203B41FA5}">
                      <a16:colId xmlns:a16="http://schemas.microsoft.com/office/drawing/2014/main" val="20002"/>
                    </a:ext>
                  </a:extLst>
                </a:gridCol>
              </a:tblGrid>
              <a:tr h="144016">
                <a:tc>
                  <a:txBody>
                    <a:bodyPr/>
                    <a:lstStyle/>
                    <a:p>
                      <a:pPr latinLnBrk="1"/>
                      <a:r>
                        <a:rPr lang="en-US" altLang="ko-KR" sz="1000" dirty="0">
                          <a:latin typeface="+mn-lt"/>
                          <a:ea typeface="+mn-ea"/>
                          <a:cs typeface="+mn-ea"/>
                          <a:sym typeface="+mn-lt"/>
                        </a:rPr>
                        <a:t>Type</a:t>
                      </a:r>
                      <a:endParaRPr lang="ko-KR" altLang="en-US" sz="1000" dirty="0">
                        <a:latin typeface="+mn-lt"/>
                        <a:ea typeface="+mn-ea"/>
                        <a:cs typeface="+mn-ea"/>
                        <a:sym typeface="+mn-lt"/>
                      </a:endParaRPr>
                    </a:p>
                  </a:txBody>
                  <a:tcPr marL="84406" marR="8440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latinLnBrk="1"/>
                      <a:r>
                        <a:rPr lang="en-US" altLang="ko-KR" sz="1000" dirty="0">
                          <a:latin typeface="+mn-lt"/>
                          <a:ea typeface="+mn-ea"/>
                          <a:cs typeface="+mn-ea"/>
                          <a:sym typeface="+mn-lt"/>
                        </a:rPr>
                        <a:t>Trouble  Type</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latinLnBrk="1"/>
                      <a:r>
                        <a:rPr lang="en-US" altLang="ko-KR" sz="1000" dirty="0">
                          <a:latin typeface="+mn-lt"/>
                          <a:ea typeface="+mn-ea"/>
                          <a:cs typeface="+mn-ea"/>
                          <a:sym typeface="+mn-lt"/>
                        </a:rPr>
                        <a:t>Recovery</a:t>
                      </a:r>
                      <a:r>
                        <a:rPr lang="en-US" altLang="ko-KR" sz="1000" baseline="0" dirty="0">
                          <a:latin typeface="+mn-lt"/>
                          <a:ea typeface="+mn-ea"/>
                          <a:cs typeface="+mn-ea"/>
                          <a:sym typeface="+mn-lt"/>
                        </a:rPr>
                        <a:t> Scenario</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44016">
                <a:tc>
                  <a:txBody>
                    <a:bodyPr/>
                    <a:lstStyle/>
                    <a:p>
                      <a:pPr algn="ctr" latinLnBrk="1"/>
                      <a:r>
                        <a:rPr lang="en-US" altLang="ko-KR" sz="1000" dirty="0">
                          <a:latin typeface="+mn-lt"/>
                          <a:ea typeface="+mn-ea"/>
                          <a:cs typeface="+mn-ea"/>
                          <a:sym typeface="+mn-lt"/>
                        </a:rPr>
                        <a:t>Physical Trouble</a:t>
                      </a:r>
                      <a:endParaRPr lang="ko-KR" altLang="en-US" sz="1000" dirty="0">
                        <a:latin typeface="+mn-lt"/>
                        <a:ea typeface="+mn-ea"/>
                        <a:cs typeface="+mn-ea"/>
                        <a:sym typeface="+mn-lt"/>
                      </a:endParaRPr>
                    </a:p>
                  </a:txBody>
                  <a:tcPr marL="84406" marR="8440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latinLnBrk="1"/>
                      <a:r>
                        <a:rPr lang="en-US" altLang="ko-KR" sz="1000" dirty="0">
                          <a:latin typeface="+mn-lt"/>
                          <a:ea typeface="+mn-ea"/>
                          <a:cs typeface="+mn-ea"/>
                          <a:sym typeface="+mn-lt"/>
                        </a:rPr>
                        <a:t>Disk fault</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en-US" altLang="ko-KR" sz="900" dirty="0">
                          <a:latin typeface="+mn-lt"/>
                          <a:ea typeface="+mn-ea"/>
                          <a:cs typeface="+mn-ea"/>
                          <a:sym typeface="+mn-lt"/>
                        </a:rPr>
                        <a:t> Automatic recovery through Disk Mirroring of Storage </a:t>
                      </a:r>
                    </a:p>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ko-KR" altLang="en-US" sz="900" dirty="0">
                          <a:latin typeface="+mn-lt"/>
                          <a:ea typeface="+mn-ea"/>
                          <a:cs typeface="+mn-ea"/>
                          <a:sym typeface="+mn-lt"/>
                        </a:rPr>
                        <a:t> </a:t>
                      </a:r>
                      <a:r>
                        <a:rPr lang="en-US" altLang="ko-KR" sz="900" dirty="0">
                          <a:latin typeface="+mn-lt"/>
                          <a:ea typeface="+mn-ea"/>
                          <a:cs typeface="+mn-ea"/>
                          <a:sym typeface="+mn-lt"/>
                        </a:rPr>
                        <a:t>Replacement</a:t>
                      </a:r>
                      <a:r>
                        <a:rPr lang="en-US" altLang="ko-KR" sz="900" baseline="0" dirty="0">
                          <a:latin typeface="+mn-lt"/>
                          <a:ea typeface="+mn-ea"/>
                          <a:cs typeface="+mn-ea"/>
                          <a:sym typeface="+mn-lt"/>
                        </a:rPr>
                        <a:t> work of disk failure executed</a:t>
                      </a:r>
                      <a:endParaRPr lang="ko-KR" altLang="en-US" sz="9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4016">
                <a:tc>
                  <a:txBody>
                    <a:bodyPr/>
                    <a:lstStyle/>
                    <a:p>
                      <a:pPr algn="ctr" latinLnBrk="1"/>
                      <a:r>
                        <a:rPr lang="en-US" altLang="ko-KR" sz="1000" dirty="0">
                          <a:latin typeface="+mn-lt"/>
                          <a:ea typeface="+mn-ea"/>
                          <a:cs typeface="+mn-ea"/>
                          <a:sym typeface="+mn-lt"/>
                        </a:rPr>
                        <a:t>Logical</a:t>
                      </a:r>
                      <a:r>
                        <a:rPr lang="en-US" altLang="ko-KR" sz="1000" baseline="0" dirty="0">
                          <a:latin typeface="+mn-lt"/>
                          <a:ea typeface="+mn-ea"/>
                          <a:cs typeface="+mn-ea"/>
                          <a:sym typeface="+mn-lt"/>
                        </a:rPr>
                        <a:t> Trouble</a:t>
                      </a:r>
                      <a:endParaRPr lang="ko-KR" altLang="en-US" sz="1000" dirty="0">
                        <a:latin typeface="+mn-lt"/>
                        <a:ea typeface="+mn-ea"/>
                        <a:cs typeface="+mn-ea"/>
                        <a:sym typeface="+mn-lt"/>
                      </a:endParaRPr>
                    </a:p>
                  </a:txBody>
                  <a:tcPr marL="84406" marR="8440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latinLnBrk="1"/>
                      <a:r>
                        <a:rPr lang="en-US" altLang="ko-KR" sz="1000" dirty="0">
                          <a:latin typeface="+mn-lt"/>
                          <a:ea typeface="+mn-ea"/>
                          <a:cs typeface="+mn-ea"/>
                          <a:sym typeface="+mn-lt"/>
                        </a:rPr>
                        <a:t>Oracle</a:t>
                      </a:r>
                      <a:r>
                        <a:rPr lang="en-US" altLang="ko-KR" sz="1000" baseline="0" dirty="0">
                          <a:latin typeface="+mn-lt"/>
                          <a:ea typeface="+mn-ea"/>
                          <a:cs typeface="+mn-ea"/>
                          <a:sym typeface="+mn-lt"/>
                        </a:rPr>
                        <a:t> system file corruption</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en-US" altLang="ko-KR" sz="900" baseline="0" dirty="0">
                          <a:latin typeface="+mn-lt"/>
                          <a:ea typeface="+mn-ea"/>
                          <a:cs typeface="+mn-ea"/>
                          <a:sym typeface="+mn-lt"/>
                        </a:rPr>
                        <a:t> Copy and start Oracle system file of </a:t>
                      </a:r>
                      <a:r>
                        <a:rPr lang="en-US" altLang="ko-KR" sz="900" dirty="0">
                          <a:latin typeface="+mn-lt"/>
                          <a:ea typeface="+mn-ea"/>
                          <a:cs typeface="+mn-ea"/>
                          <a:sym typeface="+mn-lt"/>
                        </a:rPr>
                        <a:t>Backup</a:t>
                      </a:r>
                      <a:r>
                        <a:rPr lang="en-US" altLang="ko-KR" sz="900" baseline="0" dirty="0">
                          <a:latin typeface="+mn-lt"/>
                          <a:ea typeface="+mn-ea"/>
                          <a:cs typeface="+mn-ea"/>
                          <a:sym typeface="+mn-lt"/>
                        </a:rPr>
                        <a:t> Disk</a:t>
                      </a:r>
                      <a:endParaRPr lang="ko-KR" altLang="en-US" sz="9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4016">
                <a:tc>
                  <a:txBody>
                    <a:bodyPr/>
                    <a:lstStyle/>
                    <a:p>
                      <a:pPr algn="ctr" latinLnBrk="1"/>
                      <a:endParaRPr lang="ko-KR" altLang="en-US" sz="1000" dirty="0">
                        <a:latin typeface="+mn-lt"/>
                        <a:ea typeface="+mn-ea"/>
                        <a:cs typeface="+mn-ea"/>
                        <a:sym typeface="+mn-lt"/>
                      </a:endParaRPr>
                    </a:p>
                  </a:txBody>
                  <a:tcPr marL="84406" marR="8440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latinLnBrk="1"/>
                      <a:r>
                        <a:rPr lang="en-US" altLang="ko-KR" sz="1000" dirty="0">
                          <a:latin typeface="+mn-lt"/>
                          <a:ea typeface="+mn-ea"/>
                          <a:cs typeface="+mn-ea"/>
                          <a:sym typeface="+mn-lt"/>
                        </a:rPr>
                        <a:t>DB</a:t>
                      </a:r>
                      <a:r>
                        <a:rPr lang="en-US" altLang="ko-KR" sz="1000" baseline="0" dirty="0">
                          <a:latin typeface="+mn-lt"/>
                          <a:ea typeface="+mn-ea"/>
                          <a:cs typeface="+mn-ea"/>
                          <a:sym typeface="+mn-lt"/>
                        </a:rPr>
                        <a:t> data file corruption</a:t>
                      </a:r>
                      <a:endParaRPr lang="ko-KR" altLang="en-US" sz="10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ko-KR" altLang="en-US" sz="900" dirty="0">
                          <a:latin typeface="+mn-lt"/>
                          <a:ea typeface="+mn-ea"/>
                          <a:cs typeface="+mn-ea"/>
                          <a:sym typeface="+mn-lt"/>
                        </a:rPr>
                        <a:t> </a:t>
                      </a:r>
                      <a:r>
                        <a:rPr lang="en-US" altLang="ko-KR" sz="900" dirty="0">
                          <a:latin typeface="+mn-lt"/>
                          <a:ea typeface="+mn-ea"/>
                          <a:cs typeface="+mn-ea"/>
                          <a:sym typeface="+mn-lt"/>
                        </a:rPr>
                        <a:t>If needed</a:t>
                      </a:r>
                      <a:r>
                        <a:rPr lang="ko-KR" altLang="en-US" sz="900" dirty="0">
                          <a:latin typeface="+mn-lt"/>
                          <a:ea typeface="+mn-ea"/>
                          <a:cs typeface="+mn-ea"/>
                          <a:sym typeface="+mn-lt"/>
                        </a:rPr>
                        <a:t>，</a:t>
                      </a:r>
                      <a:r>
                        <a:rPr lang="en-US" altLang="ko-KR" sz="900" dirty="0">
                          <a:latin typeface="+mn-lt"/>
                          <a:ea typeface="+mn-ea"/>
                          <a:cs typeface="+mn-ea"/>
                          <a:sym typeface="+mn-lt"/>
                        </a:rPr>
                        <a:t> DBMS operation is discontinued</a:t>
                      </a:r>
                    </a:p>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en-US" altLang="ko-KR" sz="900" dirty="0">
                          <a:latin typeface="+mn-lt"/>
                          <a:ea typeface="+mn-ea"/>
                          <a:cs typeface="+mn-ea"/>
                          <a:sym typeface="+mn-lt"/>
                        </a:rPr>
                        <a:t> </a:t>
                      </a:r>
                      <a:r>
                        <a:rPr lang="en-US" altLang="ko-KR" sz="900" baseline="0" dirty="0">
                          <a:latin typeface="+mn-lt"/>
                          <a:ea typeface="+mn-ea"/>
                          <a:cs typeface="+mn-ea"/>
                          <a:sym typeface="+mn-lt"/>
                        </a:rPr>
                        <a:t>Data are extracted in Backup Library and recovered </a:t>
                      </a:r>
                      <a:endParaRPr lang="ko-KR" altLang="en-US" sz="900" dirty="0">
                        <a:latin typeface="+mn-lt"/>
                        <a:ea typeface="+mn-ea"/>
                        <a:cs typeface="+mn-ea"/>
                        <a:sym typeface="+mn-lt"/>
                      </a:endParaRPr>
                    </a:p>
                  </a:txBody>
                  <a:tcPr marL="84406" marR="84406"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TextBox 4"/>
          <p:cNvSpPr txBox="1"/>
          <p:nvPr/>
        </p:nvSpPr>
        <p:spPr>
          <a:xfrm>
            <a:off x="1738975" y="1125538"/>
            <a:ext cx="2259943" cy="261610"/>
          </a:xfrm>
          <a:prstGeom prst="rect">
            <a:avLst/>
          </a:prstGeom>
          <a:solidFill>
            <a:srgbClr val="268EF6"/>
          </a:solidFill>
          <a:ln w="3175" cap="flat" cmpd="sng" algn="ctr">
            <a:noFill/>
            <a:prstDash val="solid"/>
            <a:round/>
            <a:headEnd type="none" w="med" len="med"/>
            <a:tailEnd type="none" w="med" len="med"/>
          </a:ln>
          <a:effectLst/>
        </p:spPr>
        <p:txBody>
          <a:bodyPr wrap="none" lIns="72000" tIns="0" rIns="72000" bIns="0" anchor="ctr"/>
          <a:lstStyle>
            <a:defPPr>
              <a:defRPr lang="ko-KR"/>
            </a:defPPr>
            <a:lvl1pPr>
              <a:defRPr sz="1100" b="1">
                <a:solidFill>
                  <a:schemeClr val="bg1"/>
                </a:solidFill>
                <a:latin typeface="微软雅黑" panose="020B0503020204020204" pitchFamily="34" charset="-122"/>
                <a:ea typeface="微软雅黑" panose="020B0503020204020204" pitchFamily="34" charset="-122"/>
              </a:defRPr>
            </a:lvl1pPr>
          </a:lstStyle>
          <a:p>
            <a:r>
              <a:rPr lang="en-US" altLang="ko-KR" dirty="0">
                <a:cs typeface="+mn-ea"/>
                <a:sym typeface="+mn-lt"/>
              </a:rPr>
              <a:t>Component </a:t>
            </a:r>
            <a:endParaRPr lang="ko-KR" altLang="en-US" dirty="0">
              <a:ea typeface="+mn-ea"/>
              <a:cs typeface="+mn-ea"/>
              <a:sym typeface="+mn-lt"/>
            </a:endParaRPr>
          </a:p>
        </p:txBody>
      </p:sp>
      <p:sp>
        <p:nvSpPr>
          <p:cNvPr id="6" name="TextBox 9"/>
          <p:cNvSpPr txBox="1"/>
          <p:nvPr/>
        </p:nvSpPr>
        <p:spPr>
          <a:xfrm>
            <a:off x="1738975" y="2436875"/>
            <a:ext cx="2259943" cy="261610"/>
          </a:xfrm>
          <a:prstGeom prst="rect">
            <a:avLst/>
          </a:prstGeom>
          <a:solidFill>
            <a:srgbClr val="268EF6"/>
          </a:solidFill>
          <a:ln w="3175" cap="flat" cmpd="sng" algn="ctr">
            <a:noFill/>
            <a:prstDash val="solid"/>
            <a:round/>
            <a:headEnd type="none" w="med" len="med"/>
            <a:tailEnd type="none" w="med" len="med"/>
          </a:ln>
          <a:effectLst/>
        </p:spPr>
        <p:txBody>
          <a:bodyPr wrap="none" lIns="72000" tIns="0" rIns="72000" bIns="0" anchor="ctr"/>
          <a:lstStyle>
            <a:defPPr>
              <a:defRPr lang="ko-KR"/>
            </a:defPPr>
            <a:lvl1pPr>
              <a:defRPr sz="1100" b="1">
                <a:solidFill>
                  <a:schemeClr val="bg1"/>
                </a:solidFill>
                <a:latin typeface="微软雅黑" panose="020B0503020204020204" pitchFamily="34" charset="-122"/>
                <a:ea typeface="微软雅黑" panose="020B0503020204020204" pitchFamily="34" charset="-122"/>
              </a:defRPr>
            </a:lvl1pPr>
          </a:lstStyle>
          <a:p>
            <a:r>
              <a:rPr lang="en-US" altLang="ko-KR" dirty="0">
                <a:cs typeface="+mn-ea"/>
                <a:sym typeface="+mn-lt"/>
              </a:rPr>
              <a:t>Backup Destination</a:t>
            </a:r>
            <a:endParaRPr lang="ko-KR" altLang="en-US" dirty="0">
              <a:ea typeface="+mn-ea"/>
              <a:cs typeface="+mn-ea"/>
              <a:sym typeface="+mn-lt"/>
            </a:endParaRPr>
          </a:p>
        </p:txBody>
      </p:sp>
      <p:sp>
        <p:nvSpPr>
          <p:cNvPr id="11" name="TextBox 12"/>
          <p:cNvSpPr txBox="1"/>
          <p:nvPr/>
        </p:nvSpPr>
        <p:spPr>
          <a:xfrm>
            <a:off x="1738975" y="4723949"/>
            <a:ext cx="2259943" cy="261610"/>
          </a:xfrm>
          <a:prstGeom prst="rect">
            <a:avLst/>
          </a:prstGeom>
          <a:solidFill>
            <a:srgbClr val="268EF6"/>
          </a:solidFill>
          <a:ln w="3175" cap="flat" cmpd="sng" algn="ctr">
            <a:noFill/>
            <a:prstDash val="solid"/>
            <a:round/>
            <a:headEnd type="none" w="med" len="med"/>
            <a:tailEnd type="none" w="med" len="med"/>
          </a:ln>
          <a:effectLst/>
        </p:spPr>
        <p:txBody>
          <a:bodyPr wrap="none" lIns="72000" tIns="0" rIns="72000" bIns="0" anchor="ctr"/>
          <a:lstStyle>
            <a:defPPr>
              <a:defRPr lang="ko-KR"/>
            </a:defPPr>
            <a:lvl1pPr>
              <a:defRPr sz="1100" b="1">
                <a:solidFill>
                  <a:schemeClr val="bg1"/>
                </a:solidFill>
                <a:latin typeface="微软雅黑" panose="020B0503020204020204" pitchFamily="34" charset="-122"/>
                <a:ea typeface="微软雅黑" panose="020B0503020204020204" pitchFamily="34" charset="-122"/>
              </a:defRPr>
            </a:lvl1pPr>
          </a:lstStyle>
          <a:p>
            <a:r>
              <a:rPr lang="en-US" altLang="ko-KR" dirty="0">
                <a:cs typeface="+mn-ea"/>
                <a:sym typeface="+mn-lt"/>
              </a:rPr>
              <a:t>Recovery Plan </a:t>
            </a:r>
            <a:endParaRPr lang="ko-KR" altLang="en-US" dirty="0">
              <a:ea typeface="+mn-ea"/>
              <a:cs typeface="+mn-ea"/>
              <a:sym typeface="+mn-lt"/>
            </a:endParaRPr>
          </a:p>
        </p:txBody>
      </p:sp>
    </p:spTree>
    <p:extLst>
      <p:ext uri="{BB962C8B-B14F-4D97-AF65-F5344CB8AC3E}">
        <p14:creationId xmlns:p14="http://schemas.microsoft.com/office/powerpoint/2010/main" val="242658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1A8C2324-63D7-B845-A0EC-7B3D3022339F}"/>
              </a:ext>
            </a:extLst>
          </p:cNvPr>
          <p:cNvSpPr/>
          <p:nvPr/>
        </p:nvSpPr>
        <p:spPr>
          <a:xfrm>
            <a:off x="10419241" y="0"/>
            <a:ext cx="1820747" cy="949358"/>
          </a:xfrm>
          <a:prstGeom prst="rect">
            <a:avLst/>
          </a:prstGeom>
          <a:solidFill>
            <a:srgbClr val="F2F2F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pic>
        <p:nvPicPr>
          <p:cNvPr id="2" name="图片 1">
            <a:extLst>
              <a:ext uri="{FF2B5EF4-FFF2-40B4-BE49-F238E27FC236}">
                <a16:creationId xmlns:a16="http://schemas.microsoft.com/office/drawing/2014/main" id="{C53F8E76-81FF-F043-98E0-BDD3835317D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contrast="-10000"/>
                    </a14:imgEffect>
                  </a14:imgLayer>
                </a14:imgProps>
              </a:ext>
              <a:ext uri="{28A0092B-C50C-407E-A947-70E740481C1C}">
                <a14:useLocalDpi xmlns:a14="http://schemas.microsoft.com/office/drawing/2010/main"/>
              </a:ext>
            </a:extLst>
          </a:blip>
          <a:srcRect/>
          <a:stretch/>
        </p:blipFill>
        <p:spPr>
          <a:xfrm>
            <a:off x="0" y="0"/>
            <a:ext cx="4812401" cy="6858000"/>
          </a:xfrm>
          <a:prstGeom prst="rect">
            <a:avLst/>
          </a:prstGeom>
        </p:spPr>
      </p:pic>
      <p:sp>
        <p:nvSpPr>
          <p:cNvPr id="36" name="矩形 35">
            <a:extLst>
              <a:ext uri="{FF2B5EF4-FFF2-40B4-BE49-F238E27FC236}">
                <a16:creationId xmlns:a16="http://schemas.microsoft.com/office/drawing/2014/main" id="{DD1A3755-94F1-3D45-94D3-4BA6F09CE69A}"/>
              </a:ext>
            </a:extLst>
          </p:cNvPr>
          <p:cNvSpPr/>
          <p:nvPr/>
        </p:nvSpPr>
        <p:spPr>
          <a:xfrm>
            <a:off x="4812402" y="2728452"/>
            <a:ext cx="7398100" cy="4129547"/>
          </a:xfrm>
          <a:prstGeom prst="rect">
            <a:avLst/>
          </a:prstGeom>
          <a:solidFill>
            <a:srgbClr val="3075A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 name="文本框 2">
            <a:extLst>
              <a:ext uri="{FF2B5EF4-FFF2-40B4-BE49-F238E27FC236}">
                <a16:creationId xmlns:a16="http://schemas.microsoft.com/office/drawing/2014/main" id="{0178F10A-73DE-F841-A142-CCAB9CB8FF2F}"/>
              </a:ext>
            </a:extLst>
          </p:cNvPr>
          <p:cNvSpPr txBox="1"/>
          <p:nvPr/>
        </p:nvSpPr>
        <p:spPr>
          <a:xfrm>
            <a:off x="479685" y="493950"/>
            <a:ext cx="37856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2400" b="1" dirty="0">
                <a:solidFill>
                  <a:schemeClr val="bg1"/>
                </a:solidFill>
                <a:latin typeface="Microsoft YaHei" panose="020B0503020204020204" pitchFamily="34" charset="-122"/>
                <a:ea typeface="Microsoft YaHei" panose="020B0503020204020204" pitchFamily="34" charset="-122"/>
                <a:cs typeface="微软雅黑"/>
                <a:sym typeface="微软雅黑"/>
              </a:rPr>
              <a:t>智能制造专业软件解决方案</a:t>
            </a:r>
          </a:p>
        </p:txBody>
      </p:sp>
      <p:sp>
        <p:nvSpPr>
          <p:cNvPr id="4" name="文本框 3">
            <a:extLst>
              <a:ext uri="{FF2B5EF4-FFF2-40B4-BE49-F238E27FC236}">
                <a16:creationId xmlns:a16="http://schemas.microsoft.com/office/drawing/2014/main" id="{EED7807A-8DD8-5045-A77F-56A53AC0069E}"/>
              </a:ext>
            </a:extLst>
          </p:cNvPr>
          <p:cNvSpPr txBox="1"/>
          <p:nvPr/>
        </p:nvSpPr>
        <p:spPr>
          <a:xfrm>
            <a:off x="530485" y="1393006"/>
            <a:ext cx="150297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dirty="0">
                <a:solidFill>
                  <a:schemeClr val="bg1"/>
                </a:solidFill>
              </a:rPr>
              <a:t>X- Framework</a:t>
            </a:r>
          </a:p>
          <a:p>
            <a:r>
              <a:rPr lang="en-US" altLang="zh-CN" dirty="0">
                <a:solidFill>
                  <a:schemeClr val="bg1"/>
                </a:solidFill>
              </a:rPr>
              <a:t>X- Studio</a:t>
            </a:r>
            <a:endParaRPr lang="en" altLang="zh-CN" dirty="0">
              <a:solidFill>
                <a:schemeClr val="bg1"/>
              </a:solidFill>
            </a:endParaRPr>
          </a:p>
        </p:txBody>
      </p:sp>
      <p:sp>
        <p:nvSpPr>
          <p:cNvPr id="5" name="矩形 4">
            <a:extLst>
              <a:ext uri="{FF2B5EF4-FFF2-40B4-BE49-F238E27FC236}">
                <a16:creationId xmlns:a16="http://schemas.microsoft.com/office/drawing/2014/main" id="{4383B7DC-2FAB-C24F-8E36-3649D5B15BB8}"/>
              </a:ext>
            </a:extLst>
          </p:cNvPr>
          <p:cNvSpPr/>
          <p:nvPr/>
        </p:nvSpPr>
        <p:spPr>
          <a:xfrm>
            <a:off x="560965" y="1148653"/>
            <a:ext cx="252000" cy="72000"/>
          </a:xfrm>
          <a:prstGeom prst="rect">
            <a:avLst/>
          </a:prstGeom>
          <a:solidFill>
            <a:srgbClr val="F2F2F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nvGrpSpPr>
          <p:cNvPr id="14" name="组合 13">
            <a:extLst>
              <a:ext uri="{FF2B5EF4-FFF2-40B4-BE49-F238E27FC236}">
                <a16:creationId xmlns:a16="http://schemas.microsoft.com/office/drawing/2014/main" id="{40341FA5-13C8-45EC-8F47-4D7C4E2684F2}"/>
              </a:ext>
            </a:extLst>
          </p:cNvPr>
          <p:cNvGrpSpPr/>
          <p:nvPr/>
        </p:nvGrpSpPr>
        <p:grpSpPr>
          <a:xfrm>
            <a:off x="10433941" y="3986010"/>
            <a:ext cx="1507285" cy="2627943"/>
            <a:chOff x="5175398" y="3986011"/>
            <a:chExt cx="1507285" cy="2627943"/>
          </a:xfrm>
        </p:grpSpPr>
        <p:pic>
          <p:nvPicPr>
            <p:cNvPr id="7" name="图片 6">
              <a:extLst>
                <a:ext uri="{FF2B5EF4-FFF2-40B4-BE49-F238E27FC236}">
                  <a16:creationId xmlns:a16="http://schemas.microsoft.com/office/drawing/2014/main" id="{4EBED94A-9738-9841-B143-C946A698008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75398" y="3986011"/>
              <a:ext cx="1507285" cy="2153265"/>
            </a:xfrm>
            <a:prstGeom prst="rect">
              <a:avLst/>
            </a:prstGeom>
          </p:spPr>
        </p:pic>
        <p:sp>
          <p:nvSpPr>
            <p:cNvPr id="26" name="文本框 25">
              <a:extLst>
                <a:ext uri="{FF2B5EF4-FFF2-40B4-BE49-F238E27FC236}">
                  <a16:creationId xmlns:a16="http://schemas.microsoft.com/office/drawing/2014/main" id="{76EA0089-BCEE-A842-89D3-7FCB2AED180E}"/>
                </a:ext>
              </a:extLst>
            </p:cNvPr>
            <p:cNvSpPr txBox="1"/>
            <p:nvPr/>
          </p:nvSpPr>
          <p:spPr>
            <a:xfrm>
              <a:off x="5607157" y="6244624"/>
              <a:ext cx="6437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r>
                <a:rPr lang="en-US" altLang="zh-CN" b="1" dirty="0">
                  <a:solidFill>
                    <a:schemeClr val="bg1"/>
                  </a:solidFill>
                </a:rPr>
                <a:t>X-5D</a:t>
              </a:r>
              <a:endParaRPr lang="zh-CN" altLang="en-US" b="1" dirty="0">
                <a:solidFill>
                  <a:schemeClr val="bg1"/>
                </a:solidFill>
              </a:endParaRPr>
            </a:p>
          </p:txBody>
        </p:sp>
      </p:grpSp>
      <p:grpSp>
        <p:nvGrpSpPr>
          <p:cNvPr id="16" name="组合 15">
            <a:extLst>
              <a:ext uri="{FF2B5EF4-FFF2-40B4-BE49-F238E27FC236}">
                <a16:creationId xmlns:a16="http://schemas.microsoft.com/office/drawing/2014/main" id="{0AC14E84-0085-466B-B5B3-E2121B29CAA5}"/>
              </a:ext>
            </a:extLst>
          </p:cNvPr>
          <p:cNvGrpSpPr/>
          <p:nvPr/>
        </p:nvGrpSpPr>
        <p:grpSpPr>
          <a:xfrm>
            <a:off x="10433941" y="1136990"/>
            <a:ext cx="1507285" cy="2627943"/>
            <a:chOff x="6918167" y="3986011"/>
            <a:chExt cx="1507285" cy="2627943"/>
          </a:xfrm>
        </p:grpSpPr>
        <p:pic>
          <p:nvPicPr>
            <p:cNvPr id="21" name="图片 20">
              <a:extLst>
                <a:ext uri="{FF2B5EF4-FFF2-40B4-BE49-F238E27FC236}">
                  <a16:creationId xmlns:a16="http://schemas.microsoft.com/office/drawing/2014/main" id="{6E756A0C-6B5B-CF4A-8511-D36530CE826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18167" y="3986011"/>
              <a:ext cx="1507285" cy="2153265"/>
            </a:xfrm>
            <a:prstGeom prst="rect">
              <a:avLst/>
            </a:prstGeom>
          </p:spPr>
        </p:pic>
        <p:sp>
          <p:nvSpPr>
            <p:cNvPr id="27" name="文本框 26">
              <a:extLst>
                <a:ext uri="{FF2B5EF4-FFF2-40B4-BE49-F238E27FC236}">
                  <a16:creationId xmlns:a16="http://schemas.microsoft.com/office/drawing/2014/main" id="{6DE85753-97CD-9D4E-BC67-ED637DE45C30}"/>
                </a:ext>
              </a:extLst>
            </p:cNvPr>
            <p:cNvSpPr txBox="1"/>
            <p:nvPr/>
          </p:nvSpPr>
          <p:spPr>
            <a:xfrm>
              <a:off x="7216076" y="6244624"/>
              <a:ext cx="9114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r>
                <a:rPr lang="en-US" altLang="zh-CN" b="1" dirty="0">
                  <a:solidFill>
                    <a:schemeClr val="bg1"/>
                  </a:solidFill>
                </a:rPr>
                <a:t>X-WMS</a:t>
              </a:r>
              <a:endParaRPr lang="zh-CN" altLang="en-US" b="1" dirty="0">
                <a:solidFill>
                  <a:schemeClr val="bg1"/>
                </a:solidFill>
              </a:endParaRPr>
            </a:p>
          </p:txBody>
        </p:sp>
      </p:grpSp>
      <p:grpSp>
        <p:nvGrpSpPr>
          <p:cNvPr id="18" name="组合 17">
            <a:extLst>
              <a:ext uri="{FF2B5EF4-FFF2-40B4-BE49-F238E27FC236}">
                <a16:creationId xmlns:a16="http://schemas.microsoft.com/office/drawing/2014/main" id="{3D93ABCE-B8FF-4B1C-BE73-FA8190996530}"/>
              </a:ext>
            </a:extLst>
          </p:cNvPr>
          <p:cNvGrpSpPr/>
          <p:nvPr/>
        </p:nvGrpSpPr>
        <p:grpSpPr>
          <a:xfrm>
            <a:off x="8690698" y="3986010"/>
            <a:ext cx="1507285" cy="2627943"/>
            <a:chOff x="8660936" y="3986011"/>
            <a:chExt cx="1507285" cy="2627943"/>
          </a:xfrm>
        </p:grpSpPr>
        <p:pic>
          <p:nvPicPr>
            <p:cNvPr id="19" name="图片 18">
              <a:extLst>
                <a:ext uri="{FF2B5EF4-FFF2-40B4-BE49-F238E27FC236}">
                  <a16:creationId xmlns:a16="http://schemas.microsoft.com/office/drawing/2014/main" id="{D9FC26F3-44C5-5C48-9016-07CC96CAA8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60936" y="3986011"/>
              <a:ext cx="1507285" cy="2153265"/>
            </a:xfrm>
            <a:prstGeom prst="rect">
              <a:avLst/>
            </a:prstGeom>
          </p:spPr>
        </p:pic>
        <p:sp>
          <p:nvSpPr>
            <p:cNvPr id="28" name="文本框 27">
              <a:extLst>
                <a:ext uri="{FF2B5EF4-FFF2-40B4-BE49-F238E27FC236}">
                  <a16:creationId xmlns:a16="http://schemas.microsoft.com/office/drawing/2014/main" id="{7E3BFA33-4268-EC4E-BED7-988B4C00480A}"/>
                </a:ext>
              </a:extLst>
            </p:cNvPr>
            <p:cNvSpPr txBox="1"/>
            <p:nvPr/>
          </p:nvSpPr>
          <p:spPr>
            <a:xfrm>
              <a:off x="8979683" y="6244624"/>
              <a:ext cx="8697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r>
                <a:rPr lang="en-US" altLang="zh-CN" b="1" dirty="0">
                  <a:solidFill>
                    <a:schemeClr val="bg1"/>
                  </a:solidFill>
                </a:rPr>
                <a:t>X</a:t>
              </a:r>
              <a:r>
                <a:rPr lang="en-US" altLang="zh-CN" b="1" baseline="30000" dirty="0">
                  <a:solidFill>
                    <a:schemeClr val="bg1"/>
                  </a:solidFill>
                </a:rPr>
                <a:t>Q</a:t>
              </a:r>
              <a:r>
                <a:rPr lang="en-US" altLang="zh-CN" b="1" dirty="0">
                  <a:solidFill>
                    <a:schemeClr val="bg1"/>
                  </a:solidFill>
                </a:rPr>
                <a:t>-SPC</a:t>
              </a:r>
              <a:endParaRPr lang="zh-CN" altLang="en-US" b="1" dirty="0">
                <a:solidFill>
                  <a:schemeClr val="bg1"/>
                </a:solidFill>
              </a:endParaRPr>
            </a:p>
          </p:txBody>
        </p:sp>
      </p:grpSp>
      <p:grpSp>
        <p:nvGrpSpPr>
          <p:cNvPr id="20" name="组合 19">
            <a:extLst>
              <a:ext uri="{FF2B5EF4-FFF2-40B4-BE49-F238E27FC236}">
                <a16:creationId xmlns:a16="http://schemas.microsoft.com/office/drawing/2014/main" id="{8CFA58D1-A1CE-421D-BB67-E816F8640DBB}"/>
              </a:ext>
            </a:extLst>
          </p:cNvPr>
          <p:cNvGrpSpPr/>
          <p:nvPr/>
        </p:nvGrpSpPr>
        <p:grpSpPr>
          <a:xfrm>
            <a:off x="8679797" y="1136990"/>
            <a:ext cx="1507285" cy="2627943"/>
            <a:chOff x="10403704" y="3986011"/>
            <a:chExt cx="1507285" cy="2627943"/>
          </a:xfrm>
        </p:grpSpPr>
        <p:pic>
          <p:nvPicPr>
            <p:cNvPr id="17" name="图片 16">
              <a:extLst>
                <a:ext uri="{FF2B5EF4-FFF2-40B4-BE49-F238E27FC236}">
                  <a16:creationId xmlns:a16="http://schemas.microsoft.com/office/drawing/2014/main" id="{7A974D12-0097-414B-A161-AE24DA647C6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03704" y="3986011"/>
              <a:ext cx="1507285" cy="2153265"/>
            </a:xfrm>
            <a:prstGeom prst="rect">
              <a:avLst/>
            </a:prstGeom>
          </p:spPr>
        </p:pic>
        <p:sp>
          <p:nvSpPr>
            <p:cNvPr id="29" name="文本框 28">
              <a:extLst>
                <a:ext uri="{FF2B5EF4-FFF2-40B4-BE49-F238E27FC236}">
                  <a16:creationId xmlns:a16="http://schemas.microsoft.com/office/drawing/2014/main" id="{7F09470A-A437-C049-9413-5AF1E863F7F6}"/>
                </a:ext>
              </a:extLst>
            </p:cNvPr>
            <p:cNvSpPr txBox="1"/>
            <p:nvPr/>
          </p:nvSpPr>
          <p:spPr>
            <a:xfrm>
              <a:off x="10610239" y="6244624"/>
              <a:ext cx="10942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r>
                <a:rPr lang="en-US" altLang="zh-CN" b="1" dirty="0">
                  <a:solidFill>
                    <a:schemeClr val="bg1"/>
                  </a:solidFill>
                </a:rPr>
                <a:t>X-SCADA</a:t>
              </a:r>
              <a:endParaRPr lang="zh-CN" altLang="en-US" b="1" dirty="0">
                <a:solidFill>
                  <a:schemeClr val="bg1"/>
                </a:solidFill>
              </a:endParaRPr>
            </a:p>
          </p:txBody>
        </p:sp>
      </p:grpSp>
      <p:grpSp>
        <p:nvGrpSpPr>
          <p:cNvPr id="6" name="组合 5">
            <a:extLst>
              <a:ext uri="{FF2B5EF4-FFF2-40B4-BE49-F238E27FC236}">
                <a16:creationId xmlns:a16="http://schemas.microsoft.com/office/drawing/2014/main" id="{F0DAA72F-04B9-48C6-B44C-32752D7296B7}"/>
              </a:ext>
            </a:extLst>
          </p:cNvPr>
          <p:cNvGrpSpPr/>
          <p:nvPr/>
        </p:nvGrpSpPr>
        <p:grpSpPr>
          <a:xfrm>
            <a:off x="5173255" y="3986010"/>
            <a:ext cx="1538240" cy="2627944"/>
            <a:chOff x="5159920" y="1148653"/>
            <a:chExt cx="1538240" cy="2627944"/>
          </a:xfrm>
        </p:grpSpPr>
        <p:pic>
          <p:nvPicPr>
            <p:cNvPr id="15" name="图片 14">
              <a:extLst>
                <a:ext uri="{FF2B5EF4-FFF2-40B4-BE49-F238E27FC236}">
                  <a16:creationId xmlns:a16="http://schemas.microsoft.com/office/drawing/2014/main" id="{1C7FA692-01FD-3C48-A0CC-788827BE29D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175398" y="1148653"/>
              <a:ext cx="1507285" cy="2153265"/>
            </a:xfrm>
            <a:prstGeom prst="rect">
              <a:avLst/>
            </a:prstGeom>
          </p:spPr>
        </p:pic>
        <p:sp>
          <p:nvSpPr>
            <p:cNvPr id="30" name="文本框 29">
              <a:extLst>
                <a:ext uri="{FF2B5EF4-FFF2-40B4-BE49-F238E27FC236}">
                  <a16:creationId xmlns:a16="http://schemas.microsoft.com/office/drawing/2014/main" id="{F4C9F1DB-8414-D341-9021-BC9E6D02A94A}"/>
                </a:ext>
              </a:extLst>
            </p:cNvPr>
            <p:cNvSpPr txBox="1"/>
            <p:nvPr/>
          </p:nvSpPr>
          <p:spPr>
            <a:xfrm>
              <a:off x="5159920" y="3407267"/>
              <a:ext cx="153824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r>
                <a:rPr lang="en-US" altLang="zh-CN" b="1" dirty="0">
                  <a:solidFill>
                    <a:schemeClr val="bg1"/>
                  </a:solidFill>
                </a:rPr>
                <a:t>X-Monitoring</a:t>
              </a:r>
              <a:endParaRPr lang="zh-CN" altLang="en-US" b="1" dirty="0">
                <a:solidFill>
                  <a:schemeClr val="bg1"/>
                </a:solidFill>
              </a:endParaRPr>
            </a:p>
          </p:txBody>
        </p:sp>
      </p:grpSp>
      <p:grpSp>
        <p:nvGrpSpPr>
          <p:cNvPr id="8" name="组合 7">
            <a:extLst>
              <a:ext uri="{FF2B5EF4-FFF2-40B4-BE49-F238E27FC236}">
                <a16:creationId xmlns:a16="http://schemas.microsoft.com/office/drawing/2014/main" id="{31276FDF-C2DB-49F9-90E8-0500D8DDBD86}"/>
              </a:ext>
            </a:extLst>
          </p:cNvPr>
          <p:cNvGrpSpPr/>
          <p:nvPr/>
        </p:nvGrpSpPr>
        <p:grpSpPr>
          <a:xfrm>
            <a:off x="6925652" y="1136990"/>
            <a:ext cx="1507285" cy="2627944"/>
            <a:chOff x="6918167" y="1148653"/>
            <a:chExt cx="1507285" cy="2627944"/>
          </a:xfrm>
        </p:grpSpPr>
        <p:pic>
          <p:nvPicPr>
            <p:cNvPr id="13" name="图片 12">
              <a:extLst>
                <a:ext uri="{FF2B5EF4-FFF2-40B4-BE49-F238E27FC236}">
                  <a16:creationId xmlns:a16="http://schemas.microsoft.com/office/drawing/2014/main" id="{50B9E9A5-C0D5-3142-B607-7823141DB91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918167" y="1148653"/>
              <a:ext cx="1507285" cy="2153265"/>
            </a:xfrm>
            <a:prstGeom prst="rect">
              <a:avLst/>
            </a:prstGeom>
          </p:spPr>
        </p:pic>
        <p:sp>
          <p:nvSpPr>
            <p:cNvPr id="31" name="文本框 30">
              <a:extLst>
                <a:ext uri="{FF2B5EF4-FFF2-40B4-BE49-F238E27FC236}">
                  <a16:creationId xmlns:a16="http://schemas.microsoft.com/office/drawing/2014/main" id="{EFDEA914-3B58-B644-A62B-B0C7578C1F18}"/>
                </a:ext>
              </a:extLst>
            </p:cNvPr>
            <p:cNvSpPr txBox="1"/>
            <p:nvPr/>
          </p:nvSpPr>
          <p:spPr>
            <a:xfrm>
              <a:off x="7128713" y="3407267"/>
              <a:ext cx="10861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r>
                <a:rPr lang="en-US" altLang="zh-CN" b="1" dirty="0">
                  <a:solidFill>
                    <a:schemeClr val="bg1"/>
                  </a:solidFill>
                </a:rPr>
                <a:t>X-Mobile</a:t>
              </a:r>
              <a:endParaRPr lang="zh-CN" altLang="en-US" b="1" dirty="0">
                <a:solidFill>
                  <a:schemeClr val="bg1"/>
                </a:solidFill>
              </a:endParaRPr>
            </a:p>
          </p:txBody>
        </p:sp>
      </p:grpSp>
      <p:grpSp>
        <p:nvGrpSpPr>
          <p:cNvPr id="10" name="组合 9">
            <a:extLst>
              <a:ext uri="{FF2B5EF4-FFF2-40B4-BE49-F238E27FC236}">
                <a16:creationId xmlns:a16="http://schemas.microsoft.com/office/drawing/2014/main" id="{E7701810-771F-48D9-9A7F-F32141441AFF}"/>
              </a:ext>
            </a:extLst>
          </p:cNvPr>
          <p:cNvGrpSpPr/>
          <p:nvPr/>
        </p:nvGrpSpPr>
        <p:grpSpPr>
          <a:xfrm>
            <a:off x="5171507" y="1136990"/>
            <a:ext cx="1507285" cy="2627944"/>
            <a:chOff x="8660936" y="1148653"/>
            <a:chExt cx="1507285" cy="2627944"/>
          </a:xfrm>
        </p:grpSpPr>
        <p:pic>
          <p:nvPicPr>
            <p:cNvPr id="11" name="图片 10">
              <a:extLst>
                <a:ext uri="{FF2B5EF4-FFF2-40B4-BE49-F238E27FC236}">
                  <a16:creationId xmlns:a16="http://schemas.microsoft.com/office/drawing/2014/main" id="{77F0D1EF-45B1-8642-AD64-0C64C0E4F9E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660936" y="1148653"/>
              <a:ext cx="1507285" cy="2153265"/>
            </a:xfrm>
            <a:prstGeom prst="rect">
              <a:avLst/>
            </a:prstGeom>
          </p:spPr>
        </p:pic>
        <p:sp>
          <p:nvSpPr>
            <p:cNvPr id="32" name="文本框 31">
              <a:extLst>
                <a:ext uri="{FF2B5EF4-FFF2-40B4-BE49-F238E27FC236}">
                  <a16:creationId xmlns:a16="http://schemas.microsoft.com/office/drawing/2014/main" id="{75F0D3DE-357D-2442-8885-4DE88745654A}"/>
                </a:ext>
              </a:extLst>
            </p:cNvPr>
            <p:cNvSpPr txBox="1"/>
            <p:nvPr/>
          </p:nvSpPr>
          <p:spPr>
            <a:xfrm>
              <a:off x="9010139" y="3407267"/>
              <a:ext cx="80887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r>
                <a:rPr lang="en-US" altLang="zh-CN" b="1" dirty="0">
                  <a:solidFill>
                    <a:schemeClr val="bg1"/>
                  </a:solidFill>
                </a:rPr>
                <a:t>X-MES</a:t>
              </a:r>
              <a:endParaRPr lang="zh-CN" altLang="en-US" b="1" dirty="0">
                <a:solidFill>
                  <a:schemeClr val="bg1"/>
                </a:solidFill>
              </a:endParaRPr>
            </a:p>
          </p:txBody>
        </p:sp>
      </p:grpSp>
      <p:grpSp>
        <p:nvGrpSpPr>
          <p:cNvPr id="12" name="组合 11">
            <a:extLst>
              <a:ext uri="{FF2B5EF4-FFF2-40B4-BE49-F238E27FC236}">
                <a16:creationId xmlns:a16="http://schemas.microsoft.com/office/drawing/2014/main" id="{462A5CAF-0AD7-4AD9-998F-0240247FFC31}"/>
              </a:ext>
            </a:extLst>
          </p:cNvPr>
          <p:cNvGrpSpPr/>
          <p:nvPr/>
        </p:nvGrpSpPr>
        <p:grpSpPr>
          <a:xfrm>
            <a:off x="6947454" y="3986010"/>
            <a:ext cx="1507285" cy="2627944"/>
            <a:chOff x="10403704" y="1148653"/>
            <a:chExt cx="1507285" cy="2627944"/>
          </a:xfrm>
        </p:grpSpPr>
        <p:pic>
          <p:nvPicPr>
            <p:cNvPr id="9" name="图片 8">
              <a:extLst>
                <a:ext uri="{FF2B5EF4-FFF2-40B4-BE49-F238E27FC236}">
                  <a16:creationId xmlns:a16="http://schemas.microsoft.com/office/drawing/2014/main" id="{3C1582A7-79B9-194C-8C0F-EFC9A58C72A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403704" y="1148653"/>
              <a:ext cx="1507285" cy="2153265"/>
            </a:xfrm>
            <a:prstGeom prst="rect">
              <a:avLst/>
            </a:prstGeom>
          </p:spPr>
        </p:pic>
        <p:sp>
          <p:nvSpPr>
            <p:cNvPr id="33" name="文本框 32">
              <a:extLst>
                <a:ext uri="{FF2B5EF4-FFF2-40B4-BE49-F238E27FC236}">
                  <a16:creationId xmlns:a16="http://schemas.microsoft.com/office/drawing/2014/main" id="{CEE0D370-E95B-BB44-AC70-551EAC6E9408}"/>
                </a:ext>
              </a:extLst>
            </p:cNvPr>
            <p:cNvSpPr txBox="1"/>
            <p:nvPr/>
          </p:nvSpPr>
          <p:spPr>
            <a:xfrm>
              <a:off x="10704016" y="3407267"/>
              <a:ext cx="9066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r>
                <a:rPr lang="en-US" altLang="zh-CN" b="1" dirty="0">
                  <a:solidFill>
                    <a:schemeClr val="bg1"/>
                  </a:solidFill>
                </a:rPr>
                <a:t>X-Label</a:t>
              </a:r>
              <a:endParaRPr lang="zh-CN" altLang="en-US" b="1" dirty="0">
                <a:solidFill>
                  <a:schemeClr val="bg1"/>
                </a:solidFill>
              </a:endParaRPr>
            </a:p>
          </p:txBody>
        </p:sp>
      </p:grpSp>
      <p:sp>
        <p:nvSpPr>
          <p:cNvPr id="37" name="文本框 36">
            <a:extLst>
              <a:ext uri="{FF2B5EF4-FFF2-40B4-BE49-F238E27FC236}">
                <a16:creationId xmlns:a16="http://schemas.microsoft.com/office/drawing/2014/main" id="{5B4E0A1A-9B65-E743-8EB5-602E2D6D9115}"/>
              </a:ext>
            </a:extLst>
          </p:cNvPr>
          <p:cNvSpPr txBox="1"/>
          <p:nvPr/>
        </p:nvSpPr>
        <p:spPr>
          <a:xfrm>
            <a:off x="9875818" y="555505"/>
            <a:ext cx="203517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2000" dirty="0">
                <a:solidFill>
                  <a:srgbClr val="0E548C"/>
                </a:solidFill>
              </a:rPr>
              <a:t>已问世</a:t>
            </a:r>
            <a:r>
              <a:rPr lang="en" altLang="zh-CN" sz="2000" dirty="0">
                <a:solidFill>
                  <a:srgbClr val="0E548C"/>
                </a:solidFill>
              </a:rPr>
              <a:t>X</a:t>
            </a:r>
            <a:r>
              <a:rPr lang="zh-CN" altLang="en-US" sz="2000" dirty="0">
                <a:solidFill>
                  <a:srgbClr val="0E548C"/>
                </a:solidFill>
              </a:rPr>
              <a:t>系列产品</a:t>
            </a:r>
            <a:endParaRPr kumimoji="0" lang="zh-CN" altLang="en-US" sz="2000" i="0" u="none" strike="noStrike" cap="none" spc="0" normalizeH="0" baseline="0" dirty="0">
              <a:ln>
                <a:noFill/>
              </a:ln>
              <a:solidFill>
                <a:srgbClr val="0E548C"/>
              </a:solidFill>
              <a:effectLst/>
              <a:uFillTx/>
              <a:sym typeface="等线"/>
            </a:endParaRPr>
          </a:p>
        </p:txBody>
      </p:sp>
    </p:spTree>
    <p:extLst>
      <p:ext uri="{BB962C8B-B14F-4D97-AF65-F5344CB8AC3E}">
        <p14:creationId xmlns:p14="http://schemas.microsoft.com/office/powerpoint/2010/main" val="953454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394B4C-0F3A-214D-837A-8E124A22CF91}"/>
              </a:ext>
            </a:extLst>
          </p:cNvPr>
          <p:cNvSpPr>
            <a:spLocks noGrp="1"/>
          </p:cNvSpPr>
          <p:nvPr>
            <p:ph type="title"/>
          </p:nvPr>
        </p:nvSpPr>
        <p:spPr/>
        <p:txBody>
          <a:bodyPr/>
          <a:lstStyle/>
          <a:p>
            <a:r>
              <a:rPr lang="zh-CN" altLang="en-US" dirty="0">
                <a:cs typeface="+mn-ea"/>
                <a:sym typeface="+mn-lt"/>
              </a:rPr>
              <a:t>性能测试方案（</a:t>
            </a:r>
            <a:r>
              <a:rPr lang="en-US" altLang="zh-CN" dirty="0">
                <a:cs typeface="+mn-ea"/>
                <a:sym typeface="+mn-lt"/>
              </a:rPr>
              <a:t>1/2</a:t>
            </a:r>
            <a:r>
              <a:rPr lang="zh-CN" altLang="en-US" dirty="0">
                <a:cs typeface="+mn-ea"/>
                <a:sym typeface="+mn-lt"/>
              </a:rPr>
              <a:t>）</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110</a:t>
            </a:fld>
            <a:endParaRPr lang="ko-KR" altLang="en-US" dirty="0"/>
          </a:p>
        </p:txBody>
      </p:sp>
      <p:sp>
        <p:nvSpPr>
          <p:cNvPr id="7" name="모서리가 둥근 직사각형 321">
            <a:extLst>
              <a:ext uri="{FF2B5EF4-FFF2-40B4-BE49-F238E27FC236}">
                <a16:creationId xmlns:a16="http://schemas.microsoft.com/office/drawing/2014/main" id="{8AF3B33B-9D68-4943-837C-2665E2731851}"/>
              </a:ext>
            </a:extLst>
          </p:cNvPr>
          <p:cNvSpPr/>
          <p:nvPr/>
        </p:nvSpPr>
        <p:spPr bwMode="auto">
          <a:xfrm>
            <a:off x="551502" y="924051"/>
            <a:ext cx="11052680" cy="288000"/>
          </a:xfrm>
          <a:prstGeom prst="roundRect">
            <a:avLst/>
          </a:prstGeom>
          <a:solidFill>
            <a:srgbClr val="00B0F0"/>
          </a:solidFill>
          <a:ln w="3175" cap="flat" cmpd="sng" algn="ctr">
            <a:noFill/>
            <a:prstDash val="solid"/>
            <a:round/>
            <a:headEnd type="none" w="med" len="med"/>
            <a:tailEnd type="none" w="med" len="med"/>
          </a:ln>
          <a:effectLst/>
        </p:spPr>
        <p:txBody>
          <a:bodyPr wrap="none" lIns="72000" tIns="0" rIns="72000" bIns="0" anchor="ctr"/>
          <a:lstStyle/>
          <a:p>
            <a:r>
              <a:rPr lang="en-US" altLang="zh-CN" sz="1100" b="1" dirty="0">
                <a:solidFill>
                  <a:schemeClr val="bg1"/>
                </a:solidFill>
                <a:latin typeface="微软雅黑" panose="020B0503020204020204" pitchFamily="34" charset="-122"/>
                <a:ea typeface="微软雅黑" panose="020B0503020204020204" pitchFamily="34" charset="-122"/>
                <a:cs typeface="+mn-ea"/>
                <a:sym typeface="+mn-lt"/>
              </a:rPr>
              <a:t>1.</a:t>
            </a:r>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测试范围</a:t>
            </a:r>
            <a:endParaRPr lang="ko-KR" altLang="en-US" sz="1100" b="1" dirty="0">
              <a:solidFill>
                <a:schemeClr val="bg1"/>
              </a:solidFill>
              <a:latin typeface="微软雅黑" panose="020B0503020204020204" pitchFamily="34" charset="-122"/>
              <a:cs typeface="+mn-ea"/>
              <a:sym typeface="+mn-lt"/>
            </a:endParaRPr>
          </a:p>
        </p:txBody>
      </p:sp>
      <p:sp>
        <p:nvSpPr>
          <p:cNvPr id="8" name="내용 개체 틀 3">
            <a:extLst>
              <a:ext uri="{FF2B5EF4-FFF2-40B4-BE49-F238E27FC236}">
                <a16:creationId xmlns:a16="http://schemas.microsoft.com/office/drawing/2014/main" id="{75ACE8D6-D045-EE48-9B00-B6509460612D}"/>
              </a:ext>
            </a:extLst>
          </p:cNvPr>
          <p:cNvSpPr txBox="1">
            <a:spLocks/>
          </p:cNvSpPr>
          <p:nvPr/>
        </p:nvSpPr>
        <p:spPr>
          <a:xfrm>
            <a:off x="551502" y="1226937"/>
            <a:ext cx="11017224" cy="457211"/>
          </a:xfrm>
          <a:prstGeom prst="rect">
            <a:avLst/>
          </a:prstGeom>
          <a:solidFill>
            <a:schemeClr val="bg1">
              <a:lumMod val="95000"/>
            </a:schemeClr>
          </a:solidFill>
          <a:ln w="9525">
            <a:noFill/>
            <a:round/>
          </a:ln>
          <a:effectLst/>
        </p:spPr>
        <p:txBody>
          <a:bodyPr lIns="87279" tIns="43640" rIns="87279" bIns="43640" anchor="ctr"/>
          <a:lstStyle>
            <a:defPPr>
              <a:defRPr lang="ko-KR"/>
            </a:defPPr>
            <a:lvl1pPr marL="133350" indent="-133350">
              <a:lnSpc>
                <a:spcPct val="110000"/>
              </a:lnSpc>
              <a:spcBef>
                <a:spcPct val="20000"/>
              </a:spcBef>
              <a:buBlip>
                <a:blip r:embed="rId2"/>
              </a:buBlip>
              <a:defRPr sz="110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cs typeface="+mn-ea"/>
                <a:sym typeface="+mn-lt"/>
              </a:rPr>
              <a:t>本次测试是针对</a:t>
            </a:r>
            <a:r>
              <a:rPr lang="en-US" altLang="zh-CN" dirty="0">
                <a:cs typeface="+mn-ea"/>
                <a:sym typeface="+mn-lt"/>
              </a:rPr>
              <a:t>X-MES</a:t>
            </a:r>
            <a:r>
              <a:rPr lang="zh-CN" altLang="en-US" dirty="0">
                <a:cs typeface="+mn-ea"/>
                <a:sym typeface="+mn-lt"/>
              </a:rPr>
              <a:t>系统进行的压力测试，在访问中通过查询和请求服务的响应时间进行测试。</a:t>
            </a:r>
            <a:endParaRPr lang="en-US" altLang="ko-KR" dirty="0">
              <a:cs typeface="+mn-ea"/>
              <a:sym typeface="+mn-lt"/>
            </a:endParaRPr>
          </a:p>
        </p:txBody>
      </p:sp>
      <p:sp>
        <p:nvSpPr>
          <p:cNvPr id="9" name="모서리가 둥근 직사각형 321">
            <a:extLst>
              <a:ext uri="{FF2B5EF4-FFF2-40B4-BE49-F238E27FC236}">
                <a16:creationId xmlns:a16="http://schemas.microsoft.com/office/drawing/2014/main" id="{640ACB84-B5E4-654B-B035-684FD7CC30C0}"/>
              </a:ext>
            </a:extLst>
          </p:cNvPr>
          <p:cNvSpPr/>
          <p:nvPr/>
        </p:nvSpPr>
        <p:spPr bwMode="auto">
          <a:xfrm>
            <a:off x="551502" y="1909076"/>
            <a:ext cx="11052680" cy="288000"/>
          </a:xfrm>
          <a:prstGeom prst="roundRect">
            <a:avLst/>
          </a:prstGeom>
          <a:solidFill>
            <a:srgbClr val="00B0F0"/>
          </a:solidFill>
          <a:ln w="3175" cap="flat" cmpd="sng" algn="ctr">
            <a:noFill/>
            <a:prstDash val="solid"/>
            <a:round/>
            <a:headEnd type="none" w="med" len="med"/>
            <a:tailEnd type="none" w="med" len="med"/>
          </a:ln>
          <a:effectLst/>
        </p:spPr>
        <p:txBody>
          <a:bodyPr wrap="none" lIns="72000" tIns="0" rIns="72000" bIns="0" anchor="ctr"/>
          <a:lstStyle/>
          <a:p>
            <a:r>
              <a:rPr lang="en-US" altLang="zh-CN" sz="1100" b="1"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测试策略</a:t>
            </a:r>
          </a:p>
        </p:txBody>
      </p:sp>
      <p:sp>
        <p:nvSpPr>
          <p:cNvPr id="10" name="내용 개체 틀 3">
            <a:extLst>
              <a:ext uri="{FF2B5EF4-FFF2-40B4-BE49-F238E27FC236}">
                <a16:creationId xmlns:a16="http://schemas.microsoft.com/office/drawing/2014/main" id="{AE109F44-F7D7-B04B-925C-36C45AE591C4}"/>
              </a:ext>
            </a:extLst>
          </p:cNvPr>
          <p:cNvSpPr txBox="1">
            <a:spLocks/>
          </p:cNvSpPr>
          <p:nvPr/>
        </p:nvSpPr>
        <p:spPr>
          <a:xfrm>
            <a:off x="543970" y="2227861"/>
            <a:ext cx="11052680" cy="547528"/>
          </a:xfrm>
          <a:prstGeom prst="rect">
            <a:avLst/>
          </a:prstGeom>
          <a:solidFill>
            <a:schemeClr val="bg1">
              <a:lumMod val="95000"/>
            </a:schemeClr>
          </a:solidFill>
          <a:ln w="9525">
            <a:noFill/>
            <a:round/>
          </a:ln>
          <a:effectLst/>
        </p:spPr>
        <p:txBody>
          <a:bodyPr lIns="87279" tIns="43640" rIns="87279" bIns="43640" anchor="ctr"/>
          <a:lstStyle>
            <a:defPPr>
              <a:defRPr lang="ko-KR"/>
            </a:defPPr>
            <a:lvl1pPr marL="133350" indent="-133350">
              <a:lnSpc>
                <a:spcPct val="110000"/>
              </a:lnSpc>
              <a:spcBef>
                <a:spcPct val="20000"/>
              </a:spcBef>
              <a:buBlip>
                <a:blip r:embed="rId2"/>
              </a:buBlip>
              <a:defRPr sz="110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cs typeface="+mn-ea"/>
                <a:sym typeface="+mn-lt"/>
              </a:rPr>
              <a:t>根据</a:t>
            </a:r>
            <a:r>
              <a:rPr lang="en-US" altLang="zh-CN" dirty="0">
                <a:cs typeface="+mn-ea"/>
                <a:sym typeface="+mn-lt"/>
              </a:rPr>
              <a:t>X-MES</a:t>
            </a:r>
            <a:r>
              <a:rPr lang="zh-CN" altLang="en-US" dirty="0">
                <a:cs typeface="+mn-ea"/>
                <a:sym typeface="+mn-lt"/>
              </a:rPr>
              <a:t>的业务使用情况特点，评估</a:t>
            </a:r>
            <a:r>
              <a:rPr lang="en-US" altLang="zh-CN" dirty="0">
                <a:cs typeface="+mn-ea"/>
                <a:sym typeface="+mn-lt"/>
              </a:rPr>
              <a:t>MES</a:t>
            </a:r>
            <a:r>
              <a:rPr lang="zh-CN" altLang="en-US" dirty="0">
                <a:cs typeface="+mn-ea"/>
                <a:sym typeface="+mn-lt"/>
              </a:rPr>
              <a:t>出现较大并发访问及较大数据量的功能模块，并着重对这些模块实施压力测试。</a:t>
            </a:r>
          </a:p>
          <a:p>
            <a:r>
              <a:rPr lang="zh-CN" altLang="en-US" dirty="0">
                <a:cs typeface="+mn-ea"/>
                <a:sym typeface="+mn-lt"/>
              </a:rPr>
              <a:t>本次压力测试对查询</a:t>
            </a:r>
            <a:r>
              <a:rPr lang="en-US" altLang="zh-CN" dirty="0">
                <a:cs typeface="+mn-ea"/>
                <a:sym typeface="+mn-lt"/>
              </a:rPr>
              <a:t>BOM</a:t>
            </a:r>
            <a:r>
              <a:rPr lang="zh-CN" altLang="en-US" dirty="0">
                <a:cs typeface="+mn-ea"/>
                <a:sym typeface="+mn-lt"/>
              </a:rPr>
              <a:t>清单、创建批次操作的压力测试情况进行记录、分析和总结。</a:t>
            </a:r>
          </a:p>
        </p:txBody>
      </p:sp>
      <p:sp>
        <p:nvSpPr>
          <p:cNvPr id="11" name="모서리가 둥근 직사각형 321">
            <a:extLst>
              <a:ext uri="{FF2B5EF4-FFF2-40B4-BE49-F238E27FC236}">
                <a16:creationId xmlns:a16="http://schemas.microsoft.com/office/drawing/2014/main" id="{03B87C2A-5354-4248-86E9-D08224B9EB39}"/>
              </a:ext>
            </a:extLst>
          </p:cNvPr>
          <p:cNvSpPr/>
          <p:nvPr/>
        </p:nvSpPr>
        <p:spPr bwMode="auto">
          <a:xfrm>
            <a:off x="551502" y="2979939"/>
            <a:ext cx="11052680" cy="288000"/>
          </a:xfrm>
          <a:prstGeom prst="roundRect">
            <a:avLst/>
          </a:prstGeom>
          <a:solidFill>
            <a:srgbClr val="00B0F0"/>
          </a:solidFill>
          <a:ln w="3175" cap="flat" cmpd="sng" algn="ctr">
            <a:noFill/>
            <a:prstDash val="solid"/>
            <a:round/>
            <a:headEnd type="none" w="med" len="med"/>
            <a:tailEnd type="none" w="med" len="med"/>
          </a:ln>
          <a:effectLst/>
        </p:spPr>
        <p:txBody>
          <a:bodyPr wrap="none" lIns="72000" tIns="0" rIns="72000" bIns="0" anchor="ctr"/>
          <a:lstStyle/>
          <a:p>
            <a:r>
              <a:rPr lang="en-US" altLang="zh-CN" sz="1100" b="1"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测试环境</a:t>
            </a:r>
          </a:p>
        </p:txBody>
      </p:sp>
      <p:graphicFrame>
        <p:nvGraphicFramePr>
          <p:cNvPr id="12" name="Group 474">
            <a:extLst>
              <a:ext uri="{FF2B5EF4-FFF2-40B4-BE49-F238E27FC236}">
                <a16:creationId xmlns:a16="http://schemas.microsoft.com/office/drawing/2014/main" id="{3467C1C0-9D98-6049-AD10-C1ECFCD74F19}"/>
              </a:ext>
            </a:extLst>
          </p:cNvPr>
          <p:cNvGraphicFramePr/>
          <p:nvPr>
            <p:extLst>
              <p:ext uri="{D42A27DB-BD31-4B8C-83A1-F6EECF244321}">
                <p14:modId xmlns:p14="http://schemas.microsoft.com/office/powerpoint/2010/main" val="920430898"/>
              </p:ext>
            </p:extLst>
          </p:nvPr>
        </p:nvGraphicFramePr>
        <p:xfrm>
          <a:off x="551501" y="3317951"/>
          <a:ext cx="11030609" cy="1136461"/>
        </p:xfrm>
        <a:graphic>
          <a:graphicData uri="http://schemas.openxmlformats.org/drawingml/2006/table">
            <a:tbl>
              <a:tblPr/>
              <a:tblGrid>
                <a:gridCol w="2486789">
                  <a:extLst>
                    <a:ext uri="{9D8B030D-6E8A-4147-A177-3AD203B41FA5}">
                      <a16:colId xmlns:a16="http://schemas.microsoft.com/office/drawing/2014/main" val="20000"/>
                    </a:ext>
                  </a:extLst>
                </a:gridCol>
                <a:gridCol w="4408669">
                  <a:extLst>
                    <a:ext uri="{9D8B030D-6E8A-4147-A177-3AD203B41FA5}">
                      <a16:colId xmlns:a16="http://schemas.microsoft.com/office/drawing/2014/main" val="20001"/>
                    </a:ext>
                  </a:extLst>
                </a:gridCol>
                <a:gridCol w="4135151">
                  <a:extLst>
                    <a:ext uri="{9D8B030D-6E8A-4147-A177-3AD203B41FA5}">
                      <a16:colId xmlns:a16="http://schemas.microsoft.com/office/drawing/2014/main" val="20002"/>
                    </a:ext>
                  </a:extLst>
                </a:gridCol>
              </a:tblGrid>
              <a:tr h="278701">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服务器环境</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100" b="0" i="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客户端环境</a:t>
                      </a:r>
                    </a:p>
                  </a:txBody>
                  <a:tcPr marL="83077" marR="83077" marT="46800" marB="46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0">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软件</a:t>
                      </a:r>
                      <a:endPar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endParaRPr>
                    </a:p>
                  </a:txBody>
                  <a:tcPr marL="83077" marR="83077" marT="46800" marB="46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操作系统：</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Windows 10 </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企业版</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应用服务器：</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Apache Tomcat 8.0</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操作系统：</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Windows 10 </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企业版</a:t>
                      </a:r>
                      <a:endPar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客户端软件：</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Apache </a:t>
                      </a:r>
                      <a:r>
                        <a:rPr kumimoji="0" lang="en-US" altLang="ko-KR" sz="11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mn-ea"/>
                          <a:sym typeface="+mn-lt"/>
                        </a:rPr>
                        <a:t>Jmeter</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 3.3</a:t>
                      </a:r>
                    </a:p>
                  </a:txBody>
                  <a:tcPr marL="83077" marR="83077" marT="46800" marB="46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硬件</a:t>
                      </a:r>
                      <a:endPar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endParaRPr>
                    </a:p>
                  </a:txBody>
                  <a:tcPr marL="83077" marR="83077" marT="46800" marB="46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数据库：联想</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PC</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CPU 2.6*4</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，内存</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16G</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应用服务器：联想</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PC</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CPU 2.3*4</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，内存 </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8G</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联想</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PC</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CPU 2.3*4</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；内存 </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8G</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
        <p:nvSpPr>
          <p:cNvPr id="13" name="모서리가 둥근 직사각형 321">
            <a:extLst>
              <a:ext uri="{FF2B5EF4-FFF2-40B4-BE49-F238E27FC236}">
                <a16:creationId xmlns:a16="http://schemas.microsoft.com/office/drawing/2014/main" id="{2276948E-04F8-B548-95AD-3233B5250617}"/>
              </a:ext>
            </a:extLst>
          </p:cNvPr>
          <p:cNvSpPr/>
          <p:nvPr/>
        </p:nvSpPr>
        <p:spPr bwMode="auto">
          <a:xfrm>
            <a:off x="551502" y="4669345"/>
            <a:ext cx="11052680" cy="288000"/>
          </a:xfrm>
          <a:prstGeom prst="roundRect">
            <a:avLst/>
          </a:prstGeom>
          <a:solidFill>
            <a:srgbClr val="00B0F0"/>
          </a:solidFill>
          <a:ln w="3175" cap="flat" cmpd="sng" algn="ctr">
            <a:noFill/>
            <a:prstDash val="solid"/>
            <a:round/>
            <a:headEnd type="none" w="med" len="med"/>
            <a:tailEnd type="none" w="med" len="med"/>
          </a:ln>
          <a:effectLst/>
        </p:spPr>
        <p:txBody>
          <a:bodyPr wrap="none" lIns="72000" tIns="0" rIns="72000" bIns="0" anchor="ctr"/>
          <a:lstStyle/>
          <a:p>
            <a:r>
              <a:rPr lang="en-US" altLang="zh-CN" sz="1100" b="1" dirty="0">
                <a:solidFill>
                  <a:schemeClr val="bg1"/>
                </a:solidFill>
                <a:latin typeface="微软雅黑" panose="020B0503020204020204" pitchFamily="34" charset="-122"/>
                <a:ea typeface="微软雅黑" panose="020B0503020204020204" pitchFamily="34" charset="-122"/>
                <a:cs typeface="+mn-ea"/>
                <a:sym typeface="+mn-lt"/>
              </a:rPr>
              <a:t>4.</a:t>
            </a:r>
            <a:r>
              <a:rPr lang="zh-CN" altLang="en-US" sz="1100" b="1" dirty="0">
                <a:solidFill>
                  <a:schemeClr val="bg1"/>
                </a:solidFill>
                <a:latin typeface="微软雅黑" panose="020B0503020204020204" pitchFamily="34" charset="-122"/>
                <a:ea typeface="微软雅黑" panose="020B0503020204020204" pitchFamily="34" charset="-122"/>
                <a:cs typeface="+mn-ea"/>
                <a:sym typeface="+mn-lt"/>
              </a:rPr>
              <a:t>压力测试方法</a:t>
            </a:r>
          </a:p>
        </p:txBody>
      </p:sp>
      <p:sp>
        <p:nvSpPr>
          <p:cNvPr id="14" name="내용 개체 틀 3">
            <a:extLst>
              <a:ext uri="{FF2B5EF4-FFF2-40B4-BE49-F238E27FC236}">
                <a16:creationId xmlns:a16="http://schemas.microsoft.com/office/drawing/2014/main" id="{6350B5DE-0EBA-4843-9D48-4E5BE8893E94}"/>
              </a:ext>
            </a:extLst>
          </p:cNvPr>
          <p:cNvSpPr txBox="1">
            <a:spLocks/>
          </p:cNvSpPr>
          <p:nvPr/>
        </p:nvSpPr>
        <p:spPr>
          <a:xfrm>
            <a:off x="551502" y="5007535"/>
            <a:ext cx="11052680" cy="865507"/>
          </a:xfrm>
          <a:prstGeom prst="rect">
            <a:avLst/>
          </a:prstGeom>
          <a:solidFill>
            <a:schemeClr val="bg1">
              <a:lumMod val="95000"/>
            </a:schemeClr>
          </a:solidFill>
          <a:ln w="9525">
            <a:noFill/>
            <a:round/>
          </a:ln>
          <a:effectLst/>
        </p:spPr>
        <p:txBody>
          <a:bodyPr lIns="87279" tIns="43640" rIns="87279" bIns="43640" anchor="ctr"/>
          <a:lstStyle>
            <a:defPPr>
              <a:defRPr lang="ko-KR"/>
            </a:defPPr>
            <a:lvl1pPr marL="133350" indent="-133350">
              <a:lnSpc>
                <a:spcPct val="110000"/>
              </a:lnSpc>
              <a:spcBef>
                <a:spcPct val="20000"/>
              </a:spcBef>
              <a:buBlip>
                <a:blip r:embed="rId2"/>
              </a:buBlip>
              <a:defRPr sz="110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cs typeface="+mn-ea"/>
                <a:sym typeface="+mn-lt"/>
              </a:rPr>
              <a:t>利用</a:t>
            </a:r>
            <a:r>
              <a:rPr lang="en-US" altLang="zh-CN" dirty="0">
                <a:cs typeface="+mn-ea"/>
                <a:sym typeface="+mn-lt"/>
              </a:rPr>
              <a:t>Apache </a:t>
            </a:r>
            <a:r>
              <a:rPr lang="en-US" altLang="zh-CN" dirty="0" err="1">
                <a:cs typeface="+mn-ea"/>
                <a:sym typeface="+mn-lt"/>
              </a:rPr>
              <a:t>Jmeter</a:t>
            </a:r>
            <a:r>
              <a:rPr lang="zh-CN" altLang="en-US" dirty="0">
                <a:cs typeface="+mn-ea"/>
                <a:sym typeface="+mn-lt"/>
              </a:rPr>
              <a:t>压力测试工具虚拟用户活动脚本，并对特定的脚本进行参数化处理，完善测试脚本。</a:t>
            </a:r>
          </a:p>
          <a:p>
            <a:r>
              <a:rPr lang="zh-CN" altLang="en-US" dirty="0">
                <a:cs typeface="+mn-ea"/>
                <a:sym typeface="+mn-lt"/>
              </a:rPr>
              <a:t>对测试期间的场景进行分析和监视，并分析实时监视图表。</a:t>
            </a:r>
          </a:p>
          <a:p>
            <a:r>
              <a:rPr lang="zh-CN" altLang="en-US" dirty="0">
                <a:cs typeface="+mn-ea"/>
                <a:sym typeface="+mn-lt"/>
              </a:rPr>
              <a:t>利用</a:t>
            </a:r>
            <a:r>
              <a:rPr lang="en-US" altLang="zh-CN" dirty="0">
                <a:cs typeface="+mn-ea"/>
                <a:sym typeface="+mn-lt"/>
              </a:rPr>
              <a:t>Apache </a:t>
            </a:r>
            <a:r>
              <a:rPr lang="en-US" altLang="zh-CN" dirty="0" err="1">
                <a:cs typeface="+mn-ea"/>
                <a:sym typeface="+mn-lt"/>
              </a:rPr>
              <a:t>Jmeter</a:t>
            </a:r>
            <a:r>
              <a:rPr lang="zh-CN" altLang="en-US" dirty="0">
                <a:cs typeface="+mn-ea"/>
                <a:sym typeface="+mn-lt"/>
              </a:rPr>
              <a:t>生成的压测报告分析测试结果。</a:t>
            </a:r>
          </a:p>
        </p:txBody>
      </p:sp>
    </p:spTree>
    <p:extLst>
      <p:ext uri="{BB962C8B-B14F-4D97-AF65-F5344CB8AC3E}">
        <p14:creationId xmlns:p14="http://schemas.microsoft.com/office/powerpoint/2010/main" val="29550977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097D9918-7742-2C47-A452-224A62D624A6}"/>
              </a:ext>
            </a:extLst>
          </p:cNvPr>
          <p:cNvSpPr>
            <a:spLocks noGrp="1"/>
          </p:cNvSpPr>
          <p:nvPr>
            <p:ph type="title"/>
          </p:nvPr>
        </p:nvSpPr>
        <p:spPr/>
        <p:txBody>
          <a:bodyPr/>
          <a:lstStyle/>
          <a:p>
            <a:r>
              <a:rPr lang="zh-CN" altLang="en-US" dirty="0">
                <a:cs typeface="+mn-ea"/>
                <a:sym typeface="+mn-lt"/>
              </a:rPr>
              <a:t>性能测试方案（</a:t>
            </a:r>
            <a:r>
              <a:rPr lang="en-US" altLang="zh-CN" dirty="0">
                <a:cs typeface="+mn-ea"/>
                <a:sym typeface="+mn-lt"/>
              </a:rPr>
              <a:t>2/2</a:t>
            </a:r>
            <a:r>
              <a:rPr lang="zh-CN" altLang="en-US" dirty="0">
                <a:cs typeface="+mn-ea"/>
                <a:sym typeface="+mn-lt"/>
              </a:rPr>
              <a:t>）</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111</a:t>
            </a:fld>
            <a:endParaRPr lang="ko-KR" altLang="en-US" dirty="0"/>
          </a:p>
        </p:txBody>
      </p:sp>
      <p:sp>
        <p:nvSpPr>
          <p:cNvPr id="8" name="직사각형 70">
            <a:extLst>
              <a:ext uri="{FF2B5EF4-FFF2-40B4-BE49-F238E27FC236}">
                <a16:creationId xmlns:a16="http://schemas.microsoft.com/office/drawing/2014/main" id="{AD13254D-72F6-C243-9E30-8673A277FC07}"/>
              </a:ext>
            </a:extLst>
          </p:cNvPr>
          <p:cNvSpPr/>
          <p:nvPr/>
        </p:nvSpPr>
        <p:spPr>
          <a:xfrm>
            <a:off x="1628136" y="997191"/>
            <a:ext cx="4208491" cy="5085567"/>
          </a:xfrm>
          <a:prstGeom prst="rect">
            <a:avLst/>
          </a:prstGeom>
          <a:ln w="12700">
            <a:solidFill>
              <a:srgbClr val="009CE1"/>
            </a:solidFill>
            <a:miter/>
          </a:ln>
        </p:spPr>
        <p:txBody>
          <a:bodyPr lIns="45718" tIns="45718" rIns="45718" bIns="45718" anchor="ctr"/>
          <a:lstStyle/>
          <a:p>
            <a:pPr algn="ctr">
              <a:defRPr b="1">
                <a:solidFill>
                  <a:srgbClr val="FFFFFF"/>
                </a:solidFill>
                <a:latin typeface="Arial"/>
                <a:ea typeface="Arial"/>
                <a:cs typeface="Arial"/>
                <a:sym typeface="Arial"/>
              </a:defRPr>
            </a:pPr>
            <a:endParaRPr>
              <a:latin typeface="Microsoft YaHei" panose="020B0503020204020204" pitchFamily="34" charset="-122"/>
              <a:ea typeface="Microsoft YaHei" panose="020B0503020204020204" pitchFamily="34" charset="-122"/>
              <a:cs typeface="+mn-ea"/>
              <a:sym typeface="+mn-lt"/>
            </a:endParaRPr>
          </a:p>
        </p:txBody>
      </p:sp>
      <p:sp>
        <p:nvSpPr>
          <p:cNvPr id="9" name="Rectangle">
            <a:extLst>
              <a:ext uri="{FF2B5EF4-FFF2-40B4-BE49-F238E27FC236}">
                <a16:creationId xmlns:a16="http://schemas.microsoft.com/office/drawing/2014/main" id="{2DA5387D-9217-8347-8A49-2D211B63C9DE}"/>
              </a:ext>
            </a:extLst>
          </p:cNvPr>
          <p:cNvSpPr/>
          <p:nvPr/>
        </p:nvSpPr>
        <p:spPr>
          <a:xfrm>
            <a:off x="1628136" y="992529"/>
            <a:ext cx="4208492" cy="259710"/>
          </a:xfrm>
          <a:prstGeom prst="rect">
            <a:avLst/>
          </a:prstGeom>
          <a:solidFill>
            <a:srgbClr val="009CE1"/>
          </a:solidFill>
          <a:ln w="9525" cap="flat">
            <a:solidFill>
              <a:srgbClr val="3A98E6"/>
            </a:solidFill>
            <a:prstDash val="solid"/>
            <a:round/>
          </a:ln>
          <a:effectLst/>
        </p:spPr>
        <p:txBody>
          <a:bodyPr wrap="square" lIns="45718" tIns="45718" rIns="45718" bIns="45718" numCol="1" anchor="ctr">
            <a:noAutofit/>
          </a:bodyPr>
          <a:lstStyle/>
          <a:p>
            <a:pPr algn="ctr">
              <a:defRPr sz="1400" b="1">
                <a:solidFill>
                  <a:srgbClr val="FFFFFF"/>
                </a:solidFill>
                <a:latin typeface="Arial"/>
                <a:ea typeface="Arial"/>
                <a:cs typeface="Arial"/>
                <a:sym typeface="Arial"/>
              </a:defRPr>
            </a:pPr>
            <a:endParaRPr>
              <a:latin typeface="Microsoft YaHei" panose="020B0503020204020204" pitchFamily="34" charset="-122"/>
              <a:ea typeface="Microsoft YaHei" panose="020B0503020204020204" pitchFamily="34" charset="-122"/>
              <a:cs typeface="+mn-ea"/>
              <a:sym typeface="+mn-lt"/>
            </a:endParaRPr>
          </a:p>
        </p:txBody>
      </p:sp>
      <p:sp>
        <p:nvSpPr>
          <p:cNvPr id="10" name="异常管理一般流程">
            <a:extLst>
              <a:ext uri="{FF2B5EF4-FFF2-40B4-BE49-F238E27FC236}">
                <a16:creationId xmlns:a16="http://schemas.microsoft.com/office/drawing/2014/main" id="{13D429B7-6587-D14A-AA03-C0A3A9BB51F1}"/>
              </a:ext>
            </a:extLst>
          </p:cNvPr>
          <p:cNvSpPr txBox="1"/>
          <p:nvPr/>
        </p:nvSpPr>
        <p:spPr>
          <a:xfrm>
            <a:off x="1628136" y="991579"/>
            <a:ext cx="4208492" cy="261607"/>
          </a:xfrm>
          <a:prstGeom prst="rect">
            <a:avLst/>
          </a:prstGeom>
          <a:solidFill>
            <a:srgbClr val="00B0F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rPr lang="zh-CN" altLang="en-US" sz="1100" dirty="0">
                <a:latin typeface="Microsoft YaHei" panose="020B0503020204020204" pitchFamily="34" charset="-122"/>
                <a:ea typeface="Microsoft YaHei" panose="020B0503020204020204" pitchFamily="34" charset="-122"/>
                <a:cs typeface="+mn-ea"/>
                <a:sym typeface="+mn-lt"/>
              </a:rPr>
              <a:t>场景</a:t>
            </a:r>
            <a:r>
              <a:rPr lang="en-US" altLang="zh-CN" sz="1100" dirty="0">
                <a:latin typeface="Microsoft YaHei" panose="020B0503020204020204" pitchFamily="34" charset="-122"/>
                <a:ea typeface="Microsoft YaHei" panose="020B0503020204020204" pitchFamily="34" charset="-122"/>
                <a:cs typeface="+mn-ea"/>
                <a:sym typeface="+mn-lt"/>
              </a:rPr>
              <a:t>1</a:t>
            </a:r>
            <a:r>
              <a:rPr lang="zh-CN" altLang="en-US" sz="1100" dirty="0">
                <a:latin typeface="Microsoft YaHei" panose="020B0503020204020204" pitchFamily="34" charset="-122"/>
                <a:ea typeface="Microsoft YaHei" panose="020B0503020204020204" pitchFamily="34" charset="-122"/>
                <a:cs typeface="+mn-ea"/>
                <a:sym typeface="+mn-lt"/>
              </a:rPr>
              <a:t>：查询</a:t>
            </a:r>
            <a:r>
              <a:rPr lang="en-US" altLang="zh-CN" sz="1100" dirty="0">
                <a:latin typeface="Microsoft YaHei" panose="020B0503020204020204" pitchFamily="34" charset="-122"/>
                <a:ea typeface="Microsoft YaHei" panose="020B0503020204020204" pitchFamily="34" charset="-122"/>
                <a:cs typeface="+mn-ea"/>
                <a:sym typeface="+mn-lt"/>
              </a:rPr>
              <a:t>BOM</a:t>
            </a:r>
            <a:r>
              <a:rPr lang="zh-CN" altLang="en-US" sz="1100" dirty="0">
                <a:latin typeface="Microsoft YaHei" panose="020B0503020204020204" pitchFamily="34" charset="-122"/>
                <a:ea typeface="Microsoft YaHei" panose="020B0503020204020204" pitchFamily="34" charset="-122"/>
                <a:cs typeface="+mn-ea"/>
                <a:sym typeface="+mn-lt"/>
              </a:rPr>
              <a:t>清单</a:t>
            </a:r>
            <a:endParaRPr sz="1100" dirty="0">
              <a:latin typeface="Microsoft YaHei" panose="020B0503020204020204" pitchFamily="34" charset="-122"/>
              <a:ea typeface="Microsoft YaHei" panose="020B0503020204020204" pitchFamily="34" charset="-122"/>
              <a:cs typeface="+mn-ea"/>
              <a:sym typeface="+mn-lt"/>
            </a:endParaRPr>
          </a:p>
        </p:txBody>
      </p:sp>
      <p:sp>
        <p:nvSpPr>
          <p:cNvPr id="11" name="직사각형 70">
            <a:extLst>
              <a:ext uri="{FF2B5EF4-FFF2-40B4-BE49-F238E27FC236}">
                <a16:creationId xmlns:a16="http://schemas.microsoft.com/office/drawing/2014/main" id="{E7D2A10C-B8F0-334E-9BF4-E28D590ECC2C}"/>
              </a:ext>
            </a:extLst>
          </p:cNvPr>
          <p:cNvSpPr/>
          <p:nvPr/>
        </p:nvSpPr>
        <p:spPr>
          <a:xfrm>
            <a:off x="6171381" y="1005840"/>
            <a:ext cx="4208491" cy="5085567"/>
          </a:xfrm>
          <a:prstGeom prst="rect">
            <a:avLst/>
          </a:prstGeom>
          <a:ln w="12700">
            <a:solidFill>
              <a:srgbClr val="009CE1"/>
            </a:solidFill>
            <a:miter/>
          </a:ln>
        </p:spPr>
        <p:txBody>
          <a:bodyPr lIns="45718" tIns="45718" rIns="45718" bIns="45718" anchor="ctr"/>
          <a:lstStyle/>
          <a:p>
            <a:pPr algn="ctr">
              <a:defRPr b="1">
                <a:solidFill>
                  <a:srgbClr val="FFFFFF"/>
                </a:solidFill>
                <a:latin typeface="Arial"/>
                <a:ea typeface="Arial"/>
                <a:cs typeface="Arial"/>
                <a:sym typeface="Arial"/>
              </a:defRPr>
            </a:pPr>
            <a:endParaRPr>
              <a:latin typeface="Microsoft YaHei" panose="020B0503020204020204" pitchFamily="34" charset="-122"/>
              <a:ea typeface="Microsoft YaHei" panose="020B0503020204020204" pitchFamily="34" charset="-122"/>
              <a:cs typeface="+mn-ea"/>
              <a:sym typeface="+mn-lt"/>
            </a:endParaRPr>
          </a:p>
        </p:txBody>
      </p:sp>
      <p:sp>
        <p:nvSpPr>
          <p:cNvPr id="12" name="Rectangle">
            <a:extLst>
              <a:ext uri="{FF2B5EF4-FFF2-40B4-BE49-F238E27FC236}">
                <a16:creationId xmlns:a16="http://schemas.microsoft.com/office/drawing/2014/main" id="{927E0083-5BF9-A248-BC7A-0F6C9268E72C}"/>
              </a:ext>
            </a:extLst>
          </p:cNvPr>
          <p:cNvSpPr/>
          <p:nvPr/>
        </p:nvSpPr>
        <p:spPr>
          <a:xfrm>
            <a:off x="6171381" y="1001178"/>
            <a:ext cx="4208492" cy="259710"/>
          </a:xfrm>
          <a:prstGeom prst="rect">
            <a:avLst/>
          </a:prstGeom>
          <a:solidFill>
            <a:srgbClr val="009CE1"/>
          </a:solidFill>
          <a:ln w="9525" cap="flat">
            <a:solidFill>
              <a:srgbClr val="3A98E6"/>
            </a:solidFill>
            <a:prstDash val="solid"/>
            <a:round/>
          </a:ln>
          <a:effectLst/>
        </p:spPr>
        <p:txBody>
          <a:bodyPr wrap="square" lIns="45718" tIns="45718" rIns="45718" bIns="45718" numCol="1" anchor="ctr">
            <a:noAutofit/>
          </a:bodyPr>
          <a:lstStyle/>
          <a:p>
            <a:pPr algn="ctr">
              <a:defRPr sz="1400" b="1">
                <a:solidFill>
                  <a:srgbClr val="FFFFFF"/>
                </a:solidFill>
                <a:latin typeface="Arial"/>
                <a:ea typeface="Arial"/>
                <a:cs typeface="Arial"/>
                <a:sym typeface="Arial"/>
              </a:defRPr>
            </a:pPr>
            <a:endParaRPr>
              <a:latin typeface="Microsoft YaHei" panose="020B0503020204020204" pitchFamily="34" charset="-122"/>
              <a:ea typeface="Microsoft YaHei" panose="020B0503020204020204" pitchFamily="34" charset="-122"/>
              <a:cs typeface="+mn-ea"/>
              <a:sym typeface="+mn-lt"/>
            </a:endParaRPr>
          </a:p>
        </p:txBody>
      </p:sp>
      <p:sp>
        <p:nvSpPr>
          <p:cNvPr id="13" name="异常管理一般流程">
            <a:extLst>
              <a:ext uri="{FF2B5EF4-FFF2-40B4-BE49-F238E27FC236}">
                <a16:creationId xmlns:a16="http://schemas.microsoft.com/office/drawing/2014/main" id="{4CA0BE80-60A0-264C-AEC2-092542239509}"/>
              </a:ext>
            </a:extLst>
          </p:cNvPr>
          <p:cNvSpPr txBox="1"/>
          <p:nvPr/>
        </p:nvSpPr>
        <p:spPr>
          <a:xfrm>
            <a:off x="6171381" y="991579"/>
            <a:ext cx="4208492" cy="261607"/>
          </a:xfrm>
          <a:prstGeom prst="rect">
            <a:avLst/>
          </a:prstGeom>
          <a:solidFill>
            <a:srgbClr val="00B0F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rPr lang="zh-CN" altLang="en-US" sz="1100" dirty="0">
                <a:latin typeface="Microsoft YaHei" panose="020B0503020204020204" pitchFamily="34" charset="-122"/>
                <a:ea typeface="Microsoft YaHei" panose="020B0503020204020204" pitchFamily="34" charset="-122"/>
                <a:cs typeface="+mn-ea"/>
                <a:sym typeface="+mn-lt"/>
              </a:rPr>
              <a:t>场景</a:t>
            </a:r>
            <a:r>
              <a:rPr lang="en-US" altLang="zh-CN" sz="1100" dirty="0">
                <a:latin typeface="Microsoft YaHei" panose="020B0503020204020204" pitchFamily="34" charset="-122"/>
                <a:ea typeface="Microsoft YaHei" panose="020B0503020204020204" pitchFamily="34" charset="-122"/>
                <a:cs typeface="+mn-ea"/>
                <a:sym typeface="+mn-lt"/>
              </a:rPr>
              <a:t>2</a:t>
            </a:r>
            <a:r>
              <a:rPr lang="zh-CN" altLang="en-US" sz="1100" dirty="0">
                <a:latin typeface="Microsoft YaHei" panose="020B0503020204020204" pitchFamily="34" charset="-122"/>
                <a:ea typeface="Microsoft YaHei" panose="020B0503020204020204" pitchFamily="34" charset="-122"/>
                <a:cs typeface="+mn-ea"/>
                <a:sym typeface="+mn-lt"/>
              </a:rPr>
              <a:t>：创建批次操作</a:t>
            </a:r>
            <a:endParaRPr sz="1100" dirty="0">
              <a:latin typeface="Microsoft YaHei" panose="020B0503020204020204" pitchFamily="34" charset="-122"/>
              <a:ea typeface="Microsoft YaHei" panose="020B0503020204020204" pitchFamily="34" charset="-122"/>
              <a:cs typeface="+mn-ea"/>
              <a:sym typeface="+mn-lt"/>
            </a:endParaRPr>
          </a:p>
        </p:txBody>
      </p:sp>
      <p:sp>
        <p:nvSpPr>
          <p:cNvPr id="14" name="文本框 15">
            <a:extLst>
              <a:ext uri="{FF2B5EF4-FFF2-40B4-BE49-F238E27FC236}">
                <a16:creationId xmlns:a16="http://schemas.microsoft.com/office/drawing/2014/main" id="{77A10522-B0C3-614C-A9D8-33AFD190BDA5}"/>
              </a:ext>
            </a:extLst>
          </p:cNvPr>
          <p:cNvSpPr txBox="1"/>
          <p:nvPr/>
        </p:nvSpPr>
        <p:spPr>
          <a:xfrm>
            <a:off x="1628135" y="1247601"/>
            <a:ext cx="4208492" cy="1435521"/>
          </a:xfrm>
          <a:prstGeom prst="rect">
            <a:avLst/>
          </a:prstGeom>
          <a:noFill/>
        </p:spPr>
        <p:txBody>
          <a:bodyPr wrap="square" rtlCol="0">
            <a:spAutoFit/>
          </a:bodyPr>
          <a:lstStyle/>
          <a:p>
            <a:pPr>
              <a:lnSpc>
                <a:spcPct val="120000"/>
              </a:lnSpc>
            </a:pPr>
            <a:r>
              <a:rPr lang="en-US" altLang="zh-CN" sz="1050" b="1" dirty="0">
                <a:latin typeface="Microsoft YaHei" panose="020B0503020204020204" pitchFamily="34" charset="-122"/>
                <a:ea typeface="Microsoft YaHei" panose="020B0503020204020204" pitchFamily="34" charset="-122"/>
                <a:cs typeface="+mn-ea"/>
                <a:sym typeface="+mn-lt"/>
              </a:rPr>
              <a:t>Response Times(</a:t>
            </a:r>
            <a:r>
              <a:rPr lang="en-US" altLang="zh-CN" sz="1050" b="1" dirty="0" err="1">
                <a:latin typeface="Microsoft YaHei" panose="020B0503020204020204" pitchFamily="34" charset="-122"/>
                <a:ea typeface="Microsoft YaHei" panose="020B0503020204020204" pitchFamily="34" charset="-122"/>
                <a:cs typeface="+mn-ea"/>
                <a:sym typeface="+mn-lt"/>
              </a:rPr>
              <a:t>ms</a:t>
            </a:r>
            <a:r>
              <a:rPr lang="en-US" altLang="zh-CN" sz="1050" b="1" dirty="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dirty="0">
                <a:latin typeface="Microsoft YaHei" panose="020B0503020204020204" pitchFamily="34" charset="-122"/>
                <a:ea typeface="Microsoft YaHei" panose="020B0503020204020204" pitchFamily="34" charset="-122"/>
                <a:cs typeface="+mn-ea"/>
                <a:sym typeface="+mn-lt"/>
              </a:rPr>
              <a:t>a) Average: 174.22(</a:t>
            </a:r>
            <a:r>
              <a:rPr lang="zh-CN" altLang="en-US" sz="900" dirty="0">
                <a:latin typeface="Microsoft YaHei" panose="020B0503020204020204" pitchFamily="34" charset="-122"/>
                <a:ea typeface="Microsoft YaHei" panose="020B0503020204020204" pitchFamily="34" charset="-122"/>
                <a:cs typeface="+mn-ea"/>
                <a:sym typeface="+mn-lt"/>
              </a:rPr>
              <a:t>平均响应时间</a:t>
            </a:r>
            <a:r>
              <a:rPr lang="en-US" altLang="zh-CN" sz="900" dirty="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dirty="0">
                <a:latin typeface="Microsoft YaHei" panose="020B0503020204020204" pitchFamily="34" charset="-122"/>
                <a:ea typeface="Microsoft YaHei" panose="020B0503020204020204" pitchFamily="34" charset="-122"/>
                <a:cs typeface="+mn-ea"/>
                <a:sym typeface="+mn-lt"/>
              </a:rPr>
              <a:t>b) Min: 19(</a:t>
            </a:r>
            <a:r>
              <a:rPr lang="zh-CN" altLang="en-US" sz="900" dirty="0">
                <a:latin typeface="Microsoft YaHei" panose="020B0503020204020204" pitchFamily="34" charset="-122"/>
                <a:ea typeface="Microsoft YaHei" panose="020B0503020204020204" pitchFamily="34" charset="-122"/>
                <a:cs typeface="+mn-ea"/>
                <a:sym typeface="+mn-lt"/>
              </a:rPr>
              <a:t>最小响应时间</a:t>
            </a:r>
            <a:r>
              <a:rPr lang="en-US" altLang="zh-CN" sz="900" dirty="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dirty="0">
                <a:latin typeface="Microsoft YaHei" panose="020B0503020204020204" pitchFamily="34" charset="-122"/>
                <a:ea typeface="Microsoft YaHei" panose="020B0503020204020204" pitchFamily="34" charset="-122"/>
                <a:cs typeface="+mn-ea"/>
                <a:sym typeface="+mn-lt"/>
              </a:rPr>
              <a:t>c) Max: 530(</a:t>
            </a:r>
            <a:r>
              <a:rPr lang="zh-CN" altLang="en-US" sz="900" dirty="0">
                <a:latin typeface="Microsoft YaHei" panose="020B0503020204020204" pitchFamily="34" charset="-122"/>
                <a:ea typeface="Microsoft YaHei" panose="020B0503020204020204" pitchFamily="34" charset="-122"/>
                <a:cs typeface="+mn-ea"/>
                <a:sym typeface="+mn-lt"/>
              </a:rPr>
              <a:t>最大响应时间</a:t>
            </a:r>
            <a:r>
              <a:rPr lang="en-US" altLang="zh-CN" sz="900" dirty="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dirty="0">
                <a:latin typeface="Microsoft YaHei" panose="020B0503020204020204" pitchFamily="34" charset="-122"/>
                <a:ea typeface="Microsoft YaHei" panose="020B0503020204020204" pitchFamily="34" charset="-122"/>
                <a:cs typeface="+mn-ea"/>
                <a:sym typeface="+mn-lt"/>
              </a:rPr>
              <a:t>d) 90th: 186(90%</a:t>
            </a:r>
            <a:r>
              <a:rPr lang="zh-CN" altLang="en-US" sz="900" dirty="0">
                <a:latin typeface="Microsoft YaHei" panose="020B0503020204020204" pitchFamily="34" charset="-122"/>
                <a:ea typeface="Microsoft YaHei" panose="020B0503020204020204" pitchFamily="34" charset="-122"/>
                <a:cs typeface="+mn-ea"/>
                <a:sym typeface="+mn-lt"/>
              </a:rPr>
              <a:t>用户响应时间</a:t>
            </a:r>
            <a:r>
              <a:rPr lang="en-US" altLang="zh-CN" sz="900" dirty="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dirty="0">
                <a:latin typeface="Microsoft YaHei" panose="020B0503020204020204" pitchFamily="34" charset="-122"/>
                <a:ea typeface="Microsoft YaHei" panose="020B0503020204020204" pitchFamily="34" charset="-122"/>
                <a:cs typeface="+mn-ea"/>
                <a:sym typeface="+mn-lt"/>
              </a:rPr>
              <a:t>e) 95th: 194(95%</a:t>
            </a:r>
            <a:r>
              <a:rPr lang="zh-CN" altLang="en-US" sz="900" dirty="0">
                <a:latin typeface="Microsoft YaHei" panose="020B0503020204020204" pitchFamily="34" charset="-122"/>
                <a:ea typeface="Microsoft YaHei" panose="020B0503020204020204" pitchFamily="34" charset="-122"/>
                <a:cs typeface="+mn-ea"/>
                <a:sym typeface="+mn-lt"/>
              </a:rPr>
              <a:t>用户响应时间</a:t>
            </a:r>
            <a:r>
              <a:rPr lang="en-US" altLang="zh-CN" sz="900" dirty="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dirty="0">
                <a:latin typeface="Microsoft YaHei" panose="020B0503020204020204" pitchFamily="34" charset="-122"/>
                <a:ea typeface="Microsoft YaHei" panose="020B0503020204020204" pitchFamily="34" charset="-122"/>
                <a:cs typeface="+mn-ea"/>
                <a:sym typeface="+mn-lt"/>
              </a:rPr>
              <a:t>f) 99th: 208(99%</a:t>
            </a:r>
            <a:r>
              <a:rPr lang="zh-CN" altLang="en-US" sz="900" dirty="0">
                <a:latin typeface="Microsoft YaHei" panose="020B0503020204020204" pitchFamily="34" charset="-122"/>
                <a:ea typeface="Microsoft YaHei" panose="020B0503020204020204" pitchFamily="34" charset="-122"/>
                <a:cs typeface="+mn-ea"/>
                <a:sym typeface="+mn-lt"/>
              </a:rPr>
              <a:t>用户响应时间</a:t>
            </a:r>
            <a:r>
              <a:rPr lang="en-US" altLang="zh-CN" sz="900" dirty="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dirty="0">
                <a:latin typeface="Microsoft YaHei" panose="020B0503020204020204" pitchFamily="34" charset="-122"/>
                <a:ea typeface="Microsoft YaHei" panose="020B0503020204020204" pitchFamily="34" charset="-122"/>
                <a:cs typeface="+mn-ea"/>
                <a:sym typeface="+mn-lt"/>
              </a:rPr>
              <a:t>g) Throughput: 565.16(</a:t>
            </a:r>
            <a:r>
              <a:rPr lang="zh-CN" altLang="en-US" sz="900" dirty="0">
                <a:latin typeface="Microsoft YaHei" panose="020B0503020204020204" pitchFamily="34" charset="-122"/>
                <a:ea typeface="Microsoft YaHei" panose="020B0503020204020204" pitchFamily="34" charset="-122"/>
                <a:cs typeface="+mn-ea"/>
                <a:sym typeface="+mn-lt"/>
              </a:rPr>
              <a:t>吞吐量</a:t>
            </a:r>
            <a:r>
              <a:rPr lang="en-US" altLang="zh-CN" sz="900" dirty="0">
                <a:latin typeface="Microsoft YaHei" panose="020B0503020204020204" pitchFamily="34" charset="-122"/>
                <a:ea typeface="Microsoft YaHei" panose="020B0503020204020204" pitchFamily="34" charset="-122"/>
                <a:cs typeface="+mn-ea"/>
                <a:sym typeface="+mn-lt"/>
              </a:rPr>
              <a:t>)</a:t>
            </a:r>
          </a:p>
        </p:txBody>
      </p:sp>
      <p:sp>
        <p:nvSpPr>
          <p:cNvPr id="15" name="文本框 16">
            <a:extLst>
              <a:ext uri="{FF2B5EF4-FFF2-40B4-BE49-F238E27FC236}">
                <a16:creationId xmlns:a16="http://schemas.microsoft.com/office/drawing/2014/main" id="{C5584454-ABC0-B646-91D2-75262C09DD93}"/>
              </a:ext>
            </a:extLst>
          </p:cNvPr>
          <p:cNvSpPr txBox="1"/>
          <p:nvPr/>
        </p:nvSpPr>
        <p:spPr>
          <a:xfrm>
            <a:off x="6110995" y="1256250"/>
            <a:ext cx="4208492" cy="1435521"/>
          </a:xfrm>
          <a:prstGeom prst="rect">
            <a:avLst/>
          </a:prstGeom>
          <a:noFill/>
        </p:spPr>
        <p:txBody>
          <a:bodyPr wrap="square" rtlCol="0">
            <a:spAutoFit/>
          </a:bodyPr>
          <a:lstStyle/>
          <a:p>
            <a:pPr>
              <a:lnSpc>
                <a:spcPct val="120000"/>
              </a:lnSpc>
            </a:pPr>
            <a:r>
              <a:rPr lang="en-US" altLang="zh-CN" sz="1050" b="1">
                <a:latin typeface="Microsoft YaHei" panose="020B0503020204020204" pitchFamily="34" charset="-122"/>
                <a:ea typeface="Microsoft YaHei" panose="020B0503020204020204" pitchFamily="34" charset="-122"/>
                <a:cs typeface="+mn-ea"/>
                <a:sym typeface="+mn-lt"/>
              </a:rPr>
              <a:t>Response Times(ms)</a:t>
            </a:r>
          </a:p>
          <a:p>
            <a:pPr>
              <a:lnSpc>
                <a:spcPct val="120000"/>
              </a:lnSpc>
            </a:pPr>
            <a:r>
              <a:rPr lang="en-US" altLang="zh-CN" sz="900">
                <a:latin typeface="Microsoft YaHei" panose="020B0503020204020204" pitchFamily="34" charset="-122"/>
                <a:ea typeface="Microsoft YaHei" panose="020B0503020204020204" pitchFamily="34" charset="-122"/>
                <a:cs typeface="+mn-ea"/>
                <a:sym typeface="+mn-lt"/>
              </a:rPr>
              <a:t>a) Average: 668.7(</a:t>
            </a:r>
            <a:r>
              <a:rPr lang="zh-CN" altLang="en-US" sz="900">
                <a:latin typeface="Microsoft YaHei" panose="020B0503020204020204" pitchFamily="34" charset="-122"/>
                <a:ea typeface="Microsoft YaHei" panose="020B0503020204020204" pitchFamily="34" charset="-122"/>
                <a:cs typeface="+mn-ea"/>
                <a:sym typeface="+mn-lt"/>
              </a:rPr>
              <a:t>平均响应时间</a:t>
            </a:r>
            <a:r>
              <a:rPr lang="en-US" altLang="zh-CN" sz="90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a:latin typeface="Microsoft YaHei" panose="020B0503020204020204" pitchFamily="34" charset="-122"/>
                <a:ea typeface="Microsoft YaHei" panose="020B0503020204020204" pitchFamily="34" charset="-122"/>
                <a:cs typeface="+mn-ea"/>
                <a:sym typeface="+mn-lt"/>
              </a:rPr>
              <a:t>b) Min: 66(</a:t>
            </a:r>
            <a:r>
              <a:rPr lang="zh-CN" altLang="en-US" sz="900">
                <a:latin typeface="Microsoft YaHei" panose="020B0503020204020204" pitchFamily="34" charset="-122"/>
                <a:ea typeface="Microsoft YaHei" panose="020B0503020204020204" pitchFamily="34" charset="-122"/>
                <a:cs typeface="+mn-ea"/>
                <a:sym typeface="+mn-lt"/>
              </a:rPr>
              <a:t>最小响应时间</a:t>
            </a:r>
            <a:r>
              <a:rPr lang="en-US" altLang="zh-CN" sz="90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a:latin typeface="Microsoft YaHei" panose="020B0503020204020204" pitchFamily="34" charset="-122"/>
                <a:ea typeface="Microsoft YaHei" panose="020B0503020204020204" pitchFamily="34" charset="-122"/>
                <a:cs typeface="+mn-ea"/>
                <a:sym typeface="+mn-lt"/>
              </a:rPr>
              <a:t>c) Max: 1229(</a:t>
            </a:r>
            <a:r>
              <a:rPr lang="zh-CN" altLang="en-US" sz="900">
                <a:latin typeface="Microsoft YaHei" panose="020B0503020204020204" pitchFamily="34" charset="-122"/>
                <a:ea typeface="Microsoft YaHei" panose="020B0503020204020204" pitchFamily="34" charset="-122"/>
                <a:cs typeface="+mn-ea"/>
                <a:sym typeface="+mn-lt"/>
              </a:rPr>
              <a:t>最大响应时间</a:t>
            </a:r>
            <a:r>
              <a:rPr lang="en-US" altLang="zh-CN" sz="90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a:latin typeface="Microsoft YaHei" panose="020B0503020204020204" pitchFamily="34" charset="-122"/>
                <a:ea typeface="Microsoft YaHei" panose="020B0503020204020204" pitchFamily="34" charset="-122"/>
                <a:cs typeface="+mn-ea"/>
                <a:sym typeface="+mn-lt"/>
              </a:rPr>
              <a:t>d) 90th: 731(90%</a:t>
            </a:r>
            <a:r>
              <a:rPr lang="zh-CN" altLang="en-US" sz="900">
                <a:latin typeface="Microsoft YaHei" panose="020B0503020204020204" pitchFamily="34" charset="-122"/>
                <a:ea typeface="Microsoft YaHei" panose="020B0503020204020204" pitchFamily="34" charset="-122"/>
                <a:cs typeface="+mn-ea"/>
                <a:sym typeface="+mn-lt"/>
              </a:rPr>
              <a:t>用户响应时间</a:t>
            </a:r>
            <a:r>
              <a:rPr lang="en-US" altLang="zh-CN" sz="90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a:latin typeface="Microsoft YaHei" panose="020B0503020204020204" pitchFamily="34" charset="-122"/>
                <a:ea typeface="Microsoft YaHei" panose="020B0503020204020204" pitchFamily="34" charset="-122"/>
                <a:cs typeface="+mn-ea"/>
                <a:sym typeface="+mn-lt"/>
              </a:rPr>
              <a:t>e) 95th: 775(95%</a:t>
            </a:r>
            <a:r>
              <a:rPr lang="zh-CN" altLang="en-US" sz="900">
                <a:latin typeface="Microsoft YaHei" panose="020B0503020204020204" pitchFamily="34" charset="-122"/>
                <a:ea typeface="Microsoft YaHei" panose="020B0503020204020204" pitchFamily="34" charset="-122"/>
                <a:cs typeface="+mn-ea"/>
                <a:sym typeface="+mn-lt"/>
              </a:rPr>
              <a:t>用户响应时间</a:t>
            </a:r>
            <a:r>
              <a:rPr lang="en-US" altLang="zh-CN" sz="90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a:latin typeface="Microsoft YaHei" panose="020B0503020204020204" pitchFamily="34" charset="-122"/>
                <a:ea typeface="Microsoft YaHei" panose="020B0503020204020204" pitchFamily="34" charset="-122"/>
                <a:cs typeface="+mn-ea"/>
                <a:sym typeface="+mn-lt"/>
              </a:rPr>
              <a:t>f) 99th: 880(99%</a:t>
            </a:r>
            <a:r>
              <a:rPr lang="zh-CN" altLang="en-US" sz="900">
                <a:latin typeface="Microsoft YaHei" panose="020B0503020204020204" pitchFamily="34" charset="-122"/>
                <a:ea typeface="Microsoft YaHei" panose="020B0503020204020204" pitchFamily="34" charset="-122"/>
                <a:cs typeface="+mn-ea"/>
                <a:sym typeface="+mn-lt"/>
              </a:rPr>
              <a:t>用户响应时间</a:t>
            </a:r>
            <a:r>
              <a:rPr lang="en-US" altLang="zh-CN" sz="900">
                <a:latin typeface="Microsoft YaHei" panose="020B0503020204020204" pitchFamily="34" charset="-122"/>
                <a:ea typeface="Microsoft YaHei" panose="020B0503020204020204" pitchFamily="34" charset="-122"/>
                <a:cs typeface="+mn-ea"/>
                <a:sym typeface="+mn-lt"/>
              </a:rPr>
              <a:t>)</a:t>
            </a:r>
          </a:p>
          <a:p>
            <a:pPr>
              <a:lnSpc>
                <a:spcPct val="120000"/>
              </a:lnSpc>
            </a:pPr>
            <a:r>
              <a:rPr lang="en-US" altLang="zh-CN" sz="900">
                <a:latin typeface="Microsoft YaHei" panose="020B0503020204020204" pitchFamily="34" charset="-122"/>
                <a:ea typeface="Microsoft YaHei" panose="020B0503020204020204" pitchFamily="34" charset="-122"/>
                <a:cs typeface="+mn-ea"/>
                <a:sym typeface="+mn-lt"/>
              </a:rPr>
              <a:t>g) Throughput: 73.48(</a:t>
            </a:r>
            <a:r>
              <a:rPr lang="zh-CN" altLang="en-US" sz="900">
                <a:latin typeface="Microsoft YaHei" panose="020B0503020204020204" pitchFamily="34" charset="-122"/>
                <a:ea typeface="Microsoft YaHei" panose="020B0503020204020204" pitchFamily="34" charset="-122"/>
                <a:cs typeface="+mn-ea"/>
                <a:sym typeface="+mn-lt"/>
              </a:rPr>
              <a:t>吞吐量</a:t>
            </a:r>
            <a:r>
              <a:rPr lang="en-US" altLang="zh-CN" sz="900">
                <a:latin typeface="Microsoft YaHei" panose="020B0503020204020204" pitchFamily="34" charset="-122"/>
                <a:ea typeface="Microsoft YaHei" panose="020B0503020204020204" pitchFamily="34" charset="-122"/>
                <a:cs typeface="+mn-ea"/>
                <a:sym typeface="+mn-lt"/>
              </a:rPr>
              <a:t>)</a:t>
            </a:r>
          </a:p>
        </p:txBody>
      </p:sp>
      <p:pic>
        <p:nvPicPr>
          <p:cNvPr id="16" name="图片 17">
            <a:extLst>
              <a:ext uri="{FF2B5EF4-FFF2-40B4-BE49-F238E27FC236}">
                <a16:creationId xmlns:a16="http://schemas.microsoft.com/office/drawing/2014/main" id="{DF0B5744-BA99-F84B-95BF-E1C0C8CC7E55}"/>
              </a:ext>
            </a:extLst>
          </p:cNvPr>
          <p:cNvPicPr/>
          <p:nvPr/>
        </p:nvPicPr>
        <p:blipFill>
          <a:blip r:embed="rId2" cstate="email">
            <a:extLst>
              <a:ext uri="{28A0092B-C50C-407E-A947-70E740481C1C}">
                <a14:useLocalDpi xmlns:a14="http://schemas.microsoft.com/office/drawing/2010/main"/>
              </a:ext>
            </a:extLst>
          </a:blip>
          <a:stretch>
            <a:fillRect/>
          </a:stretch>
        </p:blipFill>
        <p:spPr>
          <a:xfrm>
            <a:off x="2166445" y="2694232"/>
            <a:ext cx="3096775" cy="1481956"/>
          </a:xfrm>
          <a:prstGeom prst="rect">
            <a:avLst/>
          </a:prstGeom>
          <a:ln>
            <a:solidFill>
              <a:schemeClr val="accent1"/>
            </a:solidFill>
          </a:ln>
        </p:spPr>
      </p:pic>
      <p:pic>
        <p:nvPicPr>
          <p:cNvPr id="17" name="图片 18">
            <a:extLst>
              <a:ext uri="{FF2B5EF4-FFF2-40B4-BE49-F238E27FC236}">
                <a16:creationId xmlns:a16="http://schemas.microsoft.com/office/drawing/2014/main" id="{1001A733-FFD8-3C4E-BB09-C73835CE728E}"/>
              </a:ext>
            </a:extLst>
          </p:cNvPr>
          <p:cNvPicPr/>
          <p:nvPr/>
        </p:nvPicPr>
        <p:blipFill>
          <a:blip r:embed="rId3" cstate="email">
            <a:extLst>
              <a:ext uri="{28A0092B-C50C-407E-A947-70E740481C1C}">
                <a14:useLocalDpi xmlns:a14="http://schemas.microsoft.com/office/drawing/2010/main"/>
              </a:ext>
            </a:extLst>
          </a:blip>
          <a:stretch>
            <a:fillRect/>
          </a:stretch>
        </p:blipFill>
        <p:spPr>
          <a:xfrm>
            <a:off x="6703340" y="2672621"/>
            <a:ext cx="3101446" cy="1481956"/>
          </a:xfrm>
          <a:prstGeom prst="rect">
            <a:avLst/>
          </a:prstGeom>
          <a:ln>
            <a:solidFill>
              <a:schemeClr val="accent1"/>
            </a:solidFill>
          </a:ln>
        </p:spPr>
      </p:pic>
      <p:sp>
        <p:nvSpPr>
          <p:cNvPr id="18" name="文本框 20">
            <a:extLst>
              <a:ext uri="{FF2B5EF4-FFF2-40B4-BE49-F238E27FC236}">
                <a16:creationId xmlns:a16="http://schemas.microsoft.com/office/drawing/2014/main" id="{BFEED1F2-B655-D341-A84F-D3978CF4F18B}"/>
              </a:ext>
            </a:extLst>
          </p:cNvPr>
          <p:cNvSpPr txBox="1"/>
          <p:nvPr/>
        </p:nvSpPr>
        <p:spPr>
          <a:xfrm>
            <a:off x="2946839" y="4159236"/>
            <a:ext cx="1571083" cy="261610"/>
          </a:xfrm>
          <a:prstGeom prst="rect">
            <a:avLst/>
          </a:prstGeom>
          <a:noFill/>
        </p:spPr>
        <p:txBody>
          <a:bodyPr wrap="square" rtlCol="0">
            <a:spAutoFit/>
          </a:bodyPr>
          <a:lstStyle/>
          <a:p>
            <a:pPr algn="ctr"/>
            <a:r>
              <a:rPr lang="en-US" altLang="zh-CN" sz="1100">
                <a:latin typeface="Microsoft YaHei" panose="020B0503020204020204" pitchFamily="34" charset="-122"/>
                <a:ea typeface="Microsoft YaHei" panose="020B0503020204020204" pitchFamily="34" charset="-122"/>
                <a:cs typeface="+mn-ea"/>
                <a:sym typeface="+mn-lt"/>
              </a:rPr>
              <a:t>【</a:t>
            </a:r>
            <a:r>
              <a:rPr lang="zh-CN" altLang="en-US" sz="1100">
                <a:latin typeface="Microsoft YaHei" panose="020B0503020204020204" pitchFamily="34" charset="-122"/>
                <a:ea typeface="Microsoft YaHei" panose="020B0503020204020204" pitchFamily="34" charset="-122"/>
                <a:cs typeface="+mn-ea"/>
                <a:sym typeface="+mn-lt"/>
              </a:rPr>
              <a:t>每秒事务数分析图</a:t>
            </a:r>
            <a:r>
              <a:rPr lang="en-US" altLang="zh-CN" sz="1100">
                <a:latin typeface="Microsoft YaHei" panose="020B0503020204020204" pitchFamily="34" charset="-122"/>
                <a:ea typeface="Microsoft YaHei" panose="020B0503020204020204" pitchFamily="34" charset="-122"/>
                <a:cs typeface="+mn-ea"/>
                <a:sym typeface="+mn-lt"/>
              </a:rPr>
              <a:t>】</a:t>
            </a:r>
            <a:endParaRPr lang="zh-CN" altLang="en-US" sz="1100">
              <a:latin typeface="Microsoft YaHei" panose="020B0503020204020204" pitchFamily="34" charset="-122"/>
              <a:ea typeface="Microsoft YaHei" panose="020B0503020204020204" pitchFamily="34" charset="-122"/>
              <a:cs typeface="+mn-ea"/>
              <a:sym typeface="+mn-lt"/>
            </a:endParaRPr>
          </a:p>
        </p:txBody>
      </p:sp>
      <p:sp>
        <p:nvSpPr>
          <p:cNvPr id="19" name="文本框 21">
            <a:extLst>
              <a:ext uri="{FF2B5EF4-FFF2-40B4-BE49-F238E27FC236}">
                <a16:creationId xmlns:a16="http://schemas.microsoft.com/office/drawing/2014/main" id="{C93D9503-C776-CC46-B3B1-0BE48E8749D8}"/>
              </a:ext>
            </a:extLst>
          </p:cNvPr>
          <p:cNvSpPr txBox="1"/>
          <p:nvPr/>
        </p:nvSpPr>
        <p:spPr>
          <a:xfrm>
            <a:off x="7429699" y="4140481"/>
            <a:ext cx="1571083" cy="261610"/>
          </a:xfrm>
          <a:prstGeom prst="rect">
            <a:avLst/>
          </a:prstGeom>
          <a:noFill/>
        </p:spPr>
        <p:txBody>
          <a:bodyPr wrap="square" rtlCol="0">
            <a:spAutoFit/>
          </a:bodyPr>
          <a:lstStyle/>
          <a:p>
            <a:pPr algn="ctr"/>
            <a:r>
              <a:rPr lang="en-US" altLang="zh-CN" sz="1100">
                <a:latin typeface="Microsoft YaHei" panose="020B0503020204020204" pitchFamily="34" charset="-122"/>
                <a:ea typeface="Microsoft YaHei" panose="020B0503020204020204" pitchFamily="34" charset="-122"/>
                <a:cs typeface="+mn-ea"/>
                <a:sym typeface="+mn-lt"/>
              </a:rPr>
              <a:t>【</a:t>
            </a:r>
            <a:r>
              <a:rPr lang="zh-CN" altLang="en-US" sz="1100">
                <a:latin typeface="Microsoft YaHei" panose="020B0503020204020204" pitchFamily="34" charset="-122"/>
                <a:ea typeface="Microsoft YaHei" panose="020B0503020204020204" pitchFamily="34" charset="-122"/>
                <a:cs typeface="+mn-ea"/>
                <a:sym typeface="+mn-lt"/>
              </a:rPr>
              <a:t>每秒事务数分析图</a:t>
            </a:r>
            <a:r>
              <a:rPr lang="en-US" altLang="zh-CN" sz="1100">
                <a:latin typeface="Microsoft YaHei" panose="020B0503020204020204" pitchFamily="34" charset="-122"/>
                <a:ea typeface="Microsoft YaHei" panose="020B0503020204020204" pitchFamily="34" charset="-122"/>
                <a:cs typeface="+mn-ea"/>
                <a:sym typeface="+mn-lt"/>
              </a:rPr>
              <a:t>】</a:t>
            </a:r>
            <a:endParaRPr lang="zh-CN" altLang="en-US" sz="1100">
              <a:latin typeface="Microsoft YaHei" panose="020B0503020204020204" pitchFamily="34" charset="-122"/>
              <a:ea typeface="Microsoft YaHei" panose="020B0503020204020204" pitchFamily="34" charset="-122"/>
              <a:cs typeface="+mn-ea"/>
              <a:sym typeface="+mn-lt"/>
            </a:endParaRPr>
          </a:p>
        </p:txBody>
      </p:sp>
      <p:sp>
        <p:nvSpPr>
          <p:cNvPr id="20" name="文本框 25">
            <a:extLst>
              <a:ext uri="{FF2B5EF4-FFF2-40B4-BE49-F238E27FC236}">
                <a16:creationId xmlns:a16="http://schemas.microsoft.com/office/drawing/2014/main" id="{833F4176-E579-7F44-B04B-E7D5E1DFBDE3}"/>
              </a:ext>
            </a:extLst>
          </p:cNvPr>
          <p:cNvSpPr txBox="1"/>
          <p:nvPr/>
        </p:nvSpPr>
        <p:spPr>
          <a:xfrm>
            <a:off x="2775468" y="5815961"/>
            <a:ext cx="1871181" cy="261610"/>
          </a:xfrm>
          <a:prstGeom prst="rect">
            <a:avLst/>
          </a:prstGeom>
          <a:noFill/>
        </p:spPr>
        <p:txBody>
          <a:bodyPr wrap="square" rtlCol="0">
            <a:spAutoFit/>
          </a:bodyPr>
          <a:lstStyle/>
          <a:p>
            <a:pPr algn="ctr"/>
            <a:r>
              <a:rPr lang="en-US" altLang="zh-CN" sz="1100">
                <a:latin typeface="Microsoft YaHei" panose="020B0503020204020204" pitchFamily="34" charset="-122"/>
                <a:ea typeface="Microsoft YaHei" panose="020B0503020204020204" pitchFamily="34" charset="-122"/>
                <a:cs typeface="+mn-ea"/>
                <a:sym typeface="+mn-lt"/>
              </a:rPr>
              <a:t>【</a:t>
            </a:r>
            <a:r>
              <a:rPr lang="zh-CN" altLang="en-US" sz="1100">
                <a:latin typeface="Microsoft YaHei" panose="020B0503020204020204" pitchFamily="34" charset="-122"/>
                <a:ea typeface="Microsoft YaHei" panose="020B0503020204020204" pitchFamily="34" charset="-122"/>
                <a:cs typeface="+mn-ea"/>
                <a:sym typeface="+mn-lt"/>
              </a:rPr>
              <a:t>响应时间百分比分析图</a:t>
            </a:r>
            <a:r>
              <a:rPr lang="en-US" altLang="zh-CN" sz="1100">
                <a:latin typeface="Microsoft YaHei" panose="020B0503020204020204" pitchFamily="34" charset="-122"/>
                <a:ea typeface="Microsoft YaHei" panose="020B0503020204020204" pitchFamily="34" charset="-122"/>
                <a:cs typeface="+mn-ea"/>
                <a:sym typeface="+mn-lt"/>
              </a:rPr>
              <a:t>】</a:t>
            </a:r>
            <a:endParaRPr lang="zh-CN" altLang="en-US" sz="1100">
              <a:latin typeface="Microsoft YaHei" panose="020B0503020204020204" pitchFamily="34" charset="-122"/>
              <a:ea typeface="Microsoft YaHei" panose="020B0503020204020204" pitchFamily="34" charset="-122"/>
              <a:cs typeface="+mn-ea"/>
              <a:sym typeface="+mn-lt"/>
            </a:endParaRPr>
          </a:p>
        </p:txBody>
      </p:sp>
      <p:sp>
        <p:nvSpPr>
          <p:cNvPr id="21" name="文本框 26">
            <a:extLst>
              <a:ext uri="{FF2B5EF4-FFF2-40B4-BE49-F238E27FC236}">
                <a16:creationId xmlns:a16="http://schemas.microsoft.com/office/drawing/2014/main" id="{29057EA5-835F-6046-9635-F59368977413}"/>
              </a:ext>
            </a:extLst>
          </p:cNvPr>
          <p:cNvSpPr txBox="1"/>
          <p:nvPr/>
        </p:nvSpPr>
        <p:spPr>
          <a:xfrm>
            <a:off x="7349188" y="5831903"/>
            <a:ext cx="1871181" cy="261610"/>
          </a:xfrm>
          <a:prstGeom prst="rect">
            <a:avLst/>
          </a:prstGeom>
          <a:noFill/>
        </p:spPr>
        <p:txBody>
          <a:bodyPr wrap="square" rtlCol="0">
            <a:spAutoFit/>
          </a:bodyPr>
          <a:lstStyle/>
          <a:p>
            <a:pPr algn="ctr"/>
            <a:r>
              <a:rPr lang="en-US" altLang="zh-CN" sz="1100">
                <a:latin typeface="Microsoft YaHei" panose="020B0503020204020204" pitchFamily="34" charset="-122"/>
                <a:ea typeface="Microsoft YaHei" panose="020B0503020204020204" pitchFamily="34" charset="-122"/>
                <a:cs typeface="+mn-ea"/>
                <a:sym typeface="+mn-lt"/>
              </a:rPr>
              <a:t>【</a:t>
            </a:r>
            <a:r>
              <a:rPr lang="zh-CN" altLang="en-US" sz="1100">
                <a:latin typeface="Microsoft YaHei" panose="020B0503020204020204" pitchFamily="34" charset="-122"/>
                <a:ea typeface="Microsoft YaHei" panose="020B0503020204020204" pitchFamily="34" charset="-122"/>
                <a:cs typeface="+mn-ea"/>
                <a:sym typeface="+mn-lt"/>
              </a:rPr>
              <a:t>响应时间百分比分析图</a:t>
            </a:r>
            <a:r>
              <a:rPr lang="en-US" altLang="zh-CN" sz="1100">
                <a:latin typeface="Microsoft YaHei" panose="020B0503020204020204" pitchFamily="34" charset="-122"/>
                <a:ea typeface="Microsoft YaHei" panose="020B0503020204020204" pitchFamily="34" charset="-122"/>
                <a:cs typeface="+mn-ea"/>
                <a:sym typeface="+mn-lt"/>
              </a:rPr>
              <a:t>】</a:t>
            </a:r>
            <a:endParaRPr lang="zh-CN" altLang="en-US" sz="1100">
              <a:latin typeface="Microsoft YaHei" panose="020B0503020204020204" pitchFamily="34" charset="-122"/>
              <a:ea typeface="Microsoft YaHei" panose="020B0503020204020204" pitchFamily="34" charset="-122"/>
              <a:cs typeface="+mn-ea"/>
              <a:sym typeface="+mn-lt"/>
            </a:endParaRPr>
          </a:p>
        </p:txBody>
      </p:sp>
      <p:pic>
        <p:nvPicPr>
          <p:cNvPr id="22" name="图片 27">
            <a:extLst>
              <a:ext uri="{FF2B5EF4-FFF2-40B4-BE49-F238E27FC236}">
                <a16:creationId xmlns:a16="http://schemas.microsoft.com/office/drawing/2014/main" id="{DF29060E-1DF6-7D4A-AE43-FF3348A906D2}"/>
              </a:ext>
            </a:extLst>
          </p:cNvPr>
          <p:cNvPicPr/>
          <p:nvPr/>
        </p:nvPicPr>
        <p:blipFill>
          <a:blip r:embed="rId4" cstate="email">
            <a:extLst>
              <a:ext uri="{28A0092B-C50C-407E-A947-70E740481C1C}">
                <a14:useLocalDpi xmlns:a14="http://schemas.microsoft.com/office/drawing/2010/main"/>
              </a:ext>
            </a:extLst>
          </a:blip>
          <a:stretch>
            <a:fillRect/>
          </a:stretch>
        </p:blipFill>
        <p:spPr>
          <a:xfrm>
            <a:off x="2166444" y="4438751"/>
            <a:ext cx="3089231" cy="1391877"/>
          </a:xfrm>
          <a:prstGeom prst="rect">
            <a:avLst/>
          </a:prstGeom>
          <a:ln>
            <a:solidFill>
              <a:schemeClr val="accent1"/>
            </a:solidFill>
          </a:ln>
        </p:spPr>
      </p:pic>
      <p:pic>
        <p:nvPicPr>
          <p:cNvPr id="23" name="图片 28">
            <a:extLst>
              <a:ext uri="{FF2B5EF4-FFF2-40B4-BE49-F238E27FC236}">
                <a16:creationId xmlns:a16="http://schemas.microsoft.com/office/drawing/2014/main" id="{16D4BCA0-9B77-434D-B016-CD138076B999}"/>
              </a:ext>
            </a:extLst>
          </p:cNvPr>
          <p:cNvPicPr/>
          <p:nvPr/>
        </p:nvPicPr>
        <p:blipFill>
          <a:blip r:embed="rId5" cstate="email">
            <a:extLst>
              <a:ext uri="{28A0092B-C50C-407E-A947-70E740481C1C}">
                <a14:useLocalDpi xmlns:a14="http://schemas.microsoft.com/office/drawing/2010/main"/>
              </a:ext>
            </a:extLst>
          </a:blip>
          <a:stretch>
            <a:fillRect/>
          </a:stretch>
        </p:blipFill>
        <p:spPr>
          <a:xfrm>
            <a:off x="6718601" y="4439837"/>
            <a:ext cx="3089231" cy="1402063"/>
          </a:xfrm>
          <a:prstGeom prst="rect">
            <a:avLst/>
          </a:prstGeom>
          <a:ln>
            <a:solidFill>
              <a:schemeClr val="accent1"/>
            </a:solidFill>
          </a:ln>
        </p:spPr>
      </p:pic>
    </p:spTree>
    <p:extLst>
      <p:ext uri="{BB962C8B-B14F-4D97-AF65-F5344CB8AC3E}">
        <p14:creationId xmlns:p14="http://schemas.microsoft.com/office/powerpoint/2010/main" val="3718372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7EE017E7-8A0F-F64E-9E75-D92F9C3A12D6}"/>
              </a:ext>
            </a:extLst>
          </p:cNvPr>
          <p:cNvSpPr>
            <a:spLocks noGrp="1"/>
          </p:cNvSpPr>
          <p:nvPr>
            <p:ph idx="1"/>
          </p:nvPr>
        </p:nvSpPr>
        <p:spPr>
          <a:xfrm>
            <a:off x="225616" y="656125"/>
            <a:ext cx="11732605" cy="684951"/>
          </a:xfrm>
        </p:spPr>
        <p:txBody>
          <a:bodyPr/>
          <a:lstStyle/>
          <a:p>
            <a:r>
              <a:rPr lang="zh-CN" altLang="en-US" dirty="0">
                <a:cs typeface="+mn-ea"/>
                <a:sym typeface="+mn-lt"/>
              </a:rPr>
              <a:t>以不同行业的项目实施背景，分析发生故障的类型与原因，分为服务器故障、硬件故障、网络故障、数据故障等类型。一般情况下故障以多样化复合化高频率的发生，该提案针对解决复合性故障为对策而修订构建系统。</a:t>
            </a:r>
            <a:endParaRPr lang="en-US" altLang="ko-KR" dirty="0">
              <a:cs typeface="+mn-ea"/>
              <a:sym typeface="+mn-lt"/>
            </a:endParaRPr>
          </a:p>
          <a:p>
            <a:endParaRPr kumimoji="1" lang="ko-KR" altLang="en-US" dirty="0"/>
          </a:p>
        </p:txBody>
      </p:sp>
      <p:sp>
        <p:nvSpPr>
          <p:cNvPr id="2" name="제목 1">
            <a:extLst>
              <a:ext uri="{FF2B5EF4-FFF2-40B4-BE49-F238E27FC236}">
                <a16:creationId xmlns:a16="http://schemas.microsoft.com/office/drawing/2014/main" id="{8D3B28EE-3E63-4F4B-A508-DD1EA637E8B7}"/>
              </a:ext>
            </a:extLst>
          </p:cNvPr>
          <p:cNvSpPr>
            <a:spLocks noGrp="1"/>
          </p:cNvSpPr>
          <p:nvPr>
            <p:ph type="title"/>
          </p:nvPr>
        </p:nvSpPr>
        <p:spPr/>
        <p:txBody>
          <a:bodyPr/>
          <a:lstStyle/>
          <a:p>
            <a:r>
              <a:rPr kumimoji="1" lang="zh-CN" altLang="en-US" kern="0" dirty="0">
                <a:cs typeface="+mn-ea"/>
                <a:sym typeface="+mn-lt"/>
              </a:rPr>
              <a:t>故障管理</a:t>
            </a:r>
            <a:r>
              <a:rPr lang="zh-CN" altLang="en-US" dirty="0">
                <a:cs typeface="+mn-ea"/>
                <a:sym typeface="+mn-lt"/>
              </a:rPr>
              <a:t>方案</a:t>
            </a:r>
            <a:r>
              <a:rPr kumimoji="1" lang="en-US" altLang="zh-CN" kern="0" dirty="0">
                <a:cs typeface="+mn-ea"/>
                <a:sym typeface="+mn-lt"/>
              </a:rPr>
              <a:t>- </a:t>
            </a:r>
            <a:r>
              <a:rPr kumimoji="1" lang="zh-CN" altLang="en-US" kern="0" dirty="0">
                <a:cs typeface="+mn-ea"/>
                <a:sym typeface="+mn-lt"/>
              </a:rPr>
              <a:t>故障对策</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112</a:t>
            </a:fld>
            <a:endParaRPr lang="ko-KR" altLang="en-US" dirty="0"/>
          </a:p>
        </p:txBody>
      </p:sp>
      <p:sp>
        <p:nvSpPr>
          <p:cNvPr id="7" name="AutoShape 18">
            <a:extLst>
              <a:ext uri="{FF2B5EF4-FFF2-40B4-BE49-F238E27FC236}">
                <a16:creationId xmlns:a16="http://schemas.microsoft.com/office/drawing/2014/main" id="{2D708802-9CE9-464F-983A-F84F0851C8DC}"/>
              </a:ext>
            </a:extLst>
          </p:cNvPr>
          <p:cNvSpPr>
            <a:spLocks noChangeArrowheads="1"/>
          </p:cNvSpPr>
          <p:nvPr/>
        </p:nvSpPr>
        <p:spPr bwMode="auto">
          <a:xfrm rot="16200000">
            <a:off x="2725852" y="2584441"/>
            <a:ext cx="283891" cy="781050"/>
          </a:xfrm>
          <a:prstGeom prst="rightArrow">
            <a:avLst>
              <a:gd name="adj1" fmla="val 75009"/>
              <a:gd name="adj2" fmla="val 50005"/>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endParaRPr kumimoji="1" lang="ko-KR" altLang="en-US" sz="1200" b="1">
              <a:solidFill>
                <a:prstClr val="white"/>
              </a:solidFill>
              <a:latin typeface="Microsoft YaHei" panose="020B0503020204020204" pitchFamily="34" charset="-122"/>
              <a:cs typeface="+mn-ea"/>
              <a:sym typeface="+mn-lt"/>
            </a:endParaRPr>
          </a:p>
        </p:txBody>
      </p:sp>
      <p:sp>
        <p:nvSpPr>
          <p:cNvPr id="8" name="AutoShape 19">
            <a:extLst>
              <a:ext uri="{FF2B5EF4-FFF2-40B4-BE49-F238E27FC236}">
                <a16:creationId xmlns:a16="http://schemas.microsoft.com/office/drawing/2014/main" id="{234A0E8A-FD7F-3346-ADA6-AA2C4EEC1C6E}"/>
              </a:ext>
            </a:extLst>
          </p:cNvPr>
          <p:cNvSpPr>
            <a:spLocks noChangeArrowheads="1"/>
          </p:cNvSpPr>
          <p:nvPr/>
        </p:nvSpPr>
        <p:spPr bwMode="auto">
          <a:xfrm rot="16200000">
            <a:off x="4749121" y="2585234"/>
            <a:ext cx="283891" cy="779463"/>
          </a:xfrm>
          <a:prstGeom prst="rightArrow">
            <a:avLst>
              <a:gd name="adj1" fmla="val 75009"/>
              <a:gd name="adj2" fmla="val 50005"/>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endParaRPr kumimoji="1" lang="ko-KR" altLang="en-US" sz="1200" b="1">
              <a:solidFill>
                <a:prstClr val="white"/>
              </a:solidFill>
              <a:latin typeface="Microsoft YaHei" panose="020B0503020204020204" pitchFamily="34" charset="-122"/>
              <a:cs typeface="+mn-ea"/>
              <a:sym typeface="+mn-lt"/>
            </a:endParaRPr>
          </a:p>
        </p:txBody>
      </p:sp>
      <p:sp>
        <p:nvSpPr>
          <p:cNvPr id="9" name="AutoShape 20">
            <a:extLst>
              <a:ext uri="{FF2B5EF4-FFF2-40B4-BE49-F238E27FC236}">
                <a16:creationId xmlns:a16="http://schemas.microsoft.com/office/drawing/2014/main" id="{DCAAB868-FCF8-FD44-B424-986483C3EBF4}"/>
              </a:ext>
            </a:extLst>
          </p:cNvPr>
          <p:cNvSpPr>
            <a:spLocks noChangeArrowheads="1"/>
          </p:cNvSpPr>
          <p:nvPr/>
        </p:nvSpPr>
        <p:spPr bwMode="auto">
          <a:xfrm rot="16200000">
            <a:off x="6932727" y="2584441"/>
            <a:ext cx="283891" cy="781050"/>
          </a:xfrm>
          <a:prstGeom prst="rightArrow">
            <a:avLst>
              <a:gd name="adj1" fmla="val 75009"/>
              <a:gd name="adj2" fmla="val 50005"/>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endParaRPr kumimoji="1" lang="ko-KR" altLang="en-US" sz="1200" b="1">
              <a:solidFill>
                <a:prstClr val="white"/>
              </a:solidFill>
              <a:latin typeface="Microsoft YaHei" panose="020B0503020204020204" pitchFamily="34" charset="-122"/>
              <a:cs typeface="+mn-ea"/>
              <a:sym typeface="+mn-lt"/>
            </a:endParaRPr>
          </a:p>
        </p:txBody>
      </p:sp>
      <p:sp>
        <p:nvSpPr>
          <p:cNvPr id="10" name="AutoShape 24">
            <a:extLst>
              <a:ext uri="{FF2B5EF4-FFF2-40B4-BE49-F238E27FC236}">
                <a16:creationId xmlns:a16="http://schemas.microsoft.com/office/drawing/2014/main" id="{83BCF9B7-750D-7D4A-86FD-BFBD16AC3305}"/>
              </a:ext>
            </a:extLst>
          </p:cNvPr>
          <p:cNvSpPr>
            <a:spLocks noChangeArrowheads="1"/>
          </p:cNvSpPr>
          <p:nvPr/>
        </p:nvSpPr>
        <p:spPr bwMode="auto">
          <a:xfrm rot="16200000">
            <a:off x="8944090" y="2551675"/>
            <a:ext cx="283889" cy="784225"/>
          </a:xfrm>
          <a:prstGeom prst="rightArrow">
            <a:avLst>
              <a:gd name="adj1" fmla="val 75009"/>
              <a:gd name="adj2" fmla="val 50005"/>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endParaRPr kumimoji="1" lang="ko-KR" altLang="en-US" sz="1200" b="1">
              <a:solidFill>
                <a:prstClr val="white"/>
              </a:solidFill>
              <a:latin typeface="Microsoft YaHei" panose="020B0503020204020204" pitchFamily="34" charset="-122"/>
              <a:cs typeface="+mn-ea"/>
              <a:sym typeface="+mn-lt"/>
            </a:endParaRPr>
          </a:p>
        </p:txBody>
      </p:sp>
      <p:sp>
        <p:nvSpPr>
          <p:cNvPr id="11" name="Rectangle 21">
            <a:extLst>
              <a:ext uri="{FF2B5EF4-FFF2-40B4-BE49-F238E27FC236}">
                <a16:creationId xmlns:a16="http://schemas.microsoft.com/office/drawing/2014/main" id="{C99BF938-4AFB-574E-8B9D-42B703A50566}"/>
              </a:ext>
            </a:extLst>
          </p:cNvPr>
          <p:cNvSpPr>
            <a:spLocks noChangeArrowheads="1"/>
          </p:cNvSpPr>
          <p:nvPr/>
        </p:nvSpPr>
        <p:spPr bwMode="auto">
          <a:xfrm>
            <a:off x="1878784" y="3414046"/>
            <a:ext cx="1927225" cy="951653"/>
          </a:xfrm>
          <a:prstGeom prst="rect">
            <a:avLst/>
          </a:prstGeom>
          <a:solidFill>
            <a:sysClr val="window" lastClr="FFFFFF"/>
          </a:solidFill>
          <a:ln w="3175">
            <a:solidFill>
              <a:schemeClr val="accent1">
                <a:lumMod val="60000"/>
                <a:lumOff val="40000"/>
              </a:schemeClr>
            </a:solidFill>
            <a:miter lim="800000"/>
          </a:ln>
        </p:spPr>
        <p:txBody>
          <a:bodyPr wrap="none" anchor="ctr"/>
          <a:lstStyle/>
          <a:p>
            <a:pPr marL="0" marR="0" lvl="0" indent="0" defTabSz="914400" eaLnBrk="1" fontAlgn="base" latinLnBrk="0" hangingPunct="1">
              <a:lnSpc>
                <a:spcPct val="100000"/>
              </a:lnSpc>
              <a:spcBef>
                <a:spcPct val="0"/>
              </a:spcBef>
              <a:spcAft>
                <a:spcPct val="0"/>
              </a:spcAft>
              <a:buClrTx/>
              <a:buSzTx/>
              <a:buFontTx/>
              <a:buChar char="•"/>
              <a:defRPr/>
            </a:pPr>
            <a:r>
              <a:rPr kumimoji="1" lang="en-US" altLang="ko-KR"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 CPU/</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内存故障</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en-US" altLang="ko-KR"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 I/O Board</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故障</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冷却装置故障</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电源供给装置故障</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p:txBody>
      </p:sp>
      <p:sp>
        <p:nvSpPr>
          <p:cNvPr id="12" name="Rectangle 22">
            <a:extLst>
              <a:ext uri="{FF2B5EF4-FFF2-40B4-BE49-F238E27FC236}">
                <a16:creationId xmlns:a16="http://schemas.microsoft.com/office/drawing/2014/main" id="{A7CF6412-7083-8D4B-9314-AFDAB4A73634}"/>
              </a:ext>
            </a:extLst>
          </p:cNvPr>
          <p:cNvSpPr>
            <a:spLocks noChangeArrowheads="1"/>
          </p:cNvSpPr>
          <p:nvPr/>
        </p:nvSpPr>
        <p:spPr bwMode="auto">
          <a:xfrm>
            <a:off x="3958409" y="3414046"/>
            <a:ext cx="1927225" cy="951653"/>
          </a:xfrm>
          <a:prstGeom prst="rect">
            <a:avLst/>
          </a:prstGeom>
          <a:solidFill>
            <a:sysClr val="window" lastClr="FFFFFF"/>
          </a:solidFill>
          <a:ln w="3175">
            <a:solidFill>
              <a:schemeClr val="accent1">
                <a:lumMod val="60000"/>
                <a:lumOff val="40000"/>
              </a:schemeClr>
            </a:solidFill>
            <a:miter lim="800000"/>
          </a:ln>
        </p:spPr>
        <p:txBody>
          <a:bodyPr wrap="none" anchor="ctr"/>
          <a:lstStyle/>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运营体制</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系统软件</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应用</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用户无法</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登陆</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p:txBody>
      </p:sp>
      <p:sp>
        <p:nvSpPr>
          <p:cNvPr id="13" name="Rectangle 23">
            <a:extLst>
              <a:ext uri="{FF2B5EF4-FFF2-40B4-BE49-F238E27FC236}">
                <a16:creationId xmlns:a16="http://schemas.microsoft.com/office/drawing/2014/main" id="{A9FD1250-A1C4-7249-8C72-A28E3FAD88BA}"/>
              </a:ext>
            </a:extLst>
          </p:cNvPr>
          <p:cNvSpPr>
            <a:spLocks noChangeArrowheads="1"/>
          </p:cNvSpPr>
          <p:nvPr/>
        </p:nvSpPr>
        <p:spPr bwMode="auto">
          <a:xfrm>
            <a:off x="6049264" y="3414046"/>
            <a:ext cx="1915995" cy="951653"/>
          </a:xfrm>
          <a:prstGeom prst="rect">
            <a:avLst/>
          </a:prstGeom>
          <a:solidFill>
            <a:sysClr val="window" lastClr="FFFFFF"/>
          </a:solidFill>
          <a:ln w="3175">
            <a:solidFill>
              <a:schemeClr val="accent1">
                <a:lumMod val="60000"/>
                <a:lumOff val="40000"/>
              </a:schemeClr>
            </a:solidFill>
            <a:miter lim="800000"/>
          </a:ln>
        </p:spPr>
        <p:txBody>
          <a:bodyPr wrap="none" anchor="ctr"/>
          <a:lstStyle/>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基本数据障碍</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索引障碍</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备份及修复故障</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性能极具下降</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打印错误的数据</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p:txBody>
      </p:sp>
      <p:sp>
        <p:nvSpPr>
          <p:cNvPr id="14" name="Rectangle 25">
            <a:extLst>
              <a:ext uri="{FF2B5EF4-FFF2-40B4-BE49-F238E27FC236}">
                <a16:creationId xmlns:a16="http://schemas.microsoft.com/office/drawing/2014/main" id="{34717521-9EAA-8F4B-BB21-261FD0CAB435}"/>
              </a:ext>
            </a:extLst>
          </p:cNvPr>
          <p:cNvSpPr>
            <a:spLocks noChangeArrowheads="1"/>
          </p:cNvSpPr>
          <p:nvPr/>
        </p:nvSpPr>
        <p:spPr bwMode="auto">
          <a:xfrm>
            <a:off x="8117659" y="3414046"/>
            <a:ext cx="1927225" cy="951653"/>
          </a:xfrm>
          <a:prstGeom prst="rect">
            <a:avLst/>
          </a:prstGeom>
          <a:solidFill>
            <a:sysClr val="window" lastClr="FFFFFF"/>
          </a:solidFill>
          <a:ln w="3175">
            <a:solidFill>
              <a:schemeClr val="accent1">
                <a:lumMod val="60000"/>
                <a:lumOff val="40000"/>
              </a:schemeClr>
            </a:solidFill>
            <a:miter lim="800000"/>
          </a:ln>
        </p:spPr>
        <p:txBody>
          <a:bodyPr wrap="none" anchor="ctr"/>
          <a:lstStyle/>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通信装备</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通信回路</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电源</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 </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速度下降</a:t>
            </a:r>
            <a:endParaRPr kumimoji="1" lang="en-US" altLang="zh-CN"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endParaRPr>
          </a:p>
          <a:p>
            <a:pPr marL="0" marR="0" lvl="0" indent="0" defTabSz="914400" eaLnBrk="1" fontAlgn="base" latinLnBrk="0" hangingPunct="1">
              <a:lnSpc>
                <a:spcPct val="100000"/>
              </a:lnSpc>
              <a:spcBef>
                <a:spcPct val="0"/>
              </a:spcBef>
              <a:spcAft>
                <a:spcPct val="0"/>
              </a:spcAft>
              <a:buClrTx/>
              <a:buSzTx/>
              <a:buFontTx/>
              <a:buChar char="•"/>
              <a:defRPr/>
            </a:pPr>
            <a:r>
              <a:rPr kumimoji="1" lang="zh-CN" altLang="en-US" sz="1000" b="1" i="0" u="none" strike="noStrike" kern="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 传送</a:t>
            </a:r>
            <a:r>
              <a:rPr kumimoji="1"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数据变形</a:t>
            </a:r>
            <a:endParaRPr kumimoji="1"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p:txBody>
      </p:sp>
      <p:sp>
        <p:nvSpPr>
          <p:cNvPr id="15" name="Rectangle 7">
            <a:extLst>
              <a:ext uri="{FF2B5EF4-FFF2-40B4-BE49-F238E27FC236}">
                <a16:creationId xmlns:a16="http://schemas.microsoft.com/office/drawing/2014/main" id="{6E6A9350-4888-194E-BC50-B347D4FFEE20}"/>
              </a:ext>
            </a:extLst>
          </p:cNvPr>
          <p:cNvSpPr>
            <a:spLocks noChangeArrowheads="1"/>
          </p:cNvSpPr>
          <p:nvPr/>
        </p:nvSpPr>
        <p:spPr bwMode="auto">
          <a:xfrm>
            <a:off x="1888309" y="1974787"/>
            <a:ext cx="8178800" cy="799158"/>
          </a:xfrm>
          <a:prstGeom prst="rect">
            <a:avLst/>
          </a:prstGeom>
          <a:solidFill>
            <a:schemeClr val="bg1">
              <a:lumMod val="75000"/>
              <a:alpha val="50195"/>
            </a:schemeClr>
          </a:solidFill>
          <a:ln w="19050">
            <a:noFill/>
            <a:miter lim="800000"/>
          </a:ln>
        </p:spPr>
        <p:txBody>
          <a:bodyPr wrap="none" anchor="ctr"/>
          <a:lstStyle/>
          <a:p>
            <a:pPr algn="ctr" fontAlgn="base" latinLnBrk="0">
              <a:spcBef>
                <a:spcPct val="0"/>
              </a:spcBef>
              <a:spcAft>
                <a:spcPct val="0"/>
              </a:spcAft>
            </a:pPr>
            <a:endParaRPr kumimoji="1" lang="ko-KR" altLang="en-US" sz="1000" b="1">
              <a:solidFill>
                <a:prstClr val="black"/>
              </a:solidFill>
              <a:latin typeface="Microsoft YaHei" panose="020B0503020204020204" pitchFamily="34" charset="-122"/>
              <a:cs typeface="+mn-ea"/>
              <a:sym typeface="+mn-lt"/>
            </a:endParaRPr>
          </a:p>
        </p:txBody>
      </p:sp>
      <p:sp>
        <p:nvSpPr>
          <p:cNvPr id="16" name="AutoShape 12">
            <a:extLst>
              <a:ext uri="{FF2B5EF4-FFF2-40B4-BE49-F238E27FC236}">
                <a16:creationId xmlns:a16="http://schemas.microsoft.com/office/drawing/2014/main" id="{17268381-DCDC-A64C-A484-DDFBACB9BF3A}"/>
              </a:ext>
            </a:extLst>
          </p:cNvPr>
          <p:cNvSpPr>
            <a:spLocks noChangeArrowheads="1"/>
          </p:cNvSpPr>
          <p:nvPr/>
        </p:nvSpPr>
        <p:spPr bwMode="auto">
          <a:xfrm>
            <a:off x="4482284" y="4364058"/>
            <a:ext cx="2982913" cy="27732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163 w 21600"/>
              <a:gd name="T13" fmla="*/ 3163 h 21600"/>
              <a:gd name="T14" fmla="*/ 18437 w 21600"/>
              <a:gd name="T15" fmla="*/ 18437 h 21600"/>
            </a:gdLst>
            <a:ahLst/>
            <a:cxnLst>
              <a:cxn ang="T8">
                <a:pos x="T0" y="T1"/>
              </a:cxn>
              <a:cxn ang="T9">
                <a:pos x="T2" y="T3"/>
              </a:cxn>
              <a:cxn ang="T10">
                <a:pos x="T4" y="T5"/>
              </a:cxn>
              <a:cxn ang="T11">
                <a:pos x="T6" y="T7"/>
              </a:cxn>
            </a:cxnLst>
            <a:rect l="T12" t="T13" r="T14" b="T15"/>
            <a:pathLst>
              <a:path w="21600" h="21600">
                <a:moveTo>
                  <a:pt x="0" y="0"/>
                </a:moveTo>
                <a:lnTo>
                  <a:pt x="2725" y="21600"/>
                </a:lnTo>
                <a:lnTo>
                  <a:pt x="18875" y="21600"/>
                </a:lnTo>
                <a:lnTo>
                  <a:pt x="21600" y="0"/>
                </a:lnTo>
                <a:close/>
              </a:path>
            </a:pathLst>
          </a:custGeom>
          <a:noFill/>
          <a:ln w="19050">
            <a:noFill/>
            <a:miter lim="800000"/>
          </a:ln>
        </p:spPr>
        <p:txBody>
          <a:bodyPr wrap="none" anchor="ctr"/>
          <a:lstStyle/>
          <a:p>
            <a:pPr algn="ctr" fontAlgn="base" latinLnBrk="0">
              <a:spcBef>
                <a:spcPct val="0"/>
              </a:spcBef>
              <a:spcAft>
                <a:spcPct val="0"/>
              </a:spcAft>
            </a:pPr>
            <a:r>
              <a:rPr kumimoji="1" lang="zh-CN" altLang="en-US" sz="1100" b="1">
                <a:solidFill>
                  <a:prstClr val="white"/>
                </a:solidFill>
                <a:latin typeface="Microsoft YaHei" panose="020B0503020204020204" pitchFamily="34" charset="-122"/>
                <a:ea typeface="Microsoft YaHei" panose="020B0503020204020204" pitchFamily="34" charset="-122"/>
                <a:cs typeface="+mn-ea"/>
                <a:sym typeface="+mn-lt"/>
              </a:rPr>
              <a:t>故障</a:t>
            </a:r>
            <a:r>
              <a:rPr kumimoji="1" lang="zh-CN" altLang="en-US" sz="1100" b="1" dirty="0">
                <a:solidFill>
                  <a:prstClr val="white"/>
                </a:solidFill>
                <a:latin typeface="Microsoft YaHei" panose="020B0503020204020204" pitchFamily="34" charset="-122"/>
                <a:ea typeface="Microsoft YaHei" panose="020B0503020204020204" pitchFamily="34" charset="-122"/>
                <a:cs typeface="+mn-ea"/>
                <a:sym typeface="+mn-lt"/>
              </a:rPr>
              <a:t>类型</a:t>
            </a:r>
          </a:p>
        </p:txBody>
      </p:sp>
      <p:sp>
        <p:nvSpPr>
          <p:cNvPr id="17" name="Text Box 14">
            <a:extLst>
              <a:ext uri="{FF2B5EF4-FFF2-40B4-BE49-F238E27FC236}">
                <a16:creationId xmlns:a16="http://schemas.microsoft.com/office/drawing/2014/main" id="{3573F716-6CCA-E34C-AD7F-339853BE51E7}"/>
              </a:ext>
            </a:extLst>
          </p:cNvPr>
          <p:cNvSpPr txBox="1">
            <a:spLocks noChangeArrowheads="1"/>
          </p:cNvSpPr>
          <p:nvPr/>
        </p:nvSpPr>
        <p:spPr bwMode="auto">
          <a:xfrm>
            <a:off x="5573181" y="5100859"/>
            <a:ext cx="723275" cy="253916"/>
          </a:xfrm>
          <a:prstGeom prst="rect">
            <a:avLst/>
          </a:prstGeom>
          <a:noFill/>
          <a:ln w="9525">
            <a:noFill/>
            <a:miter lim="800000"/>
          </a:ln>
        </p:spPr>
        <p:txBody>
          <a:bodyPr wrap="none">
            <a:spAutoFit/>
          </a:bodyPr>
          <a:lstStyle/>
          <a:p>
            <a:pPr algn="ctr" fontAlgn="base" latinLnBrk="0">
              <a:spcBef>
                <a:spcPct val="0"/>
              </a:spcBef>
              <a:spcAft>
                <a:spcPct val="0"/>
              </a:spcAft>
            </a:pPr>
            <a:r>
              <a:rPr kumimoji="1" lang="zh-CN" altLang="en-US" sz="1050" b="1">
                <a:solidFill>
                  <a:prstClr val="white"/>
                </a:solidFill>
                <a:latin typeface="Microsoft YaHei" panose="020B0503020204020204" pitchFamily="34" charset="-122"/>
                <a:ea typeface="Microsoft YaHei" panose="020B0503020204020204" pitchFamily="34" charset="-122"/>
                <a:cs typeface="+mn-ea"/>
                <a:sym typeface="+mn-lt"/>
              </a:rPr>
              <a:t>障碍原因</a:t>
            </a:r>
            <a:endParaRPr kumimoji="1" lang="zh-CN" altLang="en-US" sz="1050" b="1" dirty="0">
              <a:solidFill>
                <a:prstClr val="white"/>
              </a:solidFill>
              <a:latin typeface="Microsoft YaHei" panose="020B0503020204020204" pitchFamily="34" charset="-122"/>
              <a:ea typeface="Microsoft YaHei" panose="020B0503020204020204" pitchFamily="34" charset="-122"/>
              <a:cs typeface="+mn-ea"/>
              <a:sym typeface="+mn-lt"/>
            </a:endParaRPr>
          </a:p>
        </p:txBody>
      </p:sp>
      <p:sp>
        <p:nvSpPr>
          <p:cNvPr id="18" name="AutoShape 15">
            <a:extLst>
              <a:ext uri="{FF2B5EF4-FFF2-40B4-BE49-F238E27FC236}">
                <a16:creationId xmlns:a16="http://schemas.microsoft.com/office/drawing/2014/main" id="{25C488BE-E478-8D44-9D69-0C5D55C457D1}"/>
              </a:ext>
            </a:extLst>
          </p:cNvPr>
          <p:cNvSpPr>
            <a:spLocks noChangeArrowheads="1"/>
          </p:cNvSpPr>
          <p:nvPr/>
        </p:nvSpPr>
        <p:spPr bwMode="auto">
          <a:xfrm>
            <a:off x="7469959" y="4643025"/>
            <a:ext cx="1535113" cy="444706"/>
          </a:xfrm>
          <a:prstGeom prst="wedgeRectCallout">
            <a:avLst>
              <a:gd name="adj1" fmla="val -90884"/>
              <a:gd name="adj2" fmla="val 12745"/>
            </a:avLst>
          </a:prstGeom>
          <a:solidFill>
            <a:srgbClr val="D5E1E5"/>
          </a:solidFill>
          <a:ln w="19050">
            <a:noFill/>
            <a:miter lim="800000"/>
          </a:ln>
        </p:spPr>
        <p:txBody>
          <a:bodyPr anchor="ctr"/>
          <a:lstStyle/>
          <a:p>
            <a:pPr algn="ctr" fontAlgn="base" latinLnBrk="0">
              <a:spcBef>
                <a:spcPct val="0"/>
              </a:spcBef>
              <a:spcAft>
                <a:spcPct val="0"/>
              </a:spcAft>
            </a:pPr>
            <a:endParaRPr kumimoji="1" lang="ko-KR" altLang="ko-KR" sz="1000" b="1">
              <a:solidFill>
                <a:prstClr val="black"/>
              </a:solidFill>
              <a:latin typeface="Microsoft YaHei" panose="020B0503020204020204" pitchFamily="34" charset="-122"/>
              <a:cs typeface="+mn-ea"/>
              <a:sym typeface="+mn-lt"/>
            </a:endParaRPr>
          </a:p>
        </p:txBody>
      </p:sp>
      <p:sp>
        <p:nvSpPr>
          <p:cNvPr id="19" name="Text Box 16">
            <a:extLst>
              <a:ext uri="{FF2B5EF4-FFF2-40B4-BE49-F238E27FC236}">
                <a16:creationId xmlns:a16="http://schemas.microsoft.com/office/drawing/2014/main" id="{9EC8A1DC-275C-CA44-B3A1-8BAE92E2B3BB}"/>
              </a:ext>
            </a:extLst>
          </p:cNvPr>
          <p:cNvSpPr txBox="1">
            <a:spLocks noChangeArrowheads="1"/>
          </p:cNvSpPr>
          <p:nvPr/>
        </p:nvSpPr>
        <p:spPr bwMode="auto">
          <a:xfrm>
            <a:off x="7655287" y="4680958"/>
            <a:ext cx="1200970" cy="413590"/>
          </a:xfrm>
          <a:prstGeom prst="rect">
            <a:avLst/>
          </a:prstGeom>
          <a:noFill/>
          <a:ln w="9525">
            <a:noFill/>
            <a:miter lim="800000"/>
          </a:ln>
        </p:spPr>
        <p:txBody>
          <a:bodyPr wrap="none">
            <a:spAutoFit/>
          </a:bodyPr>
          <a:lstStyle/>
          <a:p>
            <a:pPr algn="ctr" fontAlgn="base" latinLnBrk="0">
              <a:spcBef>
                <a:spcPct val="0"/>
              </a:spcBef>
              <a:spcAft>
                <a:spcPct val="0"/>
              </a:spcAft>
            </a:pPr>
            <a:r>
              <a:rPr kumimoji="1"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有必要树立复合性</a:t>
            </a:r>
            <a:br>
              <a:rPr kumimoji="1" lang="en-US" altLang="zh-CN" sz="1000" b="1" dirty="0">
                <a:solidFill>
                  <a:prstClr val="black"/>
                </a:solidFill>
                <a:latin typeface="Microsoft YaHei" panose="020B0503020204020204" pitchFamily="34" charset="-122"/>
                <a:ea typeface="Microsoft YaHei" panose="020B0503020204020204" pitchFamily="34" charset="-122"/>
                <a:cs typeface="+mn-ea"/>
                <a:sym typeface="+mn-lt"/>
              </a:rPr>
            </a:br>
            <a:r>
              <a:rPr kumimoji="1"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障碍对策</a:t>
            </a:r>
            <a:endParaRPr kumimoji="1" lang="ko-KR" altLang="en-US" sz="1000" b="1" dirty="0">
              <a:solidFill>
                <a:prstClr val="black"/>
              </a:solidFill>
              <a:latin typeface="Microsoft YaHei" panose="020B0503020204020204" pitchFamily="34" charset="-122"/>
              <a:cs typeface="+mn-ea"/>
              <a:sym typeface="+mn-lt"/>
            </a:endParaRPr>
          </a:p>
        </p:txBody>
      </p:sp>
      <p:grpSp>
        <p:nvGrpSpPr>
          <p:cNvPr id="20" name="Group 130">
            <a:extLst>
              <a:ext uri="{FF2B5EF4-FFF2-40B4-BE49-F238E27FC236}">
                <a16:creationId xmlns:a16="http://schemas.microsoft.com/office/drawing/2014/main" id="{6E9A9352-97C1-944C-9567-EA0A3042E3AD}"/>
              </a:ext>
            </a:extLst>
          </p:cNvPr>
          <p:cNvGrpSpPr/>
          <p:nvPr/>
        </p:nvGrpSpPr>
        <p:grpSpPr bwMode="auto">
          <a:xfrm>
            <a:off x="2104209" y="2242270"/>
            <a:ext cx="2157413" cy="421733"/>
            <a:chOff x="2880" y="4224"/>
            <a:chExt cx="1536" cy="1008"/>
          </a:xfrm>
        </p:grpSpPr>
        <p:sp>
          <p:nvSpPr>
            <p:cNvPr id="21" name="Rectangle 131">
              <a:extLst>
                <a:ext uri="{FF2B5EF4-FFF2-40B4-BE49-F238E27FC236}">
                  <a16:creationId xmlns:a16="http://schemas.microsoft.com/office/drawing/2014/main" id="{9850BEFB-8323-8D48-A51F-CC04D4FA36B8}"/>
                </a:ext>
              </a:extLst>
            </p:cNvPr>
            <p:cNvSpPr>
              <a:spLocks noChangeArrowheads="1"/>
            </p:cNvSpPr>
            <p:nvPr/>
          </p:nvSpPr>
          <p:spPr bwMode="auto">
            <a:xfrm>
              <a:off x="2880" y="4224"/>
              <a:ext cx="1536" cy="1008"/>
            </a:xfrm>
            <a:prstGeom prst="rect">
              <a:avLst/>
            </a:prstGeom>
            <a:solidFill>
              <a:srgbClr val="9BDBFF"/>
            </a:solidFill>
            <a:ln w="9525">
              <a:noFill/>
              <a:miter lim="800000"/>
            </a:ln>
            <a:effectLst>
              <a:prstShdw prst="shdw17" dist="17961" dir="13500000">
                <a:srgbClr val="5D8399"/>
              </a:prstShdw>
            </a:effectLst>
          </p:spPr>
          <p:txBody>
            <a:bodyPr wrap="none" anchor="ctr"/>
            <a:lstStyle/>
            <a:p>
              <a:pPr marL="0" marR="0" lvl="0" indent="0" algn="ctr" defTabSz="914400" eaLnBrk="0" fontAlgn="base" latinLnBrk="0" hangingPunct="0">
                <a:lnSpc>
                  <a:spcPct val="130000"/>
                </a:lnSpc>
                <a:spcBef>
                  <a:spcPct val="0"/>
                </a:spcBef>
                <a:spcAft>
                  <a:spcPct val="0"/>
                </a:spcAft>
                <a:buClrTx/>
                <a:buSzTx/>
                <a:buFont typeface="Monotype Sorts"/>
                <a:buNone/>
                <a:defRPr/>
              </a:pPr>
              <a:endParaRPr kumimoji="1" lang="ko-KR" altLang="ko-KR"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22" name="AutoShape 132">
              <a:extLst>
                <a:ext uri="{FF2B5EF4-FFF2-40B4-BE49-F238E27FC236}">
                  <a16:creationId xmlns:a16="http://schemas.microsoft.com/office/drawing/2014/main" id="{2FFD7086-7063-9D4A-8E9F-F26C4EB2BACD}"/>
                </a:ext>
              </a:extLst>
            </p:cNvPr>
            <p:cNvSpPr>
              <a:spLocks noChangeArrowheads="1"/>
            </p:cNvSpPr>
            <p:nvPr/>
          </p:nvSpPr>
          <p:spPr bwMode="auto">
            <a:xfrm flipV="1">
              <a:off x="2895" y="4232"/>
              <a:ext cx="1497" cy="984"/>
            </a:xfrm>
            <a:prstGeom prst="roundRect">
              <a:avLst>
                <a:gd name="adj" fmla="val 3731"/>
              </a:avLst>
            </a:prstGeom>
            <a:solidFill>
              <a:srgbClr val="D5F0FF"/>
            </a:solidFill>
            <a:ln w="9525">
              <a:noFill/>
              <a:rou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23" name="Arc 133">
              <a:extLst>
                <a:ext uri="{FF2B5EF4-FFF2-40B4-BE49-F238E27FC236}">
                  <a16:creationId xmlns:a16="http://schemas.microsoft.com/office/drawing/2014/main" id="{67FC1017-3279-F34C-BF42-4A8E02C8FE8A}"/>
                </a:ext>
              </a:extLst>
            </p:cNvPr>
            <p:cNvSpPr/>
            <p:nvPr/>
          </p:nvSpPr>
          <p:spPr bwMode="auto">
            <a:xfrm flipH="1" flipV="1">
              <a:off x="2897" y="4518"/>
              <a:ext cx="697" cy="6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ysClr val="window" lastClr="FFFFFF"/>
            </a:solidFill>
            <a:ln w="9525">
              <a:noFill/>
              <a:rou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24" name="Rectangle 134">
              <a:extLst>
                <a:ext uri="{FF2B5EF4-FFF2-40B4-BE49-F238E27FC236}">
                  <a16:creationId xmlns:a16="http://schemas.microsoft.com/office/drawing/2014/main" id="{906453C5-B0FE-694B-B28C-94265FF10A1C}"/>
                </a:ext>
              </a:extLst>
            </p:cNvPr>
            <p:cNvSpPr>
              <a:spLocks noChangeArrowheads="1"/>
            </p:cNvSpPr>
            <p:nvPr/>
          </p:nvSpPr>
          <p:spPr bwMode="auto">
            <a:xfrm flipV="1">
              <a:off x="3563" y="4232"/>
              <a:ext cx="836" cy="981"/>
            </a:xfrm>
            <a:prstGeom prst="rect">
              <a:avLst/>
            </a:prstGeom>
            <a:solidFill>
              <a:sysClr val="window" lastClr="FFFFFF"/>
            </a:solidFill>
            <a:ln w="9525">
              <a:noFill/>
              <a:miter lim="800000"/>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25" name="Rectangle 135">
              <a:extLst>
                <a:ext uri="{FF2B5EF4-FFF2-40B4-BE49-F238E27FC236}">
                  <a16:creationId xmlns:a16="http://schemas.microsoft.com/office/drawing/2014/main" id="{EE443769-FC37-FE43-85DC-8D70C9F37383}"/>
                </a:ext>
              </a:extLst>
            </p:cNvPr>
            <p:cNvSpPr>
              <a:spLocks noChangeArrowheads="1"/>
            </p:cNvSpPr>
            <p:nvPr/>
          </p:nvSpPr>
          <p:spPr bwMode="auto">
            <a:xfrm flipV="1">
              <a:off x="2895" y="4232"/>
              <a:ext cx="837" cy="314"/>
            </a:xfrm>
            <a:prstGeom prst="rect">
              <a:avLst/>
            </a:prstGeom>
            <a:solidFill>
              <a:sysClr val="window" lastClr="FFFFFF"/>
            </a:solidFill>
            <a:ln w="9525">
              <a:noFill/>
              <a:miter lim="800000"/>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grpSp>
      <p:sp>
        <p:nvSpPr>
          <p:cNvPr id="26" name="Text Box 136">
            <a:extLst>
              <a:ext uri="{FF2B5EF4-FFF2-40B4-BE49-F238E27FC236}">
                <a16:creationId xmlns:a16="http://schemas.microsoft.com/office/drawing/2014/main" id="{37406BA1-3CFF-8446-895E-9E5F44B47939}"/>
              </a:ext>
            </a:extLst>
          </p:cNvPr>
          <p:cNvSpPr txBox="1">
            <a:spLocks noChangeArrowheads="1"/>
          </p:cNvSpPr>
          <p:nvPr/>
        </p:nvSpPr>
        <p:spPr bwMode="auto">
          <a:xfrm>
            <a:off x="2130590" y="2265244"/>
            <a:ext cx="2007918" cy="382349"/>
          </a:xfrm>
          <a:prstGeom prst="rect">
            <a:avLst/>
          </a:prstGeom>
          <a:noFill/>
          <a:ln w="9525">
            <a:noFill/>
            <a:miter lim="800000"/>
          </a:ln>
        </p:spPr>
        <p:txBody>
          <a:bodyPr lIns="97969" tIns="48984" rIns="97969" bIns="48984"/>
          <a:lstStyle/>
          <a:p>
            <a:pPr marL="0" marR="0" lvl="0" indent="0" algn="ctr" defTabSz="914400" eaLnBrk="0" fontAlgn="base" latinLnBrk="0" hangingPunct="0">
              <a:lnSpc>
                <a:spcPct val="80000"/>
              </a:lnSpc>
              <a:spcBef>
                <a:spcPct val="0"/>
              </a:spcBef>
              <a:spcAft>
                <a:spcPct val="0"/>
              </a:spcAft>
              <a:buClrTx/>
              <a:buSzTx/>
              <a:buFontTx/>
              <a:buNone/>
              <a:defRPr/>
            </a:pP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为对应相同重复的故障</a:t>
            </a:r>
            <a:endParaRPr kumimoji="0" lang="en-US" altLang="zh-CN"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endParaRPr>
          </a:p>
          <a:p>
            <a:pPr marL="0" marR="0" lvl="0" indent="0" algn="ctr" defTabSz="914400" eaLnBrk="0" fontAlgn="base" latinLnBrk="0" hangingPunct="0">
              <a:lnSpc>
                <a:spcPct val="80000"/>
              </a:lnSpc>
              <a:spcBef>
                <a:spcPct val="0"/>
              </a:spcBef>
              <a:spcAft>
                <a:spcPct val="0"/>
              </a:spcAft>
              <a:buClrTx/>
              <a:buSzTx/>
              <a:buFontTx/>
              <a:buNone/>
              <a:defRPr/>
            </a:pP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进行透彻的原因分析</a:t>
            </a:r>
          </a:p>
        </p:txBody>
      </p:sp>
      <p:grpSp>
        <p:nvGrpSpPr>
          <p:cNvPr id="27" name="Group 138">
            <a:extLst>
              <a:ext uri="{FF2B5EF4-FFF2-40B4-BE49-F238E27FC236}">
                <a16:creationId xmlns:a16="http://schemas.microsoft.com/office/drawing/2014/main" id="{325CB738-46A0-1648-8D73-3C0D595921D1}"/>
              </a:ext>
            </a:extLst>
          </p:cNvPr>
          <p:cNvGrpSpPr/>
          <p:nvPr/>
        </p:nvGrpSpPr>
        <p:grpSpPr bwMode="auto">
          <a:xfrm>
            <a:off x="4918847" y="2242270"/>
            <a:ext cx="2157412" cy="421733"/>
            <a:chOff x="2880" y="4224"/>
            <a:chExt cx="1536" cy="1008"/>
          </a:xfrm>
        </p:grpSpPr>
        <p:sp>
          <p:nvSpPr>
            <p:cNvPr id="28" name="Rectangle 139">
              <a:extLst>
                <a:ext uri="{FF2B5EF4-FFF2-40B4-BE49-F238E27FC236}">
                  <a16:creationId xmlns:a16="http://schemas.microsoft.com/office/drawing/2014/main" id="{3063F575-5F21-0047-80F2-600233B00703}"/>
                </a:ext>
              </a:extLst>
            </p:cNvPr>
            <p:cNvSpPr>
              <a:spLocks noChangeArrowheads="1"/>
            </p:cNvSpPr>
            <p:nvPr/>
          </p:nvSpPr>
          <p:spPr bwMode="auto">
            <a:xfrm>
              <a:off x="2880" y="4224"/>
              <a:ext cx="1536" cy="1008"/>
            </a:xfrm>
            <a:prstGeom prst="rect">
              <a:avLst/>
            </a:prstGeom>
            <a:solidFill>
              <a:srgbClr val="9BDBFF"/>
            </a:solidFill>
            <a:ln w="9525">
              <a:noFill/>
              <a:miter lim="800000"/>
            </a:ln>
            <a:effectLst>
              <a:prstShdw prst="shdw17" dist="17961" dir="13500000">
                <a:srgbClr val="5D8399"/>
              </a:prstShdw>
            </a:effectLst>
          </p:spPr>
          <p:txBody>
            <a:bodyPr wrap="none" anchor="ctr"/>
            <a:lstStyle/>
            <a:p>
              <a:pPr marL="0" marR="0" lvl="0" indent="0" algn="ctr" defTabSz="914400" eaLnBrk="0" fontAlgn="base" latinLnBrk="0" hangingPunct="0">
                <a:lnSpc>
                  <a:spcPct val="130000"/>
                </a:lnSpc>
                <a:spcBef>
                  <a:spcPct val="0"/>
                </a:spcBef>
                <a:spcAft>
                  <a:spcPct val="0"/>
                </a:spcAft>
                <a:buClrTx/>
                <a:buSzTx/>
                <a:buFont typeface="Monotype Sorts"/>
                <a:buNone/>
                <a:defRPr/>
              </a:pPr>
              <a:endParaRPr kumimoji="1" lang="ko-KR" altLang="ko-KR"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29" name="AutoShape 140">
              <a:extLst>
                <a:ext uri="{FF2B5EF4-FFF2-40B4-BE49-F238E27FC236}">
                  <a16:creationId xmlns:a16="http://schemas.microsoft.com/office/drawing/2014/main" id="{A17E9454-AB2B-D949-890A-DE16B943F4D8}"/>
                </a:ext>
              </a:extLst>
            </p:cNvPr>
            <p:cNvSpPr>
              <a:spLocks noChangeArrowheads="1"/>
            </p:cNvSpPr>
            <p:nvPr/>
          </p:nvSpPr>
          <p:spPr bwMode="auto">
            <a:xfrm flipV="1">
              <a:off x="2895" y="4232"/>
              <a:ext cx="1497" cy="984"/>
            </a:xfrm>
            <a:prstGeom prst="roundRect">
              <a:avLst>
                <a:gd name="adj" fmla="val 3731"/>
              </a:avLst>
            </a:prstGeom>
            <a:solidFill>
              <a:srgbClr val="D5F0FF"/>
            </a:solidFill>
            <a:ln w="9525">
              <a:noFill/>
              <a:rou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30" name="Arc 141">
              <a:extLst>
                <a:ext uri="{FF2B5EF4-FFF2-40B4-BE49-F238E27FC236}">
                  <a16:creationId xmlns:a16="http://schemas.microsoft.com/office/drawing/2014/main" id="{4200A62B-5C54-624C-A6D0-079BB338E0EB}"/>
                </a:ext>
              </a:extLst>
            </p:cNvPr>
            <p:cNvSpPr/>
            <p:nvPr/>
          </p:nvSpPr>
          <p:spPr bwMode="auto">
            <a:xfrm flipH="1" flipV="1">
              <a:off x="2897" y="4518"/>
              <a:ext cx="697" cy="6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ysClr val="window" lastClr="FFFFFF"/>
            </a:solidFill>
            <a:ln w="9525">
              <a:noFill/>
              <a:rou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31" name="Rectangle 142">
              <a:extLst>
                <a:ext uri="{FF2B5EF4-FFF2-40B4-BE49-F238E27FC236}">
                  <a16:creationId xmlns:a16="http://schemas.microsoft.com/office/drawing/2014/main" id="{9C9CB938-1F61-B242-B5A5-B83CB2A58790}"/>
                </a:ext>
              </a:extLst>
            </p:cNvPr>
            <p:cNvSpPr>
              <a:spLocks noChangeArrowheads="1"/>
            </p:cNvSpPr>
            <p:nvPr/>
          </p:nvSpPr>
          <p:spPr bwMode="auto">
            <a:xfrm flipV="1">
              <a:off x="3563" y="4232"/>
              <a:ext cx="836" cy="981"/>
            </a:xfrm>
            <a:prstGeom prst="rect">
              <a:avLst/>
            </a:prstGeom>
            <a:solidFill>
              <a:sysClr val="window" lastClr="FFFFFF"/>
            </a:solidFill>
            <a:ln w="9525">
              <a:noFill/>
              <a:miter lim="800000"/>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32" name="Rectangle 143">
              <a:extLst>
                <a:ext uri="{FF2B5EF4-FFF2-40B4-BE49-F238E27FC236}">
                  <a16:creationId xmlns:a16="http://schemas.microsoft.com/office/drawing/2014/main" id="{2AA224A8-6A26-D049-9F9D-7A88E74442B6}"/>
                </a:ext>
              </a:extLst>
            </p:cNvPr>
            <p:cNvSpPr>
              <a:spLocks noChangeArrowheads="1"/>
            </p:cNvSpPr>
            <p:nvPr/>
          </p:nvSpPr>
          <p:spPr bwMode="auto">
            <a:xfrm flipV="1">
              <a:off x="2895" y="4232"/>
              <a:ext cx="837" cy="314"/>
            </a:xfrm>
            <a:prstGeom prst="rect">
              <a:avLst/>
            </a:prstGeom>
            <a:solidFill>
              <a:sysClr val="window" lastClr="FFFFFF"/>
            </a:solidFill>
            <a:ln w="9525">
              <a:noFill/>
              <a:miter lim="800000"/>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grpSp>
      <p:sp>
        <p:nvSpPr>
          <p:cNvPr id="33" name="Text Box 144">
            <a:extLst>
              <a:ext uri="{FF2B5EF4-FFF2-40B4-BE49-F238E27FC236}">
                <a16:creationId xmlns:a16="http://schemas.microsoft.com/office/drawing/2014/main" id="{3062E0D3-741B-3243-A632-D491219830BD}"/>
              </a:ext>
            </a:extLst>
          </p:cNvPr>
          <p:cNvSpPr txBox="1">
            <a:spLocks noChangeArrowheads="1"/>
          </p:cNvSpPr>
          <p:nvPr/>
        </p:nvSpPr>
        <p:spPr bwMode="auto">
          <a:xfrm>
            <a:off x="4909022" y="2265244"/>
            <a:ext cx="2141954" cy="382349"/>
          </a:xfrm>
          <a:prstGeom prst="rect">
            <a:avLst/>
          </a:prstGeom>
          <a:noFill/>
          <a:ln w="9525">
            <a:noFill/>
            <a:miter lim="800000"/>
          </a:ln>
        </p:spPr>
        <p:txBody>
          <a:bodyPr lIns="97969" tIns="48984" rIns="97969" bIns="48984"/>
          <a:lstStyle/>
          <a:p>
            <a:pPr marL="0" marR="0" lvl="0" indent="0" algn="ctr" defTabSz="914400" eaLnBrk="0" fontAlgn="base" latinLnBrk="0" hangingPunct="0">
              <a:lnSpc>
                <a:spcPct val="80000"/>
              </a:lnSpc>
              <a:spcBef>
                <a:spcPct val="0"/>
              </a:spcBef>
              <a:spcAft>
                <a:spcPct val="0"/>
              </a:spcAft>
              <a:buClrTx/>
              <a:buSzTx/>
              <a:buFontTx/>
              <a:buNone/>
              <a:defRPr/>
            </a:pP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发生特定系统故障</a:t>
            </a:r>
            <a:endParaRPr kumimoji="0" lang="en-US" altLang="zh-CN"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endParaRPr>
          </a:p>
          <a:p>
            <a:pPr marL="0" marR="0" lvl="0" indent="0" algn="ctr" defTabSz="914400" eaLnBrk="0" fontAlgn="base" latinLnBrk="0" hangingPunct="0">
              <a:lnSpc>
                <a:spcPct val="80000"/>
              </a:lnSpc>
              <a:spcBef>
                <a:spcPct val="0"/>
              </a:spcBef>
              <a:spcAft>
                <a:spcPct val="0"/>
              </a:spcAft>
              <a:buClrTx/>
              <a:buSzTx/>
              <a:buFontTx/>
              <a:buNone/>
              <a:defRPr/>
            </a:pP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将波及面降到最小</a:t>
            </a:r>
            <a:endPar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p:txBody>
      </p:sp>
      <p:grpSp>
        <p:nvGrpSpPr>
          <p:cNvPr id="34" name="Group 146">
            <a:extLst>
              <a:ext uri="{FF2B5EF4-FFF2-40B4-BE49-F238E27FC236}">
                <a16:creationId xmlns:a16="http://schemas.microsoft.com/office/drawing/2014/main" id="{3CC8D867-7B85-3445-88E5-17E174578F8A}"/>
              </a:ext>
            </a:extLst>
          </p:cNvPr>
          <p:cNvGrpSpPr/>
          <p:nvPr/>
        </p:nvGrpSpPr>
        <p:grpSpPr bwMode="auto">
          <a:xfrm>
            <a:off x="7735072" y="2242270"/>
            <a:ext cx="2155825" cy="421733"/>
            <a:chOff x="2880" y="4224"/>
            <a:chExt cx="1536" cy="1008"/>
          </a:xfrm>
        </p:grpSpPr>
        <p:sp>
          <p:nvSpPr>
            <p:cNvPr id="35" name="Rectangle 147">
              <a:extLst>
                <a:ext uri="{FF2B5EF4-FFF2-40B4-BE49-F238E27FC236}">
                  <a16:creationId xmlns:a16="http://schemas.microsoft.com/office/drawing/2014/main" id="{FC6962A3-DFF7-A441-9AB1-14726286C98C}"/>
                </a:ext>
              </a:extLst>
            </p:cNvPr>
            <p:cNvSpPr>
              <a:spLocks noChangeArrowheads="1"/>
            </p:cNvSpPr>
            <p:nvPr/>
          </p:nvSpPr>
          <p:spPr bwMode="auto">
            <a:xfrm>
              <a:off x="2880" y="4224"/>
              <a:ext cx="1536" cy="1008"/>
            </a:xfrm>
            <a:prstGeom prst="rect">
              <a:avLst/>
            </a:prstGeom>
            <a:solidFill>
              <a:srgbClr val="9BDBFF"/>
            </a:solidFill>
            <a:ln w="9525">
              <a:noFill/>
              <a:miter lim="800000"/>
            </a:ln>
            <a:effectLst>
              <a:prstShdw prst="shdw17" dist="17961" dir="13500000">
                <a:srgbClr val="5D8399"/>
              </a:prstShdw>
            </a:effectLst>
          </p:spPr>
          <p:txBody>
            <a:bodyPr wrap="none" anchor="ctr"/>
            <a:lstStyle/>
            <a:p>
              <a:pPr marL="0" marR="0" lvl="0" indent="0" algn="ctr" defTabSz="914400" eaLnBrk="0" fontAlgn="base" latinLnBrk="0" hangingPunct="0">
                <a:lnSpc>
                  <a:spcPct val="130000"/>
                </a:lnSpc>
                <a:spcBef>
                  <a:spcPct val="0"/>
                </a:spcBef>
                <a:spcAft>
                  <a:spcPct val="0"/>
                </a:spcAft>
                <a:buClrTx/>
                <a:buSzTx/>
                <a:buFont typeface="Monotype Sorts"/>
                <a:buNone/>
                <a:defRPr/>
              </a:pPr>
              <a:endParaRPr kumimoji="1" lang="ko-KR" altLang="ko-KR"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36" name="AutoShape 148">
              <a:extLst>
                <a:ext uri="{FF2B5EF4-FFF2-40B4-BE49-F238E27FC236}">
                  <a16:creationId xmlns:a16="http://schemas.microsoft.com/office/drawing/2014/main" id="{05D103BD-B51A-3640-A7F0-38AC64A93E93}"/>
                </a:ext>
              </a:extLst>
            </p:cNvPr>
            <p:cNvSpPr>
              <a:spLocks noChangeArrowheads="1"/>
            </p:cNvSpPr>
            <p:nvPr/>
          </p:nvSpPr>
          <p:spPr bwMode="auto">
            <a:xfrm flipV="1">
              <a:off x="2895" y="4232"/>
              <a:ext cx="1497" cy="984"/>
            </a:xfrm>
            <a:prstGeom prst="roundRect">
              <a:avLst>
                <a:gd name="adj" fmla="val 3731"/>
              </a:avLst>
            </a:prstGeom>
            <a:solidFill>
              <a:srgbClr val="D5F0FF"/>
            </a:solidFill>
            <a:ln w="9525">
              <a:noFill/>
              <a:rou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37" name="Arc 149">
              <a:extLst>
                <a:ext uri="{FF2B5EF4-FFF2-40B4-BE49-F238E27FC236}">
                  <a16:creationId xmlns:a16="http://schemas.microsoft.com/office/drawing/2014/main" id="{C43E8DCE-EBB7-B248-A265-7A678DDE3C34}"/>
                </a:ext>
              </a:extLst>
            </p:cNvPr>
            <p:cNvSpPr/>
            <p:nvPr/>
          </p:nvSpPr>
          <p:spPr bwMode="auto">
            <a:xfrm flipH="1" flipV="1">
              <a:off x="2897" y="4518"/>
              <a:ext cx="697" cy="6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ysClr val="window" lastClr="FFFFFF"/>
            </a:solidFill>
            <a:ln w="9525">
              <a:noFill/>
              <a:rou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38" name="Rectangle 150">
              <a:extLst>
                <a:ext uri="{FF2B5EF4-FFF2-40B4-BE49-F238E27FC236}">
                  <a16:creationId xmlns:a16="http://schemas.microsoft.com/office/drawing/2014/main" id="{0777CA07-8F62-4842-9B07-612ED494FC92}"/>
                </a:ext>
              </a:extLst>
            </p:cNvPr>
            <p:cNvSpPr>
              <a:spLocks noChangeArrowheads="1"/>
            </p:cNvSpPr>
            <p:nvPr/>
          </p:nvSpPr>
          <p:spPr bwMode="auto">
            <a:xfrm flipV="1">
              <a:off x="3563" y="4232"/>
              <a:ext cx="836" cy="981"/>
            </a:xfrm>
            <a:prstGeom prst="rect">
              <a:avLst/>
            </a:prstGeom>
            <a:solidFill>
              <a:sysClr val="window" lastClr="FFFFFF"/>
            </a:solidFill>
            <a:ln w="9525">
              <a:noFill/>
              <a:miter lim="800000"/>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39" name="Rectangle 151">
              <a:extLst>
                <a:ext uri="{FF2B5EF4-FFF2-40B4-BE49-F238E27FC236}">
                  <a16:creationId xmlns:a16="http://schemas.microsoft.com/office/drawing/2014/main" id="{9D0E75BE-C413-3548-ABBA-848EE3D388E7}"/>
                </a:ext>
              </a:extLst>
            </p:cNvPr>
            <p:cNvSpPr>
              <a:spLocks noChangeArrowheads="1"/>
            </p:cNvSpPr>
            <p:nvPr/>
          </p:nvSpPr>
          <p:spPr bwMode="auto">
            <a:xfrm flipV="1">
              <a:off x="2895" y="4232"/>
              <a:ext cx="837" cy="314"/>
            </a:xfrm>
            <a:prstGeom prst="rect">
              <a:avLst/>
            </a:prstGeom>
            <a:solidFill>
              <a:sysClr val="window" lastClr="FFFFFF"/>
            </a:solidFill>
            <a:ln w="9525">
              <a:noFill/>
              <a:miter lim="800000"/>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1"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grpSp>
      <p:sp>
        <p:nvSpPr>
          <p:cNvPr id="40" name="Text Box 152">
            <a:extLst>
              <a:ext uri="{FF2B5EF4-FFF2-40B4-BE49-F238E27FC236}">
                <a16:creationId xmlns:a16="http://schemas.microsoft.com/office/drawing/2014/main" id="{CFFB7709-4BF4-2B49-AD3B-FF0048EDB765}"/>
              </a:ext>
            </a:extLst>
          </p:cNvPr>
          <p:cNvSpPr txBox="1">
            <a:spLocks noChangeArrowheads="1"/>
          </p:cNvSpPr>
          <p:nvPr/>
        </p:nvSpPr>
        <p:spPr bwMode="auto">
          <a:xfrm>
            <a:off x="7803448" y="2273705"/>
            <a:ext cx="2006440" cy="382349"/>
          </a:xfrm>
          <a:prstGeom prst="rect">
            <a:avLst/>
          </a:prstGeom>
          <a:noFill/>
          <a:ln w="9525">
            <a:noFill/>
            <a:miter lim="800000"/>
          </a:ln>
        </p:spPr>
        <p:txBody>
          <a:bodyPr lIns="97969" tIns="48984" rIns="97969" bIns="48984"/>
          <a:lstStyle/>
          <a:p>
            <a:pPr marL="0" marR="0" lvl="0" indent="0" algn="ctr" defTabSz="914400" eaLnBrk="0" fontAlgn="base" latinLnBrk="0" hangingPunct="0">
              <a:lnSpc>
                <a:spcPct val="80000"/>
              </a:lnSpc>
              <a:spcBef>
                <a:spcPct val="0"/>
              </a:spcBef>
              <a:spcAft>
                <a:spcPct val="0"/>
              </a:spcAft>
              <a:buClrTx/>
              <a:buSzTx/>
              <a:buFontTx/>
              <a:buNone/>
              <a:defRPr/>
            </a:pP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通过定期的模拟训练</a:t>
            </a:r>
            <a:endParaRPr kumimoji="0" lang="en-US" altLang="zh-CN"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endParaRPr>
          </a:p>
          <a:p>
            <a:pPr marL="0" marR="0" lvl="0" indent="0" algn="ctr" defTabSz="914400" eaLnBrk="0" fontAlgn="base" latinLnBrk="0" hangingPunct="0">
              <a:lnSpc>
                <a:spcPct val="80000"/>
              </a:lnSpc>
              <a:spcBef>
                <a:spcPct val="0"/>
              </a:spcBef>
              <a:spcAft>
                <a:spcPct val="0"/>
              </a:spcAft>
              <a:buClrTx/>
              <a:buSzTx/>
              <a:buFontTx/>
              <a:buNone/>
              <a:defRPr/>
            </a:pP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强化应对能力</a:t>
            </a:r>
          </a:p>
        </p:txBody>
      </p:sp>
      <p:sp>
        <p:nvSpPr>
          <p:cNvPr id="41" name="Text Box 153">
            <a:extLst>
              <a:ext uri="{FF2B5EF4-FFF2-40B4-BE49-F238E27FC236}">
                <a16:creationId xmlns:a16="http://schemas.microsoft.com/office/drawing/2014/main" id="{F5FD5D5E-92A8-E745-9DA9-568569060F6E}"/>
              </a:ext>
            </a:extLst>
          </p:cNvPr>
          <p:cNvSpPr txBox="1">
            <a:spLocks noChangeArrowheads="1"/>
          </p:cNvSpPr>
          <p:nvPr/>
        </p:nvSpPr>
        <p:spPr bwMode="auto">
          <a:xfrm>
            <a:off x="1912122" y="4423133"/>
            <a:ext cx="1130800" cy="229515"/>
          </a:xfrm>
          <a:prstGeom prst="rect">
            <a:avLst/>
          </a:prstGeom>
          <a:noFill/>
          <a:ln w="9525">
            <a:noFill/>
            <a:miter lim="800000"/>
          </a:ln>
        </p:spPr>
        <p:txBody>
          <a:bodyPr wrap="none" lIns="97969" tIns="48984" rIns="97969" bIns="48984">
            <a:spAutoFit/>
          </a:bodyPr>
          <a:lstStyle/>
          <a:p>
            <a:pPr algn="ctr" eaLnBrk="0" fontAlgn="base" latinLnBrk="0" hangingPunct="0">
              <a:lnSpc>
                <a:spcPct val="80000"/>
              </a:lnSpc>
              <a:spcBef>
                <a:spcPct val="0"/>
              </a:spcBef>
              <a:spcAft>
                <a:spcPct val="0"/>
              </a:spcAft>
            </a:pP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 </a:t>
            </a: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供应商供应时</a:t>
            </a:r>
            <a:endParaRPr lang="ko-KR" altLang="en-US" sz="1000" b="1" dirty="0">
              <a:solidFill>
                <a:prstClr val="black"/>
              </a:solidFill>
              <a:latin typeface="Microsoft YaHei" panose="020B0503020204020204" pitchFamily="34" charset="-122"/>
              <a:cs typeface="+mn-ea"/>
              <a:sym typeface="+mn-lt"/>
            </a:endParaRPr>
          </a:p>
        </p:txBody>
      </p:sp>
      <p:sp>
        <p:nvSpPr>
          <p:cNvPr id="42" name="Text Box 154">
            <a:extLst>
              <a:ext uri="{FF2B5EF4-FFF2-40B4-BE49-F238E27FC236}">
                <a16:creationId xmlns:a16="http://schemas.microsoft.com/office/drawing/2014/main" id="{319ED7FD-CE97-1A43-808D-1517D64CDC8F}"/>
              </a:ext>
            </a:extLst>
          </p:cNvPr>
          <p:cNvSpPr txBox="1">
            <a:spLocks noChangeArrowheads="1"/>
          </p:cNvSpPr>
          <p:nvPr/>
        </p:nvSpPr>
        <p:spPr bwMode="auto">
          <a:xfrm>
            <a:off x="8070034" y="4395236"/>
            <a:ext cx="1089122" cy="229515"/>
          </a:xfrm>
          <a:prstGeom prst="rect">
            <a:avLst/>
          </a:prstGeom>
          <a:noFill/>
          <a:ln w="9525">
            <a:noFill/>
            <a:miter lim="800000"/>
          </a:ln>
        </p:spPr>
        <p:txBody>
          <a:bodyPr wrap="none" lIns="97969" tIns="48984" rIns="97969" bIns="48984">
            <a:spAutoFit/>
          </a:bodyPr>
          <a:lstStyle/>
          <a:p>
            <a:pPr algn="ctr" eaLnBrk="0" fontAlgn="base" latinLnBrk="0" hangingPunct="0">
              <a:lnSpc>
                <a:spcPct val="80000"/>
              </a:lnSpc>
              <a:spcBef>
                <a:spcPct val="0"/>
              </a:spcBef>
              <a:spcAft>
                <a:spcPct val="0"/>
              </a:spcAft>
            </a:pP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a:t>
            </a: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供应商供应时</a:t>
            </a:r>
            <a:endParaRPr lang="ko-KR" altLang="en-US" sz="1000" b="1" dirty="0">
              <a:solidFill>
                <a:prstClr val="black"/>
              </a:solidFill>
              <a:latin typeface="Microsoft YaHei" panose="020B0503020204020204" pitchFamily="34" charset="-122"/>
              <a:cs typeface="+mn-ea"/>
              <a:sym typeface="+mn-lt"/>
            </a:endParaRPr>
          </a:p>
        </p:txBody>
      </p:sp>
      <p:pic>
        <p:nvPicPr>
          <p:cNvPr id="43" name="Picture 158">
            <a:extLst>
              <a:ext uri="{FF2B5EF4-FFF2-40B4-BE49-F238E27FC236}">
                <a16:creationId xmlns:a16="http://schemas.microsoft.com/office/drawing/2014/main" id="{26C9B11E-00AF-0641-B4F3-7B9CEDD0183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53847" y="4646307"/>
            <a:ext cx="968375" cy="426656"/>
          </a:xfrm>
          <a:prstGeom prst="rect">
            <a:avLst/>
          </a:prstGeom>
          <a:noFill/>
          <a:ln w="9525" algn="ctr">
            <a:noFill/>
            <a:miter lim="800000"/>
            <a:headEnd/>
            <a:tailEnd/>
          </a:ln>
        </p:spPr>
      </p:pic>
      <p:sp>
        <p:nvSpPr>
          <p:cNvPr id="44" name="梯形 5">
            <a:extLst>
              <a:ext uri="{FF2B5EF4-FFF2-40B4-BE49-F238E27FC236}">
                <a16:creationId xmlns:a16="http://schemas.microsoft.com/office/drawing/2014/main" id="{5B55253C-0804-1943-9682-B5A968D3593C}"/>
              </a:ext>
            </a:extLst>
          </p:cNvPr>
          <p:cNvSpPr/>
          <p:nvPr/>
        </p:nvSpPr>
        <p:spPr>
          <a:xfrm>
            <a:off x="4530823" y="5033435"/>
            <a:ext cx="2954587" cy="283636"/>
          </a:xfrm>
          <a:prstGeom prst="trapezoid">
            <a:avLst>
              <a:gd name="adj" fmla="val 75956"/>
            </a:avLst>
          </a:prstGeom>
          <a:solidFill>
            <a:srgbClr val="268EF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r>
              <a:rPr kumimoji="1" lang="zh-CN" altLang="en-US" sz="1200" b="1" dirty="0">
                <a:solidFill>
                  <a:prstClr val="white"/>
                </a:solidFill>
                <a:latin typeface="Microsoft YaHei" panose="020B0503020204020204" pitchFamily="34" charset="-122"/>
                <a:ea typeface="Microsoft YaHei" panose="020B0503020204020204" pitchFamily="34" charset="-122"/>
                <a:cs typeface="+mn-ea"/>
                <a:sym typeface="+mn-lt"/>
              </a:rPr>
              <a:t>障碍原因</a:t>
            </a:r>
          </a:p>
        </p:txBody>
      </p:sp>
      <p:sp>
        <p:nvSpPr>
          <p:cNvPr id="45" name="梯形 82">
            <a:extLst>
              <a:ext uri="{FF2B5EF4-FFF2-40B4-BE49-F238E27FC236}">
                <a16:creationId xmlns:a16="http://schemas.microsoft.com/office/drawing/2014/main" id="{9101AEC2-6851-7844-B6E5-CFD8B4A1EB1C}"/>
              </a:ext>
            </a:extLst>
          </p:cNvPr>
          <p:cNvSpPr/>
          <p:nvPr/>
        </p:nvSpPr>
        <p:spPr>
          <a:xfrm flipV="1">
            <a:off x="4534014" y="4393579"/>
            <a:ext cx="2954587" cy="283636"/>
          </a:xfrm>
          <a:prstGeom prst="trapezoid">
            <a:avLst>
              <a:gd name="adj" fmla="val 75956"/>
            </a:avLst>
          </a:prstGeom>
          <a:solidFill>
            <a:srgbClr val="268EF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endParaRPr kumimoji="1" lang="zh-CN" altLang="en-US" sz="1200" b="1" dirty="0">
              <a:solidFill>
                <a:prstClr val="white"/>
              </a:solidFill>
              <a:latin typeface="Microsoft YaHei" panose="020B0503020204020204" pitchFamily="34" charset="-122"/>
              <a:ea typeface="Microsoft YaHei" panose="020B0503020204020204" pitchFamily="34" charset="-122"/>
              <a:cs typeface="+mn-ea"/>
              <a:sym typeface="+mn-lt"/>
            </a:endParaRPr>
          </a:p>
        </p:txBody>
      </p:sp>
      <p:sp>
        <p:nvSpPr>
          <p:cNvPr id="46" name="矩形 11">
            <a:extLst>
              <a:ext uri="{FF2B5EF4-FFF2-40B4-BE49-F238E27FC236}">
                <a16:creationId xmlns:a16="http://schemas.microsoft.com/office/drawing/2014/main" id="{382A6ADE-A212-D448-98D2-32D49B3BDC90}"/>
              </a:ext>
            </a:extLst>
          </p:cNvPr>
          <p:cNvSpPr/>
          <p:nvPr/>
        </p:nvSpPr>
        <p:spPr>
          <a:xfrm>
            <a:off x="5643671" y="4410403"/>
            <a:ext cx="800219" cy="276999"/>
          </a:xfrm>
          <a:prstGeom prst="rect">
            <a:avLst/>
          </a:prstGeom>
        </p:spPr>
        <p:txBody>
          <a:bodyPr wrap="none">
            <a:spAutoFit/>
          </a:bodyPr>
          <a:lstStyle/>
          <a:p>
            <a:pPr algn="ctr" fontAlgn="base" latinLnBrk="0">
              <a:spcBef>
                <a:spcPct val="0"/>
              </a:spcBef>
              <a:spcAft>
                <a:spcPct val="0"/>
              </a:spcAft>
            </a:pPr>
            <a:r>
              <a:rPr kumimoji="1" lang="zh-CN" altLang="en-US" sz="1200" b="1" dirty="0">
                <a:solidFill>
                  <a:prstClr val="white"/>
                </a:solidFill>
                <a:latin typeface="Microsoft YaHei" panose="020B0503020204020204" pitchFamily="34" charset="-122"/>
                <a:ea typeface="Microsoft YaHei" panose="020B0503020204020204" pitchFamily="34" charset="-122"/>
                <a:cs typeface="+mn-ea"/>
                <a:sym typeface="+mn-lt"/>
              </a:rPr>
              <a:t>故障类型</a:t>
            </a:r>
          </a:p>
        </p:txBody>
      </p:sp>
      <p:sp>
        <p:nvSpPr>
          <p:cNvPr id="47" name="矩形 12">
            <a:extLst>
              <a:ext uri="{FF2B5EF4-FFF2-40B4-BE49-F238E27FC236}">
                <a16:creationId xmlns:a16="http://schemas.microsoft.com/office/drawing/2014/main" id="{19ECF00B-0D39-2946-A847-F64B3634473D}"/>
              </a:ext>
            </a:extLst>
          </p:cNvPr>
          <p:cNvSpPr/>
          <p:nvPr/>
        </p:nvSpPr>
        <p:spPr>
          <a:xfrm>
            <a:off x="4830102" y="1755275"/>
            <a:ext cx="2282514" cy="322431"/>
          </a:xfrm>
          <a:prstGeom prst="rect">
            <a:avLst/>
          </a:prstGeom>
          <a:solidFill>
            <a:srgbClr val="268EF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40000"/>
              </a:spcBef>
              <a:spcAft>
                <a:spcPct val="0"/>
              </a:spcAft>
            </a:pPr>
            <a:r>
              <a:rPr kumimoji="1" lang="zh-CN" altLang="en-US" sz="1200" b="1">
                <a:solidFill>
                  <a:prstClr val="white"/>
                </a:solidFill>
                <a:latin typeface="Microsoft YaHei" panose="020B0503020204020204" pitchFamily="34" charset="-122"/>
                <a:ea typeface="Microsoft YaHei" panose="020B0503020204020204" pitchFamily="34" charset="-122"/>
                <a:cs typeface="+mn-ea"/>
                <a:sym typeface="+mn-lt"/>
              </a:rPr>
              <a:t>目标管理</a:t>
            </a:r>
            <a:endParaRPr kumimoji="1" lang="zh-CN" altLang="en-US" sz="1200" b="1" dirty="0">
              <a:solidFill>
                <a:prstClr val="white"/>
              </a:solidFill>
              <a:latin typeface="Microsoft YaHei" panose="020B0503020204020204" pitchFamily="34" charset="-122"/>
              <a:ea typeface="Microsoft YaHei" panose="020B0503020204020204" pitchFamily="34" charset="-122"/>
              <a:cs typeface="+mn-ea"/>
              <a:sym typeface="+mn-lt"/>
            </a:endParaRPr>
          </a:p>
        </p:txBody>
      </p:sp>
      <p:sp>
        <p:nvSpPr>
          <p:cNvPr id="48" name="椭圆 13">
            <a:extLst>
              <a:ext uri="{FF2B5EF4-FFF2-40B4-BE49-F238E27FC236}">
                <a16:creationId xmlns:a16="http://schemas.microsoft.com/office/drawing/2014/main" id="{2EE91426-3D37-BE4B-B246-7D6FFE824319}"/>
              </a:ext>
            </a:extLst>
          </p:cNvPr>
          <p:cNvSpPr/>
          <p:nvPr/>
        </p:nvSpPr>
        <p:spPr>
          <a:xfrm>
            <a:off x="2165064" y="5354918"/>
            <a:ext cx="1158240" cy="632471"/>
          </a:xfrm>
          <a:prstGeom prst="ellipse">
            <a:avLst/>
          </a:prstGeom>
          <a:solidFill>
            <a:schemeClr val="accent1">
              <a:lumMod val="40000"/>
              <a:lumOff val="60000"/>
            </a:schemeClr>
          </a:solidFill>
          <a:ln>
            <a:solidFill>
              <a:srgbClr val="068CC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r>
              <a:rPr kumimoji="1" lang="en-US" altLang="ko-KR" sz="1050" b="1">
                <a:solidFill>
                  <a:schemeClr val="tx1"/>
                </a:solidFill>
                <a:latin typeface="Microsoft YaHei" panose="020B0503020204020204" pitchFamily="34" charset="-122"/>
                <a:ea typeface="Microsoft YaHei" panose="020B0503020204020204" pitchFamily="34" charset="-122"/>
                <a:cs typeface="+mn-ea"/>
                <a:sym typeface="+mn-lt"/>
              </a:rPr>
              <a:t>DB</a:t>
            </a:r>
          </a:p>
          <a:p>
            <a:pPr algn="ctr" fontAlgn="base" latinLnBrk="0">
              <a:spcBef>
                <a:spcPct val="0"/>
              </a:spcBef>
              <a:spcAft>
                <a:spcPct val="0"/>
              </a:spcAft>
            </a:pPr>
            <a:r>
              <a:rPr kumimoji="1" lang="en-US" altLang="ko-KR" sz="1050" b="1">
                <a:solidFill>
                  <a:schemeClr val="tx1"/>
                </a:solidFill>
                <a:latin typeface="Microsoft YaHei" panose="020B0503020204020204" pitchFamily="34" charset="-122"/>
                <a:ea typeface="Microsoft YaHei" panose="020B0503020204020204" pitchFamily="34" charset="-122"/>
                <a:cs typeface="+mn-ea"/>
                <a:sym typeface="+mn-lt"/>
              </a:rPr>
              <a:t>Locking</a:t>
            </a:r>
          </a:p>
        </p:txBody>
      </p:sp>
      <p:sp>
        <p:nvSpPr>
          <p:cNvPr id="49" name="椭圆 94">
            <a:extLst>
              <a:ext uri="{FF2B5EF4-FFF2-40B4-BE49-F238E27FC236}">
                <a16:creationId xmlns:a16="http://schemas.microsoft.com/office/drawing/2014/main" id="{5196DE16-38F7-CA42-A3A4-D3861CCD0F32}"/>
              </a:ext>
            </a:extLst>
          </p:cNvPr>
          <p:cNvSpPr/>
          <p:nvPr/>
        </p:nvSpPr>
        <p:spPr>
          <a:xfrm>
            <a:off x="3481888" y="5354918"/>
            <a:ext cx="1158240" cy="632471"/>
          </a:xfrm>
          <a:prstGeom prst="ellipse">
            <a:avLst/>
          </a:prstGeom>
          <a:solidFill>
            <a:schemeClr val="accent1">
              <a:lumMod val="40000"/>
              <a:lumOff val="60000"/>
            </a:schemeClr>
          </a:solidFill>
          <a:ln>
            <a:solidFill>
              <a:srgbClr val="068CC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r>
              <a:rPr kumimoji="1" lang="zh-CN" altLang="en-US" sz="1050" b="1" dirty="0">
                <a:solidFill>
                  <a:schemeClr val="tx1"/>
                </a:solidFill>
                <a:latin typeface="Microsoft YaHei" panose="020B0503020204020204" pitchFamily="34" charset="-122"/>
                <a:ea typeface="Microsoft YaHei" panose="020B0503020204020204" pitchFamily="34" charset="-122"/>
                <a:cs typeface="+mn-ea"/>
                <a:sym typeface="+mn-lt"/>
              </a:rPr>
              <a:t>用户的失误</a:t>
            </a:r>
          </a:p>
        </p:txBody>
      </p:sp>
      <p:sp>
        <p:nvSpPr>
          <p:cNvPr id="50" name="椭圆 164">
            <a:extLst>
              <a:ext uri="{FF2B5EF4-FFF2-40B4-BE49-F238E27FC236}">
                <a16:creationId xmlns:a16="http://schemas.microsoft.com/office/drawing/2014/main" id="{46194DE7-D549-4C47-8230-24444F1AE6FD}"/>
              </a:ext>
            </a:extLst>
          </p:cNvPr>
          <p:cNvSpPr/>
          <p:nvPr/>
        </p:nvSpPr>
        <p:spPr>
          <a:xfrm>
            <a:off x="4798712" y="5354918"/>
            <a:ext cx="1158240" cy="632471"/>
          </a:xfrm>
          <a:prstGeom prst="ellipse">
            <a:avLst/>
          </a:prstGeom>
          <a:solidFill>
            <a:schemeClr val="accent1">
              <a:lumMod val="40000"/>
              <a:lumOff val="60000"/>
            </a:schemeClr>
          </a:solidFill>
          <a:ln>
            <a:solidFill>
              <a:srgbClr val="068CC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r>
              <a:rPr kumimoji="1" lang="zh-CN" altLang="en-US" sz="1050" b="1" dirty="0">
                <a:solidFill>
                  <a:schemeClr val="tx1"/>
                </a:solidFill>
                <a:latin typeface="Microsoft YaHei" panose="020B0503020204020204" pitchFamily="34" charset="-122"/>
                <a:ea typeface="Microsoft YaHei" panose="020B0503020204020204" pitchFamily="34" charset="-122"/>
                <a:cs typeface="+mn-ea"/>
                <a:sym typeface="+mn-lt"/>
              </a:rPr>
              <a:t>管理者的失误</a:t>
            </a:r>
          </a:p>
        </p:txBody>
      </p:sp>
      <p:sp>
        <p:nvSpPr>
          <p:cNvPr id="51" name="椭圆 165">
            <a:extLst>
              <a:ext uri="{FF2B5EF4-FFF2-40B4-BE49-F238E27FC236}">
                <a16:creationId xmlns:a16="http://schemas.microsoft.com/office/drawing/2014/main" id="{17D50960-A38C-3149-95C6-49AE5BC8EB74}"/>
              </a:ext>
            </a:extLst>
          </p:cNvPr>
          <p:cNvSpPr/>
          <p:nvPr/>
        </p:nvSpPr>
        <p:spPr>
          <a:xfrm>
            <a:off x="6115536" y="5354918"/>
            <a:ext cx="1158240" cy="632471"/>
          </a:xfrm>
          <a:prstGeom prst="ellipse">
            <a:avLst/>
          </a:prstGeom>
          <a:solidFill>
            <a:schemeClr val="accent1">
              <a:lumMod val="40000"/>
              <a:lumOff val="60000"/>
            </a:schemeClr>
          </a:solidFill>
          <a:ln>
            <a:solidFill>
              <a:srgbClr val="068CC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r>
              <a:rPr kumimoji="1" lang="en-US" altLang="ko-KR" sz="1050" b="1" dirty="0">
                <a:solidFill>
                  <a:schemeClr val="tx1"/>
                </a:solidFill>
                <a:latin typeface="Microsoft YaHei" panose="020B0503020204020204" pitchFamily="34" charset="-122"/>
                <a:ea typeface="Microsoft YaHei" panose="020B0503020204020204" pitchFamily="34" charset="-122"/>
                <a:cs typeface="+mn-ea"/>
                <a:sym typeface="+mn-lt"/>
              </a:rPr>
              <a:t>S/W</a:t>
            </a:r>
            <a:r>
              <a:rPr kumimoji="1" lang="zh-CN" altLang="en-US" sz="1050" b="1" dirty="0">
                <a:solidFill>
                  <a:schemeClr val="tx1"/>
                </a:solidFill>
                <a:latin typeface="Microsoft YaHei" panose="020B0503020204020204" pitchFamily="34" charset="-122"/>
                <a:ea typeface="Microsoft YaHei" panose="020B0503020204020204" pitchFamily="34" charset="-122"/>
                <a:cs typeface="+mn-ea"/>
                <a:sym typeface="+mn-lt"/>
              </a:rPr>
              <a:t>自身问题</a:t>
            </a:r>
            <a:endParaRPr kumimoji="1" lang="ko-KR" altLang="en-US" sz="1050" b="1" dirty="0">
              <a:solidFill>
                <a:schemeClr val="tx1"/>
              </a:solidFill>
              <a:latin typeface="Microsoft YaHei" panose="020B0503020204020204" pitchFamily="34" charset="-122"/>
              <a:cs typeface="+mn-ea"/>
              <a:sym typeface="+mn-lt"/>
            </a:endParaRPr>
          </a:p>
        </p:txBody>
      </p:sp>
      <p:sp>
        <p:nvSpPr>
          <p:cNvPr id="52" name="椭圆 166">
            <a:extLst>
              <a:ext uri="{FF2B5EF4-FFF2-40B4-BE49-F238E27FC236}">
                <a16:creationId xmlns:a16="http://schemas.microsoft.com/office/drawing/2014/main" id="{945DE1CA-8D57-5145-A41F-F590241579DE}"/>
              </a:ext>
            </a:extLst>
          </p:cNvPr>
          <p:cNvSpPr/>
          <p:nvPr/>
        </p:nvSpPr>
        <p:spPr>
          <a:xfrm>
            <a:off x="7432360" y="5354918"/>
            <a:ext cx="1158240" cy="632471"/>
          </a:xfrm>
          <a:prstGeom prst="ellipse">
            <a:avLst/>
          </a:prstGeom>
          <a:solidFill>
            <a:schemeClr val="accent1">
              <a:lumMod val="40000"/>
              <a:lumOff val="60000"/>
            </a:schemeClr>
          </a:solidFill>
          <a:ln>
            <a:solidFill>
              <a:srgbClr val="068CC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r>
              <a:rPr kumimoji="1" lang="zh-CN" altLang="en-US" sz="1050" b="1" dirty="0">
                <a:solidFill>
                  <a:schemeClr val="tx1"/>
                </a:solidFill>
                <a:latin typeface="Microsoft YaHei" panose="020B0503020204020204" pitchFamily="34" charset="-122"/>
                <a:ea typeface="Microsoft YaHei" panose="020B0503020204020204" pitchFamily="34" charset="-122"/>
                <a:cs typeface="+mn-ea"/>
                <a:sym typeface="+mn-lt"/>
              </a:rPr>
              <a:t>无法分析原因</a:t>
            </a:r>
          </a:p>
        </p:txBody>
      </p:sp>
      <p:sp>
        <p:nvSpPr>
          <p:cNvPr id="53" name="椭圆 167">
            <a:extLst>
              <a:ext uri="{FF2B5EF4-FFF2-40B4-BE49-F238E27FC236}">
                <a16:creationId xmlns:a16="http://schemas.microsoft.com/office/drawing/2014/main" id="{BDBA3E68-B5EA-5B4C-B526-E246D3F40B35}"/>
              </a:ext>
            </a:extLst>
          </p:cNvPr>
          <p:cNvSpPr/>
          <p:nvPr/>
        </p:nvSpPr>
        <p:spPr>
          <a:xfrm>
            <a:off x="8749185" y="5354918"/>
            <a:ext cx="1158240" cy="632471"/>
          </a:xfrm>
          <a:prstGeom prst="ellipse">
            <a:avLst/>
          </a:prstGeom>
          <a:solidFill>
            <a:schemeClr val="accent1">
              <a:lumMod val="40000"/>
              <a:lumOff val="60000"/>
            </a:schemeClr>
          </a:solidFill>
          <a:ln>
            <a:solidFill>
              <a:srgbClr val="068CC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0">
              <a:spcBef>
                <a:spcPct val="0"/>
              </a:spcBef>
              <a:spcAft>
                <a:spcPct val="0"/>
              </a:spcAft>
            </a:pPr>
            <a:r>
              <a:rPr kumimoji="1" lang="zh-CN" altLang="en-US" sz="1050" b="1" dirty="0">
                <a:solidFill>
                  <a:schemeClr val="tx1"/>
                </a:solidFill>
                <a:latin typeface="Microsoft YaHei" panose="020B0503020204020204" pitchFamily="34" charset="-122"/>
                <a:ea typeface="Microsoft YaHei" panose="020B0503020204020204" pitchFamily="34" charset="-122"/>
                <a:cs typeface="+mn-ea"/>
                <a:sym typeface="+mn-lt"/>
              </a:rPr>
              <a:t>安全事故</a:t>
            </a:r>
            <a:endParaRPr kumimoji="1" lang="en-US" altLang="zh-CN" sz="1050" b="1" dirty="0">
              <a:solidFill>
                <a:schemeClr val="tx1"/>
              </a:solidFill>
              <a:latin typeface="Microsoft YaHei" panose="020B0503020204020204" pitchFamily="34" charset="-122"/>
              <a:ea typeface="Microsoft YaHei" panose="020B0503020204020204" pitchFamily="34" charset="-122"/>
              <a:cs typeface="+mn-ea"/>
              <a:sym typeface="+mn-lt"/>
            </a:endParaRPr>
          </a:p>
          <a:p>
            <a:pPr algn="ctr" fontAlgn="base" latinLnBrk="0">
              <a:spcBef>
                <a:spcPct val="0"/>
              </a:spcBef>
              <a:spcAft>
                <a:spcPct val="0"/>
              </a:spcAft>
            </a:pPr>
            <a:r>
              <a:rPr kumimoji="1" lang="en-US" altLang="ko-KR" sz="1050" b="1" dirty="0">
                <a:solidFill>
                  <a:schemeClr val="tx1"/>
                </a:solidFill>
                <a:latin typeface="Microsoft YaHei" panose="020B0503020204020204" pitchFamily="34" charset="-122"/>
                <a:ea typeface="Microsoft YaHei" panose="020B0503020204020204" pitchFamily="34" charset="-122"/>
                <a:cs typeface="+mn-ea"/>
                <a:sym typeface="+mn-lt"/>
              </a:rPr>
              <a:t>(</a:t>
            </a:r>
            <a:r>
              <a:rPr kumimoji="1" lang="zh-CN" altLang="en-US" sz="1050" b="1" dirty="0">
                <a:solidFill>
                  <a:schemeClr val="tx1"/>
                </a:solidFill>
                <a:latin typeface="Microsoft YaHei" panose="020B0503020204020204" pitchFamily="34" charset="-122"/>
                <a:ea typeface="Microsoft YaHei" panose="020B0503020204020204" pitchFamily="34" charset="-122"/>
                <a:cs typeface="+mn-ea"/>
                <a:sym typeface="+mn-lt"/>
              </a:rPr>
              <a:t>被破解等</a:t>
            </a:r>
            <a:r>
              <a:rPr kumimoji="1" lang="en-US" altLang="ko-KR" sz="1050" b="1" dirty="0">
                <a:solidFill>
                  <a:schemeClr val="tx1"/>
                </a:solidFill>
                <a:latin typeface="Microsoft YaHei" panose="020B0503020204020204" pitchFamily="34" charset="-122"/>
                <a:ea typeface="Microsoft YaHei" panose="020B0503020204020204" pitchFamily="34" charset="-122"/>
                <a:cs typeface="+mn-ea"/>
                <a:sym typeface="+mn-lt"/>
              </a:rPr>
              <a:t>)</a:t>
            </a:r>
          </a:p>
        </p:txBody>
      </p:sp>
      <p:sp>
        <p:nvSpPr>
          <p:cNvPr id="54" name="矩形 170">
            <a:extLst>
              <a:ext uri="{FF2B5EF4-FFF2-40B4-BE49-F238E27FC236}">
                <a16:creationId xmlns:a16="http://schemas.microsoft.com/office/drawing/2014/main" id="{C3C2C324-85F4-6F41-8C62-997A24D88042}"/>
              </a:ext>
            </a:extLst>
          </p:cNvPr>
          <p:cNvSpPr/>
          <p:nvPr/>
        </p:nvSpPr>
        <p:spPr>
          <a:xfrm>
            <a:off x="1876117" y="3091615"/>
            <a:ext cx="1925219" cy="322431"/>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fontAlgn="base" latinLnBrk="0">
              <a:spcBef>
                <a:spcPct val="0"/>
              </a:spcBef>
              <a:spcAft>
                <a:spcPct val="0"/>
              </a:spcAft>
              <a:tabLst>
                <a:tab pos="177800" algn="l"/>
              </a:tabLst>
              <a:defRPr/>
            </a:pPr>
            <a:r>
              <a:rPr kumimoji="1" lang="zh-CN" altLang="en-US" sz="1100" b="1" kern="0">
                <a:solidFill>
                  <a:schemeClr val="tx1"/>
                </a:solidFill>
                <a:latin typeface="Microsoft YaHei" panose="020B0503020204020204" pitchFamily="34" charset="-122"/>
                <a:ea typeface="Microsoft YaHei" panose="020B0503020204020204" pitchFamily="34" charset="-122"/>
                <a:cs typeface="+mn-ea"/>
                <a:sym typeface="+mn-lt"/>
              </a:rPr>
              <a:t>服务器故障</a:t>
            </a:r>
            <a:endParaRPr kumimoji="1" lang="zh-CN" altLang="en-US" sz="1100" b="1" kern="0" dirty="0">
              <a:solidFill>
                <a:schemeClr val="tx1"/>
              </a:solidFill>
              <a:latin typeface="Microsoft YaHei" panose="020B0503020204020204" pitchFamily="34" charset="-122"/>
              <a:ea typeface="Microsoft YaHei" panose="020B0503020204020204" pitchFamily="34" charset="-122"/>
              <a:cs typeface="+mn-ea"/>
              <a:sym typeface="+mn-lt"/>
            </a:endParaRPr>
          </a:p>
        </p:txBody>
      </p:sp>
      <p:sp>
        <p:nvSpPr>
          <p:cNvPr id="55" name="矩形 174">
            <a:extLst>
              <a:ext uri="{FF2B5EF4-FFF2-40B4-BE49-F238E27FC236}">
                <a16:creationId xmlns:a16="http://schemas.microsoft.com/office/drawing/2014/main" id="{27EB75C7-D208-E34D-A1B3-BED5D6950852}"/>
              </a:ext>
            </a:extLst>
          </p:cNvPr>
          <p:cNvSpPr/>
          <p:nvPr/>
        </p:nvSpPr>
        <p:spPr>
          <a:xfrm>
            <a:off x="3959782" y="3091615"/>
            <a:ext cx="1925219" cy="322431"/>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fontAlgn="base" latinLnBrk="0">
              <a:spcBef>
                <a:spcPct val="0"/>
              </a:spcBef>
              <a:spcAft>
                <a:spcPct val="0"/>
              </a:spcAft>
              <a:tabLst>
                <a:tab pos="177800" algn="l"/>
              </a:tabLst>
              <a:defRPr/>
            </a:pPr>
            <a:r>
              <a:rPr kumimoji="1" lang="en-US" altLang="ko-KR" sz="1100" b="1" kern="0">
                <a:solidFill>
                  <a:schemeClr val="tx1"/>
                </a:solidFill>
                <a:latin typeface="Microsoft YaHei" panose="020B0503020204020204" pitchFamily="34" charset="-122"/>
                <a:ea typeface="Microsoft YaHei" panose="020B0503020204020204" pitchFamily="34" charset="-122"/>
                <a:cs typeface="+mn-ea"/>
                <a:sym typeface="+mn-lt"/>
              </a:rPr>
              <a:t>S/W </a:t>
            </a:r>
            <a:r>
              <a:rPr kumimoji="1" lang="zh-CN" altLang="en-US" sz="1100" b="1" kern="0">
                <a:solidFill>
                  <a:schemeClr val="tx1"/>
                </a:solidFill>
                <a:latin typeface="Microsoft YaHei" panose="020B0503020204020204" pitchFamily="34" charset="-122"/>
                <a:ea typeface="Microsoft YaHei" panose="020B0503020204020204" pitchFamily="34" charset="-122"/>
                <a:cs typeface="+mn-ea"/>
                <a:sym typeface="+mn-lt"/>
              </a:rPr>
              <a:t>故障</a:t>
            </a:r>
            <a:endParaRPr kumimoji="1" lang="ko-KR" altLang="en-US" sz="1100" b="1" kern="0" dirty="0">
              <a:solidFill>
                <a:schemeClr val="tx1"/>
              </a:solidFill>
              <a:latin typeface="Microsoft YaHei" panose="020B0503020204020204" pitchFamily="34" charset="-122"/>
              <a:cs typeface="+mn-ea"/>
              <a:sym typeface="+mn-lt"/>
            </a:endParaRPr>
          </a:p>
        </p:txBody>
      </p:sp>
      <p:sp>
        <p:nvSpPr>
          <p:cNvPr id="56" name="矩形 175">
            <a:extLst>
              <a:ext uri="{FF2B5EF4-FFF2-40B4-BE49-F238E27FC236}">
                <a16:creationId xmlns:a16="http://schemas.microsoft.com/office/drawing/2014/main" id="{01345ED0-A4E1-504D-8527-6DB3B07DD38E}"/>
              </a:ext>
            </a:extLst>
          </p:cNvPr>
          <p:cNvSpPr/>
          <p:nvPr/>
        </p:nvSpPr>
        <p:spPr>
          <a:xfrm>
            <a:off x="6043447" y="3091615"/>
            <a:ext cx="1925219" cy="322431"/>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fontAlgn="base" latinLnBrk="0">
              <a:spcBef>
                <a:spcPct val="0"/>
              </a:spcBef>
              <a:spcAft>
                <a:spcPct val="0"/>
              </a:spcAft>
              <a:tabLst>
                <a:tab pos="177800" algn="l"/>
              </a:tabLst>
              <a:defRPr/>
            </a:pPr>
            <a:r>
              <a:rPr kumimoji="1" lang="zh-CN" altLang="en-US" sz="1100" b="1" kern="0">
                <a:solidFill>
                  <a:schemeClr val="tx1"/>
                </a:solidFill>
                <a:latin typeface="Microsoft YaHei" panose="020B0503020204020204" pitchFamily="34" charset="-122"/>
                <a:ea typeface="Microsoft YaHei" panose="020B0503020204020204" pitchFamily="34" charset="-122"/>
                <a:cs typeface="+mn-ea"/>
                <a:sym typeface="+mn-lt"/>
              </a:rPr>
              <a:t>数据故障</a:t>
            </a:r>
            <a:endParaRPr kumimoji="1" lang="zh-CN" altLang="en-US" sz="1100" b="1" kern="0" dirty="0">
              <a:solidFill>
                <a:schemeClr val="tx1"/>
              </a:solidFill>
              <a:latin typeface="Microsoft YaHei" panose="020B0503020204020204" pitchFamily="34" charset="-122"/>
              <a:ea typeface="Microsoft YaHei" panose="020B0503020204020204" pitchFamily="34" charset="-122"/>
              <a:cs typeface="+mn-ea"/>
              <a:sym typeface="+mn-lt"/>
            </a:endParaRPr>
          </a:p>
        </p:txBody>
      </p:sp>
      <p:sp>
        <p:nvSpPr>
          <p:cNvPr id="57" name="矩形 176">
            <a:extLst>
              <a:ext uri="{FF2B5EF4-FFF2-40B4-BE49-F238E27FC236}">
                <a16:creationId xmlns:a16="http://schemas.microsoft.com/office/drawing/2014/main" id="{0C09FB36-606C-9643-9983-9BA0F792F1BD}"/>
              </a:ext>
            </a:extLst>
          </p:cNvPr>
          <p:cNvSpPr/>
          <p:nvPr/>
        </p:nvSpPr>
        <p:spPr>
          <a:xfrm>
            <a:off x="8127113" y="3091615"/>
            <a:ext cx="1925219" cy="322431"/>
          </a:xfrm>
          <a:prstGeom prst="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fontAlgn="base" latinLnBrk="0">
              <a:spcBef>
                <a:spcPct val="0"/>
              </a:spcBef>
              <a:spcAft>
                <a:spcPct val="0"/>
              </a:spcAft>
              <a:tabLst>
                <a:tab pos="177800" algn="l"/>
              </a:tabLst>
              <a:defRPr/>
            </a:pPr>
            <a:r>
              <a:rPr kumimoji="1" lang="zh-CN" altLang="en-US" sz="1100" b="1" kern="0">
                <a:solidFill>
                  <a:schemeClr val="tx1"/>
                </a:solidFill>
                <a:latin typeface="Microsoft YaHei" panose="020B0503020204020204" pitchFamily="34" charset="-122"/>
                <a:ea typeface="Microsoft YaHei" panose="020B0503020204020204" pitchFamily="34" charset="-122"/>
                <a:cs typeface="+mn-ea"/>
                <a:sym typeface="+mn-lt"/>
              </a:rPr>
              <a:t>网络</a:t>
            </a:r>
            <a:endParaRPr kumimoji="1" lang="zh-CN" altLang="en-US" sz="1100" b="1" kern="0" dirty="0">
              <a:solidFill>
                <a:schemeClr val="tx1"/>
              </a:solidFill>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1166859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38C5B43D-59D9-8C4E-847E-0D9277D3EB3E}"/>
              </a:ext>
            </a:extLst>
          </p:cNvPr>
          <p:cNvSpPr>
            <a:spLocks noGrp="1"/>
          </p:cNvSpPr>
          <p:nvPr>
            <p:ph idx="1"/>
          </p:nvPr>
        </p:nvSpPr>
        <p:spPr/>
        <p:txBody>
          <a:bodyPr/>
          <a:lstStyle/>
          <a:p>
            <a:r>
              <a:rPr lang="ko-KR" altLang="en-US" dirty="0" err="1">
                <a:cs typeface="+mn-ea"/>
                <a:sym typeface="+mn-lt"/>
              </a:rPr>
              <a:t>预防系统故障及</a:t>
            </a:r>
            <a:r>
              <a:rPr lang="zh-CN" altLang="en-US" dirty="0">
                <a:cs typeface="+mn-ea"/>
                <a:sym typeface="+mn-lt"/>
              </a:rPr>
              <a:t>在</a:t>
            </a:r>
            <a:r>
              <a:rPr lang="ko-KR" altLang="en-US" dirty="0" err="1">
                <a:cs typeface="+mn-ea"/>
                <a:sym typeface="+mn-lt"/>
              </a:rPr>
              <a:t>发生故障时为中断服务时间</a:t>
            </a:r>
            <a:r>
              <a:rPr lang="zh-CN" altLang="en-US" dirty="0">
                <a:cs typeface="+mn-ea"/>
                <a:sym typeface="+mn-lt"/>
              </a:rPr>
              <a:t>降到最低，无中断</a:t>
            </a:r>
            <a:r>
              <a:rPr lang="ko-KR" altLang="en-US" dirty="0" err="1">
                <a:cs typeface="+mn-ea"/>
                <a:sym typeface="+mn-lt"/>
              </a:rPr>
              <a:t>稳定为目的进行全方位管理</a:t>
            </a:r>
            <a:r>
              <a:rPr lang="zh-CN" altLang="en-US" dirty="0">
                <a:cs typeface="+mn-ea"/>
                <a:sym typeface="+mn-lt"/>
              </a:rPr>
              <a:t>。</a:t>
            </a:r>
            <a:endParaRPr lang="ko-KR" altLang="en-US" dirty="0">
              <a:cs typeface="+mn-ea"/>
              <a:sym typeface="+mn-lt"/>
            </a:endParaRPr>
          </a:p>
          <a:p>
            <a:endParaRPr kumimoji="1" lang="ko-KR" altLang="en-US" dirty="0"/>
          </a:p>
        </p:txBody>
      </p:sp>
      <p:sp>
        <p:nvSpPr>
          <p:cNvPr id="2" name="제목 1">
            <a:extLst>
              <a:ext uri="{FF2B5EF4-FFF2-40B4-BE49-F238E27FC236}">
                <a16:creationId xmlns:a16="http://schemas.microsoft.com/office/drawing/2014/main" id="{3121639E-DDFA-6C43-9AA4-6CE87CF766DB}"/>
              </a:ext>
            </a:extLst>
          </p:cNvPr>
          <p:cNvSpPr>
            <a:spLocks noGrp="1"/>
          </p:cNvSpPr>
          <p:nvPr>
            <p:ph type="title"/>
          </p:nvPr>
        </p:nvSpPr>
        <p:spPr/>
        <p:txBody>
          <a:bodyPr/>
          <a:lstStyle/>
          <a:p>
            <a:r>
              <a:rPr kumimoji="1" lang="zh-CN" altLang="en-US" kern="0" dirty="0">
                <a:cs typeface="+mn-ea"/>
                <a:sym typeface="+mn-lt"/>
              </a:rPr>
              <a:t>故障管理</a:t>
            </a:r>
            <a:r>
              <a:rPr lang="zh-CN" altLang="en-US" dirty="0">
                <a:cs typeface="+mn-ea"/>
                <a:sym typeface="+mn-lt"/>
              </a:rPr>
              <a:t>方案</a:t>
            </a:r>
            <a:r>
              <a:rPr kumimoji="1" lang="en-US" altLang="zh-CN" kern="0" dirty="0">
                <a:cs typeface="+mn-ea"/>
                <a:sym typeface="+mn-lt"/>
              </a:rPr>
              <a:t>- </a:t>
            </a:r>
            <a:r>
              <a:rPr lang="zh-CN" altLang="en-US" dirty="0">
                <a:cs typeface="+mn-ea"/>
                <a:sym typeface="+mn-lt"/>
              </a:rPr>
              <a:t>故障管理活动</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113</a:t>
            </a:fld>
            <a:endParaRPr lang="ko-KR" altLang="en-US" dirty="0"/>
          </a:p>
        </p:txBody>
      </p:sp>
      <p:graphicFrame>
        <p:nvGraphicFramePr>
          <p:cNvPr id="7" name="Group 10">
            <a:extLst>
              <a:ext uri="{FF2B5EF4-FFF2-40B4-BE49-F238E27FC236}">
                <a16:creationId xmlns:a16="http://schemas.microsoft.com/office/drawing/2014/main" id="{D34F8389-4001-1D49-A18D-F4646646660F}"/>
              </a:ext>
            </a:extLst>
          </p:cNvPr>
          <p:cNvGraphicFramePr>
            <a:graphicFrameLocks noGrp="1"/>
          </p:cNvGraphicFramePr>
          <p:nvPr>
            <p:extLst>
              <p:ext uri="{D42A27DB-BD31-4B8C-83A1-F6EECF244321}">
                <p14:modId xmlns:p14="http://schemas.microsoft.com/office/powerpoint/2010/main" val="2239226086"/>
              </p:ext>
            </p:extLst>
          </p:nvPr>
        </p:nvGraphicFramePr>
        <p:xfrm>
          <a:off x="1205645" y="2263052"/>
          <a:ext cx="4264675" cy="3835907"/>
        </p:xfrm>
        <a:graphic>
          <a:graphicData uri="http://schemas.openxmlformats.org/drawingml/2006/table">
            <a:tbl>
              <a:tblPr/>
              <a:tblGrid>
                <a:gridCol w="1050745">
                  <a:extLst>
                    <a:ext uri="{9D8B030D-6E8A-4147-A177-3AD203B41FA5}">
                      <a16:colId xmlns:a16="http://schemas.microsoft.com/office/drawing/2014/main" val="20000"/>
                    </a:ext>
                  </a:extLst>
                </a:gridCol>
                <a:gridCol w="3213930">
                  <a:extLst>
                    <a:ext uri="{9D8B030D-6E8A-4147-A177-3AD203B41FA5}">
                      <a16:colId xmlns:a16="http://schemas.microsoft.com/office/drawing/2014/main" val="20001"/>
                    </a:ext>
                  </a:extLst>
                </a:gridCol>
              </a:tblGrid>
              <a:tr h="362565">
                <a:tc>
                  <a:txBody>
                    <a:bodyPr/>
                    <a:lstStyle/>
                    <a:p>
                      <a:pPr marL="0" marR="0" lvl="0" indent="0" algn="ctr" defTabSz="914400" rtl="0" eaLnBrk="1" fontAlgn="ctr" latinLnBrk="0" hangingPunct="1">
                        <a:lnSpc>
                          <a:spcPct val="100000"/>
                        </a:lnSpc>
                        <a:spcBef>
                          <a:spcPct val="0"/>
                        </a:spcBef>
                        <a:spcAft>
                          <a:spcPct val="0"/>
                        </a:spcAft>
                        <a:buClrTx/>
                        <a:buSzTx/>
                        <a:buFontTx/>
                        <a:buNone/>
                        <a:tabLst>
                          <a:tab pos="180975" algn="l"/>
                        </a:tabLst>
                      </a:pPr>
                      <a:r>
                        <a:rPr kumimoji="1" lang="zh-CN" altLang="en-US" sz="11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cs typeface="+mn-ea"/>
                          <a:sym typeface="+mn-lt"/>
                        </a:rPr>
                        <a:t>区分</a:t>
                      </a:r>
                    </a:p>
                  </a:txBody>
                  <a:tcPr marL="43200" marR="43200" marT="36000" marB="36000"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rgbClr val="D7E3E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tab pos="180975" algn="l"/>
                        </a:tabLst>
                      </a:pPr>
                      <a:r>
                        <a:rPr kumimoji="1" lang="zh-CN" altLang="en-US" sz="11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主要内容</a:t>
                      </a:r>
                    </a:p>
                  </a:txBody>
                  <a:tcPr marL="43200" marR="43200" marT="36000" marB="36000"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rgbClr val="D7E3ED"/>
                    </a:solidFill>
                  </a:tcPr>
                </a:tc>
                <a:extLst>
                  <a:ext uri="{0D108BD9-81ED-4DB2-BD59-A6C34878D82A}">
                    <a16:rowId xmlns:a16="http://schemas.microsoft.com/office/drawing/2014/main" val="10000"/>
                  </a:ext>
                </a:extLst>
              </a:tr>
              <a:tr h="1309431">
                <a:tc>
                  <a:txBody>
                    <a:bodyPr/>
                    <a:lstStyle/>
                    <a:p>
                      <a:pPr marL="0" marR="0" lvl="0" indent="0" algn="ctr" defTabSz="914400" rtl="0" eaLnBrk="1" fontAlgn="ctr" latinLnBrk="0" hangingPunct="1">
                        <a:lnSpc>
                          <a:spcPct val="100000"/>
                        </a:lnSpc>
                        <a:spcBef>
                          <a:spcPct val="0"/>
                        </a:spcBef>
                        <a:spcAft>
                          <a:spcPct val="0"/>
                        </a:spcAft>
                        <a:buClrTx/>
                        <a:buSzTx/>
                        <a:buFontTx/>
                        <a:buNone/>
                        <a:tabLst>
                          <a:tab pos="180975" algn="l"/>
                        </a:tabLst>
                      </a:pPr>
                      <a:r>
                        <a:rPr kumimoji="1" lang="zh-CN" altLang="en-US" sz="11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cs typeface="+mn-ea"/>
                          <a:sym typeface="+mn-lt"/>
                        </a:rPr>
                        <a:t>预防</a:t>
                      </a:r>
                      <a:r>
                        <a:rPr kumimoji="1" lang="ko-KR" altLang="en-US" sz="1100" b="1" i="0" u="none" strike="noStrike" cap="none" normalizeH="0" baseline="0" dirty="0">
                          <a:ln>
                            <a:noFill/>
                          </a:ln>
                          <a:solidFill>
                            <a:srgbClr val="333333"/>
                          </a:solidFill>
                          <a:effectLst/>
                          <a:latin typeface="微软雅黑" panose="020B0503020204020204" pitchFamily="34" charset="-122"/>
                          <a:ea typeface="+mn-ea"/>
                          <a:cs typeface="+mn-ea"/>
                          <a:sym typeface="+mn-lt"/>
                        </a:rPr>
                        <a:t>故障</a:t>
                      </a:r>
                      <a:r>
                        <a:rPr kumimoji="1" lang="zh-CN" altLang="en-US" sz="11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cs typeface="+mn-ea"/>
                          <a:sym typeface="+mn-lt"/>
                        </a:rPr>
                        <a:t>活动</a:t>
                      </a:r>
                      <a:endParaRPr kumimoji="1" lang="ko-KR" altLang="en-US" sz="1100" b="1" i="0" u="none" strike="noStrike" cap="none" normalizeH="0" baseline="0" dirty="0">
                        <a:ln>
                          <a:noFill/>
                        </a:ln>
                        <a:solidFill>
                          <a:srgbClr val="333333"/>
                        </a:solidFill>
                        <a:effectLst/>
                        <a:latin typeface="微软雅黑" panose="020B0503020204020204" pitchFamily="34" charset="-122"/>
                        <a:ea typeface="+mn-ea"/>
                        <a:cs typeface="+mn-ea"/>
                        <a:sym typeface="+mn-lt"/>
                      </a:endParaRPr>
                    </a:p>
                  </a:txBody>
                  <a:tcPr marL="43200" marR="43200" marT="36000" marB="36000"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rgbClr val="F2F2F2"/>
                    </a:solidFill>
                  </a:tcPr>
                </a:tc>
                <a:tc>
                  <a:txBody>
                    <a:bodyPr/>
                    <a:lstStyle/>
                    <a:p>
                      <a:pPr marL="104775" marR="0" lvl="0" indent="-104775" algn="l" defTabSz="1076325" rtl="0" eaLnBrk="1" fontAlgn="ctr" latinLnBrk="0" hangingPunct="1">
                        <a:lnSpc>
                          <a:spcPct val="100000"/>
                        </a:lnSpc>
                        <a:spcBef>
                          <a:spcPct val="0"/>
                        </a:spcBef>
                        <a:spcAft>
                          <a:spcPct val="0"/>
                        </a:spcAft>
                        <a:buClr>
                          <a:srgbClr val="808080"/>
                        </a:buClr>
                        <a:buSzPct val="90000"/>
                        <a:buFont typeface="Wingdings 2" panose="05020102010507070707" pitchFamily="18" charset="2"/>
                        <a:buChar char="¡"/>
                      </a:pPr>
                      <a:r>
                        <a:rPr kumimoji="1" lang="zh-CN" altLang="en-US" sz="11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mn-ea"/>
                          <a:sym typeface="+mn-lt"/>
                        </a:rPr>
                        <a:t>对于</a:t>
                      </a:r>
                      <a:r>
                        <a:rPr kumimoji="1" lang="ko-KR" altLang="en-US" sz="1100" b="0" i="0" u="none" strike="noStrike" cap="none" normalizeH="0" baseline="0" dirty="0">
                          <a:ln>
                            <a:noFill/>
                          </a:ln>
                          <a:solidFill>
                            <a:srgbClr val="4D4D4D"/>
                          </a:solidFill>
                          <a:effectLst/>
                          <a:latin typeface="微软雅黑" panose="020B0503020204020204" pitchFamily="34" charset="-122"/>
                          <a:ea typeface="+mn-ea"/>
                          <a:cs typeface="+mn-ea"/>
                          <a:sym typeface="+mn-lt"/>
                        </a:rPr>
                        <a:t>故障</a:t>
                      </a:r>
                      <a:r>
                        <a:rPr kumimoji="1" lang="zh-CN" altLang="en-US" sz="11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mn-ea"/>
                          <a:sym typeface="+mn-lt"/>
                        </a:rPr>
                        <a:t>要素的事前识别并防止重复发生的强化预防活动</a:t>
                      </a:r>
                      <a:endParaRPr kumimoji="1" lang="ko-KR" altLang="en-US" sz="1100" b="0" i="0" u="none" strike="noStrike" cap="none" normalizeH="0" baseline="0" dirty="0">
                        <a:ln>
                          <a:noFill/>
                        </a:ln>
                        <a:solidFill>
                          <a:srgbClr val="4D4D4D"/>
                        </a:solidFill>
                        <a:effectLst/>
                        <a:latin typeface="微软雅黑" panose="020B0503020204020204" pitchFamily="34" charset="-122"/>
                        <a:ea typeface="+mn-ea"/>
                        <a:cs typeface="+mn-ea"/>
                        <a:sym typeface="+mn-lt"/>
                      </a:endParaRPr>
                    </a:p>
                    <a:p>
                      <a:pPr marL="104775" marR="0" lvl="0" indent="-104775" algn="l" defTabSz="1076325" rtl="0" eaLnBrk="1" fontAlgn="ctr" latinLnBrk="0" hangingPunct="1">
                        <a:lnSpc>
                          <a:spcPct val="100000"/>
                        </a:lnSpc>
                        <a:spcBef>
                          <a:spcPct val="0"/>
                        </a:spcBef>
                        <a:spcAft>
                          <a:spcPct val="0"/>
                        </a:spcAft>
                        <a:buClr>
                          <a:srgbClr val="808080"/>
                        </a:buClr>
                        <a:buSzPct val="90000"/>
                        <a:buFont typeface="Wingdings 2" panose="05020102010507070707" pitchFamily="18" charset="2"/>
                        <a:buChar char="¡"/>
                      </a:pPr>
                      <a:r>
                        <a:rPr kumimoji="1" lang="zh-CN" altLang="en-US" sz="1100" b="0" i="0" u="none" strike="noStrike" kern="1200" cap="none" normalizeH="0" baseline="0" dirty="0">
                          <a:ln>
                            <a:noFill/>
                          </a:ln>
                          <a:solidFill>
                            <a:srgbClr val="4D4D4D"/>
                          </a:solidFill>
                          <a:effectLst/>
                          <a:latin typeface="微软雅黑" panose="020B0503020204020204" pitchFamily="34" charset="-122"/>
                          <a:ea typeface="微软雅黑" panose="020B0503020204020204" pitchFamily="34" charset="-122"/>
                          <a:cs typeface="+mn-ea"/>
                          <a:sym typeface="+mn-lt"/>
                        </a:rPr>
                        <a:t>为整合管理应用程序，运用变更影响分析自动化工具，使故障最小化</a:t>
                      </a:r>
                      <a:endParaRPr kumimoji="1" lang="ko-KR" altLang="en-US" sz="1100" b="0" i="0" u="none" strike="noStrike" cap="none" normalizeH="0" baseline="0" dirty="0">
                        <a:ln>
                          <a:noFill/>
                        </a:ln>
                        <a:solidFill>
                          <a:srgbClr val="4D4D4D"/>
                        </a:solidFill>
                        <a:effectLst/>
                        <a:latin typeface="微软雅黑" panose="020B0503020204020204" pitchFamily="34" charset="-122"/>
                        <a:ea typeface="+mn-ea"/>
                        <a:cs typeface="+mn-ea"/>
                        <a:sym typeface="+mn-lt"/>
                      </a:endParaRPr>
                    </a:p>
                  </a:txBody>
                  <a:tcPr marL="43200" marR="43200" marT="36000" marB="36000"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757369">
                <a:tc>
                  <a:txBody>
                    <a:bodyPr/>
                    <a:lstStyle/>
                    <a:p>
                      <a:pPr marL="0" marR="0" lvl="0" indent="0" algn="ctr" defTabSz="914400" rtl="0" eaLnBrk="1" fontAlgn="ctr" latinLnBrk="0" hangingPunct="1">
                        <a:lnSpc>
                          <a:spcPct val="100000"/>
                        </a:lnSpc>
                        <a:spcBef>
                          <a:spcPct val="0"/>
                        </a:spcBef>
                        <a:spcAft>
                          <a:spcPct val="0"/>
                        </a:spcAft>
                        <a:buClrTx/>
                        <a:buSzTx/>
                        <a:buFontTx/>
                        <a:buNone/>
                        <a:tabLst>
                          <a:tab pos="180975" algn="l"/>
                        </a:tabLst>
                      </a:pPr>
                      <a:r>
                        <a:rPr kumimoji="1" lang="zh-CN" altLang="en-US" sz="11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cs typeface="+mn-ea"/>
                          <a:sym typeface="+mn-lt"/>
                        </a:rPr>
                        <a:t>接收</a:t>
                      </a:r>
                      <a:r>
                        <a:rPr kumimoji="1" lang="ko-KR" altLang="en-US" sz="1100" b="1" i="0" u="none" strike="noStrike" cap="none" normalizeH="0" baseline="0" dirty="0">
                          <a:ln>
                            <a:noFill/>
                          </a:ln>
                          <a:solidFill>
                            <a:srgbClr val="333333"/>
                          </a:solidFill>
                          <a:effectLst/>
                          <a:latin typeface="微软雅黑" panose="020B0503020204020204" pitchFamily="34" charset="-122"/>
                          <a:ea typeface="+mn-ea"/>
                          <a:cs typeface="+mn-ea"/>
                          <a:sym typeface="+mn-lt"/>
                        </a:rPr>
                        <a:t>故障</a:t>
                      </a:r>
                    </a:p>
                  </a:txBody>
                  <a:tcPr marL="43200" marR="43200" marT="36000" marB="36000"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rgbClr val="F2F2F2"/>
                    </a:solidFill>
                  </a:tcPr>
                </a:tc>
                <a:tc>
                  <a:txBody>
                    <a:bodyPr/>
                    <a:lstStyle/>
                    <a:p>
                      <a:pPr marL="104775" marR="0" lvl="0" indent="-104775" algn="l" defTabSz="1076325" rtl="0" eaLnBrk="1" fontAlgn="ctr" latinLnBrk="0" hangingPunct="1">
                        <a:lnSpc>
                          <a:spcPct val="100000"/>
                        </a:lnSpc>
                        <a:spcBef>
                          <a:spcPct val="0"/>
                        </a:spcBef>
                        <a:spcAft>
                          <a:spcPct val="0"/>
                        </a:spcAft>
                        <a:buClr>
                          <a:srgbClr val="808080"/>
                        </a:buClr>
                        <a:buSzPct val="90000"/>
                        <a:buFont typeface="Wingdings 2" panose="05020102010507070707" pitchFamily="18" charset="2"/>
                        <a:buChar char="¡"/>
                      </a:pPr>
                      <a:r>
                        <a:rPr kumimoji="1" lang="zh-CN" altLang="en-US" sz="11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mn-ea"/>
                          <a:sym typeface="+mn-lt"/>
                        </a:rPr>
                        <a:t>为迅速接收故障，单一化窗口并构建迅速对应体系</a:t>
                      </a:r>
                    </a:p>
                  </a:txBody>
                  <a:tcPr marL="43200" marR="43200" marT="36000" marB="36000"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57369">
                <a:tc>
                  <a:txBody>
                    <a:bodyPr/>
                    <a:lstStyle/>
                    <a:p>
                      <a:pPr marL="0" marR="0" lvl="0" indent="0" algn="ctr" defTabSz="914400" rtl="0" eaLnBrk="1" fontAlgn="ctr" latinLnBrk="0" hangingPunct="1">
                        <a:lnSpc>
                          <a:spcPct val="100000"/>
                        </a:lnSpc>
                        <a:spcBef>
                          <a:spcPct val="0"/>
                        </a:spcBef>
                        <a:spcAft>
                          <a:spcPct val="0"/>
                        </a:spcAft>
                        <a:buClrTx/>
                        <a:buSzTx/>
                        <a:buFontTx/>
                        <a:buNone/>
                        <a:tabLst>
                          <a:tab pos="180975" algn="l"/>
                        </a:tabLst>
                      </a:pPr>
                      <a:r>
                        <a:rPr kumimoji="1" lang="ko-KR" altLang="en-US" sz="1100" b="1" i="0" u="none" strike="noStrike" cap="none" normalizeH="0" baseline="0" dirty="0">
                          <a:ln>
                            <a:noFill/>
                          </a:ln>
                          <a:solidFill>
                            <a:srgbClr val="333333"/>
                          </a:solidFill>
                          <a:effectLst/>
                          <a:latin typeface="微软雅黑" panose="020B0503020204020204" pitchFamily="34" charset="-122"/>
                          <a:ea typeface="+mn-ea"/>
                          <a:cs typeface="+mn-ea"/>
                          <a:sym typeface="+mn-lt"/>
                        </a:rPr>
                        <a:t>故障分析</a:t>
                      </a:r>
                      <a:r>
                        <a:rPr kumimoji="1" lang="zh-CN" altLang="en-US" sz="11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cs typeface="+mn-ea"/>
                          <a:sym typeface="+mn-lt"/>
                        </a:rPr>
                        <a:t>及</a:t>
                      </a:r>
                      <a:r>
                        <a:rPr kumimoji="1" lang="ko-KR" altLang="en-US" sz="1100" b="1" i="0" u="none" strike="noStrike" cap="none" normalizeH="0" baseline="0" dirty="0">
                          <a:ln>
                            <a:noFill/>
                          </a:ln>
                          <a:solidFill>
                            <a:srgbClr val="333333"/>
                          </a:solidFill>
                          <a:effectLst/>
                          <a:latin typeface="微软雅黑" panose="020B0503020204020204" pitchFamily="34" charset="-122"/>
                          <a:ea typeface="+mn-ea"/>
                          <a:cs typeface="+mn-ea"/>
                          <a:sym typeface="+mn-lt"/>
                        </a:rPr>
                        <a:t> 措施</a:t>
                      </a:r>
                    </a:p>
                  </a:txBody>
                  <a:tcPr marL="43200" marR="43200" marT="36000" marB="36000"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rgbClr val="F2F2F2"/>
                    </a:solidFill>
                  </a:tcPr>
                </a:tc>
                <a:tc>
                  <a:txBody>
                    <a:bodyPr/>
                    <a:lstStyle/>
                    <a:p>
                      <a:pPr marL="104775" marR="0" lvl="0" indent="-104775" algn="l" defTabSz="1076325" rtl="0" eaLnBrk="1" fontAlgn="ctr" latinLnBrk="0" hangingPunct="1">
                        <a:lnSpc>
                          <a:spcPct val="100000"/>
                        </a:lnSpc>
                        <a:spcBef>
                          <a:spcPct val="0"/>
                        </a:spcBef>
                        <a:spcAft>
                          <a:spcPct val="0"/>
                        </a:spcAft>
                        <a:buClr>
                          <a:srgbClr val="808080"/>
                        </a:buClr>
                        <a:buSzPct val="90000"/>
                        <a:buFont typeface="Wingdings 2" panose="05020102010507070707" pitchFamily="18" charset="2"/>
                        <a:buChar char="¡"/>
                      </a:pPr>
                      <a:r>
                        <a:rPr kumimoji="1" lang="zh-CN" altLang="en-US" sz="11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mn-ea"/>
                          <a:sym typeface="+mn-lt"/>
                        </a:rPr>
                        <a:t>迅速投入故障领域的专家，分析原因及措施</a:t>
                      </a:r>
                    </a:p>
                  </a:txBody>
                  <a:tcPr marL="43200" marR="43200" marT="36000" marB="36000"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49173">
                <a:tc>
                  <a:txBody>
                    <a:bodyPr/>
                    <a:lstStyle/>
                    <a:p>
                      <a:pPr marL="0" marR="0" lvl="0" indent="0" algn="ctr" defTabSz="914400" rtl="0" eaLnBrk="1" fontAlgn="ctr" latinLnBrk="0" hangingPunct="1">
                        <a:lnSpc>
                          <a:spcPct val="100000"/>
                        </a:lnSpc>
                        <a:spcBef>
                          <a:spcPct val="0"/>
                        </a:spcBef>
                        <a:spcAft>
                          <a:spcPct val="0"/>
                        </a:spcAft>
                        <a:buClrTx/>
                        <a:buSzTx/>
                        <a:buFontTx/>
                        <a:buNone/>
                        <a:tabLst>
                          <a:tab pos="180975" algn="l"/>
                        </a:tabLst>
                      </a:pPr>
                      <a:r>
                        <a:rPr kumimoji="1" lang="ko-KR" altLang="en-US" sz="1100" b="1" i="0" u="none" strike="noStrike" cap="none" normalizeH="0" baseline="0" dirty="0">
                          <a:ln>
                            <a:noFill/>
                          </a:ln>
                          <a:solidFill>
                            <a:srgbClr val="333333"/>
                          </a:solidFill>
                          <a:effectLst/>
                          <a:latin typeface="微软雅黑" panose="020B0503020204020204" pitchFamily="34" charset="-122"/>
                          <a:ea typeface="+mn-ea"/>
                          <a:cs typeface="+mn-ea"/>
                          <a:sym typeface="+mn-lt"/>
                        </a:rPr>
                        <a:t>故障履历</a:t>
                      </a:r>
                      <a:r>
                        <a:rPr kumimoji="1" lang="zh-CN" altLang="en-US" sz="11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cs typeface="+mn-ea"/>
                          <a:sym typeface="+mn-lt"/>
                        </a:rPr>
                        <a:t>管理</a:t>
                      </a:r>
                      <a:endParaRPr kumimoji="1" lang="ko-KR" altLang="en-US" sz="1100" b="1" i="0" u="none" strike="noStrike" cap="none" normalizeH="0" baseline="0" dirty="0">
                        <a:ln>
                          <a:noFill/>
                        </a:ln>
                        <a:solidFill>
                          <a:srgbClr val="333333"/>
                        </a:solidFill>
                        <a:effectLst/>
                        <a:latin typeface="微软雅黑" panose="020B0503020204020204" pitchFamily="34" charset="-122"/>
                        <a:ea typeface="+mn-ea"/>
                        <a:cs typeface="+mn-ea"/>
                        <a:sym typeface="+mn-lt"/>
                      </a:endParaRPr>
                    </a:p>
                  </a:txBody>
                  <a:tcPr marL="43200" marR="43200" marT="36000" marB="36000"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rgbClr val="F2F2F2"/>
                    </a:solidFill>
                  </a:tcPr>
                </a:tc>
                <a:tc>
                  <a:txBody>
                    <a:bodyPr/>
                    <a:lstStyle/>
                    <a:p>
                      <a:pPr marL="104775" marR="0" lvl="0" indent="-104775" algn="l" defTabSz="1076325" rtl="0" eaLnBrk="1" fontAlgn="ctr" latinLnBrk="0" hangingPunct="1">
                        <a:lnSpc>
                          <a:spcPct val="100000"/>
                        </a:lnSpc>
                        <a:spcBef>
                          <a:spcPct val="0"/>
                        </a:spcBef>
                        <a:spcAft>
                          <a:spcPct val="0"/>
                        </a:spcAft>
                        <a:buClr>
                          <a:srgbClr val="808080"/>
                        </a:buClr>
                        <a:buSzPct val="90000"/>
                        <a:buFont typeface="Wingdings 2" panose="05020102010507070707" pitchFamily="18" charset="2"/>
                        <a:buChar char="¡"/>
                      </a:pPr>
                      <a:r>
                        <a:rPr kumimoji="1" lang="zh-CN" altLang="en-US" sz="11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mn-ea"/>
                          <a:sym typeface="+mn-lt"/>
                        </a:rPr>
                        <a:t>通过对故障透彻的履历</a:t>
                      </a:r>
                      <a:r>
                        <a:rPr kumimoji="1" lang="zh-CN" altLang="en-US" sz="1100" b="0" i="0" u="none" strike="noStrike" kern="1200" cap="none" normalizeH="0" baseline="0" dirty="0">
                          <a:ln>
                            <a:noFill/>
                          </a:ln>
                          <a:solidFill>
                            <a:srgbClr val="4D4D4D"/>
                          </a:solidFill>
                          <a:effectLst/>
                          <a:latin typeface="微软雅黑" panose="020B0503020204020204" pitchFamily="34" charset="-122"/>
                          <a:ea typeface="微软雅黑" panose="020B0503020204020204" pitchFamily="34" charset="-122"/>
                          <a:cs typeface="+mn-ea"/>
                          <a:sym typeface="+mn-lt"/>
                        </a:rPr>
                        <a:t>管理，执行故障预防</a:t>
                      </a:r>
                      <a:endParaRPr kumimoji="1" lang="ko-KR" altLang="en-US" sz="1100" b="0" i="0" u="none" strike="noStrike" cap="none" normalizeH="0" baseline="0" dirty="0">
                        <a:ln>
                          <a:noFill/>
                        </a:ln>
                        <a:solidFill>
                          <a:srgbClr val="4D4D4D"/>
                        </a:solidFill>
                        <a:effectLst/>
                        <a:latin typeface="微软雅黑" panose="020B0503020204020204" pitchFamily="34" charset="-122"/>
                        <a:ea typeface="+mn-ea"/>
                        <a:cs typeface="+mn-ea"/>
                        <a:sym typeface="+mn-lt"/>
                      </a:endParaRPr>
                    </a:p>
                  </a:txBody>
                  <a:tcPr marL="43200" marR="43200" marT="36000" marB="36000"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8" name="Rectangle 30">
            <a:extLst>
              <a:ext uri="{FF2B5EF4-FFF2-40B4-BE49-F238E27FC236}">
                <a16:creationId xmlns:a16="http://schemas.microsoft.com/office/drawing/2014/main" id="{0B174972-F725-BD45-96B1-4C0E3DADDA95}"/>
              </a:ext>
            </a:extLst>
          </p:cNvPr>
          <p:cNvSpPr>
            <a:spLocks noChangeArrowheads="1"/>
          </p:cNvSpPr>
          <p:nvPr/>
        </p:nvSpPr>
        <p:spPr bwMode="auto">
          <a:xfrm>
            <a:off x="1205645" y="1801602"/>
            <a:ext cx="4264674" cy="305658"/>
          </a:xfrm>
          <a:prstGeom prst="rect">
            <a:avLst/>
          </a:prstGeom>
          <a:solidFill>
            <a:srgbClr val="268EF6"/>
          </a:solidFill>
          <a:ln w="9525" algn="ctr">
            <a:noFill/>
            <a:round/>
          </a:ln>
        </p:spPr>
        <p:txBody>
          <a:bodyPr wrap="none" lIns="0" tIns="0" rIns="0" bIns="0" anchor="ctr"/>
          <a:lstStyle/>
          <a:p>
            <a:pPr algn="ctr" eaLnBrk="0" fontAlgn="base" latinLnBrk="0" hangingPunct="0">
              <a:lnSpc>
                <a:spcPct val="80000"/>
              </a:lnSpc>
              <a:spcBef>
                <a:spcPct val="0"/>
              </a:spcBef>
              <a:spcAft>
                <a:spcPct val="0"/>
              </a:spcAft>
            </a:pP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管理</a:t>
            </a:r>
            <a:r>
              <a:rPr lang="ko-KR" altLang="en-US" sz="1200" b="1" kern="0" dirty="0">
                <a:solidFill>
                  <a:prstClr val="white"/>
                </a:solidFill>
                <a:latin typeface="微软雅黑" panose="020B0503020204020204" pitchFamily="34" charset="-122"/>
                <a:cs typeface="+mn-ea"/>
                <a:sym typeface="+mn-lt"/>
              </a:rPr>
              <a:t>故障</a:t>
            </a: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活动方向</a:t>
            </a:r>
            <a:endParaRPr lang="ko-KR" altLang="en-US" sz="1200" b="1" kern="0" dirty="0">
              <a:solidFill>
                <a:prstClr val="white"/>
              </a:solidFill>
              <a:latin typeface="微软雅黑" panose="020B0503020204020204" pitchFamily="34" charset="-122"/>
              <a:cs typeface="+mn-ea"/>
              <a:sym typeface="+mn-lt"/>
            </a:endParaRPr>
          </a:p>
        </p:txBody>
      </p:sp>
      <p:sp>
        <p:nvSpPr>
          <p:cNvPr id="9" name="Rectangle 31">
            <a:extLst>
              <a:ext uri="{FF2B5EF4-FFF2-40B4-BE49-F238E27FC236}">
                <a16:creationId xmlns:a16="http://schemas.microsoft.com/office/drawing/2014/main" id="{36643452-64D4-1E49-B4A1-4028C1A2FA18}"/>
              </a:ext>
            </a:extLst>
          </p:cNvPr>
          <p:cNvSpPr>
            <a:spLocks noChangeArrowheads="1"/>
          </p:cNvSpPr>
          <p:nvPr/>
        </p:nvSpPr>
        <p:spPr bwMode="auto">
          <a:xfrm>
            <a:off x="6198332" y="1810336"/>
            <a:ext cx="4632596" cy="304477"/>
          </a:xfrm>
          <a:prstGeom prst="rect">
            <a:avLst/>
          </a:prstGeom>
          <a:solidFill>
            <a:srgbClr val="268EF6"/>
          </a:solidFill>
          <a:ln w="9525" algn="ctr">
            <a:noFill/>
            <a:round/>
          </a:ln>
        </p:spPr>
        <p:txBody>
          <a:bodyPr wrap="none" lIns="0" tIns="0" rIns="0" bIns="0" anchor="ctr"/>
          <a:lstStyle/>
          <a:p>
            <a:pPr algn="ctr" eaLnBrk="0" fontAlgn="base" latinLnBrk="0" hangingPunct="0">
              <a:lnSpc>
                <a:spcPct val="80000"/>
              </a:lnSpc>
              <a:spcBef>
                <a:spcPct val="0"/>
              </a:spcBef>
              <a:spcAft>
                <a:spcPct val="0"/>
              </a:spcAft>
            </a:pPr>
            <a:r>
              <a:rPr lang="ko-KR" altLang="en-US" sz="1200" b="1" kern="0" dirty="0">
                <a:solidFill>
                  <a:prstClr val="white"/>
                </a:solidFill>
                <a:latin typeface="微软雅黑" panose="020B0503020204020204" pitchFamily="34" charset="-122"/>
                <a:cs typeface="+mn-ea"/>
                <a:sym typeface="+mn-lt"/>
              </a:rPr>
              <a:t>故障</a:t>
            </a: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管理活动</a:t>
            </a:r>
            <a:endParaRPr lang="ko-KR" altLang="en-US" sz="1200" b="1" kern="0" dirty="0">
              <a:solidFill>
                <a:prstClr val="white"/>
              </a:solidFill>
              <a:latin typeface="微软雅黑" panose="020B0503020204020204" pitchFamily="34" charset="-122"/>
              <a:cs typeface="+mn-ea"/>
              <a:sym typeface="+mn-lt"/>
            </a:endParaRPr>
          </a:p>
        </p:txBody>
      </p:sp>
      <p:pic>
        <p:nvPicPr>
          <p:cNvPr id="10" name="Picture 93" descr="그림10">
            <a:extLst>
              <a:ext uri="{FF2B5EF4-FFF2-40B4-BE49-F238E27FC236}">
                <a16:creationId xmlns:a16="http://schemas.microsoft.com/office/drawing/2014/main" id="{ABEC1750-EC6A-CE4F-A67F-37BB724C969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43989" y="2160134"/>
            <a:ext cx="4842366" cy="4042049"/>
          </a:xfrm>
          <a:prstGeom prst="rect">
            <a:avLst/>
          </a:prstGeom>
          <a:noFill/>
        </p:spPr>
      </p:pic>
      <p:sp>
        <p:nvSpPr>
          <p:cNvPr id="11" name="WordArt 97">
            <a:extLst>
              <a:ext uri="{FF2B5EF4-FFF2-40B4-BE49-F238E27FC236}">
                <a16:creationId xmlns:a16="http://schemas.microsoft.com/office/drawing/2014/main" id="{C0BD143E-DF2D-F84C-8E74-44BAA4B354C4}"/>
              </a:ext>
            </a:extLst>
          </p:cNvPr>
          <p:cNvSpPr>
            <a:spLocks noChangeArrowheads="1" noChangeShapeType="1" noTextEdit="1"/>
          </p:cNvSpPr>
          <p:nvPr/>
        </p:nvSpPr>
        <p:spPr bwMode="auto">
          <a:xfrm>
            <a:off x="9254211" y="5805488"/>
            <a:ext cx="1073100" cy="192192"/>
          </a:xfrm>
          <a:prstGeom prst="rect">
            <a:avLst/>
          </a:prstGeom>
        </p:spPr>
        <p:txBody>
          <a:bodyPr wrap="none" fromWordArt="1">
            <a:prstTxWarp prst="textPlain">
              <a:avLst>
                <a:gd name="adj" fmla="val 50000"/>
              </a:avLst>
            </a:prstTxWarp>
          </a:bodyPr>
          <a:lstStyle/>
          <a:p>
            <a:pPr algn="ctr"/>
            <a:r>
              <a:rPr lang="en-US" altLang="ko-KR"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ea typeface="微软雅黑" panose="020B0503020204020204" pitchFamily="34" charset="-122"/>
                <a:cs typeface="+mn-ea"/>
                <a:sym typeface="+mn-lt"/>
              </a:rPr>
              <a:t>4. </a:t>
            </a:r>
            <a:r>
              <a:rPr lang="zh-CN" altLang="en-US"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ea typeface="微软雅黑" panose="020B0503020204020204" pitchFamily="34" charset="-122"/>
                <a:cs typeface="+mn-ea"/>
                <a:sym typeface="+mn-lt"/>
              </a:rPr>
              <a:t>管理</a:t>
            </a:r>
            <a:r>
              <a:rPr lang="ko-KR" altLang="en-US"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cs typeface="+mn-ea"/>
                <a:sym typeface="+mn-lt"/>
              </a:rPr>
              <a:t>故障履历</a:t>
            </a:r>
          </a:p>
        </p:txBody>
      </p:sp>
      <p:sp>
        <p:nvSpPr>
          <p:cNvPr id="12" name="WordArt 98">
            <a:extLst>
              <a:ext uri="{FF2B5EF4-FFF2-40B4-BE49-F238E27FC236}">
                <a16:creationId xmlns:a16="http://schemas.microsoft.com/office/drawing/2014/main" id="{4B54FAD3-78CA-F34E-91D3-F3DEA9448A4A}"/>
              </a:ext>
            </a:extLst>
          </p:cNvPr>
          <p:cNvSpPr>
            <a:spLocks noChangeArrowheads="1" noChangeShapeType="1" noTextEdit="1"/>
          </p:cNvSpPr>
          <p:nvPr/>
        </p:nvSpPr>
        <p:spPr bwMode="auto">
          <a:xfrm>
            <a:off x="6547681" y="5805488"/>
            <a:ext cx="1229594" cy="189015"/>
          </a:xfrm>
          <a:prstGeom prst="rect">
            <a:avLst/>
          </a:prstGeom>
        </p:spPr>
        <p:txBody>
          <a:bodyPr wrap="none" fromWordArt="1">
            <a:prstTxWarp prst="textPlain">
              <a:avLst>
                <a:gd name="adj" fmla="val 50000"/>
              </a:avLst>
            </a:prstTxWarp>
          </a:bodyPr>
          <a:lstStyle/>
          <a:p>
            <a:pPr algn="ctr"/>
            <a:r>
              <a:rPr lang="en-US" altLang="ko-KR"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ea typeface="微软雅黑" panose="020B0503020204020204" pitchFamily="34" charset="-122"/>
                <a:cs typeface="+mn-ea"/>
                <a:sym typeface="+mn-lt"/>
              </a:rPr>
              <a:t>3. </a:t>
            </a:r>
            <a:r>
              <a:rPr lang="ko-KR" altLang="en-US"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cs typeface="+mn-ea"/>
                <a:sym typeface="+mn-lt"/>
              </a:rPr>
              <a:t>故障分析</a:t>
            </a:r>
            <a:r>
              <a:rPr lang="zh-CN" altLang="en-US"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ea typeface="微软雅黑" panose="020B0503020204020204" pitchFamily="34" charset="-122"/>
                <a:cs typeface="+mn-ea"/>
                <a:sym typeface="+mn-lt"/>
              </a:rPr>
              <a:t>及处理</a:t>
            </a:r>
            <a:endParaRPr lang="ko-KR" altLang="en-US"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cs typeface="+mn-ea"/>
              <a:sym typeface="+mn-lt"/>
            </a:endParaRPr>
          </a:p>
        </p:txBody>
      </p:sp>
      <p:sp>
        <p:nvSpPr>
          <p:cNvPr id="13" name="WordArt 94">
            <a:extLst>
              <a:ext uri="{FF2B5EF4-FFF2-40B4-BE49-F238E27FC236}">
                <a16:creationId xmlns:a16="http://schemas.microsoft.com/office/drawing/2014/main" id="{166ECE08-1681-E449-8BDF-1F53153F56D5}"/>
              </a:ext>
            </a:extLst>
          </p:cNvPr>
          <p:cNvSpPr>
            <a:spLocks noChangeArrowheads="1" noChangeShapeType="1" noTextEdit="1"/>
          </p:cNvSpPr>
          <p:nvPr/>
        </p:nvSpPr>
        <p:spPr bwMode="auto">
          <a:xfrm>
            <a:off x="6388988" y="2325958"/>
            <a:ext cx="1046273" cy="195369"/>
          </a:xfrm>
          <a:prstGeom prst="rect">
            <a:avLst/>
          </a:prstGeom>
        </p:spPr>
        <p:txBody>
          <a:bodyPr wrap="none" fromWordArt="1">
            <a:prstTxWarp prst="textPlain">
              <a:avLst>
                <a:gd name="adj" fmla="val 50000"/>
              </a:avLst>
            </a:prstTxWarp>
          </a:bodyPr>
          <a:lstStyle/>
          <a:p>
            <a:pPr algn="ctr"/>
            <a:r>
              <a:rPr lang="en-US" altLang="ko-KR"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ea typeface="微软雅黑" panose="020B0503020204020204" pitchFamily="34" charset="-122"/>
                <a:cs typeface="+mn-ea"/>
                <a:sym typeface="+mn-lt"/>
              </a:rPr>
              <a:t>1. </a:t>
            </a:r>
            <a:r>
              <a:rPr lang="zh-CN" altLang="en-US"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ea typeface="微软雅黑" panose="020B0503020204020204" pitchFamily="34" charset="-122"/>
                <a:cs typeface="+mn-ea"/>
                <a:sym typeface="+mn-lt"/>
              </a:rPr>
              <a:t>预防</a:t>
            </a:r>
            <a:r>
              <a:rPr lang="ko-KR" altLang="en-US"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cs typeface="+mn-ea"/>
                <a:sym typeface="+mn-lt"/>
              </a:rPr>
              <a:t>故障</a:t>
            </a:r>
            <a:r>
              <a:rPr lang="zh-CN" altLang="en-US"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ea typeface="微软雅黑" panose="020B0503020204020204" pitchFamily="34" charset="-122"/>
                <a:cs typeface="+mn-ea"/>
                <a:sym typeface="+mn-lt"/>
              </a:rPr>
              <a:t>活动</a:t>
            </a:r>
            <a:endParaRPr lang="ko-KR" altLang="en-US"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cs typeface="+mn-ea"/>
              <a:sym typeface="+mn-lt"/>
            </a:endParaRPr>
          </a:p>
        </p:txBody>
      </p:sp>
      <p:sp>
        <p:nvSpPr>
          <p:cNvPr id="14" name="WordArt 95">
            <a:extLst>
              <a:ext uri="{FF2B5EF4-FFF2-40B4-BE49-F238E27FC236}">
                <a16:creationId xmlns:a16="http://schemas.microsoft.com/office/drawing/2014/main" id="{D6E65D40-BE4C-7B4D-9B1B-9037F86281A2}"/>
              </a:ext>
            </a:extLst>
          </p:cNvPr>
          <p:cNvSpPr>
            <a:spLocks noChangeArrowheads="1" noChangeShapeType="1" noTextEdit="1"/>
          </p:cNvSpPr>
          <p:nvPr/>
        </p:nvSpPr>
        <p:spPr bwMode="auto">
          <a:xfrm>
            <a:off x="9154929" y="2293792"/>
            <a:ext cx="839106" cy="195369"/>
          </a:xfrm>
          <a:prstGeom prst="rect">
            <a:avLst/>
          </a:prstGeom>
        </p:spPr>
        <p:txBody>
          <a:bodyPr wrap="none" fromWordArt="1">
            <a:prstTxWarp prst="textPlain">
              <a:avLst>
                <a:gd name="adj" fmla="val 50000"/>
              </a:avLst>
            </a:prstTxWarp>
          </a:bodyPr>
          <a:lstStyle/>
          <a:p>
            <a:pPr algn="ctr"/>
            <a:r>
              <a:rPr lang="en-US" altLang="ko-KR"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ea typeface="微软雅黑" panose="020B0503020204020204" pitchFamily="34" charset="-122"/>
                <a:cs typeface="+mn-ea"/>
                <a:sym typeface="+mn-lt"/>
              </a:rPr>
              <a:t>2. </a:t>
            </a:r>
            <a:r>
              <a:rPr lang="zh-CN" altLang="en-US"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ea typeface="微软雅黑" panose="020B0503020204020204" pitchFamily="34" charset="-122"/>
                <a:cs typeface="+mn-ea"/>
                <a:sym typeface="+mn-lt"/>
              </a:rPr>
              <a:t>接收</a:t>
            </a:r>
            <a:r>
              <a:rPr lang="ko-KR" altLang="en-US" sz="2400" b="1" kern="10" dirty="0">
                <a:ln w="9525">
                  <a:noFill/>
                  <a:round/>
                  <a:tailEnd type="none" w="sm" len="med"/>
                </a:ln>
                <a:gradFill rotWithShape="1">
                  <a:gsLst>
                    <a:gs pos="0">
                      <a:srgbClr val="0099CC"/>
                    </a:gs>
                    <a:gs pos="100000">
                      <a:srgbClr val="0099CC">
                        <a:gamma/>
                        <a:shade val="60784"/>
                        <a:invGamma/>
                      </a:srgbClr>
                    </a:gs>
                  </a:gsLst>
                  <a:lin ang="5400000" scaled="1"/>
                </a:gradFill>
                <a:latin typeface="微软雅黑" panose="020B0503020204020204" pitchFamily="34" charset="-122"/>
                <a:cs typeface="+mn-ea"/>
                <a:sym typeface="+mn-lt"/>
              </a:rPr>
              <a:t>故障</a:t>
            </a:r>
          </a:p>
        </p:txBody>
      </p:sp>
      <p:sp>
        <p:nvSpPr>
          <p:cNvPr id="15" name="WordArt 96">
            <a:extLst>
              <a:ext uri="{FF2B5EF4-FFF2-40B4-BE49-F238E27FC236}">
                <a16:creationId xmlns:a16="http://schemas.microsoft.com/office/drawing/2014/main" id="{745960DC-2787-F04C-8C64-53F67005394D}"/>
              </a:ext>
            </a:extLst>
          </p:cNvPr>
          <p:cNvSpPr>
            <a:spLocks noChangeArrowheads="1" noChangeShapeType="1" noTextEdit="1"/>
          </p:cNvSpPr>
          <p:nvPr/>
        </p:nvSpPr>
        <p:spPr bwMode="auto">
          <a:xfrm>
            <a:off x="8056194" y="3973434"/>
            <a:ext cx="1017956" cy="362146"/>
          </a:xfrm>
          <a:prstGeom prst="rect">
            <a:avLst/>
          </a:prstGeom>
        </p:spPr>
        <p:txBody>
          <a:bodyPr wrap="none" fromWordArt="1">
            <a:prstTxWarp prst="textPlain">
              <a:avLst>
                <a:gd name="adj" fmla="val 50000"/>
              </a:avLst>
            </a:prstTxWarp>
          </a:bodyPr>
          <a:lstStyle/>
          <a:p>
            <a:pPr algn="ctr"/>
            <a:r>
              <a:rPr lang="ko-KR" altLang="en-US" sz="2400" b="1" i="1" kern="10" dirty="0">
                <a:ln w="9525">
                  <a:noFill/>
                  <a:round/>
                </a:ln>
                <a:gradFill rotWithShape="1">
                  <a:gsLst>
                    <a:gs pos="0">
                      <a:srgbClr val="0099CC"/>
                    </a:gs>
                    <a:gs pos="100000">
                      <a:srgbClr val="0099CC">
                        <a:gamma/>
                        <a:shade val="60784"/>
                        <a:invGamma/>
                      </a:srgbClr>
                    </a:gs>
                  </a:gsLst>
                  <a:lin ang="5400000" scaled="1"/>
                </a:gradFill>
                <a:latin typeface="微软雅黑" panose="020B0503020204020204" pitchFamily="34" charset="-122"/>
                <a:cs typeface="+mn-ea"/>
                <a:sym typeface="+mn-lt"/>
              </a:rPr>
              <a:t>故障</a:t>
            </a:r>
            <a:r>
              <a:rPr lang="zh-CN" altLang="en-US" sz="2400" b="1" i="1" kern="10" dirty="0">
                <a:ln w="9525">
                  <a:noFill/>
                  <a:round/>
                </a:ln>
                <a:gradFill rotWithShape="1">
                  <a:gsLst>
                    <a:gs pos="0">
                      <a:srgbClr val="0099CC"/>
                    </a:gs>
                    <a:gs pos="100000">
                      <a:srgbClr val="0099CC">
                        <a:gamma/>
                        <a:shade val="60784"/>
                        <a:invGamma/>
                      </a:srgbClr>
                    </a:gs>
                  </a:gsLst>
                  <a:lin ang="5400000" scaled="1"/>
                </a:gradFill>
                <a:latin typeface="微软雅黑" panose="020B0503020204020204" pitchFamily="34" charset="-122"/>
                <a:ea typeface="微软雅黑" panose="020B0503020204020204" pitchFamily="34" charset="-122"/>
                <a:cs typeface="+mn-ea"/>
                <a:sym typeface="+mn-lt"/>
              </a:rPr>
              <a:t>管理活动</a:t>
            </a:r>
            <a:endParaRPr lang="ko-KR" altLang="en-US" sz="2400" b="1" i="1" kern="10" dirty="0">
              <a:ln w="9525">
                <a:noFill/>
                <a:round/>
              </a:ln>
              <a:gradFill rotWithShape="1">
                <a:gsLst>
                  <a:gs pos="0">
                    <a:srgbClr val="0099CC"/>
                  </a:gs>
                  <a:gs pos="100000">
                    <a:srgbClr val="0099CC">
                      <a:gamma/>
                      <a:shade val="60784"/>
                      <a:invGamma/>
                    </a:srgbClr>
                  </a:gs>
                </a:gsLst>
                <a:lin ang="5400000" scaled="1"/>
              </a:gradFill>
              <a:latin typeface="微软雅黑" panose="020B0503020204020204" pitchFamily="34" charset="-122"/>
              <a:cs typeface="+mn-ea"/>
              <a:sym typeface="+mn-lt"/>
            </a:endParaRPr>
          </a:p>
        </p:txBody>
      </p:sp>
      <p:sp>
        <p:nvSpPr>
          <p:cNvPr id="16" name="Text Box 99">
            <a:extLst>
              <a:ext uri="{FF2B5EF4-FFF2-40B4-BE49-F238E27FC236}">
                <a16:creationId xmlns:a16="http://schemas.microsoft.com/office/drawing/2014/main" id="{9BD69924-4D5F-BF43-B7B6-D095BD816AB2}"/>
              </a:ext>
            </a:extLst>
          </p:cNvPr>
          <p:cNvSpPr txBox="1">
            <a:spLocks noChangeArrowheads="1"/>
          </p:cNvSpPr>
          <p:nvPr/>
        </p:nvSpPr>
        <p:spPr bwMode="auto">
          <a:xfrm>
            <a:off x="9017844" y="4784380"/>
            <a:ext cx="1671169" cy="673465"/>
          </a:xfrm>
          <a:prstGeom prst="rect">
            <a:avLst/>
          </a:prstGeom>
          <a:noFill/>
          <a:ln w="12700" algn="ctr">
            <a:noFill/>
            <a:miter lim="800000"/>
          </a:ln>
          <a:effectLst/>
        </p:spPr>
        <p:txBody>
          <a:bodyPr lIns="54000" tIns="36000" rIns="18000"/>
          <a:lstStyle/>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灵活运用故障接收台账</a:t>
            </a:r>
            <a:endParaRPr kumimoji="1" lang="ko-KR" altLang="en-US" sz="1000" dirty="0">
              <a:latin typeface="微软雅黑" panose="020B0503020204020204" pitchFamily="34" charset="-122"/>
              <a:cs typeface="+mn-ea"/>
              <a:sym typeface="+mn-lt"/>
            </a:endParaRP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管理</a:t>
            </a:r>
            <a:r>
              <a:rPr kumimoji="1" lang="ko-KR" altLang="en-US" sz="1000" dirty="0">
                <a:latin typeface="微软雅黑" panose="020B0503020204020204" pitchFamily="34" charset="-122"/>
                <a:cs typeface="+mn-ea"/>
                <a:sym typeface="+mn-lt"/>
              </a:rPr>
              <a:t>故障措施</a:t>
            </a:r>
            <a:r>
              <a:rPr kumimoji="1" lang="zh-CN" altLang="en-US" sz="1000" dirty="0">
                <a:latin typeface="微软雅黑" panose="020B0503020204020204" pitchFamily="34" charset="-122"/>
                <a:ea typeface="微软雅黑" panose="020B0503020204020204" pitchFamily="34" charset="-122"/>
                <a:cs typeface="+mn-ea"/>
                <a:sym typeface="+mn-lt"/>
              </a:rPr>
              <a:t>内容</a:t>
            </a:r>
            <a:endParaRPr kumimoji="1" lang="en-US" altLang="zh-CN" sz="1000" dirty="0">
              <a:latin typeface="微软雅黑" panose="020B0503020204020204" pitchFamily="34" charset="-122"/>
              <a:ea typeface="微软雅黑" panose="020B0503020204020204" pitchFamily="34" charset="-122"/>
              <a:cs typeface="+mn-ea"/>
              <a:sym typeface="+mn-lt"/>
            </a:endParaRP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分析主要</a:t>
            </a:r>
            <a:r>
              <a:rPr kumimoji="1" lang="ko-KR" altLang="en-US" sz="1000" dirty="0">
                <a:latin typeface="微软雅黑" panose="020B0503020204020204" pitchFamily="34" charset="-122"/>
                <a:cs typeface="+mn-ea"/>
                <a:sym typeface="+mn-lt"/>
              </a:rPr>
              <a:t>故障</a:t>
            </a:r>
            <a:r>
              <a:rPr kumimoji="1" lang="zh-CN" altLang="en-US" sz="1000" dirty="0">
                <a:latin typeface="微软雅黑" panose="020B0503020204020204" pitchFamily="34" charset="-122"/>
                <a:ea typeface="微软雅黑" panose="020B0503020204020204" pitchFamily="34" charset="-122"/>
                <a:cs typeface="+mn-ea"/>
                <a:sym typeface="+mn-lt"/>
              </a:rPr>
              <a:t>要因</a:t>
            </a:r>
            <a:endParaRPr kumimoji="1" lang="ko-KR" altLang="en-US" sz="1000" dirty="0">
              <a:latin typeface="微软雅黑" panose="020B0503020204020204" pitchFamily="34" charset="-122"/>
              <a:cs typeface="+mn-ea"/>
              <a:sym typeface="+mn-lt"/>
            </a:endParaRP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为防止</a:t>
            </a:r>
            <a:r>
              <a:rPr kumimoji="1" lang="ko-KR" altLang="en-US" sz="1000" dirty="0">
                <a:latin typeface="微软雅黑" panose="020B0503020204020204" pitchFamily="34" charset="-122"/>
                <a:cs typeface="+mn-ea"/>
                <a:sym typeface="+mn-lt"/>
              </a:rPr>
              <a:t>故障</a:t>
            </a:r>
            <a:r>
              <a:rPr kumimoji="1" lang="zh-CN" altLang="en-US" sz="1000" dirty="0">
                <a:latin typeface="微软雅黑" panose="020B0503020204020204" pitchFamily="34" charset="-122"/>
                <a:ea typeface="微软雅黑" panose="020B0503020204020204" pitchFamily="34" charset="-122"/>
                <a:cs typeface="+mn-ea"/>
                <a:sym typeface="+mn-lt"/>
              </a:rPr>
              <a:t>实施培训</a:t>
            </a:r>
            <a:endParaRPr kumimoji="1" lang="ko-KR" altLang="en-US" sz="1000" dirty="0">
              <a:latin typeface="微软雅黑" panose="020B0503020204020204" pitchFamily="34" charset="-122"/>
              <a:cs typeface="+mn-ea"/>
              <a:sym typeface="+mn-lt"/>
            </a:endParaRPr>
          </a:p>
        </p:txBody>
      </p:sp>
      <p:sp>
        <p:nvSpPr>
          <p:cNvPr id="17" name="Text Box 100">
            <a:extLst>
              <a:ext uri="{FF2B5EF4-FFF2-40B4-BE49-F238E27FC236}">
                <a16:creationId xmlns:a16="http://schemas.microsoft.com/office/drawing/2014/main" id="{93327F58-83CB-A840-A5F9-937A5D29E1BA}"/>
              </a:ext>
            </a:extLst>
          </p:cNvPr>
          <p:cNvSpPr txBox="1">
            <a:spLocks noChangeArrowheads="1"/>
          </p:cNvSpPr>
          <p:nvPr/>
        </p:nvSpPr>
        <p:spPr bwMode="auto">
          <a:xfrm>
            <a:off x="6413478" y="4702580"/>
            <a:ext cx="1526169" cy="837066"/>
          </a:xfrm>
          <a:prstGeom prst="rect">
            <a:avLst/>
          </a:prstGeom>
          <a:noFill/>
          <a:ln w="12700" algn="ctr">
            <a:noFill/>
            <a:miter lim="800000"/>
          </a:ln>
          <a:effectLst/>
        </p:spPr>
        <p:txBody>
          <a:bodyPr lIns="54000" tIns="36000" rIns="18000"/>
          <a:lstStyle/>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分析</a:t>
            </a:r>
            <a:r>
              <a:rPr kumimoji="1" lang="ko-KR" altLang="en-US" sz="1000" dirty="0">
                <a:latin typeface="微软雅黑" panose="020B0503020204020204" pitchFamily="34" charset="-122"/>
                <a:cs typeface="+mn-ea"/>
                <a:sym typeface="+mn-lt"/>
              </a:rPr>
              <a:t>故障</a:t>
            </a:r>
            <a:r>
              <a:rPr kumimoji="1" lang="zh-CN" altLang="en-US" sz="1000" dirty="0">
                <a:latin typeface="微软雅黑" panose="020B0503020204020204" pitchFamily="34" charset="-122"/>
                <a:ea typeface="微软雅黑" panose="020B0503020204020204" pitchFamily="34" charset="-122"/>
                <a:cs typeface="+mn-ea"/>
                <a:sym typeface="+mn-lt"/>
              </a:rPr>
              <a:t>原因</a:t>
            </a:r>
            <a:endParaRPr kumimoji="1" lang="ko-KR" altLang="en-US" sz="1000" dirty="0">
              <a:latin typeface="微软雅黑" panose="020B0503020204020204" pitchFamily="34" charset="-122"/>
              <a:cs typeface="+mn-ea"/>
              <a:sym typeface="+mn-lt"/>
            </a:endParaRP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必要时追加投入技术者</a:t>
            </a:r>
            <a:endParaRPr kumimoji="1" lang="ko-KR" altLang="en-US" sz="1000" dirty="0">
              <a:latin typeface="微软雅黑" panose="020B0503020204020204" pitchFamily="34" charset="-122"/>
              <a:cs typeface="+mn-ea"/>
              <a:sym typeface="+mn-lt"/>
            </a:endParaRP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早期发现</a:t>
            </a:r>
            <a:r>
              <a:rPr kumimoji="1" lang="ko-KR" altLang="en-US" sz="1000" dirty="0">
                <a:latin typeface="微软雅黑" panose="020B0503020204020204" pitchFamily="34" charset="-122"/>
                <a:cs typeface="+mn-ea"/>
                <a:sym typeface="+mn-lt"/>
              </a:rPr>
              <a:t>故障</a:t>
            </a:r>
            <a:r>
              <a:rPr kumimoji="1" lang="zh-CN" altLang="en-US" sz="1000" dirty="0">
                <a:latin typeface="微软雅黑" panose="020B0503020204020204" pitchFamily="34" charset="-122"/>
                <a:ea typeface="微软雅黑" panose="020B0503020204020204" pitchFamily="34" charset="-122"/>
                <a:cs typeface="+mn-ea"/>
                <a:sym typeface="+mn-lt"/>
              </a:rPr>
              <a:t>原因</a:t>
            </a:r>
            <a:endParaRPr kumimoji="1" lang="en-US" altLang="zh-CN" sz="1000" dirty="0">
              <a:latin typeface="微软雅黑" panose="020B0503020204020204" pitchFamily="34" charset="-122"/>
              <a:ea typeface="微软雅黑" panose="020B0503020204020204" pitchFamily="34" charset="-122"/>
              <a:cs typeface="+mn-ea"/>
              <a:sym typeface="+mn-lt"/>
            </a:endParaRP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迅速的对</a:t>
            </a:r>
            <a:r>
              <a:rPr kumimoji="1" lang="ko-KR" altLang="en-US" sz="1000" dirty="0">
                <a:latin typeface="微软雅黑" panose="020B0503020204020204" pitchFamily="34" charset="-122"/>
                <a:cs typeface="+mn-ea"/>
                <a:sym typeface="+mn-lt"/>
              </a:rPr>
              <a:t>故障措施</a:t>
            </a: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根据恢复方案恢复故障</a:t>
            </a:r>
            <a:endParaRPr kumimoji="1" lang="ko-KR" altLang="en-US" sz="1000" dirty="0">
              <a:latin typeface="微软雅黑" panose="020B0503020204020204" pitchFamily="34" charset="-122"/>
              <a:cs typeface="+mn-ea"/>
              <a:sym typeface="+mn-lt"/>
            </a:endParaRPr>
          </a:p>
        </p:txBody>
      </p:sp>
      <p:sp>
        <p:nvSpPr>
          <p:cNvPr id="18" name="Text Box 101">
            <a:extLst>
              <a:ext uri="{FF2B5EF4-FFF2-40B4-BE49-F238E27FC236}">
                <a16:creationId xmlns:a16="http://schemas.microsoft.com/office/drawing/2014/main" id="{21F92194-521C-7147-969C-13DDB8AF335F}"/>
              </a:ext>
            </a:extLst>
          </p:cNvPr>
          <p:cNvSpPr txBox="1">
            <a:spLocks noChangeArrowheads="1"/>
          </p:cNvSpPr>
          <p:nvPr/>
        </p:nvSpPr>
        <p:spPr bwMode="auto">
          <a:xfrm>
            <a:off x="8877240" y="2661676"/>
            <a:ext cx="1952379" cy="673465"/>
          </a:xfrm>
          <a:prstGeom prst="rect">
            <a:avLst/>
          </a:prstGeom>
          <a:noFill/>
          <a:ln w="12700" algn="ctr">
            <a:noFill/>
            <a:miter lim="800000"/>
          </a:ln>
          <a:effectLst/>
        </p:spPr>
        <p:txBody>
          <a:bodyPr lIns="54000" tIns="36000" rIns="18000"/>
          <a:lstStyle/>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迅速感知</a:t>
            </a:r>
            <a:r>
              <a:rPr kumimoji="1" lang="ko-KR" altLang="en-US" sz="1000" dirty="0">
                <a:latin typeface="微软雅黑" panose="020B0503020204020204" pitchFamily="34" charset="-122"/>
                <a:cs typeface="+mn-ea"/>
                <a:sym typeface="+mn-lt"/>
              </a:rPr>
              <a:t>故障</a:t>
            </a: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确立长期支援体系</a:t>
            </a:r>
            <a:endParaRPr kumimoji="1" lang="ko-KR" altLang="en-US" sz="1000" dirty="0">
              <a:latin typeface="微软雅黑" panose="020B0503020204020204" pitchFamily="34" charset="-122"/>
              <a:cs typeface="+mn-ea"/>
              <a:sym typeface="+mn-lt"/>
            </a:endParaRP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故障等级分类及树立对应方案</a:t>
            </a:r>
            <a:endParaRPr kumimoji="1" lang="ko-KR" altLang="en-US" sz="1000" dirty="0">
              <a:latin typeface="微软雅黑" panose="020B0503020204020204" pitchFamily="34" charset="-122"/>
              <a:cs typeface="+mn-ea"/>
              <a:sym typeface="+mn-lt"/>
            </a:endParaRPr>
          </a:p>
        </p:txBody>
      </p:sp>
      <p:sp>
        <p:nvSpPr>
          <p:cNvPr id="19" name="Text Box 102">
            <a:extLst>
              <a:ext uri="{FF2B5EF4-FFF2-40B4-BE49-F238E27FC236}">
                <a16:creationId xmlns:a16="http://schemas.microsoft.com/office/drawing/2014/main" id="{09368700-9540-2545-89B1-B69BCA4E877F}"/>
              </a:ext>
            </a:extLst>
          </p:cNvPr>
          <p:cNvSpPr txBox="1">
            <a:spLocks noChangeArrowheads="1"/>
          </p:cNvSpPr>
          <p:nvPr/>
        </p:nvSpPr>
        <p:spPr bwMode="auto">
          <a:xfrm>
            <a:off x="6413478" y="2692635"/>
            <a:ext cx="2043567" cy="578163"/>
          </a:xfrm>
          <a:prstGeom prst="rect">
            <a:avLst/>
          </a:prstGeom>
          <a:noFill/>
          <a:ln w="12700" algn="ctr">
            <a:noFill/>
            <a:miter lim="800000"/>
          </a:ln>
          <a:effectLst/>
        </p:spPr>
        <p:txBody>
          <a:bodyPr lIns="54000" tIns="36000" rIns="18000"/>
          <a:lstStyle/>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通过</a:t>
            </a:r>
            <a:r>
              <a:rPr kumimoji="1" lang="ko-KR" altLang="en-US" sz="1000" dirty="0">
                <a:latin typeface="微软雅黑" panose="020B0503020204020204" pitchFamily="34" charset="-122"/>
                <a:cs typeface="+mn-ea"/>
                <a:sym typeface="+mn-lt"/>
              </a:rPr>
              <a:t>故障分析</a:t>
            </a:r>
            <a:r>
              <a:rPr kumimoji="1" lang="zh-CN" altLang="en-US" sz="1000" dirty="0">
                <a:latin typeface="微软雅黑" panose="020B0503020204020204" pitchFamily="34" charset="-122"/>
                <a:ea typeface="微软雅黑" panose="020B0503020204020204" pitchFamily="34" charset="-122"/>
                <a:cs typeface="+mn-ea"/>
                <a:sym typeface="+mn-lt"/>
              </a:rPr>
              <a:t>原因</a:t>
            </a:r>
            <a:endParaRPr kumimoji="1" lang="ko-KR" altLang="en-US" sz="1000" dirty="0">
              <a:latin typeface="微软雅黑" panose="020B0503020204020204" pitchFamily="34" charset="-122"/>
              <a:cs typeface="+mn-ea"/>
              <a:sym typeface="+mn-lt"/>
            </a:endParaRP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持续性排除主要</a:t>
            </a:r>
            <a:r>
              <a:rPr kumimoji="1" lang="ko-KR" altLang="en-US" sz="1000" dirty="0">
                <a:latin typeface="微软雅黑" panose="020B0503020204020204" pitchFamily="34" charset="-122"/>
                <a:cs typeface="+mn-ea"/>
                <a:sym typeface="+mn-lt"/>
              </a:rPr>
              <a:t>故障</a:t>
            </a:r>
            <a:r>
              <a:rPr kumimoji="1" lang="zh-CN" altLang="en-US" sz="1000" dirty="0">
                <a:latin typeface="微软雅黑" panose="020B0503020204020204" pitchFamily="34" charset="-122"/>
                <a:ea typeface="微软雅黑" panose="020B0503020204020204" pitchFamily="34" charset="-122"/>
                <a:cs typeface="+mn-ea"/>
                <a:sym typeface="+mn-lt"/>
              </a:rPr>
              <a:t>要因</a:t>
            </a:r>
            <a:endParaRPr kumimoji="1" lang="ko-KR" altLang="en-US" sz="1000" dirty="0">
              <a:latin typeface="微软雅黑" panose="020B0503020204020204" pitchFamily="34" charset="-122"/>
              <a:cs typeface="+mn-ea"/>
              <a:sym typeface="+mn-lt"/>
            </a:endParaRP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通过</a:t>
            </a:r>
            <a:r>
              <a:rPr kumimoji="1" lang="en-US" altLang="ko-KR" sz="1000" dirty="0">
                <a:latin typeface="微软雅黑" panose="020B0503020204020204" pitchFamily="34" charset="-122"/>
                <a:ea typeface="微软雅黑" panose="020B0503020204020204" pitchFamily="34" charset="-122"/>
                <a:cs typeface="+mn-ea"/>
                <a:sym typeface="+mn-lt"/>
              </a:rPr>
              <a:t>Bug Patch</a:t>
            </a:r>
            <a:r>
              <a:rPr kumimoji="1" lang="zh-CN" altLang="en-US" sz="1000" dirty="0">
                <a:latin typeface="微软雅黑" panose="020B0503020204020204" pitchFamily="34" charset="-122"/>
                <a:ea typeface="微软雅黑" panose="020B0503020204020204" pitchFamily="34" charset="-122"/>
                <a:cs typeface="+mn-ea"/>
                <a:sym typeface="+mn-lt"/>
              </a:rPr>
              <a:t>更新</a:t>
            </a:r>
            <a:r>
              <a:rPr kumimoji="1" lang="ko-KR" altLang="en-US" sz="1000" dirty="0">
                <a:latin typeface="微软雅黑" panose="020B0503020204020204" pitchFamily="34" charset="-122"/>
                <a:cs typeface="+mn-ea"/>
                <a:sym typeface="+mn-lt"/>
              </a:rPr>
              <a:t> </a:t>
            </a:r>
            <a:r>
              <a:rPr kumimoji="1" lang="en-US" altLang="ko-KR" sz="1000" dirty="0">
                <a:latin typeface="微软雅黑" panose="020B0503020204020204" pitchFamily="34" charset="-122"/>
                <a:ea typeface="微软雅黑" panose="020B0503020204020204" pitchFamily="34" charset="-122"/>
                <a:cs typeface="+mn-ea"/>
                <a:sym typeface="+mn-lt"/>
              </a:rPr>
              <a:t>S/W</a:t>
            </a:r>
            <a:endParaRPr kumimoji="1" lang="ko-KR" altLang="en-US" sz="1000" dirty="0">
              <a:latin typeface="微软雅黑" panose="020B0503020204020204" pitchFamily="34" charset="-122"/>
              <a:cs typeface="+mn-ea"/>
              <a:sym typeface="+mn-lt"/>
            </a:endParaRPr>
          </a:p>
          <a:p>
            <a:pPr marL="133350" indent="-133350">
              <a:buClr>
                <a:schemeClr val="bg2"/>
              </a:buClr>
              <a:buSzPct val="90000"/>
              <a:buFont typeface="Wingdings 2" panose="05020102010507070707" pitchFamily="18" charset="2"/>
              <a:buChar char="¡"/>
            </a:pPr>
            <a:r>
              <a:rPr kumimoji="1" lang="zh-CN" altLang="en-US" sz="1000" dirty="0">
                <a:latin typeface="微软雅黑" panose="020B0503020204020204" pitchFamily="34" charset="-122"/>
                <a:ea typeface="微软雅黑" panose="020B0503020204020204" pitchFamily="34" charset="-122"/>
                <a:cs typeface="+mn-ea"/>
                <a:sym typeface="+mn-lt"/>
              </a:rPr>
              <a:t>通过</a:t>
            </a:r>
            <a:r>
              <a:rPr kumimoji="1" lang="ko-KR" altLang="en-US" sz="1000" dirty="0">
                <a:latin typeface="微软雅黑" panose="020B0503020204020204" pitchFamily="34" charset="-122"/>
                <a:cs typeface="+mn-ea"/>
                <a:sym typeface="+mn-lt"/>
              </a:rPr>
              <a:t>监控</a:t>
            </a:r>
            <a:r>
              <a:rPr kumimoji="1" lang="zh-CN" altLang="en-US" sz="1000" dirty="0">
                <a:latin typeface="微软雅黑" panose="020B0503020204020204" pitchFamily="34" charset="-122"/>
                <a:ea typeface="微软雅黑" panose="020B0503020204020204" pitchFamily="34" charset="-122"/>
                <a:cs typeface="+mn-ea"/>
                <a:sym typeface="+mn-lt"/>
              </a:rPr>
              <a:t>除去要因</a:t>
            </a:r>
            <a:endParaRPr kumimoji="1" lang="ko-KR" altLang="en-US" sz="1000" dirty="0">
              <a:latin typeface="微软雅黑" panose="020B0503020204020204" pitchFamily="34" charset="-122"/>
              <a:cs typeface="+mn-ea"/>
              <a:sym typeface="+mn-lt"/>
            </a:endParaRPr>
          </a:p>
        </p:txBody>
      </p:sp>
    </p:spTree>
    <p:extLst>
      <p:ext uri="{BB962C8B-B14F-4D97-AF65-F5344CB8AC3E}">
        <p14:creationId xmlns:p14="http://schemas.microsoft.com/office/powerpoint/2010/main" val="17062988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C130738-B4F8-C94B-96DC-4B04E1314022}"/>
              </a:ext>
            </a:extLst>
          </p:cNvPr>
          <p:cNvSpPr>
            <a:spLocks noGrp="1"/>
          </p:cNvSpPr>
          <p:nvPr>
            <p:ph idx="1"/>
          </p:nvPr>
        </p:nvSpPr>
        <p:spPr>
          <a:xfrm>
            <a:off x="263351" y="655817"/>
            <a:ext cx="11703748" cy="684951"/>
          </a:xfrm>
        </p:spPr>
        <p:txBody>
          <a:bodyPr/>
          <a:lstStyle/>
          <a:p>
            <a:r>
              <a:rPr lang="zh-CN" altLang="en-US" dirty="0">
                <a:cs typeface="+mn-ea"/>
                <a:sym typeface="+mn-lt"/>
              </a:rPr>
              <a:t>为将故障降到最低，对</a:t>
            </a:r>
            <a:r>
              <a:rPr lang="ko-KR" altLang="en-US" dirty="0" err="1">
                <a:cs typeface="+mn-ea"/>
                <a:sym typeface="+mn-lt"/>
              </a:rPr>
              <a:t>业务系统</a:t>
            </a:r>
            <a:r>
              <a:rPr lang="zh-CN" altLang="en-US" dirty="0">
                <a:cs typeface="+mn-ea"/>
                <a:sym typeface="+mn-lt"/>
              </a:rPr>
              <a:t>体系化的进行检验及分析，</a:t>
            </a:r>
            <a:r>
              <a:rPr lang="ko-KR" altLang="en-US" dirty="0" err="1">
                <a:cs typeface="+mn-ea"/>
                <a:sym typeface="+mn-lt"/>
              </a:rPr>
              <a:t>开发</a:t>
            </a:r>
            <a:r>
              <a:rPr lang="zh-CN" altLang="en-US" dirty="0">
                <a:cs typeface="+mn-ea"/>
                <a:sym typeface="+mn-lt"/>
              </a:rPr>
              <a:t>到系统运营及交付，通过全面测试及故障案例的运用，效率化支持</a:t>
            </a:r>
            <a:r>
              <a:rPr lang="en-US" altLang="ko-KR" dirty="0">
                <a:cs typeface="+mn-ea"/>
                <a:sym typeface="+mn-lt"/>
              </a:rPr>
              <a:t>MES</a:t>
            </a:r>
            <a:r>
              <a:rPr lang="ko-KR" altLang="en-US" dirty="0" err="1">
                <a:cs typeface="+mn-ea"/>
                <a:sym typeface="+mn-lt"/>
              </a:rPr>
              <a:t>系统</a:t>
            </a:r>
            <a:r>
              <a:rPr lang="zh-CN" altLang="en-US" dirty="0">
                <a:cs typeface="+mn-ea"/>
                <a:sym typeface="+mn-lt"/>
              </a:rPr>
              <a:t>。</a:t>
            </a:r>
          </a:p>
          <a:p>
            <a:endParaRPr kumimoji="1" lang="ko-KR" altLang="en-US" dirty="0"/>
          </a:p>
        </p:txBody>
      </p:sp>
      <p:sp>
        <p:nvSpPr>
          <p:cNvPr id="6" name="제목 5">
            <a:extLst>
              <a:ext uri="{FF2B5EF4-FFF2-40B4-BE49-F238E27FC236}">
                <a16:creationId xmlns:a16="http://schemas.microsoft.com/office/drawing/2014/main" id="{905F46D0-47B4-0942-90C8-3C0CF425FF85}"/>
              </a:ext>
            </a:extLst>
          </p:cNvPr>
          <p:cNvSpPr>
            <a:spLocks noGrp="1"/>
          </p:cNvSpPr>
          <p:nvPr>
            <p:ph type="title"/>
          </p:nvPr>
        </p:nvSpPr>
        <p:spPr/>
        <p:txBody>
          <a:bodyPr/>
          <a:lstStyle/>
          <a:p>
            <a:r>
              <a:rPr kumimoji="1" lang="zh-CN" altLang="en-US" kern="0" dirty="0">
                <a:cs typeface="+mn-ea"/>
                <a:sym typeface="+mn-lt"/>
              </a:rPr>
              <a:t>故障管理</a:t>
            </a:r>
            <a:r>
              <a:rPr lang="zh-CN" altLang="en-US" dirty="0">
                <a:cs typeface="+mn-ea"/>
                <a:sym typeface="+mn-lt"/>
              </a:rPr>
              <a:t>方案</a:t>
            </a:r>
            <a:r>
              <a:rPr kumimoji="1" lang="en-US" altLang="zh-CN" kern="0" dirty="0">
                <a:cs typeface="+mn-ea"/>
                <a:sym typeface="+mn-lt"/>
              </a:rPr>
              <a:t>- </a:t>
            </a:r>
            <a:r>
              <a:rPr lang="ko-KR" altLang="en-US" dirty="0" err="1">
                <a:cs typeface="+mn-ea"/>
                <a:sym typeface="+mn-lt"/>
              </a:rPr>
              <a:t>故障预防</a:t>
            </a:r>
            <a:r>
              <a:rPr lang="zh-CN" altLang="en-US" dirty="0">
                <a:cs typeface="+mn-ea"/>
                <a:sym typeface="+mn-lt"/>
              </a:rPr>
              <a:t>及分析</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114</a:t>
            </a:fld>
            <a:endParaRPr lang="ko-KR" altLang="en-US" dirty="0"/>
          </a:p>
        </p:txBody>
      </p:sp>
      <p:grpSp>
        <p:nvGrpSpPr>
          <p:cNvPr id="5" name="组合 4">
            <a:extLst>
              <a:ext uri="{FF2B5EF4-FFF2-40B4-BE49-F238E27FC236}">
                <a16:creationId xmlns:a16="http://schemas.microsoft.com/office/drawing/2014/main" id="{9C2F83AF-8E68-4045-A1B9-52F373753497}"/>
              </a:ext>
            </a:extLst>
          </p:cNvPr>
          <p:cNvGrpSpPr/>
          <p:nvPr/>
        </p:nvGrpSpPr>
        <p:grpSpPr>
          <a:xfrm>
            <a:off x="2068531" y="1828755"/>
            <a:ext cx="8054938" cy="4379734"/>
            <a:chOff x="899592" y="2276872"/>
            <a:chExt cx="7704856" cy="4038262"/>
          </a:xfrm>
        </p:grpSpPr>
        <p:sp>
          <p:nvSpPr>
            <p:cNvPr id="7" name="Freeform 71">
              <a:extLst>
                <a:ext uri="{FF2B5EF4-FFF2-40B4-BE49-F238E27FC236}">
                  <a16:creationId xmlns:a16="http://schemas.microsoft.com/office/drawing/2014/main" id="{14AE111D-0C3F-2541-B16A-72912633B020}"/>
                </a:ext>
              </a:extLst>
            </p:cNvPr>
            <p:cNvSpPr/>
            <p:nvPr/>
          </p:nvSpPr>
          <p:spPr bwMode="auto">
            <a:xfrm flipH="1" flipV="1">
              <a:off x="4773072" y="3775856"/>
              <a:ext cx="3749387" cy="148985"/>
            </a:xfrm>
            <a:custGeom>
              <a:avLst/>
              <a:gdLst/>
              <a:ahLst/>
              <a:cxnLst>
                <a:cxn ang="0">
                  <a:pos x="0" y="524"/>
                </a:cxn>
                <a:cxn ang="0">
                  <a:pos x="1714" y="0"/>
                </a:cxn>
                <a:cxn ang="0">
                  <a:pos x="1714" y="524"/>
                </a:cxn>
                <a:cxn ang="0">
                  <a:pos x="0" y="524"/>
                </a:cxn>
              </a:cxnLst>
              <a:rect l="0" t="0" r="r" b="b"/>
              <a:pathLst>
                <a:path w="1714" h="524">
                  <a:moveTo>
                    <a:pt x="0" y="524"/>
                  </a:moveTo>
                  <a:lnTo>
                    <a:pt x="1714" y="0"/>
                  </a:lnTo>
                  <a:lnTo>
                    <a:pt x="1714" y="524"/>
                  </a:lnTo>
                  <a:lnTo>
                    <a:pt x="0" y="524"/>
                  </a:lnTo>
                  <a:close/>
                </a:path>
              </a:pathLst>
            </a:custGeom>
            <a:gradFill rotWithShape="1">
              <a:gsLst>
                <a:gs pos="0">
                  <a:srgbClr val="BAE0E4"/>
                </a:gs>
                <a:gs pos="100000">
                  <a:srgbClr val="BAE0E4">
                    <a:gamma/>
                    <a:tint val="0"/>
                    <a:invGamma/>
                  </a:srgbClr>
                </a:gs>
              </a:gsLst>
              <a:lin ang="5400000" scaled="1"/>
            </a:gradFill>
            <a:ln w="9525" cap="flat" cmpd="sng">
              <a:noFill/>
              <a:prstDash val="solid"/>
              <a:round/>
            </a:ln>
            <a:effectLst/>
          </p:spPr>
          <p:txBody>
            <a:bodyPr lIns="0" tIns="0" rIns="0" bIns="0">
              <a:spAutoFit/>
            </a:bodyPr>
            <a:lstStyle/>
            <a:p>
              <a:pPr algn="ctr" fontAlgn="base" latinLnBrk="0">
                <a:spcBef>
                  <a:spcPct val="0"/>
                </a:spcBef>
                <a:spcAft>
                  <a:spcPct val="0"/>
                </a:spcAft>
              </a:pPr>
              <a:endParaRPr lang="ko-KR" altLang="en-US" sz="1050" b="1">
                <a:solidFill>
                  <a:prstClr val="black"/>
                </a:solidFill>
                <a:latin typeface="Microsoft YaHei" panose="020B0503020204020204" pitchFamily="34" charset="-122"/>
                <a:cs typeface="+mn-ea"/>
                <a:sym typeface="+mn-lt"/>
              </a:endParaRPr>
            </a:p>
          </p:txBody>
        </p:sp>
        <p:sp>
          <p:nvSpPr>
            <p:cNvPr id="8" name="Freeform 72">
              <a:extLst>
                <a:ext uri="{FF2B5EF4-FFF2-40B4-BE49-F238E27FC236}">
                  <a16:creationId xmlns:a16="http://schemas.microsoft.com/office/drawing/2014/main" id="{179EA681-D6C4-F548-8FA6-FC5A3E0971BB}"/>
                </a:ext>
              </a:extLst>
            </p:cNvPr>
            <p:cNvSpPr/>
            <p:nvPr/>
          </p:nvSpPr>
          <p:spPr bwMode="auto">
            <a:xfrm flipV="1">
              <a:off x="899592" y="3775856"/>
              <a:ext cx="3751602" cy="148985"/>
            </a:xfrm>
            <a:custGeom>
              <a:avLst/>
              <a:gdLst/>
              <a:ahLst/>
              <a:cxnLst>
                <a:cxn ang="0">
                  <a:pos x="0" y="524"/>
                </a:cxn>
                <a:cxn ang="0">
                  <a:pos x="1714" y="0"/>
                </a:cxn>
                <a:cxn ang="0">
                  <a:pos x="1714" y="524"/>
                </a:cxn>
                <a:cxn ang="0">
                  <a:pos x="0" y="524"/>
                </a:cxn>
              </a:cxnLst>
              <a:rect l="0" t="0" r="r" b="b"/>
              <a:pathLst>
                <a:path w="1714" h="524">
                  <a:moveTo>
                    <a:pt x="0" y="524"/>
                  </a:moveTo>
                  <a:lnTo>
                    <a:pt x="1714" y="0"/>
                  </a:lnTo>
                  <a:lnTo>
                    <a:pt x="1714" y="524"/>
                  </a:lnTo>
                  <a:lnTo>
                    <a:pt x="0" y="524"/>
                  </a:lnTo>
                  <a:close/>
                </a:path>
              </a:pathLst>
            </a:custGeom>
            <a:gradFill rotWithShape="1">
              <a:gsLst>
                <a:gs pos="0">
                  <a:srgbClr val="BAE0E4"/>
                </a:gs>
                <a:gs pos="100000">
                  <a:srgbClr val="BAE0E4">
                    <a:gamma/>
                    <a:tint val="0"/>
                    <a:invGamma/>
                  </a:srgbClr>
                </a:gs>
              </a:gsLst>
              <a:lin ang="5400000" scaled="1"/>
            </a:gradFill>
            <a:ln w="9525" cap="flat" cmpd="sng">
              <a:noFill/>
              <a:prstDash val="solid"/>
              <a:round/>
            </a:ln>
            <a:effectLst/>
          </p:spPr>
          <p:txBody>
            <a:bodyPr lIns="0" tIns="0" rIns="0" bIns="0">
              <a:spAutoFit/>
            </a:bodyPr>
            <a:lstStyle/>
            <a:p>
              <a:pPr algn="ctr" fontAlgn="base" latinLnBrk="0">
                <a:spcBef>
                  <a:spcPct val="0"/>
                </a:spcBef>
                <a:spcAft>
                  <a:spcPct val="0"/>
                </a:spcAft>
              </a:pPr>
              <a:endParaRPr lang="ko-KR" altLang="en-US" sz="1050" b="1">
                <a:solidFill>
                  <a:prstClr val="black"/>
                </a:solidFill>
                <a:latin typeface="Microsoft YaHei" panose="020B0503020204020204" pitchFamily="34" charset="-122"/>
                <a:cs typeface="+mn-ea"/>
                <a:sym typeface="+mn-lt"/>
              </a:endParaRPr>
            </a:p>
          </p:txBody>
        </p:sp>
        <p:sp>
          <p:nvSpPr>
            <p:cNvPr id="9" name="Freeform 73">
              <a:extLst>
                <a:ext uri="{FF2B5EF4-FFF2-40B4-BE49-F238E27FC236}">
                  <a16:creationId xmlns:a16="http://schemas.microsoft.com/office/drawing/2014/main" id="{786148B5-FED8-3A40-BCF0-E8B5C0CB4A8E}"/>
                </a:ext>
              </a:extLst>
            </p:cNvPr>
            <p:cNvSpPr/>
            <p:nvPr/>
          </p:nvSpPr>
          <p:spPr bwMode="auto">
            <a:xfrm flipH="1">
              <a:off x="4826255" y="4122102"/>
              <a:ext cx="3749387" cy="148985"/>
            </a:xfrm>
            <a:custGeom>
              <a:avLst/>
              <a:gdLst/>
              <a:ahLst/>
              <a:cxnLst>
                <a:cxn ang="0">
                  <a:pos x="0" y="524"/>
                </a:cxn>
                <a:cxn ang="0">
                  <a:pos x="1714" y="0"/>
                </a:cxn>
                <a:cxn ang="0">
                  <a:pos x="1714" y="524"/>
                </a:cxn>
                <a:cxn ang="0">
                  <a:pos x="0" y="524"/>
                </a:cxn>
              </a:cxnLst>
              <a:rect l="0" t="0" r="r" b="b"/>
              <a:pathLst>
                <a:path w="1714" h="524">
                  <a:moveTo>
                    <a:pt x="0" y="524"/>
                  </a:moveTo>
                  <a:lnTo>
                    <a:pt x="1714" y="0"/>
                  </a:lnTo>
                  <a:lnTo>
                    <a:pt x="1714" y="524"/>
                  </a:lnTo>
                  <a:lnTo>
                    <a:pt x="0" y="524"/>
                  </a:lnTo>
                  <a:close/>
                </a:path>
              </a:pathLst>
            </a:custGeom>
            <a:gradFill rotWithShape="1">
              <a:gsLst>
                <a:gs pos="0">
                  <a:srgbClr val="BAE0E4"/>
                </a:gs>
                <a:gs pos="100000">
                  <a:srgbClr val="BAE0E4">
                    <a:gamma/>
                    <a:tint val="0"/>
                    <a:invGamma/>
                  </a:srgbClr>
                </a:gs>
              </a:gsLst>
              <a:lin ang="5400000" scaled="1"/>
            </a:gradFill>
            <a:ln w="9525" cap="flat" cmpd="sng">
              <a:noFill/>
              <a:prstDash val="solid"/>
              <a:round/>
            </a:ln>
            <a:effectLst/>
          </p:spPr>
          <p:txBody>
            <a:bodyPr lIns="0" tIns="0" rIns="0" bIns="0">
              <a:spAutoFit/>
            </a:bodyPr>
            <a:lstStyle/>
            <a:p>
              <a:pPr algn="ctr" fontAlgn="base" latinLnBrk="0">
                <a:spcBef>
                  <a:spcPct val="0"/>
                </a:spcBef>
                <a:spcAft>
                  <a:spcPct val="0"/>
                </a:spcAft>
              </a:pPr>
              <a:endParaRPr lang="ko-KR" altLang="en-US" sz="1050" b="1">
                <a:solidFill>
                  <a:prstClr val="black"/>
                </a:solidFill>
                <a:latin typeface="Microsoft YaHei" panose="020B0503020204020204" pitchFamily="34" charset="-122"/>
                <a:cs typeface="+mn-ea"/>
                <a:sym typeface="+mn-lt"/>
              </a:endParaRPr>
            </a:p>
          </p:txBody>
        </p:sp>
        <p:sp>
          <p:nvSpPr>
            <p:cNvPr id="10" name="Freeform 74">
              <a:extLst>
                <a:ext uri="{FF2B5EF4-FFF2-40B4-BE49-F238E27FC236}">
                  <a16:creationId xmlns:a16="http://schemas.microsoft.com/office/drawing/2014/main" id="{8C2269A5-7531-F14D-8996-DF135C45A101}"/>
                </a:ext>
              </a:extLst>
            </p:cNvPr>
            <p:cNvSpPr/>
            <p:nvPr/>
          </p:nvSpPr>
          <p:spPr bwMode="auto">
            <a:xfrm>
              <a:off x="899592" y="4260602"/>
              <a:ext cx="3751602" cy="148985"/>
            </a:xfrm>
            <a:custGeom>
              <a:avLst/>
              <a:gdLst/>
              <a:ahLst/>
              <a:cxnLst>
                <a:cxn ang="0">
                  <a:pos x="0" y="524"/>
                </a:cxn>
                <a:cxn ang="0">
                  <a:pos x="1714" y="0"/>
                </a:cxn>
                <a:cxn ang="0">
                  <a:pos x="1714" y="524"/>
                </a:cxn>
                <a:cxn ang="0">
                  <a:pos x="0" y="524"/>
                </a:cxn>
              </a:cxnLst>
              <a:rect l="0" t="0" r="r" b="b"/>
              <a:pathLst>
                <a:path w="1714" h="524">
                  <a:moveTo>
                    <a:pt x="0" y="524"/>
                  </a:moveTo>
                  <a:lnTo>
                    <a:pt x="1714" y="0"/>
                  </a:lnTo>
                  <a:lnTo>
                    <a:pt x="1714" y="524"/>
                  </a:lnTo>
                  <a:lnTo>
                    <a:pt x="0" y="524"/>
                  </a:lnTo>
                  <a:close/>
                </a:path>
              </a:pathLst>
            </a:custGeom>
            <a:gradFill rotWithShape="1">
              <a:gsLst>
                <a:gs pos="0">
                  <a:srgbClr val="BAE0E4"/>
                </a:gs>
                <a:gs pos="100000">
                  <a:srgbClr val="BAE0E4">
                    <a:gamma/>
                    <a:tint val="0"/>
                    <a:invGamma/>
                  </a:srgbClr>
                </a:gs>
              </a:gsLst>
              <a:lin ang="5400000" scaled="1"/>
            </a:gradFill>
            <a:ln w="9525" cap="flat" cmpd="sng">
              <a:noFill/>
              <a:prstDash val="solid"/>
              <a:round/>
            </a:ln>
            <a:effectLst/>
          </p:spPr>
          <p:txBody>
            <a:bodyPr lIns="0" tIns="0" rIns="0" bIns="0">
              <a:spAutoFit/>
            </a:bodyPr>
            <a:lstStyle/>
            <a:p>
              <a:pPr algn="ctr" fontAlgn="base" latinLnBrk="0">
                <a:spcBef>
                  <a:spcPct val="0"/>
                </a:spcBef>
                <a:spcAft>
                  <a:spcPct val="0"/>
                </a:spcAft>
              </a:pPr>
              <a:endParaRPr lang="ko-KR" altLang="en-US" sz="1050" b="1">
                <a:solidFill>
                  <a:prstClr val="black"/>
                </a:solidFill>
                <a:latin typeface="Microsoft YaHei" panose="020B0503020204020204" pitchFamily="34" charset="-122"/>
                <a:cs typeface="+mn-ea"/>
                <a:sym typeface="+mn-lt"/>
              </a:endParaRPr>
            </a:p>
          </p:txBody>
        </p:sp>
        <p:sp>
          <p:nvSpPr>
            <p:cNvPr id="11" name="AutoShape 75">
              <a:extLst>
                <a:ext uri="{FF2B5EF4-FFF2-40B4-BE49-F238E27FC236}">
                  <a16:creationId xmlns:a16="http://schemas.microsoft.com/office/drawing/2014/main" id="{7278F0C3-BE5E-E743-AE14-699B71993F9B}"/>
                </a:ext>
              </a:extLst>
            </p:cNvPr>
            <p:cNvSpPr>
              <a:spLocks noChangeArrowheads="1"/>
            </p:cNvSpPr>
            <p:nvPr/>
          </p:nvSpPr>
          <p:spPr bwMode="auto">
            <a:xfrm flipV="1">
              <a:off x="3272873" y="2506993"/>
              <a:ext cx="1258659" cy="64988"/>
            </a:xfrm>
            <a:custGeom>
              <a:avLst/>
              <a:gdLst>
                <a:gd name="G0" fmla="+- 4423 0 0"/>
                <a:gd name="G1" fmla="+- 21600 0 4423"/>
                <a:gd name="G2" fmla="*/ 4423 1 2"/>
                <a:gd name="G3" fmla="+- 21600 0 G2"/>
                <a:gd name="G4" fmla="+/ 4423 21600 2"/>
                <a:gd name="G5" fmla="+/ G1 0 2"/>
                <a:gd name="G6" fmla="*/ 21600 21600 4423"/>
                <a:gd name="G7" fmla="*/ G6 1 2"/>
                <a:gd name="G8" fmla="+- 21600 0 G7"/>
                <a:gd name="G9" fmla="*/ 21600 1 2"/>
                <a:gd name="G10" fmla="+- 4423 0 G9"/>
                <a:gd name="G11" fmla="?: G10 G8 0"/>
                <a:gd name="G12" fmla="?: G10 G7 21600"/>
                <a:gd name="T0" fmla="*/ 19388 w 21600"/>
                <a:gd name="T1" fmla="*/ 10800 h 21600"/>
                <a:gd name="T2" fmla="*/ 10800 w 21600"/>
                <a:gd name="T3" fmla="*/ 21600 h 21600"/>
                <a:gd name="T4" fmla="*/ 2212 w 21600"/>
                <a:gd name="T5" fmla="*/ 10800 h 21600"/>
                <a:gd name="T6" fmla="*/ 10800 w 21600"/>
                <a:gd name="T7" fmla="*/ 0 h 21600"/>
                <a:gd name="T8" fmla="*/ 4012 w 21600"/>
                <a:gd name="T9" fmla="*/ 4012 h 21600"/>
                <a:gd name="T10" fmla="*/ 17588 w 21600"/>
                <a:gd name="T11" fmla="*/ 17588 h 21600"/>
              </a:gdLst>
              <a:ahLst/>
              <a:cxnLst>
                <a:cxn ang="0">
                  <a:pos x="T0" y="T1"/>
                </a:cxn>
                <a:cxn ang="0">
                  <a:pos x="T2" y="T3"/>
                </a:cxn>
                <a:cxn ang="0">
                  <a:pos x="T4" y="T5"/>
                </a:cxn>
                <a:cxn ang="0">
                  <a:pos x="T6" y="T7"/>
                </a:cxn>
              </a:cxnLst>
              <a:rect l="T8" t="T9" r="T10" b="T11"/>
              <a:pathLst>
                <a:path w="21600" h="21600">
                  <a:moveTo>
                    <a:pt x="0" y="0"/>
                  </a:moveTo>
                  <a:lnTo>
                    <a:pt x="4423" y="21600"/>
                  </a:lnTo>
                  <a:lnTo>
                    <a:pt x="17177" y="21600"/>
                  </a:lnTo>
                  <a:lnTo>
                    <a:pt x="21600" y="0"/>
                  </a:lnTo>
                  <a:close/>
                </a:path>
              </a:pathLst>
            </a:custGeom>
            <a:gradFill rotWithShape="0">
              <a:gsLst>
                <a:gs pos="0">
                  <a:srgbClr val="93CCF3">
                    <a:gamma/>
                    <a:tint val="0"/>
                    <a:invGamma/>
                  </a:srgbClr>
                </a:gs>
                <a:gs pos="100000">
                  <a:srgbClr val="93CCF3"/>
                </a:gs>
              </a:gsLst>
              <a:lin ang="5400000" scaled="1"/>
            </a:gradFill>
            <a:ln w="9525" cap="rnd">
              <a:noFill/>
              <a:miter lim="800000"/>
            </a:ln>
            <a:effectLst/>
          </p:spPr>
          <p:txBody>
            <a:bodyPr lIns="15601" tIns="13208" rIns="15601" bIns="13520" anchor="ctr"/>
            <a:lstStyle/>
            <a:p>
              <a:pPr algn="ctr" fontAlgn="base" latinLnBrk="0">
                <a:spcBef>
                  <a:spcPct val="0"/>
                </a:spcBef>
                <a:spcAft>
                  <a:spcPct val="0"/>
                </a:spcAft>
              </a:pPr>
              <a:endParaRPr lang="ko-KR" altLang="en-US" sz="1050" b="1">
                <a:solidFill>
                  <a:prstClr val="black"/>
                </a:solidFill>
                <a:latin typeface="Microsoft YaHei" panose="020B0503020204020204" pitchFamily="34" charset="-122"/>
                <a:cs typeface="+mn-ea"/>
                <a:sym typeface="+mn-lt"/>
              </a:endParaRPr>
            </a:p>
          </p:txBody>
        </p:sp>
        <p:pic>
          <p:nvPicPr>
            <p:cNvPr id="12" name="Picture 76" descr="우상">
              <a:extLst>
                <a:ext uri="{FF2B5EF4-FFF2-40B4-BE49-F238E27FC236}">
                  <a16:creationId xmlns:a16="http://schemas.microsoft.com/office/drawing/2014/main" id="{343D8D54-4FD4-8044-A9AF-74F3F60881A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t="1736"/>
            <a:stretch>
              <a:fillRect/>
            </a:stretch>
          </p:blipFill>
          <p:spPr bwMode="auto">
            <a:xfrm>
              <a:off x="5231773" y="2276872"/>
              <a:ext cx="3372675" cy="1532010"/>
            </a:xfrm>
            <a:prstGeom prst="rect">
              <a:avLst/>
            </a:prstGeom>
            <a:noFill/>
          </p:spPr>
        </p:pic>
        <p:pic>
          <p:nvPicPr>
            <p:cNvPr id="13" name="Picture 77" descr="우하">
              <a:extLst>
                <a:ext uri="{FF2B5EF4-FFF2-40B4-BE49-F238E27FC236}">
                  <a16:creationId xmlns:a16="http://schemas.microsoft.com/office/drawing/2014/main" id="{119441C9-AE0B-CE47-A3BE-B616B5DD5DF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b="1735"/>
            <a:stretch>
              <a:fillRect/>
            </a:stretch>
          </p:blipFill>
          <p:spPr bwMode="auto">
            <a:xfrm>
              <a:off x="5231773" y="4779440"/>
              <a:ext cx="3372675" cy="1529880"/>
            </a:xfrm>
            <a:prstGeom prst="rect">
              <a:avLst/>
            </a:prstGeom>
            <a:noFill/>
          </p:spPr>
        </p:pic>
        <p:pic>
          <p:nvPicPr>
            <p:cNvPr id="14" name="Picture 78" descr="좌상">
              <a:extLst>
                <a:ext uri="{FF2B5EF4-FFF2-40B4-BE49-F238E27FC236}">
                  <a16:creationId xmlns:a16="http://schemas.microsoft.com/office/drawing/2014/main" id="{57C972FB-F636-FF44-922D-B7582C98A8F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t="1649"/>
            <a:stretch>
              <a:fillRect/>
            </a:stretch>
          </p:blipFill>
          <p:spPr bwMode="auto">
            <a:xfrm>
              <a:off x="899592" y="2276872"/>
              <a:ext cx="3319492" cy="1532010"/>
            </a:xfrm>
            <a:prstGeom prst="rect">
              <a:avLst/>
            </a:prstGeom>
            <a:noFill/>
          </p:spPr>
        </p:pic>
        <p:pic>
          <p:nvPicPr>
            <p:cNvPr id="15" name="Picture 79" descr="좌하">
              <a:extLst>
                <a:ext uri="{FF2B5EF4-FFF2-40B4-BE49-F238E27FC236}">
                  <a16:creationId xmlns:a16="http://schemas.microsoft.com/office/drawing/2014/main" id="{9CA6ED26-9613-6140-BC93-15F77619F19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b="1649"/>
            <a:stretch>
              <a:fillRect/>
            </a:stretch>
          </p:blipFill>
          <p:spPr bwMode="auto">
            <a:xfrm>
              <a:off x="899592" y="4779440"/>
              <a:ext cx="3319492" cy="1529880"/>
            </a:xfrm>
            <a:prstGeom prst="rect">
              <a:avLst/>
            </a:prstGeom>
            <a:noFill/>
          </p:spPr>
        </p:pic>
        <p:sp>
          <p:nvSpPr>
            <p:cNvPr id="16" name="AutoShape 80">
              <a:extLst>
                <a:ext uri="{FF2B5EF4-FFF2-40B4-BE49-F238E27FC236}">
                  <a16:creationId xmlns:a16="http://schemas.microsoft.com/office/drawing/2014/main" id="{2837D1CE-C930-7147-ABE1-B0F7505FBA20}"/>
                </a:ext>
              </a:extLst>
            </p:cNvPr>
            <p:cNvSpPr>
              <a:spLocks noChangeArrowheads="1"/>
            </p:cNvSpPr>
            <p:nvPr/>
          </p:nvSpPr>
          <p:spPr bwMode="auto">
            <a:xfrm>
              <a:off x="1014821" y="2571981"/>
              <a:ext cx="3665181" cy="1212398"/>
            </a:xfrm>
            <a:prstGeom prst="roundRect">
              <a:avLst>
                <a:gd name="adj" fmla="val 5042"/>
              </a:avLst>
            </a:prstGeom>
            <a:gradFill rotWithShape="0">
              <a:gsLst>
                <a:gs pos="0">
                  <a:srgbClr val="EDF5FD"/>
                </a:gs>
                <a:gs pos="100000">
                  <a:srgbClr val="EDF5FD">
                    <a:gamma/>
                    <a:tint val="0"/>
                    <a:invGamma/>
                  </a:srgbClr>
                </a:gs>
              </a:gsLst>
              <a:lin ang="5400000" scaled="1"/>
            </a:gradFill>
            <a:ln w="3175" cap="rnd">
              <a:noFill/>
              <a:round/>
            </a:ln>
            <a:effectLst>
              <a:prstShdw prst="shdw17" dist="17961" dir="2700000">
                <a:srgbClr val="B3CDE7"/>
              </a:prstShdw>
            </a:effectLst>
          </p:spPr>
          <p:txBody>
            <a:bodyPr lIns="15601" tIns="13208" rIns="15601" bIns="13520" anchor="ctr"/>
            <a:lstStyle/>
            <a:p>
              <a:pPr marL="92075" indent="-92075" algn="just" defTabSz="831850" fontAlgn="base" latinLnBrk="0">
                <a:lnSpc>
                  <a:spcPct val="110000"/>
                </a:lnSpc>
                <a:spcBef>
                  <a:spcPct val="0"/>
                </a:spcBef>
                <a:spcAft>
                  <a:spcPct val="0"/>
                </a:spcAft>
                <a:buClr>
                  <a:prstClr val="black"/>
                </a:buClr>
                <a:buFontTx/>
                <a:buChar char="•"/>
              </a:pPr>
              <a:endParaRPr kumimoji="1" lang="ko-KR" altLang="ko-KR" sz="500" b="1">
                <a:solidFill>
                  <a:prstClr val="black"/>
                </a:solidFill>
                <a:latin typeface="Microsoft YaHei" panose="020B0503020204020204" pitchFamily="34" charset="-122"/>
                <a:cs typeface="+mn-ea"/>
                <a:sym typeface="+mn-lt"/>
              </a:endParaRPr>
            </a:p>
          </p:txBody>
        </p:sp>
        <p:sp>
          <p:nvSpPr>
            <p:cNvPr id="17" name="AutoShape 81">
              <a:extLst>
                <a:ext uri="{FF2B5EF4-FFF2-40B4-BE49-F238E27FC236}">
                  <a16:creationId xmlns:a16="http://schemas.microsoft.com/office/drawing/2014/main" id="{27E998A8-4143-0F41-BAC2-9A1D628C7BC4}"/>
                </a:ext>
              </a:extLst>
            </p:cNvPr>
            <p:cNvSpPr>
              <a:spLocks noChangeArrowheads="1"/>
            </p:cNvSpPr>
            <p:nvPr/>
          </p:nvSpPr>
          <p:spPr bwMode="auto">
            <a:xfrm>
              <a:off x="1003741" y="4810336"/>
              <a:ext cx="3662965" cy="1217725"/>
            </a:xfrm>
            <a:prstGeom prst="roundRect">
              <a:avLst>
                <a:gd name="adj" fmla="val 4685"/>
              </a:avLst>
            </a:prstGeom>
            <a:gradFill rotWithShape="0">
              <a:gsLst>
                <a:gs pos="0">
                  <a:srgbClr val="EDF5FD"/>
                </a:gs>
                <a:gs pos="100000">
                  <a:srgbClr val="EDF5FD">
                    <a:gamma/>
                    <a:tint val="0"/>
                    <a:invGamma/>
                  </a:srgbClr>
                </a:gs>
              </a:gsLst>
              <a:lin ang="5400000" scaled="1"/>
            </a:gradFill>
            <a:ln w="3175" cap="rnd">
              <a:noFill/>
              <a:round/>
            </a:ln>
            <a:effectLst>
              <a:prstShdw prst="shdw17" dist="17961" dir="18900000">
                <a:srgbClr val="B3CDE7"/>
              </a:prstShdw>
            </a:effectLst>
          </p:spPr>
          <p:txBody>
            <a:bodyPr lIns="15601" tIns="13208" rIns="15601" bIns="13520" anchor="ctr"/>
            <a:lstStyle/>
            <a:p>
              <a:pPr marL="92075" indent="-92075" algn="just" defTabSz="831850" fontAlgn="base" latinLnBrk="0">
                <a:lnSpc>
                  <a:spcPct val="110000"/>
                </a:lnSpc>
                <a:spcBef>
                  <a:spcPct val="0"/>
                </a:spcBef>
                <a:spcAft>
                  <a:spcPct val="0"/>
                </a:spcAft>
                <a:buClr>
                  <a:prstClr val="black"/>
                </a:buClr>
                <a:buFontTx/>
                <a:buChar char="•"/>
              </a:pPr>
              <a:endParaRPr kumimoji="1" lang="ko-KR" altLang="ko-KR" sz="500" b="1">
                <a:solidFill>
                  <a:prstClr val="black"/>
                </a:solidFill>
                <a:latin typeface="Microsoft YaHei" panose="020B0503020204020204" pitchFamily="34" charset="-122"/>
                <a:cs typeface="+mn-ea"/>
                <a:sym typeface="+mn-lt"/>
              </a:endParaRPr>
            </a:p>
          </p:txBody>
        </p:sp>
        <p:sp>
          <p:nvSpPr>
            <p:cNvPr id="18" name="AutoShape 82">
              <a:extLst>
                <a:ext uri="{FF2B5EF4-FFF2-40B4-BE49-F238E27FC236}">
                  <a16:creationId xmlns:a16="http://schemas.microsoft.com/office/drawing/2014/main" id="{B4DE0AA2-53B6-484A-A84C-ED960E21DE4C}"/>
                </a:ext>
              </a:extLst>
            </p:cNvPr>
            <p:cNvSpPr>
              <a:spLocks noChangeArrowheads="1"/>
            </p:cNvSpPr>
            <p:nvPr/>
          </p:nvSpPr>
          <p:spPr bwMode="auto">
            <a:xfrm>
              <a:off x="4826255" y="2571981"/>
              <a:ext cx="3674044" cy="1212398"/>
            </a:xfrm>
            <a:prstGeom prst="roundRect">
              <a:avLst>
                <a:gd name="adj" fmla="val 5625"/>
              </a:avLst>
            </a:prstGeom>
            <a:gradFill rotWithShape="0">
              <a:gsLst>
                <a:gs pos="0">
                  <a:srgbClr val="EDF5FD"/>
                </a:gs>
                <a:gs pos="100000">
                  <a:srgbClr val="EDF5FD">
                    <a:gamma/>
                    <a:tint val="0"/>
                    <a:invGamma/>
                  </a:srgbClr>
                </a:gs>
              </a:gsLst>
              <a:lin ang="5400000" scaled="1"/>
            </a:gradFill>
            <a:ln w="3175" cap="rnd">
              <a:noFill/>
              <a:round/>
            </a:ln>
            <a:effectLst>
              <a:prstShdw prst="shdw17" dist="17961" dir="8100000">
                <a:srgbClr val="B3CDE7"/>
              </a:prstShdw>
            </a:effectLst>
          </p:spPr>
          <p:txBody>
            <a:bodyPr lIns="15601" tIns="13208" rIns="15601" bIns="13520" anchor="ctr"/>
            <a:lstStyle/>
            <a:p>
              <a:pPr marL="92075" indent="-92075" algn="just" defTabSz="831850" fontAlgn="base" latinLnBrk="0">
                <a:lnSpc>
                  <a:spcPct val="110000"/>
                </a:lnSpc>
                <a:spcBef>
                  <a:spcPct val="0"/>
                </a:spcBef>
                <a:spcAft>
                  <a:spcPct val="0"/>
                </a:spcAft>
                <a:buClr>
                  <a:prstClr val="black"/>
                </a:buClr>
                <a:buFontTx/>
                <a:buChar char="•"/>
              </a:pPr>
              <a:endParaRPr kumimoji="1" lang="ko-KR" altLang="ko-KR" sz="500" b="1">
                <a:solidFill>
                  <a:prstClr val="black"/>
                </a:solidFill>
                <a:latin typeface="Microsoft YaHei" panose="020B0503020204020204" pitchFamily="34" charset="-122"/>
                <a:cs typeface="+mn-ea"/>
                <a:sym typeface="+mn-lt"/>
              </a:endParaRPr>
            </a:p>
          </p:txBody>
        </p:sp>
        <p:sp>
          <p:nvSpPr>
            <p:cNvPr id="19" name="AutoShape 83">
              <a:extLst>
                <a:ext uri="{FF2B5EF4-FFF2-40B4-BE49-F238E27FC236}">
                  <a16:creationId xmlns:a16="http://schemas.microsoft.com/office/drawing/2014/main" id="{3A27FC6D-DE06-8A4F-9DFC-A54EF3C12D72}"/>
                </a:ext>
              </a:extLst>
            </p:cNvPr>
            <p:cNvSpPr>
              <a:spLocks noChangeArrowheads="1"/>
            </p:cNvSpPr>
            <p:nvPr/>
          </p:nvSpPr>
          <p:spPr bwMode="auto">
            <a:xfrm>
              <a:off x="4826255" y="4810336"/>
              <a:ext cx="3674044" cy="1217725"/>
            </a:xfrm>
            <a:prstGeom prst="roundRect">
              <a:avLst>
                <a:gd name="adj" fmla="val 5153"/>
              </a:avLst>
            </a:prstGeom>
            <a:gradFill rotWithShape="0">
              <a:gsLst>
                <a:gs pos="0">
                  <a:srgbClr val="EDF5FD"/>
                </a:gs>
                <a:gs pos="100000">
                  <a:srgbClr val="EDF5FD">
                    <a:gamma/>
                    <a:tint val="0"/>
                    <a:invGamma/>
                  </a:srgbClr>
                </a:gs>
              </a:gsLst>
              <a:lin ang="5400000" scaled="1"/>
            </a:gradFill>
            <a:ln w="3175" cap="rnd">
              <a:noFill/>
              <a:round/>
            </a:ln>
            <a:effectLst>
              <a:prstShdw prst="shdw17" dist="17961" dir="13500000">
                <a:srgbClr val="B3CDE7"/>
              </a:prstShdw>
            </a:effectLst>
          </p:spPr>
          <p:txBody>
            <a:bodyPr lIns="15601" tIns="13208" rIns="15601" bIns="13520" anchor="ctr"/>
            <a:lstStyle/>
            <a:p>
              <a:pPr marL="92075" indent="-92075" algn="just" defTabSz="831850" fontAlgn="base" latinLnBrk="0">
                <a:lnSpc>
                  <a:spcPct val="110000"/>
                </a:lnSpc>
                <a:spcBef>
                  <a:spcPct val="0"/>
                </a:spcBef>
                <a:spcAft>
                  <a:spcPct val="0"/>
                </a:spcAft>
                <a:buClr>
                  <a:prstClr val="black"/>
                </a:buClr>
                <a:buFontTx/>
                <a:buChar char="•"/>
              </a:pPr>
              <a:endParaRPr kumimoji="1" lang="ko-KR" altLang="ko-KR" sz="500" b="1" dirty="0">
                <a:solidFill>
                  <a:prstClr val="black"/>
                </a:solidFill>
                <a:latin typeface="Microsoft YaHei" panose="020B0503020204020204" pitchFamily="34" charset="-122"/>
                <a:cs typeface="+mn-ea"/>
                <a:sym typeface="+mn-lt"/>
              </a:endParaRPr>
            </a:p>
          </p:txBody>
        </p:sp>
        <p:sp>
          <p:nvSpPr>
            <p:cNvPr id="20" name="Rectangle 85">
              <a:extLst>
                <a:ext uri="{FF2B5EF4-FFF2-40B4-BE49-F238E27FC236}">
                  <a16:creationId xmlns:a16="http://schemas.microsoft.com/office/drawing/2014/main" id="{119DF52E-878C-B24C-B988-64A8B047E11D}"/>
                </a:ext>
              </a:extLst>
            </p:cNvPr>
            <p:cNvSpPr>
              <a:spLocks noChangeArrowheads="1"/>
            </p:cNvSpPr>
            <p:nvPr/>
          </p:nvSpPr>
          <p:spPr bwMode="auto">
            <a:xfrm>
              <a:off x="1103459" y="2651884"/>
              <a:ext cx="3416994" cy="1078160"/>
            </a:xfrm>
            <a:prstGeom prst="rect">
              <a:avLst/>
            </a:prstGeom>
            <a:noFill/>
            <a:ln w="9525" algn="ctr">
              <a:noFill/>
              <a:miter lim="800000"/>
            </a:ln>
            <a:effectLst/>
          </p:spPr>
          <p:txBody>
            <a:bodyPr lIns="43200" tIns="36000" rIns="36000" bIns="36000"/>
            <a:lstStyle/>
            <a:p>
              <a:pPr marL="104775" indent="-104775" defTabSz="1076325" fontAlgn="base" latinLnBrk="0">
                <a:spcBef>
                  <a:spcPct val="0"/>
                </a:spcBef>
                <a:spcAft>
                  <a:spcPct val="0"/>
                </a:spcAft>
                <a:buClr>
                  <a:srgbClr val="808080"/>
                </a:buClr>
                <a:buSzPct val="90000"/>
                <a:buFont typeface="Wingdings 2" panose="05020102010507070707" pitchFamily="18" charset="2"/>
                <a:buChar char="¡"/>
              </a:pP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方法</a:t>
              </a:r>
              <a:endParaRPr kumimoji="1" lang="ko-KR" altLang="en-US" sz="1050" b="1" dirty="0">
                <a:solidFill>
                  <a:srgbClr val="4D4D4D"/>
                </a:solidFill>
                <a:latin typeface="Microsoft YaHei" panose="020B0503020204020204" pitchFamily="34" charset="-122"/>
                <a:cs typeface="+mn-ea"/>
                <a:sym typeface="+mn-lt"/>
              </a:endParaRPr>
            </a:p>
            <a:p>
              <a:pPr marL="266700" lvl="1" indent="-114300" defTabSz="1076325" fontAlgn="ctr" latinLnBrk="0">
                <a:spcBef>
                  <a:spcPct val="0"/>
                </a:spcBef>
                <a:spcAft>
                  <a:spcPct val="0"/>
                </a:spcAft>
                <a:buClr>
                  <a:srgbClr val="808080"/>
                </a:buClr>
                <a:buSzPct val="90000"/>
                <a:buFont typeface="GulimChe" panose="020B0609000101010101" pitchFamily="49" charset="-127"/>
                <a:buChar char="-"/>
              </a:pP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定期的</a:t>
              </a:r>
              <a:r>
                <a:rPr kumimoji="1" lang="ko-KR" altLang="en-US" sz="1050" b="1" dirty="0" err="1">
                  <a:solidFill>
                    <a:srgbClr val="4D4D4D"/>
                  </a:solidFill>
                  <a:latin typeface="Microsoft YaHei" panose="020B0503020204020204" pitchFamily="34" charset="-122"/>
                  <a:cs typeface="+mn-ea"/>
                  <a:sym typeface="+mn-lt"/>
                </a:rPr>
                <a:t>分析</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及速度调整</a:t>
              </a:r>
              <a:endParaRPr kumimoji="1" lang="ko-KR" altLang="en-US" sz="1050" b="1" dirty="0">
                <a:solidFill>
                  <a:srgbClr val="4D4D4D"/>
                </a:solidFill>
                <a:latin typeface="Microsoft YaHei" panose="020B0503020204020204" pitchFamily="34" charset="-122"/>
                <a:cs typeface="+mn-ea"/>
                <a:sym typeface="+mn-lt"/>
              </a:endParaRPr>
            </a:p>
            <a:p>
              <a:pPr marL="266700" lvl="1" indent="-114300" defTabSz="1076325" fontAlgn="ctr" latinLnBrk="0">
                <a:spcBef>
                  <a:spcPct val="0"/>
                </a:spcBef>
                <a:spcAft>
                  <a:spcPct val="0"/>
                </a:spcAft>
                <a:buClr>
                  <a:srgbClr val="808080"/>
                </a:buClr>
                <a:buSzPct val="90000"/>
                <a:buFont typeface="GulimChe" panose="020B0609000101010101" pitchFamily="49" charset="-127"/>
                <a:buChar char="-"/>
              </a:pP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应答时间、同时用户人数、内存状态等性能</a:t>
              </a:r>
              <a:r>
                <a:rPr kumimoji="1" lang="ko-KR" altLang="en-US" sz="1050" b="1" dirty="0">
                  <a:solidFill>
                    <a:srgbClr val="4D4D4D"/>
                  </a:solidFill>
                  <a:latin typeface="Microsoft YaHei" panose="020B0503020204020204" pitchFamily="34" charset="-122"/>
                  <a:cs typeface="+mn-ea"/>
                  <a:sym typeface="+mn-lt"/>
                </a:rPr>
                <a:t>分析</a:t>
              </a:r>
            </a:p>
            <a:p>
              <a:pPr marL="266700" lvl="1" indent="-114300" defTabSz="1076325" fontAlgn="ctr" latinLnBrk="0">
                <a:spcBef>
                  <a:spcPct val="0"/>
                </a:spcBef>
                <a:spcAft>
                  <a:spcPct val="0"/>
                </a:spcAft>
                <a:buClr>
                  <a:srgbClr val="808080"/>
                </a:buClr>
                <a:buSzPct val="90000"/>
                <a:buFont typeface="GulimChe" panose="020B0609000101010101" pitchFamily="49" charset="-127"/>
                <a:buChar char="-"/>
              </a:pP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周期</a:t>
              </a:r>
              <a:r>
                <a:rPr kumimoji="1" lang="en-US" altLang="ko-KR" sz="1050" b="1" dirty="0">
                  <a:solidFill>
                    <a:srgbClr val="4D4D4D"/>
                  </a:solidFill>
                  <a:latin typeface="Microsoft YaHei" panose="020B0503020204020204" pitchFamily="34" charset="-122"/>
                  <a:ea typeface="Microsoft YaHei" panose="020B0503020204020204" pitchFamily="34" charset="-122"/>
                  <a:cs typeface="+mn-ea"/>
                  <a:sym typeface="+mn-lt"/>
                </a:rPr>
                <a:t>: 1</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次</a:t>
              </a:r>
              <a:r>
                <a:rPr kumimoji="1" lang="en-US" altLang="ko-KR" sz="1050" b="1" dirty="0">
                  <a:solidFill>
                    <a:srgbClr val="4D4D4D"/>
                  </a:solidFill>
                  <a:latin typeface="Microsoft YaHei" panose="020B0503020204020204" pitchFamily="34" charset="-122"/>
                  <a:ea typeface="Microsoft YaHei" panose="020B0503020204020204" pitchFamily="34" charset="-122"/>
                  <a:cs typeface="+mn-ea"/>
                  <a:sym typeface="+mn-lt"/>
                </a:rPr>
                <a:t>/</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月</a:t>
              </a:r>
              <a:endParaRPr kumimoji="1" lang="ko-KR" altLang="en-US" sz="1050" b="1" dirty="0">
                <a:solidFill>
                  <a:srgbClr val="4D4D4D"/>
                </a:solidFill>
                <a:latin typeface="Microsoft YaHei" panose="020B0503020204020204" pitchFamily="34" charset="-122"/>
                <a:cs typeface="+mn-ea"/>
                <a:sym typeface="+mn-lt"/>
              </a:endParaRPr>
            </a:p>
            <a:p>
              <a:pPr marL="266700" lvl="1" indent="-114300" defTabSz="1076325" fontAlgn="ctr" latinLnBrk="0">
                <a:spcBef>
                  <a:spcPct val="0"/>
                </a:spcBef>
                <a:spcAft>
                  <a:spcPct val="0"/>
                </a:spcAft>
                <a:buClr>
                  <a:srgbClr val="808080"/>
                </a:buClr>
                <a:buSzPct val="90000"/>
                <a:buFont typeface="GulimChe" panose="020B0609000101010101" pitchFamily="49" charset="-127"/>
                <a:buChar char="-"/>
              </a:pPr>
              <a:r>
                <a:rPr kumimoji="1" lang="ko-KR" altLang="en-US" sz="1050" b="1" dirty="0">
                  <a:solidFill>
                    <a:srgbClr val="4D4D4D"/>
                  </a:solidFill>
                  <a:latin typeface="Microsoft YaHei" panose="020B0503020204020204" pitchFamily="34" charset="-122"/>
                  <a:cs typeface="+mn-ea"/>
                  <a:sym typeface="+mn-lt"/>
                </a:rPr>
                <a:t>措施</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内容</a:t>
              </a:r>
              <a:r>
                <a:rPr kumimoji="1" lang="ko-KR" altLang="en-US" sz="1050" b="1" dirty="0">
                  <a:solidFill>
                    <a:srgbClr val="4D4D4D"/>
                  </a:solidFill>
                  <a:latin typeface="Microsoft YaHei" panose="020B0503020204020204" pitchFamily="34" charset="-122"/>
                  <a:cs typeface="+mn-ea"/>
                  <a:sym typeface="+mn-lt"/>
                </a:rPr>
                <a:t> </a:t>
              </a:r>
              <a:r>
                <a:rPr kumimoji="1" lang="en-US" altLang="ko-KR" sz="1050" b="1" dirty="0">
                  <a:solidFill>
                    <a:srgbClr val="4D4D4D"/>
                  </a:solidFill>
                  <a:latin typeface="Microsoft YaHei" panose="020B0503020204020204" pitchFamily="34" charset="-122"/>
                  <a:ea typeface="Microsoft YaHei" panose="020B0503020204020204" pitchFamily="34" charset="-122"/>
                  <a:cs typeface="+mn-ea"/>
                  <a:sym typeface="+mn-lt"/>
                </a:rPr>
                <a:t>: </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实施调整程序性能下降</a:t>
              </a:r>
              <a:endParaRPr kumimoji="1" lang="en-US" altLang="ko-KR" sz="1000" b="1" dirty="0">
                <a:solidFill>
                  <a:srgbClr val="4D4D4D"/>
                </a:solidFill>
                <a:latin typeface="Microsoft YaHei" panose="020B0503020204020204" pitchFamily="34" charset="-122"/>
                <a:ea typeface="Microsoft YaHei" panose="020B0503020204020204" pitchFamily="34" charset="-122"/>
                <a:cs typeface="+mn-ea"/>
                <a:sym typeface="+mn-lt"/>
              </a:endParaRPr>
            </a:p>
          </p:txBody>
        </p:sp>
        <p:sp>
          <p:nvSpPr>
            <p:cNvPr id="21" name="Rectangle 86">
              <a:extLst>
                <a:ext uri="{FF2B5EF4-FFF2-40B4-BE49-F238E27FC236}">
                  <a16:creationId xmlns:a16="http://schemas.microsoft.com/office/drawing/2014/main" id="{D6375ACD-7B0D-0E40-A41F-F9C3F7456505}"/>
                </a:ext>
              </a:extLst>
            </p:cNvPr>
            <p:cNvSpPr>
              <a:spLocks noChangeArrowheads="1"/>
            </p:cNvSpPr>
            <p:nvPr/>
          </p:nvSpPr>
          <p:spPr bwMode="auto">
            <a:xfrm>
              <a:off x="4983586" y="2651884"/>
              <a:ext cx="3527792" cy="1211333"/>
            </a:xfrm>
            <a:prstGeom prst="rect">
              <a:avLst/>
            </a:prstGeom>
            <a:noFill/>
            <a:ln w="9525" algn="ctr">
              <a:noFill/>
              <a:miter lim="800000"/>
            </a:ln>
            <a:effectLst/>
          </p:spPr>
          <p:txBody>
            <a:bodyPr lIns="43200" tIns="36000" rIns="36000" bIns="36000"/>
            <a:lstStyle/>
            <a:p>
              <a:pPr marL="104775" indent="-104775" defTabSz="1076325" fontAlgn="base" latinLnBrk="0">
                <a:spcBef>
                  <a:spcPct val="0"/>
                </a:spcBef>
                <a:spcAft>
                  <a:spcPct val="0"/>
                </a:spcAft>
                <a:buClr>
                  <a:srgbClr val="808080"/>
                </a:buClr>
                <a:buSzPct val="90000"/>
                <a:buFont typeface="Wingdings 2" panose="05020102010507070707" pitchFamily="18" charset="2"/>
                <a:buChar char="¡"/>
              </a:pP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为统一管理应用程序投入工具</a:t>
              </a:r>
              <a:endParaRPr kumimoji="1" lang="ko-KR" altLang="en-US" sz="1050" b="1" dirty="0">
                <a:solidFill>
                  <a:srgbClr val="4D4D4D"/>
                </a:solidFill>
                <a:latin typeface="Microsoft YaHei" panose="020B0503020204020204" pitchFamily="34" charset="-122"/>
                <a:cs typeface="+mn-ea"/>
                <a:sym typeface="+mn-lt"/>
              </a:endParaRPr>
            </a:p>
            <a:p>
              <a:pPr marL="266700" lvl="1" indent="-114300" defTabSz="1076325" fontAlgn="ctr" latinLnBrk="0">
                <a:spcBef>
                  <a:spcPct val="0"/>
                </a:spcBef>
                <a:spcAft>
                  <a:spcPct val="0"/>
                </a:spcAft>
                <a:buClr>
                  <a:srgbClr val="808080"/>
                </a:buClr>
                <a:buSzPct val="90000"/>
                <a:buFont typeface="GulimChe" panose="020B0609000101010101" pitchFamily="49" charset="-127"/>
                <a:buChar char="-"/>
              </a:pP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对象</a:t>
              </a:r>
              <a:r>
                <a:rPr kumimoji="1" lang="en-US" altLang="ko-KR" sz="1050" b="1" dirty="0">
                  <a:solidFill>
                    <a:srgbClr val="4D4D4D"/>
                  </a:solidFill>
                  <a:latin typeface="Microsoft YaHei" panose="020B0503020204020204" pitchFamily="34" charset="-122"/>
                  <a:ea typeface="Microsoft YaHei" panose="020B0503020204020204" pitchFamily="34" charset="-122"/>
                  <a:cs typeface="+mn-ea"/>
                  <a:sym typeface="+mn-lt"/>
                </a:rPr>
                <a:t>: </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构建系统</a:t>
              </a:r>
              <a:endParaRPr kumimoji="1" lang="ko-KR" altLang="en-US" sz="1050" b="1" dirty="0">
                <a:solidFill>
                  <a:srgbClr val="4D4D4D"/>
                </a:solidFill>
                <a:latin typeface="Microsoft YaHei" panose="020B0503020204020204" pitchFamily="34" charset="-122"/>
                <a:cs typeface="+mn-ea"/>
                <a:sym typeface="+mn-lt"/>
              </a:endParaRPr>
            </a:p>
            <a:p>
              <a:pPr algn="ctr" fontAlgn="base" latinLnBrk="0">
                <a:spcBef>
                  <a:spcPct val="0"/>
                </a:spcBef>
                <a:spcAft>
                  <a:spcPct val="0"/>
                </a:spcAft>
              </a:pPr>
              <a:r>
                <a:rPr kumimoji="1" lang="zh-CN" altLang="en-US" sz="1050" b="1">
                  <a:solidFill>
                    <a:srgbClr val="4D4D4D"/>
                  </a:solidFill>
                  <a:latin typeface="Microsoft YaHei" panose="020B0503020204020204" pitchFamily="34" charset="-122"/>
                  <a:ea typeface="Microsoft YaHei" panose="020B0503020204020204" pitchFamily="34" charset="-122"/>
                  <a:cs typeface="+mn-ea"/>
                  <a:sym typeface="+mn-lt"/>
                </a:rPr>
                <a:t>   </a:t>
              </a:r>
              <a:r>
                <a:rPr kumimoji="1" lang="en-US" altLang="zh-CN" sz="1050" b="1">
                  <a:solidFill>
                    <a:srgbClr val="4D4D4D"/>
                  </a:solidFill>
                  <a:latin typeface="Microsoft YaHei" panose="020B0503020204020204" pitchFamily="34" charset="-122"/>
                  <a:ea typeface="Microsoft YaHei" panose="020B0503020204020204" pitchFamily="34" charset="-122"/>
                  <a:cs typeface="+mn-ea"/>
                  <a:sym typeface="+mn-lt"/>
                </a:rPr>
                <a:t>- </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效果</a:t>
              </a:r>
              <a:r>
                <a:rPr kumimoji="1" lang="ko-KR" altLang="en-US" sz="1050" b="1" dirty="0">
                  <a:solidFill>
                    <a:srgbClr val="4D4D4D"/>
                  </a:solidFill>
                  <a:latin typeface="Microsoft YaHei" panose="020B0503020204020204" pitchFamily="34" charset="-122"/>
                  <a:cs typeface="+mn-ea"/>
                  <a:sym typeface="+mn-lt"/>
                </a:rPr>
                <a:t> </a:t>
              </a:r>
              <a:r>
                <a:rPr kumimoji="1" lang="en-US" altLang="ko-KR" sz="1050" b="1" dirty="0">
                  <a:solidFill>
                    <a:srgbClr val="4D4D4D"/>
                  </a:solidFill>
                  <a:latin typeface="Microsoft YaHei" panose="020B0503020204020204" pitchFamily="34" charset="-122"/>
                  <a:ea typeface="Microsoft YaHei" panose="020B0503020204020204" pitchFamily="34" charset="-122"/>
                  <a:cs typeface="+mn-ea"/>
                  <a:sym typeface="+mn-lt"/>
                </a:rPr>
                <a:t>:</a:t>
              </a:r>
              <a:r>
                <a:rPr lang="zh-CN" altLang="en-US" sz="1050" b="1" dirty="0">
                  <a:solidFill>
                    <a:prstClr val="black"/>
                  </a:solidFill>
                  <a:latin typeface="Microsoft YaHei" panose="020B0503020204020204" pitchFamily="34" charset="-122"/>
                  <a:ea typeface="Microsoft YaHei" panose="020B0503020204020204" pitchFamily="34" charset="-122"/>
                  <a:cs typeface="+mn-ea"/>
                  <a:sym typeface="+mn-lt"/>
                </a:rPr>
                <a:t>通过查询变更</a:t>
              </a:r>
              <a:r>
                <a:rPr lang="zh-CN" altLang="en-US" sz="1050" b="1">
                  <a:solidFill>
                    <a:prstClr val="black"/>
                  </a:solidFill>
                  <a:latin typeface="Microsoft YaHei" panose="020B0503020204020204" pitchFamily="34" charset="-122"/>
                  <a:ea typeface="Microsoft YaHei" panose="020B0503020204020204" pitchFamily="34" charset="-122"/>
                  <a:cs typeface="+mn-ea"/>
                  <a:sym typeface="+mn-lt"/>
                </a:rPr>
                <a:t>的数据，可降低</a:t>
              </a:r>
              <a:r>
                <a:rPr lang="zh-CN" altLang="en-US" sz="1050" b="1" dirty="0">
                  <a:solidFill>
                    <a:prstClr val="black"/>
                  </a:solidFill>
                  <a:latin typeface="Microsoft YaHei" panose="020B0503020204020204" pitchFamily="34" charset="-122"/>
                  <a:ea typeface="Microsoft YaHei" panose="020B0503020204020204" pitchFamily="34" charset="-122"/>
                  <a:cs typeface="+mn-ea"/>
                  <a:sym typeface="+mn-lt"/>
                </a:rPr>
                <a:t>由于误操作导致</a:t>
              </a:r>
              <a:r>
                <a:rPr lang="zh-CN" altLang="en-US" sz="1050" b="1">
                  <a:solidFill>
                    <a:prstClr val="black"/>
                  </a:solidFill>
                  <a:latin typeface="Microsoft YaHei" panose="020B0503020204020204" pitchFamily="34" charset="-122"/>
                  <a:ea typeface="Microsoft YaHei" panose="020B0503020204020204" pitchFamily="34" charset="-122"/>
                  <a:cs typeface="+mn-ea"/>
                  <a:sym typeface="+mn-lt"/>
                </a:rPr>
                <a:t>的异常，从而</a:t>
              </a:r>
              <a:r>
                <a:rPr lang="zh-CN" altLang="en-US" sz="1050" b="1" dirty="0">
                  <a:solidFill>
                    <a:prstClr val="black"/>
                  </a:solidFill>
                  <a:latin typeface="Microsoft YaHei" panose="020B0503020204020204" pitchFamily="34" charset="-122"/>
                  <a:ea typeface="Microsoft YaHei" panose="020B0503020204020204" pitchFamily="34" charset="-122"/>
                  <a:cs typeface="+mn-ea"/>
                  <a:sym typeface="+mn-lt"/>
                </a:rPr>
                <a:t>周期性的强化系统监控。</a:t>
              </a:r>
            </a:p>
          </p:txBody>
        </p:sp>
        <p:sp>
          <p:nvSpPr>
            <p:cNvPr id="22" name="Text Box 87">
              <a:extLst>
                <a:ext uri="{FF2B5EF4-FFF2-40B4-BE49-F238E27FC236}">
                  <a16:creationId xmlns:a16="http://schemas.microsoft.com/office/drawing/2014/main" id="{0E6731D6-13F1-2C4B-A9F5-201312FBEFFA}"/>
                </a:ext>
              </a:extLst>
            </p:cNvPr>
            <p:cNvSpPr txBox="1">
              <a:spLocks noChangeArrowheads="1"/>
            </p:cNvSpPr>
            <p:nvPr/>
          </p:nvSpPr>
          <p:spPr bwMode="auto">
            <a:xfrm>
              <a:off x="6725818" y="6116487"/>
              <a:ext cx="1030401" cy="198647"/>
            </a:xfrm>
            <a:prstGeom prst="rect">
              <a:avLst/>
            </a:prstGeom>
            <a:noFill/>
            <a:ln w="9525" algn="ctr">
              <a:noFill/>
              <a:miter lim="800000"/>
            </a:ln>
            <a:effectLst/>
          </p:spPr>
          <p:txBody>
            <a:bodyPr wrap="none" lIns="0" tIns="0" rIns="0" bIns="0">
              <a:spAutoFit/>
            </a:bodyPr>
            <a:lstStyle/>
            <a:p>
              <a:pPr algn="ctr" fontAlgn="base" latinLnBrk="0">
                <a:spcBef>
                  <a:spcPct val="0"/>
                </a:spcBef>
                <a:spcAft>
                  <a:spcPct val="0"/>
                </a:spcAft>
              </a:pPr>
              <a:r>
                <a:rPr kumimoji="1" lang="zh-CN" altLang="en-US" sz="1400" b="1">
                  <a:solidFill>
                    <a:srgbClr val="006699"/>
                  </a:solidFill>
                  <a:latin typeface="Microsoft YaHei" panose="020B0503020204020204" pitchFamily="34" charset="-122"/>
                  <a:ea typeface="Microsoft YaHei" panose="020B0503020204020204" pitchFamily="34" charset="-122"/>
                  <a:cs typeface="+mn-ea"/>
                  <a:sym typeface="+mn-lt"/>
                </a:rPr>
                <a:t>防止</a:t>
              </a:r>
              <a:r>
                <a:rPr kumimoji="1" lang="ko-KR" altLang="en-US" sz="1400" b="1">
                  <a:solidFill>
                    <a:srgbClr val="006699"/>
                  </a:solidFill>
                  <a:latin typeface="Microsoft YaHei" panose="020B0503020204020204" pitchFamily="34" charset="-122"/>
                  <a:cs typeface="+mn-ea"/>
                  <a:sym typeface="+mn-lt"/>
                </a:rPr>
                <a:t>故障</a:t>
              </a:r>
              <a:r>
                <a:rPr kumimoji="1" lang="zh-CN" altLang="en-US" sz="1400" b="1">
                  <a:solidFill>
                    <a:srgbClr val="006699"/>
                  </a:solidFill>
                  <a:latin typeface="Microsoft YaHei" panose="020B0503020204020204" pitchFamily="34" charset="-122"/>
                  <a:ea typeface="Microsoft YaHei" panose="020B0503020204020204" pitchFamily="34" charset="-122"/>
                  <a:cs typeface="+mn-ea"/>
                  <a:sym typeface="+mn-lt"/>
                </a:rPr>
                <a:t>培训</a:t>
              </a:r>
              <a:endParaRPr kumimoji="1" lang="ko-KR" altLang="en-US" sz="1400" b="1" dirty="0">
                <a:solidFill>
                  <a:srgbClr val="006699"/>
                </a:solidFill>
                <a:latin typeface="Microsoft YaHei" panose="020B0503020204020204" pitchFamily="34" charset="-122"/>
                <a:cs typeface="+mn-ea"/>
                <a:sym typeface="+mn-lt"/>
              </a:endParaRPr>
            </a:p>
          </p:txBody>
        </p:sp>
        <p:sp>
          <p:nvSpPr>
            <p:cNvPr id="23" name="Rectangle 88">
              <a:extLst>
                <a:ext uri="{FF2B5EF4-FFF2-40B4-BE49-F238E27FC236}">
                  <a16:creationId xmlns:a16="http://schemas.microsoft.com/office/drawing/2014/main" id="{1C36D078-35F5-174F-8D4D-8630D96AB20A}"/>
                </a:ext>
              </a:extLst>
            </p:cNvPr>
            <p:cNvSpPr>
              <a:spLocks noChangeArrowheads="1"/>
            </p:cNvSpPr>
            <p:nvPr/>
          </p:nvSpPr>
          <p:spPr bwMode="auto">
            <a:xfrm>
              <a:off x="4983586" y="4945639"/>
              <a:ext cx="3381539" cy="858693"/>
            </a:xfrm>
            <a:prstGeom prst="rect">
              <a:avLst/>
            </a:prstGeom>
            <a:noFill/>
            <a:ln w="9525" algn="ctr">
              <a:noFill/>
              <a:miter lim="800000"/>
            </a:ln>
            <a:effectLst/>
          </p:spPr>
          <p:txBody>
            <a:bodyPr lIns="43200" tIns="36000" rIns="36000" bIns="36000"/>
            <a:lstStyle/>
            <a:p>
              <a:pPr marL="104775" indent="-104775" defTabSz="1076325" fontAlgn="base" latinLnBrk="0">
                <a:lnSpc>
                  <a:spcPct val="120000"/>
                </a:lnSpc>
                <a:spcBef>
                  <a:spcPct val="0"/>
                </a:spcBef>
                <a:spcAft>
                  <a:spcPct val="0"/>
                </a:spcAft>
                <a:buClr>
                  <a:srgbClr val="808080"/>
                </a:buClr>
                <a:buSzPct val="90000"/>
                <a:buFont typeface="Wingdings 2" panose="05020102010507070707" pitchFamily="18" charset="2"/>
                <a:buChar char="¡"/>
              </a:pPr>
              <a:r>
                <a:rPr kumimoji="1" lang="ko-KR" altLang="en-US" sz="1050" b="1" dirty="0">
                  <a:solidFill>
                    <a:srgbClr val="4D4D4D"/>
                  </a:solidFill>
                  <a:latin typeface="Microsoft YaHei" panose="020B0503020204020204" pitchFamily="34" charset="-122"/>
                  <a:cs typeface="+mn-ea"/>
                  <a:sym typeface="+mn-lt"/>
                </a:rPr>
                <a:t>方法</a:t>
              </a:r>
            </a:p>
            <a:p>
              <a:pPr marL="266700" lvl="1" indent="-114300" defTabSz="1076325" fontAlgn="ctr" latinLnBrk="0">
                <a:lnSpc>
                  <a:spcPct val="120000"/>
                </a:lnSpc>
                <a:spcBef>
                  <a:spcPct val="0"/>
                </a:spcBef>
                <a:spcAft>
                  <a:spcPct val="0"/>
                </a:spcAft>
                <a:buClr>
                  <a:srgbClr val="808080"/>
                </a:buClr>
                <a:buSzPct val="90000"/>
                <a:buFont typeface="GulimChe" panose="020B0609000101010101" pitchFamily="49" charset="-127"/>
                <a:buChar char="-"/>
              </a:pPr>
              <a:r>
                <a:rPr kumimoji="1" lang="ko-KR" altLang="en-US" sz="1050" b="1" dirty="0">
                  <a:solidFill>
                    <a:srgbClr val="4D4D4D"/>
                  </a:solidFill>
                  <a:latin typeface="Microsoft YaHei" panose="020B0503020204020204" pitchFamily="34" charset="-122"/>
                  <a:cs typeface="+mn-ea"/>
                  <a:sym typeface="+mn-lt"/>
                </a:rPr>
                <a:t>故障履历</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管理的</a:t>
              </a:r>
              <a:r>
                <a:rPr kumimoji="1" lang="zh-CN" altLang="en-US" sz="1050" b="1">
                  <a:solidFill>
                    <a:srgbClr val="4D4D4D"/>
                  </a:solidFill>
                  <a:latin typeface="Microsoft YaHei" panose="020B0503020204020204" pitchFamily="34" charset="-122"/>
                  <a:ea typeface="Microsoft YaHei" panose="020B0503020204020204" pitchFamily="34" charset="-122"/>
                  <a:cs typeface="+mn-ea"/>
                  <a:sym typeface="+mn-lt"/>
                </a:rPr>
                <a:t>彻底管理及维持</a:t>
              </a:r>
              <a:endParaRPr kumimoji="1" lang="ko-KR" altLang="en-US" sz="1050" b="1" dirty="0">
                <a:solidFill>
                  <a:srgbClr val="4D4D4D"/>
                </a:solidFill>
                <a:latin typeface="Microsoft YaHei" panose="020B0503020204020204" pitchFamily="34" charset="-122"/>
                <a:cs typeface="+mn-ea"/>
                <a:sym typeface="+mn-lt"/>
              </a:endParaRPr>
            </a:p>
            <a:p>
              <a:pPr marL="266700" lvl="1" indent="-114300" defTabSz="1076325" fontAlgn="ctr" latinLnBrk="0">
                <a:lnSpc>
                  <a:spcPct val="120000"/>
                </a:lnSpc>
                <a:spcBef>
                  <a:spcPct val="0"/>
                </a:spcBef>
                <a:spcAft>
                  <a:spcPct val="0"/>
                </a:spcAft>
                <a:buClr>
                  <a:srgbClr val="808080"/>
                </a:buClr>
                <a:buSzPct val="90000"/>
                <a:buFont typeface="GulimChe" panose="020B0609000101010101" pitchFamily="49" charset="-127"/>
                <a:buChar char="-"/>
              </a:pPr>
              <a:r>
                <a:rPr kumimoji="1" lang="en-US" altLang="ko-KR" sz="1050" b="1" dirty="0">
                  <a:solidFill>
                    <a:srgbClr val="4D4D4D"/>
                  </a:solidFill>
                  <a:latin typeface="Microsoft YaHei" panose="020B0503020204020204" pitchFamily="34" charset="-122"/>
                  <a:ea typeface="Microsoft YaHei" panose="020B0503020204020204" pitchFamily="34" charset="-122"/>
                  <a:cs typeface="+mn-ea"/>
                  <a:sym typeface="+mn-lt"/>
                </a:rPr>
                <a:t>1</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次</a:t>
              </a:r>
              <a:r>
                <a:rPr kumimoji="1" lang="en-US" altLang="ko-KR" sz="1050" b="1" dirty="0">
                  <a:solidFill>
                    <a:srgbClr val="4D4D4D"/>
                  </a:solidFill>
                  <a:latin typeface="Microsoft YaHei" panose="020B0503020204020204" pitchFamily="34" charset="-122"/>
                  <a:ea typeface="Microsoft YaHei" panose="020B0503020204020204" pitchFamily="34" charset="-122"/>
                  <a:cs typeface="+mn-ea"/>
                  <a:sym typeface="+mn-lt"/>
                </a:rPr>
                <a:t>/</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月</a:t>
              </a:r>
              <a:r>
                <a:rPr kumimoji="1" lang="ko-KR" altLang="en-US" sz="1050" b="1" dirty="0">
                  <a:solidFill>
                    <a:srgbClr val="4D4D4D"/>
                  </a:solidFill>
                  <a:latin typeface="Microsoft YaHei" panose="020B0503020204020204" pitchFamily="34" charset="-122"/>
                  <a:cs typeface="+mn-ea"/>
                  <a:sym typeface="+mn-lt"/>
                </a:rPr>
                <a:t> 故障</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类型别</a:t>
              </a:r>
              <a:r>
                <a:rPr kumimoji="1" lang="ko-KR" altLang="en-US" sz="1050" b="1">
                  <a:solidFill>
                    <a:srgbClr val="4D4D4D"/>
                  </a:solidFill>
                  <a:latin typeface="Microsoft YaHei" panose="020B0503020204020204" pitchFamily="34" charset="-122"/>
                  <a:cs typeface="+mn-ea"/>
                  <a:sym typeface="+mn-lt"/>
                </a:rPr>
                <a:t>预防</a:t>
              </a:r>
              <a:r>
                <a:rPr kumimoji="1" lang="zh-CN" altLang="en-US" sz="1050" b="1">
                  <a:solidFill>
                    <a:srgbClr val="4D4D4D"/>
                  </a:solidFill>
                  <a:latin typeface="Microsoft YaHei" panose="020B0503020204020204" pitchFamily="34" charset="-122"/>
                  <a:ea typeface="Microsoft YaHei" panose="020B0503020204020204" pitchFamily="34" charset="-122"/>
                  <a:cs typeface="+mn-ea"/>
                  <a:sym typeface="+mn-lt"/>
                </a:rPr>
                <a:t>防止培训</a:t>
              </a:r>
              <a:endParaRPr kumimoji="1" lang="ko-KR" altLang="en-US" sz="1050" b="1" dirty="0">
                <a:solidFill>
                  <a:srgbClr val="4D4D4D"/>
                </a:solidFill>
                <a:latin typeface="Microsoft YaHei" panose="020B0503020204020204" pitchFamily="34" charset="-122"/>
                <a:cs typeface="+mn-ea"/>
                <a:sym typeface="+mn-lt"/>
              </a:endParaRPr>
            </a:p>
            <a:p>
              <a:pPr marL="266700" lvl="1" indent="-114300" defTabSz="1076325" fontAlgn="ctr" latinLnBrk="0">
                <a:lnSpc>
                  <a:spcPct val="120000"/>
                </a:lnSpc>
                <a:spcBef>
                  <a:spcPct val="0"/>
                </a:spcBef>
                <a:spcAft>
                  <a:spcPct val="0"/>
                </a:spcAft>
                <a:buClr>
                  <a:srgbClr val="808080"/>
                </a:buClr>
                <a:buSzPct val="90000"/>
                <a:buFont typeface="GulimChe" panose="020B0609000101010101" pitchFamily="49" charset="-127"/>
                <a:buChar char="-"/>
              </a:pP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多数发生</a:t>
              </a:r>
              <a:r>
                <a:rPr kumimoji="1" lang="ko-KR" altLang="en-US" sz="1050" b="1">
                  <a:solidFill>
                    <a:srgbClr val="4D4D4D"/>
                  </a:solidFill>
                  <a:latin typeface="Microsoft YaHei" panose="020B0503020204020204" pitchFamily="34" charset="-122"/>
                  <a:cs typeface="+mn-ea"/>
                  <a:sym typeface="+mn-lt"/>
                </a:rPr>
                <a:t>故障 </a:t>
              </a:r>
              <a:r>
                <a:rPr kumimoji="1" lang="zh-CN" altLang="en-US" sz="1050" b="1">
                  <a:solidFill>
                    <a:srgbClr val="4D4D4D"/>
                  </a:solidFill>
                  <a:latin typeface="Microsoft YaHei" panose="020B0503020204020204" pitchFamily="34" charset="-122"/>
                  <a:ea typeface="Microsoft YaHei" panose="020B0503020204020204" pitchFamily="34" charset="-122"/>
                  <a:cs typeface="+mn-ea"/>
                  <a:sym typeface="+mn-lt"/>
                </a:rPr>
                <a:t>及对</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担当者的特别管理</a:t>
              </a:r>
              <a:endParaRPr kumimoji="1" lang="ko-KR" altLang="en-US" sz="1050" b="1" dirty="0">
                <a:solidFill>
                  <a:srgbClr val="4D4D4D"/>
                </a:solidFill>
                <a:latin typeface="Microsoft YaHei" panose="020B0503020204020204" pitchFamily="34" charset="-122"/>
                <a:cs typeface="+mn-ea"/>
                <a:sym typeface="+mn-lt"/>
              </a:endParaRPr>
            </a:p>
            <a:p>
              <a:pPr marL="266700" lvl="1" indent="-114300" defTabSz="1076325" fontAlgn="ctr" latinLnBrk="0">
                <a:lnSpc>
                  <a:spcPct val="120000"/>
                </a:lnSpc>
                <a:spcBef>
                  <a:spcPct val="0"/>
                </a:spcBef>
                <a:spcAft>
                  <a:spcPct val="0"/>
                </a:spcAft>
                <a:buClr>
                  <a:srgbClr val="808080"/>
                </a:buClr>
                <a:buSzPct val="90000"/>
                <a:buFont typeface="GulimChe" panose="020B0609000101010101" pitchFamily="49" charset="-127"/>
                <a:buChar char="-"/>
              </a:pP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业务最少发生</a:t>
              </a:r>
              <a:r>
                <a:rPr kumimoji="1" lang="ko-KR" altLang="en-US" sz="1050" b="1" dirty="0">
                  <a:solidFill>
                    <a:srgbClr val="4D4D4D"/>
                  </a:solidFill>
                  <a:latin typeface="Microsoft YaHei" panose="020B0503020204020204" pitchFamily="34" charset="-122"/>
                  <a:cs typeface="+mn-ea"/>
                  <a:sym typeface="+mn-lt"/>
                </a:rPr>
                <a:t>故障</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是对于担当者的奖励</a:t>
              </a:r>
              <a:endParaRPr kumimoji="1" lang="ko-KR" altLang="en-US" sz="1050" b="1" dirty="0">
                <a:solidFill>
                  <a:srgbClr val="4D4D4D"/>
                </a:solidFill>
                <a:latin typeface="Microsoft YaHei" panose="020B0503020204020204" pitchFamily="34" charset="-122"/>
                <a:cs typeface="+mn-ea"/>
                <a:sym typeface="+mn-lt"/>
              </a:endParaRPr>
            </a:p>
          </p:txBody>
        </p:sp>
        <p:sp>
          <p:nvSpPr>
            <p:cNvPr id="24" name="Text Box 89">
              <a:extLst>
                <a:ext uri="{FF2B5EF4-FFF2-40B4-BE49-F238E27FC236}">
                  <a16:creationId xmlns:a16="http://schemas.microsoft.com/office/drawing/2014/main" id="{B6CFA605-51AF-2C47-8DA1-DEA3AA793803}"/>
                </a:ext>
              </a:extLst>
            </p:cNvPr>
            <p:cNvSpPr txBox="1">
              <a:spLocks noChangeArrowheads="1"/>
            </p:cNvSpPr>
            <p:nvPr/>
          </p:nvSpPr>
          <p:spPr bwMode="auto">
            <a:xfrm>
              <a:off x="1160262" y="6114356"/>
              <a:ext cx="858667" cy="198647"/>
            </a:xfrm>
            <a:prstGeom prst="rect">
              <a:avLst/>
            </a:prstGeom>
            <a:noFill/>
            <a:ln w="9525" algn="ctr">
              <a:noFill/>
              <a:miter lim="800000"/>
            </a:ln>
            <a:effectLst/>
          </p:spPr>
          <p:txBody>
            <a:bodyPr wrap="none" lIns="0" tIns="0" rIns="0" bIns="0">
              <a:spAutoFit/>
            </a:bodyPr>
            <a:lstStyle/>
            <a:p>
              <a:pPr algn="ctr" fontAlgn="base" latinLnBrk="0">
                <a:spcBef>
                  <a:spcPct val="0"/>
                </a:spcBef>
                <a:spcAft>
                  <a:spcPct val="0"/>
                </a:spcAft>
              </a:pPr>
              <a:r>
                <a:rPr kumimoji="1" lang="zh-CN" altLang="en-US" sz="1400" b="1">
                  <a:solidFill>
                    <a:srgbClr val="006699"/>
                  </a:solidFill>
                  <a:latin typeface="Microsoft YaHei" panose="020B0503020204020204" pitchFamily="34" charset="-122"/>
                  <a:ea typeface="Microsoft YaHei" panose="020B0503020204020204" pitchFamily="34" charset="-122"/>
                  <a:cs typeface="+mn-ea"/>
                  <a:sym typeface="+mn-lt"/>
                </a:rPr>
                <a:t>透彻的</a:t>
              </a:r>
              <a:r>
                <a:rPr kumimoji="1" lang="ko-KR" altLang="en-US" sz="1400" b="1">
                  <a:solidFill>
                    <a:srgbClr val="006699"/>
                  </a:solidFill>
                  <a:latin typeface="Microsoft YaHei" panose="020B0503020204020204" pitchFamily="34" charset="-122"/>
                  <a:cs typeface="+mn-ea"/>
                  <a:sym typeface="+mn-lt"/>
                </a:rPr>
                <a:t>测试</a:t>
              </a:r>
              <a:endParaRPr kumimoji="1" lang="ko-KR" altLang="en-US" sz="1400" b="1" dirty="0">
                <a:solidFill>
                  <a:srgbClr val="006699"/>
                </a:solidFill>
                <a:latin typeface="Microsoft YaHei" panose="020B0503020204020204" pitchFamily="34" charset="-122"/>
                <a:cs typeface="+mn-ea"/>
                <a:sym typeface="+mn-lt"/>
              </a:endParaRPr>
            </a:p>
          </p:txBody>
        </p:sp>
        <p:sp>
          <p:nvSpPr>
            <p:cNvPr id="25" name="Rectangle 90">
              <a:extLst>
                <a:ext uri="{FF2B5EF4-FFF2-40B4-BE49-F238E27FC236}">
                  <a16:creationId xmlns:a16="http://schemas.microsoft.com/office/drawing/2014/main" id="{BBA3FFFF-7315-DA40-88FB-993901787C50}"/>
                </a:ext>
              </a:extLst>
            </p:cNvPr>
            <p:cNvSpPr>
              <a:spLocks noChangeArrowheads="1"/>
            </p:cNvSpPr>
            <p:nvPr/>
          </p:nvSpPr>
          <p:spPr bwMode="auto">
            <a:xfrm>
              <a:off x="1084115" y="4869160"/>
              <a:ext cx="3343869" cy="1078160"/>
            </a:xfrm>
            <a:prstGeom prst="rect">
              <a:avLst/>
            </a:prstGeom>
            <a:noFill/>
            <a:ln w="9525" algn="ctr">
              <a:noFill/>
              <a:miter lim="800000"/>
            </a:ln>
            <a:effectLst/>
          </p:spPr>
          <p:txBody>
            <a:bodyPr lIns="43200" tIns="36000" rIns="36000" bIns="36000"/>
            <a:lstStyle/>
            <a:p>
              <a:pPr marL="104775" indent="-104775" defTabSz="1076325" fontAlgn="base" latinLnBrk="0">
                <a:lnSpc>
                  <a:spcPct val="110000"/>
                </a:lnSpc>
                <a:spcBef>
                  <a:spcPct val="0"/>
                </a:spcBef>
                <a:spcAft>
                  <a:spcPct val="0"/>
                </a:spcAft>
                <a:buClr>
                  <a:srgbClr val="808080"/>
                </a:buClr>
                <a:buSzPct val="90000"/>
                <a:buFont typeface="Wingdings 2" panose="05020102010507070707" pitchFamily="18" charset="2"/>
                <a:buChar char="¡"/>
              </a:pPr>
              <a:r>
                <a:rPr kumimoji="1" lang="ko-KR" altLang="en-US" sz="1050" b="1" dirty="0">
                  <a:solidFill>
                    <a:srgbClr val="4D4D4D"/>
                  </a:solidFill>
                  <a:latin typeface="Microsoft YaHei" panose="020B0503020204020204" pitchFamily="34" charset="-122"/>
                  <a:cs typeface="+mn-ea"/>
                  <a:sym typeface="+mn-lt"/>
                </a:rPr>
                <a:t>方法</a:t>
              </a:r>
            </a:p>
            <a:p>
              <a:pPr marL="266700" lvl="1" indent="-114300" defTabSz="1076325" fontAlgn="ctr" latinLnBrk="0">
                <a:lnSpc>
                  <a:spcPct val="110000"/>
                </a:lnSpc>
                <a:spcBef>
                  <a:spcPct val="0"/>
                </a:spcBef>
                <a:spcAft>
                  <a:spcPct val="0"/>
                </a:spcAft>
                <a:buClr>
                  <a:srgbClr val="808080"/>
                </a:buClr>
                <a:buSzPct val="90000"/>
                <a:buFont typeface="GulimChe" panose="020B0609000101010101" pitchFamily="49" charset="-127"/>
                <a:buChar char="-"/>
              </a:pPr>
              <a:r>
                <a:rPr kumimoji="1" lang="ko-KR" altLang="en-US" sz="1050" b="1">
                  <a:solidFill>
                    <a:srgbClr val="4D4D4D"/>
                  </a:solidFill>
                  <a:latin typeface="Microsoft YaHei" panose="020B0503020204020204" pitchFamily="34" charset="-122"/>
                  <a:cs typeface="+mn-ea"/>
                  <a:sym typeface="+mn-lt"/>
                </a:rPr>
                <a:t>开发人员</a:t>
              </a:r>
              <a:r>
                <a:rPr kumimoji="1" lang="zh-CN" altLang="en-US" sz="1050" b="1">
                  <a:solidFill>
                    <a:srgbClr val="4D4D4D"/>
                  </a:solidFill>
                  <a:latin typeface="Microsoft YaHei" panose="020B0503020204020204" pitchFamily="34" charset="-122"/>
                  <a:ea typeface="Microsoft YaHei" panose="020B0503020204020204" pitchFamily="34" charset="-122"/>
                  <a:cs typeface="+mn-ea"/>
                  <a:sym typeface="+mn-lt"/>
                </a:rPr>
                <a:t>和实施测试</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者</a:t>
              </a:r>
              <a:r>
                <a:rPr kumimoji="1" lang="ko-KR" altLang="en-US" sz="1050" b="1" dirty="0">
                  <a:solidFill>
                    <a:srgbClr val="4D4D4D"/>
                  </a:solidFill>
                  <a:latin typeface="Microsoft YaHei" panose="020B0503020204020204" pitchFamily="34" charset="-122"/>
                  <a:cs typeface="+mn-ea"/>
                  <a:sym typeface="+mn-lt"/>
                </a:rPr>
                <a:t> </a:t>
              </a:r>
              <a:r>
                <a:rPr kumimoji="1" lang="en-US" altLang="ko-KR" sz="1050" b="1" dirty="0">
                  <a:solidFill>
                    <a:srgbClr val="4D4D4D"/>
                  </a:solidFill>
                  <a:latin typeface="Microsoft YaHei" panose="020B0503020204020204" pitchFamily="34" charset="-122"/>
                  <a:ea typeface="Microsoft YaHei" panose="020B0503020204020204" pitchFamily="34" charset="-122"/>
                  <a:cs typeface="+mn-ea"/>
                  <a:sym typeface="+mn-lt"/>
                </a:rPr>
                <a:t>(</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品质管理者</a:t>
              </a:r>
              <a:r>
                <a:rPr kumimoji="1" lang="en-US" altLang="ko-KR" sz="1050" b="1" dirty="0">
                  <a:solidFill>
                    <a:srgbClr val="4D4D4D"/>
                  </a:solidFill>
                  <a:latin typeface="Microsoft YaHei" panose="020B0503020204020204" pitchFamily="34" charset="-122"/>
                  <a:ea typeface="Microsoft YaHei" panose="020B0503020204020204" pitchFamily="34" charset="-122"/>
                  <a:cs typeface="+mn-ea"/>
                  <a:sym typeface="+mn-lt"/>
                </a:rPr>
                <a:t>)</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的分工运营</a:t>
              </a:r>
              <a:endParaRPr kumimoji="1" lang="ko-KR" altLang="en-US" sz="1050" b="1" dirty="0">
                <a:solidFill>
                  <a:srgbClr val="4D4D4D"/>
                </a:solidFill>
                <a:latin typeface="Microsoft YaHei" panose="020B0503020204020204" pitchFamily="34" charset="-122"/>
                <a:cs typeface="+mn-ea"/>
                <a:sym typeface="+mn-lt"/>
              </a:endParaRPr>
            </a:p>
            <a:p>
              <a:pPr marL="266700" lvl="1" indent="-114300" defTabSz="1076325" fontAlgn="ctr" latinLnBrk="0">
                <a:lnSpc>
                  <a:spcPct val="110000"/>
                </a:lnSpc>
                <a:spcBef>
                  <a:spcPct val="0"/>
                </a:spcBef>
                <a:spcAft>
                  <a:spcPct val="0"/>
                </a:spcAft>
                <a:buClr>
                  <a:srgbClr val="808080"/>
                </a:buClr>
                <a:buSzPct val="90000"/>
                <a:buFont typeface="GulimChe" panose="020B0609000101010101" pitchFamily="49" charset="-127"/>
                <a:buChar char="-"/>
              </a:pPr>
              <a:r>
                <a:rPr kumimoji="1" lang="zh-CN" altLang="en-US" sz="1050" b="1">
                  <a:solidFill>
                    <a:srgbClr val="4D4D4D"/>
                  </a:solidFill>
                  <a:latin typeface="Microsoft YaHei" panose="020B0503020204020204" pitchFamily="34" charset="-122"/>
                  <a:ea typeface="Microsoft YaHei" panose="020B0503020204020204" pitchFamily="34" charset="-122"/>
                  <a:cs typeface="+mn-ea"/>
                  <a:sym typeface="+mn-lt"/>
                </a:rPr>
                <a:t>在</a:t>
              </a:r>
              <a:r>
                <a:rPr kumimoji="1" lang="ko-KR" altLang="en-US" sz="1050" b="1">
                  <a:solidFill>
                    <a:srgbClr val="4D4D4D"/>
                  </a:solidFill>
                  <a:latin typeface="Microsoft YaHei" panose="020B0503020204020204" pitchFamily="34" charset="-122"/>
                  <a:cs typeface="+mn-ea"/>
                  <a:sym typeface="+mn-lt"/>
                </a:rPr>
                <a:t>开发系统</a:t>
              </a:r>
              <a:r>
                <a:rPr kumimoji="1" lang="zh-CN" altLang="en-US" sz="1050" b="1">
                  <a:solidFill>
                    <a:srgbClr val="4D4D4D"/>
                  </a:solidFill>
                  <a:latin typeface="Microsoft YaHei" panose="020B0503020204020204" pitchFamily="34" charset="-122"/>
                  <a:ea typeface="Microsoft YaHei" panose="020B0503020204020204" pitchFamily="34" charset="-122"/>
                  <a:cs typeface="+mn-ea"/>
                  <a:sym typeface="+mn-lt"/>
                </a:rPr>
                <a:t>实施变更</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前后的性能比较</a:t>
              </a:r>
              <a:endParaRPr kumimoji="1" lang="ko-KR" altLang="en-US" sz="1050" b="1" dirty="0">
                <a:solidFill>
                  <a:srgbClr val="4D4D4D"/>
                </a:solidFill>
                <a:latin typeface="Microsoft YaHei" panose="020B0503020204020204" pitchFamily="34" charset="-122"/>
                <a:cs typeface="+mn-ea"/>
                <a:sym typeface="+mn-lt"/>
              </a:endParaRPr>
            </a:p>
            <a:p>
              <a:pPr marL="266700" lvl="1" indent="-114300" defTabSz="1076325" fontAlgn="ctr" latinLnBrk="0">
                <a:lnSpc>
                  <a:spcPct val="110000"/>
                </a:lnSpc>
                <a:spcBef>
                  <a:spcPct val="0"/>
                </a:spcBef>
                <a:spcAft>
                  <a:spcPct val="0"/>
                </a:spcAft>
                <a:buClr>
                  <a:srgbClr val="808080"/>
                </a:buClr>
                <a:buSzPct val="90000"/>
                <a:buFont typeface="GulimChe" panose="020B0609000101010101" pitchFamily="49" charset="-127"/>
                <a:buChar char="-"/>
              </a:pP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在</a:t>
              </a:r>
              <a:r>
                <a:rPr kumimoji="1" lang="ko-KR" altLang="en-US" sz="1050" b="1" dirty="0">
                  <a:solidFill>
                    <a:srgbClr val="4D4D4D"/>
                  </a:solidFill>
                  <a:latin typeface="Microsoft YaHei" panose="020B0503020204020204" pitchFamily="34" charset="-122"/>
                  <a:cs typeface="+mn-ea"/>
                  <a:sym typeface="+mn-lt"/>
                </a:rPr>
                <a:t>系统 构建</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之前预想水准的性能达成时承认</a:t>
              </a:r>
              <a:endParaRPr kumimoji="1" lang="ko-KR" altLang="en-US" sz="1050" b="1" dirty="0">
                <a:solidFill>
                  <a:srgbClr val="4D4D4D"/>
                </a:solidFill>
                <a:latin typeface="Microsoft YaHei" panose="020B0503020204020204" pitchFamily="34" charset="-122"/>
                <a:cs typeface="+mn-ea"/>
                <a:sym typeface="+mn-lt"/>
              </a:endParaRPr>
            </a:p>
            <a:p>
              <a:pPr marL="266700" lvl="1" indent="-114300" defTabSz="1076325" fontAlgn="ctr" latinLnBrk="0">
                <a:lnSpc>
                  <a:spcPct val="110000"/>
                </a:lnSpc>
                <a:spcBef>
                  <a:spcPct val="0"/>
                </a:spcBef>
                <a:spcAft>
                  <a:spcPct val="0"/>
                </a:spcAft>
                <a:buClr>
                  <a:srgbClr val="808080"/>
                </a:buClr>
                <a:buSzPct val="90000"/>
                <a:buFont typeface="GulimChe" panose="020B0609000101010101" pitchFamily="49" charset="-127"/>
                <a:buChar char="-"/>
              </a:pPr>
              <a:r>
                <a:rPr kumimoji="1" lang="ko-KR" altLang="en-US" sz="1050" b="1" dirty="0">
                  <a:solidFill>
                    <a:srgbClr val="4D4D4D"/>
                  </a:solidFill>
                  <a:latin typeface="Microsoft YaHei" panose="020B0503020204020204" pitchFamily="34" charset="-122"/>
                  <a:cs typeface="+mn-ea"/>
                  <a:sym typeface="+mn-lt"/>
                </a:rPr>
                <a:t>系统 构建 </a:t>
              </a:r>
              <a:r>
                <a:rPr kumimoji="1" lang="zh-CN" altLang="en-US" sz="1050" b="1" dirty="0">
                  <a:solidFill>
                    <a:srgbClr val="4D4D4D"/>
                  </a:solidFill>
                  <a:latin typeface="Microsoft YaHei" panose="020B0503020204020204" pitchFamily="34" charset="-122"/>
                  <a:ea typeface="Microsoft YaHei" panose="020B0503020204020204" pitchFamily="34" charset="-122"/>
                  <a:cs typeface="+mn-ea"/>
                  <a:sym typeface="+mn-lt"/>
                </a:rPr>
                <a:t>后持续的</a:t>
              </a:r>
              <a:r>
                <a:rPr kumimoji="1" lang="ko-KR" altLang="en-US" sz="1050" b="1" dirty="0">
                  <a:solidFill>
                    <a:srgbClr val="4D4D4D"/>
                  </a:solidFill>
                  <a:latin typeface="Microsoft YaHei" panose="020B0503020204020204" pitchFamily="34" charset="-122"/>
                  <a:cs typeface="+mn-ea"/>
                  <a:sym typeface="+mn-lt"/>
                </a:rPr>
                <a:t> 监控</a:t>
              </a:r>
            </a:p>
          </p:txBody>
        </p:sp>
        <p:pic>
          <p:nvPicPr>
            <p:cNvPr id="26" name="Picture 91" descr="1-1">
              <a:extLst>
                <a:ext uri="{FF2B5EF4-FFF2-40B4-BE49-F238E27FC236}">
                  <a16:creationId xmlns:a16="http://schemas.microsoft.com/office/drawing/2014/main" id="{350AA013-D76C-5E41-9C16-41ACA8AA4C36}"/>
                </a:ext>
              </a:extLst>
            </p:cNvPr>
            <p:cNvPicPr>
              <a:picLocks noChangeAspect="1" noChangeArrowheads="1"/>
            </p:cNvPicPr>
            <p:nvPr/>
          </p:nvPicPr>
          <p:blipFill>
            <a:blip r:embed="rId6" cstate="email">
              <a:lum bright="6000" contrast="6000"/>
              <a:extLst>
                <a:ext uri="{28A0092B-C50C-407E-A947-70E740481C1C}">
                  <a14:useLocalDpi xmlns:a14="http://schemas.microsoft.com/office/drawing/2010/main"/>
                </a:ext>
              </a:extLst>
            </a:blip>
            <a:srcRect/>
            <a:stretch>
              <a:fillRect/>
            </a:stretch>
          </p:blipFill>
          <p:spPr bwMode="auto">
            <a:xfrm>
              <a:off x="3481173" y="3737503"/>
              <a:ext cx="2495159" cy="1147409"/>
            </a:xfrm>
            <a:prstGeom prst="rect">
              <a:avLst/>
            </a:prstGeom>
            <a:noFill/>
          </p:spPr>
        </p:pic>
        <p:sp>
          <p:nvSpPr>
            <p:cNvPr id="27" name="Freeform 93">
              <a:extLst>
                <a:ext uri="{FF2B5EF4-FFF2-40B4-BE49-F238E27FC236}">
                  <a16:creationId xmlns:a16="http://schemas.microsoft.com/office/drawing/2014/main" id="{171D49EF-3E84-2644-A400-D27DF39F78EF}"/>
                </a:ext>
              </a:extLst>
            </p:cNvPr>
            <p:cNvSpPr/>
            <p:nvPr/>
          </p:nvSpPr>
          <p:spPr bwMode="auto">
            <a:xfrm>
              <a:off x="5105464" y="4570627"/>
              <a:ext cx="622681" cy="332397"/>
            </a:xfrm>
            <a:custGeom>
              <a:avLst/>
              <a:gdLst/>
              <a:ahLst/>
              <a:cxnLst>
                <a:cxn ang="0">
                  <a:pos x="708" y="128"/>
                </a:cxn>
                <a:cxn ang="0">
                  <a:pos x="822" y="0"/>
                </a:cxn>
                <a:cxn ang="0">
                  <a:pos x="0" y="0"/>
                </a:cxn>
                <a:cxn ang="0">
                  <a:pos x="103" y="817"/>
                </a:cxn>
                <a:cxn ang="0">
                  <a:pos x="221" y="678"/>
                </a:cxn>
                <a:cxn ang="0">
                  <a:pos x="270" y="709"/>
                </a:cxn>
                <a:cxn ang="0">
                  <a:pos x="316" y="744"/>
                </a:cxn>
                <a:cxn ang="0">
                  <a:pos x="355" y="786"/>
                </a:cxn>
                <a:cxn ang="0">
                  <a:pos x="388" y="832"/>
                </a:cxn>
                <a:cxn ang="0">
                  <a:pos x="411" y="884"/>
                </a:cxn>
                <a:cxn ang="0">
                  <a:pos x="429" y="940"/>
                </a:cxn>
                <a:cxn ang="0">
                  <a:pos x="437" y="997"/>
                </a:cxn>
                <a:cxn ang="0">
                  <a:pos x="437" y="1058"/>
                </a:cxn>
                <a:cxn ang="0">
                  <a:pos x="437" y="1060"/>
                </a:cxn>
                <a:cxn ang="0">
                  <a:pos x="437" y="1064"/>
                </a:cxn>
                <a:cxn ang="0">
                  <a:pos x="437" y="1066"/>
                </a:cxn>
                <a:cxn ang="0">
                  <a:pos x="437" y="1068"/>
                </a:cxn>
                <a:cxn ang="0">
                  <a:pos x="483" y="1066"/>
                </a:cxn>
                <a:cxn ang="0">
                  <a:pos x="529" y="1058"/>
                </a:cxn>
                <a:cxn ang="0">
                  <a:pos x="573" y="1045"/>
                </a:cxn>
                <a:cxn ang="0">
                  <a:pos x="616" y="1030"/>
                </a:cxn>
                <a:cxn ang="0">
                  <a:pos x="658" y="1012"/>
                </a:cxn>
                <a:cxn ang="0">
                  <a:pos x="698" y="989"/>
                </a:cxn>
                <a:cxn ang="0">
                  <a:pos x="735" y="963"/>
                </a:cxn>
                <a:cxn ang="0">
                  <a:pos x="771" y="932"/>
                </a:cxn>
                <a:cxn ang="0">
                  <a:pos x="804" y="901"/>
                </a:cxn>
                <a:cxn ang="0">
                  <a:pos x="832" y="866"/>
                </a:cxn>
                <a:cxn ang="0">
                  <a:pos x="858" y="830"/>
                </a:cxn>
                <a:cxn ang="0">
                  <a:pos x="881" y="788"/>
                </a:cxn>
                <a:cxn ang="0">
                  <a:pos x="902" y="744"/>
                </a:cxn>
                <a:cxn ang="0">
                  <a:pos x="917" y="701"/>
                </a:cxn>
                <a:cxn ang="0">
                  <a:pos x="927" y="655"/>
                </a:cxn>
                <a:cxn ang="0">
                  <a:pos x="935" y="606"/>
                </a:cxn>
                <a:cxn ang="0">
                  <a:pos x="938" y="534"/>
                </a:cxn>
                <a:cxn ang="0">
                  <a:pos x="930" y="462"/>
                </a:cxn>
                <a:cxn ang="0">
                  <a:pos x="912" y="395"/>
                </a:cxn>
                <a:cxn ang="0">
                  <a:pos x="888" y="331"/>
                </a:cxn>
                <a:cxn ang="0">
                  <a:pos x="852" y="272"/>
                </a:cxn>
                <a:cxn ang="0">
                  <a:pos x="812" y="218"/>
                </a:cxn>
                <a:cxn ang="0">
                  <a:pos x="763" y="169"/>
                </a:cxn>
                <a:cxn ang="0">
                  <a:pos x="708" y="128"/>
                </a:cxn>
              </a:cxnLst>
              <a:rect l="0" t="0" r="r" b="b"/>
              <a:pathLst>
                <a:path w="938" h="1068">
                  <a:moveTo>
                    <a:pt x="708" y="128"/>
                  </a:moveTo>
                  <a:lnTo>
                    <a:pt x="822" y="0"/>
                  </a:lnTo>
                  <a:lnTo>
                    <a:pt x="0" y="0"/>
                  </a:lnTo>
                  <a:lnTo>
                    <a:pt x="103" y="817"/>
                  </a:lnTo>
                  <a:lnTo>
                    <a:pt x="221" y="678"/>
                  </a:lnTo>
                  <a:lnTo>
                    <a:pt x="270" y="709"/>
                  </a:lnTo>
                  <a:lnTo>
                    <a:pt x="316" y="744"/>
                  </a:lnTo>
                  <a:lnTo>
                    <a:pt x="355" y="786"/>
                  </a:lnTo>
                  <a:lnTo>
                    <a:pt x="388" y="832"/>
                  </a:lnTo>
                  <a:lnTo>
                    <a:pt x="411" y="884"/>
                  </a:lnTo>
                  <a:lnTo>
                    <a:pt x="429" y="940"/>
                  </a:lnTo>
                  <a:lnTo>
                    <a:pt x="437" y="997"/>
                  </a:lnTo>
                  <a:lnTo>
                    <a:pt x="437" y="1058"/>
                  </a:lnTo>
                  <a:lnTo>
                    <a:pt x="437" y="1060"/>
                  </a:lnTo>
                  <a:lnTo>
                    <a:pt x="437" y="1064"/>
                  </a:lnTo>
                  <a:lnTo>
                    <a:pt x="437" y="1066"/>
                  </a:lnTo>
                  <a:lnTo>
                    <a:pt x="437" y="1068"/>
                  </a:lnTo>
                  <a:lnTo>
                    <a:pt x="483" y="1066"/>
                  </a:lnTo>
                  <a:lnTo>
                    <a:pt x="529" y="1058"/>
                  </a:lnTo>
                  <a:lnTo>
                    <a:pt x="573" y="1045"/>
                  </a:lnTo>
                  <a:lnTo>
                    <a:pt x="616" y="1030"/>
                  </a:lnTo>
                  <a:lnTo>
                    <a:pt x="658" y="1012"/>
                  </a:lnTo>
                  <a:lnTo>
                    <a:pt x="698" y="989"/>
                  </a:lnTo>
                  <a:lnTo>
                    <a:pt x="735" y="963"/>
                  </a:lnTo>
                  <a:lnTo>
                    <a:pt x="771" y="932"/>
                  </a:lnTo>
                  <a:lnTo>
                    <a:pt x="804" y="901"/>
                  </a:lnTo>
                  <a:lnTo>
                    <a:pt x="832" y="866"/>
                  </a:lnTo>
                  <a:lnTo>
                    <a:pt x="858" y="830"/>
                  </a:lnTo>
                  <a:lnTo>
                    <a:pt x="881" y="788"/>
                  </a:lnTo>
                  <a:lnTo>
                    <a:pt x="902" y="744"/>
                  </a:lnTo>
                  <a:lnTo>
                    <a:pt x="917" y="701"/>
                  </a:lnTo>
                  <a:lnTo>
                    <a:pt x="927" y="655"/>
                  </a:lnTo>
                  <a:lnTo>
                    <a:pt x="935" y="606"/>
                  </a:lnTo>
                  <a:lnTo>
                    <a:pt x="938" y="534"/>
                  </a:lnTo>
                  <a:lnTo>
                    <a:pt x="930" y="462"/>
                  </a:lnTo>
                  <a:lnTo>
                    <a:pt x="912" y="395"/>
                  </a:lnTo>
                  <a:lnTo>
                    <a:pt x="888" y="331"/>
                  </a:lnTo>
                  <a:lnTo>
                    <a:pt x="852" y="272"/>
                  </a:lnTo>
                  <a:lnTo>
                    <a:pt x="812" y="218"/>
                  </a:lnTo>
                  <a:lnTo>
                    <a:pt x="763" y="169"/>
                  </a:lnTo>
                  <a:lnTo>
                    <a:pt x="708" y="128"/>
                  </a:lnTo>
                  <a:close/>
                </a:path>
              </a:pathLst>
            </a:custGeom>
            <a:gradFill rotWithShape="1">
              <a:gsLst>
                <a:gs pos="0">
                  <a:srgbClr val="FFFFFF"/>
                </a:gs>
                <a:gs pos="7001">
                  <a:srgbClr val="E6E6E6"/>
                </a:gs>
                <a:gs pos="32001">
                  <a:srgbClr val="7D8496"/>
                </a:gs>
                <a:gs pos="47000">
                  <a:srgbClr val="E6E6E6"/>
                </a:gs>
                <a:gs pos="85001">
                  <a:srgbClr val="7D8496"/>
                </a:gs>
                <a:gs pos="100000">
                  <a:srgbClr val="E6E6E6"/>
                </a:gs>
              </a:gsLst>
              <a:lin ang="2700000" scaled="1"/>
            </a:gradFill>
            <a:ln w="9525">
              <a:noFill/>
              <a:round/>
            </a:ln>
          </p:spPr>
          <p:txBody>
            <a:bodyPr/>
            <a:lstStyle/>
            <a:p>
              <a:pPr algn="ctr" fontAlgn="base" latinLnBrk="0">
                <a:spcBef>
                  <a:spcPct val="0"/>
                </a:spcBef>
                <a:spcAft>
                  <a:spcPct val="0"/>
                </a:spcAft>
              </a:pPr>
              <a:endParaRPr lang="ko-KR" altLang="en-US" sz="1050" b="1">
                <a:solidFill>
                  <a:prstClr val="black"/>
                </a:solidFill>
                <a:latin typeface="Microsoft YaHei" panose="020B0503020204020204" pitchFamily="34" charset="-122"/>
                <a:cs typeface="+mn-ea"/>
                <a:sym typeface="+mn-lt"/>
              </a:endParaRPr>
            </a:p>
          </p:txBody>
        </p:sp>
        <p:sp>
          <p:nvSpPr>
            <p:cNvPr id="28" name="Freeform 94">
              <a:extLst>
                <a:ext uri="{FF2B5EF4-FFF2-40B4-BE49-F238E27FC236}">
                  <a16:creationId xmlns:a16="http://schemas.microsoft.com/office/drawing/2014/main" id="{4F7C4AF3-B80C-1F4E-ACE9-E65735D10566}"/>
                </a:ext>
              </a:extLst>
            </p:cNvPr>
            <p:cNvSpPr/>
            <p:nvPr/>
          </p:nvSpPr>
          <p:spPr bwMode="auto">
            <a:xfrm flipH="1">
              <a:off x="3658449" y="4570627"/>
              <a:ext cx="620466" cy="332397"/>
            </a:xfrm>
            <a:custGeom>
              <a:avLst/>
              <a:gdLst/>
              <a:ahLst/>
              <a:cxnLst>
                <a:cxn ang="0">
                  <a:pos x="708" y="128"/>
                </a:cxn>
                <a:cxn ang="0">
                  <a:pos x="822" y="0"/>
                </a:cxn>
                <a:cxn ang="0">
                  <a:pos x="0" y="0"/>
                </a:cxn>
                <a:cxn ang="0">
                  <a:pos x="103" y="817"/>
                </a:cxn>
                <a:cxn ang="0">
                  <a:pos x="221" y="678"/>
                </a:cxn>
                <a:cxn ang="0">
                  <a:pos x="270" y="709"/>
                </a:cxn>
                <a:cxn ang="0">
                  <a:pos x="316" y="744"/>
                </a:cxn>
                <a:cxn ang="0">
                  <a:pos x="355" y="786"/>
                </a:cxn>
                <a:cxn ang="0">
                  <a:pos x="388" y="832"/>
                </a:cxn>
                <a:cxn ang="0">
                  <a:pos x="411" y="884"/>
                </a:cxn>
                <a:cxn ang="0">
                  <a:pos x="429" y="940"/>
                </a:cxn>
                <a:cxn ang="0">
                  <a:pos x="437" y="997"/>
                </a:cxn>
                <a:cxn ang="0">
                  <a:pos x="437" y="1058"/>
                </a:cxn>
                <a:cxn ang="0">
                  <a:pos x="437" y="1060"/>
                </a:cxn>
                <a:cxn ang="0">
                  <a:pos x="437" y="1064"/>
                </a:cxn>
                <a:cxn ang="0">
                  <a:pos x="437" y="1066"/>
                </a:cxn>
                <a:cxn ang="0">
                  <a:pos x="437" y="1068"/>
                </a:cxn>
                <a:cxn ang="0">
                  <a:pos x="483" y="1066"/>
                </a:cxn>
                <a:cxn ang="0">
                  <a:pos x="529" y="1058"/>
                </a:cxn>
                <a:cxn ang="0">
                  <a:pos x="573" y="1045"/>
                </a:cxn>
                <a:cxn ang="0">
                  <a:pos x="616" y="1030"/>
                </a:cxn>
                <a:cxn ang="0">
                  <a:pos x="658" y="1012"/>
                </a:cxn>
                <a:cxn ang="0">
                  <a:pos x="698" y="989"/>
                </a:cxn>
                <a:cxn ang="0">
                  <a:pos x="735" y="963"/>
                </a:cxn>
                <a:cxn ang="0">
                  <a:pos x="771" y="932"/>
                </a:cxn>
                <a:cxn ang="0">
                  <a:pos x="804" y="901"/>
                </a:cxn>
                <a:cxn ang="0">
                  <a:pos x="832" y="866"/>
                </a:cxn>
                <a:cxn ang="0">
                  <a:pos x="858" y="830"/>
                </a:cxn>
                <a:cxn ang="0">
                  <a:pos x="881" y="788"/>
                </a:cxn>
                <a:cxn ang="0">
                  <a:pos x="902" y="744"/>
                </a:cxn>
                <a:cxn ang="0">
                  <a:pos x="917" y="701"/>
                </a:cxn>
                <a:cxn ang="0">
                  <a:pos x="927" y="655"/>
                </a:cxn>
                <a:cxn ang="0">
                  <a:pos x="935" y="606"/>
                </a:cxn>
                <a:cxn ang="0">
                  <a:pos x="938" y="534"/>
                </a:cxn>
                <a:cxn ang="0">
                  <a:pos x="930" y="462"/>
                </a:cxn>
                <a:cxn ang="0">
                  <a:pos x="912" y="395"/>
                </a:cxn>
                <a:cxn ang="0">
                  <a:pos x="888" y="331"/>
                </a:cxn>
                <a:cxn ang="0">
                  <a:pos x="852" y="272"/>
                </a:cxn>
                <a:cxn ang="0">
                  <a:pos x="812" y="218"/>
                </a:cxn>
                <a:cxn ang="0">
                  <a:pos x="763" y="169"/>
                </a:cxn>
                <a:cxn ang="0">
                  <a:pos x="708" y="128"/>
                </a:cxn>
              </a:cxnLst>
              <a:rect l="0" t="0" r="r" b="b"/>
              <a:pathLst>
                <a:path w="938" h="1068">
                  <a:moveTo>
                    <a:pt x="708" y="128"/>
                  </a:moveTo>
                  <a:lnTo>
                    <a:pt x="822" y="0"/>
                  </a:lnTo>
                  <a:lnTo>
                    <a:pt x="0" y="0"/>
                  </a:lnTo>
                  <a:lnTo>
                    <a:pt x="103" y="817"/>
                  </a:lnTo>
                  <a:lnTo>
                    <a:pt x="221" y="678"/>
                  </a:lnTo>
                  <a:lnTo>
                    <a:pt x="270" y="709"/>
                  </a:lnTo>
                  <a:lnTo>
                    <a:pt x="316" y="744"/>
                  </a:lnTo>
                  <a:lnTo>
                    <a:pt x="355" y="786"/>
                  </a:lnTo>
                  <a:lnTo>
                    <a:pt x="388" y="832"/>
                  </a:lnTo>
                  <a:lnTo>
                    <a:pt x="411" y="884"/>
                  </a:lnTo>
                  <a:lnTo>
                    <a:pt x="429" y="940"/>
                  </a:lnTo>
                  <a:lnTo>
                    <a:pt x="437" y="997"/>
                  </a:lnTo>
                  <a:lnTo>
                    <a:pt x="437" y="1058"/>
                  </a:lnTo>
                  <a:lnTo>
                    <a:pt x="437" y="1060"/>
                  </a:lnTo>
                  <a:lnTo>
                    <a:pt x="437" y="1064"/>
                  </a:lnTo>
                  <a:lnTo>
                    <a:pt x="437" y="1066"/>
                  </a:lnTo>
                  <a:lnTo>
                    <a:pt x="437" y="1068"/>
                  </a:lnTo>
                  <a:lnTo>
                    <a:pt x="483" y="1066"/>
                  </a:lnTo>
                  <a:lnTo>
                    <a:pt x="529" y="1058"/>
                  </a:lnTo>
                  <a:lnTo>
                    <a:pt x="573" y="1045"/>
                  </a:lnTo>
                  <a:lnTo>
                    <a:pt x="616" y="1030"/>
                  </a:lnTo>
                  <a:lnTo>
                    <a:pt x="658" y="1012"/>
                  </a:lnTo>
                  <a:lnTo>
                    <a:pt x="698" y="989"/>
                  </a:lnTo>
                  <a:lnTo>
                    <a:pt x="735" y="963"/>
                  </a:lnTo>
                  <a:lnTo>
                    <a:pt x="771" y="932"/>
                  </a:lnTo>
                  <a:lnTo>
                    <a:pt x="804" y="901"/>
                  </a:lnTo>
                  <a:lnTo>
                    <a:pt x="832" y="866"/>
                  </a:lnTo>
                  <a:lnTo>
                    <a:pt x="858" y="830"/>
                  </a:lnTo>
                  <a:lnTo>
                    <a:pt x="881" y="788"/>
                  </a:lnTo>
                  <a:lnTo>
                    <a:pt x="902" y="744"/>
                  </a:lnTo>
                  <a:lnTo>
                    <a:pt x="917" y="701"/>
                  </a:lnTo>
                  <a:lnTo>
                    <a:pt x="927" y="655"/>
                  </a:lnTo>
                  <a:lnTo>
                    <a:pt x="935" y="606"/>
                  </a:lnTo>
                  <a:lnTo>
                    <a:pt x="938" y="534"/>
                  </a:lnTo>
                  <a:lnTo>
                    <a:pt x="930" y="462"/>
                  </a:lnTo>
                  <a:lnTo>
                    <a:pt x="912" y="395"/>
                  </a:lnTo>
                  <a:lnTo>
                    <a:pt x="888" y="331"/>
                  </a:lnTo>
                  <a:lnTo>
                    <a:pt x="852" y="272"/>
                  </a:lnTo>
                  <a:lnTo>
                    <a:pt x="812" y="218"/>
                  </a:lnTo>
                  <a:lnTo>
                    <a:pt x="763" y="169"/>
                  </a:lnTo>
                  <a:lnTo>
                    <a:pt x="708" y="128"/>
                  </a:lnTo>
                  <a:close/>
                </a:path>
              </a:pathLst>
            </a:custGeom>
            <a:gradFill rotWithShape="1">
              <a:gsLst>
                <a:gs pos="0">
                  <a:srgbClr val="FFFFFF"/>
                </a:gs>
                <a:gs pos="7001">
                  <a:srgbClr val="E6E6E6"/>
                </a:gs>
                <a:gs pos="32001">
                  <a:srgbClr val="7D8496"/>
                </a:gs>
                <a:gs pos="47000">
                  <a:srgbClr val="E6E6E6"/>
                </a:gs>
                <a:gs pos="85001">
                  <a:srgbClr val="7D8496"/>
                </a:gs>
                <a:gs pos="100000">
                  <a:srgbClr val="E6E6E6"/>
                </a:gs>
              </a:gsLst>
              <a:lin ang="2700000" scaled="1"/>
            </a:gradFill>
            <a:ln w="9525">
              <a:noFill/>
              <a:round/>
            </a:ln>
          </p:spPr>
          <p:txBody>
            <a:bodyPr/>
            <a:lstStyle/>
            <a:p>
              <a:pPr algn="ctr" fontAlgn="base" latinLnBrk="0">
                <a:spcBef>
                  <a:spcPct val="0"/>
                </a:spcBef>
                <a:spcAft>
                  <a:spcPct val="0"/>
                </a:spcAft>
              </a:pPr>
              <a:endParaRPr lang="ko-KR" altLang="en-US" sz="1050" b="1">
                <a:solidFill>
                  <a:prstClr val="black"/>
                </a:solidFill>
                <a:latin typeface="Microsoft YaHei" panose="020B0503020204020204" pitchFamily="34" charset="-122"/>
                <a:cs typeface="+mn-ea"/>
                <a:sym typeface="+mn-lt"/>
              </a:endParaRPr>
            </a:p>
          </p:txBody>
        </p:sp>
        <p:sp>
          <p:nvSpPr>
            <p:cNvPr id="29" name="Freeform 95">
              <a:extLst>
                <a:ext uri="{FF2B5EF4-FFF2-40B4-BE49-F238E27FC236}">
                  <a16:creationId xmlns:a16="http://schemas.microsoft.com/office/drawing/2014/main" id="{15CD5CC9-632C-9644-801B-B053FC77EC3F}"/>
                </a:ext>
              </a:extLst>
            </p:cNvPr>
            <p:cNvSpPr/>
            <p:nvPr/>
          </p:nvSpPr>
          <p:spPr bwMode="auto">
            <a:xfrm flipV="1">
              <a:off x="5105464" y="3649076"/>
              <a:ext cx="622681" cy="336659"/>
            </a:xfrm>
            <a:custGeom>
              <a:avLst/>
              <a:gdLst/>
              <a:ahLst/>
              <a:cxnLst>
                <a:cxn ang="0">
                  <a:pos x="708" y="128"/>
                </a:cxn>
                <a:cxn ang="0">
                  <a:pos x="822" y="0"/>
                </a:cxn>
                <a:cxn ang="0">
                  <a:pos x="0" y="0"/>
                </a:cxn>
                <a:cxn ang="0">
                  <a:pos x="103" y="817"/>
                </a:cxn>
                <a:cxn ang="0">
                  <a:pos x="221" y="678"/>
                </a:cxn>
                <a:cxn ang="0">
                  <a:pos x="270" y="709"/>
                </a:cxn>
                <a:cxn ang="0">
                  <a:pos x="316" y="744"/>
                </a:cxn>
                <a:cxn ang="0">
                  <a:pos x="355" y="786"/>
                </a:cxn>
                <a:cxn ang="0">
                  <a:pos x="388" y="832"/>
                </a:cxn>
                <a:cxn ang="0">
                  <a:pos x="411" y="884"/>
                </a:cxn>
                <a:cxn ang="0">
                  <a:pos x="429" y="940"/>
                </a:cxn>
                <a:cxn ang="0">
                  <a:pos x="437" y="997"/>
                </a:cxn>
                <a:cxn ang="0">
                  <a:pos x="437" y="1058"/>
                </a:cxn>
                <a:cxn ang="0">
                  <a:pos x="437" y="1060"/>
                </a:cxn>
                <a:cxn ang="0">
                  <a:pos x="437" y="1064"/>
                </a:cxn>
                <a:cxn ang="0">
                  <a:pos x="437" y="1066"/>
                </a:cxn>
                <a:cxn ang="0">
                  <a:pos x="437" y="1068"/>
                </a:cxn>
                <a:cxn ang="0">
                  <a:pos x="483" y="1066"/>
                </a:cxn>
                <a:cxn ang="0">
                  <a:pos x="529" y="1058"/>
                </a:cxn>
                <a:cxn ang="0">
                  <a:pos x="573" y="1045"/>
                </a:cxn>
                <a:cxn ang="0">
                  <a:pos x="616" y="1030"/>
                </a:cxn>
                <a:cxn ang="0">
                  <a:pos x="658" y="1012"/>
                </a:cxn>
                <a:cxn ang="0">
                  <a:pos x="698" y="989"/>
                </a:cxn>
                <a:cxn ang="0">
                  <a:pos x="735" y="963"/>
                </a:cxn>
                <a:cxn ang="0">
                  <a:pos x="771" y="932"/>
                </a:cxn>
                <a:cxn ang="0">
                  <a:pos x="804" y="901"/>
                </a:cxn>
                <a:cxn ang="0">
                  <a:pos x="832" y="866"/>
                </a:cxn>
                <a:cxn ang="0">
                  <a:pos x="858" y="830"/>
                </a:cxn>
                <a:cxn ang="0">
                  <a:pos x="881" y="788"/>
                </a:cxn>
                <a:cxn ang="0">
                  <a:pos x="902" y="744"/>
                </a:cxn>
                <a:cxn ang="0">
                  <a:pos x="917" y="701"/>
                </a:cxn>
                <a:cxn ang="0">
                  <a:pos x="927" y="655"/>
                </a:cxn>
                <a:cxn ang="0">
                  <a:pos x="935" y="606"/>
                </a:cxn>
                <a:cxn ang="0">
                  <a:pos x="938" y="534"/>
                </a:cxn>
                <a:cxn ang="0">
                  <a:pos x="930" y="462"/>
                </a:cxn>
                <a:cxn ang="0">
                  <a:pos x="912" y="395"/>
                </a:cxn>
                <a:cxn ang="0">
                  <a:pos x="888" y="331"/>
                </a:cxn>
                <a:cxn ang="0">
                  <a:pos x="852" y="272"/>
                </a:cxn>
                <a:cxn ang="0">
                  <a:pos x="812" y="218"/>
                </a:cxn>
                <a:cxn ang="0">
                  <a:pos x="763" y="169"/>
                </a:cxn>
                <a:cxn ang="0">
                  <a:pos x="708" y="128"/>
                </a:cxn>
              </a:cxnLst>
              <a:rect l="0" t="0" r="r" b="b"/>
              <a:pathLst>
                <a:path w="938" h="1068">
                  <a:moveTo>
                    <a:pt x="708" y="128"/>
                  </a:moveTo>
                  <a:lnTo>
                    <a:pt x="822" y="0"/>
                  </a:lnTo>
                  <a:lnTo>
                    <a:pt x="0" y="0"/>
                  </a:lnTo>
                  <a:lnTo>
                    <a:pt x="103" y="817"/>
                  </a:lnTo>
                  <a:lnTo>
                    <a:pt x="221" y="678"/>
                  </a:lnTo>
                  <a:lnTo>
                    <a:pt x="270" y="709"/>
                  </a:lnTo>
                  <a:lnTo>
                    <a:pt x="316" y="744"/>
                  </a:lnTo>
                  <a:lnTo>
                    <a:pt x="355" y="786"/>
                  </a:lnTo>
                  <a:lnTo>
                    <a:pt x="388" y="832"/>
                  </a:lnTo>
                  <a:lnTo>
                    <a:pt x="411" y="884"/>
                  </a:lnTo>
                  <a:lnTo>
                    <a:pt x="429" y="940"/>
                  </a:lnTo>
                  <a:lnTo>
                    <a:pt x="437" y="997"/>
                  </a:lnTo>
                  <a:lnTo>
                    <a:pt x="437" y="1058"/>
                  </a:lnTo>
                  <a:lnTo>
                    <a:pt x="437" y="1060"/>
                  </a:lnTo>
                  <a:lnTo>
                    <a:pt x="437" y="1064"/>
                  </a:lnTo>
                  <a:lnTo>
                    <a:pt x="437" y="1066"/>
                  </a:lnTo>
                  <a:lnTo>
                    <a:pt x="437" y="1068"/>
                  </a:lnTo>
                  <a:lnTo>
                    <a:pt x="483" y="1066"/>
                  </a:lnTo>
                  <a:lnTo>
                    <a:pt x="529" y="1058"/>
                  </a:lnTo>
                  <a:lnTo>
                    <a:pt x="573" y="1045"/>
                  </a:lnTo>
                  <a:lnTo>
                    <a:pt x="616" y="1030"/>
                  </a:lnTo>
                  <a:lnTo>
                    <a:pt x="658" y="1012"/>
                  </a:lnTo>
                  <a:lnTo>
                    <a:pt x="698" y="989"/>
                  </a:lnTo>
                  <a:lnTo>
                    <a:pt x="735" y="963"/>
                  </a:lnTo>
                  <a:lnTo>
                    <a:pt x="771" y="932"/>
                  </a:lnTo>
                  <a:lnTo>
                    <a:pt x="804" y="901"/>
                  </a:lnTo>
                  <a:lnTo>
                    <a:pt x="832" y="866"/>
                  </a:lnTo>
                  <a:lnTo>
                    <a:pt x="858" y="830"/>
                  </a:lnTo>
                  <a:lnTo>
                    <a:pt x="881" y="788"/>
                  </a:lnTo>
                  <a:lnTo>
                    <a:pt x="902" y="744"/>
                  </a:lnTo>
                  <a:lnTo>
                    <a:pt x="917" y="701"/>
                  </a:lnTo>
                  <a:lnTo>
                    <a:pt x="927" y="655"/>
                  </a:lnTo>
                  <a:lnTo>
                    <a:pt x="935" y="606"/>
                  </a:lnTo>
                  <a:lnTo>
                    <a:pt x="938" y="534"/>
                  </a:lnTo>
                  <a:lnTo>
                    <a:pt x="930" y="462"/>
                  </a:lnTo>
                  <a:lnTo>
                    <a:pt x="912" y="395"/>
                  </a:lnTo>
                  <a:lnTo>
                    <a:pt x="888" y="331"/>
                  </a:lnTo>
                  <a:lnTo>
                    <a:pt x="852" y="272"/>
                  </a:lnTo>
                  <a:lnTo>
                    <a:pt x="812" y="218"/>
                  </a:lnTo>
                  <a:lnTo>
                    <a:pt x="763" y="169"/>
                  </a:lnTo>
                  <a:lnTo>
                    <a:pt x="708" y="128"/>
                  </a:lnTo>
                  <a:close/>
                </a:path>
              </a:pathLst>
            </a:custGeom>
            <a:gradFill rotWithShape="1">
              <a:gsLst>
                <a:gs pos="0">
                  <a:srgbClr val="FFFFFF"/>
                </a:gs>
                <a:gs pos="7001">
                  <a:srgbClr val="E6E6E6"/>
                </a:gs>
                <a:gs pos="32001">
                  <a:srgbClr val="7D8496"/>
                </a:gs>
                <a:gs pos="47000">
                  <a:srgbClr val="E6E6E6"/>
                </a:gs>
                <a:gs pos="85001">
                  <a:srgbClr val="7D8496"/>
                </a:gs>
                <a:gs pos="100000">
                  <a:srgbClr val="E6E6E6"/>
                </a:gs>
              </a:gsLst>
              <a:lin ang="2700000" scaled="1"/>
            </a:gradFill>
            <a:ln w="9525">
              <a:noFill/>
              <a:round/>
            </a:ln>
          </p:spPr>
          <p:txBody>
            <a:bodyPr/>
            <a:lstStyle/>
            <a:p>
              <a:pPr algn="ctr" fontAlgn="base" latinLnBrk="0">
                <a:spcBef>
                  <a:spcPct val="0"/>
                </a:spcBef>
                <a:spcAft>
                  <a:spcPct val="0"/>
                </a:spcAft>
              </a:pPr>
              <a:endParaRPr lang="ko-KR" altLang="en-US" sz="1050" b="1">
                <a:solidFill>
                  <a:prstClr val="black"/>
                </a:solidFill>
                <a:latin typeface="Microsoft YaHei" panose="020B0503020204020204" pitchFamily="34" charset="-122"/>
                <a:cs typeface="+mn-ea"/>
                <a:sym typeface="+mn-lt"/>
              </a:endParaRPr>
            </a:p>
          </p:txBody>
        </p:sp>
        <p:sp>
          <p:nvSpPr>
            <p:cNvPr id="30" name="Freeform 96">
              <a:extLst>
                <a:ext uri="{FF2B5EF4-FFF2-40B4-BE49-F238E27FC236}">
                  <a16:creationId xmlns:a16="http://schemas.microsoft.com/office/drawing/2014/main" id="{1BCB9D13-1413-3D44-8CDC-A8F2E175F215}"/>
                </a:ext>
              </a:extLst>
            </p:cNvPr>
            <p:cNvSpPr/>
            <p:nvPr/>
          </p:nvSpPr>
          <p:spPr bwMode="auto">
            <a:xfrm flipH="1" flipV="1">
              <a:off x="3658449" y="3649076"/>
              <a:ext cx="620466" cy="336659"/>
            </a:xfrm>
            <a:custGeom>
              <a:avLst/>
              <a:gdLst/>
              <a:ahLst/>
              <a:cxnLst>
                <a:cxn ang="0">
                  <a:pos x="708" y="128"/>
                </a:cxn>
                <a:cxn ang="0">
                  <a:pos x="822" y="0"/>
                </a:cxn>
                <a:cxn ang="0">
                  <a:pos x="0" y="0"/>
                </a:cxn>
                <a:cxn ang="0">
                  <a:pos x="103" y="817"/>
                </a:cxn>
                <a:cxn ang="0">
                  <a:pos x="221" y="678"/>
                </a:cxn>
                <a:cxn ang="0">
                  <a:pos x="270" y="709"/>
                </a:cxn>
                <a:cxn ang="0">
                  <a:pos x="316" y="744"/>
                </a:cxn>
                <a:cxn ang="0">
                  <a:pos x="355" y="786"/>
                </a:cxn>
                <a:cxn ang="0">
                  <a:pos x="388" y="832"/>
                </a:cxn>
                <a:cxn ang="0">
                  <a:pos x="411" y="884"/>
                </a:cxn>
                <a:cxn ang="0">
                  <a:pos x="429" y="940"/>
                </a:cxn>
                <a:cxn ang="0">
                  <a:pos x="437" y="997"/>
                </a:cxn>
                <a:cxn ang="0">
                  <a:pos x="437" y="1058"/>
                </a:cxn>
                <a:cxn ang="0">
                  <a:pos x="437" y="1060"/>
                </a:cxn>
                <a:cxn ang="0">
                  <a:pos x="437" y="1064"/>
                </a:cxn>
                <a:cxn ang="0">
                  <a:pos x="437" y="1066"/>
                </a:cxn>
                <a:cxn ang="0">
                  <a:pos x="437" y="1068"/>
                </a:cxn>
                <a:cxn ang="0">
                  <a:pos x="483" y="1066"/>
                </a:cxn>
                <a:cxn ang="0">
                  <a:pos x="529" y="1058"/>
                </a:cxn>
                <a:cxn ang="0">
                  <a:pos x="573" y="1045"/>
                </a:cxn>
                <a:cxn ang="0">
                  <a:pos x="616" y="1030"/>
                </a:cxn>
                <a:cxn ang="0">
                  <a:pos x="658" y="1012"/>
                </a:cxn>
                <a:cxn ang="0">
                  <a:pos x="698" y="989"/>
                </a:cxn>
                <a:cxn ang="0">
                  <a:pos x="735" y="963"/>
                </a:cxn>
                <a:cxn ang="0">
                  <a:pos x="771" y="932"/>
                </a:cxn>
                <a:cxn ang="0">
                  <a:pos x="804" y="901"/>
                </a:cxn>
                <a:cxn ang="0">
                  <a:pos x="832" y="866"/>
                </a:cxn>
                <a:cxn ang="0">
                  <a:pos x="858" y="830"/>
                </a:cxn>
                <a:cxn ang="0">
                  <a:pos x="881" y="788"/>
                </a:cxn>
                <a:cxn ang="0">
                  <a:pos x="902" y="744"/>
                </a:cxn>
                <a:cxn ang="0">
                  <a:pos x="917" y="701"/>
                </a:cxn>
                <a:cxn ang="0">
                  <a:pos x="927" y="655"/>
                </a:cxn>
                <a:cxn ang="0">
                  <a:pos x="935" y="606"/>
                </a:cxn>
                <a:cxn ang="0">
                  <a:pos x="938" y="534"/>
                </a:cxn>
                <a:cxn ang="0">
                  <a:pos x="930" y="462"/>
                </a:cxn>
                <a:cxn ang="0">
                  <a:pos x="912" y="395"/>
                </a:cxn>
                <a:cxn ang="0">
                  <a:pos x="888" y="331"/>
                </a:cxn>
                <a:cxn ang="0">
                  <a:pos x="852" y="272"/>
                </a:cxn>
                <a:cxn ang="0">
                  <a:pos x="812" y="218"/>
                </a:cxn>
                <a:cxn ang="0">
                  <a:pos x="763" y="169"/>
                </a:cxn>
                <a:cxn ang="0">
                  <a:pos x="708" y="128"/>
                </a:cxn>
              </a:cxnLst>
              <a:rect l="0" t="0" r="r" b="b"/>
              <a:pathLst>
                <a:path w="938" h="1068">
                  <a:moveTo>
                    <a:pt x="708" y="128"/>
                  </a:moveTo>
                  <a:lnTo>
                    <a:pt x="822" y="0"/>
                  </a:lnTo>
                  <a:lnTo>
                    <a:pt x="0" y="0"/>
                  </a:lnTo>
                  <a:lnTo>
                    <a:pt x="103" y="817"/>
                  </a:lnTo>
                  <a:lnTo>
                    <a:pt x="221" y="678"/>
                  </a:lnTo>
                  <a:lnTo>
                    <a:pt x="270" y="709"/>
                  </a:lnTo>
                  <a:lnTo>
                    <a:pt x="316" y="744"/>
                  </a:lnTo>
                  <a:lnTo>
                    <a:pt x="355" y="786"/>
                  </a:lnTo>
                  <a:lnTo>
                    <a:pt x="388" y="832"/>
                  </a:lnTo>
                  <a:lnTo>
                    <a:pt x="411" y="884"/>
                  </a:lnTo>
                  <a:lnTo>
                    <a:pt x="429" y="940"/>
                  </a:lnTo>
                  <a:lnTo>
                    <a:pt x="437" y="997"/>
                  </a:lnTo>
                  <a:lnTo>
                    <a:pt x="437" y="1058"/>
                  </a:lnTo>
                  <a:lnTo>
                    <a:pt x="437" y="1060"/>
                  </a:lnTo>
                  <a:lnTo>
                    <a:pt x="437" y="1064"/>
                  </a:lnTo>
                  <a:lnTo>
                    <a:pt x="437" y="1066"/>
                  </a:lnTo>
                  <a:lnTo>
                    <a:pt x="437" y="1068"/>
                  </a:lnTo>
                  <a:lnTo>
                    <a:pt x="483" y="1066"/>
                  </a:lnTo>
                  <a:lnTo>
                    <a:pt x="529" y="1058"/>
                  </a:lnTo>
                  <a:lnTo>
                    <a:pt x="573" y="1045"/>
                  </a:lnTo>
                  <a:lnTo>
                    <a:pt x="616" y="1030"/>
                  </a:lnTo>
                  <a:lnTo>
                    <a:pt x="658" y="1012"/>
                  </a:lnTo>
                  <a:lnTo>
                    <a:pt x="698" y="989"/>
                  </a:lnTo>
                  <a:lnTo>
                    <a:pt x="735" y="963"/>
                  </a:lnTo>
                  <a:lnTo>
                    <a:pt x="771" y="932"/>
                  </a:lnTo>
                  <a:lnTo>
                    <a:pt x="804" y="901"/>
                  </a:lnTo>
                  <a:lnTo>
                    <a:pt x="832" y="866"/>
                  </a:lnTo>
                  <a:lnTo>
                    <a:pt x="858" y="830"/>
                  </a:lnTo>
                  <a:lnTo>
                    <a:pt x="881" y="788"/>
                  </a:lnTo>
                  <a:lnTo>
                    <a:pt x="902" y="744"/>
                  </a:lnTo>
                  <a:lnTo>
                    <a:pt x="917" y="701"/>
                  </a:lnTo>
                  <a:lnTo>
                    <a:pt x="927" y="655"/>
                  </a:lnTo>
                  <a:lnTo>
                    <a:pt x="935" y="606"/>
                  </a:lnTo>
                  <a:lnTo>
                    <a:pt x="938" y="534"/>
                  </a:lnTo>
                  <a:lnTo>
                    <a:pt x="930" y="462"/>
                  </a:lnTo>
                  <a:lnTo>
                    <a:pt x="912" y="395"/>
                  </a:lnTo>
                  <a:lnTo>
                    <a:pt x="888" y="331"/>
                  </a:lnTo>
                  <a:lnTo>
                    <a:pt x="852" y="272"/>
                  </a:lnTo>
                  <a:lnTo>
                    <a:pt x="812" y="218"/>
                  </a:lnTo>
                  <a:lnTo>
                    <a:pt x="763" y="169"/>
                  </a:lnTo>
                  <a:lnTo>
                    <a:pt x="708" y="128"/>
                  </a:lnTo>
                  <a:close/>
                </a:path>
              </a:pathLst>
            </a:custGeom>
            <a:gradFill rotWithShape="1">
              <a:gsLst>
                <a:gs pos="0">
                  <a:srgbClr val="FFFFFF"/>
                </a:gs>
                <a:gs pos="7001">
                  <a:srgbClr val="E6E6E6"/>
                </a:gs>
                <a:gs pos="32001">
                  <a:srgbClr val="7D8496"/>
                </a:gs>
                <a:gs pos="47000">
                  <a:srgbClr val="E6E6E6"/>
                </a:gs>
                <a:gs pos="85001">
                  <a:srgbClr val="7D8496"/>
                </a:gs>
                <a:gs pos="100000">
                  <a:srgbClr val="E6E6E6"/>
                </a:gs>
              </a:gsLst>
              <a:lin ang="2700000" scaled="1"/>
            </a:gradFill>
            <a:ln w="9525">
              <a:noFill/>
              <a:round/>
            </a:ln>
          </p:spPr>
          <p:txBody>
            <a:bodyPr/>
            <a:lstStyle/>
            <a:p>
              <a:pPr algn="ctr" fontAlgn="base" latinLnBrk="0">
                <a:spcBef>
                  <a:spcPct val="0"/>
                </a:spcBef>
                <a:spcAft>
                  <a:spcPct val="0"/>
                </a:spcAft>
              </a:pPr>
              <a:endParaRPr lang="ko-KR" altLang="en-US" sz="1050" b="1">
                <a:solidFill>
                  <a:prstClr val="black"/>
                </a:solidFill>
                <a:latin typeface="Microsoft YaHei" panose="020B0503020204020204" pitchFamily="34" charset="-122"/>
                <a:cs typeface="+mn-ea"/>
                <a:sym typeface="+mn-lt"/>
              </a:endParaRPr>
            </a:p>
          </p:txBody>
        </p:sp>
        <p:sp>
          <p:nvSpPr>
            <p:cNvPr id="31" name="Freeform 97">
              <a:extLst>
                <a:ext uri="{FF2B5EF4-FFF2-40B4-BE49-F238E27FC236}">
                  <a16:creationId xmlns:a16="http://schemas.microsoft.com/office/drawing/2014/main" id="{1C8F65FB-8185-AE4C-BFF7-CA18E73D835A}"/>
                </a:ext>
              </a:extLst>
            </p:cNvPr>
            <p:cNvSpPr/>
            <p:nvPr/>
          </p:nvSpPr>
          <p:spPr bwMode="auto">
            <a:xfrm>
              <a:off x="5185238" y="4604719"/>
              <a:ext cx="487509" cy="264213"/>
            </a:xfrm>
            <a:custGeom>
              <a:avLst/>
              <a:gdLst/>
              <a:ahLst/>
              <a:cxnLst>
                <a:cxn ang="0">
                  <a:pos x="708" y="128"/>
                </a:cxn>
                <a:cxn ang="0">
                  <a:pos x="822" y="0"/>
                </a:cxn>
                <a:cxn ang="0">
                  <a:pos x="0" y="0"/>
                </a:cxn>
                <a:cxn ang="0">
                  <a:pos x="103" y="817"/>
                </a:cxn>
                <a:cxn ang="0">
                  <a:pos x="221" y="678"/>
                </a:cxn>
                <a:cxn ang="0">
                  <a:pos x="270" y="709"/>
                </a:cxn>
                <a:cxn ang="0">
                  <a:pos x="316" y="744"/>
                </a:cxn>
                <a:cxn ang="0">
                  <a:pos x="355" y="786"/>
                </a:cxn>
                <a:cxn ang="0">
                  <a:pos x="388" y="832"/>
                </a:cxn>
                <a:cxn ang="0">
                  <a:pos x="411" y="884"/>
                </a:cxn>
                <a:cxn ang="0">
                  <a:pos x="429" y="940"/>
                </a:cxn>
                <a:cxn ang="0">
                  <a:pos x="437" y="997"/>
                </a:cxn>
                <a:cxn ang="0">
                  <a:pos x="437" y="1058"/>
                </a:cxn>
                <a:cxn ang="0">
                  <a:pos x="437" y="1060"/>
                </a:cxn>
                <a:cxn ang="0">
                  <a:pos x="437" y="1064"/>
                </a:cxn>
                <a:cxn ang="0">
                  <a:pos x="437" y="1066"/>
                </a:cxn>
                <a:cxn ang="0">
                  <a:pos x="437" y="1068"/>
                </a:cxn>
                <a:cxn ang="0">
                  <a:pos x="483" y="1066"/>
                </a:cxn>
                <a:cxn ang="0">
                  <a:pos x="529" y="1058"/>
                </a:cxn>
                <a:cxn ang="0">
                  <a:pos x="573" y="1045"/>
                </a:cxn>
                <a:cxn ang="0">
                  <a:pos x="616" y="1030"/>
                </a:cxn>
                <a:cxn ang="0">
                  <a:pos x="658" y="1012"/>
                </a:cxn>
                <a:cxn ang="0">
                  <a:pos x="698" y="989"/>
                </a:cxn>
                <a:cxn ang="0">
                  <a:pos x="735" y="963"/>
                </a:cxn>
                <a:cxn ang="0">
                  <a:pos x="771" y="932"/>
                </a:cxn>
                <a:cxn ang="0">
                  <a:pos x="804" y="901"/>
                </a:cxn>
                <a:cxn ang="0">
                  <a:pos x="832" y="866"/>
                </a:cxn>
                <a:cxn ang="0">
                  <a:pos x="858" y="830"/>
                </a:cxn>
                <a:cxn ang="0">
                  <a:pos x="881" y="788"/>
                </a:cxn>
                <a:cxn ang="0">
                  <a:pos x="902" y="744"/>
                </a:cxn>
                <a:cxn ang="0">
                  <a:pos x="917" y="701"/>
                </a:cxn>
                <a:cxn ang="0">
                  <a:pos x="927" y="655"/>
                </a:cxn>
                <a:cxn ang="0">
                  <a:pos x="935" y="606"/>
                </a:cxn>
                <a:cxn ang="0">
                  <a:pos x="938" y="534"/>
                </a:cxn>
                <a:cxn ang="0">
                  <a:pos x="930" y="462"/>
                </a:cxn>
                <a:cxn ang="0">
                  <a:pos x="912" y="395"/>
                </a:cxn>
                <a:cxn ang="0">
                  <a:pos x="888" y="331"/>
                </a:cxn>
                <a:cxn ang="0">
                  <a:pos x="852" y="272"/>
                </a:cxn>
                <a:cxn ang="0">
                  <a:pos x="812" y="218"/>
                </a:cxn>
                <a:cxn ang="0">
                  <a:pos x="763" y="169"/>
                </a:cxn>
                <a:cxn ang="0">
                  <a:pos x="708" y="128"/>
                </a:cxn>
              </a:cxnLst>
              <a:rect l="0" t="0" r="r" b="b"/>
              <a:pathLst>
                <a:path w="938" h="1068">
                  <a:moveTo>
                    <a:pt x="708" y="128"/>
                  </a:moveTo>
                  <a:lnTo>
                    <a:pt x="822" y="0"/>
                  </a:lnTo>
                  <a:lnTo>
                    <a:pt x="0" y="0"/>
                  </a:lnTo>
                  <a:lnTo>
                    <a:pt x="103" y="817"/>
                  </a:lnTo>
                  <a:lnTo>
                    <a:pt x="221" y="678"/>
                  </a:lnTo>
                  <a:lnTo>
                    <a:pt x="270" y="709"/>
                  </a:lnTo>
                  <a:lnTo>
                    <a:pt x="316" y="744"/>
                  </a:lnTo>
                  <a:lnTo>
                    <a:pt x="355" y="786"/>
                  </a:lnTo>
                  <a:lnTo>
                    <a:pt x="388" y="832"/>
                  </a:lnTo>
                  <a:lnTo>
                    <a:pt x="411" y="884"/>
                  </a:lnTo>
                  <a:lnTo>
                    <a:pt x="429" y="940"/>
                  </a:lnTo>
                  <a:lnTo>
                    <a:pt x="437" y="997"/>
                  </a:lnTo>
                  <a:lnTo>
                    <a:pt x="437" y="1058"/>
                  </a:lnTo>
                  <a:lnTo>
                    <a:pt x="437" y="1060"/>
                  </a:lnTo>
                  <a:lnTo>
                    <a:pt x="437" y="1064"/>
                  </a:lnTo>
                  <a:lnTo>
                    <a:pt x="437" y="1066"/>
                  </a:lnTo>
                  <a:lnTo>
                    <a:pt x="437" y="1068"/>
                  </a:lnTo>
                  <a:lnTo>
                    <a:pt x="483" y="1066"/>
                  </a:lnTo>
                  <a:lnTo>
                    <a:pt x="529" y="1058"/>
                  </a:lnTo>
                  <a:lnTo>
                    <a:pt x="573" y="1045"/>
                  </a:lnTo>
                  <a:lnTo>
                    <a:pt x="616" y="1030"/>
                  </a:lnTo>
                  <a:lnTo>
                    <a:pt x="658" y="1012"/>
                  </a:lnTo>
                  <a:lnTo>
                    <a:pt x="698" y="989"/>
                  </a:lnTo>
                  <a:lnTo>
                    <a:pt x="735" y="963"/>
                  </a:lnTo>
                  <a:lnTo>
                    <a:pt x="771" y="932"/>
                  </a:lnTo>
                  <a:lnTo>
                    <a:pt x="804" y="901"/>
                  </a:lnTo>
                  <a:lnTo>
                    <a:pt x="832" y="866"/>
                  </a:lnTo>
                  <a:lnTo>
                    <a:pt x="858" y="830"/>
                  </a:lnTo>
                  <a:lnTo>
                    <a:pt x="881" y="788"/>
                  </a:lnTo>
                  <a:lnTo>
                    <a:pt x="902" y="744"/>
                  </a:lnTo>
                  <a:lnTo>
                    <a:pt x="917" y="701"/>
                  </a:lnTo>
                  <a:lnTo>
                    <a:pt x="927" y="655"/>
                  </a:lnTo>
                  <a:lnTo>
                    <a:pt x="935" y="606"/>
                  </a:lnTo>
                  <a:lnTo>
                    <a:pt x="938" y="534"/>
                  </a:lnTo>
                  <a:lnTo>
                    <a:pt x="930" y="462"/>
                  </a:lnTo>
                  <a:lnTo>
                    <a:pt x="912" y="395"/>
                  </a:lnTo>
                  <a:lnTo>
                    <a:pt x="888" y="331"/>
                  </a:lnTo>
                  <a:lnTo>
                    <a:pt x="852" y="272"/>
                  </a:lnTo>
                  <a:lnTo>
                    <a:pt x="812" y="218"/>
                  </a:lnTo>
                  <a:lnTo>
                    <a:pt x="763" y="169"/>
                  </a:lnTo>
                  <a:lnTo>
                    <a:pt x="708" y="128"/>
                  </a:lnTo>
                  <a:close/>
                </a:path>
              </a:pathLst>
            </a:custGeom>
            <a:gradFill rotWithShape="1">
              <a:gsLst>
                <a:gs pos="0">
                  <a:srgbClr val="008CD2"/>
                </a:gs>
                <a:gs pos="100000">
                  <a:srgbClr val="008CD2">
                    <a:gamma/>
                    <a:tint val="42353"/>
                    <a:invGamma/>
                  </a:srgbClr>
                </a:gs>
              </a:gsLst>
              <a:lin ang="2700000" scaled="1"/>
            </a:gradFill>
            <a:ln w="9525">
              <a:solidFill>
                <a:sysClr val="window" lastClr="FFFFFF"/>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ko-KR" altLang="en-US" sz="105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32" name="Freeform 98">
              <a:extLst>
                <a:ext uri="{FF2B5EF4-FFF2-40B4-BE49-F238E27FC236}">
                  <a16:creationId xmlns:a16="http://schemas.microsoft.com/office/drawing/2014/main" id="{B4A83D6E-CFAF-4043-BA62-C98CA082AAEE}"/>
                </a:ext>
              </a:extLst>
            </p:cNvPr>
            <p:cNvSpPr/>
            <p:nvPr/>
          </p:nvSpPr>
          <p:spPr bwMode="auto">
            <a:xfrm flipH="1">
              <a:off x="3704984" y="4604719"/>
              <a:ext cx="489724" cy="264213"/>
            </a:xfrm>
            <a:custGeom>
              <a:avLst/>
              <a:gdLst/>
              <a:ahLst/>
              <a:cxnLst>
                <a:cxn ang="0">
                  <a:pos x="708" y="128"/>
                </a:cxn>
                <a:cxn ang="0">
                  <a:pos x="822" y="0"/>
                </a:cxn>
                <a:cxn ang="0">
                  <a:pos x="0" y="0"/>
                </a:cxn>
                <a:cxn ang="0">
                  <a:pos x="103" y="817"/>
                </a:cxn>
                <a:cxn ang="0">
                  <a:pos x="221" y="678"/>
                </a:cxn>
                <a:cxn ang="0">
                  <a:pos x="270" y="709"/>
                </a:cxn>
                <a:cxn ang="0">
                  <a:pos x="316" y="744"/>
                </a:cxn>
                <a:cxn ang="0">
                  <a:pos x="355" y="786"/>
                </a:cxn>
                <a:cxn ang="0">
                  <a:pos x="388" y="832"/>
                </a:cxn>
                <a:cxn ang="0">
                  <a:pos x="411" y="884"/>
                </a:cxn>
                <a:cxn ang="0">
                  <a:pos x="429" y="940"/>
                </a:cxn>
                <a:cxn ang="0">
                  <a:pos x="437" y="997"/>
                </a:cxn>
                <a:cxn ang="0">
                  <a:pos x="437" y="1058"/>
                </a:cxn>
                <a:cxn ang="0">
                  <a:pos x="437" y="1060"/>
                </a:cxn>
                <a:cxn ang="0">
                  <a:pos x="437" y="1064"/>
                </a:cxn>
                <a:cxn ang="0">
                  <a:pos x="437" y="1066"/>
                </a:cxn>
                <a:cxn ang="0">
                  <a:pos x="437" y="1068"/>
                </a:cxn>
                <a:cxn ang="0">
                  <a:pos x="483" y="1066"/>
                </a:cxn>
                <a:cxn ang="0">
                  <a:pos x="529" y="1058"/>
                </a:cxn>
                <a:cxn ang="0">
                  <a:pos x="573" y="1045"/>
                </a:cxn>
                <a:cxn ang="0">
                  <a:pos x="616" y="1030"/>
                </a:cxn>
                <a:cxn ang="0">
                  <a:pos x="658" y="1012"/>
                </a:cxn>
                <a:cxn ang="0">
                  <a:pos x="698" y="989"/>
                </a:cxn>
                <a:cxn ang="0">
                  <a:pos x="735" y="963"/>
                </a:cxn>
                <a:cxn ang="0">
                  <a:pos x="771" y="932"/>
                </a:cxn>
                <a:cxn ang="0">
                  <a:pos x="804" y="901"/>
                </a:cxn>
                <a:cxn ang="0">
                  <a:pos x="832" y="866"/>
                </a:cxn>
                <a:cxn ang="0">
                  <a:pos x="858" y="830"/>
                </a:cxn>
                <a:cxn ang="0">
                  <a:pos x="881" y="788"/>
                </a:cxn>
                <a:cxn ang="0">
                  <a:pos x="902" y="744"/>
                </a:cxn>
                <a:cxn ang="0">
                  <a:pos x="917" y="701"/>
                </a:cxn>
                <a:cxn ang="0">
                  <a:pos x="927" y="655"/>
                </a:cxn>
                <a:cxn ang="0">
                  <a:pos x="935" y="606"/>
                </a:cxn>
                <a:cxn ang="0">
                  <a:pos x="938" y="534"/>
                </a:cxn>
                <a:cxn ang="0">
                  <a:pos x="930" y="462"/>
                </a:cxn>
                <a:cxn ang="0">
                  <a:pos x="912" y="395"/>
                </a:cxn>
                <a:cxn ang="0">
                  <a:pos x="888" y="331"/>
                </a:cxn>
                <a:cxn ang="0">
                  <a:pos x="852" y="272"/>
                </a:cxn>
                <a:cxn ang="0">
                  <a:pos x="812" y="218"/>
                </a:cxn>
                <a:cxn ang="0">
                  <a:pos x="763" y="169"/>
                </a:cxn>
                <a:cxn ang="0">
                  <a:pos x="708" y="128"/>
                </a:cxn>
              </a:cxnLst>
              <a:rect l="0" t="0" r="r" b="b"/>
              <a:pathLst>
                <a:path w="938" h="1068">
                  <a:moveTo>
                    <a:pt x="708" y="128"/>
                  </a:moveTo>
                  <a:lnTo>
                    <a:pt x="822" y="0"/>
                  </a:lnTo>
                  <a:lnTo>
                    <a:pt x="0" y="0"/>
                  </a:lnTo>
                  <a:lnTo>
                    <a:pt x="103" y="817"/>
                  </a:lnTo>
                  <a:lnTo>
                    <a:pt x="221" y="678"/>
                  </a:lnTo>
                  <a:lnTo>
                    <a:pt x="270" y="709"/>
                  </a:lnTo>
                  <a:lnTo>
                    <a:pt x="316" y="744"/>
                  </a:lnTo>
                  <a:lnTo>
                    <a:pt x="355" y="786"/>
                  </a:lnTo>
                  <a:lnTo>
                    <a:pt x="388" y="832"/>
                  </a:lnTo>
                  <a:lnTo>
                    <a:pt x="411" y="884"/>
                  </a:lnTo>
                  <a:lnTo>
                    <a:pt x="429" y="940"/>
                  </a:lnTo>
                  <a:lnTo>
                    <a:pt x="437" y="997"/>
                  </a:lnTo>
                  <a:lnTo>
                    <a:pt x="437" y="1058"/>
                  </a:lnTo>
                  <a:lnTo>
                    <a:pt x="437" y="1060"/>
                  </a:lnTo>
                  <a:lnTo>
                    <a:pt x="437" y="1064"/>
                  </a:lnTo>
                  <a:lnTo>
                    <a:pt x="437" y="1066"/>
                  </a:lnTo>
                  <a:lnTo>
                    <a:pt x="437" y="1068"/>
                  </a:lnTo>
                  <a:lnTo>
                    <a:pt x="483" y="1066"/>
                  </a:lnTo>
                  <a:lnTo>
                    <a:pt x="529" y="1058"/>
                  </a:lnTo>
                  <a:lnTo>
                    <a:pt x="573" y="1045"/>
                  </a:lnTo>
                  <a:lnTo>
                    <a:pt x="616" y="1030"/>
                  </a:lnTo>
                  <a:lnTo>
                    <a:pt x="658" y="1012"/>
                  </a:lnTo>
                  <a:lnTo>
                    <a:pt x="698" y="989"/>
                  </a:lnTo>
                  <a:lnTo>
                    <a:pt x="735" y="963"/>
                  </a:lnTo>
                  <a:lnTo>
                    <a:pt x="771" y="932"/>
                  </a:lnTo>
                  <a:lnTo>
                    <a:pt x="804" y="901"/>
                  </a:lnTo>
                  <a:lnTo>
                    <a:pt x="832" y="866"/>
                  </a:lnTo>
                  <a:lnTo>
                    <a:pt x="858" y="830"/>
                  </a:lnTo>
                  <a:lnTo>
                    <a:pt x="881" y="788"/>
                  </a:lnTo>
                  <a:lnTo>
                    <a:pt x="902" y="744"/>
                  </a:lnTo>
                  <a:lnTo>
                    <a:pt x="917" y="701"/>
                  </a:lnTo>
                  <a:lnTo>
                    <a:pt x="927" y="655"/>
                  </a:lnTo>
                  <a:lnTo>
                    <a:pt x="935" y="606"/>
                  </a:lnTo>
                  <a:lnTo>
                    <a:pt x="938" y="534"/>
                  </a:lnTo>
                  <a:lnTo>
                    <a:pt x="930" y="462"/>
                  </a:lnTo>
                  <a:lnTo>
                    <a:pt x="912" y="395"/>
                  </a:lnTo>
                  <a:lnTo>
                    <a:pt x="888" y="331"/>
                  </a:lnTo>
                  <a:lnTo>
                    <a:pt x="852" y="272"/>
                  </a:lnTo>
                  <a:lnTo>
                    <a:pt x="812" y="218"/>
                  </a:lnTo>
                  <a:lnTo>
                    <a:pt x="763" y="169"/>
                  </a:lnTo>
                  <a:lnTo>
                    <a:pt x="708" y="128"/>
                  </a:lnTo>
                  <a:close/>
                </a:path>
              </a:pathLst>
            </a:custGeom>
            <a:gradFill rotWithShape="1">
              <a:gsLst>
                <a:gs pos="0">
                  <a:srgbClr val="008CD2"/>
                </a:gs>
                <a:gs pos="100000">
                  <a:srgbClr val="008CD2">
                    <a:gamma/>
                    <a:tint val="42353"/>
                    <a:invGamma/>
                  </a:srgbClr>
                </a:gs>
              </a:gsLst>
              <a:lin ang="2700000" scaled="1"/>
            </a:gradFill>
            <a:ln w="9525">
              <a:solidFill>
                <a:sysClr val="window" lastClr="FFFFFF"/>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ko-KR" altLang="en-US" sz="105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33" name="Freeform 99">
              <a:extLst>
                <a:ext uri="{FF2B5EF4-FFF2-40B4-BE49-F238E27FC236}">
                  <a16:creationId xmlns:a16="http://schemas.microsoft.com/office/drawing/2014/main" id="{3C36E9BC-4321-DF47-8032-BDA10D3AB900}"/>
                </a:ext>
              </a:extLst>
            </p:cNvPr>
            <p:cNvSpPr/>
            <p:nvPr/>
          </p:nvSpPr>
          <p:spPr bwMode="auto">
            <a:xfrm flipV="1">
              <a:off x="5185238" y="3686365"/>
              <a:ext cx="487509" cy="263148"/>
            </a:xfrm>
            <a:custGeom>
              <a:avLst/>
              <a:gdLst/>
              <a:ahLst/>
              <a:cxnLst>
                <a:cxn ang="0">
                  <a:pos x="708" y="128"/>
                </a:cxn>
                <a:cxn ang="0">
                  <a:pos x="822" y="0"/>
                </a:cxn>
                <a:cxn ang="0">
                  <a:pos x="0" y="0"/>
                </a:cxn>
                <a:cxn ang="0">
                  <a:pos x="103" y="817"/>
                </a:cxn>
                <a:cxn ang="0">
                  <a:pos x="221" y="678"/>
                </a:cxn>
                <a:cxn ang="0">
                  <a:pos x="270" y="709"/>
                </a:cxn>
                <a:cxn ang="0">
                  <a:pos x="316" y="744"/>
                </a:cxn>
                <a:cxn ang="0">
                  <a:pos x="355" y="786"/>
                </a:cxn>
                <a:cxn ang="0">
                  <a:pos x="388" y="832"/>
                </a:cxn>
                <a:cxn ang="0">
                  <a:pos x="411" y="884"/>
                </a:cxn>
                <a:cxn ang="0">
                  <a:pos x="429" y="940"/>
                </a:cxn>
                <a:cxn ang="0">
                  <a:pos x="437" y="997"/>
                </a:cxn>
                <a:cxn ang="0">
                  <a:pos x="437" y="1058"/>
                </a:cxn>
                <a:cxn ang="0">
                  <a:pos x="437" y="1060"/>
                </a:cxn>
                <a:cxn ang="0">
                  <a:pos x="437" y="1064"/>
                </a:cxn>
                <a:cxn ang="0">
                  <a:pos x="437" y="1066"/>
                </a:cxn>
                <a:cxn ang="0">
                  <a:pos x="437" y="1068"/>
                </a:cxn>
                <a:cxn ang="0">
                  <a:pos x="483" y="1066"/>
                </a:cxn>
                <a:cxn ang="0">
                  <a:pos x="529" y="1058"/>
                </a:cxn>
                <a:cxn ang="0">
                  <a:pos x="573" y="1045"/>
                </a:cxn>
                <a:cxn ang="0">
                  <a:pos x="616" y="1030"/>
                </a:cxn>
                <a:cxn ang="0">
                  <a:pos x="658" y="1012"/>
                </a:cxn>
                <a:cxn ang="0">
                  <a:pos x="698" y="989"/>
                </a:cxn>
                <a:cxn ang="0">
                  <a:pos x="735" y="963"/>
                </a:cxn>
                <a:cxn ang="0">
                  <a:pos x="771" y="932"/>
                </a:cxn>
                <a:cxn ang="0">
                  <a:pos x="804" y="901"/>
                </a:cxn>
                <a:cxn ang="0">
                  <a:pos x="832" y="866"/>
                </a:cxn>
                <a:cxn ang="0">
                  <a:pos x="858" y="830"/>
                </a:cxn>
                <a:cxn ang="0">
                  <a:pos x="881" y="788"/>
                </a:cxn>
                <a:cxn ang="0">
                  <a:pos x="902" y="744"/>
                </a:cxn>
                <a:cxn ang="0">
                  <a:pos x="917" y="701"/>
                </a:cxn>
                <a:cxn ang="0">
                  <a:pos x="927" y="655"/>
                </a:cxn>
                <a:cxn ang="0">
                  <a:pos x="935" y="606"/>
                </a:cxn>
                <a:cxn ang="0">
                  <a:pos x="938" y="534"/>
                </a:cxn>
                <a:cxn ang="0">
                  <a:pos x="930" y="462"/>
                </a:cxn>
                <a:cxn ang="0">
                  <a:pos x="912" y="395"/>
                </a:cxn>
                <a:cxn ang="0">
                  <a:pos x="888" y="331"/>
                </a:cxn>
                <a:cxn ang="0">
                  <a:pos x="852" y="272"/>
                </a:cxn>
                <a:cxn ang="0">
                  <a:pos x="812" y="218"/>
                </a:cxn>
                <a:cxn ang="0">
                  <a:pos x="763" y="169"/>
                </a:cxn>
                <a:cxn ang="0">
                  <a:pos x="708" y="128"/>
                </a:cxn>
              </a:cxnLst>
              <a:rect l="0" t="0" r="r" b="b"/>
              <a:pathLst>
                <a:path w="938" h="1068">
                  <a:moveTo>
                    <a:pt x="708" y="128"/>
                  </a:moveTo>
                  <a:lnTo>
                    <a:pt x="822" y="0"/>
                  </a:lnTo>
                  <a:lnTo>
                    <a:pt x="0" y="0"/>
                  </a:lnTo>
                  <a:lnTo>
                    <a:pt x="103" y="817"/>
                  </a:lnTo>
                  <a:lnTo>
                    <a:pt x="221" y="678"/>
                  </a:lnTo>
                  <a:lnTo>
                    <a:pt x="270" y="709"/>
                  </a:lnTo>
                  <a:lnTo>
                    <a:pt x="316" y="744"/>
                  </a:lnTo>
                  <a:lnTo>
                    <a:pt x="355" y="786"/>
                  </a:lnTo>
                  <a:lnTo>
                    <a:pt x="388" y="832"/>
                  </a:lnTo>
                  <a:lnTo>
                    <a:pt x="411" y="884"/>
                  </a:lnTo>
                  <a:lnTo>
                    <a:pt x="429" y="940"/>
                  </a:lnTo>
                  <a:lnTo>
                    <a:pt x="437" y="997"/>
                  </a:lnTo>
                  <a:lnTo>
                    <a:pt x="437" y="1058"/>
                  </a:lnTo>
                  <a:lnTo>
                    <a:pt x="437" y="1060"/>
                  </a:lnTo>
                  <a:lnTo>
                    <a:pt x="437" y="1064"/>
                  </a:lnTo>
                  <a:lnTo>
                    <a:pt x="437" y="1066"/>
                  </a:lnTo>
                  <a:lnTo>
                    <a:pt x="437" y="1068"/>
                  </a:lnTo>
                  <a:lnTo>
                    <a:pt x="483" y="1066"/>
                  </a:lnTo>
                  <a:lnTo>
                    <a:pt x="529" y="1058"/>
                  </a:lnTo>
                  <a:lnTo>
                    <a:pt x="573" y="1045"/>
                  </a:lnTo>
                  <a:lnTo>
                    <a:pt x="616" y="1030"/>
                  </a:lnTo>
                  <a:lnTo>
                    <a:pt x="658" y="1012"/>
                  </a:lnTo>
                  <a:lnTo>
                    <a:pt x="698" y="989"/>
                  </a:lnTo>
                  <a:lnTo>
                    <a:pt x="735" y="963"/>
                  </a:lnTo>
                  <a:lnTo>
                    <a:pt x="771" y="932"/>
                  </a:lnTo>
                  <a:lnTo>
                    <a:pt x="804" y="901"/>
                  </a:lnTo>
                  <a:lnTo>
                    <a:pt x="832" y="866"/>
                  </a:lnTo>
                  <a:lnTo>
                    <a:pt x="858" y="830"/>
                  </a:lnTo>
                  <a:lnTo>
                    <a:pt x="881" y="788"/>
                  </a:lnTo>
                  <a:lnTo>
                    <a:pt x="902" y="744"/>
                  </a:lnTo>
                  <a:lnTo>
                    <a:pt x="917" y="701"/>
                  </a:lnTo>
                  <a:lnTo>
                    <a:pt x="927" y="655"/>
                  </a:lnTo>
                  <a:lnTo>
                    <a:pt x="935" y="606"/>
                  </a:lnTo>
                  <a:lnTo>
                    <a:pt x="938" y="534"/>
                  </a:lnTo>
                  <a:lnTo>
                    <a:pt x="930" y="462"/>
                  </a:lnTo>
                  <a:lnTo>
                    <a:pt x="912" y="395"/>
                  </a:lnTo>
                  <a:lnTo>
                    <a:pt x="888" y="331"/>
                  </a:lnTo>
                  <a:lnTo>
                    <a:pt x="852" y="272"/>
                  </a:lnTo>
                  <a:lnTo>
                    <a:pt x="812" y="218"/>
                  </a:lnTo>
                  <a:lnTo>
                    <a:pt x="763" y="169"/>
                  </a:lnTo>
                  <a:lnTo>
                    <a:pt x="708" y="128"/>
                  </a:lnTo>
                  <a:close/>
                </a:path>
              </a:pathLst>
            </a:custGeom>
            <a:gradFill rotWithShape="1">
              <a:gsLst>
                <a:gs pos="0">
                  <a:srgbClr val="008CD2"/>
                </a:gs>
                <a:gs pos="100000">
                  <a:srgbClr val="008CD2">
                    <a:gamma/>
                    <a:tint val="42353"/>
                    <a:invGamma/>
                  </a:srgbClr>
                </a:gs>
              </a:gsLst>
              <a:lin ang="2700000" scaled="1"/>
            </a:gradFill>
            <a:ln w="9525">
              <a:solidFill>
                <a:sysClr val="window" lastClr="FFFFFF"/>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ko-KR" altLang="en-US" sz="105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34" name="Freeform 100">
              <a:extLst>
                <a:ext uri="{FF2B5EF4-FFF2-40B4-BE49-F238E27FC236}">
                  <a16:creationId xmlns:a16="http://schemas.microsoft.com/office/drawing/2014/main" id="{34063C16-C0F1-9742-BF69-87D619D65509}"/>
                </a:ext>
              </a:extLst>
            </p:cNvPr>
            <p:cNvSpPr/>
            <p:nvPr/>
          </p:nvSpPr>
          <p:spPr bwMode="auto">
            <a:xfrm flipH="1" flipV="1">
              <a:off x="3704984" y="3686365"/>
              <a:ext cx="489724" cy="263148"/>
            </a:xfrm>
            <a:custGeom>
              <a:avLst/>
              <a:gdLst/>
              <a:ahLst/>
              <a:cxnLst>
                <a:cxn ang="0">
                  <a:pos x="708" y="128"/>
                </a:cxn>
                <a:cxn ang="0">
                  <a:pos x="822" y="0"/>
                </a:cxn>
                <a:cxn ang="0">
                  <a:pos x="0" y="0"/>
                </a:cxn>
                <a:cxn ang="0">
                  <a:pos x="103" y="817"/>
                </a:cxn>
                <a:cxn ang="0">
                  <a:pos x="221" y="678"/>
                </a:cxn>
                <a:cxn ang="0">
                  <a:pos x="270" y="709"/>
                </a:cxn>
                <a:cxn ang="0">
                  <a:pos x="316" y="744"/>
                </a:cxn>
                <a:cxn ang="0">
                  <a:pos x="355" y="786"/>
                </a:cxn>
                <a:cxn ang="0">
                  <a:pos x="388" y="832"/>
                </a:cxn>
                <a:cxn ang="0">
                  <a:pos x="411" y="884"/>
                </a:cxn>
                <a:cxn ang="0">
                  <a:pos x="429" y="940"/>
                </a:cxn>
                <a:cxn ang="0">
                  <a:pos x="437" y="997"/>
                </a:cxn>
                <a:cxn ang="0">
                  <a:pos x="437" y="1058"/>
                </a:cxn>
                <a:cxn ang="0">
                  <a:pos x="437" y="1060"/>
                </a:cxn>
                <a:cxn ang="0">
                  <a:pos x="437" y="1064"/>
                </a:cxn>
                <a:cxn ang="0">
                  <a:pos x="437" y="1066"/>
                </a:cxn>
                <a:cxn ang="0">
                  <a:pos x="437" y="1068"/>
                </a:cxn>
                <a:cxn ang="0">
                  <a:pos x="483" y="1066"/>
                </a:cxn>
                <a:cxn ang="0">
                  <a:pos x="529" y="1058"/>
                </a:cxn>
                <a:cxn ang="0">
                  <a:pos x="573" y="1045"/>
                </a:cxn>
                <a:cxn ang="0">
                  <a:pos x="616" y="1030"/>
                </a:cxn>
                <a:cxn ang="0">
                  <a:pos x="658" y="1012"/>
                </a:cxn>
                <a:cxn ang="0">
                  <a:pos x="698" y="989"/>
                </a:cxn>
                <a:cxn ang="0">
                  <a:pos x="735" y="963"/>
                </a:cxn>
                <a:cxn ang="0">
                  <a:pos x="771" y="932"/>
                </a:cxn>
                <a:cxn ang="0">
                  <a:pos x="804" y="901"/>
                </a:cxn>
                <a:cxn ang="0">
                  <a:pos x="832" y="866"/>
                </a:cxn>
                <a:cxn ang="0">
                  <a:pos x="858" y="830"/>
                </a:cxn>
                <a:cxn ang="0">
                  <a:pos x="881" y="788"/>
                </a:cxn>
                <a:cxn ang="0">
                  <a:pos x="902" y="744"/>
                </a:cxn>
                <a:cxn ang="0">
                  <a:pos x="917" y="701"/>
                </a:cxn>
                <a:cxn ang="0">
                  <a:pos x="927" y="655"/>
                </a:cxn>
                <a:cxn ang="0">
                  <a:pos x="935" y="606"/>
                </a:cxn>
                <a:cxn ang="0">
                  <a:pos x="938" y="534"/>
                </a:cxn>
                <a:cxn ang="0">
                  <a:pos x="930" y="462"/>
                </a:cxn>
                <a:cxn ang="0">
                  <a:pos x="912" y="395"/>
                </a:cxn>
                <a:cxn ang="0">
                  <a:pos x="888" y="331"/>
                </a:cxn>
                <a:cxn ang="0">
                  <a:pos x="852" y="272"/>
                </a:cxn>
                <a:cxn ang="0">
                  <a:pos x="812" y="218"/>
                </a:cxn>
                <a:cxn ang="0">
                  <a:pos x="763" y="169"/>
                </a:cxn>
                <a:cxn ang="0">
                  <a:pos x="708" y="128"/>
                </a:cxn>
              </a:cxnLst>
              <a:rect l="0" t="0" r="r" b="b"/>
              <a:pathLst>
                <a:path w="938" h="1068">
                  <a:moveTo>
                    <a:pt x="708" y="128"/>
                  </a:moveTo>
                  <a:lnTo>
                    <a:pt x="822" y="0"/>
                  </a:lnTo>
                  <a:lnTo>
                    <a:pt x="0" y="0"/>
                  </a:lnTo>
                  <a:lnTo>
                    <a:pt x="103" y="817"/>
                  </a:lnTo>
                  <a:lnTo>
                    <a:pt x="221" y="678"/>
                  </a:lnTo>
                  <a:lnTo>
                    <a:pt x="270" y="709"/>
                  </a:lnTo>
                  <a:lnTo>
                    <a:pt x="316" y="744"/>
                  </a:lnTo>
                  <a:lnTo>
                    <a:pt x="355" y="786"/>
                  </a:lnTo>
                  <a:lnTo>
                    <a:pt x="388" y="832"/>
                  </a:lnTo>
                  <a:lnTo>
                    <a:pt x="411" y="884"/>
                  </a:lnTo>
                  <a:lnTo>
                    <a:pt x="429" y="940"/>
                  </a:lnTo>
                  <a:lnTo>
                    <a:pt x="437" y="997"/>
                  </a:lnTo>
                  <a:lnTo>
                    <a:pt x="437" y="1058"/>
                  </a:lnTo>
                  <a:lnTo>
                    <a:pt x="437" y="1060"/>
                  </a:lnTo>
                  <a:lnTo>
                    <a:pt x="437" y="1064"/>
                  </a:lnTo>
                  <a:lnTo>
                    <a:pt x="437" y="1066"/>
                  </a:lnTo>
                  <a:lnTo>
                    <a:pt x="437" y="1068"/>
                  </a:lnTo>
                  <a:lnTo>
                    <a:pt x="483" y="1066"/>
                  </a:lnTo>
                  <a:lnTo>
                    <a:pt x="529" y="1058"/>
                  </a:lnTo>
                  <a:lnTo>
                    <a:pt x="573" y="1045"/>
                  </a:lnTo>
                  <a:lnTo>
                    <a:pt x="616" y="1030"/>
                  </a:lnTo>
                  <a:lnTo>
                    <a:pt x="658" y="1012"/>
                  </a:lnTo>
                  <a:lnTo>
                    <a:pt x="698" y="989"/>
                  </a:lnTo>
                  <a:lnTo>
                    <a:pt x="735" y="963"/>
                  </a:lnTo>
                  <a:lnTo>
                    <a:pt x="771" y="932"/>
                  </a:lnTo>
                  <a:lnTo>
                    <a:pt x="804" y="901"/>
                  </a:lnTo>
                  <a:lnTo>
                    <a:pt x="832" y="866"/>
                  </a:lnTo>
                  <a:lnTo>
                    <a:pt x="858" y="830"/>
                  </a:lnTo>
                  <a:lnTo>
                    <a:pt x="881" y="788"/>
                  </a:lnTo>
                  <a:lnTo>
                    <a:pt x="902" y="744"/>
                  </a:lnTo>
                  <a:lnTo>
                    <a:pt x="917" y="701"/>
                  </a:lnTo>
                  <a:lnTo>
                    <a:pt x="927" y="655"/>
                  </a:lnTo>
                  <a:lnTo>
                    <a:pt x="935" y="606"/>
                  </a:lnTo>
                  <a:lnTo>
                    <a:pt x="938" y="534"/>
                  </a:lnTo>
                  <a:lnTo>
                    <a:pt x="930" y="462"/>
                  </a:lnTo>
                  <a:lnTo>
                    <a:pt x="912" y="395"/>
                  </a:lnTo>
                  <a:lnTo>
                    <a:pt x="888" y="331"/>
                  </a:lnTo>
                  <a:lnTo>
                    <a:pt x="852" y="272"/>
                  </a:lnTo>
                  <a:lnTo>
                    <a:pt x="812" y="218"/>
                  </a:lnTo>
                  <a:lnTo>
                    <a:pt x="763" y="169"/>
                  </a:lnTo>
                  <a:lnTo>
                    <a:pt x="708" y="128"/>
                  </a:lnTo>
                  <a:close/>
                </a:path>
              </a:pathLst>
            </a:custGeom>
            <a:gradFill rotWithShape="1">
              <a:gsLst>
                <a:gs pos="0">
                  <a:srgbClr val="008CD2"/>
                </a:gs>
                <a:gs pos="100000">
                  <a:srgbClr val="008CD2">
                    <a:gamma/>
                    <a:tint val="42353"/>
                    <a:invGamma/>
                  </a:srgbClr>
                </a:gs>
              </a:gsLst>
              <a:lin ang="2700000" scaled="1"/>
            </a:gradFill>
            <a:ln w="9525">
              <a:solidFill>
                <a:sysClr val="window" lastClr="FFFFFF"/>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ko-KR" altLang="en-US" sz="105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35" name="Rectangle 101">
              <a:extLst>
                <a:ext uri="{FF2B5EF4-FFF2-40B4-BE49-F238E27FC236}">
                  <a16:creationId xmlns:a16="http://schemas.microsoft.com/office/drawing/2014/main" id="{B0692A3E-F90C-5046-A578-464199E57A7E}"/>
                </a:ext>
              </a:extLst>
            </p:cNvPr>
            <p:cNvSpPr>
              <a:spLocks noChangeArrowheads="1"/>
            </p:cNvSpPr>
            <p:nvPr/>
          </p:nvSpPr>
          <p:spPr bwMode="auto">
            <a:xfrm>
              <a:off x="7135811" y="2315640"/>
              <a:ext cx="1373867" cy="198647"/>
            </a:xfrm>
            <a:prstGeom prst="rect">
              <a:avLst/>
            </a:prstGeom>
            <a:noFill/>
            <a:ln w="9525" algn="ctr">
              <a:noFill/>
              <a:miter lim="800000"/>
            </a:ln>
            <a:effectLst/>
          </p:spPr>
          <p:txBody>
            <a:bodyPr wrap="none" lIns="0" tIns="0" rIns="0" bIns="0">
              <a:spAutoFit/>
            </a:bodyPr>
            <a:lstStyle/>
            <a:p>
              <a:pPr algn="ctr" fontAlgn="base" latinLnBrk="0">
                <a:spcBef>
                  <a:spcPct val="0"/>
                </a:spcBef>
                <a:spcAft>
                  <a:spcPct val="0"/>
                </a:spcAft>
              </a:pPr>
              <a:r>
                <a:rPr kumimoji="1" lang="ko-KR" altLang="en-US" sz="1400" b="1" dirty="0">
                  <a:solidFill>
                    <a:srgbClr val="006699"/>
                  </a:solidFill>
                  <a:latin typeface="Microsoft YaHei" panose="020B0503020204020204" pitchFamily="34" charset="-122"/>
                  <a:cs typeface="+mn-ea"/>
                  <a:sym typeface="+mn-lt"/>
                </a:rPr>
                <a:t>导入</a:t>
              </a:r>
              <a:r>
                <a:rPr kumimoji="1" lang="zh-CN" altLang="en-US" sz="1400" b="1" dirty="0">
                  <a:solidFill>
                    <a:srgbClr val="006699"/>
                  </a:solidFill>
                  <a:latin typeface="Microsoft YaHei" panose="020B0503020204020204" pitchFamily="34" charset="-122"/>
                  <a:ea typeface="Microsoft YaHei" panose="020B0503020204020204" pitchFamily="34" charset="-122"/>
                  <a:cs typeface="+mn-ea"/>
                  <a:sym typeface="+mn-lt"/>
                </a:rPr>
                <a:t>工具灵活运用</a:t>
              </a:r>
              <a:endParaRPr kumimoji="1" lang="ko-KR" altLang="en-US" sz="1400" b="1" dirty="0">
                <a:solidFill>
                  <a:srgbClr val="006699"/>
                </a:solidFill>
                <a:latin typeface="Microsoft YaHei" panose="020B0503020204020204" pitchFamily="34" charset="-122"/>
                <a:cs typeface="+mn-ea"/>
                <a:sym typeface="+mn-lt"/>
              </a:endParaRPr>
            </a:p>
          </p:txBody>
        </p:sp>
        <p:sp>
          <p:nvSpPr>
            <p:cNvPr id="36" name="Text Box 89">
              <a:extLst>
                <a:ext uri="{FF2B5EF4-FFF2-40B4-BE49-F238E27FC236}">
                  <a16:creationId xmlns:a16="http://schemas.microsoft.com/office/drawing/2014/main" id="{A036B6EE-36A3-F445-8BB3-9F6805AC43A6}"/>
                </a:ext>
              </a:extLst>
            </p:cNvPr>
            <p:cNvSpPr txBox="1">
              <a:spLocks noChangeArrowheads="1"/>
            </p:cNvSpPr>
            <p:nvPr/>
          </p:nvSpPr>
          <p:spPr bwMode="auto">
            <a:xfrm>
              <a:off x="1046293" y="2348880"/>
              <a:ext cx="1111668" cy="198647"/>
            </a:xfrm>
            <a:prstGeom prst="rect">
              <a:avLst/>
            </a:prstGeom>
            <a:noFill/>
            <a:ln w="9525" algn="ctr">
              <a:noFill/>
              <a:miter lim="800000"/>
            </a:ln>
            <a:effectLst/>
          </p:spPr>
          <p:txBody>
            <a:bodyPr wrap="none" lIns="0" tIns="0" rIns="0" bIns="0">
              <a:spAutoFit/>
            </a:bodyPr>
            <a:lstStyle/>
            <a:p>
              <a:pPr algn="ctr" fontAlgn="base" latinLnBrk="0">
                <a:spcBef>
                  <a:spcPct val="0"/>
                </a:spcBef>
                <a:spcAft>
                  <a:spcPct val="0"/>
                </a:spcAft>
              </a:pPr>
              <a:r>
                <a:rPr kumimoji="1" lang="zh-CN" altLang="en-US" sz="1400" b="1" dirty="0">
                  <a:solidFill>
                    <a:srgbClr val="006699"/>
                  </a:solidFill>
                  <a:latin typeface="Microsoft YaHei" panose="020B0503020204020204" pitchFamily="34" charset="-122"/>
                  <a:ea typeface="Microsoft YaHei" panose="020B0503020204020204" pitchFamily="34" charset="-122"/>
                  <a:cs typeface="+mn-ea"/>
                  <a:sym typeface="+mn-lt"/>
                </a:rPr>
                <a:t>定期检查</a:t>
              </a:r>
              <a:r>
                <a:rPr kumimoji="1" lang="en-US" altLang="ko-KR" sz="1400" b="1" dirty="0">
                  <a:solidFill>
                    <a:srgbClr val="006699"/>
                  </a:solidFill>
                  <a:latin typeface="Microsoft YaHei" panose="020B0503020204020204" pitchFamily="34" charset="-122"/>
                  <a:ea typeface="Microsoft YaHei" panose="020B0503020204020204" pitchFamily="34" charset="-122"/>
                  <a:cs typeface="+mn-ea"/>
                  <a:sym typeface="+mn-lt"/>
                </a:rPr>
                <a:t>/</a:t>
              </a:r>
              <a:r>
                <a:rPr kumimoji="1" lang="ko-KR" altLang="en-US" sz="1400" b="1" dirty="0">
                  <a:solidFill>
                    <a:srgbClr val="006699"/>
                  </a:solidFill>
                  <a:latin typeface="Microsoft YaHei" panose="020B0503020204020204" pitchFamily="34" charset="-122"/>
                  <a:cs typeface="+mn-ea"/>
                  <a:sym typeface="+mn-lt"/>
                </a:rPr>
                <a:t>分析</a:t>
              </a:r>
            </a:p>
          </p:txBody>
        </p:sp>
      </p:grpSp>
      <p:sp>
        <p:nvSpPr>
          <p:cNvPr id="37" name="矩形 5">
            <a:extLst>
              <a:ext uri="{FF2B5EF4-FFF2-40B4-BE49-F238E27FC236}">
                <a16:creationId xmlns:a16="http://schemas.microsoft.com/office/drawing/2014/main" id="{B54A0EFC-1B34-A64D-91F4-8BF0C526DBCA}"/>
              </a:ext>
            </a:extLst>
          </p:cNvPr>
          <p:cNvSpPr/>
          <p:nvPr/>
        </p:nvSpPr>
        <p:spPr>
          <a:xfrm>
            <a:off x="4800422" y="3790733"/>
            <a:ext cx="2542506" cy="461665"/>
          </a:xfrm>
          <a:prstGeom prst="rect">
            <a:avLst/>
          </a:prstGeom>
        </p:spPr>
        <p:txBody>
          <a:bodyPr wrap="square">
            <a:spAutoFit/>
          </a:bodyPr>
          <a:lstStyle/>
          <a:p>
            <a:pPr algn="ctr" fontAlgn="base" latinLnBrk="0">
              <a:spcBef>
                <a:spcPct val="0"/>
              </a:spcBef>
              <a:spcAft>
                <a:spcPct val="0"/>
              </a:spcAft>
            </a:pPr>
            <a:r>
              <a:rPr lang="ko-KR" altLang="en-US" sz="2400" b="1" kern="10" dirty="0">
                <a:ln w="9525">
                  <a:noFill/>
                  <a:round/>
                </a:ln>
                <a:solidFill>
                  <a:srgbClr val="002060"/>
                </a:solidFill>
                <a:latin typeface="Microsoft YaHei" panose="020B0503020204020204" pitchFamily="34" charset="-122"/>
                <a:cs typeface="+mn-ea"/>
                <a:sym typeface="+mn-lt"/>
              </a:rPr>
              <a:t>强化预防故障</a:t>
            </a:r>
          </a:p>
        </p:txBody>
      </p:sp>
    </p:spTree>
    <p:extLst>
      <p:ext uri="{BB962C8B-B14F-4D97-AF65-F5344CB8AC3E}">
        <p14:creationId xmlns:p14="http://schemas.microsoft.com/office/powerpoint/2010/main" val="9857494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3AE6FD60-FC73-8745-B7ED-3A9500124FD5}"/>
              </a:ext>
            </a:extLst>
          </p:cNvPr>
          <p:cNvSpPr>
            <a:spLocks noGrp="1"/>
          </p:cNvSpPr>
          <p:nvPr>
            <p:ph idx="1"/>
          </p:nvPr>
        </p:nvSpPr>
        <p:spPr/>
        <p:txBody>
          <a:bodyPr/>
          <a:lstStyle/>
          <a:p>
            <a:r>
              <a:rPr lang="en-US" altLang="ko-KR" dirty="0">
                <a:cs typeface="+mn-ea"/>
                <a:sym typeface="+mn-lt"/>
              </a:rPr>
              <a:t>MES</a:t>
            </a:r>
            <a:r>
              <a:rPr lang="ko-KR" altLang="en-US" dirty="0" err="1">
                <a:cs typeface="+mn-ea"/>
                <a:sym typeface="+mn-lt"/>
              </a:rPr>
              <a:t>系统</a:t>
            </a:r>
            <a:r>
              <a:rPr lang="zh-CN" altLang="en-US" dirty="0">
                <a:cs typeface="+mn-ea"/>
                <a:sym typeface="+mn-lt"/>
              </a:rPr>
              <a:t>中对</a:t>
            </a:r>
            <a:r>
              <a:rPr lang="ko-KR" altLang="en-US" dirty="0" err="1">
                <a:cs typeface="+mn-ea"/>
                <a:sym typeface="+mn-lt"/>
              </a:rPr>
              <a:t>故障预防</a:t>
            </a:r>
            <a:r>
              <a:rPr lang="zh-CN" altLang="en-US" dirty="0">
                <a:cs typeface="+mn-ea"/>
                <a:sym typeface="+mn-lt"/>
              </a:rPr>
              <a:t>、</a:t>
            </a:r>
            <a:r>
              <a:rPr lang="ko-KR" altLang="en-US" dirty="0" err="1">
                <a:cs typeface="+mn-ea"/>
                <a:sym typeface="+mn-lt"/>
              </a:rPr>
              <a:t>故障</a:t>
            </a:r>
            <a:r>
              <a:rPr lang="zh-CN" altLang="en-US" dirty="0">
                <a:cs typeface="+mn-ea"/>
                <a:sym typeface="+mn-lt"/>
              </a:rPr>
              <a:t>识别、</a:t>
            </a:r>
            <a:r>
              <a:rPr lang="ko-KR" altLang="en-US" dirty="0" err="1">
                <a:cs typeface="+mn-ea"/>
                <a:sym typeface="+mn-lt"/>
              </a:rPr>
              <a:t>故障措施</a:t>
            </a:r>
            <a:r>
              <a:rPr lang="zh-CN" altLang="en-US" dirty="0">
                <a:cs typeface="+mn-ea"/>
                <a:sym typeface="+mn-lt"/>
              </a:rPr>
              <a:t>、优化进行管理。</a:t>
            </a:r>
            <a:endParaRPr lang="en-US" altLang="ko-KR" dirty="0">
              <a:cs typeface="+mn-ea"/>
              <a:sym typeface="+mn-lt"/>
            </a:endParaRPr>
          </a:p>
          <a:p>
            <a:endParaRPr kumimoji="1" lang="ko-KR" altLang="en-US" dirty="0"/>
          </a:p>
        </p:txBody>
      </p:sp>
      <p:sp>
        <p:nvSpPr>
          <p:cNvPr id="2" name="제목 1">
            <a:extLst>
              <a:ext uri="{FF2B5EF4-FFF2-40B4-BE49-F238E27FC236}">
                <a16:creationId xmlns:a16="http://schemas.microsoft.com/office/drawing/2014/main" id="{63C23D61-C7E2-AD4B-9164-2E50E6B6C29F}"/>
              </a:ext>
            </a:extLst>
          </p:cNvPr>
          <p:cNvSpPr>
            <a:spLocks noGrp="1"/>
          </p:cNvSpPr>
          <p:nvPr>
            <p:ph type="title"/>
          </p:nvPr>
        </p:nvSpPr>
        <p:spPr/>
        <p:txBody>
          <a:bodyPr/>
          <a:lstStyle/>
          <a:p>
            <a:r>
              <a:rPr kumimoji="1" lang="zh-CN" altLang="en-US" kern="0" dirty="0">
                <a:cs typeface="+mn-ea"/>
                <a:sym typeface="+mn-lt"/>
              </a:rPr>
              <a:t>故障管理</a:t>
            </a:r>
            <a:r>
              <a:rPr lang="zh-CN" altLang="en-US" dirty="0">
                <a:cs typeface="+mn-ea"/>
                <a:sym typeface="+mn-lt"/>
              </a:rPr>
              <a:t>方案</a:t>
            </a:r>
            <a:r>
              <a:rPr kumimoji="1" lang="en-US" altLang="zh-CN" kern="0" dirty="0">
                <a:cs typeface="+mn-ea"/>
                <a:sym typeface="+mn-lt"/>
              </a:rPr>
              <a:t>- </a:t>
            </a:r>
            <a:r>
              <a:rPr lang="ko-KR" altLang="en-US" dirty="0" err="1">
                <a:cs typeface="+mn-ea"/>
                <a:sym typeface="+mn-lt"/>
              </a:rPr>
              <a:t>故障恢复</a:t>
            </a:r>
            <a:r>
              <a:rPr lang="zh-CN" altLang="en-US" dirty="0">
                <a:cs typeface="+mn-ea"/>
                <a:sym typeface="+mn-lt"/>
              </a:rPr>
              <a:t>方案</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115</a:t>
            </a:fld>
            <a:endParaRPr lang="ko-KR" altLang="en-US" dirty="0"/>
          </a:p>
        </p:txBody>
      </p:sp>
      <p:graphicFrame>
        <p:nvGraphicFramePr>
          <p:cNvPr id="7" name="Group 44">
            <a:extLst>
              <a:ext uri="{FF2B5EF4-FFF2-40B4-BE49-F238E27FC236}">
                <a16:creationId xmlns:a16="http://schemas.microsoft.com/office/drawing/2014/main" id="{5A3336C1-1D55-B146-84DF-C144F1C108D8}"/>
              </a:ext>
            </a:extLst>
          </p:cNvPr>
          <p:cNvGraphicFramePr>
            <a:graphicFrameLocks noGrp="1"/>
          </p:cNvGraphicFramePr>
          <p:nvPr/>
        </p:nvGraphicFramePr>
        <p:xfrm>
          <a:off x="744220" y="1600326"/>
          <a:ext cx="5295556" cy="4701614"/>
        </p:xfrm>
        <a:graphic>
          <a:graphicData uri="http://schemas.openxmlformats.org/drawingml/2006/table">
            <a:tbl>
              <a:tblPr/>
              <a:tblGrid>
                <a:gridCol w="1114853">
                  <a:extLst>
                    <a:ext uri="{9D8B030D-6E8A-4147-A177-3AD203B41FA5}">
                      <a16:colId xmlns:a16="http://schemas.microsoft.com/office/drawing/2014/main" val="20000"/>
                    </a:ext>
                  </a:extLst>
                </a:gridCol>
                <a:gridCol w="4180703">
                  <a:extLst>
                    <a:ext uri="{9D8B030D-6E8A-4147-A177-3AD203B41FA5}">
                      <a16:colId xmlns:a16="http://schemas.microsoft.com/office/drawing/2014/main" val="20001"/>
                    </a:ext>
                  </a:extLst>
                </a:gridCol>
              </a:tblGrid>
              <a:tr h="308325">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0" marR="0" lvl="0" indent="0" algn="ctr" defTabSz="956945" rtl="0" eaLnBrk="1" fontAlgn="ctr" latinLnBrk="0" hangingPunct="1">
                        <a:lnSpc>
                          <a:spcPct val="84000"/>
                        </a:lnSpc>
                        <a:spcBef>
                          <a:spcPct val="0"/>
                        </a:spcBef>
                        <a:spcAft>
                          <a:spcPct val="0"/>
                        </a:spcAft>
                        <a:buClrTx/>
                        <a:buSzTx/>
                        <a:buFontTx/>
                        <a:buNone/>
                      </a:pPr>
                      <a:r>
                        <a:rPr kumimoji="1" lang="ko-KR" altLang="en-US" sz="1100" b="1" i="0" u="none" strike="noStrike" cap="none" normalizeH="0" baseline="0" dirty="0">
                          <a:ln>
                            <a:noFill/>
                          </a:ln>
                          <a:solidFill>
                            <a:schemeClr val="bg1"/>
                          </a:solidFill>
                          <a:effectLst/>
                          <a:latin typeface="Microsoft YaHei" panose="020B0503020204020204" pitchFamily="34" charset="-122"/>
                          <a:ea typeface="+mn-ea"/>
                          <a:cs typeface="+mn-ea"/>
                          <a:sym typeface="+mn-lt"/>
                        </a:rPr>
                        <a:t>项目</a:t>
                      </a: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rgbClr val="00B0F0"/>
                    </a:solidFill>
                  </a:tcPr>
                </a:tc>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0" marR="0" lvl="0" indent="0" algn="ctr" defTabSz="956945" rtl="0" eaLnBrk="1" fontAlgn="ctr" latinLnBrk="0" hangingPunct="1">
                        <a:lnSpc>
                          <a:spcPct val="84000"/>
                        </a:lnSpc>
                        <a:spcBef>
                          <a:spcPct val="0"/>
                        </a:spcBef>
                        <a:spcAft>
                          <a:spcPct val="0"/>
                        </a:spcAft>
                        <a:buClrTx/>
                        <a:buSzTx/>
                        <a:buFontTx/>
                        <a:buNone/>
                      </a:pPr>
                      <a:r>
                        <a:rPr kumimoji="1" lang="ko-KR" altLang="en-US" sz="1100" b="1" i="0" u="none" strike="noStrike" cap="none" normalizeH="0" baseline="0" dirty="0" err="1">
                          <a:ln>
                            <a:noFill/>
                          </a:ln>
                          <a:solidFill>
                            <a:schemeClr val="bg1"/>
                          </a:solidFill>
                          <a:effectLst/>
                          <a:latin typeface="Microsoft YaHei" panose="020B0503020204020204" pitchFamily="34" charset="-122"/>
                          <a:ea typeface="+mn-ea"/>
                          <a:cs typeface="+mn-ea"/>
                          <a:sym typeface="+mn-lt"/>
                        </a:rPr>
                        <a:t>主要内容</a:t>
                      </a:r>
                      <a:endParaRPr kumimoji="1" lang="ko-KR" altLang="en-US" sz="1100" b="1" i="0" u="none" strike="noStrike" cap="none" normalizeH="0" baseline="0" dirty="0">
                        <a:ln>
                          <a:noFill/>
                        </a:ln>
                        <a:solidFill>
                          <a:schemeClr val="bg1"/>
                        </a:solidFill>
                        <a:effectLst/>
                        <a:latin typeface="Microsoft YaHei" panose="020B0503020204020204" pitchFamily="34" charset="-122"/>
                        <a:ea typeface="+mn-ea"/>
                        <a:cs typeface="+mn-ea"/>
                        <a:sym typeface="+mn-lt"/>
                      </a:endParaRP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2579616">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0" marR="0" lvl="0" indent="0" algn="ctr" defTabSz="956945" rtl="0" eaLnBrk="1" fontAlgn="ctr" latinLnBrk="0" hangingPunct="1">
                        <a:lnSpc>
                          <a:spcPct val="135000"/>
                        </a:lnSpc>
                        <a:spcBef>
                          <a:spcPct val="0"/>
                        </a:spcBef>
                        <a:spcAft>
                          <a:spcPct val="0"/>
                        </a:spcAft>
                        <a:buClrTx/>
                        <a:buSzTx/>
                        <a:buFontTx/>
                        <a:buNone/>
                      </a:pPr>
                      <a:r>
                        <a:rPr kumimoji="1" lang="ko-KR" altLang="en-US" sz="1100" b="1" i="0" u="none" strike="noStrike" cap="none" normalizeH="0" baseline="0" dirty="0" err="1">
                          <a:ln>
                            <a:noFill/>
                          </a:ln>
                          <a:solidFill>
                            <a:schemeClr val="tx1"/>
                          </a:solidFill>
                          <a:effectLst/>
                          <a:latin typeface="Microsoft YaHei" panose="020B0503020204020204" pitchFamily="34" charset="-122"/>
                          <a:ea typeface="+mn-ea"/>
                          <a:cs typeface="+mn-ea"/>
                          <a:sym typeface="+mn-lt"/>
                        </a:rPr>
                        <a:t>故障预防</a:t>
                      </a:r>
                      <a:endParaRPr kumimoji="1" lang="ko-KR" altLang="en-US" sz="1100" b="1"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通过实用</a:t>
                      </a: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Patch</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防止</a:t>
                      </a: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Bug</a:t>
                      </a: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通过定期检查和随时检查提前防止</a:t>
                      </a:r>
                      <a:r>
                        <a:rPr kumimoji="1" lang="ko-KR" altLang="en-US" sz="1050" b="0" i="0" u="none" strike="noStrike" cap="none" normalizeH="0" baseline="0" dirty="0" err="1">
                          <a:ln>
                            <a:noFill/>
                          </a:ln>
                          <a:solidFill>
                            <a:srgbClr val="4D4D4D"/>
                          </a:solidFill>
                          <a:effectLst/>
                          <a:latin typeface="Microsoft YaHei" panose="020B0503020204020204" pitchFamily="34" charset="-122"/>
                          <a:ea typeface="+mn-ea"/>
                          <a:cs typeface="+mn-ea"/>
                          <a:sym typeface="+mn-lt"/>
                        </a:rPr>
                        <a:t>故障</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 </a:t>
                      </a: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defRP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发生</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系统</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间的联动</a:t>
                      </a:r>
                      <a:r>
                        <a:rPr kumimoji="1" lang="en-US" altLang="en-US" sz="1050" b="0" i="0" u="none" strike="noStrike" kern="1200"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Error </a:t>
                      </a: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Error Messages </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的确认</a:t>
                      </a:r>
                      <a:endPar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endParaRP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Upgrade/Patch </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分析状态</a:t>
                      </a:r>
                      <a:endPar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endParaRP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middleware </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 </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驱动</a:t>
                      </a:r>
                      <a:r>
                        <a:rPr kumimoji="1" lang="ko-KR" altLang="en-US" sz="1050" b="0" i="0" u="none" strike="noStrike" cap="none" normalizeH="0" baseline="0" dirty="0" err="1">
                          <a:ln>
                            <a:noFill/>
                          </a:ln>
                          <a:solidFill>
                            <a:srgbClr val="4D4D4D"/>
                          </a:solidFill>
                          <a:effectLst/>
                          <a:latin typeface="Microsoft YaHei" panose="020B0503020204020204" pitchFamily="34" charset="-122"/>
                          <a:ea typeface="+mn-ea"/>
                          <a:cs typeface="+mn-ea"/>
                          <a:sym typeface="+mn-lt"/>
                        </a:rPr>
                        <a:t>环境</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检查</a:t>
                      </a:r>
                      <a:endPar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endParaRP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middleware </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 </a:t>
                      </a: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license</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 </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检查</a:t>
                      </a:r>
                      <a:endPar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endParaRP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在服务</a:t>
                      </a:r>
                      <a:r>
                        <a:rPr kumimoji="1" lang="en-US" altLang="zh-CN"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LOG</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里每月</a:t>
                      </a:r>
                      <a:r>
                        <a:rPr kumimoji="1" lang="en-US" altLang="zh-CN"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1</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次检查应答时间</a:t>
                      </a:r>
                      <a:endPar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endParaRP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1"/>
                  </a:ext>
                </a:extLst>
              </a:tr>
              <a:tr h="1813673">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0" marR="0" lvl="0" indent="0" algn="ctr" defTabSz="956945" rtl="0" eaLnBrk="1" fontAlgn="ctr" latinLnBrk="0" hangingPunct="1">
                        <a:lnSpc>
                          <a:spcPct val="94000"/>
                        </a:lnSpc>
                        <a:spcBef>
                          <a:spcPct val="0"/>
                        </a:spcBef>
                        <a:spcAft>
                          <a:spcPct val="0"/>
                        </a:spcAft>
                        <a:buClrTx/>
                        <a:buSzTx/>
                        <a:buFontTx/>
                        <a:buNone/>
                      </a:pPr>
                      <a:r>
                        <a:rPr kumimoji="1" lang="ko-KR" altLang="en-US" sz="1100" b="1" i="0" u="none" strike="noStrike" cap="none" normalizeH="0" baseline="0" dirty="0" err="1">
                          <a:ln>
                            <a:noFill/>
                          </a:ln>
                          <a:solidFill>
                            <a:schemeClr val="tx1"/>
                          </a:solidFill>
                          <a:effectLst/>
                          <a:latin typeface="Microsoft YaHei" panose="020B0503020204020204" pitchFamily="34" charset="-122"/>
                          <a:ea typeface="+mn-ea"/>
                          <a:cs typeface="+mn-ea"/>
                          <a:sym typeface="+mn-lt"/>
                        </a:rPr>
                        <a:t>故障</a:t>
                      </a:r>
                      <a:r>
                        <a:rPr kumimoji="1" lang="zh-CN" altLang="en-US" sz="11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识别</a:t>
                      </a:r>
                      <a:endParaRPr kumimoji="1" lang="ko-KR" altLang="en-US" sz="1100" b="1"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defRP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使用</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服务 </a:t>
                      </a:r>
                      <a:r>
                        <a:rPr lang="en-US" sz="1050" dirty="0">
                          <a:latin typeface="Microsoft YaHei" panose="020B0503020204020204" pitchFamily="34" charset="-122"/>
                          <a:ea typeface="Microsoft YaHei" panose="020B0503020204020204" pitchFamily="34" charset="-122"/>
                          <a:cs typeface="+mn-ea"/>
                          <a:sym typeface="+mn-lt"/>
                        </a:rPr>
                        <a:t>session </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 监控</a:t>
                      </a: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服务 </a:t>
                      </a: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Load Balance </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监控</a:t>
                      </a: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服务 </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流程</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 监控</a:t>
                      </a: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服务 </a:t>
                      </a: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Response Time </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监控</a:t>
                      </a: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运营服务器</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 </a:t>
                      </a: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transaction</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 </a:t>
                      </a: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Log</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 监控</a:t>
                      </a: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2"/>
                  </a:ext>
                </a:extLst>
              </a:tr>
            </a:tbl>
          </a:graphicData>
        </a:graphic>
      </p:graphicFrame>
      <p:graphicFrame>
        <p:nvGraphicFramePr>
          <p:cNvPr id="8" name="Group 44">
            <a:extLst>
              <a:ext uri="{FF2B5EF4-FFF2-40B4-BE49-F238E27FC236}">
                <a16:creationId xmlns:a16="http://schemas.microsoft.com/office/drawing/2014/main" id="{113BC517-E13A-914B-A3B7-54E4A88F9F26}"/>
              </a:ext>
            </a:extLst>
          </p:cNvPr>
          <p:cNvGraphicFramePr>
            <a:graphicFrameLocks noGrp="1"/>
          </p:cNvGraphicFramePr>
          <p:nvPr/>
        </p:nvGraphicFramePr>
        <p:xfrm>
          <a:off x="6319726" y="1600326"/>
          <a:ext cx="5128054" cy="4701613"/>
        </p:xfrm>
        <a:graphic>
          <a:graphicData uri="http://schemas.openxmlformats.org/drawingml/2006/table">
            <a:tbl>
              <a:tblPr/>
              <a:tblGrid>
                <a:gridCol w="1079590">
                  <a:extLst>
                    <a:ext uri="{9D8B030D-6E8A-4147-A177-3AD203B41FA5}">
                      <a16:colId xmlns:a16="http://schemas.microsoft.com/office/drawing/2014/main" val="20000"/>
                    </a:ext>
                  </a:extLst>
                </a:gridCol>
                <a:gridCol w="4048464">
                  <a:extLst>
                    <a:ext uri="{9D8B030D-6E8A-4147-A177-3AD203B41FA5}">
                      <a16:colId xmlns:a16="http://schemas.microsoft.com/office/drawing/2014/main" val="20001"/>
                    </a:ext>
                  </a:extLst>
                </a:gridCol>
              </a:tblGrid>
              <a:tr h="320372">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0" marR="0" lvl="0" indent="0" algn="ctr" defTabSz="956945" rtl="0" eaLnBrk="1" fontAlgn="ctr" latinLnBrk="0" hangingPunct="1">
                        <a:lnSpc>
                          <a:spcPct val="84000"/>
                        </a:lnSpc>
                        <a:spcBef>
                          <a:spcPct val="0"/>
                        </a:spcBef>
                        <a:spcAft>
                          <a:spcPct val="0"/>
                        </a:spcAft>
                        <a:buClrTx/>
                        <a:buSzTx/>
                        <a:buFontTx/>
                        <a:buNone/>
                      </a:pPr>
                      <a:r>
                        <a:rPr kumimoji="1" lang="ko-KR" altLang="en-US" sz="1100" b="1" i="0" u="none" strike="noStrike" cap="none" normalizeH="0" baseline="0" dirty="0">
                          <a:ln>
                            <a:noFill/>
                          </a:ln>
                          <a:solidFill>
                            <a:schemeClr val="bg1"/>
                          </a:solidFill>
                          <a:effectLst/>
                          <a:latin typeface="Microsoft YaHei" panose="020B0503020204020204" pitchFamily="34" charset="-122"/>
                          <a:ea typeface="+mn-ea"/>
                          <a:cs typeface="+mn-ea"/>
                          <a:sym typeface="+mn-lt"/>
                        </a:rPr>
                        <a:t>项目</a:t>
                      </a: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rgbClr val="00B0F0"/>
                    </a:solidFill>
                  </a:tcPr>
                </a:tc>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0" marR="0" lvl="0" indent="0" algn="ctr" defTabSz="956945" rtl="0" eaLnBrk="1" fontAlgn="ctr" latinLnBrk="0" hangingPunct="1">
                        <a:lnSpc>
                          <a:spcPct val="84000"/>
                        </a:lnSpc>
                        <a:spcBef>
                          <a:spcPct val="0"/>
                        </a:spcBef>
                        <a:spcAft>
                          <a:spcPct val="0"/>
                        </a:spcAft>
                        <a:buClrTx/>
                        <a:buSzTx/>
                        <a:buFontTx/>
                        <a:buNone/>
                      </a:pPr>
                      <a:r>
                        <a:rPr kumimoji="1" lang="ko-KR" altLang="en-US" sz="1100" b="1" i="0" u="none" strike="noStrike" cap="none" normalizeH="0" baseline="0" dirty="0" err="1">
                          <a:ln>
                            <a:noFill/>
                          </a:ln>
                          <a:solidFill>
                            <a:schemeClr val="bg1"/>
                          </a:solidFill>
                          <a:effectLst/>
                          <a:latin typeface="Microsoft YaHei" panose="020B0503020204020204" pitchFamily="34" charset="-122"/>
                          <a:ea typeface="+mn-ea"/>
                          <a:cs typeface="+mn-ea"/>
                          <a:sym typeface="+mn-lt"/>
                        </a:rPr>
                        <a:t>主要内容</a:t>
                      </a:r>
                      <a:endParaRPr kumimoji="1" lang="ko-KR" altLang="en-US" sz="1100" b="1" i="0" u="none" strike="noStrike" cap="none" normalizeH="0" baseline="0" dirty="0">
                        <a:ln>
                          <a:noFill/>
                        </a:ln>
                        <a:solidFill>
                          <a:schemeClr val="bg1"/>
                        </a:solidFill>
                        <a:effectLst/>
                        <a:latin typeface="Microsoft YaHei" panose="020B0503020204020204" pitchFamily="34" charset="-122"/>
                        <a:ea typeface="+mn-ea"/>
                        <a:cs typeface="+mn-ea"/>
                        <a:sym typeface="+mn-lt"/>
                      </a:endParaRP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2586128">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0" marR="0" lvl="0" indent="0" algn="ctr" defTabSz="956945" rtl="0" eaLnBrk="1" fontAlgn="ctr" latinLnBrk="0" hangingPunct="1">
                        <a:lnSpc>
                          <a:spcPct val="94000"/>
                        </a:lnSpc>
                        <a:spcBef>
                          <a:spcPct val="0"/>
                        </a:spcBef>
                        <a:spcAft>
                          <a:spcPct val="0"/>
                        </a:spcAft>
                        <a:buClrTx/>
                        <a:buSzTx/>
                        <a:buFontTx/>
                        <a:buNone/>
                      </a:pPr>
                      <a:r>
                        <a:rPr kumimoji="1" lang="ko-KR" altLang="en-US" sz="1100" b="1" i="0" u="none" strike="noStrike" cap="none" normalizeH="0" baseline="0" dirty="0" err="1">
                          <a:ln>
                            <a:noFill/>
                          </a:ln>
                          <a:solidFill>
                            <a:schemeClr val="tx1"/>
                          </a:solidFill>
                          <a:effectLst/>
                          <a:latin typeface="Microsoft YaHei" panose="020B0503020204020204" pitchFamily="34" charset="-122"/>
                          <a:ea typeface="+mn-ea"/>
                          <a:cs typeface="+mn-ea"/>
                          <a:sym typeface="+mn-lt"/>
                        </a:rPr>
                        <a:t>故障措施</a:t>
                      </a:r>
                      <a:endParaRPr kumimoji="1" lang="ko-KR" altLang="en-US" sz="1100" b="1"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通过分析最初</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故障</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原因网络</a:t>
                      </a:r>
                      <a:r>
                        <a:rPr kumimoji="1" lang="ko-KR" altLang="en-US" sz="1050" b="0" i="0" u="none" strike="noStrike" cap="none" normalizeH="0" baseline="0" dirty="0" err="1">
                          <a:ln>
                            <a:noFill/>
                          </a:ln>
                          <a:solidFill>
                            <a:srgbClr val="4D4D4D"/>
                          </a:solidFill>
                          <a:effectLst/>
                          <a:latin typeface="Microsoft YaHei" panose="020B0503020204020204" pitchFamily="34" charset="-122"/>
                          <a:ea typeface="+mn-ea"/>
                          <a:cs typeface="+mn-ea"/>
                          <a:sym typeface="+mn-lt"/>
                        </a:rPr>
                        <a:t>故障</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a:t>
                      </a:r>
                      <a:r>
                        <a:rPr kumimoji="1" lang="ko-KR" altLang="en-US" sz="1050" b="0" i="0" u="none" strike="noStrike" cap="none" normalizeH="0" baseline="0" dirty="0" err="1">
                          <a:ln>
                            <a:noFill/>
                          </a:ln>
                          <a:solidFill>
                            <a:srgbClr val="4D4D4D"/>
                          </a:solidFill>
                          <a:effectLst/>
                          <a:latin typeface="Microsoft YaHei" panose="020B0503020204020204" pitchFamily="34" charset="-122"/>
                          <a:ea typeface="+mn-ea"/>
                          <a:cs typeface="+mn-ea"/>
                          <a:sym typeface="+mn-lt"/>
                        </a:rPr>
                        <a:t>网</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卡</a:t>
                      </a:r>
                      <a:r>
                        <a:rPr kumimoji="1" lang="ko-KR" altLang="en-US" sz="1050" b="0" i="0" u="none" strike="noStrike" cap="none" normalizeH="0" baseline="0" dirty="0" err="1">
                          <a:ln>
                            <a:noFill/>
                          </a:ln>
                          <a:solidFill>
                            <a:srgbClr val="4D4D4D"/>
                          </a:solidFill>
                          <a:effectLst/>
                          <a:latin typeface="Microsoft YaHei" panose="020B0503020204020204" pitchFamily="34" charset="-122"/>
                          <a:ea typeface="+mn-ea"/>
                          <a:cs typeface="+mn-ea"/>
                          <a:sym typeface="+mn-lt"/>
                        </a:rPr>
                        <a:t>故障</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a:t>
                      </a:r>
                      <a:r>
                        <a:rPr kumimoji="1" lang="ko-KR" altLang="en-US" sz="1050" b="0" i="0" u="none" strike="noStrike" cap="none" normalizeH="0" baseline="0" dirty="0" err="1">
                          <a:ln>
                            <a:noFill/>
                          </a:ln>
                          <a:solidFill>
                            <a:srgbClr val="4D4D4D"/>
                          </a:solidFill>
                          <a:effectLst/>
                          <a:latin typeface="Microsoft YaHei" panose="020B0503020204020204" pitchFamily="34" charset="-122"/>
                          <a:ea typeface="+mn-ea"/>
                          <a:cs typeface="+mn-ea"/>
                          <a:sym typeface="+mn-lt"/>
                        </a:rPr>
                        <a:t>网</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线</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故障</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等判断</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故障</a:t>
                      </a: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相应文件系统扩容或将不必要的</a:t>
                      </a:r>
                      <a:r>
                        <a:rPr kumimoji="1" lang="en-US" altLang="zh-CN"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log</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文件删除</a:t>
                      </a:r>
                      <a:endPar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endParaRP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相应</a:t>
                      </a:r>
                      <a:r>
                        <a:rPr kumimoji="1" lang="ko-KR" altLang="en-US" sz="1050" b="0" i="0" u="none" strike="noStrike" cap="none" normalizeH="0" baseline="0" dirty="0" err="1">
                          <a:ln>
                            <a:noFill/>
                          </a:ln>
                          <a:solidFill>
                            <a:srgbClr val="4D4D4D"/>
                          </a:solidFill>
                          <a:effectLst/>
                          <a:latin typeface="Microsoft YaHei" panose="020B0503020204020204" pitchFamily="34" charset="-122"/>
                          <a:ea typeface="+mn-ea"/>
                          <a:cs typeface="+mn-ea"/>
                          <a:sym typeface="+mn-lt"/>
                        </a:rPr>
                        <a:t>服务</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的程序错误确认</a:t>
                      </a:r>
                      <a:endPar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endParaRP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服务运行中相应</a:t>
                      </a:r>
                      <a:r>
                        <a:rPr kumimoji="1" lang="ko-KR" altLang="en-US" sz="1050" b="0" i="0" u="none" strike="noStrike" cap="none" normalizeH="0" baseline="0" dirty="0" err="1">
                          <a:ln>
                            <a:noFill/>
                          </a:ln>
                          <a:solidFill>
                            <a:srgbClr val="4D4D4D"/>
                          </a:solidFill>
                          <a:effectLst/>
                          <a:latin typeface="Microsoft YaHei" panose="020B0503020204020204" pitchFamily="34" charset="-122"/>
                          <a:ea typeface="+mn-ea"/>
                          <a:cs typeface="+mn-ea"/>
                          <a:sym typeface="+mn-lt"/>
                        </a:rPr>
                        <a:t>服务器</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的重启作业应答时间延迟原因分析</a:t>
                      </a:r>
                      <a:endPar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endParaRP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defRP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必要时增加</a:t>
                      </a:r>
                      <a:r>
                        <a:rPr kumimoji="1" lang="en-US" altLang="en-US" sz="1050" b="0" i="0" u="none" strike="noStrike" kern="1200"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message  cue</a:t>
                      </a:r>
                      <a:r>
                        <a:rPr kumimoji="1" lang="ko-KR" altLang="en-US" sz="1050" b="0" i="0" u="none" strike="noStrike" kern="1200" cap="none" normalizeH="0" baseline="0" dirty="0">
                          <a:ln>
                            <a:noFill/>
                          </a:ln>
                          <a:solidFill>
                            <a:srgbClr val="4D4D4D"/>
                          </a:solidFill>
                          <a:effectLst/>
                          <a:latin typeface="Microsoft YaHei" panose="020B0503020204020204" pitchFamily="34" charset="-122"/>
                          <a:ea typeface="+mn-ea"/>
                          <a:cs typeface="+mn-ea"/>
                          <a:sym typeface="+mn-lt"/>
                        </a:rPr>
                        <a:t> </a:t>
                      </a:r>
                      <a:r>
                        <a:rPr kumimoji="1" lang="en-US" altLang="en-US" sz="1050" b="0" i="0" u="none" strike="noStrike" kern="1200"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size</a:t>
                      </a:r>
                      <a:endParaRPr kumimoji="1" lang="ko-KR" altLang="en-US" sz="1050" b="0" i="0" u="none" strike="noStrike" kern="1200" cap="none" normalizeH="0" baseline="0" dirty="0">
                        <a:ln>
                          <a:noFill/>
                        </a:ln>
                        <a:solidFill>
                          <a:srgbClr val="4D4D4D"/>
                        </a:solidFill>
                        <a:effectLst/>
                        <a:latin typeface="Microsoft YaHei" panose="020B0503020204020204" pitchFamily="34" charset="-122"/>
                        <a:ea typeface="+mn-ea"/>
                        <a:cs typeface="+mn-ea"/>
                        <a:sym typeface="+mn-lt"/>
                      </a:endParaRP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defRP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去除</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故障</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原因后</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 </a:t>
                      </a: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实施</a:t>
                      </a:r>
                      <a:r>
                        <a:rPr kumimoji="1" lang="ko-KR" altLang="en-US" sz="1050" b="0" i="0" u="none" strike="noStrike" kern="1200" cap="none" normalizeH="0" baseline="0" dirty="0">
                          <a:ln>
                            <a:noFill/>
                          </a:ln>
                          <a:solidFill>
                            <a:srgbClr val="4D4D4D"/>
                          </a:solidFill>
                          <a:effectLst/>
                          <a:latin typeface="Microsoft YaHei" panose="020B0503020204020204" pitchFamily="34" charset="-122"/>
                          <a:ea typeface="+mn-ea"/>
                          <a:cs typeface="+mn-ea"/>
                          <a:sym typeface="+mn-lt"/>
                        </a:rPr>
                        <a:t>恢复</a:t>
                      </a:r>
                      <a:r>
                        <a:rPr kumimoji="1" lang="en-US" altLang="en-US" sz="1050" b="0" i="0" u="none" strike="noStrike" kern="1200"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partition </a:t>
                      </a:r>
                      <a:r>
                        <a:rPr kumimoji="1" lang="zh-CN" altLang="en-US" sz="1050" b="0" i="0" u="none" strike="noStrike" kern="1200"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流程</a:t>
                      </a:r>
                      <a:endParaRPr kumimoji="1" lang="ko-KR" altLang="en-US" sz="1050" b="0" i="0" u="none" strike="noStrike" kern="1200" cap="none" normalizeH="0" baseline="0" dirty="0">
                        <a:ln>
                          <a:noFill/>
                        </a:ln>
                        <a:solidFill>
                          <a:srgbClr val="4D4D4D"/>
                        </a:solidFill>
                        <a:effectLst/>
                        <a:latin typeface="Microsoft YaHei" panose="020B0503020204020204" pitchFamily="34" charset="-122"/>
                        <a:ea typeface="+mn-ea"/>
                        <a:cs typeface="+mn-ea"/>
                        <a:sym typeface="+mn-lt"/>
                      </a:endParaRP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服务器间的</a:t>
                      </a:r>
                      <a:r>
                        <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rPr>
                        <a:t>服务监控</a:t>
                      </a: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1"/>
                  </a:ext>
                </a:extLst>
              </a:tr>
              <a:tr h="1795113">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0" marR="0" lvl="0" indent="0" algn="ctr" defTabSz="956945" rtl="0" eaLnBrk="1" fontAlgn="ctr" latinLnBrk="0" hangingPunct="1">
                        <a:lnSpc>
                          <a:spcPct val="94000"/>
                        </a:lnSpc>
                        <a:spcBef>
                          <a:spcPct val="0"/>
                        </a:spcBef>
                        <a:spcAft>
                          <a:spcPct val="0"/>
                        </a:spcAft>
                        <a:buClrTx/>
                        <a:buSzTx/>
                        <a:buFontTx/>
                        <a:buNone/>
                      </a:pPr>
                      <a:r>
                        <a:rPr kumimoji="1" lang="zh-CN" altLang="en-US" sz="11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优化</a:t>
                      </a:r>
                      <a:endParaRPr kumimoji="1" lang="ko-KR" altLang="en-US" sz="1100" b="1"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Arial" panose="020B0604020202020204"/>
                          <a:ea typeface="Malgun Gothic" panose="020B0503020000020004" pitchFamily="50" charset="-127"/>
                        </a:defRPr>
                      </a:lvl1pPr>
                      <a:lvl2pPr marL="457200" algn="l" defTabSz="914400" rtl="0" eaLnBrk="1" latinLnBrk="1" hangingPunct="1">
                        <a:defRPr sz="1800" kern="1200">
                          <a:solidFill>
                            <a:schemeClr val="tx1"/>
                          </a:solidFill>
                          <a:latin typeface="Arial" panose="020B0604020202020204"/>
                          <a:ea typeface="Malgun Gothic" panose="020B0503020000020004" pitchFamily="50" charset="-127"/>
                        </a:defRPr>
                      </a:lvl2pPr>
                      <a:lvl3pPr marL="914400" algn="l" defTabSz="914400" rtl="0" eaLnBrk="1" latinLnBrk="1" hangingPunct="1">
                        <a:defRPr sz="1800" kern="1200">
                          <a:solidFill>
                            <a:schemeClr val="tx1"/>
                          </a:solidFill>
                          <a:latin typeface="Arial" panose="020B0604020202020204"/>
                          <a:ea typeface="Malgun Gothic" panose="020B0503020000020004" pitchFamily="50" charset="-127"/>
                        </a:defRPr>
                      </a:lvl3pPr>
                      <a:lvl4pPr marL="1371600" algn="l" defTabSz="914400" rtl="0" eaLnBrk="1" latinLnBrk="1" hangingPunct="1">
                        <a:defRPr sz="1800" kern="1200">
                          <a:solidFill>
                            <a:schemeClr val="tx1"/>
                          </a:solidFill>
                          <a:latin typeface="Arial" panose="020B0604020202020204"/>
                          <a:ea typeface="Malgun Gothic" panose="020B0503020000020004" pitchFamily="50" charset="-127"/>
                        </a:defRPr>
                      </a:lvl4pPr>
                      <a:lvl5pPr marL="1828800" algn="l" defTabSz="914400" rtl="0" eaLnBrk="1" latinLnBrk="1" hangingPunct="1">
                        <a:defRPr sz="1800" kern="1200">
                          <a:solidFill>
                            <a:schemeClr val="tx1"/>
                          </a:solidFill>
                          <a:latin typeface="Arial" panose="020B0604020202020204"/>
                          <a:ea typeface="Malgun Gothic" panose="020B0503020000020004" pitchFamily="50" charset="-127"/>
                        </a:defRPr>
                      </a:lvl5pPr>
                      <a:lvl6pPr marL="2286000" algn="l" defTabSz="914400" rtl="0" eaLnBrk="1" latinLnBrk="1" hangingPunct="1">
                        <a:defRPr sz="1800" kern="1200">
                          <a:solidFill>
                            <a:schemeClr val="tx1"/>
                          </a:solidFill>
                          <a:latin typeface="Arial" panose="020B0604020202020204"/>
                          <a:ea typeface="Malgun Gothic" panose="020B0503020000020004" pitchFamily="50" charset="-127"/>
                        </a:defRPr>
                      </a:lvl6pPr>
                      <a:lvl7pPr marL="2743200" algn="l" defTabSz="914400" rtl="0" eaLnBrk="1" latinLnBrk="1" hangingPunct="1">
                        <a:defRPr sz="1800" kern="1200">
                          <a:solidFill>
                            <a:schemeClr val="tx1"/>
                          </a:solidFill>
                          <a:latin typeface="Arial" panose="020B0604020202020204"/>
                          <a:ea typeface="Malgun Gothic" panose="020B0503020000020004" pitchFamily="50" charset="-127"/>
                        </a:defRPr>
                      </a:lvl7pPr>
                      <a:lvl8pPr marL="3200400" algn="l" defTabSz="914400" rtl="0" eaLnBrk="1" latinLnBrk="1" hangingPunct="1">
                        <a:defRPr sz="1800" kern="1200">
                          <a:solidFill>
                            <a:schemeClr val="tx1"/>
                          </a:solidFill>
                          <a:latin typeface="Arial" panose="020B0604020202020204"/>
                          <a:ea typeface="Malgun Gothic" panose="020B0503020000020004" pitchFamily="50" charset="-127"/>
                        </a:defRPr>
                      </a:lvl8pPr>
                      <a:lvl9pPr marL="3657600" algn="l" defTabSz="914400" rtl="0" eaLnBrk="1" latinLnBrk="1" hangingPunct="1">
                        <a:defRPr sz="1800" kern="1200">
                          <a:solidFill>
                            <a:schemeClr val="tx1"/>
                          </a:solidFill>
                          <a:latin typeface="Arial" panose="020B0604020202020204"/>
                          <a:ea typeface="Malgun Gothic" panose="020B0503020000020004" pitchFamily="50" charset="-127"/>
                        </a:defRPr>
                      </a:lvl9pPr>
                    </a:lstStyle>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Version Upgrade</a:t>
                      </a: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性能相关实用</a:t>
                      </a: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Patch</a:t>
                      </a:r>
                      <a:endPar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endParaRPr>
                    </a:p>
                    <a:p>
                      <a:pPr marL="139700" marR="0" lvl="0" indent="-139700" algn="l" defTabSz="956945" rtl="0" eaLnBrk="1" fontAlgn="ctr" latinLnBrk="0" hangingPunct="1">
                        <a:lnSpc>
                          <a:spcPct val="140000"/>
                        </a:lnSpc>
                        <a:spcBef>
                          <a:spcPct val="20000"/>
                        </a:spcBef>
                        <a:spcAft>
                          <a:spcPct val="0"/>
                        </a:spcAft>
                        <a:buClr>
                          <a:schemeClr val="bg1">
                            <a:lumMod val="50000"/>
                          </a:schemeClr>
                        </a:buClr>
                        <a:buSzPct val="90000"/>
                        <a:buFont typeface="Wingdings 2" panose="05020102010507070707" pitchFamily="18" charset="2"/>
                        <a:buChar char="¡"/>
                      </a:pPr>
                      <a:r>
                        <a:rPr kumimoji="1" lang="zh-CN" altLang="en-US"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过负荷流程的追踪和</a:t>
                      </a:r>
                      <a:r>
                        <a:rPr kumimoji="1" lang="en-US" altLang="ko-KR" sz="1050" b="0" i="0" u="none" strike="noStrike" cap="none" normalizeH="0" baseline="0" dirty="0">
                          <a:ln>
                            <a:noFill/>
                          </a:ln>
                          <a:solidFill>
                            <a:srgbClr val="4D4D4D"/>
                          </a:solidFill>
                          <a:effectLst/>
                          <a:latin typeface="Microsoft YaHei" panose="020B0503020204020204" pitchFamily="34" charset="-122"/>
                          <a:ea typeface="Microsoft YaHei" panose="020B0503020204020204" pitchFamily="34" charset="-122"/>
                          <a:cs typeface="+mn-ea"/>
                          <a:sym typeface="+mn-lt"/>
                        </a:rPr>
                        <a:t>tuning</a:t>
                      </a:r>
                      <a:endParaRPr kumimoji="1" lang="ko-KR" altLang="en-US" sz="1050" b="0" i="0" u="none" strike="noStrike" cap="none" normalizeH="0" baseline="0" dirty="0">
                        <a:ln>
                          <a:noFill/>
                        </a:ln>
                        <a:solidFill>
                          <a:srgbClr val="4D4D4D"/>
                        </a:solidFill>
                        <a:effectLst/>
                        <a:latin typeface="Microsoft YaHei" panose="020B0503020204020204" pitchFamily="34" charset="-122"/>
                        <a:ea typeface="+mn-ea"/>
                        <a:cs typeface="+mn-ea"/>
                        <a:sym typeface="+mn-lt"/>
                      </a:endParaRPr>
                    </a:p>
                  </a:txBody>
                  <a:tcPr marL="45230" marR="45230" marT="37692" marB="37692" anchor="ctr" horzOverflow="overflow">
                    <a:lnL w="3175" cap="flat" cmpd="sng" algn="ctr">
                      <a:solidFill>
                        <a:srgbClr val="808080"/>
                      </a:solidFill>
                      <a:prstDash val="solid"/>
                      <a:round/>
                      <a:headEnd type="none" w="med" len="med"/>
                      <a:tailEnd type="none" w="med" len="med"/>
                    </a:lnL>
                    <a:lnR w="3175" cap="flat" cmpd="sng" algn="ctr">
                      <a:solidFill>
                        <a:srgbClr val="808080"/>
                      </a:solidFill>
                      <a:prstDash val="solid"/>
                      <a:round/>
                      <a:headEnd type="none" w="med" len="med"/>
                      <a:tailEnd type="none" w="med" len="med"/>
                    </a:lnR>
                    <a:lnT w="3175" cap="flat" cmpd="sng" algn="ctr">
                      <a:solidFill>
                        <a:srgbClr val="808080"/>
                      </a:solidFill>
                      <a:prstDash val="solid"/>
                      <a:round/>
                      <a:headEnd type="none" w="med" len="med"/>
                      <a:tailEnd type="none" w="med" len="med"/>
                    </a:lnT>
                    <a:lnB w="3175" cap="flat" cmpd="sng" algn="ctr">
                      <a:solidFill>
                        <a:srgbClr val="808080"/>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845818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5E7B9CB1-1004-434F-B9EF-BA81376943F6}"/>
              </a:ext>
            </a:extLst>
          </p:cNvPr>
          <p:cNvSpPr>
            <a:spLocks noGrp="1"/>
          </p:cNvSpPr>
          <p:nvPr>
            <p:ph idx="1"/>
          </p:nvPr>
        </p:nvSpPr>
        <p:spPr>
          <a:xfrm>
            <a:off x="263351" y="655724"/>
            <a:ext cx="11632727" cy="684951"/>
          </a:xfrm>
        </p:spPr>
        <p:txBody>
          <a:bodyPr/>
          <a:lstStyle/>
          <a:p>
            <a:r>
              <a:rPr lang="ko-KR" altLang="en-US" dirty="0" err="1">
                <a:cs typeface="+mn-ea"/>
                <a:sym typeface="+mn-lt"/>
              </a:rPr>
              <a:t>服务器</a:t>
            </a:r>
            <a:r>
              <a:rPr lang="zh-CN" altLang="en-US" dirty="0">
                <a:cs typeface="+mn-ea"/>
                <a:sym typeface="+mn-lt"/>
              </a:rPr>
              <a:t>、</a:t>
            </a:r>
            <a:r>
              <a:rPr lang="ko-KR" altLang="en-US" dirty="0" err="1">
                <a:cs typeface="+mn-ea"/>
                <a:sym typeface="+mn-lt"/>
              </a:rPr>
              <a:t>网络</a:t>
            </a:r>
            <a:r>
              <a:rPr lang="zh-CN" altLang="en-US" dirty="0">
                <a:cs typeface="+mn-ea"/>
                <a:sym typeface="+mn-lt"/>
              </a:rPr>
              <a:t>、基础设备等</a:t>
            </a:r>
            <a:r>
              <a:rPr lang="en-US" altLang="ko-KR" dirty="0">
                <a:cs typeface="+mn-ea"/>
                <a:sym typeface="+mn-lt"/>
              </a:rPr>
              <a:t>INFRA</a:t>
            </a:r>
            <a:r>
              <a:rPr lang="ko-KR" altLang="en-US" dirty="0" err="1">
                <a:cs typeface="+mn-ea"/>
                <a:sym typeface="+mn-lt"/>
              </a:rPr>
              <a:t>系统故障</a:t>
            </a:r>
            <a:r>
              <a:rPr lang="zh-CN" altLang="en-US" dirty="0">
                <a:cs typeface="+mn-ea"/>
                <a:sym typeface="+mn-lt"/>
              </a:rPr>
              <a:t>，由客户运营人员支持，</a:t>
            </a:r>
            <a:r>
              <a:rPr lang="ko-KR" altLang="en-US" dirty="0" err="1">
                <a:cs typeface="+mn-ea"/>
                <a:sym typeface="+mn-lt"/>
              </a:rPr>
              <a:t>系统恢复</a:t>
            </a:r>
            <a:r>
              <a:rPr lang="zh-CN" altLang="en-US" dirty="0">
                <a:cs typeface="+mn-ea"/>
                <a:sym typeface="+mn-lt"/>
              </a:rPr>
              <a:t>后</a:t>
            </a:r>
            <a:r>
              <a:rPr lang="ko-KR" altLang="en-US" dirty="0" err="1">
                <a:cs typeface="+mn-ea"/>
                <a:sym typeface="+mn-lt"/>
              </a:rPr>
              <a:t>服务</a:t>
            </a:r>
            <a:r>
              <a:rPr lang="zh-CN" altLang="en-US" dirty="0">
                <a:cs typeface="+mn-ea"/>
                <a:sym typeface="+mn-lt"/>
              </a:rPr>
              <a:t>运行状态检查及确认，在开发实施期间通过业务协作形式与实施团队共同应对。</a:t>
            </a:r>
            <a:endParaRPr lang="en-US" altLang="ko-KR" dirty="0">
              <a:cs typeface="+mn-ea"/>
              <a:sym typeface="+mn-lt"/>
            </a:endParaRPr>
          </a:p>
          <a:p>
            <a:endParaRPr kumimoji="1" lang="ko-KR" altLang="en-US" dirty="0"/>
          </a:p>
        </p:txBody>
      </p:sp>
      <p:sp>
        <p:nvSpPr>
          <p:cNvPr id="2" name="제목 1">
            <a:extLst>
              <a:ext uri="{FF2B5EF4-FFF2-40B4-BE49-F238E27FC236}">
                <a16:creationId xmlns:a16="http://schemas.microsoft.com/office/drawing/2014/main" id="{644F90FE-AAD7-1647-BD08-A713937C4D5F}"/>
              </a:ext>
            </a:extLst>
          </p:cNvPr>
          <p:cNvSpPr>
            <a:spLocks noGrp="1"/>
          </p:cNvSpPr>
          <p:nvPr>
            <p:ph type="title"/>
          </p:nvPr>
        </p:nvSpPr>
        <p:spPr/>
        <p:txBody>
          <a:bodyPr/>
          <a:lstStyle/>
          <a:p>
            <a:r>
              <a:rPr kumimoji="1" lang="zh-CN" altLang="en-US" kern="0" dirty="0">
                <a:cs typeface="+mn-ea"/>
                <a:sym typeface="+mn-lt"/>
              </a:rPr>
              <a:t>故障管理</a:t>
            </a:r>
            <a:r>
              <a:rPr lang="zh-CN" altLang="en-US" dirty="0">
                <a:cs typeface="+mn-ea"/>
                <a:sym typeface="+mn-lt"/>
              </a:rPr>
              <a:t>方案</a:t>
            </a:r>
            <a:r>
              <a:rPr kumimoji="1" lang="en-US" altLang="zh-CN" kern="0" dirty="0">
                <a:cs typeface="+mn-ea"/>
                <a:sym typeface="+mn-lt"/>
              </a:rPr>
              <a:t>– </a:t>
            </a:r>
            <a:r>
              <a:rPr lang="pt-BR" altLang="zh-CN" dirty="0">
                <a:cs typeface="+mn-ea"/>
                <a:sym typeface="+mn-lt"/>
              </a:rPr>
              <a:t>IT</a:t>
            </a:r>
            <a:r>
              <a:rPr lang="zh-CN" altLang="en-US" dirty="0">
                <a:cs typeface="+mn-ea"/>
                <a:sym typeface="+mn-lt"/>
              </a:rPr>
              <a:t>运维</a:t>
            </a:r>
            <a:r>
              <a:rPr lang="zh-CN" altLang="pt-BR" dirty="0">
                <a:cs typeface="+mn-ea"/>
                <a:sym typeface="+mn-lt"/>
              </a:rPr>
              <a:t>故障恢复方案 </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116</a:t>
            </a:fld>
            <a:endParaRPr lang="ko-KR" altLang="en-US" dirty="0"/>
          </a:p>
        </p:txBody>
      </p:sp>
      <p:sp>
        <p:nvSpPr>
          <p:cNvPr id="7" name="Freeform 38">
            <a:extLst>
              <a:ext uri="{FF2B5EF4-FFF2-40B4-BE49-F238E27FC236}">
                <a16:creationId xmlns:a16="http://schemas.microsoft.com/office/drawing/2014/main" id="{8F45E812-8BBC-0145-8CFC-7AC35D0C5AA7}"/>
              </a:ext>
            </a:extLst>
          </p:cNvPr>
          <p:cNvSpPr/>
          <p:nvPr/>
        </p:nvSpPr>
        <p:spPr bwMode="auto">
          <a:xfrm flipH="1" flipV="1">
            <a:off x="10200878" y="1741444"/>
            <a:ext cx="355912" cy="3584852"/>
          </a:xfrm>
          <a:custGeom>
            <a:avLst/>
            <a:gdLst>
              <a:gd name="T0" fmla="*/ 72 w 192"/>
              <a:gd name="T1" fmla="*/ 0 h 1166"/>
              <a:gd name="T2" fmla="*/ 72 w 192"/>
              <a:gd name="T3" fmla="*/ 984 h 1166"/>
              <a:gd name="T4" fmla="*/ 0 w 192"/>
              <a:gd name="T5" fmla="*/ 979 h 1166"/>
              <a:gd name="T6" fmla="*/ 192 w 192"/>
              <a:gd name="T7" fmla="*/ 1166 h 1166"/>
              <a:gd name="T8" fmla="*/ 192 w 192"/>
              <a:gd name="T9" fmla="*/ 0 h 1166"/>
              <a:gd name="T10" fmla="*/ 72 w 192"/>
              <a:gd name="T11" fmla="*/ 0 h 1166"/>
              <a:gd name="T12" fmla="*/ 0 60000 65536"/>
              <a:gd name="T13" fmla="*/ 0 60000 65536"/>
              <a:gd name="T14" fmla="*/ 0 60000 65536"/>
              <a:gd name="T15" fmla="*/ 0 60000 65536"/>
              <a:gd name="T16" fmla="*/ 0 60000 65536"/>
              <a:gd name="T17" fmla="*/ 0 60000 65536"/>
              <a:gd name="T18" fmla="*/ 0 w 192"/>
              <a:gd name="T19" fmla="*/ 0 h 1166"/>
              <a:gd name="T20" fmla="*/ 192 w 192"/>
              <a:gd name="T21" fmla="*/ 1166 h 1166"/>
            </a:gdLst>
            <a:ahLst/>
            <a:cxnLst>
              <a:cxn ang="T12">
                <a:pos x="T0" y="T1"/>
              </a:cxn>
              <a:cxn ang="T13">
                <a:pos x="T2" y="T3"/>
              </a:cxn>
              <a:cxn ang="T14">
                <a:pos x="T4" y="T5"/>
              </a:cxn>
              <a:cxn ang="T15">
                <a:pos x="T6" y="T7"/>
              </a:cxn>
              <a:cxn ang="T16">
                <a:pos x="T8" y="T9"/>
              </a:cxn>
              <a:cxn ang="T17">
                <a:pos x="T10" y="T11"/>
              </a:cxn>
            </a:cxnLst>
            <a:rect l="T18" t="T19" r="T20" b="T21"/>
            <a:pathLst>
              <a:path w="192" h="1166">
                <a:moveTo>
                  <a:pt x="72" y="0"/>
                </a:moveTo>
                <a:lnTo>
                  <a:pt x="72" y="984"/>
                </a:lnTo>
                <a:lnTo>
                  <a:pt x="0" y="979"/>
                </a:lnTo>
                <a:lnTo>
                  <a:pt x="192" y="1166"/>
                </a:lnTo>
                <a:lnTo>
                  <a:pt x="192" y="0"/>
                </a:lnTo>
                <a:lnTo>
                  <a:pt x="72" y="0"/>
                </a:lnTo>
                <a:close/>
              </a:path>
            </a:pathLst>
          </a:custGeom>
          <a:gradFill rotWithShape="0">
            <a:gsLst>
              <a:gs pos="0">
                <a:srgbClr val="A6DBF8"/>
              </a:gs>
              <a:gs pos="100000">
                <a:srgbClr val="ECF7FE"/>
              </a:gs>
            </a:gsLst>
            <a:lin ang="5400000" scaled="1"/>
          </a:gradFill>
          <a:ln w="9525">
            <a:noFill/>
            <a:round/>
          </a:ln>
        </p:spPr>
        <p:txBody>
          <a:bodyPr vert="eaVert" wrap="none" anchor="ctr"/>
          <a:lstStyle/>
          <a:p>
            <a:pPr algn="ctr" fontAlgn="base" latinLnBrk="0">
              <a:spcBef>
                <a:spcPct val="0"/>
              </a:spcBef>
              <a:spcAft>
                <a:spcPct val="0"/>
              </a:spcAft>
            </a:pPr>
            <a:endParaRPr lang="ko-KR" altLang="en-US" sz="1000" b="1">
              <a:solidFill>
                <a:prstClr val="black"/>
              </a:solidFill>
              <a:latin typeface="Microsoft YaHei" panose="020B0503020204020204" pitchFamily="34" charset="-122"/>
              <a:cs typeface="+mn-ea"/>
              <a:sym typeface="+mn-lt"/>
            </a:endParaRPr>
          </a:p>
        </p:txBody>
      </p:sp>
      <p:sp>
        <p:nvSpPr>
          <p:cNvPr id="8" name="Freeform 39">
            <a:extLst>
              <a:ext uri="{FF2B5EF4-FFF2-40B4-BE49-F238E27FC236}">
                <a16:creationId xmlns:a16="http://schemas.microsoft.com/office/drawing/2014/main" id="{3629651F-5A95-B342-9C80-57B5E82A6D53}"/>
              </a:ext>
            </a:extLst>
          </p:cNvPr>
          <p:cNvSpPr/>
          <p:nvPr/>
        </p:nvSpPr>
        <p:spPr bwMode="auto">
          <a:xfrm flipV="1">
            <a:off x="9853754" y="1741444"/>
            <a:ext cx="355912" cy="3584852"/>
          </a:xfrm>
          <a:custGeom>
            <a:avLst/>
            <a:gdLst>
              <a:gd name="T0" fmla="*/ 72 w 192"/>
              <a:gd name="T1" fmla="*/ 0 h 1166"/>
              <a:gd name="T2" fmla="*/ 72 w 192"/>
              <a:gd name="T3" fmla="*/ 984 h 1166"/>
              <a:gd name="T4" fmla="*/ 0 w 192"/>
              <a:gd name="T5" fmla="*/ 979 h 1166"/>
              <a:gd name="T6" fmla="*/ 192 w 192"/>
              <a:gd name="T7" fmla="*/ 1166 h 1166"/>
              <a:gd name="T8" fmla="*/ 192 w 192"/>
              <a:gd name="T9" fmla="*/ 0 h 1166"/>
              <a:gd name="T10" fmla="*/ 72 w 192"/>
              <a:gd name="T11" fmla="*/ 0 h 1166"/>
              <a:gd name="T12" fmla="*/ 0 60000 65536"/>
              <a:gd name="T13" fmla="*/ 0 60000 65536"/>
              <a:gd name="T14" fmla="*/ 0 60000 65536"/>
              <a:gd name="T15" fmla="*/ 0 60000 65536"/>
              <a:gd name="T16" fmla="*/ 0 60000 65536"/>
              <a:gd name="T17" fmla="*/ 0 60000 65536"/>
              <a:gd name="T18" fmla="*/ 0 w 192"/>
              <a:gd name="T19" fmla="*/ 0 h 1166"/>
              <a:gd name="T20" fmla="*/ 192 w 192"/>
              <a:gd name="T21" fmla="*/ 1166 h 1166"/>
            </a:gdLst>
            <a:ahLst/>
            <a:cxnLst>
              <a:cxn ang="T12">
                <a:pos x="T0" y="T1"/>
              </a:cxn>
              <a:cxn ang="T13">
                <a:pos x="T2" y="T3"/>
              </a:cxn>
              <a:cxn ang="T14">
                <a:pos x="T4" y="T5"/>
              </a:cxn>
              <a:cxn ang="T15">
                <a:pos x="T6" y="T7"/>
              </a:cxn>
              <a:cxn ang="T16">
                <a:pos x="T8" y="T9"/>
              </a:cxn>
              <a:cxn ang="T17">
                <a:pos x="T10" y="T11"/>
              </a:cxn>
            </a:cxnLst>
            <a:rect l="T18" t="T19" r="T20" b="T21"/>
            <a:pathLst>
              <a:path w="192" h="1166">
                <a:moveTo>
                  <a:pt x="72" y="0"/>
                </a:moveTo>
                <a:lnTo>
                  <a:pt x="72" y="984"/>
                </a:lnTo>
                <a:lnTo>
                  <a:pt x="0" y="979"/>
                </a:lnTo>
                <a:lnTo>
                  <a:pt x="192" y="1166"/>
                </a:lnTo>
                <a:lnTo>
                  <a:pt x="192" y="0"/>
                </a:lnTo>
                <a:lnTo>
                  <a:pt x="72" y="0"/>
                </a:lnTo>
                <a:close/>
              </a:path>
            </a:pathLst>
          </a:custGeom>
          <a:gradFill rotWithShape="0">
            <a:gsLst>
              <a:gs pos="0">
                <a:srgbClr val="A6DBF8"/>
              </a:gs>
              <a:gs pos="100000">
                <a:srgbClr val="ECF7FE"/>
              </a:gs>
            </a:gsLst>
            <a:lin ang="5400000" scaled="1"/>
          </a:gradFill>
          <a:ln w="9525">
            <a:noFill/>
            <a:round/>
          </a:ln>
        </p:spPr>
        <p:txBody>
          <a:bodyPr vert="eaVert" wrap="none" anchor="ctr"/>
          <a:lstStyle/>
          <a:p>
            <a:pPr algn="ctr" fontAlgn="base" latinLnBrk="0">
              <a:spcBef>
                <a:spcPct val="0"/>
              </a:spcBef>
              <a:spcAft>
                <a:spcPct val="0"/>
              </a:spcAft>
            </a:pPr>
            <a:endParaRPr lang="ko-KR" altLang="en-US" sz="1000" b="1">
              <a:solidFill>
                <a:prstClr val="black"/>
              </a:solidFill>
              <a:latin typeface="Microsoft YaHei" panose="020B0503020204020204" pitchFamily="34" charset="-122"/>
              <a:cs typeface="+mn-ea"/>
              <a:sym typeface="+mn-lt"/>
            </a:endParaRPr>
          </a:p>
        </p:txBody>
      </p:sp>
      <p:sp>
        <p:nvSpPr>
          <p:cNvPr id="9" name="AutoShape 40">
            <a:extLst>
              <a:ext uri="{FF2B5EF4-FFF2-40B4-BE49-F238E27FC236}">
                <a16:creationId xmlns:a16="http://schemas.microsoft.com/office/drawing/2014/main" id="{2EA51E0A-C16B-C040-9085-A99716AD9E15}"/>
              </a:ext>
            </a:extLst>
          </p:cNvPr>
          <p:cNvSpPr>
            <a:spLocks noChangeArrowheads="1"/>
          </p:cNvSpPr>
          <p:nvPr/>
        </p:nvSpPr>
        <p:spPr bwMode="auto">
          <a:xfrm>
            <a:off x="4258129" y="4518487"/>
            <a:ext cx="3389081" cy="555408"/>
          </a:xfrm>
          <a:prstGeom prst="irregularSeal2">
            <a:avLst/>
          </a:prstGeom>
          <a:solidFill>
            <a:schemeClr val="accent2">
              <a:lumMod val="40000"/>
              <a:lumOff val="60000"/>
            </a:schemeClr>
          </a:solidFill>
          <a:ln w="3175" algn="ctr">
            <a:noFill/>
            <a:miter lim="800000"/>
          </a:ln>
        </p:spPr>
        <p:txBody>
          <a:bodyPr lIns="0" tIns="47869" rIns="0" bIns="47869" anchor="ctr"/>
          <a:lstStyle/>
          <a:p>
            <a:pPr algn="ctr" defTabSz="956945" fontAlgn="base" latinLnBrk="0">
              <a:spcBef>
                <a:spcPct val="0"/>
              </a:spcBef>
              <a:spcAft>
                <a:spcPct val="0"/>
              </a:spcAft>
            </a:pPr>
            <a:r>
              <a:rPr lang="zh-CN" altLang="en-US" sz="1100" b="1" dirty="0">
                <a:solidFill>
                  <a:prstClr val="black"/>
                </a:solidFill>
                <a:latin typeface="Microsoft YaHei" panose="020B0503020204020204" pitchFamily="34" charset="-122"/>
                <a:ea typeface="Microsoft YaHei" panose="020B0503020204020204" pitchFamily="34" charset="-122"/>
                <a:cs typeface="+mn-ea"/>
                <a:sym typeface="+mn-lt"/>
              </a:rPr>
              <a:t>发生</a:t>
            </a:r>
            <a:r>
              <a:rPr lang="ko-KR" altLang="en-US" sz="1100" b="1" dirty="0">
                <a:solidFill>
                  <a:prstClr val="black"/>
                </a:solidFill>
                <a:latin typeface="Microsoft YaHei" panose="020B0503020204020204" pitchFamily="34" charset="-122"/>
                <a:cs typeface="+mn-ea"/>
                <a:sym typeface="+mn-lt"/>
              </a:rPr>
              <a:t>故障</a:t>
            </a:r>
          </a:p>
        </p:txBody>
      </p:sp>
      <p:sp>
        <p:nvSpPr>
          <p:cNvPr id="10" name="Rectangle 42">
            <a:extLst>
              <a:ext uri="{FF2B5EF4-FFF2-40B4-BE49-F238E27FC236}">
                <a16:creationId xmlns:a16="http://schemas.microsoft.com/office/drawing/2014/main" id="{E5C12CC2-14AF-7940-9928-C853D9B8CA28}"/>
              </a:ext>
            </a:extLst>
          </p:cNvPr>
          <p:cNvSpPr>
            <a:spLocks noChangeArrowheads="1"/>
          </p:cNvSpPr>
          <p:nvPr/>
        </p:nvSpPr>
        <p:spPr bwMode="auto">
          <a:xfrm>
            <a:off x="1976244" y="2453666"/>
            <a:ext cx="7737517" cy="216304"/>
          </a:xfrm>
          <a:prstGeom prst="rect">
            <a:avLst/>
          </a:prstGeom>
          <a:solidFill>
            <a:srgbClr val="268EF6"/>
          </a:solidFill>
          <a:ln w="3175" algn="ctr">
            <a:solidFill>
              <a:srgbClr val="7EA4C0"/>
            </a:solidFill>
            <a:miter lim="800000"/>
          </a:ln>
        </p:spPr>
        <p:txBody>
          <a:bodyPr lIns="0" tIns="0" rIns="0" bIns="0" anchor="ctr"/>
          <a:lstStyle/>
          <a:p>
            <a:pPr algn="ctr" fontAlgn="base" latinLnBrk="0">
              <a:spcBef>
                <a:spcPct val="0"/>
              </a:spcBef>
              <a:spcAft>
                <a:spcPct val="0"/>
              </a:spcAft>
            </a:pPr>
            <a:r>
              <a:rPr lang="ko-KR" altLang="en-US" sz="1200" b="1" dirty="0">
                <a:solidFill>
                  <a:schemeClr val="bg1"/>
                </a:solidFill>
                <a:latin typeface="Microsoft YaHei" panose="020B0503020204020204" pitchFamily="34" charset="-122"/>
                <a:cs typeface="+mn-ea"/>
                <a:sym typeface="+mn-lt"/>
              </a:rPr>
              <a:t>故障措施</a:t>
            </a:r>
          </a:p>
        </p:txBody>
      </p:sp>
      <p:sp>
        <p:nvSpPr>
          <p:cNvPr id="11" name="Rectangle 43">
            <a:extLst>
              <a:ext uri="{FF2B5EF4-FFF2-40B4-BE49-F238E27FC236}">
                <a16:creationId xmlns:a16="http://schemas.microsoft.com/office/drawing/2014/main" id="{34224882-93F4-D742-BBD7-ABBD6D7074C2}"/>
              </a:ext>
            </a:extLst>
          </p:cNvPr>
          <p:cNvSpPr>
            <a:spLocks noChangeArrowheads="1"/>
          </p:cNvSpPr>
          <p:nvPr/>
        </p:nvSpPr>
        <p:spPr bwMode="auto">
          <a:xfrm>
            <a:off x="1971969" y="2656955"/>
            <a:ext cx="7740731" cy="940397"/>
          </a:xfrm>
          <a:prstGeom prst="rect">
            <a:avLst/>
          </a:prstGeom>
          <a:solidFill>
            <a:sysClr val="window" lastClr="FFFFFF"/>
          </a:solidFill>
          <a:ln w="3175" algn="ctr">
            <a:solidFill>
              <a:srgbClr val="7EA4C0"/>
            </a:solidFill>
            <a:miter lim="800000"/>
          </a:ln>
          <a:effectLst>
            <a:outerShdw dist="35921" dir="2700000" algn="ctr" rotWithShape="0">
              <a:srgbClr val="EAEAEA"/>
            </a:outerShdw>
          </a:effectLst>
        </p:spPr>
        <p:txBody>
          <a:bodyPr lIns="54000" tIns="36000" rIns="18000" bIns="0"/>
          <a:lstStyle/>
          <a:p>
            <a:pPr marL="104775" marR="0" lvl="0" indent="-104775" algn="ctr" defTabSz="1076325" eaLnBrk="1" fontAlgn="base" latinLnBrk="0" hangingPunct="1">
              <a:lnSpc>
                <a:spcPct val="100000"/>
              </a:lnSpc>
              <a:spcBef>
                <a:spcPct val="0"/>
              </a:spcBef>
              <a:spcAft>
                <a:spcPct val="0"/>
              </a:spcAft>
              <a:buClr>
                <a:srgbClr val="808080"/>
              </a:buClr>
              <a:buSzPct val="90000"/>
              <a:buFont typeface="Wingdings 2" panose="05020102010507070707" pitchFamily="18" charset="2"/>
              <a:buChar char="¡"/>
              <a:defRPr/>
            </a:pPr>
            <a:endParaRPr kumimoji="0" lang="ko-KR" altLang="ko-KR"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endParaRPr>
          </a:p>
        </p:txBody>
      </p:sp>
      <p:sp>
        <p:nvSpPr>
          <p:cNvPr id="12" name="Rectangle 44">
            <a:extLst>
              <a:ext uri="{FF2B5EF4-FFF2-40B4-BE49-F238E27FC236}">
                <a16:creationId xmlns:a16="http://schemas.microsoft.com/office/drawing/2014/main" id="{1AB22E83-64E4-854C-A235-D5AB5FA2381C}"/>
              </a:ext>
            </a:extLst>
          </p:cNvPr>
          <p:cNvSpPr>
            <a:spLocks noChangeArrowheads="1"/>
          </p:cNvSpPr>
          <p:nvPr/>
        </p:nvSpPr>
        <p:spPr bwMode="auto">
          <a:xfrm>
            <a:off x="2098373" y="2704263"/>
            <a:ext cx="7403269" cy="865218"/>
          </a:xfrm>
          <a:prstGeom prst="rect">
            <a:avLst/>
          </a:prstGeom>
          <a:noFill/>
          <a:ln w="3175">
            <a:solidFill>
              <a:srgbClr val="006699"/>
            </a:solidFill>
            <a:prstDash val="dash"/>
            <a:miter lim="800000"/>
          </a:ln>
        </p:spPr>
        <p:txBody>
          <a:bodyPr wrap="none" lIns="54000" rIns="0" anchor="ctr"/>
          <a:lstStyle/>
          <a:p>
            <a:pPr algn="ctr" fontAlgn="base" latinLnBrk="0">
              <a:spcBef>
                <a:spcPct val="0"/>
              </a:spcBef>
              <a:spcAft>
                <a:spcPct val="0"/>
              </a:spcAft>
            </a:pPr>
            <a:endParaRPr lang="ko-KR" altLang="en-US" sz="1000" b="1">
              <a:solidFill>
                <a:prstClr val="black"/>
              </a:solidFill>
              <a:latin typeface="Microsoft YaHei" panose="020B0503020204020204" pitchFamily="34" charset="-122"/>
              <a:cs typeface="+mn-ea"/>
              <a:sym typeface="+mn-lt"/>
            </a:endParaRPr>
          </a:p>
        </p:txBody>
      </p:sp>
      <p:sp>
        <p:nvSpPr>
          <p:cNvPr id="13" name="Rectangle 45">
            <a:extLst>
              <a:ext uri="{FF2B5EF4-FFF2-40B4-BE49-F238E27FC236}">
                <a16:creationId xmlns:a16="http://schemas.microsoft.com/office/drawing/2014/main" id="{C8C18D5E-81DC-B94D-89A7-4CEC3C49C1C2}"/>
              </a:ext>
            </a:extLst>
          </p:cNvPr>
          <p:cNvSpPr>
            <a:spLocks noChangeArrowheads="1"/>
          </p:cNvSpPr>
          <p:nvPr/>
        </p:nvSpPr>
        <p:spPr bwMode="auto">
          <a:xfrm>
            <a:off x="7036565" y="2832200"/>
            <a:ext cx="1844791" cy="251915"/>
          </a:xfrm>
          <a:prstGeom prst="rect">
            <a:avLst/>
          </a:prstGeom>
          <a:solidFill>
            <a:sysClr val="window" lastClr="FFFFFF"/>
          </a:solidFill>
          <a:ln w="3175" algn="ctr">
            <a:solidFill>
              <a:srgbClr val="7EA4C0"/>
            </a:solidFill>
            <a:miter lim="800000"/>
          </a:ln>
          <a:effectLst>
            <a:outerShdw dist="35921" dir="2700000" algn="ctr" rotWithShape="0">
              <a:srgbClr val="EAEAEA"/>
            </a:outerShdw>
          </a:effectLst>
        </p:spPr>
        <p:txBody>
          <a:bodyPr lIns="0" tIns="0" rIns="0" bIns="0" anchor="ctr"/>
          <a:lstStyle/>
          <a:p>
            <a:pPr marL="0" marR="0" lvl="1" indent="0" algn="ctr" defTabSz="914400" eaLnBrk="1" fontAlgn="base" latinLnBrk="0" hangingPunct="1">
              <a:lnSpc>
                <a:spcPct val="90000"/>
              </a:lnSpc>
              <a:spcBef>
                <a:spcPct val="0"/>
              </a:spcBef>
              <a:spcAft>
                <a:spcPct val="0"/>
              </a:spcAft>
              <a:buClrTx/>
              <a:buSzTx/>
              <a:buFontTx/>
              <a:buNone/>
              <a:defRPr/>
            </a:pPr>
            <a:r>
              <a:rPr kumimoji="0" lang="zh-CN" altLang="en-US" sz="1100" b="1" i="0" u="none" strike="noStrike" kern="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实施团队</a:t>
            </a:r>
            <a:endParaRPr kumimoji="0" lang="zh-CN" altLang="en-US" sz="11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4" name="Rectangle 46">
            <a:extLst>
              <a:ext uri="{FF2B5EF4-FFF2-40B4-BE49-F238E27FC236}">
                <a16:creationId xmlns:a16="http://schemas.microsoft.com/office/drawing/2014/main" id="{548BC402-1389-514A-A41E-9AAF919D44CF}"/>
              </a:ext>
            </a:extLst>
          </p:cNvPr>
          <p:cNvSpPr>
            <a:spLocks noChangeArrowheads="1"/>
          </p:cNvSpPr>
          <p:nvPr/>
        </p:nvSpPr>
        <p:spPr bwMode="auto">
          <a:xfrm>
            <a:off x="4947515" y="2881000"/>
            <a:ext cx="1693736" cy="154315"/>
          </a:xfrm>
          <a:prstGeom prst="rect">
            <a:avLst/>
          </a:prstGeom>
          <a:solidFill>
            <a:srgbClr val="9DB7CF"/>
          </a:solidFill>
          <a:ln w="3175" algn="ctr">
            <a:solidFill>
              <a:srgbClr val="6F99B9"/>
            </a:solidFill>
            <a:miter lim="800000"/>
          </a:ln>
          <a:effectLst>
            <a:outerShdw dist="35921" dir="2700000" algn="ctr" rotWithShape="0">
              <a:srgbClr val="EAEAEA"/>
            </a:outerShdw>
          </a:effectLst>
        </p:spPr>
        <p:txBody>
          <a:bodyPr lIns="0" tIns="0" rIns="0" bIns="0" anchor="ctr"/>
          <a:lstStyle/>
          <a:p>
            <a:pPr algn="ctr" fontAlgn="base" latinLnBrk="0">
              <a:spcBef>
                <a:spcPct val="0"/>
              </a:spcBef>
              <a:spcAft>
                <a:spcPct val="0"/>
              </a:spcAft>
              <a:defRPr/>
            </a:pPr>
            <a:r>
              <a:rPr lang="zh-CN" altLang="en-US" sz="1100" b="1">
                <a:solidFill>
                  <a:prstClr val="black"/>
                </a:solidFill>
                <a:latin typeface="Microsoft YaHei" panose="020B0503020204020204" pitchFamily="34" charset="-122"/>
                <a:ea typeface="Microsoft YaHei" panose="020B0503020204020204" pitchFamily="34" charset="-122"/>
                <a:cs typeface="+mn-ea"/>
                <a:sym typeface="+mn-lt"/>
              </a:rPr>
              <a:t>业务协作制</a:t>
            </a:r>
            <a:endParaRPr lang="zh-CN" altLang="en-US" sz="1100" b="1" dirty="0">
              <a:solidFill>
                <a:prstClr val="black"/>
              </a:solidFill>
              <a:latin typeface="Microsoft YaHei" panose="020B0503020204020204" pitchFamily="34" charset="-122"/>
              <a:ea typeface="Microsoft YaHei" panose="020B0503020204020204" pitchFamily="34" charset="-122"/>
              <a:cs typeface="+mn-ea"/>
              <a:sym typeface="+mn-lt"/>
            </a:endParaRPr>
          </a:p>
        </p:txBody>
      </p:sp>
      <p:cxnSp>
        <p:nvCxnSpPr>
          <p:cNvPr id="15" name="AutoShape 47">
            <a:extLst>
              <a:ext uri="{FF2B5EF4-FFF2-40B4-BE49-F238E27FC236}">
                <a16:creationId xmlns:a16="http://schemas.microsoft.com/office/drawing/2014/main" id="{8485A38B-417B-DA4E-888B-A44143CE1C8F}"/>
              </a:ext>
            </a:extLst>
          </p:cNvPr>
          <p:cNvCxnSpPr>
            <a:cxnSpLocks noChangeShapeType="1"/>
            <a:stCxn id="17" idx="3"/>
            <a:endCxn id="14" idx="1"/>
          </p:cNvCxnSpPr>
          <p:nvPr/>
        </p:nvCxnSpPr>
        <p:spPr bwMode="auto">
          <a:xfrm>
            <a:off x="4459000" y="2958817"/>
            <a:ext cx="488516" cy="0"/>
          </a:xfrm>
          <a:prstGeom prst="straightConnector1">
            <a:avLst/>
          </a:prstGeom>
          <a:noFill/>
          <a:ln w="3175">
            <a:solidFill>
              <a:sysClr val="windowText" lastClr="000000"/>
            </a:solidFill>
            <a:round/>
          </a:ln>
        </p:spPr>
      </p:cxnSp>
      <p:cxnSp>
        <p:nvCxnSpPr>
          <p:cNvPr id="16" name="AutoShape 48">
            <a:extLst>
              <a:ext uri="{FF2B5EF4-FFF2-40B4-BE49-F238E27FC236}">
                <a16:creationId xmlns:a16="http://schemas.microsoft.com/office/drawing/2014/main" id="{87897FB6-4BF3-EA44-960E-2E26733DFB07}"/>
              </a:ext>
            </a:extLst>
          </p:cNvPr>
          <p:cNvCxnSpPr>
            <a:cxnSpLocks noChangeShapeType="1"/>
            <a:stCxn id="14" idx="3"/>
            <a:endCxn id="13" idx="1"/>
          </p:cNvCxnSpPr>
          <p:nvPr/>
        </p:nvCxnSpPr>
        <p:spPr bwMode="auto">
          <a:xfrm>
            <a:off x="6641253" y="2958817"/>
            <a:ext cx="395312" cy="0"/>
          </a:xfrm>
          <a:prstGeom prst="straightConnector1">
            <a:avLst/>
          </a:prstGeom>
          <a:noFill/>
          <a:ln w="3175">
            <a:solidFill>
              <a:sysClr val="windowText" lastClr="000000"/>
            </a:solidFill>
            <a:round/>
          </a:ln>
        </p:spPr>
      </p:cxnSp>
      <p:sp>
        <p:nvSpPr>
          <p:cNvPr id="17" name="Rectangle 49">
            <a:extLst>
              <a:ext uri="{FF2B5EF4-FFF2-40B4-BE49-F238E27FC236}">
                <a16:creationId xmlns:a16="http://schemas.microsoft.com/office/drawing/2014/main" id="{F4EDA7D7-9A44-E04F-A301-7C77D5E8BFF7}"/>
              </a:ext>
            </a:extLst>
          </p:cNvPr>
          <p:cNvSpPr>
            <a:spLocks noChangeArrowheads="1"/>
          </p:cNvSpPr>
          <p:nvPr/>
        </p:nvSpPr>
        <p:spPr bwMode="auto">
          <a:xfrm>
            <a:off x="2614209" y="2833518"/>
            <a:ext cx="1844791" cy="250597"/>
          </a:xfrm>
          <a:prstGeom prst="rect">
            <a:avLst/>
          </a:prstGeom>
          <a:solidFill>
            <a:sysClr val="window" lastClr="FFFFFF"/>
          </a:solidFill>
          <a:ln w="3175" algn="ctr">
            <a:solidFill>
              <a:srgbClr val="7EA4C0"/>
            </a:solidFill>
            <a:miter lim="800000"/>
          </a:ln>
          <a:effectLst>
            <a:outerShdw dist="35921" dir="2700000" algn="ctr" rotWithShape="0">
              <a:srgbClr val="EAEAEA"/>
            </a:outerShdw>
          </a:effectLst>
        </p:spPr>
        <p:txBody>
          <a:bodyPr lIns="0" tIns="0" rIns="0" bIns="0" anchor="ctr"/>
          <a:lstStyle/>
          <a:p>
            <a:pPr marL="0" marR="0" lvl="0" indent="0" algn="ctr" defTabSz="914400" eaLnBrk="1" fontAlgn="base" latinLnBrk="0" hangingPunct="1">
              <a:lnSpc>
                <a:spcPct val="90000"/>
              </a:lnSpc>
              <a:spcBef>
                <a:spcPct val="0"/>
              </a:spcBef>
              <a:spcAft>
                <a:spcPct val="0"/>
              </a:spcAft>
              <a:buClrTx/>
              <a:buSzTx/>
              <a:buFontTx/>
              <a:buNone/>
              <a:defRPr/>
            </a:pPr>
            <a:r>
              <a:rPr kumimoji="0" lang="zh-CN" altLang="en-US" sz="1100" b="1" i="0" u="none" strike="noStrike" kern="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相关运营人员</a:t>
            </a:r>
            <a:endParaRPr kumimoji="0" lang="ko-KR" altLang="en-US" sz="11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p:txBody>
      </p:sp>
      <p:sp>
        <p:nvSpPr>
          <p:cNvPr id="18" name="Text Box 50">
            <a:extLst>
              <a:ext uri="{FF2B5EF4-FFF2-40B4-BE49-F238E27FC236}">
                <a16:creationId xmlns:a16="http://schemas.microsoft.com/office/drawing/2014/main" id="{AB7AF101-D58D-6845-ABCA-B553868381FB}"/>
              </a:ext>
            </a:extLst>
          </p:cNvPr>
          <p:cNvSpPr txBox="1">
            <a:spLocks noChangeArrowheads="1"/>
          </p:cNvSpPr>
          <p:nvPr/>
        </p:nvSpPr>
        <p:spPr bwMode="auto">
          <a:xfrm>
            <a:off x="2649645" y="3125485"/>
            <a:ext cx="2595316" cy="415498"/>
          </a:xfrm>
          <a:prstGeom prst="rect">
            <a:avLst/>
          </a:prstGeom>
          <a:noFill/>
          <a:ln w="3175" algn="ctr">
            <a:noFill/>
            <a:miter lim="800000"/>
          </a:ln>
        </p:spPr>
        <p:txBody>
          <a:bodyPr wrap="square" lIns="54000" rIns="0">
            <a:spAutoFit/>
          </a:bodyPr>
          <a:lstStyle/>
          <a:p>
            <a:pPr marL="104775" indent="-104775" defTabSz="1076325" fontAlgn="base" latinLnBrk="0">
              <a:spcBef>
                <a:spcPct val="0"/>
              </a:spcBef>
              <a:spcAft>
                <a:spcPct val="0"/>
              </a:spcAft>
              <a:buClr>
                <a:srgbClr val="808080"/>
              </a:buClr>
              <a:buSzPct val="90000"/>
              <a:buFont typeface="Wingdings 2" panose="05020102010507070707" pitchFamily="18" charset="2"/>
              <a:buChar char="¡"/>
            </a:pP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对应</a:t>
            </a:r>
            <a:r>
              <a:rPr lang="ko-KR" altLang="en-US" sz="1000" b="1" dirty="0">
                <a:solidFill>
                  <a:prstClr val="black"/>
                </a:solidFill>
                <a:latin typeface="Microsoft YaHei" panose="020B0503020204020204" pitchFamily="34" charset="-122"/>
                <a:cs typeface="+mn-ea"/>
                <a:sym typeface="+mn-lt"/>
              </a:rPr>
              <a:t>故障</a:t>
            </a: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及</a:t>
            </a:r>
            <a:r>
              <a:rPr lang="zh-CN" altLang="en-US" sz="1000" b="1">
                <a:solidFill>
                  <a:prstClr val="black"/>
                </a:solidFill>
                <a:latin typeface="Microsoft YaHei" panose="020B0503020204020204" pitchFamily="34" charset="-122"/>
                <a:ea typeface="Microsoft YaHei" panose="020B0503020204020204" pitchFamily="34" charset="-122"/>
                <a:cs typeface="+mn-ea"/>
                <a:sym typeface="+mn-lt"/>
              </a:rPr>
              <a:t>申请业务支持</a:t>
            </a:r>
            <a:endParaRPr lang="ko-KR" altLang="en-US" sz="1000" b="1" dirty="0">
              <a:solidFill>
                <a:prstClr val="black"/>
              </a:solidFill>
              <a:latin typeface="Microsoft YaHei" panose="020B0503020204020204" pitchFamily="34" charset="-122"/>
              <a:cs typeface="+mn-ea"/>
              <a:sym typeface="+mn-lt"/>
            </a:endParaRPr>
          </a:p>
          <a:p>
            <a:pPr marL="104775" indent="-104775" defTabSz="1076325" fontAlgn="base" latinLnBrk="0">
              <a:spcBef>
                <a:spcPct val="0"/>
              </a:spcBef>
              <a:spcAft>
                <a:spcPct val="0"/>
              </a:spcAft>
              <a:buClr>
                <a:srgbClr val="808080"/>
              </a:buClr>
              <a:buSzPct val="90000"/>
              <a:buFont typeface="Wingdings 2" panose="05020102010507070707" pitchFamily="18" charset="2"/>
              <a:buChar char="¡"/>
            </a:pP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进度管理及检讨</a:t>
            </a:r>
            <a:endParaRPr lang="ko-KR" altLang="en-US" sz="1000" b="1" dirty="0">
              <a:solidFill>
                <a:prstClr val="black"/>
              </a:solidFill>
              <a:latin typeface="Microsoft YaHei" panose="020B0503020204020204" pitchFamily="34" charset="-122"/>
              <a:cs typeface="+mn-ea"/>
              <a:sym typeface="+mn-lt"/>
            </a:endParaRPr>
          </a:p>
        </p:txBody>
      </p:sp>
      <p:sp>
        <p:nvSpPr>
          <p:cNvPr id="19" name="Text Box 51">
            <a:extLst>
              <a:ext uri="{FF2B5EF4-FFF2-40B4-BE49-F238E27FC236}">
                <a16:creationId xmlns:a16="http://schemas.microsoft.com/office/drawing/2014/main" id="{5E5F28E9-B5EE-B245-9EDB-986CD6FF8D67}"/>
              </a:ext>
            </a:extLst>
          </p:cNvPr>
          <p:cNvSpPr txBox="1">
            <a:spLocks noChangeArrowheads="1"/>
          </p:cNvSpPr>
          <p:nvPr/>
        </p:nvSpPr>
        <p:spPr bwMode="auto">
          <a:xfrm>
            <a:off x="7046019" y="3127154"/>
            <a:ext cx="2260929" cy="415498"/>
          </a:xfrm>
          <a:prstGeom prst="rect">
            <a:avLst/>
          </a:prstGeom>
          <a:noFill/>
          <a:ln w="3175" algn="ctr">
            <a:noFill/>
            <a:miter lim="800000"/>
          </a:ln>
        </p:spPr>
        <p:txBody>
          <a:bodyPr wrap="square" lIns="54000" rIns="0">
            <a:spAutoFit/>
          </a:bodyPr>
          <a:lstStyle/>
          <a:p>
            <a:pPr marL="104775" indent="-104775" defTabSz="1076325" fontAlgn="base" latinLnBrk="0">
              <a:spcBef>
                <a:spcPct val="0"/>
              </a:spcBef>
              <a:spcAft>
                <a:spcPct val="0"/>
              </a:spcAft>
              <a:buClr>
                <a:srgbClr val="808080"/>
              </a:buClr>
              <a:buSzPct val="90000"/>
              <a:buFont typeface="Wingdings 2" panose="05020102010507070707" pitchFamily="18" charset="2"/>
              <a:buChar char="¡"/>
            </a:pPr>
            <a:r>
              <a:rPr lang="zh-CN" altLang="en-US" sz="1000" b="1">
                <a:solidFill>
                  <a:prstClr val="black"/>
                </a:solidFill>
                <a:latin typeface="Microsoft YaHei" panose="020B0503020204020204" pitchFamily="34" charset="-122"/>
                <a:ea typeface="Microsoft YaHei" panose="020B0503020204020204" pitchFamily="34" charset="-122"/>
                <a:cs typeface="+mn-ea"/>
                <a:sym typeface="+mn-lt"/>
              </a:rPr>
              <a:t>必要时应对</a:t>
            </a:r>
            <a:r>
              <a:rPr lang="ko-KR" altLang="en-US" sz="1000" b="1">
                <a:solidFill>
                  <a:prstClr val="black"/>
                </a:solidFill>
                <a:latin typeface="Microsoft YaHei" panose="020B0503020204020204" pitchFamily="34" charset="-122"/>
                <a:cs typeface="+mn-ea"/>
                <a:sym typeface="+mn-lt"/>
              </a:rPr>
              <a:t>故障</a:t>
            </a:r>
            <a:endParaRPr lang="ko-KR" altLang="en-US" sz="1000" b="1" dirty="0">
              <a:solidFill>
                <a:prstClr val="black"/>
              </a:solidFill>
              <a:latin typeface="Microsoft YaHei" panose="020B0503020204020204" pitchFamily="34" charset="-122"/>
              <a:cs typeface="+mn-ea"/>
              <a:sym typeface="+mn-lt"/>
            </a:endParaRPr>
          </a:p>
          <a:p>
            <a:pPr marL="104775" indent="-104775" defTabSz="1076325" fontAlgn="base" latinLnBrk="0">
              <a:spcBef>
                <a:spcPct val="0"/>
              </a:spcBef>
              <a:spcAft>
                <a:spcPct val="0"/>
              </a:spcAft>
              <a:buClr>
                <a:srgbClr val="808080"/>
              </a:buClr>
              <a:buSzPct val="90000"/>
              <a:buFont typeface="Wingdings 2" panose="05020102010507070707" pitchFamily="18" charset="2"/>
              <a:buChar char="¡"/>
            </a:pPr>
            <a:r>
              <a:rPr lang="ko-KR" altLang="en-US" sz="1000" b="1" dirty="0">
                <a:solidFill>
                  <a:prstClr val="black"/>
                </a:solidFill>
                <a:latin typeface="Microsoft YaHei" panose="020B0503020204020204" pitchFamily="34" charset="-122"/>
                <a:cs typeface="+mn-ea"/>
                <a:sym typeface="+mn-lt"/>
              </a:rPr>
              <a:t>开发</a:t>
            </a:r>
            <a:r>
              <a:rPr lang="en-US" altLang="ko-KR" sz="1000" b="1">
                <a:solidFill>
                  <a:prstClr val="black"/>
                </a:solidFill>
                <a:latin typeface="Microsoft YaHei" panose="020B0503020204020204" pitchFamily="34" charset="-122"/>
                <a:ea typeface="Microsoft YaHei" panose="020B0503020204020204" pitchFamily="34" charset="-122"/>
                <a:cs typeface="+mn-ea"/>
                <a:sym typeface="+mn-lt"/>
              </a:rPr>
              <a:t>/</a:t>
            </a:r>
            <a:r>
              <a:rPr lang="zh-CN" altLang="en-US" sz="1000" b="1">
                <a:solidFill>
                  <a:prstClr val="black"/>
                </a:solidFill>
                <a:latin typeface="Microsoft YaHei" panose="020B0503020204020204" pitchFamily="34" charset="-122"/>
                <a:ea typeface="Microsoft YaHei" panose="020B0503020204020204" pitchFamily="34" charset="-122"/>
                <a:cs typeface="+mn-ea"/>
                <a:sym typeface="+mn-lt"/>
              </a:rPr>
              <a:t>运营团队共同</a:t>
            </a: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对应</a:t>
            </a:r>
            <a:endParaRPr lang="ko-KR" altLang="en-US" sz="1000" b="1" dirty="0">
              <a:solidFill>
                <a:prstClr val="black"/>
              </a:solidFill>
              <a:latin typeface="Microsoft YaHei" panose="020B0503020204020204" pitchFamily="34" charset="-122"/>
              <a:cs typeface="+mn-ea"/>
              <a:sym typeface="+mn-lt"/>
            </a:endParaRPr>
          </a:p>
        </p:txBody>
      </p:sp>
      <p:sp>
        <p:nvSpPr>
          <p:cNvPr id="20" name="Rectangle 53">
            <a:extLst>
              <a:ext uri="{FF2B5EF4-FFF2-40B4-BE49-F238E27FC236}">
                <a16:creationId xmlns:a16="http://schemas.microsoft.com/office/drawing/2014/main" id="{54E22DB6-770C-8B4E-B405-00E2708EEEA1}"/>
              </a:ext>
            </a:extLst>
          </p:cNvPr>
          <p:cNvSpPr>
            <a:spLocks noChangeArrowheads="1"/>
          </p:cNvSpPr>
          <p:nvPr/>
        </p:nvSpPr>
        <p:spPr bwMode="auto">
          <a:xfrm>
            <a:off x="1973031" y="1748039"/>
            <a:ext cx="7740731" cy="217623"/>
          </a:xfrm>
          <a:prstGeom prst="rect">
            <a:avLst/>
          </a:prstGeom>
          <a:solidFill>
            <a:srgbClr val="268EF6"/>
          </a:solidFill>
          <a:ln w="3175" algn="ctr">
            <a:solidFill>
              <a:srgbClr val="7EA4C0"/>
            </a:solidFill>
            <a:miter lim="800000"/>
          </a:ln>
        </p:spPr>
        <p:txBody>
          <a:bodyPr lIns="0" tIns="0" rIns="0" bIns="0" anchor="ctr"/>
          <a:lstStyle/>
          <a:p>
            <a:pPr algn="ctr" fontAlgn="base" latinLnBrk="0">
              <a:spcBef>
                <a:spcPct val="0"/>
              </a:spcBef>
              <a:spcAft>
                <a:spcPct val="0"/>
              </a:spcAft>
            </a:pPr>
            <a:r>
              <a:rPr lang="ko-KR" altLang="en-US" sz="1200" b="1">
                <a:solidFill>
                  <a:schemeClr val="bg1"/>
                </a:solidFill>
                <a:latin typeface="Microsoft YaHei" panose="020B0503020204020204" pitchFamily="34" charset="-122"/>
                <a:cs typeface="+mn-ea"/>
                <a:sym typeface="+mn-lt"/>
              </a:rPr>
              <a:t>故障措施</a:t>
            </a:r>
            <a:r>
              <a:rPr lang="zh-CN" altLang="en-US" sz="1200" b="1">
                <a:solidFill>
                  <a:schemeClr val="bg1"/>
                </a:solidFill>
                <a:latin typeface="Microsoft YaHei" panose="020B0503020204020204" pitchFamily="34" charset="-122"/>
                <a:ea typeface="Microsoft YaHei" panose="020B0503020204020204" pitchFamily="34" charset="-122"/>
                <a:cs typeface="+mn-ea"/>
                <a:sym typeface="+mn-lt"/>
              </a:rPr>
              <a:t>结果</a:t>
            </a: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管理</a:t>
            </a:r>
            <a:endParaRPr lang="ko-KR" altLang="en-US" sz="1200" b="1" dirty="0">
              <a:solidFill>
                <a:schemeClr val="bg1"/>
              </a:solidFill>
              <a:latin typeface="Microsoft YaHei" panose="020B0503020204020204" pitchFamily="34" charset="-122"/>
              <a:cs typeface="+mn-ea"/>
              <a:sym typeface="+mn-lt"/>
            </a:endParaRPr>
          </a:p>
        </p:txBody>
      </p:sp>
      <p:sp>
        <p:nvSpPr>
          <p:cNvPr id="21" name="Rectangle 54">
            <a:extLst>
              <a:ext uri="{FF2B5EF4-FFF2-40B4-BE49-F238E27FC236}">
                <a16:creationId xmlns:a16="http://schemas.microsoft.com/office/drawing/2014/main" id="{9C131DD6-91DF-6B45-AFB2-FF5778BFB8D3}"/>
              </a:ext>
            </a:extLst>
          </p:cNvPr>
          <p:cNvSpPr>
            <a:spLocks noChangeArrowheads="1"/>
          </p:cNvSpPr>
          <p:nvPr/>
        </p:nvSpPr>
        <p:spPr bwMode="auto">
          <a:xfrm>
            <a:off x="1976244" y="1963024"/>
            <a:ext cx="7737517" cy="406231"/>
          </a:xfrm>
          <a:prstGeom prst="rect">
            <a:avLst/>
          </a:prstGeom>
          <a:solidFill>
            <a:sysClr val="window" lastClr="FFFFFF"/>
          </a:solidFill>
          <a:ln w="3175" algn="ctr">
            <a:solidFill>
              <a:srgbClr val="7EA4C0"/>
            </a:solidFill>
            <a:miter lim="800000"/>
          </a:ln>
          <a:effectLst>
            <a:outerShdw dist="35921" dir="2700000" algn="ctr" rotWithShape="0">
              <a:srgbClr val="EAEAEA"/>
            </a:outerShdw>
          </a:effectLst>
        </p:spPr>
        <p:txBody>
          <a:bodyPr lIns="54000" tIns="36000" rIns="18000" bIns="0" anchor="ctr"/>
          <a:lstStyle/>
          <a:p>
            <a:pPr marL="104775" marR="0" lvl="0" indent="-104775" defTabSz="1076325" eaLnBrk="1" fontAlgn="base" latinLnBrk="0" hangingPunct="1">
              <a:lnSpc>
                <a:spcPct val="100000"/>
              </a:lnSpc>
              <a:spcBef>
                <a:spcPct val="20000"/>
              </a:spcBef>
              <a:spcAft>
                <a:spcPct val="0"/>
              </a:spcAft>
              <a:buClr>
                <a:srgbClr val="808080"/>
              </a:buClr>
              <a:buSzPct val="90000"/>
              <a:buFont typeface="Wingdings 2" panose="05020102010507070707" pitchFamily="18" charset="2"/>
              <a:buChar char="¡"/>
              <a:defRPr/>
            </a:pPr>
            <a:r>
              <a:rPr kumimoji="0" lang="ko-KR" altLang="en-US" sz="1000" b="1" i="0" u="none" strike="noStrike" kern="0" cap="none" spc="0" normalizeH="0" baseline="0" noProof="0" dirty="0">
                <a:ln>
                  <a:noFill/>
                </a:ln>
                <a:solidFill>
                  <a:srgbClr val="4D4D4D"/>
                </a:solidFill>
                <a:effectLst/>
                <a:uLnTx/>
                <a:uFillTx/>
                <a:latin typeface="Microsoft YaHei" panose="020B0503020204020204" pitchFamily="34" charset="-122"/>
                <a:cs typeface="+mn-ea"/>
                <a:sym typeface="+mn-lt"/>
              </a:rPr>
              <a:t>系统恢复</a:t>
            </a:r>
            <a:r>
              <a:rPr kumimoji="0" lang="zh-CN" altLang="en-US" sz="1000" b="1" i="0" u="none" strike="noStrike" kern="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ea"/>
                <a:sym typeface="+mn-lt"/>
              </a:rPr>
              <a:t>后运营组检查</a:t>
            </a:r>
            <a:r>
              <a:rPr kumimoji="0" lang="ko-KR" altLang="en-US" sz="1000" b="1" i="0" u="none" strike="noStrike" kern="0" cap="none" spc="0" normalizeH="0" baseline="0" noProof="0" dirty="0">
                <a:ln>
                  <a:noFill/>
                </a:ln>
                <a:solidFill>
                  <a:srgbClr val="4D4D4D"/>
                </a:solidFill>
                <a:effectLst/>
                <a:uLnTx/>
                <a:uFillTx/>
                <a:latin typeface="Microsoft YaHei" panose="020B0503020204020204" pitchFamily="34" charset="-122"/>
                <a:cs typeface="+mn-ea"/>
                <a:sym typeface="+mn-lt"/>
              </a:rPr>
              <a:t>服务</a:t>
            </a:r>
            <a:r>
              <a:rPr kumimoji="0" lang="zh-CN" altLang="en-US" sz="1000" b="1" i="0" u="none" strike="noStrike" kern="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ea"/>
                <a:sym typeface="+mn-lt"/>
              </a:rPr>
              <a:t>运营状态及</a:t>
            </a:r>
            <a:r>
              <a:rPr kumimoji="0" lang="ko-KR" altLang="en-US" sz="1000" b="1" i="0" u="none" strike="noStrike" kern="0" cap="none" spc="0" normalizeH="0" baseline="0" noProof="0" dirty="0">
                <a:ln>
                  <a:noFill/>
                </a:ln>
                <a:solidFill>
                  <a:srgbClr val="4D4D4D"/>
                </a:solidFill>
                <a:effectLst/>
                <a:uLnTx/>
                <a:uFillTx/>
                <a:latin typeface="Microsoft YaHei" panose="020B0503020204020204" pitchFamily="34" charset="-122"/>
                <a:cs typeface="+mn-ea"/>
                <a:sym typeface="+mn-lt"/>
              </a:rPr>
              <a:t>故障措施</a:t>
            </a:r>
            <a:r>
              <a:rPr kumimoji="0" lang="zh-CN" altLang="en-US" sz="1000" b="1" i="0" u="none" strike="noStrike" kern="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ea"/>
                <a:sym typeface="+mn-lt"/>
              </a:rPr>
              <a:t>结果以</a:t>
            </a:r>
            <a:r>
              <a:rPr kumimoji="0" lang="ko-KR" altLang="en-US" sz="1000" b="1" i="0" u="none" strike="noStrike" kern="0" cap="none" spc="0" normalizeH="0" baseline="0" noProof="0" dirty="0">
                <a:ln>
                  <a:noFill/>
                </a:ln>
                <a:solidFill>
                  <a:srgbClr val="4D4D4D"/>
                </a:solidFill>
                <a:effectLst/>
                <a:uLnTx/>
                <a:uFillTx/>
                <a:latin typeface="Microsoft YaHei" panose="020B0503020204020204" pitchFamily="34" charset="-122"/>
                <a:cs typeface="+mn-ea"/>
                <a:sym typeface="+mn-lt"/>
              </a:rPr>
              <a:t>履历</a:t>
            </a:r>
            <a:r>
              <a:rPr kumimoji="0" lang="zh-CN" altLang="en-US" sz="1000" b="1" i="0" u="none" strike="noStrike" kern="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ea"/>
                <a:sym typeface="+mn-lt"/>
              </a:rPr>
              <a:t>管理</a:t>
            </a:r>
            <a:endPar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p:txBody>
      </p:sp>
      <p:sp>
        <p:nvSpPr>
          <p:cNvPr id="22" name="Rectangle 56">
            <a:extLst>
              <a:ext uri="{FF2B5EF4-FFF2-40B4-BE49-F238E27FC236}">
                <a16:creationId xmlns:a16="http://schemas.microsoft.com/office/drawing/2014/main" id="{351EF3B0-350F-7948-9932-6DCD2810AAF3}"/>
              </a:ext>
            </a:extLst>
          </p:cNvPr>
          <p:cNvSpPr>
            <a:spLocks noChangeArrowheads="1"/>
          </p:cNvSpPr>
          <p:nvPr/>
        </p:nvSpPr>
        <p:spPr bwMode="auto">
          <a:xfrm>
            <a:off x="5876339" y="3688193"/>
            <a:ext cx="3851885" cy="217624"/>
          </a:xfrm>
          <a:prstGeom prst="rect">
            <a:avLst/>
          </a:prstGeom>
          <a:solidFill>
            <a:srgbClr val="268EF6"/>
          </a:solidFill>
          <a:ln w="3175" algn="ctr">
            <a:solidFill>
              <a:srgbClr val="7EA4C0"/>
            </a:solidFill>
            <a:miter lim="800000"/>
          </a:ln>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ko-KR" altLang="en-US" sz="1200" b="1" i="0" u="none" strike="noStrike" kern="0" cap="none" spc="0" normalizeH="0" baseline="0" noProof="0">
                <a:ln>
                  <a:noFill/>
                </a:ln>
                <a:solidFill>
                  <a:schemeClr val="bg1"/>
                </a:solidFill>
                <a:effectLst/>
                <a:uLnTx/>
                <a:uFillTx/>
                <a:latin typeface="Microsoft YaHei" panose="020B0503020204020204" pitchFamily="34" charset="-122"/>
                <a:cs typeface="+mn-ea"/>
                <a:sym typeface="+mn-lt"/>
              </a:rPr>
              <a:t>故障</a:t>
            </a:r>
            <a:r>
              <a:rPr kumimoji="0" lang="zh-CN" altLang="en-US" sz="1200" b="1" i="0" u="none" strike="noStrike" kern="0" cap="none" spc="0" normalizeH="0" baseline="0" noProof="0">
                <a:ln>
                  <a:noFill/>
                </a:ln>
                <a:solidFill>
                  <a:schemeClr val="bg1"/>
                </a:solidFill>
                <a:effectLst/>
                <a:uLnTx/>
                <a:uFillTx/>
                <a:latin typeface="Microsoft YaHei" panose="020B0503020204020204" pitchFamily="34" charset="-122"/>
                <a:ea typeface="Microsoft YaHei" panose="020B0503020204020204" pitchFamily="34" charset="-122"/>
                <a:cs typeface="+mn-ea"/>
                <a:sym typeface="+mn-lt"/>
              </a:rPr>
              <a:t>类型详细</a:t>
            </a:r>
            <a:r>
              <a:rPr kumimoji="0" lang="ko-KR" altLang="en-US" sz="1200" b="1" i="0" u="none" strike="noStrike" kern="0" cap="none" spc="0" normalizeH="0" baseline="0" noProof="0">
                <a:ln>
                  <a:noFill/>
                </a:ln>
                <a:solidFill>
                  <a:schemeClr val="bg1"/>
                </a:solidFill>
                <a:effectLst/>
                <a:uLnTx/>
                <a:uFillTx/>
                <a:latin typeface="Microsoft YaHei" panose="020B0503020204020204" pitchFamily="34" charset="-122"/>
                <a:cs typeface="+mn-ea"/>
                <a:sym typeface="+mn-lt"/>
              </a:rPr>
              <a:t>分析</a:t>
            </a:r>
            <a:endParaRPr kumimoji="0" lang="ko-KR" altLang="en-US" sz="1200" b="1" i="0" u="none" strike="noStrike" kern="0" cap="none" spc="0" normalizeH="0" baseline="0" noProof="0" dirty="0">
              <a:ln>
                <a:noFill/>
              </a:ln>
              <a:solidFill>
                <a:schemeClr val="bg1"/>
              </a:solidFill>
              <a:effectLst/>
              <a:uLnTx/>
              <a:uFillTx/>
              <a:latin typeface="Microsoft YaHei" panose="020B0503020204020204" pitchFamily="34" charset="-122"/>
              <a:cs typeface="+mn-ea"/>
              <a:sym typeface="+mn-lt"/>
            </a:endParaRPr>
          </a:p>
        </p:txBody>
      </p:sp>
      <p:sp>
        <p:nvSpPr>
          <p:cNvPr id="23" name="Rectangle 57">
            <a:extLst>
              <a:ext uri="{FF2B5EF4-FFF2-40B4-BE49-F238E27FC236}">
                <a16:creationId xmlns:a16="http://schemas.microsoft.com/office/drawing/2014/main" id="{5BB1AF00-ECF4-E64C-B890-8486D8AA36F1}"/>
              </a:ext>
            </a:extLst>
          </p:cNvPr>
          <p:cNvSpPr>
            <a:spLocks noChangeArrowheads="1"/>
          </p:cNvSpPr>
          <p:nvPr/>
        </p:nvSpPr>
        <p:spPr bwMode="auto">
          <a:xfrm>
            <a:off x="5876339" y="3888671"/>
            <a:ext cx="3851885" cy="630451"/>
          </a:xfrm>
          <a:prstGeom prst="rect">
            <a:avLst/>
          </a:prstGeom>
          <a:solidFill>
            <a:sysClr val="window" lastClr="FFFFFF"/>
          </a:solidFill>
          <a:ln w="3175" algn="ctr">
            <a:solidFill>
              <a:srgbClr val="7EA4C0"/>
            </a:solidFill>
            <a:miter lim="800000"/>
          </a:ln>
          <a:effectLst>
            <a:outerShdw dist="35921" dir="2700000" algn="ctr" rotWithShape="0">
              <a:srgbClr val="EAEAEA"/>
            </a:outerShdw>
          </a:effectLst>
        </p:spPr>
        <p:txBody>
          <a:bodyPr lIns="54000" tIns="36000" rIns="18000" bIns="0"/>
          <a:lstStyle/>
          <a:p>
            <a:pPr marL="104775" marR="0" lvl="0" indent="-104775" defTabSz="1076325" eaLnBrk="1" fontAlgn="base" latinLnBrk="0" hangingPunct="1">
              <a:lnSpc>
                <a:spcPct val="100000"/>
              </a:lnSpc>
              <a:spcBef>
                <a:spcPct val="0"/>
              </a:spcBef>
              <a:spcAft>
                <a:spcPct val="0"/>
              </a:spcAft>
              <a:buClr>
                <a:srgbClr val="808080"/>
              </a:buClr>
              <a:buSzPct val="90000"/>
              <a:buFont typeface="Wingdings 2" panose="05020102010507070707" pitchFamily="18" charset="2"/>
              <a:buChar char="¡"/>
              <a:defRPr/>
            </a:pPr>
            <a:r>
              <a:rPr kumimoji="0" lang="zh-CN" altLang="en-US" sz="1000" b="1" i="0" u="none" strike="noStrike" kern="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各类型分类</a:t>
            </a:r>
            <a:r>
              <a:rPr kumimoji="0" lang="en-US" altLang="ko-KR"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a:t>
            </a:r>
            <a:r>
              <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故障</a:t>
            </a: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事项</a:t>
            </a:r>
            <a:r>
              <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分析</a:t>
            </a:r>
          </a:p>
          <a:p>
            <a:pPr marL="104775" marR="0" lvl="0" indent="-104775" defTabSz="1076325" eaLnBrk="1" fontAlgn="base" latinLnBrk="0" hangingPunct="1">
              <a:lnSpc>
                <a:spcPct val="100000"/>
              </a:lnSpc>
              <a:spcBef>
                <a:spcPct val="0"/>
              </a:spcBef>
              <a:spcAft>
                <a:spcPct val="0"/>
              </a:spcAft>
              <a:buClr>
                <a:srgbClr val="808080"/>
              </a:buClr>
              <a:buSzPct val="90000"/>
              <a:buFont typeface="Wingdings 2" panose="05020102010507070707" pitchFamily="18" charset="2"/>
              <a:buChar char="¡"/>
              <a:defRPr/>
            </a:pPr>
            <a:r>
              <a:rPr kumimoji="0" lang="zh-CN" altLang="en-US" sz="1000" b="1" i="0" u="none" strike="noStrike" kern="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各相关人员的</a:t>
            </a:r>
            <a:r>
              <a:rPr kumimoji="0" lang="ko-KR" altLang="en-US" sz="1000" b="1" i="0" u="none" strike="noStrike" kern="0" cap="none" spc="0" normalizeH="0" baseline="0" noProof="0">
                <a:ln>
                  <a:noFill/>
                </a:ln>
                <a:solidFill>
                  <a:prstClr val="black"/>
                </a:solidFill>
                <a:effectLst/>
                <a:uLnTx/>
                <a:uFillTx/>
                <a:latin typeface="Microsoft YaHei" panose="020B0503020204020204" pitchFamily="34" charset="-122"/>
                <a:cs typeface="+mn-ea"/>
                <a:sym typeface="+mn-lt"/>
              </a:rPr>
              <a:t>故障措施</a:t>
            </a:r>
            <a:endPar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104775" marR="0" lvl="0" indent="-104775" defTabSz="1076325" eaLnBrk="1" fontAlgn="base" latinLnBrk="0" hangingPunct="1">
              <a:lnSpc>
                <a:spcPct val="100000"/>
              </a:lnSpc>
              <a:spcBef>
                <a:spcPct val="0"/>
              </a:spcBef>
              <a:spcAft>
                <a:spcPct val="0"/>
              </a:spcAft>
              <a:buClr>
                <a:srgbClr val="808080"/>
              </a:buClr>
              <a:buSzPct val="90000"/>
              <a:buFont typeface="Wingdings 2" panose="05020102010507070707" pitchFamily="18" charset="2"/>
              <a:buChar char="¡"/>
              <a:defRPr/>
            </a:pP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必要</a:t>
            </a:r>
            <a:r>
              <a:rPr kumimoji="0" lang="zh-CN" altLang="en-US" sz="1000" b="1" i="0" u="none" strike="noStrike" kern="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时投入相关技术人员</a:t>
            </a:r>
            <a:endPar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p:txBody>
      </p:sp>
      <p:sp>
        <p:nvSpPr>
          <p:cNvPr id="24" name="Rectangle 86">
            <a:extLst>
              <a:ext uri="{FF2B5EF4-FFF2-40B4-BE49-F238E27FC236}">
                <a16:creationId xmlns:a16="http://schemas.microsoft.com/office/drawing/2014/main" id="{76C13EFC-E057-B94B-B641-98C3338CCF03}"/>
              </a:ext>
            </a:extLst>
          </p:cNvPr>
          <p:cNvSpPr>
            <a:spLocks noChangeArrowheads="1"/>
          </p:cNvSpPr>
          <p:nvPr/>
        </p:nvSpPr>
        <p:spPr bwMode="auto">
          <a:xfrm>
            <a:off x="1770212" y="5318181"/>
            <a:ext cx="2484000" cy="728849"/>
          </a:xfrm>
          <a:prstGeom prst="rect">
            <a:avLst/>
          </a:prstGeom>
          <a:solidFill>
            <a:schemeClr val="accent1">
              <a:lumMod val="20000"/>
              <a:lumOff val="80000"/>
            </a:schemeClr>
          </a:solidFill>
          <a:ln w="12700" algn="ctr">
            <a:solidFill>
              <a:schemeClr val="accent1">
                <a:lumMod val="75000"/>
              </a:schemeClr>
            </a:solidFill>
            <a:miter lim="800000"/>
          </a:ln>
        </p:spPr>
        <p:txBody>
          <a:bodyPr lIns="54000" tIns="36000" rIns="18000">
            <a:spAutoFit/>
          </a:bodyPr>
          <a:lstStyle/>
          <a:p>
            <a:pPr marL="171450" indent="-171450" fontAlgn="base" latinLnBrk="0">
              <a:lnSpc>
                <a:spcPct val="90000"/>
              </a:lnSpc>
              <a:spcBef>
                <a:spcPct val="0"/>
              </a:spcBef>
              <a:spcAft>
                <a:spcPct val="20000"/>
              </a:spcAft>
              <a:buClr>
                <a:srgbClr val="808080"/>
              </a:buClr>
              <a:buSzPct val="90000"/>
              <a:buFont typeface="Wingdings" pitchFamily="2" charset="2"/>
              <a:buChar char="§"/>
            </a:pP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MES </a:t>
            </a:r>
            <a:r>
              <a:rPr lang="ko-KR" altLang="en-US" sz="1000" b="1" dirty="0">
                <a:solidFill>
                  <a:prstClr val="black"/>
                </a:solidFill>
                <a:latin typeface="Microsoft YaHei" panose="020B0503020204020204" pitchFamily="34" charset="-122"/>
                <a:cs typeface="+mn-ea"/>
                <a:sym typeface="+mn-lt"/>
              </a:rPr>
              <a:t>系统</a:t>
            </a:r>
            <a:endPar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endParaRPr>
          </a:p>
          <a:p>
            <a:pPr marL="171450" indent="-171450" fontAlgn="base" latinLnBrk="0">
              <a:lnSpc>
                <a:spcPct val="90000"/>
              </a:lnSpc>
              <a:spcBef>
                <a:spcPct val="0"/>
              </a:spcBef>
              <a:spcAft>
                <a:spcPct val="20000"/>
              </a:spcAft>
              <a:buClr>
                <a:srgbClr val="808080"/>
              </a:buClr>
              <a:buSzPct val="90000"/>
              <a:buFont typeface="Wingdings" pitchFamily="2" charset="2"/>
              <a:buChar char="§"/>
            </a:pP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DMS </a:t>
            </a:r>
            <a:r>
              <a:rPr lang="ko-KR" altLang="en-US" sz="1000" b="1" dirty="0">
                <a:solidFill>
                  <a:prstClr val="black"/>
                </a:solidFill>
                <a:latin typeface="Microsoft YaHei" panose="020B0503020204020204" pitchFamily="34" charset="-122"/>
                <a:cs typeface="+mn-ea"/>
                <a:sym typeface="+mn-lt"/>
              </a:rPr>
              <a:t>系统</a:t>
            </a:r>
            <a:endPar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endParaRPr>
          </a:p>
          <a:p>
            <a:pPr marL="171450" indent="-171450" fontAlgn="base" latinLnBrk="0">
              <a:lnSpc>
                <a:spcPct val="90000"/>
              </a:lnSpc>
              <a:spcBef>
                <a:spcPct val="0"/>
              </a:spcBef>
              <a:spcAft>
                <a:spcPct val="20000"/>
              </a:spcAft>
              <a:buClr>
                <a:srgbClr val="808080"/>
              </a:buClr>
              <a:buSzPct val="90000"/>
              <a:buFont typeface="Wingdings" pitchFamily="2" charset="2"/>
              <a:buChar char="§"/>
            </a:pP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EQS </a:t>
            </a:r>
            <a:r>
              <a:rPr lang="ko-KR" altLang="en-US" sz="1000" b="1" dirty="0">
                <a:solidFill>
                  <a:prstClr val="black"/>
                </a:solidFill>
                <a:latin typeface="Microsoft YaHei" panose="020B0503020204020204" pitchFamily="34" charset="-122"/>
                <a:cs typeface="+mn-ea"/>
                <a:sym typeface="+mn-lt"/>
              </a:rPr>
              <a:t>系统</a:t>
            </a:r>
            <a:endPar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endParaRPr>
          </a:p>
          <a:p>
            <a:pPr marL="171450" indent="-171450" fontAlgn="base" latinLnBrk="0">
              <a:lnSpc>
                <a:spcPct val="90000"/>
              </a:lnSpc>
              <a:spcBef>
                <a:spcPct val="0"/>
              </a:spcBef>
              <a:spcAft>
                <a:spcPct val="20000"/>
              </a:spcAft>
              <a:buClr>
                <a:srgbClr val="808080"/>
              </a:buClr>
              <a:buSzPct val="90000"/>
              <a:buFont typeface="Wingdings" pitchFamily="2" charset="2"/>
              <a:buChar char="§"/>
            </a:pP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         :</a:t>
            </a:r>
          </a:p>
        </p:txBody>
      </p:sp>
      <p:sp>
        <p:nvSpPr>
          <p:cNvPr id="25" name="Rectangle 87">
            <a:extLst>
              <a:ext uri="{FF2B5EF4-FFF2-40B4-BE49-F238E27FC236}">
                <a16:creationId xmlns:a16="http://schemas.microsoft.com/office/drawing/2014/main" id="{85425CCA-A80D-9747-89E4-E57CE087F85E}"/>
              </a:ext>
            </a:extLst>
          </p:cNvPr>
          <p:cNvSpPr>
            <a:spLocks noChangeArrowheads="1"/>
          </p:cNvSpPr>
          <p:nvPr/>
        </p:nvSpPr>
        <p:spPr bwMode="auto">
          <a:xfrm>
            <a:off x="4747728" y="5318181"/>
            <a:ext cx="2484000" cy="640107"/>
          </a:xfrm>
          <a:prstGeom prst="rect">
            <a:avLst/>
          </a:prstGeom>
          <a:solidFill>
            <a:schemeClr val="accent1">
              <a:lumMod val="20000"/>
              <a:lumOff val="80000"/>
            </a:schemeClr>
          </a:solidFill>
          <a:ln w="12700" algn="ctr">
            <a:solidFill>
              <a:schemeClr val="accent1">
                <a:lumMod val="75000"/>
              </a:schemeClr>
            </a:solidFill>
            <a:miter lim="800000"/>
          </a:ln>
        </p:spPr>
        <p:txBody>
          <a:bodyPr lIns="54000" tIns="36000" rIns="18000">
            <a:spAutoFit/>
          </a:bodyPr>
          <a:lstStyle/>
          <a:p>
            <a:pPr marL="171450" indent="-171450" fontAlgn="base" latinLnBrk="0">
              <a:lnSpc>
                <a:spcPct val="110000"/>
              </a:lnSpc>
              <a:spcBef>
                <a:spcPct val="0"/>
              </a:spcBef>
              <a:spcAft>
                <a:spcPct val="20000"/>
              </a:spcAft>
              <a:buClr>
                <a:srgbClr val="808080"/>
              </a:buClr>
              <a:buSzPct val="90000"/>
              <a:buFont typeface="Wingdings" pitchFamily="2" charset="2"/>
              <a:buChar char="§"/>
            </a:pP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认证服务器</a:t>
            </a:r>
            <a:r>
              <a:rPr lang="ko-KR" altLang="en-US" sz="1000" b="1" dirty="0">
                <a:solidFill>
                  <a:prstClr val="black"/>
                </a:solidFill>
                <a:latin typeface="Microsoft YaHei" panose="020B0503020204020204" pitchFamily="34" charset="-122"/>
                <a:cs typeface="+mn-ea"/>
                <a:sym typeface="+mn-lt"/>
              </a:rPr>
              <a:t> </a:t>
            </a: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 Router </a:t>
            </a:r>
            <a:endParaRPr lang="ko-KR" altLang="en-US" sz="1000" b="1" dirty="0">
              <a:solidFill>
                <a:prstClr val="black"/>
              </a:solidFill>
              <a:latin typeface="Microsoft YaHei" panose="020B0503020204020204" pitchFamily="34" charset="-122"/>
              <a:cs typeface="+mn-ea"/>
              <a:sym typeface="+mn-lt"/>
            </a:endParaRPr>
          </a:p>
          <a:p>
            <a:pPr marL="171450" indent="-171450" fontAlgn="base" latinLnBrk="0">
              <a:lnSpc>
                <a:spcPct val="110000"/>
              </a:lnSpc>
              <a:spcBef>
                <a:spcPct val="0"/>
              </a:spcBef>
              <a:spcAft>
                <a:spcPct val="20000"/>
              </a:spcAft>
              <a:buClr>
                <a:srgbClr val="808080"/>
              </a:buClr>
              <a:buSzPct val="90000"/>
              <a:buFont typeface="Wingdings" pitchFamily="2" charset="2"/>
              <a:buChar char="§"/>
            </a:pP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防火墙</a:t>
            </a: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 NMS</a:t>
            </a:r>
          </a:p>
          <a:p>
            <a:pPr marL="171450" indent="-171450" fontAlgn="base" latinLnBrk="0">
              <a:lnSpc>
                <a:spcPct val="110000"/>
              </a:lnSpc>
              <a:spcBef>
                <a:spcPct val="0"/>
              </a:spcBef>
              <a:spcAft>
                <a:spcPct val="20000"/>
              </a:spcAft>
              <a:buClr>
                <a:srgbClr val="808080"/>
              </a:buClr>
              <a:buSzPct val="90000"/>
              <a:buFont typeface="Wingdings" pitchFamily="2" charset="2"/>
              <a:buChar char="§"/>
            </a:pPr>
            <a:r>
              <a:rPr lang="zh-CN" altLang="en-US" sz="1000" b="1">
                <a:solidFill>
                  <a:prstClr val="black"/>
                </a:solidFill>
                <a:latin typeface="Microsoft YaHei" panose="020B0503020204020204" pitchFamily="34" charset="-122"/>
                <a:ea typeface="Microsoft YaHei" panose="020B0503020204020204" pitchFamily="34" charset="-122"/>
                <a:cs typeface="+mn-ea"/>
                <a:sym typeface="+mn-lt"/>
              </a:rPr>
              <a:t>路由</a:t>
            </a:r>
            <a:r>
              <a:rPr lang="ko-KR" altLang="en-US" sz="1000" b="1">
                <a:solidFill>
                  <a:prstClr val="black"/>
                </a:solidFill>
                <a:latin typeface="Microsoft YaHei" panose="020B0503020204020204" pitchFamily="34" charset="-122"/>
                <a:cs typeface="+mn-ea"/>
                <a:sym typeface="+mn-lt"/>
              </a:rPr>
              <a:t> </a:t>
            </a: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 Switch</a:t>
            </a:r>
          </a:p>
        </p:txBody>
      </p:sp>
      <p:sp>
        <p:nvSpPr>
          <p:cNvPr id="26" name="Rectangle 88">
            <a:extLst>
              <a:ext uri="{FF2B5EF4-FFF2-40B4-BE49-F238E27FC236}">
                <a16:creationId xmlns:a16="http://schemas.microsoft.com/office/drawing/2014/main" id="{77D26D09-21CC-0E4F-83FD-ECFAE16F095C}"/>
              </a:ext>
            </a:extLst>
          </p:cNvPr>
          <p:cNvSpPr>
            <a:spLocks noChangeArrowheads="1"/>
          </p:cNvSpPr>
          <p:nvPr/>
        </p:nvSpPr>
        <p:spPr bwMode="auto">
          <a:xfrm>
            <a:off x="7730395" y="5320660"/>
            <a:ext cx="2484000" cy="840161"/>
          </a:xfrm>
          <a:prstGeom prst="rect">
            <a:avLst/>
          </a:prstGeom>
          <a:solidFill>
            <a:schemeClr val="accent1">
              <a:lumMod val="20000"/>
              <a:lumOff val="80000"/>
            </a:schemeClr>
          </a:solidFill>
          <a:ln w="12700" algn="ctr">
            <a:solidFill>
              <a:schemeClr val="accent1">
                <a:lumMod val="75000"/>
              </a:schemeClr>
            </a:solidFill>
            <a:miter lim="800000"/>
          </a:ln>
        </p:spPr>
        <p:txBody>
          <a:bodyPr lIns="54000" tIns="36000" rIns="18000">
            <a:spAutoFit/>
          </a:bodyPr>
          <a:lstStyle/>
          <a:p>
            <a:pPr marL="171450" indent="-171450" fontAlgn="base" latinLnBrk="0">
              <a:lnSpc>
                <a:spcPct val="110000"/>
              </a:lnSpc>
              <a:spcBef>
                <a:spcPct val="0"/>
              </a:spcBef>
              <a:spcAft>
                <a:spcPct val="20000"/>
              </a:spcAft>
              <a:buClr>
                <a:srgbClr val="808080"/>
              </a:buClr>
              <a:buSzPct val="90000"/>
              <a:buFont typeface="Wingdings" pitchFamily="2" charset="2"/>
              <a:buChar char="§"/>
            </a:pPr>
            <a:r>
              <a:rPr lang="en-US" altLang="zh-CN" sz="1000" b="1" dirty="0">
                <a:solidFill>
                  <a:prstClr val="black"/>
                </a:solidFill>
                <a:latin typeface="Microsoft YaHei" panose="020B0503020204020204" pitchFamily="34" charset="-122"/>
                <a:ea typeface="Microsoft YaHei" panose="020B0503020204020204" pitchFamily="34" charset="-122"/>
                <a:cs typeface="+mn-ea"/>
                <a:sym typeface="+mn-lt"/>
              </a:rPr>
              <a:t>IT</a:t>
            </a: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管理</a:t>
            </a:r>
            <a:endParaRPr lang="ko-KR" altLang="en-US" sz="1000" b="1" dirty="0">
              <a:solidFill>
                <a:prstClr val="black"/>
              </a:solidFill>
              <a:latin typeface="Microsoft YaHei" panose="020B0503020204020204" pitchFamily="34" charset="-122"/>
              <a:cs typeface="+mn-ea"/>
              <a:sym typeface="+mn-lt"/>
            </a:endParaRPr>
          </a:p>
          <a:p>
            <a:pPr marL="171450" indent="-171450" fontAlgn="base" latinLnBrk="0">
              <a:lnSpc>
                <a:spcPct val="110000"/>
              </a:lnSpc>
              <a:spcBef>
                <a:spcPct val="0"/>
              </a:spcBef>
              <a:spcAft>
                <a:spcPct val="20000"/>
              </a:spcAft>
              <a:buClr>
                <a:srgbClr val="808080"/>
              </a:buClr>
              <a:buSzPct val="90000"/>
              <a:buFont typeface="Wingdings" pitchFamily="2" charset="2"/>
              <a:buChar char="§"/>
            </a:pP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Line</a:t>
            </a: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用</a:t>
            </a:r>
            <a:r>
              <a:rPr lang="ko-KR" altLang="en-US" sz="1000" b="1" dirty="0">
                <a:solidFill>
                  <a:prstClr val="black"/>
                </a:solidFill>
                <a:latin typeface="Microsoft YaHei" panose="020B0503020204020204" pitchFamily="34" charset="-122"/>
                <a:cs typeface="+mn-ea"/>
                <a:sym typeface="+mn-lt"/>
              </a:rPr>
              <a:t> </a:t>
            </a: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PC</a:t>
            </a:r>
          </a:p>
          <a:p>
            <a:pPr marL="171450" indent="-171450" fontAlgn="base" latinLnBrk="0">
              <a:lnSpc>
                <a:spcPct val="110000"/>
              </a:lnSpc>
              <a:spcBef>
                <a:spcPct val="0"/>
              </a:spcBef>
              <a:spcAft>
                <a:spcPct val="20000"/>
              </a:spcAft>
              <a:buClr>
                <a:srgbClr val="808080"/>
              </a:buClr>
              <a:buSzPct val="90000"/>
              <a:buFont typeface="Wingdings" pitchFamily="2" charset="2"/>
              <a:buChar char="§"/>
            </a:pP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办公室用</a:t>
            </a:r>
            <a:r>
              <a:rPr lang="ko-KR" altLang="en-US" sz="1000" b="1" dirty="0">
                <a:solidFill>
                  <a:prstClr val="black"/>
                </a:solidFill>
                <a:latin typeface="Microsoft YaHei" panose="020B0503020204020204" pitchFamily="34" charset="-122"/>
                <a:cs typeface="+mn-ea"/>
                <a:sym typeface="+mn-lt"/>
              </a:rPr>
              <a:t> </a:t>
            </a:r>
            <a:r>
              <a:rPr lang="en-US" altLang="ko-KR" sz="1000" b="1" dirty="0">
                <a:solidFill>
                  <a:prstClr val="black"/>
                </a:solidFill>
                <a:latin typeface="Microsoft YaHei" panose="020B0503020204020204" pitchFamily="34" charset="-122"/>
                <a:ea typeface="Microsoft YaHei" panose="020B0503020204020204" pitchFamily="34" charset="-122"/>
                <a:cs typeface="+mn-ea"/>
                <a:sym typeface="+mn-lt"/>
              </a:rPr>
              <a:t>PC</a:t>
            </a:r>
          </a:p>
          <a:p>
            <a:pPr marL="171450" indent="-171450" fontAlgn="base" latinLnBrk="0">
              <a:lnSpc>
                <a:spcPct val="110000"/>
              </a:lnSpc>
              <a:spcBef>
                <a:spcPct val="0"/>
              </a:spcBef>
              <a:spcAft>
                <a:spcPct val="20000"/>
              </a:spcAft>
              <a:buClr>
                <a:srgbClr val="808080"/>
              </a:buClr>
              <a:buSzPct val="90000"/>
              <a:buFont typeface="Wingdings" pitchFamily="2" charset="2"/>
              <a:buChar char="§"/>
            </a:pPr>
            <a:r>
              <a:rPr lang="zh-CN" altLang="en-US" sz="1000" b="1" dirty="0">
                <a:solidFill>
                  <a:prstClr val="black"/>
                </a:solidFill>
                <a:latin typeface="Microsoft YaHei" panose="020B0503020204020204" pitchFamily="34" charset="-122"/>
                <a:ea typeface="Microsoft YaHei" panose="020B0503020204020204" pitchFamily="34" charset="-122"/>
                <a:cs typeface="+mn-ea"/>
                <a:sym typeface="+mn-lt"/>
              </a:rPr>
              <a:t>恒温恒湿器</a:t>
            </a:r>
            <a:endParaRPr lang="en-US" altLang="en-US" sz="1000" b="1" dirty="0">
              <a:solidFill>
                <a:prstClr val="black"/>
              </a:solidFill>
              <a:latin typeface="Microsoft YaHei" panose="020B0503020204020204" pitchFamily="34" charset="-122"/>
              <a:ea typeface="Microsoft YaHei" panose="020B0503020204020204" pitchFamily="34" charset="-122"/>
              <a:cs typeface="+mn-ea"/>
              <a:sym typeface="+mn-lt"/>
            </a:endParaRPr>
          </a:p>
        </p:txBody>
      </p:sp>
      <p:sp>
        <p:nvSpPr>
          <p:cNvPr id="27" name="Rectangle 89">
            <a:extLst>
              <a:ext uri="{FF2B5EF4-FFF2-40B4-BE49-F238E27FC236}">
                <a16:creationId xmlns:a16="http://schemas.microsoft.com/office/drawing/2014/main" id="{71D5EE0B-AD5A-214D-B15A-5202C0CB6497}"/>
              </a:ext>
            </a:extLst>
          </p:cNvPr>
          <p:cNvSpPr>
            <a:spLocks noChangeArrowheads="1"/>
          </p:cNvSpPr>
          <p:nvPr/>
        </p:nvSpPr>
        <p:spPr bwMode="auto">
          <a:xfrm>
            <a:off x="1973031" y="3688190"/>
            <a:ext cx="3851886" cy="217624"/>
          </a:xfrm>
          <a:prstGeom prst="rect">
            <a:avLst/>
          </a:prstGeom>
          <a:solidFill>
            <a:srgbClr val="268EF6"/>
          </a:solidFill>
          <a:ln w="3175" algn="ctr">
            <a:solidFill>
              <a:srgbClr val="7EA4C0"/>
            </a:solidFill>
            <a:miter lim="800000"/>
          </a:ln>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ea"/>
                <a:sym typeface="+mn-lt"/>
              </a:rPr>
              <a:t>接收</a:t>
            </a:r>
            <a:r>
              <a:rPr kumimoji="0" lang="ko-KR" altLang="en-US" sz="1200" b="1" i="0" u="none" strike="noStrike" kern="0" cap="none" spc="0" normalizeH="0" baseline="0" noProof="0" dirty="0">
                <a:ln>
                  <a:noFill/>
                </a:ln>
                <a:solidFill>
                  <a:schemeClr val="bg1"/>
                </a:solidFill>
                <a:effectLst/>
                <a:uLnTx/>
                <a:uFillTx/>
                <a:latin typeface="Microsoft YaHei" panose="020B0503020204020204" pitchFamily="34" charset="-122"/>
                <a:cs typeface="+mn-ea"/>
                <a:sym typeface="+mn-lt"/>
              </a:rPr>
              <a:t>故障</a:t>
            </a:r>
            <a:r>
              <a:rPr kumimoji="0" lang="zh-CN" altLang="en-US" sz="1200" b="1" i="0" u="none" strike="noStrike" kern="0" cap="none" spc="0" normalizeH="0" baseline="0" noProof="0">
                <a:ln>
                  <a:noFill/>
                </a:ln>
                <a:solidFill>
                  <a:schemeClr val="bg1"/>
                </a:solidFill>
                <a:effectLst/>
                <a:uLnTx/>
                <a:uFillTx/>
                <a:latin typeface="Microsoft YaHei" panose="020B0503020204020204" pitchFamily="34" charset="-122"/>
                <a:ea typeface="Microsoft YaHei" panose="020B0503020204020204" pitchFamily="34" charset="-122"/>
                <a:cs typeface="+mn-ea"/>
                <a:sym typeface="+mn-lt"/>
              </a:rPr>
              <a:t>及</a:t>
            </a:r>
            <a:r>
              <a:rPr kumimoji="0" lang="ko-KR" altLang="en-US" sz="1200" b="1" i="0" u="none" strike="noStrike" kern="0" cap="none" spc="0" normalizeH="0" baseline="0" noProof="0">
                <a:ln>
                  <a:noFill/>
                </a:ln>
                <a:solidFill>
                  <a:schemeClr val="bg1"/>
                </a:solidFill>
                <a:effectLst/>
                <a:uLnTx/>
                <a:uFillTx/>
                <a:latin typeface="Microsoft YaHei" panose="020B0503020204020204" pitchFamily="34" charset="-122"/>
                <a:cs typeface="+mn-ea"/>
                <a:sym typeface="+mn-lt"/>
              </a:rPr>
              <a:t>内容分析</a:t>
            </a:r>
            <a:endParaRPr kumimoji="0" lang="ko-KR" altLang="en-US" sz="1200" b="1" i="0" u="none" strike="noStrike" kern="0" cap="none" spc="0" normalizeH="0" baseline="0" noProof="0" dirty="0">
              <a:ln>
                <a:noFill/>
              </a:ln>
              <a:solidFill>
                <a:schemeClr val="bg1"/>
              </a:solidFill>
              <a:effectLst/>
              <a:uLnTx/>
              <a:uFillTx/>
              <a:latin typeface="Microsoft YaHei" panose="020B0503020204020204" pitchFamily="34" charset="-122"/>
              <a:cs typeface="+mn-ea"/>
              <a:sym typeface="+mn-lt"/>
            </a:endParaRPr>
          </a:p>
        </p:txBody>
      </p:sp>
      <p:sp>
        <p:nvSpPr>
          <p:cNvPr id="28" name="Rectangle 90">
            <a:extLst>
              <a:ext uri="{FF2B5EF4-FFF2-40B4-BE49-F238E27FC236}">
                <a16:creationId xmlns:a16="http://schemas.microsoft.com/office/drawing/2014/main" id="{0A7D8F43-FB9F-C84D-A293-CCDDE8B97BA7}"/>
              </a:ext>
            </a:extLst>
          </p:cNvPr>
          <p:cNvSpPr>
            <a:spLocks noChangeArrowheads="1"/>
          </p:cNvSpPr>
          <p:nvPr/>
        </p:nvSpPr>
        <p:spPr bwMode="auto">
          <a:xfrm>
            <a:off x="1973031" y="3888668"/>
            <a:ext cx="3851886" cy="630450"/>
          </a:xfrm>
          <a:prstGeom prst="rect">
            <a:avLst/>
          </a:prstGeom>
          <a:solidFill>
            <a:sysClr val="window" lastClr="FFFFFF"/>
          </a:solidFill>
          <a:ln w="3175" algn="ctr">
            <a:solidFill>
              <a:srgbClr val="7EA4C0"/>
            </a:solidFill>
            <a:miter lim="800000"/>
          </a:ln>
          <a:effectLst>
            <a:outerShdw dist="35921" dir="2700000" algn="ctr" rotWithShape="0">
              <a:srgbClr val="EAEAEA"/>
            </a:outerShdw>
          </a:effectLst>
        </p:spPr>
        <p:txBody>
          <a:bodyPr lIns="54000" tIns="36000" rIns="18000" bIns="0"/>
          <a:lstStyle/>
          <a:p>
            <a:pPr marL="104775" marR="0" lvl="0" indent="-104775" defTabSz="1076325" eaLnBrk="1" fontAlgn="base" latinLnBrk="0" hangingPunct="1">
              <a:lnSpc>
                <a:spcPct val="100000"/>
              </a:lnSpc>
              <a:spcBef>
                <a:spcPct val="0"/>
              </a:spcBef>
              <a:spcAft>
                <a:spcPct val="0"/>
              </a:spcAft>
              <a:buClr>
                <a:srgbClr val="808080"/>
              </a:buClr>
              <a:buSzPct val="90000"/>
              <a:buFont typeface="Wingdings 2" panose="05020102010507070707" pitchFamily="18" charset="2"/>
              <a:buChar char="¡"/>
              <a:defRPr/>
            </a:pP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接收</a:t>
            </a:r>
            <a:r>
              <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故障</a:t>
            </a: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及对应</a:t>
            </a:r>
            <a:endPar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104775" marR="0" lvl="0" indent="-104775" defTabSz="1076325" eaLnBrk="1" fontAlgn="base" latinLnBrk="0" hangingPunct="1">
              <a:lnSpc>
                <a:spcPct val="100000"/>
              </a:lnSpc>
              <a:spcBef>
                <a:spcPct val="0"/>
              </a:spcBef>
              <a:spcAft>
                <a:spcPct val="0"/>
              </a:spcAft>
              <a:buClr>
                <a:srgbClr val="808080"/>
              </a:buClr>
              <a:buSzPct val="90000"/>
              <a:buFont typeface="Wingdings 2" panose="05020102010507070707" pitchFamily="18" charset="2"/>
              <a:buChar char="¡"/>
              <a:defRPr/>
            </a:pP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根据</a:t>
            </a:r>
            <a:r>
              <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故障</a:t>
            </a: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判定业务影响</a:t>
            </a:r>
            <a:endPar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a:p>
            <a:pPr marL="104775" marR="0" lvl="0" indent="-104775" defTabSz="1076325" eaLnBrk="1" fontAlgn="base" latinLnBrk="0" hangingPunct="1">
              <a:lnSpc>
                <a:spcPct val="100000"/>
              </a:lnSpc>
              <a:spcBef>
                <a:spcPct val="0"/>
              </a:spcBef>
              <a:spcAft>
                <a:spcPct val="0"/>
              </a:spcAft>
              <a:buClr>
                <a:srgbClr val="808080"/>
              </a:buClr>
              <a:buSzPct val="90000"/>
              <a:buFont typeface="Wingdings 2" panose="05020102010507070707" pitchFamily="18" charset="2"/>
              <a:buChar char="¡"/>
              <a:defRPr/>
            </a:pPr>
            <a:r>
              <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系统</a:t>
            </a: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管理者的迅速</a:t>
            </a:r>
            <a:r>
              <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rPr>
              <a:t>措施</a:t>
            </a:r>
            <a:r>
              <a:rPr kumimoji="0" lang="zh-CN" altLang="en-US" sz="10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rPr>
              <a:t>及组织支持的优先支援</a:t>
            </a:r>
            <a:endParaRPr kumimoji="0" lang="ko-KR" altLang="en-US" sz="1000" b="1" i="0" u="none" strike="noStrike" kern="0" cap="none" spc="0" normalizeH="0" baseline="0" noProof="0" dirty="0">
              <a:ln>
                <a:noFill/>
              </a:ln>
              <a:solidFill>
                <a:prstClr val="black"/>
              </a:solidFill>
              <a:effectLst/>
              <a:uLnTx/>
              <a:uFillTx/>
              <a:latin typeface="Microsoft YaHei" panose="020B0503020204020204" pitchFamily="34" charset="-122"/>
              <a:cs typeface="+mn-ea"/>
              <a:sym typeface="+mn-lt"/>
            </a:endParaRPr>
          </a:p>
        </p:txBody>
      </p:sp>
      <p:sp>
        <p:nvSpPr>
          <p:cNvPr id="29" name="TextBox 28">
            <a:extLst>
              <a:ext uri="{FF2B5EF4-FFF2-40B4-BE49-F238E27FC236}">
                <a16:creationId xmlns:a16="http://schemas.microsoft.com/office/drawing/2014/main" id="{8F03BCEE-8E68-E64A-9D58-9F2D43B565E0}"/>
              </a:ext>
            </a:extLst>
          </p:cNvPr>
          <p:cNvSpPr txBox="1"/>
          <p:nvPr/>
        </p:nvSpPr>
        <p:spPr>
          <a:xfrm rot="16200000">
            <a:off x="9296126" y="3398201"/>
            <a:ext cx="1809504" cy="261610"/>
          </a:xfrm>
          <a:prstGeom prst="rect">
            <a:avLst/>
          </a:prstGeom>
          <a:noFill/>
        </p:spPr>
        <p:txBody>
          <a:bodyPr wrap="square" rtlCol="0">
            <a:spAutoFit/>
          </a:bodyPr>
          <a:lstStyle/>
          <a:p>
            <a:r>
              <a:rPr kumimoji="1" lang="en-US" altLang="ko-KR" sz="1100" b="1" dirty="0">
                <a:latin typeface="Microsoft YaHei" panose="020B0503020204020204" pitchFamily="34" charset="-122"/>
                <a:ea typeface="Microsoft YaHei" panose="020B0503020204020204" pitchFamily="34" charset="-122"/>
                <a:cs typeface="+mn-ea"/>
                <a:sym typeface="+mn-lt"/>
              </a:rPr>
              <a:t>Alarm, Reporting</a:t>
            </a:r>
            <a:endParaRPr kumimoji="1" lang="ko-KR" altLang="en-US" sz="1100" b="1" dirty="0">
              <a:latin typeface="Microsoft YaHei" panose="020B0503020204020204" pitchFamily="34" charset="-122"/>
              <a:cs typeface="+mn-ea"/>
              <a:sym typeface="+mn-lt"/>
            </a:endParaRPr>
          </a:p>
        </p:txBody>
      </p:sp>
      <p:sp>
        <p:nvSpPr>
          <p:cNvPr id="30" name="양쪽 모서리가 잘린 사각형 29">
            <a:extLst>
              <a:ext uri="{FF2B5EF4-FFF2-40B4-BE49-F238E27FC236}">
                <a16:creationId xmlns:a16="http://schemas.microsoft.com/office/drawing/2014/main" id="{FB4D91FB-47D1-604F-AE9C-795FDECFA5EB}"/>
              </a:ext>
            </a:extLst>
          </p:cNvPr>
          <p:cNvSpPr/>
          <p:nvPr/>
        </p:nvSpPr>
        <p:spPr>
          <a:xfrm>
            <a:off x="2083037" y="5028154"/>
            <a:ext cx="1793353" cy="244874"/>
          </a:xfrm>
          <a:prstGeom prst="snip2SameRect">
            <a:avLst/>
          </a:prstGeom>
          <a:solidFill>
            <a:srgbClr val="268EF6"/>
          </a:solidFill>
          <a:ln w="3175" algn="ctr">
            <a:solidFill>
              <a:srgbClr val="7EA4C0"/>
            </a:solidFill>
            <a:miter lim="800000"/>
          </a:ln>
        </p:spPr>
        <p:txBody>
          <a:bodyPr lIns="0" tIns="0" rIns="0" bIns="0" anchor="ctr"/>
          <a:lstStyle/>
          <a:p>
            <a:pPr lvl="0" algn="ctr" fontAlgn="ctr" latinLnBrk="0">
              <a:spcBef>
                <a:spcPct val="0"/>
              </a:spcBef>
              <a:spcAft>
                <a:spcPct val="0"/>
              </a:spcAft>
              <a:defRPr/>
            </a:pPr>
            <a:r>
              <a:rPr lang="ko-KR" altLang="en-US" sz="1050" b="1" kern="0" dirty="0" err="1">
                <a:solidFill>
                  <a:prstClr val="white"/>
                </a:solidFill>
                <a:latin typeface="Microsoft YaHei" panose="020B0503020204020204" pitchFamily="34" charset="-122"/>
                <a:cs typeface="+mn-ea"/>
                <a:sym typeface="+mn-lt"/>
              </a:rPr>
              <a:t>系统</a:t>
            </a:r>
            <a:endParaRPr lang="ko-KR" altLang="en-US" sz="1050" b="1" kern="0" dirty="0">
              <a:solidFill>
                <a:prstClr val="white"/>
              </a:solidFill>
              <a:latin typeface="Microsoft YaHei" panose="020B0503020204020204" pitchFamily="34" charset="-122"/>
              <a:cs typeface="+mn-ea"/>
              <a:sym typeface="+mn-lt"/>
            </a:endParaRPr>
          </a:p>
        </p:txBody>
      </p:sp>
      <p:sp>
        <p:nvSpPr>
          <p:cNvPr id="31" name="양쪽 모서리가 잘린 사각형 30">
            <a:extLst>
              <a:ext uri="{FF2B5EF4-FFF2-40B4-BE49-F238E27FC236}">
                <a16:creationId xmlns:a16="http://schemas.microsoft.com/office/drawing/2014/main" id="{8FE43B0D-59F3-984C-863F-476D51CAB0E1}"/>
              </a:ext>
            </a:extLst>
          </p:cNvPr>
          <p:cNvSpPr/>
          <p:nvPr/>
        </p:nvSpPr>
        <p:spPr>
          <a:xfrm>
            <a:off x="4979662" y="5041065"/>
            <a:ext cx="1793353" cy="244874"/>
          </a:xfrm>
          <a:prstGeom prst="snip2SameRect">
            <a:avLst/>
          </a:prstGeom>
          <a:solidFill>
            <a:srgbClr val="268EF6"/>
          </a:solidFill>
          <a:ln w="3175" algn="ctr">
            <a:solidFill>
              <a:srgbClr val="7EA4C0"/>
            </a:solidFill>
            <a:miter lim="800000"/>
          </a:ln>
        </p:spPr>
        <p:txBody>
          <a:bodyPr lIns="0" tIns="0" rIns="0" bIns="0" anchor="ctr"/>
          <a:lstStyle/>
          <a:p>
            <a:pPr lvl="0" algn="ctr" fontAlgn="ctr" latinLnBrk="0">
              <a:spcBef>
                <a:spcPct val="0"/>
              </a:spcBef>
              <a:spcAft>
                <a:spcPct val="0"/>
              </a:spcAft>
              <a:defRPr/>
            </a:pPr>
            <a:r>
              <a:rPr lang="ko-KR" altLang="en-US" sz="1050" b="1" kern="0" dirty="0" err="1">
                <a:solidFill>
                  <a:prstClr val="white"/>
                </a:solidFill>
                <a:latin typeface="Microsoft YaHei" panose="020B0503020204020204" pitchFamily="34" charset="-122"/>
                <a:cs typeface="+mn-ea"/>
                <a:sym typeface="+mn-lt"/>
              </a:rPr>
              <a:t>网络</a:t>
            </a:r>
            <a:endParaRPr lang="ko-KR" altLang="en-US" sz="1050" b="1" kern="0" dirty="0">
              <a:solidFill>
                <a:prstClr val="white"/>
              </a:solidFill>
              <a:latin typeface="Microsoft YaHei" panose="020B0503020204020204" pitchFamily="34" charset="-122"/>
              <a:cs typeface="+mn-ea"/>
              <a:sym typeface="+mn-lt"/>
            </a:endParaRPr>
          </a:p>
        </p:txBody>
      </p:sp>
      <p:sp>
        <p:nvSpPr>
          <p:cNvPr id="32" name="양쪽 모서리가 잘린 사각형 31">
            <a:extLst>
              <a:ext uri="{FF2B5EF4-FFF2-40B4-BE49-F238E27FC236}">
                <a16:creationId xmlns:a16="http://schemas.microsoft.com/office/drawing/2014/main" id="{CF97F503-F29B-5A48-B4A1-6C27D475B1F1}"/>
              </a:ext>
            </a:extLst>
          </p:cNvPr>
          <p:cNvSpPr/>
          <p:nvPr/>
        </p:nvSpPr>
        <p:spPr>
          <a:xfrm>
            <a:off x="8082119" y="5028154"/>
            <a:ext cx="1793353" cy="244874"/>
          </a:xfrm>
          <a:prstGeom prst="snip2SameRect">
            <a:avLst/>
          </a:prstGeom>
          <a:solidFill>
            <a:srgbClr val="268EF6"/>
          </a:solidFill>
          <a:ln w="3175" algn="ctr">
            <a:solidFill>
              <a:srgbClr val="7EA4C0"/>
            </a:solidFill>
            <a:miter lim="800000"/>
          </a:ln>
        </p:spPr>
        <p:txBody>
          <a:bodyPr lIns="0" tIns="0" rIns="0" bIns="0" anchor="ctr"/>
          <a:lstStyle/>
          <a:p>
            <a:pPr lvl="0" algn="ctr" fontAlgn="ctr" latinLnBrk="0">
              <a:spcBef>
                <a:spcPct val="0"/>
              </a:spcBef>
              <a:spcAft>
                <a:spcPct val="0"/>
              </a:spcAft>
              <a:defRPr/>
            </a:pPr>
            <a:r>
              <a:rPr lang="en-US" altLang="ko-KR" sz="1050" b="1" kern="0" dirty="0">
                <a:solidFill>
                  <a:prstClr val="white"/>
                </a:solidFill>
                <a:latin typeface="Microsoft YaHei" panose="020B0503020204020204" pitchFamily="34" charset="-122"/>
                <a:ea typeface="Microsoft YaHei" panose="020B0503020204020204" pitchFamily="34" charset="-122"/>
                <a:cs typeface="+mn-ea"/>
                <a:sym typeface="+mn-lt"/>
              </a:rPr>
              <a:t>Base</a:t>
            </a:r>
            <a:r>
              <a:rPr lang="zh-CN" altLang="en-US" sz="1050" b="1" kern="0" dirty="0">
                <a:solidFill>
                  <a:prstClr val="white"/>
                </a:solidFill>
                <a:latin typeface="Microsoft YaHei" panose="020B0503020204020204" pitchFamily="34" charset="-122"/>
                <a:ea typeface="Microsoft YaHei" panose="020B0503020204020204" pitchFamily="34" charset="-122"/>
                <a:cs typeface="+mn-ea"/>
                <a:sym typeface="+mn-lt"/>
              </a:rPr>
              <a:t>设施</a:t>
            </a:r>
            <a:r>
              <a:rPr lang="en-US" altLang="ko-KR" sz="1050" b="1" kern="0" dirty="0">
                <a:solidFill>
                  <a:prstClr val="white"/>
                </a:solidFill>
                <a:latin typeface="Microsoft YaHei" panose="020B0503020204020204" pitchFamily="34" charset="-122"/>
                <a:ea typeface="Microsoft YaHei" panose="020B0503020204020204" pitchFamily="34" charset="-122"/>
                <a:cs typeface="+mn-ea"/>
                <a:sym typeface="+mn-lt"/>
              </a:rPr>
              <a:t>/</a:t>
            </a:r>
            <a:r>
              <a:rPr lang="zh-CN" altLang="en-US" sz="1050" b="1" kern="0" dirty="0">
                <a:solidFill>
                  <a:prstClr val="white"/>
                </a:solidFill>
                <a:latin typeface="Microsoft YaHei" panose="020B0503020204020204" pitchFamily="34" charset="-122"/>
                <a:ea typeface="Microsoft YaHei" panose="020B0503020204020204" pitchFamily="34" charset="-122"/>
                <a:cs typeface="+mn-ea"/>
                <a:sym typeface="+mn-lt"/>
              </a:rPr>
              <a:t>其他</a:t>
            </a:r>
            <a:endParaRPr lang="ko-KR" altLang="en-US" sz="1050" b="1" kern="0" dirty="0">
              <a:solidFill>
                <a:prstClr val="white"/>
              </a:solidFill>
              <a:latin typeface="Microsoft YaHei" panose="020B0503020204020204" pitchFamily="34" charset="-122"/>
              <a:cs typeface="+mn-ea"/>
              <a:sym typeface="+mn-lt"/>
            </a:endParaRPr>
          </a:p>
        </p:txBody>
      </p:sp>
    </p:spTree>
    <p:extLst>
      <p:ext uri="{BB962C8B-B14F-4D97-AF65-F5344CB8AC3E}">
        <p14:creationId xmlns:p14="http://schemas.microsoft.com/office/powerpoint/2010/main" val="160879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텍스트 개체 틀 7">
            <a:extLst>
              <a:ext uri="{FF2B5EF4-FFF2-40B4-BE49-F238E27FC236}">
                <a16:creationId xmlns:a16="http://schemas.microsoft.com/office/drawing/2014/main" id="{31B3DA93-9D72-3B4E-89CB-CA8A62F210A8}"/>
              </a:ext>
            </a:extLst>
          </p:cNvPr>
          <p:cNvSpPr>
            <a:spLocks noGrp="1"/>
          </p:cNvSpPr>
          <p:nvPr>
            <p:ph type="body" sz="quarter" idx="13"/>
          </p:nvPr>
        </p:nvSpPr>
        <p:spPr>
          <a:xfrm>
            <a:off x="4943872" y="847024"/>
            <a:ext cx="6152774" cy="5351646"/>
          </a:xfrm>
        </p:spPr>
        <p:txBody>
          <a:bodyPr>
            <a:normAutofit fontScale="92500" lnSpcReduction="10000"/>
          </a:bodyPr>
          <a:lstStyle/>
          <a:p>
            <a:pPr marL="457200" indent="-457200">
              <a:buFont typeface="+mj-lt"/>
              <a:buAutoNum type="arabicPeriod"/>
            </a:pPr>
            <a:r>
              <a:rPr kumimoji="1" lang="ko-KR" altLang="en-US" dirty="0" err="1"/>
              <a:t>项目日程计划</a:t>
            </a:r>
            <a:endParaRPr kumimoji="1" lang="en-US" altLang="ko-KR" dirty="0"/>
          </a:p>
          <a:p>
            <a:pPr marL="457200" indent="-457200">
              <a:buFont typeface="+mj-lt"/>
              <a:buAutoNum type="arabicPeriod"/>
            </a:pPr>
            <a:r>
              <a:rPr kumimoji="1" lang="zh-CN" altLang="en-US" dirty="0"/>
              <a:t>进度管理</a:t>
            </a:r>
            <a:endParaRPr kumimoji="1" lang="en-US" altLang="ko-KR" dirty="0"/>
          </a:p>
          <a:p>
            <a:pPr marL="457200" indent="-457200">
              <a:buFont typeface="+mj-lt"/>
              <a:buAutoNum type="arabicPeriod"/>
            </a:pPr>
            <a:r>
              <a:rPr kumimoji="1" lang="zh-CN" altLang="en-US" dirty="0"/>
              <a:t>品质管理</a:t>
            </a:r>
            <a:endParaRPr kumimoji="1" lang="en-US" altLang="ko-KR" dirty="0"/>
          </a:p>
          <a:p>
            <a:pPr marL="457200" indent="-457200">
              <a:buFont typeface="+mj-lt"/>
              <a:buAutoNum type="arabicPeriod"/>
            </a:pPr>
            <a:r>
              <a:rPr kumimoji="1" lang="zh-CN" altLang="en-US" dirty="0"/>
              <a:t>风险管理</a:t>
            </a:r>
            <a:endParaRPr kumimoji="1" lang="en-US" altLang="ko-KR" dirty="0"/>
          </a:p>
          <a:p>
            <a:pPr marL="457200" indent="-457200">
              <a:buFont typeface="+mj-lt"/>
              <a:buAutoNum type="arabicPeriod"/>
            </a:pPr>
            <a:r>
              <a:rPr kumimoji="1" lang="zh-CN" altLang="en-US" dirty="0"/>
              <a:t>安全管理</a:t>
            </a:r>
            <a:endParaRPr kumimoji="1" lang="en-US" altLang="zh-CN" dirty="0"/>
          </a:p>
          <a:p>
            <a:pPr marL="457200" indent="-457200">
              <a:buFont typeface="+mj-lt"/>
              <a:buAutoNum type="arabicPeriod"/>
            </a:pPr>
            <a:r>
              <a:rPr kumimoji="1" lang="zh-CN" altLang="en-US" dirty="0"/>
              <a:t>培训管理</a:t>
            </a:r>
            <a:endParaRPr kumimoji="1" lang="en-US" altLang="zh-CN" dirty="0"/>
          </a:p>
          <a:p>
            <a:pPr marL="457200" indent="-457200">
              <a:buFont typeface="+mj-lt"/>
              <a:buAutoNum type="arabicPeriod"/>
            </a:pPr>
            <a:r>
              <a:rPr kumimoji="1" lang="zh-CN" altLang="en-US" dirty="0"/>
              <a:t>测试管理</a:t>
            </a:r>
            <a:endParaRPr kumimoji="1" lang="en-US" altLang="ko-KR" dirty="0"/>
          </a:p>
          <a:p>
            <a:pPr marL="457200" indent="-457200">
              <a:buFont typeface="+mj-lt"/>
              <a:buAutoNum type="arabicPeriod"/>
            </a:pPr>
            <a:r>
              <a:rPr kumimoji="1" lang="zh-CN" altLang="en-US" dirty="0"/>
              <a:t>售后管理</a:t>
            </a:r>
            <a:endParaRPr kumimoji="1" lang="en-US" altLang="ko-KR" dirty="0"/>
          </a:p>
          <a:p>
            <a:pPr marL="457200" indent="-457200">
              <a:buFont typeface="+mj-lt"/>
              <a:buAutoNum type="arabicPeriod"/>
            </a:pPr>
            <a:r>
              <a:rPr kumimoji="1" lang="zh-CN" altLang="en-US" dirty="0"/>
              <a:t>交付件管理</a:t>
            </a:r>
            <a:endParaRPr kumimoji="1" lang="en-US" altLang="zh-CN" dirty="0"/>
          </a:p>
          <a:p>
            <a:pPr marL="457200" indent="-457200">
              <a:buFont typeface="+mj-lt"/>
              <a:buAutoNum type="arabicPeriod"/>
            </a:pPr>
            <a:r>
              <a:rPr lang="ko-KR" altLang="en-US" dirty="0" err="1">
                <a:cs typeface="+mn-ea"/>
                <a:sym typeface="+mn-lt"/>
              </a:rPr>
              <a:t>验收标准</a:t>
            </a:r>
            <a:endParaRPr kumimoji="1" lang="ko-KR" altLang="en-US" dirty="0"/>
          </a:p>
        </p:txBody>
      </p:sp>
      <p:sp>
        <p:nvSpPr>
          <p:cNvPr id="12" name="텍스트 개체 틀 8">
            <a:extLst>
              <a:ext uri="{FF2B5EF4-FFF2-40B4-BE49-F238E27FC236}">
                <a16:creationId xmlns:a16="http://schemas.microsoft.com/office/drawing/2014/main" id="{B6D1BEF5-A146-8D41-826A-1971225AB27F}"/>
              </a:ext>
            </a:extLst>
          </p:cNvPr>
          <p:cNvSpPr>
            <a:spLocks noGrp="1"/>
          </p:cNvSpPr>
          <p:nvPr>
            <p:ph type="body" sz="quarter" idx="19"/>
          </p:nvPr>
        </p:nvSpPr>
        <p:spPr>
          <a:xfrm>
            <a:off x="407368" y="3104964"/>
            <a:ext cx="3240360" cy="784886"/>
          </a:xfrm>
        </p:spPr>
        <p:txBody>
          <a:bodyPr/>
          <a:lstStyle/>
          <a:p>
            <a:r>
              <a:rPr kumimoji="1" lang="ko-KR" altLang="en-US" dirty="0" err="1"/>
              <a:t>实施方案</a:t>
            </a:r>
            <a:endParaRPr kumimoji="1" lang="ko-KR" altLang="en-US" dirty="0"/>
          </a:p>
        </p:txBody>
      </p:sp>
      <p:sp>
        <p:nvSpPr>
          <p:cNvPr id="13" name="텍스트 개체 틀 9">
            <a:extLst>
              <a:ext uri="{FF2B5EF4-FFF2-40B4-BE49-F238E27FC236}">
                <a16:creationId xmlns:a16="http://schemas.microsoft.com/office/drawing/2014/main" id="{B0D3A8AF-BC3C-A84E-A8DB-E837BF23CFFB}"/>
              </a:ext>
            </a:extLst>
          </p:cNvPr>
          <p:cNvSpPr>
            <a:spLocks noGrp="1"/>
          </p:cNvSpPr>
          <p:nvPr>
            <p:ph type="body" sz="quarter" idx="20"/>
          </p:nvPr>
        </p:nvSpPr>
        <p:spPr>
          <a:xfrm>
            <a:off x="2072640" y="980440"/>
            <a:ext cx="2660015" cy="2016125"/>
          </a:xfrm>
        </p:spPr>
        <p:txBody>
          <a:bodyPr/>
          <a:lstStyle/>
          <a:p>
            <a:r>
              <a:rPr kumimoji="1" lang="en-US" altLang="ko-KR" dirty="0"/>
              <a:t>06</a:t>
            </a:r>
            <a:endParaRPr kumimoji="1" lang="ko-KR" altLang="en-US" dirty="0"/>
          </a:p>
        </p:txBody>
      </p:sp>
    </p:spTree>
    <p:extLst>
      <p:ext uri="{BB962C8B-B14F-4D97-AF65-F5344CB8AC3E}">
        <p14:creationId xmlns:p14="http://schemas.microsoft.com/office/powerpoint/2010/main" val="41467770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내용 개체 틀 66">
            <a:extLst>
              <a:ext uri="{FF2B5EF4-FFF2-40B4-BE49-F238E27FC236}">
                <a16:creationId xmlns:a16="http://schemas.microsoft.com/office/drawing/2014/main" id="{F476D60F-CDFD-5944-97F7-FA62050A493B}"/>
              </a:ext>
            </a:extLst>
          </p:cNvPr>
          <p:cNvSpPr>
            <a:spLocks noGrp="1"/>
          </p:cNvSpPr>
          <p:nvPr>
            <p:ph idx="1"/>
          </p:nvPr>
        </p:nvSpPr>
        <p:spPr/>
        <p:txBody>
          <a:bodyPr/>
          <a:lstStyle/>
          <a:p>
            <a:r>
              <a:rPr kumimoji="1" lang="ko-KR" altLang="en-US" dirty="0" err="1"/>
              <a:t>项目经过设计，开发，测试，预验收，试运营，量产验收，最终验收阶段</a:t>
            </a:r>
            <a:r>
              <a:rPr kumimoji="1" lang="ko-KR" altLang="en-US" dirty="0"/>
              <a:t>。</a:t>
            </a:r>
            <a:br>
              <a:rPr kumimoji="1" lang="en-US" altLang="ko-KR" dirty="0"/>
            </a:br>
            <a:r>
              <a:rPr kumimoji="1" lang="ko-KR" altLang="en-US" dirty="0" err="1"/>
              <a:t>通过各个阶段制定的计划，严格控制进度，最终以成功完成项目为目标</a:t>
            </a:r>
            <a:r>
              <a:rPr kumimoji="1" lang="ko-KR" altLang="en-US" dirty="0"/>
              <a:t>。</a:t>
            </a:r>
          </a:p>
        </p:txBody>
      </p:sp>
      <p:sp>
        <p:nvSpPr>
          <p:cNvPr id="2" name="제목 1">
            <a:extLst>
              <a:ext uri="{FF2B5EF4-FFF2-40B4-BE49-F238E27FC236}">
                <a16:creationId xmlns:a16="http://schemas.microsoft.com/office/drawing/2014/main" id="{290279EA-5422-1247-8EE2-4EDCD86C3B63}"/>
              </a:ext>
            </a:extLst>
          </p:cNvPr>
          <p:cNvSpPr>
            <a:spLocks noGrp="1"/>
          </p:cNvSpPr>
          <p:nvPr>
            <p:ph type="title"/>
          </p:nvPr>
        </p:nvSpPr>
        <p:spPr/>
        <p:txBody>
          <a:bodyPr vert="horz" lIns="91440" tIns="45720" rIns="91440" bIns="45720" rtlCol="0" anchor="ctr">
            <a:noAutofit/>
          </a:bodyPr>
          <a:lstStyle/>
          <a:p>
            <a:r>
              <a:rPr lang="ko-KR" altLang="en-US">
                <a:latin typeface="Microsoft YaHei" panose="020B0503020204020204" pitchFamily="34" charset="-122"/>
                <a:cs typeface="+mn-ea"/>
              </a:rPr>
              <a:t>项目日程计划</a:t>
            </a:r>
            <a:endParaRPr lang="ko-KR" altLang="en-US" dirty="0">
              <a:latin typeface="Microsoft YaHei" panose="020B0503020204020204" pitchFamily="34" charset="-122"/>
              <a:cs typeface="+mn-ea"/>
            </a:endParaRPr>
          </a:p>
        </p:txBody>
      </p:sp>
      <p:graphicFrame>
        <p:nvGraphicFramePr>
          <p:cNvPr id="3" name="표 2">
            <a:extLst>
              <a:ext uri="{FF2B5EF4-FFF2-40B4-BE49-F238E27FC236}">
                <a16:creationId xmlns:a16="http://schemas.microsoft.com/office/drawing/2014/main" id="{97711A44-7028-5E4F-AEA7-E034BA338A76}"/>
              </a:ext>
            </a:extLst>
          </p:cNvPr>
          <p:cNvGraphicFramePr>
            <a:graphicFrameLocks noGrp="1"/>
          </p:cNvGraphicFramePr>
          <p:nvPr>
            <p:extLst>
              <p:ext uri="{D42A27DB-BD31-4B8C-83A1-F6EECF244321}">
                <p14:modId xmlns:p14="http://schemas.microsoft.com/office/powerpoint/2010/main" val="1866628418"/>
              </p:ext>
            </p:extLst>
          </p:nvPr>
        </p:nvGraphicFramePr>
        <p:xfrm>
          <a:off x="304796" y="1553602"/>
          <a:ext cx="11570400" cy="4790348"/>
        </p:xfrm>
        <a:graphic>
          <a:graphicData uri="http://schemas.openxmlformats.org/drawingml/2006/table">
            <a:tbl>
              <a:tblPr lastRow="1"/>
              <a:tblGrid>
                <a:gridCol w="1526400">
                  <a:extLst>
                    <a:ext uri="{9D8B030D-6E8A-4147-A177-3AD203B41FA5}">
                      <a16:colId xmlns:a16="http://schemas.microsoft.com/office/drawing/2014/main" val="20000"/>
                    </a:ext>
                  </a:extLst>
                </a:gridCol>
                <a:gridCol w="1116000">
                  <a:extLst>
                    <a:ext uri="{9D8B030D-6E8A-4147-A177-3AD203B41FA5}">
                      <a16:colId xmlns:a16="http://schemas.microsoft.com/office/drawing/2014/main" val="20001"/>
                    </a:ext>
                  </a:extLst>
                </a:gridCol>
                <a:gridCol w="1116000">
                  <a:extLst>
                    <a:ext uri="{9D8B030D-6E8A-4147-A177-3AD203B41FA5}">
                      <a16:colId xmlns:a16="http://schemas.microsoft.com/office/drawing/2014/main" val="20002"/>
                    </a:ext>
                  </a:extLst>
                </a:gridCol>
                <a:gridCol w="1116000">
                  <a:extLst>
                    <a:ext uri="{9D8B030D-6E8A-4147-A177-3AD203B41FA5}">
                      <a16:colId xmlns:a16="http://schemas.microsoft.com/office/drawing/2014/main" val="3989127457"/>
                    </a:ext>
                  </a:extLst>
                </a:gridCol>
                <a:gridCol w="1116000">
                  <a:extLst>
                    <a:ext uri="{9D8B030D-6E8A-4147-A177-3AD203B41FA5}">
                      <a16:colId xmlns:a16="http://schemas.microsoft.com/office/drawing/2014/main" val="1707453433"/>
                    </a:ext>
                  </a:extLst>
                </a:gridCol>
                <a:gridCol w="1116000">
                  <a:extLst>
                    <a:ext uri="{9D8B030D-6E8A-4147-A177-3AD203B41FA5}">
                      <a16:colId xmlns:a16="http://schemas.microsoft.com/office/drawing/2014/main" val="20003"/>
                    </a:ext>
                  </a:extLst>
                </a:gridCol>
                <a:gridCol w="1116000">
                  <a:extLst>
                    <a:ext uri="{9D8B030D-6E8A-4147-A177-3AD203B41FA5}">
                      <a16:colId xmlns:a16="http://schemas.microsoft.com/office/drawing/2014/main" val="20005"/>
                    </a:ext>
                  </a:extLst>
                </a:gridCol>
                <a:gridCol w="1116000">
                  <a:extLst>
                    <a:ext uri="{9D8B030D-6E8A-4147-A177-3AD203B41FA5}">
                      <a16:colId xmlns:a16="http://schemas.microsoft.com/office/drawing/2014/main" val="20006"/>
                    </a:ext>
                  </a:extLst>
                </a:gridCol>
                <a:gridCol w="1116000">
                  <a:extLst>
                    <a:ext uri="{9D8B030D-6E8A-4147-A177-3AD203B41FA5}">
                      <a16:colId xmlns:a16="http://schemas.microsoft.com/office/drawing/2014/main" val="1446852668"/>
                    </a:ext>
                  </a:extLst>
                </a:gridCol>
                <a:gridCol w="1116000">
                  <a:extLst>
                    <a:ext uri="{9D8B030D-6E8A-4147-A177-3AD203B41FA5}">
                      <a16:colId xmlns:a16="http://schemas.microsoft.com/office/drawing/2014/main" val="20007"/>
                    </a:ext>
                  </a:extLst>
                </a:gridCol>
              </a:tblGrid>
              <a:tr h="289247">
                <a:tc>
                  <a:txBody>
                    <a:bodyPr/>
                    <a:lstStyle/>
                    <a:p>
                      <a:pPr algn="ctr" fontAlgn="ctr"/>
                      <a:endParaRPr lang="ko-KR" altLang="en-US"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r>
                        <a:rPr lang="ko-KR" altLang="en-US" sz="1200" b="1" i="0" u="none" strike="noStrike"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ko-KR" altLang="en-US" sz="1200" b="1" i="0" u="none" strike="noStrike"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endParaRPr lang="ko-KR" altLang="en-US"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a:t>
                      </a:r>
                      <a:r>
                        <a:rPr lang="ko-KR" altLang="en-US" sz="1200" b="1" i="0" u="none" strike="noStrike"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endParaRPr lang="ko-KR" altLang="en-US"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ko-KR" altLang="en-US" sz="1200" b="1" i="0" u="none" strike="noStrike"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endParaRPr lang="ko-KR" altLang="en-US"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11·12</a:t>
                      </a:r>
                      <a:r>
                        <a:rPr lang="ko-KR" altLang="en-US" sz="1200" b="1" i="0" u="none" strike="noStrike"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endParaRPr lang="ko-KR" altLang="en-US"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a:t>
                      </a:r>
                      <a:r>
                        <a:rPr lang="ko-KR" altLang="en-US" sz="1200" b="1" i="0" u="none" strike="noStrike"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ko-KR" altLang="en-US" sz="1200" b="1" i="0" u="none" strike="noStrike"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endParaRPr lang="ko-KR" altLang="en-US"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ko-KR" altLang="en-US" sz="1200" b="1" i="0" u="none" strike="noStrike"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endParaRPr lang="ko-KR" altLang="en-US"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a:t>
                      </a:r>
                      <a:r>
                        <a:rPr lang="ko-KR" altLang="en-US" sz="1200" b="1" i="0" u="none" strike="noStrike"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endParaRPr lang="ko-KR" altLang="en-US"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kumimoji="0" lang="en-US" altLang="zh-CN"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5·10</a:t>
                      </a:r>
                      <a:r>
                        <a:rPr kumimoji="0" lang="ko-KR" altLang="en-US" sz="12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月</a:t>
                      </a:r>
                      <a:endParaRPr lang="ko-KR" altLang="en-US"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kumimoji="0" lang="en-US" altLang="ko-KR"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11</a:t>
                      </a:r>
                      <a:r>
                        <a:rPr kumimoji="0" lang="ko-KR" altLang="en-US" sz="12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月</a:t>
                      </a:r>
                      <a:endParaRPr lang="ko-KR" altLang="en-US"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000"/>
                  </a:ext>
                </a:extLst>
              </a:tr>
              <a:tr h="289247">
                <a:tc>
                  <a:txBody>
                    <a:bodyPr/>
                    <a:lstStyle/>
                    <a:p>
                      <a:pPr algn="ctr" fontAlgn="ctr"/>
                      <a:endParaRPr lang="ko-KR" altLang="en-US"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M4</a:t>
                      </a: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t>
                      </a: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endPar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t>
                      </a: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endPar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t>
                      </a: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8-9</a:t>
                      </a:r>
                      <a:endPar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t>
                      </a: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10-15</a:t>
                      </a:r>
                      <a:endPar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t>
                      </a:r>
                      <a:r>
                        <a:rPr lang="en-US" altLang="zh-CN"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16</a:t>
                      </a:r>
                      <a:endParaRPr lang="en-US" altLang="ko-KR" sz="1200" b="1" i="0" u="none" strike="noStrike"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330977">
                <a:tc>
                  <a:txBody>
                    <a:bodyPr/>
                    <a:lstStyle/>
                    <a:p>
                      <a:pPr algn="ctr" fontAlgn="ctr"/>
                      <a:endParaRPr lang="en-US" altLang="ko-KR" sz="8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000" b="1" i="0" u="none" strike="noStrike" dirty="0" err="1">
                          <a:effectLst/>
                          <a:latin typeface="AppleGothic" pitchFamily="2" charset="-127"/>
                          <a:ea typeface="AppleGothic" pitchFamily="2" charset="-127"/>
                        </a:rPr>
                        <a:t>详细调研</a:t>
                      </a:r>
                      <a:endParaRPr lang="en-US" altLang="ko-KR" sz="1000" b="1" i="0" u="none" strike="noStrike" dirty="0">
                        <a:solidFill>
                          <a:srgbClr val="000000"/>
                        </a:solidFill>
                        <a:effectLst/>
                        <a:latin typeface="AppleGothic" pitchFamily="2" charset="-127"/>
                        <a:ea typeface="AppleGothic" pitchFamily="2" charset="-127"/>
                      </a:endParaRPr>
                    </a:p>
                  </a:txBody>
                  <a:tcPr anchor="ctr">
                    <a:lnL w="3175"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95B3D7"/>
                    </a:solidFill>
                  </a:tcPr>
                </a:tc>
                <a:tc>
                  <a:txBody>
                    <a:bodyPr/>
                    <a:lstStyle/>
                    <a:p>
                      <a:pPr algn="ctr" fontAlgn="ctr"/>
                      <a:r>
                        <a:rPr lang="ko-KR" altLang="en-US" sz="1000" b="1" i="0" u="none" strike="noStrike" dirty="0" err="1">
                          <a:solidFill>
                            <a:srgbClr val="000000"/>
                          </a:solidFill>
                          <a:effectLst/>
                          <a:latin typeface="AppleGothic" pitchFamily="2" charset="-127"/>
                          <a:ea typeface="AppleGothic" pitchFamily="2" charset="-127"/>
                        </a:rPr>
                        <a:t>蓝图设计</a:t>
                      </a:r>
                      <a:endParaRPr lang="en-US" altLang="ko-KR" sz="1000" b="1" i="0" u="none" strike="noStrike" dirty="0">
                        <a:solidFill>
                          <a:srgbClr val="000000"/>
                        </a:solidFill>
                        <a:effectLst/>
                        <a:latin typeface="AppleGothic" pitchFamily="2" charset="-127"/>
                        <a:ea typeface="AppleGothic" pitchFamily="2"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BlToTr w="3175" cap="flat" cmpd="sng" algn="ctr">
                      <a:noFill/>
                      <a:prstDash val="solid"/>
                      <a:round/>
                      <a:headEnd type="none" w="med" len="med"/>
                      <a:tailEnd type="none" w="med" len="med"/>
                    </a:lnBlToTr>
                    <a:solidFill>
                      <a:schemeClr val="accent3">
                        <a:lumMod val="60000"/>
                        <a:lumOff val="40000"/>
                      </a:schemeClr>
                    </a:solidFill>
                  </a:tcPr>
                </a:tc>
                <a:tc>
                  <a:txBody>
                    <a:bodyPr/>
                    <a:lstStyle/>
                    <a:p>
                      <a:pPr algn="l" fontAlgn="ctr"/>
                      <a:r>
                        <a:rPr lang="ko-KR" altLang="en-US" sz="1000" b="1" i="0" u="none" strike="noStrike" dirty="0" err="1">
                          <a:solidFill>
                            <a:srgbClr val="000000"/>
                          </a:solidFill>
                          <a:effectLst/>
                          <a:latin typeface="AppleGothic" pitchFamily="2" charset="-127"/>
                          <a:ea typeface="AppleGothic" pitchFamily="2" charset="-127"/>
                        </a:rPr>
                        <a:t>详细设计</a:t>
                      </a:r>
                      <a:endParaRPr lang="en-US" altLang="ko-KR" sz="1000" b="1" i="0" u="none" strike="noStrike" dirty="0">
                        <a:solidFill>
                          <a:srgbClr val="000000"/>
                        </a:solidFill>
                        <a:effectLst/>
                        <a:latin typeface="AppleGothic" pitchFamily="2" charset="-127"/>
                        <a:ea typeface="AppleGothic" pitchFamily="2" charset="-127"/>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BlToTr w="3175" cap="flat" cmpd="sng" algn="ctr">
                      <a:noFill/>
                      <a:prstDash val="solid"/>
                      <a:round/>
                      <a:headEnd type="none" w="med" len="med"/>
                      <a:tailEnd type="none" w="med" len="med"/>
                    </a:lnBlToTr>
                    <a:solidFill>
                      <a:schemeClr val="accent3">
                        <a:lumMod val="60000"/>
                        <a:lumOff val="40000"/>
                      </a:schemeClr>
                    </a:solidFill>
                  </a:tcPr>
                </a:tc>
                <a:tc>
                  <a:txBody>
                    <a:bodyPr/>
                    <a:lstStyle/>
                    <a:p>
                      <a:pPr algn="ctr" fontAlgn="ctr"/>
                      <a:r>
                        <a:rPr lang="ko-KR" altLang="en-US" sz="1000" b="1" i="0" u="none" strike="noStrike" dirty="0" err="1">
                          <a:solidFill>
                            <a:srgbClr val="000000"/>
                          </a:solidFill>
                          <a:effectLst/>
                          <a:latin typeface="AppleGothic" pitchFamily="2" charset="-127"/>
                          <a:ea typeface="AppleGothic" pitchFamily="2" charset="-127"/>
                        </a:rPr>
                        <a:t>代码开发</a:t>
                      </a:r>
                      <a:endParaRPr lang="en-US" altLang="ko-KR" sz="1000" b="1" i="0" u="none" strike="noStrike" dirty="0">
                        <a:solidFill>
                          <a:srgbClr val="000000"/>
                        </a:solidFill>
                        <a:effectLst/>
                        <a:latin typeface="AppleGothic" pitchFamily="2" charset="-127"/>
                        <a:ea typeface="AppleGothic" pitchFamily="2" charset="-127"/>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2">
                        <a:lumMod val="60000"/>
                        <a:lumOff val="40000"/>
                      </a:schemeClr>
                    </a:solidFill>
                  </a:tcPr>
                </a:tc>
                <a:tc>
                  <a:txBody>
                    <a:bodyPr/>
                    <a:lstStyle/>
                    <a:p>
                      <a:pPr algn="ctr" fontAlgn="ctr"/>
                      <a:r>
                        <a:rPr lang="ko-KR" altLang="en-US" sz="1000" b="1" i="0" u="none" strike="noStrike" dirty="0" err="1">
                          <a:solidFill>
                            <a:srgbClr val="000000"/>
                          </a:solidFill>
                          <a:effectLst/>
                          <a:latin typeface="AppleGothic" pitchFamily="2" charset="-127"/>
                          <a:ea typeface="AppleGothic" pitchFamily="2" charset="-127"/>
                        </a:rPr>
                        <a:t>测试</a:t>
                      </a:r>
                      <a:endParaRPr lang="en-US" altLang="ko-KR" sz="1000" b="1" i="0" u="none" strike="noStrike" dirty="0">
                        <a:solidFill>
                          <a:srgbClr val="000000"/>
                        </a:solidFill>
                        <a:effectLst/>
                        <a:latin typeface="AppleGothic" pitchFamily="2" charset="-127"/>
                        <a:ea typeface="AppleGothic" pitchFamily="2"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ko-KR" altLang="en-US" sz="1000" b="1" i="0" u="none" strike="noStrike" dirty="0" err="1">
                          <a:solidFill>
                            <a:srgbClr val="000000"/>
                          </a:solidFill>
                          <a:effectLst/>
                          <a:latin typeface="AppleGothic" pitchFamily="2" charset="-127"/>
                          <a:ea typeface="AppleGothic" pitchFamily="2" charset="-127"/>
                        </a:rPr>
                        <a:t>预验收</a:t>
                      </a:r>
                      <a:endParaRPr lang="en-US" altLang="ko-KR" sz="1000" b="1" i="0" u="none" strike="noStrike" dirty="0">
                        <a:solidFill>
                          <a:srgbClr val="000000"/>
                        </a:solidFill>
                        <a:effectLst/>
                        <a:latin typeface="AppleGothic" pitchFamily="2" charset="-127"/>
                        <a:ea typeface="AppleGothic" pitchFamily="2"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ko-KR" altLang="en-US" sz="1000" b="1" i="0" u="none" strike="noStrike" dirty="0" err="1">
                          <a:solidFill>
                            <a:srgbClr val="000000"/>
                          </a:solidFill>
                          <a:effectLst/>
                          <a:latin typeface="AppleGothic" pitchFamily="2" charset="-127"/>
                          <a:ea typeface="AppleGothic" pitchFamily="2" charset="-127"/>
                        </a:rPr>
                        <a:t>上线试运行</a:t>
                      </a:r>
                      <a:endParaRPr lang="en-US" altLang="ko-KR" sz="1000" b="1" i="0" u="none" strike="noStrike" dirty="0">
                        <a:solidFill>
                          <a:srgbClr val="000000"/>
                        </a:solidFill>
                        <a:effectLst/>
                        <a:latin typeface="AppleGothic" pitchFamily="2" charset="-127"/>
                        <a:ea typeface="AppleGothic" pitchFamily="2"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ko-KR" altLang="en-US" sz="1000" b="1" i="0" u="none" strike="noStrike" dirty="0" err="1">
                          <a:solidFill>
                            <a:srgbClr val="000000"/>
                          </a:solidFill>
                          <a:effectLst/>
                          <a:latin typeface="AppleGothic" pitchFamily="2" charset="-127"/>
                          <a:ea typeface="AppleGothic" pitchFamily="2" charset="-127"/>
                        </a:rPr>
                        <a:t>量产验证</a:t>
                      </a:r>
                      <a:endParaRPr lang="en-US" altLang="ko-KR" sz="1000" b="1" i="0" u="none" strike="noStrike" dirty="0">
                        <a:solidFill>
                          <a:srgbClr val="000000"/>
                        </a:solidFill>
                        <a:effectLst/>
                        <a:latin typeface="AppleGothic" pitchFamily="2" charset="-127"/>
                        <a:ea typeface="AppleGothic" pitchFamily="2" charset="-12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5">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ko-KR" altLang="en-US" sz="1000" b="1" i="0" u="none" strike="noStrike" dirty="0" err="1">
                          <a:effectLst/>
                          <a:latin typeface="AppleGothic" pitchFamily="2" charset="-127"/>
                          <a:ea typeface="AppleGothic" pitchFamily="2" charset="-127"/>
                        </a:rPr>
                        <a:t>终验收</a:t>
                      </a:r>
                      <a:endParaRPr lang="en-US" altLang="ko-KR" sz="1000" b="1" i="0" u="none" strike="noStrike" dirty="0">
                        <a:solidFill>
                          <a:srgbClr val="000000"/>
                        </a:solidFill>
                        <a:effectLst/>
                        <a:latin typeface="AppleGothic" pitchFamily="2" charset="-127"/>
                        <a:ea typeface="AppleGothic" pitchFamily="2" charset="-12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449814">
                <a:tc>
                  <a:txBody>
                    <a:bodyPr/>
                    <a:lstStyle/>
                    <a:p>
                      <a:pPr algn="ctr" fontAlgn="ctr"/>
                      <a:r>
                        <a:rPr lang="en-US" altLang="ko-KR" sz="1100" b="1" i="0" u="none" strike="noStrike" dirty="0">
                          <a:solidFill>
                            <a:srgbClr val="000000"/>
                          </a:solidFill>
                          <a:effectLst/>
                          <a:latin typeface="微软雅黑" panose="020B0503020204020204" pitchFamily="34" charset="-122"/>
                          <a:ea typeface="微软雅黑" panose="020B0503020204020204" pitchFamily="34" charset="-122"/>
                        </a:rPr>
                        <a:t>Mile Stone</a:t>
                      </a: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3"/>
                  </a:ext>
                </a:extLst>
              </a:tr>
              <a:tr h="731063">
                <a:tc>
                  <a:txBody>
                    <a:bodyPr/>
                    <a:lstStyle/>
                    <a:p>
                      <a:pPr algn="ctr" fontAlgn="ctr"/>
                      <a:r>
                        <a:rPr lang="ko-KR" altLang="en-US" sz="1100" b="1" i="0" u="none" strike="noStrike" dirty="0">
                          <a:solidFill>
                            <a:srgbClr val="000000"/>
                          </a:solidFill>
                          <a:effectLst/>
                          <a:latin typeface="微软雅黑" panose="020B0503020204020204" pitchFamily="34" charset="-122"/>
                          <a:ea typeface="微软雅黑" panose="020B0503020204020204" pitchFamily="34" charset="-122"/>
                        </a:rPr>
                        <a:t>项目管理</a:t>
                      </a: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40000">
                <a:tc>
                  <a:txBody>
                    <a:bodyPr/>
                    <a:lstStyle/>
                    <a:p>
                      <a:pPr algn="ctr" fontAlgn="ctr"/>
                      <a:r>
                        <a:rPr lang="ko-KR" altLang="en-US" sz="1100" b="0" i="0" u="none" strike="noStrike" dirty="0" err="1">
                          <a:solidFill>
                            <a:srgbClr val="000000"/>
                          </a:solidFill>
                          <a:effectLst/>
                          <a:latin typeface="微软雅黑" panose="020B0503020204020204" pitchFamily="34" charset="-122"/>
                          <a:ea typeface="微软雅黑" panose="020B0503020204020204" pitchFamily="34" charset="-122"/>
                        </a:rPr>
                        <a:t>分析设计</a:t>
                      </a: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5"/>
                  </a:ext>
                </a:extLst>
              </a:tr>
              <a:tr h="540000">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开发设计</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6"/>
                  </a:ext>
                </a:extLst>
              </a:tr>
              <a:tr h="540000">
                <a:tc>
                  <a:txBody>
                    <a:bodyPr/>
                    <a:lstStyle/>
                    <a:p>
                      <a:pPr algn="ctr" fontAlgn="ctr"/>
                      <a:r>
                        <a:rPr lang="en-US" altLang="ko-KR" sz="1100" b="0" i="0" u="none" strike="noStrike" dirty="0">
                          <a:solidFill>
                            <a:srgbClr val="000000"/>
                          </a:solidFill>
                          <a:effectLst/>
                          <a:latin typeface="微软雅黑" panose="020B0503020204020204" pitchFamily="34" charset="-122"/>
                          <a:ea typeface="微软雅黑" panose="020B0503020204020204" pitchFamily="34" charset="-122"/>
                        </a:rPr>
                        <a:t>Legacy</a:t>
                      </a:r>
                      <a:r>
                        <a:rPr lang="ko-KR" altLang="en-US" sz="1100" b="0" i="0" u="none" strike="noStrike" dirty="0">
                          <a:solidFill>
                            <a:srgbClr val="000000"/>
                          </a:solidFill>
                          <a:effectLst/>
                          <a:latin typeface="微软雅黑" panose="020B0503020204020204" pitchFamily="34" charset="-122"/>
                          <a:ea typeface="微软雅黑" panose="020B0503020204020204" pitchFamily="34" charset="-122"/>
                        </a:rPr>
                        <a:t> </a:t>
                      </a:r>
                      <a:r>
                        <a:rPr lang="en-US" altLang="ko-KR" sz="1100" b="0" i="0" u="none" strike="noStrike" dirty="0">
                          <a:solidFill>
                            <a:srgbClr val="000000"/>
                          </a:solidFill>
                          <a:effectLst/>
                          <a:latin typeface="微软雅黑" panose="020B0503020204020204" pitchFamily="34" charset="-122"/>
                          <a:ea typeface="微软雅黑" panose="020B0503020204020204" pitchFamily="34" charset="-122"/>
                        </a:rPr>
                        <a:t>System</a:t>
                      </a:r>
                      <a:r>
                        <a:rPr lang="en-US" altLang="ko-KR" sz="1100" b="0" i="0" u="none" strike="noStrike" baseline="0" dirty="0">
                          <a:solidFill>
                            <a:srgbClr val="000000"/>
                          </a:solidFill>
                          <a:effectLst/>
                          <a:latin typeface="微软雅黑" panose="020B0503020204020204" pitchFamily="34" charset="-122"/>
                          <a:ea typeface="微软雅黑" panose="020B0503020204020204" pitchFamily="34" charset="-122"/>
                        </a:rPr>
                        <a:t> I/F</a:t>
                      </a:r>
                    </a:p>
                    <a:p>
                      <a:pPr algn="ctr" fontAlgn="ctr"/>
                      <a:r>
                        <a:rPr lang="zh-CN" altLang="en-US" sz="1100" b="0" i="0" u="none" strike="noStrike" baseline="0" dirty="0">
                          <a:solidFill>
                            <a:srgbClr val="000000"/>
                          </a:solidFill>
                          <a:effectLst/>
                          <a:latin typeface="微软雅黑" panose="020B0503020204020204" pitchFamily="34" charset="-122"/>
                          <a:ea typeface="微软雅黑" panose="020B0503020204020204" pitchFamily="34" charset="-122"/>
                        </a:rPr>
                        <a:t>（</a:t>
                      </a:r>
                      <a:r>
                        <a:rPr lang="en-US" altLang="zh-CN" sz="1100" b="0" i="0" u="none" strike="noStrike" baseline="0" dirty="0">
                          <a:solidFill>
                            <a:srgbClr val="000000"/>
                          </a:solidFill>
                          <a:effectLst/>
                          <a:latin typeface="微软雅黑" panose="020B0503020204020204" pitchFamily="34" charset="-122"/>
                          <a:ea typeface="微软雅黑" panose="020B0503020204020204" pitchFamily="34" charset="-122"/>
                        </a:rPr>
                        <a:t>ERP</a:t>
                      </a:r>
                      <a:r>
                        <a:rPr lang="en-US" altLang="ko-KR" sz="1100" b="0" i="0" u="none" strike="noStrike" baseline="0"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baseline="0" dirty="0">
                          <a:solidFill>
                            <a:srgbClr val="000000"/>
                          </a:solidFill>
                          <a:effectLst/>
                          <a:latin typeface="微软雅黑" panose="020B0503020204020204" pitchFamily="34" charset="-122"/>
                          <a:ea typeface="微软雅黑" panose="020B0503020204020204" pitchFamily="34" charset="-122"/>
                        </a:rPr>
                        <a:t> </a:t>
                      </a:r>
                      <a:r>
                        <a:rPr lang="en-US" altLang="zh-CN" sz="1100" b="0" i="0" u="none" strike="noStrike" baseline="0" dirty="0">
                          <a:solidFill>
                            <a:srgbClr val="000000"/>
                          </a:solidFill>
                          <a:effectLst/>
                          <a:latin typeface="微软雅黑" panose="020B0503020204020204" pitchFamily="34" charset="-122"/>
                          <a:ea typeface="微软雅黑" panose="020B0503020204020204" pitchFamily="34" charset="-122"/>
                        </a:rPr>
                        <a:t>OA)</a:t>
                      </a: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9"/>
                  </a:ext>
                </a:extLst>
              </a:tr>
              <a:tr h="540000">
                <a:tc>
                  <a:txBody>
                    <a:bodyPr/>
                    <a:lstStyle/>
                    <a:p>
                      <a:pPr algn="ctr" fontAlgn="ctr"/>
                      <a:r>
                        <a:rPr lang="en-US" altLang="ko-KR" sz="1100" b="0" i="0" u="none" strike="noStrike" baseline="0" dirty="0">
                          <a:solidFill>
                            <a:srgbClr val="000000"/>
                          </a:solidFill>
                          <a:effectLst/>
                          <a:latin typeface="微软雅黑" panose="020B0503020204020204" pitchFamily="34" charset="-122"/>
                          <a:ea typeface="微软雅黑" panose="020B0503020204020204" pitchFamily="34" charset="-122"/>
                        </a:rPr>
                        <a:t>Equipment I/F</a:t>
                      </a: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118872693"/>
                  </a:ext>
                </a:extLst>
              </a:tr>
              <a:tr h="540000">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报表</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看板</a:t>
                      </a: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endParaRPr lang="en-US" altLang="ko-K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12700"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69" name="슬라이드 번호 개체 틀 3">
            <a:extLst>
              <a:ext uri="{FF2B5EF4-FFF2-40B4-BE49-F238E27FC236}">
                <a16:creationId xmlns:a16="http://schemas.microsoft.com/office/drawing/2014/main" id="{541612D1-9D7F-2240-B294-7AA5E64EC141}"/>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latin typeface="微软雅黑" panose="020B0503020204020204" pitchFamily="34" charset="-122"/>
              </a:rPr>
              <a:t>118</a:t>
            </a:fld>
            <a:endParaRPr lang="ko-KR" altLang="en-US" dirty="0">
              <a:latin typeface="微软雅黑" panose="020B0503020204020204" pitchFamily="34" charset="-122"/>
            </a:endParaRPr>
          </a:p>
        </p:txBody>
      </p:sp>
      <p:sp>
        <p:nvSpPr>
          <p:cNvPr id="4" name="AutoShape 195">
            <a:extLst>
              <a:ext uri="{FF2B5EF4-FFF2-40B4-BE49-F238E27FC236}">
                <a16:creationId xmlns:a16="http://schemas.microsoft.com/office/drawing/2014/main" id="{A1E64F0E-04C3-A545-AA9F-6262604501A8}"/>
              </a:ext>
            </a:extLst>
          </p:cNvPr>
          <p:cNvSpPr>
            <a:spLocks noChangeArrowheads="1"/>
          </p:cNvSpPr>
          <p:nvPr/>
        </p:nvSpPr>
        <p:spPr bwMode="auto">
          <a:xfrm>
            <a:off x="2201042" y="2514902"/>
            <a:ext cx="108287" cy="108000"/>
          </a:xfrm>
          <a:prstGeom prst="triangle">
            <a:avLst>
              <a:gd name="adj" fmla="val 500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eaLnBrk="1" hangingPunct="1"/>
            <a:endParaRPr lang="ko-KR" altLang="en-US" sz="1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ectangle 196">
            <a:extLst>
              <a:ext uri="{FF2B5EF4-FFF2-40B4-BE49-F238E27FC236}">
                <a16:creationId xmlns:a16="http://schemas.microsoft.com/office/drawing/2014/main" id="{A99BA3B9-D79F-8444-8852-8084942398CC}"/>
              </a:ext>
            </a:extLst>
          </p:cNvPr>
          <p:cNvSpPr>
            <a:spLocks noChangeArrowheads="1"/>
          </p:cNvSpPr>
          <p:nvPr/>
        </p:nvSpPr>
        <p:spPr bwMode="auto">
          <a:xfrm>
            <a:off x="1987196" y="2599884"/>
            <a:ext cx="532765" cy="2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en-US" altLang="ko-KR" sz="900" b="1" dirty="0">
                <a:latin typeface="微软雅黑" panose="020B0503020204020204" pitchFamily="34" charset="-122"/>
                <a:ea typeface="微软雅黑" panose="020B0503020204020204" pitchFamily="34" charset="-122"/>
                <a:cs typeface="Arial" panose="020B0604020202020204" pitchFamily="34" charset="0"/>
              </a:rPr>
              <a:t>Kick-off</a:t>
            </a:r>
          </a:p>
        </p:txBody>
      </p:sp>
      <p:sp>
        <p:nvSpPr>
          <p:cNvPr id="6" name="AutoShape 195">
            <a:extLst>
              <a:ext uri="{FF2B5EF4-FFF2-40B4-BE49-F238E27FC236}">
                <a16:creationId xmlns:a16="http://schemas.microsoft.com/office/drawing/2014/main" id="{6E6CC6F8-C33F-E34B-B686-DE370ED5C2C9}"/>
              </a:ext>
            </a:extLst>
          </p:cNvPr>
          <p:cNvSpPr>
            <a:spLocks noChangeArrowheads="1"/>
          </p:cNvSpPr>
          <p:nvPr/>
        </p:nvSpPr>
        <p:spPr bwMode="auto">
          <a:xfrm>
            <a:off x="4153839" y="2507860"/>
            <a:ext cx="108287" cy="108000"/>
          </a:xfrm>
          <a:prstGeom prst="triangle">
            <a:avLst>
              <a:gd name="adj" fmla="val 500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eaLnBrk="1" hangingPunct="1"/>
            <a:endParaRPr lang="ko-KR" altLang="en-US" sz="1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Rectangle 196">
            <a:extLst>
              <a:ext uri="{FF2B5EF4-FFF2-40B4-BE49-F238E27FC236}">
                <a16:creationId xmlns:a16="http://schemas.microsoft.com/office/drawing/2014/main" id="{B36975B1-683C-5848-BBB4-8D326C829EF7}"/>
              </a:ext>
            </a:extLst>
          </p:cNvPr>
          <p:cNvSpPr>
            <a:spLocks noChangeArrowheads="1"/>
          </p:cNvSpPr>
          <p:nvPr/>
        </p:nvSpPr>
        <p:spPr bwMode="auto">
          <a:xfrm>
            <a:off x="3939994" y="2592842"/>
            <a:ext cx="534368" cy="2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900" b="1" dirty="0" err="1">
                <a:latin typeface="微软雅黑" panose="020B0503020204020204" pitchFamily="34" charset="-122"/>
                <a:ea typeface="微软雅黑" panose="020B0503020204020204" pitchFamily="34" charset="-122"/>
                <a:cs typeface="Arial" panose="020B0604020202020204" pitchFamily="34" charset="0"/>
              </a:rPr>
              <a:t>详细设计</a:t>
            </a:r>
            <a:endParaRPr lang="ko-KR" altLang="en-US" sz="9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AutoShape 195">
            <a:extLst>
              <a:ext uri="{FF2B5EF4-FFF2-40B4-BE49-F238E27FC236}">
                <a16:creationId xmlns:a16="http://schemas.microsoft.com/office/drawing/2014/main" id="{99868C49-1C34-804F-B930-06D36DF237D4}"/>
              </a:ext>
            </a:extLst>
          </p:cNvPr>
          <p:cNvSpPr>
            <a:spLocks noChangeArrowheads="1"/>
          </p:cNvSpPr>
          <p:nvPr/>
        </p:nvSpPr>
        <p:spPr bwMode="auto">
          <a:xfrm>
            <a:off x="9656419" y="2514902"/>
            <a:ext cx="108287" cy="108000"/>
          </a:xfrm>
          <a:prstGeom prst="triangle">
            <a:avLst>
              <a:gd name="adj" fmla="val 500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eaLnBrk="1" hangingPunct="1"/>
            <a:endParaRPr lang="ko-KR" altLang="en-US" sz="1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Rectangle 196">
            <a:extLst>
              <a:ext uri="{FF2B5EF4-FFF2-40B4-BE49-F238E27FC236}">
                <a16:creationId xmlns:a16="http://schemas.microsoft.com/office/drawing/2014/main" id="{F7A92F27-839C-9F43-8BB0-8AB7AAA04664}"/>
              </a:ext>
            </a:extLst>
          </p:cNvPr>
          <p:cNvSpPr>
            <a:spLocks noChangeArrowheads="1"/>
          </p:cNvSpPr>
          <p:nvPr/>
        </p:nvSpPr>
        <p:spPr bwMode="auto">
          <a:xfrm>
            <a:off x="9246259" y="2610089"/>
            <a:ext cx="914280" cy="2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900" b="1" dirty="0" err="1">
                <a:latin typeface="微软雅黑" panose="020B0503020204020204" pitchFamily="34" charset="-122"/>
                <a:ea typeface="微软雅黑" panose="020B0503020204020204" pitchFamily="34" charset="-122"/>
                <a:cs typeface="Arial" panose="020B0604020202020204" pitchFamily="34" charset="0"/>
              </a:rPr>
              <a:t>上线试运行完成</a:t>
            </a:r>
            <a:r>
              <a:rPr lang="ko-KR" altLang="en-US" sz="900" b="1" dirty="0">
                <a:latin typeface="微软雅黑" panose="020B0503020204020204" pitchFamily="34" charset="-122"/>
                <a:ea typeface="微软雅黑" panose="020B0503020204020204" pitchFamily="34" charset="-122"/>
                <a:cs typeface="Arial" panose="020B0604020202020204" pitchFamily="34" charset="0"/>
              </a:rPr>
              <a:t> </a:t>
            </a:r>
          </a:p>
        </p:txBody>
      </p:sp>
      <p:sp>
        <p:nvSpPr>
          <p:cNvPr id="12" name="AutoShape 195">
            <a:extLst>
              <a:ext uri="{FF2B5EF4-FFF2-40B4-BE49-F238E27FC236}">
                <a16:creationId xmlns:a16="http://schemas.microsoft.com/office/drawing/2014/main" id="{F6AF0FDA-5469-804E-A9D2-557AD68D4905}"/>
              </a:ext>
            </a:extLst>
          </p:cNvPr>
          <p:cNvSpPr>
            <a:spLocks noChangeArrowheads="1"/>
          </p:cNvSpPr>
          <p:nvPr/>
        </p:nvSpPr>
        <p:spPr bwMode="auto">
          <a:xfrm>
            <a:off x="11464987" y="2514902"/>
            <a:ext cx="108287" cy="108000"/>
          </a:xfrm>
          <a:prstGeom prst="triangle">
            <a:avLst>
              <a:gd name="adj" fmla="val 500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eaLnBrk="1" hangingPunct="1"/>
            <a:endParaRPr lang="ko-KR" altLang="en-US" sz="1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Rectangle 196">
            <a:extLst>
              <a:ext uri="{FF2B5EF4-FFF2-40B4-BE49-F238E27FC236}">
                <a16:creationId xmlns:a16="http://schemas.microsoft.com/office/drawing/2014/main" id="{C44CDE23-CD9C-ED41-AE8D-358AD9D4B26D}"/>
              </a:ext>
            </a:extLst>
          </p:cNvPr>
          <p:cNvSpPr>
            <a:spLocks noChangeArrowheads="1"/>
          </p:cNvSpPr>
          <p:nvPr/>
        </p:nvSpPr>
        <p:spPr bwMode="auto">
          <a:xfrm>
            <a:off x="11281640" y="2608912"/>
            <a:ext cx="452614" cy="2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900" b="1" dirty="0" err="1">
                <a:latin typeface="微软雅黑" panose="020B0503020204020204" pitchFamily="34" charset="-122"/>
                <a:ea typeface="微软雅黑" panose="020B0503020204020204" pitchFamily="34" charset="-122"/>
                <a:cs typeface="Arial" panose="020B0604020202020204" pitchFamily="34" charset="0"/>
              </a:rPr>
              <a:t>终验收</a:t>
            </a:r>
            <a:r>
              <a:rPr lang="ko-KR" altLang="en-US" sz="900" b="1" dirty="0">
                <a:latin typeface="微软雅黑" panose="020B0503020204020204" pitchFamily="34" charset="-122"/>
                <a:ea typeface="微软雅黑" panose="020B0503020204020204" pitchFamily="34" charset="-122"/>
                <a:cs typeface="Arial" panose="020B0604020202020204" pitchFamily="34" charset="0"/>
              </a:rPr>
              <a:t> </a:t>
            </a:r>
          </a:p>
        </p:txBody>
      </p:sp>
      <p:sp>
        <p:nvSpPr>
          <p:cNvPr id="14" name="타원 13">
            <a:extLst>
              <a:ext uri="{FF2B5EF4-FFF2-40B4-BE49-F238E27FC236}">
                <a16:creationId xmlns:a16="http://schemas.microsoft.com/office/drawing/2014/main" id="{41AF28AD-A457-F048-B87E-FFC6E7D0F387}"/>
              </a:ext>
            </a:extLst>
          </p:cNvPr>
          <p:cNvSpPr/>
          <p:nvPr/>
        </p:nvSpPr>
        <p:spPr>
          <a:xfrm>
            <a:off x="2176100" y="3144159"/>
            <a:ext cx="170783" cy="180000"/>
          </a:xfrm>
          <a:prstGeom prst="ellipse">
            <a:avLst/>
          </a:prstGeom>
          <a:solidFill>
            <a:schemeClr val="tx1">
              <a:lumMod val="50000"/>
              <a:lumOff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5" name="직선 화살표 연결선 14">
            <a:extLst>
              <a:ext uri="{FF2B5EF4-FFF2-40B4-BE49-F238E27FC236}">
                <a16:creationId xmlns:a16="http://schemas.microsoft.com/office/drawing/2014/main" id="{ACDF8351-78A4-5A4A-ABC8-F45708069B09}"/>
              </a:ext>
            </a:extLst>
          </p:cNvPr>
          <p:cNvCxnSpPr>
            <a:stCxn id="14" idx="6"/>
            <a:endCxn id="16" idx="2"/>
          </p:cNvCxnSpPr>
          <p:nvPr/>
        </p:nvCxnSpPr>
        <p:spPr>
          <a:xfrm>
            <a:off x="2346883" y="3234159"/>
            <a:ext cx="2009439" cy="0"/>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7003A521-4D6D-9342-93B8-7781C666EFEA}"/>
              </a:ext>
            </a:extLst>
          </p:cNvPr>
          <p:cNvSpPr/>
          <p:nvPr/>
        </p:nvSpPr>
        <p:spPr>
          <a:xfrm>
            <a:off x="4356322" y="3144159"/>
            <a:ext cx="170783" cy="180000"/>
          </a:xfrm>
          <a:prstGeom prst="ellipse">
            <a:avLst/>
          </a:prstGeom>
          <a:solidFill>
            <a:schemeClr val="tx1">
              <a:lumMod val="50000"/>
              <a:lumOff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Rectangle 222">
            <a:extLst>
              <a:ext uri="{FF2B5EF4-FFF2-40B4-BE49-F238E27FC236}">
                <a16:creationId xmlns:a16="http://schemas.microsoft.com/office/drawing/2014/main" id="{A074DC3D-8B9A-8D4B-B556-84BF0C901CE6}"/>
              </a:ext>
            </a:extLst>
          </p:cNvPr>
          <p:cNvSpPr>
            <a:spLocks noChangeArrowheads="1"/>
          </p:cNvSpPr>
          <p:nvPr/>
        </p:nvSpPr>
        <p:spPr bwMode="auto">
          <a:xfrm>
            <a:off x="2767030" y="3276590"/>
            <a:ext cx="1042306"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1000" dirty="0" err="1">
                <a:latin typeface="微软雅黑" panose="020B0503020204020204" pitchFamily="34" charset="-122"/>
                <a:ea typeface="微软雅黑" panose="020B0503020204020204" pitchFamily="34" charset="-122"/>
                <a:cs typeface="Arial" panose="020B0604020202020204" pitchFamily="34" charset="0"/>
              </a:rPr>
              <a:t>需求分析</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 设计</a:t>
            </a:r>
            <a:endParaRPr lang="ko-KR" altLang="en-US" sz="1000" dirty="0">
              <a:latin typeface="微软雅黑" panose="020B0503020204020204" pitchFamily="34" charset="-122"/>
              <a:ea typeface="Malgun Gothic" panose="020B0503020000020004" pitchFamily="50" charset="-127"/>
              <a:cs typeface="Arial" panose="020B0604020202020204" pitchFamily="34" charset="0"/>
            </a:endParaRPr>
          </a:p>
        </p:txBody>
      </p:sp>
      <p:sp>
        <p:nvSpPr>
          <p:cNvPr id="18" name="Rectangle 222">
            <a:extLst>
              <a:ext uri="{FF2B5EF4-FFF2-40B4-BE49-F238E27FC236}">
                <a16:creationId xmlns:a16="http://schemas.microsoft.com/office/drawing/2014/main" id="{46BEE96A-A906-484D-8FF2-D71B4551AB1F}"/>
              </a:ext>
            </a:extLst>
          </p:cNvPr>
          <p:cNvSpPr>
            <a:spLocks noChangeArrowheads="1"/>
          </p:cNvSpPr>
          <p:nvPr/>
        </p:nvSpPr>
        <p:spPr bwMode="auto">
          <a:xfrm>
            <a:off x="1767626" y="2914845"/>
            <a:ext cx="839161" cy="22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en-US" altLang="ko-KR" sz="1000" dirty="0">
                <a:latin typeface="微软雅黑" panose="020B0503020204020204" pitchFamily="34" charset="-122"/>
                <a:ea typeface="微软雅黑" panose="020B0503020204020204" pitchFamily="34" charset="-122"/>
                <a:cs typeface="Arial" panose="020B0604020202020204" pitchFamily="34" charset="0"/>
              </a:rPr>
              <a:t>Project</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开始</a:t>
            </a:r>
            <a:endParaRPr lang="ko-KR" altLang="en-US" sz="1000" dirty="0">
              <a:latin typeface="微软雅黑" panose="020B0503020204020204" pitchFamily="34" charset="-122"/>
              <a:ea typeface="Malgun Gothic" panose="020B0503020000020004" pitchFamily="50" charset="-127"/>
              <a:cs typeface="Arial" panose="020B0604020202020204" pitchFamily="34" charset="0"/>
            </a:endParaRPr>
          </a:p>
        </p:txBody>
      </p:sp>
      <p:sp>
        <p:nvSpPr>
          <p:cNvPr id="19" name="타원 18">
            <a:extLst>
              <a:ext uri="{FF2B5EF4-FFF2-40B4-BE49-F238E27FC236}">
                <a16:creationId xmlns:a16="http://schemas.microsoft.com/office/drawing/2014/main" id="{672992D6-3B51-224C-BFB1-0724483FF8F7}"/>
              </a:ext>
            </a:extLst>
          </p:cNvPr>
          <p:cNvSpPr/>
          <p:nvPr/>
        </p:nvSpPr>
        <p:spPr>
          <a:xfrm>
            <a:off x="1791479" y="3144159"/>
            <a:ext cx="170783" cy="180000"/>
          </a:xfrm>
          <a:prstGeom prst="ellipse">
            <a:avLst/>
          </a:prstGeom>
          <a:solidFill>
            <a:schemeClr val="tx1">
              <a:lumMod val="50000"/>
              <a:lumOff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타원 19">
            <a:extLst>
              <a:ext uri="{FF2B5EF4-FFF2-40B4-BE49-F238E27FC236}">
                <a16:creationId xmlns:a16="http://schemas.microsoft.com/office/drawing/2014/main" id="{90079500-A88F-F946-AF8E-C71831834BBB}"/>
              </a:ext>
            </a:extLst>
          </p:cNvPr>
          <p:cNvSpPr/>
          <p:nvPr/>
        </p:nvSpPr>
        <p:spPr>
          <a:xfrm>
            <a:off x="6369434" y="3144159"/>
            <a:ext cx="170783" cy="180000"/>
          </a:xfrm>
          <a:prstGeom prst="ellipse">
            <a:avLst/>
          </a:prstGeom>
          <a:solidFill>
            <a:schemeClr val="tx1">
              <a:lumMod val="50000"/>
              <a:lumOff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1" name="직선 화살표 연결선 20">
            <a:extLst>
              <a:ext uri="{FF2B5EF4-FFF2-40B4-BE49-F238E27FC236}">
                <a16:creationId xmlns:a16="http://schemas.microsoft.com/office/drawing/2014/main" id="{7EBE7819-8AF7-8C4A-A235-85FFF991B548}"/>
              </a:ext>
            </a:extLst>
          </p:cNvPr>
          <p:cNvCxnSpPr>
            <a:stCxn id="16" idx="6"/>
            <a:endCxn id="20" idx="2"/>
          </p:cNvCxnSpPr>
          <p:nvPr/>
        </p:nvCxnSpPr>
        <p:spPr>
          <a:xfrm>
            <a:off x="4527105" y="3234159"/>
            <a:ext cx="1842329" cy="0"/>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ectangle 222">
            <a:extLst>
              <a:ext uri="{FF2B5EF4-FFF2-40B4-BE49-F238E27FC236}">
                <a16:creationId xmlns:a16="http://schemas.microsoft.com/office/drawing/2014/main" id="{CD03E6B8-F69D-6A41-ADF1-C6FDBB716868}"/>
              </a:ext>
            </a:extLst>
          </p:cNvPr>
          <p:cNvSpPr>
            <a:spLocks noChangeArrowheads="1"/>
          </p:cNvSpPr>
          <p:nvPr/>
        </p:nvSpPr>
        <p:spPr bwMode="auto">
          <a:xfrm>
            <a:off x="2428716" y="2964325"/>
            <a:ext cx="2803530" cy="2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1000" dirty="0">
                <a:latin typeface="微软雅黑" panose="020B0503020204020204" pitchFamily="34" charset="-122"/>
                <a:ea typeface="微软雅黑" panose="020B0503020204020204" pitchFamily="34" charset="-122"/>
                <a:cs typeface="Arial" panose="020B0604020202020204" pitchFamily="34" charset="0"/>
              </a:rPr>
              <a:t>设计（</a:t>
            </a:r>
            <a:r>
              <a:rPr lang="en-US" altLang="ko-KR" sz="1000" dirty="0">
                <a:latin typeface="微软雅黑" panose="020B0503020204020204" pitchFamily="34" charset="-122"/>
                <a:ea typeface="微软雅黑" panose="020B0503020204020204" pitchFamily="34" charset="-122"/>
                <a:cs typeface="Arial" panose="020B0604020202020204" pitchFamily="34" charset="0"/>
              </a:rPr>
              <a:t>Process</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a:t>
            </a:r>
            <a:r>
              <a:rPr lang="en-US" altLang="ko-KR" sz="1000" dirty="0">
                <a:latin typeface="微软雅黑" panose="020B0503020204020204" pitchFamily="34" charset="-122"/>
                <a:ea typeface="微软雅黑" panose="020B0503020204020204" pitchFamily="34" charset="-122"/>
                <a:cs typeface="Arial" panose="020B0604020202020204" pitchFamily="34" charset="0"/>
              </a:rPr>
              <a:t> </a:t>
            </a:r>
            <a:r>
              <a:rPr lang="ko-KR" altLang="en-US" sz="1000" dirty="0" err="1">
                <a:latin typeface="微软雅黑" panose="020B0503020204020204" pitchFamily="34" charset="-122"/>
                <a:ea typeface="微软雅黑" panose="020B0503020204020204" pitchFamily="34" charset="-122"/>
                <a:cs typeface="Arial" panose="020B0604020202020204" pitchFamily="34" charset="0"/>
              </a:rPr>
              <a:t>界面</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a:t>
            </a:r>
            <a:r>
              <a:rPr lang="en-US" altLang="ko-KR" sz="1000" dirty="0">
                <a:latin typeface="微软雅黑" panose="020B0503020204020204" pitchFamily="34" charset="-122"/>
                <a:ea typeface="微软雅黑" panose="020B0503020204020204" pitchFamily="34" charset="-122"/>
                <a:cs typeface="Arial" panose="020B0604020202020204" pitchFamily="34" charset="0"/>
              </a:rPr>
              <a:t> Interface</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 设计）</a:t>
            </a:r>
            <a:endParaRPr lang="ko-KR" altLang="en-US" sz="1000" dirty="0">
              <a:latin typeface="微软雅黑" panose="020B0503020204020204" pitchFamily="34" charset="-122"/>
              <a:ea typeface="Malgun Gothic"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1DAC97B2-30B2-FA40-8152-0C37E163BC0E}"/>
              </a:ext>
            </a:extLst>
          </p:cNvPr>
          <p:cNvSpPr/>
          <p:nvPr/>
        </p:nvSpPr>
        <p:spPr>
          <a:xfrm>
            <a:off x="6492883" y="4427375"/>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4" name="직선 화살표 연결선 23">
            <a:extLst>
              <a:ext uri="{FF2B5EF4-FFF2-40B4-BE49-F238E27FC236}">
                <a16:creationId xmlns:a16="http://schemas.microsoft.com/office/drawing/2014/main" id="{C6C73DC8-CE02-9D46-A580-4BA7E05B54F9}"/>
              </a:ext>
            </a:extLst>
          </p:cNvPr>
          <p:cNvCxnSpPr>
            <a:cxnSpLocks/>
            <a:stCxn id="34" idx="6"/>
          </p:cNvCxnSpPr>
          <p:nvPr/>
        </p:nvCxnSpPr>
        <p:spPr>
          <a:xfrm>
            <a:off x="4518343" y="4517375"/>
            <a:ext cx="1491511" cy="0"/>
          </a:xfrm>
          <a:prstGeom prst="straightConnector1">
            <a:avLst/>
          </a:prstGeom>
          <a:ln w="19050">
            <a:solidFill>
              <a:schemeClr val="tx1">
                <a:lumMod val="50000"/>
                <a:lumOff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Rectangle 222">
            <a:extLst>
              <a:ext uri="{FF2B5EF4-FFF2-40B4-BE49-F238E27FC236}">
                <a16:creationId xmlns:a16="http://schemas.microsoft.com/office/drawing/2014/main" id="{ECC31985-1B22-7441-A5C6-16A912F1A0BB}"/>
              </a:ext>
            </a:extLst>
          </p:cNvPr>
          <p:cNvSpPr>
            <a:spLocks noChangeArrowheads="1"/>
          </p:cNvSpPr>
          <p:nvPr/>
        </p:nvSpPr>
        <p:spPr bwMode="auto">
          <a:xfrm>
            <a:off x="4620292" y="4283088"/>
            <a:ext cx="1467285" cy="2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zh-CN" altLang="en-US" sz="1000" dirty="0">
                <a:latin typeface="微软雅黑" panose="020B0503020204020204" pitchFamily="34" charset="-122"/>
                <a:ea typeface="微软雅黑" panose="020B0503020204020204" pitchFamily="34" charset="-122"/>
                <a:cs typeface="Arial" panose="020B0604020202020204" pitchFamily="34" charset="0"/>
              </a:rPr>
              <a:t>各模块功能开发</a:t>
            </a:r>
            <a:endParaRPr lang="ko-KR" altLang="en-US" sz="1000" dirty="0">
              <a:latin typeface="微软雅黑" panose="020B0503020204020204" pitchFamily="34" charset="-122"/>
              <a:ea typeface="Malgun Gothic" panose="020B0503020000020004" pitchFamily="50" charset="-127"/>
              <a:cs typeface="Arial" panose="020B0604020202020204" pitchFamily="34" charset="0"/>
            </a:endParaRPr>
          </a:p>
        </p:txBody>
      </p:sp>
      <p:sp>
        <p:nvSpPr>
          <p:cNvPr id="26" name="Rectangle 222">
            <a:extLst>
              <a:ext uri="{FF2B5EF4-FFF2-40B4-BE49-F238E27FC236}">
                <a16:creationId xmlns:a16="http://schemas.microsoft.com/office/drawing/2014/main" id="{85BB7209-B706-FD44-9A4E-A40B3D4F1961}"/>
              </a:ext>
            </a:extLst>
          </p:cNvPr>
          <p:cNvSpPr>
            <a:spLocks noChangeArrowheads="1"/>
          </p:cNvSpPr>
          <p:nvPr/>
        </p:nvSpPr>
        <p:spPr bwMode="auto">
          <a:xfrm>
            <a:off x="6391107" y="5818958"/>
            <a:ext cx="1268395"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1000" dirty="0">
                <a:latin typeface="微软雅黑" panose="020B0503020204020204" pitchFamily="34" charset="-122"/>
                <a:ea typeface="微软雅黑" panose="020B0503020204020204" pitchFamily="34" charset="-122"/>
                <a:cs typeface="Arial" panose="020B0604020202020204" pitchFamily="34" charset="0"/>
              </a:rPr>
              <a:t>用户测试</a:t>
            </a:r>
            <a:endParaRPr lang="en-US" altLang="ko-KR" sz="1000" dirty="0">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r>
              <a:rPr lang="ko-KR" altLang="en-US" sz="1000" dirty="0" err="1">
                <a:latin typeface="微软雅黑" panose="020B0503020204020204" pitchFamily="34" charset="-122"/>
                <a:ea typeface="微软雅黑" panose="020B0503020204020204" pitchFamily="34" charset="-122"/>
                <a:cs typeface="Arial" panose="020B0604020202020204" pitchFamily="34" charset="0"/>
              </a:rPr>
              <a:t>现场培训</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共同</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 </a:t>
            </a:r>
            <a:endParaRPr lang="en-US" altLang="zh-CN" sz="1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타원 26">
            <a:extLst>
              <a:ext uri="{FF2B5EF4-FFF2-40B4-BE49-F238E27FC236}">
                <a16:creationId xmlns:a16="http://schemas.microsoft.com/office/drawing/2014/main" id="{23BF70AA-2242-F941-8373-F797D99B43A7}"/>
              </a:ext>
            </a:extLst>
          </p:cNvPr>
          <p:cNvSpPr/>
          <p:nvPr/>
        </p:nvSpPr>
        <p:spPr>
          <a:xfrm>
            <a:off x="2303284" y="3875477"/>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8" name="직선 화살표 연결선 27">
            <a:extLst>
              <a:ext uri="{FF2B5EF4-FFF2-40B4-BE49-F238E27FC236}">
                <a16:creationId xmlns:a16="http://schemas.microsoft.com/office/drawing/2014/main" id="{B6046B69-718F-E54E-9D3E-43557D1E05B8}"/>
              </a:ext>
            </a:extLst>
          </p:cNvPr>
          <p:cNvCxnSpPr>
            <a:cxnSpLocks/>
            <a:stCxn id="27" idx="6"/>
          </p:cNvCxnSpPr>
          <p:nvPr/>
        </p:nvCxnSpPr>
        <p:spPr>
          <a:xfrm>
            <a:off x="2474067" y="3965477"/>
            <a:ext cx="1300080" cy="0"/>
          </a:xfrm>
          <a:prstGeom prst="straightConnector1">
            <a:avLst/>
          </a:prstGeom>
          <a:ln w="19050">
            <a:solidFill>
              <a:schemeClr val="tx1">
                <a:lumMod val="50000"/>
                <a:lumOff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22">
            <a:extLst>
              <a:ext uri="{FF2B5EF4-FFF2-40B4-BE49-F238E27FC236}">
                <a16:creationId xmlns:a16="http://schemas.microsoft.com/office/drawing/2014/main" id="{1F5A0651-B711-2B4B-84C5-403F1D385DE4}"/>
              </a:ext>
            </a:extLst>
          </p:cNvPr>
          <p:cNvSpPr>
            <a:spLocks noChangeArrowheads="1"/>
          </p:cNvSpPr>
          <p:nvPr/>
        </p:nvSpPr>
        <p:spPr bwMode="auto">
          <a:xfrm>
            <a:off x="5735870" y="6029689"/>
            <a:ext cx="364822" cy="22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1000" dirty="0">
                <a:latin typeface="微软雅黑" panose="020B0503020204020204" pitchFamily="34" charset="-122"/>
                <a:ea typeface="微软雅黑" panose="020B0503020204020204" pitchFamily="34" charset="-122"/>
                <a:cs typeface="Arial" panose="020B0604020202020204" pitchFamily="34" charset="0"/>
              </a:rPr>
              <a:t>设计</a:t>
            </a:r>
          </a:p>
        </p:txBody>
      </p:sp>
      <p:sp>
        <p:nvSpPr>
          <p:cNvPr id="30" name="Rectangle 222">
            <a:extLst>
              <a:ext uri="{FF2B5EF4-FFF2-40B4-BE49-F238E27FC236}">
                <a16:creationId xmlns:a16="http://schemas.microsoft.com/office/drawing/2014/main" id="{0ACE74C7-3980-9642-A411-900D575A9C88}"/>
              </a:ext>
            </a:extLst>
          </p:cNvPr>
          <p:cNvSpPr>
            <a:spLocks noChangeArrowheads="1"/>
          </p:cNvSpPr>
          <p:nvPr/>
        </p:nvSpPr>
        <p:spPr bwMode="auto">
          <a:xfrm>
            <a:off x="2486660" y="4008993"/>
            <a:ext cx="1354873"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1000" dirty="0" err="1">
                <a:latin typeface="微软雅黑" panose="020B0503020204020204" pitchFamily="34" charset="-122"/>
                <a:ea typeface="微软雅黑" panose="020B0503020204020204" pitchFamily="34" charset="-122"/>
                <a:cs typeface="Arial" panose="020B0604020202020204" pitchFamily="34" charset="0"/>
              </a:rPr>
              <a:t>现况分析（生产</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 </a:t>
            </a:r>
            <a:r>
              <a:rPr lang="ko-KR" altLang="en-US" sz="1000" dirty="0" err="1">
                <a:latin typeface="微软雅黑" panose="020B0503020204020204" pitchFamily="34" charset="-122"/>
                <a:ea typeface="微软雅黑" panose="020B0503020204020204" pitchFamily="34" charset="-122"/>
                <a:cs typeface="Arial" panose="020B0604020202020204" pitchFamily="34" charset="0"/>
              </a:rPr>
              <a:t>设备</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 </a:t>
            </a:r>
            <a:r>
              <a:rPr lang="ko-KR" altLang="en-US" sz="1000" dirty="0" err="1">
                <a:latin typeface="微软雅黑" panose="020B0503020204020204" pitchFamily="34" charset="-122"/>
                <a:ea typeface="微软雅黑" panose="020B0503020204020204" pitchFamily="34" charset="-122"/>
                <a:cs typeface="Arial" panose="020B0604020202020204" pitchFamily="34" charset="0"/>
              </a:rPr>
              <a:t>品质</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 计划）</a:t>
            </a:r>
            <a:endParaRPr lang="ko-KR" altLang="en-US" sz="1000" dirty="0">
              <a:latin typeface="微软雅黑" panose="020B0503020204020204" pitchFamily="34" charset="-122"/>
              <a:ea typeface="Malgun Gothic" panose="020B0503020000020004" pitchFamily="50" charset="-127"/>
              <a:cs typeface="Arial" panose="020B0604020202020204" pitchFamily="34" charset="0"/>
            </a:endParaRPr>
          </a:p>
        </p:txBody>
      </p:sp>
      <p:cxnSp>
        <p:nvCxnSpPr>
          <p:cNvPr id="31" name="직선 화살표 연결선 30">
            <a:extLst>
              <a:ext uri="{FF2B5EF4-FFF2-40B4-BE49-F238E27FC236}">
                <a16:creationId xmlns:a16="http://schemas.microsoft.com/office/drawing/2014/main" id="{5A7C0223-3DA9-C148-BA8E-677957FDBF08}"/>
              </a:ext>
            </a:extLst>
          </p:cNvPr>
          <p:cNvCxnSpPr>
            <a:cxnSpLocks/>
            <a:stCxn id="19" idx="6"/>
            <a:endCxn id="14" idx="2"/>
          </p:cNvCxnSpPr>
          <p:nvPr/>
        </p:nvCxnSpPr>
        <p:spPr>
          <a:xfrm>
            <a:off x="1962262" y="3234159"/>
            <a:ext cx="213838" cy="0"/>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8C7378AA-2827-D84B-B41F-A7EFAE4BBC5F}"/>
              </a:ext>
            </a:extLst>
          </p:cNvPr>
          <p:cNvSpPr/>
          <p:nvPr/>
        </p:nvSpPr>
        <p:spPr>
          <a:xfrm>
            <a:off x="7618676" y="3144159"/>
            <a:ext cx="170783" cy="180000"/>
          </a:xfrm>
          <a:prstGeom prst="ellipse">
            <a:avLst/>
          </a:prstGeom>
          <a:solidFill>
            <a:schemeClr val="tx1">
              <a:lumMod val="50000"/>
              <a:lumOff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직선 화살표 연결선 32">
            <a:extLst>
              <a:ext uri="{FF2B5EF4-FFF2-40B4-BE49-F238E27FC236}">
                <a16:creationId xmlns:a16="http://schemas.microsoft.com/office/drawing/2014/main" id="{1256140F-AD84-DA43-B347-B54D85E33984}"/>
              </a:ext>
            </a:extLst>
          </p:cNvPr>
          <p:cNvCxnSpPr>
            <a:stCxn id="20" idx="6"/>
            <a:endCxn id="32" idx="2"/>
          </p:cNvCxnSpPr>
          <p:nvPr/>
        </p:nvCxnSpPr>
        <p:spPr>
          <a:xfrm>
            <a:off x="6540217" y="3234159"/>
            <a:ext cx="1078459" cy="0"/>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141216FC-1AB0-EE4B-B8F5-04669BF6954D}"/>
              </a:ext>
            </a:extLst>
          </p:cNvPr>
          <p:cNvSpPr/>
          <p:nvPr/>
        </p:nvSpPr>
        <p:spPr>
          <a:xfrm>
            <a:off x="4347560" y="4427375"/>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5" name="직선 화살표 연결선 34">
            <a:extLst>
              <a:ext uri="{FF2B5EF4-FFF2-40B4-BE49-F238E27FC236}">
                <a16:creationId xmlns:a16="http://schemas.microsoft.com/office/drawing/2014/main" id="{492E73F1-65EF-564A-B860-EA74F080279C}"/>
              </a:ext>
            </a:extLst>
          </p:cNvPr>
          <p:cNvCxnSpPr>
            <a:cxnSpLocks/>
            <a:stCxn id="23" idx="6"/>
          </p:cNvCxnSpPr>
          <p:nvPr/>
        </p:nvCxnSpPr>
        <p:spPr>
          <a:xfrm>
            <a:off x="6663666" y="4517375"/>
            <a:ext cx="592627" cy="0"/>
          </a:xfrm>
          <a:prstGeom prst="straightConnector1">
            <a:avLst/>
          </a:prstGeom>
          <a:ln w="19050">
            <a:solidFill>
              <a:schemeClr val="tx1">
                <a:lumMod val="50000"/>
                <a:lumOff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Rectangle 222">
            <a:extLst>
              <a:ext uri="{FF2B5EF4-FFF2-40B4-BE49-F238E27FC236}">
                <a16:creationId xmlns:a16="http://schemas.microsoft.com/office/drawing/2014/main" id="{970DF07F-07B3-334C-8CA1-CE52081BAF98}"/>
              </a:ext>
            </a:extLst>
          </p:cNvPr>
          <p:cNvSpPr>
            <a:spLocks noChangeArrowheads="1"/>
          </p:cNvSpPr>
          <p:nvPr/>
        </p:nvSpPr>
        <p:spPr bwMode="auto">
          <a:xfrm>
            <a:off x="6704260" y="2980183"/>
            <a:ext cx="649070" cy="22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zh-CN" altLang="en-US" sz="1000" dirty="0">
                <a:latin typeface="微软雅黑" panose="020B0503020204020204" pitchFamily="34" charset="-122"/>
                <a:ea typeface="微软雅黑" panose="020B0503020204020204" pitchFamily="34" charset="-122"/>
                <a:cs typeface="Arial" panose="020B0604020202020204" pitchFamily="34" charset="0"/>
              </a:rPr>
              <a:t>综合</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测试</a:t>
            </a:r>
            <a:endParaRPr lang="ko-KR" altLang="en-US" sz="1000" dirty="0">
              <a:latin typeface="微软雅黑" panose="020B0503020204020204" pitchFamily="34" charset="-122"/>
              <a:ea typeface="Malgun Gothic" panose="020B0503020000020004" pitchFamily="50" charset="-127"/>
              <a:cs typeface="Arial" panose="020B0604020202020204" pitchFamily="34" charset="0"/>
            </a:endParaRPr>
          </a:p>
        </p:txBody>
      </p:sp>
      <p:cxnSp>
        <p:nvCxnSpPr>
          <p:cNvPr id="37" name="직선 화살표 연결선 36">
            <a:extLst>
              <a:ext uri="{FF2B5EF4-FFF2-40B4-BE49-F238E27FC236}">
                <a16:creationId xmlns:a16="http://schemas.microsoft.com/office/drawing/2014/main" id="{2005F145-C2DC-1D40-A00E-E70735F33037}"/>
              </a:ext>
            </a:extLst>
          </p:cNvPr>
          <p:cNvCxnSpPr>
            <a:cxnSpLocks/>
            <a:stCxn id="58" idx="6"/>
            <a:endCxn id="61" idx="2"/>
          </p:cNvCxnSpPr>
          <p:nvPr/>
        </p:nvCxnSpPr>
        <p:spPr>
          <a:xfrm>
            <a:off x="5187180" y="6009199"/>
            <a:ext cx="992055" cy="0"/>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17490026-ED69-584A-B2F3-2B3CF6FD7E45}"/>
              </a:ext>
            </a:extLst>
          </p:cNvPr>
          <p:cNvCxnSpPr/>
          <p:nvPr/>
        </p:nvCxnSpPr>
        <p:spPr>
          <a:xfrm>
            <a:off x="5355613" y="3565820"/>
            <a:ext cx="75127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R] 38">
            <a:extLst>
              <a:ext uri="{FF2B5EF4-FFF2-40B4-BE49-F238E27FC236}">
                <a16:creationId xmlns:a16="http://schemas.microsoft.com/office/drawing/2014/main" id="{E8871DF1-A0F4-9D4D-86A8-B4C9E38EC13E}"/>
              </a:ext>
            </a:extLst>
          </p:cNvPr>
          <p:cNvCxnSpPr>
            <a:cxnSpLocks/>
          </p:cNvCxnSpPr>
          <p:nvPr/>
        </p:nvCxnSpPr>
        <p:spPr>
          <a:xfrm flipV="1">
            <a:off x="6122281" y="3234159"/>
            <a:ext cx="339521" cy="331661"/>
          </a:xfrm>
          <a:prstGeom prst="line">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Rectangle 222">
            <a:extLst>
              <a:ext uri="{FF2B5EF4-FFF2-40B4-BE49-F238E27FC236}">
                <a16:creationId xmlns:a16="http://schemas.microsoft.com/office/drawing/2014/main" id="{957C716B-EAA2-F446-A980-6DD3A69D3543}"/>
              </a:ext>
            </a:extLst>
          </p:cNvPr>
          <p:cNvSpPr>
            <a:spLocks noChangeArrowheads="1"/>
          </p:cNvSpPr>
          <p:nvPr/>
        </p:nvSpPr>
        <p:spPr bwMode="auto">
          <a:xfrm>
            <a:off x="6408109" y="3296428"/>
            <a:ext cx="933319"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p>
            <a:pPr algn="ctr"/>
            <a:r>
              <a:rPr kumimoji="1" lang="ko-KR" altLang="en-US" sz="1000" dirty="0">
                <a:latin typeface="微软雅黑" panose="020B0503020204020204" pitchFamily="34" charset="-122"/>
                <a:ea typeface="微软雅黑" panose="020B0503020204020204" pitchFamily="34" charset="-122"/>
                <a:cs typeface="Arial" panose="020B0604020202020204" pitchFamily="34" charset="0"/>
              </a:rPr>
              <a:t>测试计划制定</a:t>
            </a:r>
            <a:endParaRPr kumimoji="1" lang="en-US" altLang="ko-KR" sz="1000" dirty="0">
              <a:latin typeface="微软雅黑" panose="020B0503020204020204" pitchFamily="34" charset="-122"/>
              <a:ea typeface="微软雅黑" panose="020B0503020204020204" pitchFamily="34" charset="-122"/>
              <a:cs typeface="Arial" panose="020B0604020202020204" pitchFamily="34" charset="0"/>
            </a:endParaRPr>
          </a:p>
          <a:p>
            <a:pPr algn="ctr"/>
            <a:r>
              <a:rPr kumimoji="1" lang="ko-KR" altLang="en-US" sz="1000" dirty="0">
                <a:latin typeface="微软雅黑" panose="020B0503020204020204" pitchFamily="34" charset="-122"/>
                <a:ea typeface="微软雅黑" panose="020B0503020204020204" pitchFamily="34" charset="-122"/>
                <a:cs typeface="Arial" panose="020B0604020202020204" pitchFamily="34" charset="0"/>
              </a:rPr>
              <a:t>培训计划制定</a:t>
            </a:r>
          </a:p>
        </p:txBody>
      </p:sp>
      <p:sp>
        <p:nvSpPr>
          <p:cNvPr id="41" name="Rectangle 222">
            <a:extLst>
              <a:ext uri="{FF2B5EF4-FFF2-40B4-BE49-F238E27FC236}">
                <a16:creationId xmlns:a16="http://schemas.microsoft.com/office/drawing/2014/main" id="{C7CE468C-E39A-D64C-B194-8F07E32C7F7F}"/>
              </a:ext>
            </a:extLst>
          </p:cNvPr>
          <p:cNvSpPr>
            <a:spLocks noChangeArrowheads="1"/>
          </p:cNvSpPr>
          <p:nvPr/>
        </p:nvSpPr>
        <p:spPr bwMode="auto">
          <a:xfrm>
            <a:off x="8629140" y="3266119"/>
            <a:ext cx="933319"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1000" dirty="0">
                <a:latin typeface="微软雅黑" panose="020B0503020204020204" pitchFamily="34" charset="-122"/>
                <a:ea typeface="微软雅黑" panose="020B0503020204020204" pitchFamily="34" charset="-122"/>
                <a:cs typeface="Arial" panose="020B0604020202020204" pitchFamily="34" charset="0"/>
              </a:rPr>
              <a:t>运营</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转换</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及</a:t>
            </a:r>
            <a:endParaRPr lang="en-US" altLang="ko-KR" sz="1000" dirty="0">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r>
              <a:rPr lang="ko-KR" altLang="en-US" sz="1000" dirty="0">
                <a:latin typeface="微软雅黑" panose="020B0503020204020204" pitchFamily="34" charset="-122"/>
                <a:ea typeface="微软雅黑" panose="020B0503020204020204" pitchFamily="34" charset="-122"/>
                <a:cs typeface="Arial" panose="020B0604020202020204" pitchFamily="34" charset="0"/>
              </a:rPr>
              <a:t>管理</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人员</a:t>
            </a:r>
            <a:r>
              <a:rPr lang="ko-KR" altLang="en-US" sz="1000" dirty="0">
                <a:latin typeface="微软雅黑" panose="020B0503020204020204" pitchFamily="34" charset="-122"/>
                <a:ea typeface="微软雅黑" panose="020B0503020204020204" pitchFamily="34" charset="-122"/>
                <a:cs typeface="Arial" panose="020B0604020202020204" pitchFamily="34" charset="0"/>
              </a:rPr>
              <a:t>培训</a:t>
            </a:r>
            <a:endParaRPr lang="ko-KR" altLang="en-US" sz="1000" dirty="0">
              <a:latin typeface="微软雅黑" panose="020B0503020204020204" pitchFamily="34" charset="-122"/>
              <a:ea typeface="Malgun Gothic" panose="020B0503020000020004" pitchFamily="50" charset="-127"/>
              <a:cs typeface="Arial" panose="020B0604020202020204" pitchFamily="34" charset="0"/>
            </a:endParaRPr>
          </a:p>
        </p:txBody>
      </p:sp>
      <p:sp>
        <p:nvSpPr>
          <p:cNvPr id="42" name="타원 41">
            <a:extLst>
              <a:ext uri="{FF2B5EF4-FFF2-40B4-BE49-F238E27FC236}">
                <a16:creationId xmlns:a16="http://schemas.microsoft.com/office/drawing/2014/main" id="{0248806C-726F-784B-8AA3-62E62C8B8C7E}"/>
              </a:ext>
            </a:extLst>
          </p:cNvPr>
          <p:cNvSpPr/>
          <p:nvPr/>
        </p:nvSpPr>
        <p:spPr>
          <a:xfrm>
            <a:off x="11345802" y="3140917"/>
            <a:ext cx="170783" cy="180000"/>
          </a:xfrm>
          <a:prstGeom prst="ellipse">
            <a:avLst/>
          </a:prstGeom>
          <a:solidFill>
            <a:schemeClr val="tx1">
              <a:lumMod val="50000"/>
              <a:lumOff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3" name="직선 화살표 연결선 42">
            <a:extLst>
              <a:ext uri="{FF2B5EF4-FFF2-40B4-BE49-F238E27FC236}">
                <a16:creationId xmlns:a16="http://schemas.microsoft.com/office/drawing/2014/main" id="{F451CE27-9125-734F-B161-E55B78530A1C}"/>
              </a:ext>
            </a:extLst>
          </p:cNvPr>
          <p:cNvCxnSpPr>
            <a:stCxn id="32" idx="6"/>
            <a:endCxn id="42" idx="2"/>
          </p:cNvCxnSpPr>
          <p:nvPr/>
        </p:nvCxnSpPr>
        <p:spPr>
          <a:xfrm flipV="1">
            <a:off x="7789459" y="3230917"/>
            <a:ext cx="3556343" cy="3242"/>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397BBC98-F892-6744-B14D-B26E3DF2A4A7}"/>
              </a:ext>
            </a:extLst>
          </p:cNvPr>
          <p:cNvCxnSpPr>
            <a:cxnSpLocks/>
            <a:endCxn id="62" idx="2"/>
          </p:cNvCxnSpPr>
          <p:nvPr/>
        </p:nvCxnSpPr>
        <p:spPr>
          <a:xfrm flipV="1">
            <a:off x="7496436" y="6009199"/>
            <a:ext cx="109592" cy="196202"/>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직선 연결선[R] 46">
            <a:extLst>
              <a:ext uri="{FF2B5EF4-FFF2-40B4-BE49-F238E27FC236}">
                <a16:creationId xmlns:a16="http://schemas.microsoft.com/office/drawing/2014/main" id="{3E374728-1AF5-904B-9C77-43B1B6DAB861}"/>
              </a:ext>
            </a:extLst>
          </p:cNvPr>
          <p:cNvCxnSpPr>
            <a:cxnSpLocks/>
          </p:cNvCxnSpPr>
          <p:nvPr/>
        </p:nvCxnSpPr>
        <p:spPr>
          <a:xfrm>
            <a:off x="6919253" y="6208528"/>
            <a:ext cx="57718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 name="타원 47">
            <a:extLst>
              <a:ext uri="{FF2B5EF4-FFF2-40B4-BE49-F238E27FC236}">
                <a16:creationId xmlns:a16="http://schemas.microsoft.com/office/drawing/2014/main" id="{A2389C44-F892-304D-B562-50115779043F}"/>
              </a:ext>
            </a:extLst>
          </p:cNvPr>
          <p:cNvSpPr/>
          <p:nvPr/>
        </p:nvSpPr>
        <p:spPr>
          <a:xfrm>
            <a:off x="5372232" y="4936100"/>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9" name="직선 화살표 연결선 48">
            <a:extLst>
              <a:ext uri="{FF2B5EF4-FFF2-40B4-BE49-F238E27FC236}">
                <a16:creationId xmlns:a16="http://schemas.microsoft.com/office/drawing/2014/main" id="{89D1CF1A-5E13-9B44-8C88-763B26F47CD8}"/>
              </a:ext>
            </a:extLst>
          </p:cNvPr>
          <p:cNvCxnSpPr>
            <a:cxnSpLocks/>
            <a:endCxn id="32" idx="2"/>
          </p:cNvCxnSpPr>
          <p:nvPr/>
        </p:nvCxnSpPr>
        <p:spPr>
          <a:xfrm flipV="1">
            <a:off x="7256293" y="3234159"/>
            <a:ext cx="362384" cy="1283214"/>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716C1E2D-3D3D-8747-A519-7A72AD25D590}"/>
              </a:ext>
            </a:extLst>
          </p:cNvPr>
          <p:cNvCxnSpPr>
            <a:endCxn id="16" idx="2"/>
          </p:cNvCxnSpPr>
          <p:nvPr/>
        </p:nvCxnSpPr>
        <p:spPr>
          <a:xfrm flipV="1">
            <a:off x="3774147" y="3234159"/>
            <a:ext cx="582175" cy="756908"/>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766044A4-F388-254B-8A28-C4C5CF4FA66D}"/>
              </a:ext>
            </a:extLst>
          </p:cNvPr>
          <p:cNvCxnSpPr>
            <a:cxnSpLocks/>
          </p:cNvCxnSpPr>
          <p:nvPr/>
        </p:nvCxnSpPr>
        <p:spPr>
          <a:xfrm flipV="1">
            <a:off x="6009854" y="3234159"/>
            <a:ext cx="451947" cy="1283214"/>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9DE9F395-072B-F14E-9C12-F5C208E872CF}"/>
              </a:ext>
            </a:extLst>
          </p:cNvPr>
          <p:cNvCxnSpPr>
            <a:cxnSpLocks/>
            <a:stCxn id="48" idx="6"/>
          </p:cNvCxnSpPr>
          <p:nvPr/>
        </p:nvCxnSpPr>
        <p:spPr>
          <a:xfrm>
            <a:off x="5543014" y="5026100"/>
            <a:ext cx="579267" cy="0"/>
          </a:xfrm>
          <a:prstGeom prst="straightConnector1">
            <a:avLst/>
          </a:prstGeom>
          <a:ln w="19050">
            <a:solidFill>
              <a:schemeClr val="tx1">
                <a:lumMod val="50000"/>
                <a:lumOff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C6D5CCA-4EC4-CE48-8C68-1A1D052218BB}"/>
              </a:ext>
            </a:extLst>
          </p:cNvPr>
          <p:cNvCxnSpPr>
            <a:cxnSpLocks/>
          </p:cNvCxnSpPr>
          <p:nvPr/>
        </p:nvCxnSpPr>
        <p:spPr>
          <a:xfrm flipV="1">
            <a:off x="6144271" y="3234159"/>
            <a:ext cx="317531" cy="1791941"/>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Rectangle 222">
            <a:extLst>
              <a:ext uri="{FF2B5EF4-FFF2-40B4-BE49-F238E27FC236}">
                <a16:creationId xmlns:a16="http://schemas.microsoft.com/office/drawing/2014/main" id="{4D2053DF-5FBB-484E-BAB5-1D5D4846F8E0}"/>
              </a:ext>
            </a:extLst>
          </p:cNvPr>
          <p:cNvSpPr>
            <a:spLocks noChangeArrowheads="1"/>
          </p:cNvSpPr>
          <p:nvPr/>
        </p:nvSpPr>
        <p:spPr bwMode="auto">
          <a:xfrm>
            <a:off x="5460560" y="2955246"/>
            <a:ext cx="649070" cy="22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1000" dirty="0">
                <a:latin typeface="微软雅黑" panose="020B0503020204020204" pitchFamily="34" charset="-122"/>
                <a:ea typeface="微软雅黑" panose="020B0503020204020204" pitchFamily="34" charset="-122"/>
                <a:cs typeface="Arial" panose="020B0604020202020204" pitchFamily="34" charset="0"/>
              </a:rPr>
              <a:t>功能开发</a:t>
            </a:r>
          </a:p>
        </p:txBody>
      </p:sp>
      <p:sp>
        <p:nvSpPr>
          <p:cNvPr id="55" name="Rectangle 222">
            <a:extLst>
              <a:ext uri="{FF2B5EF4-FFF2-40B4-BE49-F238E27FC236}">
                <a16:creationId xmlns:a16="http://schemas.microsoft.com/office/drawing/2014/main" id="{3822962B-ABEC-1040-A2B9-FFE60E5F5D66}"/>
              </a:ext>
            </a:extLst>
          </p:cNvPr>
          <p:cNvSpPr>
            <a:spLocks noChangeArrowheads="1"/>
          </p:cNvSpPr>
          <p:nvPr/>
        </p:nvSpPr>
        <p:spPr bwMode="auto">
          <a:xfrm>
            <a:off x="9971442" y="2955246"/>
            <a:ext cx="506946" cy="22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1000" dirty="0">
                <a:latin typeface="微软雅黑" panose="020B0503020204020204" pitchFamily="34" charset="-122"/>
                <a:ea typeface="微软雅黑" panose="020B0503020204020204" pitchFamily="34" charset="-122"/>
                <a:cs typeface="Arial" panose="020B0604020202020204" pitchFamily="34" charset="0"/>
              </a:rPr>
              <a:t>稳定化</a:t>
            </a:r>
          </a:p>
        </p:txBody>
      </p:sp>
      <p:sp>
        <p:nvSpPr>
          <p:cNvPr id="56" name="타원 55">
            <a:extLst>
              <a:ext uri="{FF2B5EF4-FFF2-40B4-BE49-F238E27FC236}">
                <a16:creationId xmlns:a16="http://schemas.microsoft.com/office/drawing/2014/main" id="{C3B1D5AE-B884-B14D-B0C5-6D3FF00A8A97}"/>
              </a:ext>
            </a:extLst>
          </p:cNvPr>
          <p:cNvSpPr/>
          <p:nvPr/>
        </p:nvSpPr>
        <p:spPr>
          <a:xfrm>
            <a:off x="6506748" y="4944648"/>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7" name="직선 화살표 연결선 56">
            <a:extLst>
              <a:ext uri="{FF2B5EF4-FFF2-40B4-BE49-F238E27FC236}">
                <a16:creationId xmlns:a16="http://schemas.microsoft.com/office/drawing/2014/main" id="{55F5F697-3BE2-1545-8137-D950BBC04DBF}"/>
              </a:ext>
            </a:extLst>
          </p:cNvPr>
          <p:cNvCxnSpPr>
            <a:cxnSpLocks/>
            <a:stCxn id="56" idx="6"/>
          </p:cNvCxnSpPr>
          <p:nvPr/>
        </p:nvCxnSpPr>
        <p:spPr>
          <a:xfrm>
            <a:off x="6677530" y="5034648"/>
            <a:ext cx="610736" cy="0"/>
          </a:xfrm>
          <a:prstGeom prst="straightConnector1">
            <a:avLst/>
          </a:prstGeom>
          <a:ln w="19050">
            <a:solidFill>
              <a:schemeClr val="tx1">
                <a:lumMod val="50000"/>
                <a:lumOff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타원 57">
            <a:extLst>
              <a:ext uri="{FF2B5EF4-FFF2-40B4-BE49-F238E27FC236}">
                <a16:creationId xmlns:a16="http://schemas.microsoft.com/office/drawing/2014/main" id="{82AE6977-2025-E148-B7B0-AD8F89C62E1A}"/>
              </a:ext>
            </a:extLst>
          </p:cNvPr>
          <p:cNvSpPr/>
          <p:nvPr/>
        </p:nvSpPr>
        <p:spPr>
          <a:xfrm>
            <a:off x="5016396" y="5919199"/>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9" name="직선 화살표 연결선 58">
            <a:extLst>
              <a:ext uri="{FF2B5EF4-FFF2-40B4-BE49-F238E27FC236}">
                <a16:creationId xmlns:a16="http://schemas.microsoft.com/office/drawing/2014/main" id="{D1606B05-1479-DA4E-8E9D-DADF529D311A}"/>
              </a:ext>
            </a:extLst>
          </p:cNvPr>
          <p:cNvCxnSpPr>
            <a:cxnSpLocks/>
            <a:stCxn id="61" idx="6"/>
            <a:endCxn id="62" idx="2"/>
          </p:cNvCxnSpPr>
          <p:nvPr/>
        </p:nvCxnSpPr>
        <p:spPr>
          <a:xfrm>
            <a:off x="6350016" y="6009199"/>
            <a:ext cx="1256010" cy="0"/>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69592F1-A21B-C640-9013-FED31B264BAB}"/>
              </a:ext>
            </a:extLst>
          </p:cNvPr>
          <p:cNvCxnSpPr>
            <a:cxnSpLocks/>
            <a:endCxn id="32" idx="2"/>
          </p:cNvCxnSpPr>
          <p:nvPr/>
        </p:nvCxnSpPr>
        <p:spPr>
          <a:xfrm flipV="1">
            <a:off x="7286799" y="3234159"/>
            <a:ext cx="331877" cy="1800489"/>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타원 60">
            <a:extLst>
              <a:ext uri="{FF2B5EF4-FFF2-40B4-BE49-F238E27FC236}">
                <a16:creationId xmlns:a16="http://schemas.microsoft.com/office/drawing/2014/main" id="{37DFD2DA-9AFE-CF4E-A9C4-F37F5F837948}"/>
              </a:ext>
            </a:extLst>
          </p:cNvPr>
          <p:cNvSpPr/>
          <p:nvPr/>
        </p:nvSpPr>
        <p:spPr>
          <a:xfrm>
            <a:off x="6179233" y="5919199"/>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타원 61">
            <a:extLst>
              <a:ext uri="{FF2B5EF4-FFF2-40B4-BE49-F238E27FC236}">
                <a16:creationId xmlns:a16="http://schemas.microsoft.com/office/drawing/2014/main" id="{8F48ADCA-1051-FF45-A4AE-F4AA6112B9B4}"/>
              </a:ext>
            </a:extLst>
          </p:cNvPr>
          <p:cNvSpPr/>
          <p:nvPr/>
        </p:nvSpPr>
        <p:spPr>
          <a:xfrm>
            <a:off x="7606026" y="5919199"/>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64" name="직선 화살표 연결선 63">
            <a:extLst>
              <a:ext uri="{FF2B5EF4-FFF2-40B4-BE49-F238E27FC236}">
                <a16:creationId xmlns:a16="http://schemas.microsoft.com/office/drawing/2014/main" id="{295B9FD0-1858-174B-B907-4FE309B6B3F1}"/>
              </a:ext>
            </a:extLst>
          </p:cNvPr>
          <p:cNvCxnSpPr>
            <a:cxnSpLocks/>
            <a:endCxn id="16" idx="2"/>
          </p:cNvCxnSpPr>
          <p:nvPr/>
        </p:nvCxnSpPr>
        <p:spPr>
          <a:xfrm flipV="1">
            <a:off x="3995288" y="3234159"/>
            <a:ext cx="361034" cy="1791941"/>
          </a:xfrm>
          <a:prstGeom prst="straightConnector1">
            <a:avLst/>
          </a:prstGeom>
          <a:ln w="19050">
            <a:solidFill>
              <a:schemeClr val="tx1">
                <a:lumMod val="50000"/>
                <a:lumOff val="50000"/>
              </a:schemeClr>
            </a:solidFill>
            <a:prstDash val="sysDash"/>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654DA12-3B2E-1747-9784-2B4AC49A0C1C}"/>
              </a:ext>
            </a:extLst>
          </p:cNvPr>
          <p:cNvSpPr/>
          <p:nvPr/>
        </p:nvSpPr>
        <p:spPr>
          <a:xfrm>
            <a:off x="3581253" y="5526645"/>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85" name="직선 화살표 연결선 84">
            <a:extLst>
              <a:ext uri="{FF2B5EF4-FFF2-40B4-BE49-F238E27FC236}">
                <a16:creationId xmlns:a16="http://schemas.microsoft.com/office/drawing/2014/main" id="{EEC3CF2A-A4A8-B14B-BED1-F8B05925EFEB}"/>
              </a:ext>
            </a:extLst>
          </p:cNvPr>
          <p:cNvCxnSpPr>
            <a:cxnSpLocks/>
            <a:endCxn id="16" idx="2"/>
          </p:cNvCxnSpPr>
          <p:nvPr/>
        </p:nvCxnSpPr>
        <p:spPr>
          <a:xfrm flipV="1">
            <a:off x="4161026" y="3234159"/>
            <a:ext cx="195296" cy="2397577"/>
          </a:xfrm>
          <a:prstGeom prst="straightConnector1">
            <a:avLst/>
          </a:prstGeom>
          <a:ln w="19050">
            <a:solidFill>
              <a:schemeClr val="tx1">
                <a:lumMod val="50000"/>
                <a:lumOff val="50000"/>
              </a:schemeClr>
            </a:solidFill>
            <a:prstDash val="sysDash"/>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BA08BAAD-8067-824A-8846-5CDAC7F9B8F6}"/>
              </a:ext>
            </a:extLst>
          </p:cNvPr>
          <p:cNvSpPr/>
          <p:nvPr/>
        </p:nvSpPr>
        <p:spPr>
          <a:xfrm>
            <a:off x="5358367" y="5516118"/>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90" name="직선 화살표 연결선 89">
            <a:extLst>
              <a:ext uri="{FF2B5EF4-FFF2-40B4-BE49-F238E27FC236}">
                <a16:creationId xmlns:a16="http://schemas.microsoft.com/office/drawing/2014/main" id="{F0A45EC7-3432-E045-BBAD-CD82B7807DBE}"/>
              </a:ext>
            </a:extLst>
          </p:cNvPr>
          <p:cNvCxnSpPr>
            <a:cxnSpLocks/>
            <a:stCxn id="89" idx="6"/>
          </p:cNvCxnSpPr>
          <p:nvPr/>
        </p:nvCxnSpPr>
        <p:spPr>
          <a:xfrm>
            <a:off x="5529150" y="5606118"/>
            <a:ext cx="717070" cy="0"/>
          </a:xfrm>
          <a:prstGeom prst="straightConnector1">
            <a:avLst/>
          </a:prstGeom>
          <a:ln w="19050">
            <a:solidFill>
              <a:schemeClr val="tx1">
                <a:lumMod val="50000"/>
                <a:lumOff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1" name="타원 90">
            <a:extLst>
              <a:ext uri="{FF2B5EF4-FFF2-40B4-BE49-F238E27FC236}">
                <a16:creationId xmlns:a16="http://schemas.microsoft.com/office/drawing/2014/main" id="{990ED53B-ECAC-0244-8B1E-24A407CA3670}"/>
              </a:ext>
            </a:extLst>
          </p:cNvPr>
          <p:cNvSpPr/>
          <p:nvPr/>
        </p:nvSpPr>
        <p:spPr>
          <a:xfrm>
            <a:off x="6492883" y="5524666"/>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92" name="직선 화살표 연결선 91">
            <a:extLst>
              <a:ext uri="{FF2B5EF4-FFF2-40B4-BE49-F238E27FC236}">
                <a16:creationId xmlns:a16="http://schemas.microsoft.com/office/drawing/2014/main" id="{076C24AA-478A-C94A-AF23-B8B6D8A91460}"/>
              </a:ext>
            </a:extLst>
          </p:cNvPr>
          <p:cNvCxnSpPr>
            <a:cxnSpLocks/>
            <a:stCxn id="91" idx="6"/>
          </p:cNvCxnSpPr>
          <p:nvPr/>
        </p:nvCxnSpPr>
        <p:spPr>
          <a:xfrm>
            <a:off x="6663666" y="5614666"/>
            <a:ext cx="730259" cy="0"/>
          </a:xfrm>
          <a:prstGeom prst="straightConnector1">
            <a:avLst/>
          </a:prstGeom>
          <a:ln w="19050">
            <a:solidFill>
              <a:schemeClr val="tx1">
                <a:lumMod val="50000"/>
                <a:lumOff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C47F7196-7EB2-C24E-8393-E94F5DEDC999}"/>
              </a:ext>
            </a:extLst>
          </p:cNvPr>
          <p:cNvCxnSpPr>
            <a:cxnSpLocks/>
          </p:cNvCxnSpPr>
          <p:nvPr/>
        </p:nvCxnSpPr>
        <p:spPr>
          <a:xfrm flipV="1">
            <a:off x="6246220" y="3234159"/>
            <a:ext cx="215581" cy="2371959"/>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3C3679EF-68BD-AA43-A569-0BEAF3AC713C}"/>
              </a:ext>
            </a:extLst>
          </p:cNvPr>
          <p:cNvCxnSpPr>
            <a:cxnSpLocks/>
            <a:endCxn id="32" idx="3"/>
          </p:cNvCxnSpPr>
          <p:nvPr/>
        </p:nvCxnSpPr>
        <p:spPr>
          <a:xfrm flipV="1">
            <a:off x="7393925" y="3297799"/>
            <a:ext cx="249763" cy="2302086"/>
          </a:xfrm>
          <a:prstGeom prst="straightConnector1">
            <a:avLst/>
          </a:prstGeom>
          <a:ln w="190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0B4258A6-A825-DF49-82EE-4421C8560B09}"/>
              </a:ext>
            </a:extLst>
          </p:cNvPr>
          <p:cNvCxnSpPr>
            <a:cxnSpLocks/>
            <a:stCxn id="84" idx="6"/>
          </p:cNvCxnSpPr>
          <p:nvPr/>
        </p:nvCxnSpPr>
        <p:spPr>
          <a:xfrm>
            <a:off x="3752036" y="5616645"/>
            <a:ext cx="386981" cy="0"/>
          </a:xfrm>
          <a:prstGeom prst="straightConnector1">
            <a:avLst/>
          </a:prstGeom>
          <a:ln w="19050">
            <a:solidFill>
              <a:schemeClr val="tx1">
                <a:lumMod val="50000"/>
                <a:lumOff val="50000"/>
              </a:schemeClr>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C52B04C1-B850-9D4C-9028-D4DD9DFABB6C}"/>
              </a:ext>
            </a:extLst>
          </p:cNvPr>
          <p:cNvSpPr/>
          <p:nvPr/>
        </p:nvSpPr>
        <p:spPr>
          <a:xfrm>
            <a:off x="3589785" y="4939984"/>
            <a:ext cx="170783" cy="180000"/>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9" name="직선 화살표 연결선 108">
            <a:extLst>
              <a:ext uri="{FF2B5EF4-FFF2-40B4-BE49-F238E27FC236}">
                <a16:creationId xmlns:a16="http://schemas.microsoft.com/office/drawing/2014/main" id="{3298E07C-CF04-8445-96D5-89864F60F826}"/>
              </a:ext>
            </a:extLst>
          </p:cNvPr>
          <p:cNvCxnSpPr>
            <a:cxnSpLocks/>
            <a:stCxn id="108" idx="6"/>
          </p:cNvCxnSpPr>
          <p:nvPr/>
        </p:nvCxnSpPr>
        <p:spPr>
          <a:xfrm>
            <a:off x="3760569" y="5029984"/>
            <a:ext cx="258212" cy="0"/>
          </a:xfrm>
          <a:prstGeom prst="straightConnector1">
            <a:avLst/>
          </a:prstGeom>
          <a:ln w="19050">
            <a:solidFill>
              <a:schemeClr val="tx1">
                <a:lumMod val="50000"/>
                <a:lumOff val="50000"/>
              </a:schemeClr>
            </a:solidFill>
            <a:prstDash val="sysDash"/>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84F82A45-7058-B643-B7A4-16EE0712C9A2}"/>
              </a:ext>
            </a:extLst>
          </p:cNvPr>
          <p:cNvSpPr/>
          <p:nvPr/>
        </p:nvSpPr>
        <p:spPr>
          <a:xfrm>
            <a:off x="9587173" y="3140917"/>
            <a:ext cx="170783" cy="180000"/>
          </a:xfrm>
          <a:prstGeom prst="ellipse">
            <a:avLst/>
          </a:prstGeom>
          <a:solidFill>
            <a:schemeClr val="tx1">
              <a:lumMod val="50000"/>
              <a:lumOff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AutoShape 195">
            <a:extLst>
              <a:ext uri="{FF2B5EF4-FFF2-40B4-BE49-F238E27FC236}">
                <a16:creationId xmlns:a16="http://schemas.microsoft.com/office/drawing/2014/main" id="{30900C9D-56F4-5C46-BBE5-84465A5BCFB2}"/>
              </a:ext>
            </a:extLst>
          </p:cNvPr>
          <p:cNvSpPr>
            <a:spLocks noChangeArrowheads="1"/>
          </p:cNvSpPr>
          <p:nvPr/>
        </p:nvSpPr>
        <p:spPr bwMode="auto">
          <a:xfrm>
            <a:off x="2758572" y="2510153"/>
            <a:ext cx="108287" cy="108000"/>
          </a:xfrm>
          <a:prstGeom prst="triangle">
            <a:avLst>
              <a:gd name="adj" fmla="val 500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eaLnBrk="1" hangingPunct="1"/>
            <a:endParaRPr lang="ko-KR" altLang="en-US" sz="1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80" name="Rectangle 196">
            <a:extLst>
              <a:ext uri="{FF2B5EF4-FFF2-40B4-BE49-F238E27FC236}">
                <a16:creationId xmlns:a16="http://schemas.microsoft.com/office/drawing/2014/main" id="{6099051F-7895-A94E-9BBE-5E12748D0566}"/>
              </a:ext>
            </a:extLst>
          </p:cNvPr>
          <p:cNvSpPr>
            <a:spLocks noChangeArrowheads="1"/>
          </p:cNvSpPr>
          <p:nvPr/>
        </p:nvSpPr>
        <p:spPr bwMode="auto">
          <a:xfrm>
            <a:off x="2536595" y="2598069"/>
            <a:ext cx="534368" cy="2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900" b="1" dirty="0" err="1">
                <a:latin typeface="微软雅黑" panose="020B0503020204020204" pitchFamily="34" charset="-122"/>
                <a:ea typeface="微软雅黑" panose="020B0503020204020204" pitchFamily="34" charset="-122"/>
                <a:cs typeface="Arial" panose="020B0604020202020204" pitchFamily="34" charset="0"/>
              </a:rPr>
              <a:t>详细调研</a:t>
            </a:r>
            <a:endParaRPr lang="ko-KR" altLang="en-US" sz="9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86" name="AutoShape 195">
            <a:extLst>
              <a:ext uri="{FF2B5EF4-FFF2-40B4-BE49-F238E27FC236}">
                <a16:creationId xmlns:a16="http://schemas.microsoft.com/office/drawing/2014/main" id="{656C2B9A-C777-0848-A7A7-40638318D687}"/>
              </a:ext>
            </a:extLst>
          </p:cNvPr>
          <p:cNvSpPr>
            <a:spLocks noChangeArrowheads="1"/>
          </p:cNvSpPr>
          <p:nvPr/>
        </p:nvSpPr>
        <p:spPr bwMode="auto">
          <a:xfrm>
            <a:off x="3503189" y="2514941"/>
            <a:ext cx="108287" cy="108000"/>
          </a:xfrm>
          <a:prstGeom prst="triangle">
            <a:avLst>
              <a:gd name="adj" fmla="val 500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eaLnBrk="1" hangingPunct="1"/>
            <a:endParaRPr lang="ko-KR" altLang="en-US" sz="1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Rectangle 196">
            <a:extLst>
              <a:ext uri="{FF2B5EF4-FFF2-40B4-BE49-F238E27FC236}">
                <a16:creationId xmlns:a16="http://schemas.microsoft.com/office/drawing/2014/main" id="{DA942025-AE14-B941-90A2-E2101914D9CB}"/>
              </a:ext>
            </a:extLst>
          </p:cNvPr>
          <p:cNvSpPr>
            <a:spLocks noChangeArrowheads="1"/>
          </p:cNvSpPr>
          <p:nvPr/>
        </p:nvSpPr>
        <p:spPr bwMode="auto">
          <a:xfrm>
            <a:off x="3296706" y="2599884"/>
            <a:ext cx="568032" cy="2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900" b="1" dirty="0" err="1">
                <a:latin typeface="微软雅黑" panose="020B0503020204020204" pitchFamily="34" charset="-122"/>
                <a:ea typeface="微软雅黑" panose="020B0503020204020204" pitchFamily="34" charset="-122"/>
                <a:cs typeface="Arial" panose="020B0604020202020204" pitchFamily="34" charset="0"/>
              </a:rPr>
              <a:t>蓝图设计</a:t>
            </a:r>
            <a:r>
              <a:rPr lang="ko-KR" altLang="en-US" sz="900" b="1" dirty="0">
                <a:latin typeface="微软雅黑" panose="020B0503020204020204" pitchFamily="34" charset="-122"/>
                <a:ea typeface="微软雅黑" panose="020B0503020204020204" pitchFamily="34" charset="-122"/>
                <a:cs typeface="Arial" panose="020B0604020202020204" pitchFamily="34" charset="0"/>
              </a:rPr>
              <a:t> </a:t>
            </a:r>
          </a:p>
        </p:txBody>
      </p:sp>
      <p:sp>
        <p:nvSpPr>
          <p:cNvPr id="88" name="AutoShape 195">
            <a:extLst>
              <a:ext uri="{FF2B5EF4-FFF2-40B4-BE49-F238E27FC236}">
                <a16:creationId xmlns:a16="http://schemas.microsoft.com/office/drawing/2014/main" id="{99FC32C3-999A-B14A-B107-046876BC723C}"/>
              </a:ext>
            </a:extLst>
          </p:cNvPr>
          <p:cNvSpPr>
            <a:spLocks noChangeArrowheads="1"/>
          </p:cNvSpPr>
          <p:nvPr/>
        </p:nvSpPr>
        <p:spPr bwMode="auto">
          <a:xfrm>
            <a:off x="6353474" y="2507860"/>
            <a:ext cx="108287" cy="108000"/>
          </a:xfrm>
          <a:prstGeom prst="triangle">
            <a:avLst>
              <a:gd name="adj" fmla="val 500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eaLnBrk="1" hangingPunct="1"/>
            <a:endParaRPr lang="ko-KR" altLang="en-US" sz="1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Rectangle 196">
            <a:extLst>
              <a:ext uri="{FF2B5EF4-FFF2-40B4-BE49-F238E27FC236}">
                <a16:creationId xmlns:a16="http://schemas.microsoft.com/office/drawing/2014/main" id="{1EB158BE-137C-DD49-AFE5-DC23AEA09052}"/>
              </a:ext>
            </a:extLst>
          </p:cNvPr>
          <p:cNvSpPr>
            <a:spLocks noChangeArrowheads="1"/>
          </p:cNvSpPr>
          <p:nvPr/>
        </p:nvSpPr>
        <p:spPr bwMode="auto">
          <a:xfrm>
            <a:off x="6157642" y="2592842"/>
            <a:ext cx="568032" cy="2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900" b="1" dirty="0" err="1">
                <a:latin typeface="微软雅黑" panose="020B0503020204020204" pitchFamily="34" charset="-122"/>
                <a:ea typeface="微软雅黑" panose="020B0503020204020204" pitchFamily="34" charset="-122"/>
                <a:cs typeface="Arial" panose="020B0604020202020204" pitchFamily="34" charset="0"/>
              </a:rPr>
              <a:t>代码开发</a:t>
            </a:r>
            <a:r>
              <a:rPr lang="ko-KR" altLang="en-US" sz="900" b="1" dirty="0">
                <a:latin typeface="微软雅黑" panose="020B0503020204020204" pitchFamily="34" charset="-122"/>
                <a:ea typeface="微软雅黑" panose="020B0503020204020204" pitchFamily="34" charset="-122"/>
                <a:cs typeface="Arial" panose="020B0604020202020204" pitchFamily="34" charset="0"/>
              </a:rPr>
              <a:t> </a:t>
            </a:r>
          </a:p>
        </p:txBody>
      </p:sp>
      <p:sp>
        <p:nvSpPr>
          <p:cNvPr id="95" name="AutoShape 195">
            <a:extLst>
              <a:ext uri="{FF2B5EF4-FFF2-40B4-BE49-F238E27FC236}">
                <a16:creationId xmlns:a16="http://schemas.microsoft.com/office/drawing/2014/main" id="{DA60325E-F889-304C-8CD0-8D1E019A1905}"/>
              </a:ext>
            </a:extLst>
          </p:cNvPr>
          <p:cNvSpPr>
            <a:spLocks noChangeArrowheads="1"/>
          </p:cNvSpPr>
          <p:nvPr/>
        </p:nvSpPr>
        <p:spPr bwMode="auto">
          <a:xfrm>
            <a:off x="7659502" y="2514902"/>
            <a:ext cx="108287" cy="108000"/>
          </a:xfrm>
          <a:prstGeom prst="triangle">
            <a:avLst>
              <a:gd name="adj" fmla="val 500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eaLnBrk="1" hangingPunct="1"/>
            <a:endParaRPr lang="ko-KR" altLang="en-US" sz="1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Rectangle 196">
            <a:extLst>
              <a:ext uri="{FF2B5EF4-FFF2-40B4-BE49-F238E27FC236}">
                <a16:creationId xmlns:a16="http://schemas.microsoft.com/office/drawing/2014/main" id="{213947FC-7A0A-B446-A573-D6B45E4AC158}"/>
              </a:ext>
            </a:extLst>
          </p:cNvPr>
          <p:cNvSpPr>
            <a:spLocks noChangeArrowheads="1"/>
          </p:cNvSpPr>
          <p:nvPr/>
        </p:nvSpPr>
        <p:spPr bwMode="auto">
          <a:xfrm>
            <a:off x="7359790" y="2608912"/>
            <a:ext cx="798864" cy="2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spAutoFit/>
          </a:bodyPr>
          <a:lstStyle>
            <a:lvl1pPr eaLnBrk="0" hangingPunct="0">
              <a:defRPr kumimoji="1" sz="1400">
                <a:solidFill>
                  <a:schemeClr val="tx1"/>
                </a:solidFill>
                <a:latin typeface="Arial" panose="020B0604020202020204" pitchFamily="34" charset="0"/>
                <a:ea typeface="HY헤드라인M" pitchFamily="18" charset="-127"/>
              </a:defRPr>
            </a:lvl1pPr>
            <a:lvl2pPr marL="742950" indent="-285750" eaLnBrk="0" hangingPunct="0">
              <a:defRPr kumimoji="1" sz="1400">
                <a:solidFill>
                  <a:schemeClr val="tx1"/>
                </a:solidFill>
                <a:latin typeface="Arial" panose="020B0604020202020204" pitchFamily="34" charset="0"/>
                <a:ea typeface="HY헤드라인M" pitchFamily="18" charset="-127"/>
              </a:defRPr>
            </a:lvl2pPr>
            <a:lvl3pPr marL="1143000" indent="-228600" eaLnBrk="0" hangingPunct="0">
              <a:defRPr kumimoji="1" sz="1400">
                <a:solidFill>
                  <a:schemeClr val="tx1"/>
                </a:solidFill>
                <a:latin typeface="Arial" panose="020B0604020202020204" pitchFamily="34" charset="0"/>
                <a:ea typeface="HY헤드라인M" pitchFamily="18" charset="-127"/>
              </a:defRPr>
            </a:lvl3pPr>
            <a:lvl4pPr marL="1600200" indent="-228600" eaLnBrk="0" hangingPunct="0">
              <a:defRPr kumimoji="1" sz="1400">
                <a:solidFill>
                  <a:schemeClr val="tx1"/>
                </a:solidFill>
                <a:latin typeface="Arial" panose="020B0604020202020204" pitchFamily="34" charset="0"/>
                <a:ea typeface="HY헤드라인M" pitchFamily="18" charset="-127"/>
              </a:defRPr>
            </a:lvl4pPr>
            <a:lvl5pPr marL="2057400" indent="-228600" eaLnBrk="0" hangingPunct="0">
              <a:defRPr kumimoji="1" sz="1400">
                <a:solidFill>
                  <a:schemeClr val="tx1"/>
                </a:solidFill>
                <a:latin typeface="Arial" panose="020B0604020202020204" pitchFamily="34" charset="0"/>
                <a:ea typeface="HY헤드라인M" pitchFamily="18" charset="-127"/>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HY헤드라인M" pitchFamily="18" charset="-127"/>
              </a:defRPr>
            </a:lvl9pPr>
          </a:lstStyle>
          <a:p>
            <a:pPr algn="ctr" eaLnBrk="1" hangingPunct="1"/>
            <a:r>
              <a:rPr lang="ko-KR" altLang="en-US" sz="900" b="1" dirty="0" err="1">
                <a:latin typeface="微软雅黑" panose="020B0503020204020204" pitchFamily="34" charset="-122"/>
                <a:ea typeface="微软雅黑" panose="020B0503020204020204" pitchFamily="34" charset="-122"/>
                <a:cs typeface="Arial" panose="020B0604020202020204" pitchFamily="34" charset="0"/>
              </a:rPr>
              <a:t>用户联合测试</a:t>
            </a:r>
            <a:r>
              <a:rPr lang="ko-KR" altLang="en-US" sz="900" b="1" dirty="0">
                <a:latin typeface="微软雅黑" panose="020B0503020204020204" pitchFamily="34" charset="-122"/>
                <a:ea typeface="微软雅黑" panose="020B0503020204020204" pitchFamily="34" charset="-122"/>
                <a:cs typeface="Arial" panose="020B0604020202020204" pitchFamily="34" charset="0"/>
              </a:rPr>
              <a:t> </a:t>
            </a:r>
          </a:p>
        </p:txBody>
      </p:sp>
      <p:sp>
        <p:nvSpPr>
          <p:cNvPr id="68" name="직각 삼각형[R] 67">
            <a:extLst>
              <a:ext uri="{FF2B5EF4-FFF2-40B4-BE49-F238E27FC236}">
                <a16:creationId xmlns:a16="http://schemas.microsoft.com/office/drawing/2014/main" id="{FFF92482-092F-3E47-8E5E-327E42D77B7D}"/>
              </a:ext>
            </a:extLst>
          </p:cNvPr>
          <p:cNvSpPr/>
          <p:nvPr/>
        </p:nvSpPr>
        <p:spPr>
          <a:xfrm flipH="1">
            <a:off x="4474361" y="2155046"/>
            <a:ext cx="708916" cy="312248"/>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3482788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A458A-B657-44C1-87EC-910DB49A1623}"/>
              </a:ext>
            </a:extLst>
          </p:cNvPr>
          <p:cNvSpPr>
            <a:spLocks noGrp="1"/>
          </p:cNvSpPr>
          <p:nvPr>
            <p:ph type="title"/>
          </p:nvPr>
        </p:nvSpPr>
        <p:spPr/>
        <p:txBody>
          <a:bodyPr vert="horz" lIns="91440" tIns="45720" rIns="91440" bIns="45720" rtlCol="0" anchor="ctr">
            <a:noAutofit/>
          </a:bodyPr>
          <a:lstStyle/>
          <a:p>
            <a:r>
              <a:rPr lang="zh-CN" altLang="en-US" dirty="0">
                <a:latin typeface="Microsoft YaHei" panose="020B0503020204020204" pitchFamily="34" charset="-122"/>
                <a:ea typeface="Microsoft YaHei" panose="020B0503020204020204" pitchFamily="34" charset="-122"/>
                <a:cs typeface="+mn-ea"/>
              </a:rPr>
              <a:t>人力投入计划</a:t>
            </a:r>
          </a:p>
        </p:txBody>
      </p:sp>
      <p:sp>
        <p:nvSpPr>
          <p:cNvPr id="4" name="슬라이드 번호 개체 틀 53">
            <a:extLst>
              <a:ext uri="{FF2B5EF4-FFF2-40B4-BE49-F238E27FC236}">
                <a16:creationId xmlns:a16="http://schemas.microsoft.com/office/drawing/2014/main" id="{ED453B28-A226-6940-A3A1-F012008A050E}"/>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119</a:t>
            </a:fld>
            <a:endParaRPr lang="ko-KR" altLang="en-US" dirty="0"/>
          </a:p>
        </p:txBody>
      </p:sp>
      <p:sp>
        <p:nvSpPr>
          <p:cNvPr id="7" name="TextBox 6">
            <a:extLst>
              <a:ext uri="{FF2B5EF4-FFF2-40B4-BE49-F238E27FC236}">
                <a16:creationId xmlns:a16="http://schemas.microsoft.com/office/drawing/2014/main" id="{40401298-806A-F54D-A0EA-A5E01154D45F}"/>
              </a:ext>
            </a:extLst>
          </p:cNvPr>
          <p:cNvSpPr txBox="1"/>
          <p:nvPr/>
        </p:nvSpPr>
        <p:spPr>
          <a:xfrm>
            <a:off x="323272" y="4896672"/>
            <a:ext cx="2435223" cy="548483"/>
          </a:xfrm>
          <a:prstGeom prst="rect">
            <a:avLst/>
          </a:prstGeom>
          <a:noFill/>
        </p:spPr>
        <p:txBody>
          <a:bodyPr wrap="square" rtlCol="0">
            <a:spAutoFit/>
          </a:bodyPr>
          <a:lstStyle/>
          <a:p>
            <a:pPr>
              <a:lnSpc>
                <a:spcPct val="150000"/>
              </a:lnSpc>
            </a:pPr>
            <a:r>
              <a:rPr kumimoji="1" lang="ko-Kore-KR" altLang="en-US" sz="1050" dirty="0">
                <a:latin typeface="Microsoft YaHei" panose="020B0503020204020204" pitchFamily="34" charset="-122"/>
              </a:rPr>
              <a:t>单位</a:t>
            </a:r>
            <a:r>
              <a:rPr kumimoji="1" lang="zh-CN" altLang="en-US" sz="1050" dirty="0">
                <a:latin typeface="Microsoft YaHei" panose="020B0503020204020204" pitchFamily="34" charset="-122"/>
                <a:ea typeface="Microsoft YaHei" panose="020B0503020204020204" pitchFamily="34" charset="-122"/>
              </a:rPr>
              <a:t> </a:t>
            </a:r>
            <a:r>
              <a:rPr kumimoji="1" lang="en-US" altLang="zh-CN" sz="1050" dirty="0">
                <a:latin typeface="Microsoft YaHei" panose="020B0503020204020204" pitchFamily="34" charset="-122"/>
                <a:ea typeface="Microsoft YaHei" panose="020B0503020204020204" pitchFamily="34" charset="-122"/>
              </a:rPr>
              <a:t> : </a:t>
            </a:r>
            <a:r>
              <a:rPr kumimoji="1" lang="ko-Kore-KR" altLang="en-US" sz="1050" dirty="0">
                <a:latin typeface="Microsoft YaHei" panose="020B0503020204020204" pitchFamily="34" charset="-122"/>
              </a:rPr>
              <a:t>人月</a:t>
            </a:r>
            <a:endParaRPr kumimoji="1" lang="en-US" altLang="ko-Kore-KR" sz="1050" dirty="0">
              <a:latin typeface="Microsoft YaHei" panose="020B0503020204020204" pitchFamily="34" charset="-122"/>
              <a:ea typeface="Microsoft YaHei" panose="020B0503020204020204" pitchFamily="34" charset="-122"/>
            </a:endParaRPr>
          </a:p>
          <a:p>
            <a:pPr>
              <a:lnSpc>
                <a:spcPct val="150000"/>
              </a:lnSpc>
            </a:pPr>
            <a:r>
              <a:rPr kumimoji="1" lang="en-US" altLang="ko-Kore-KR" sz="1050" dirty="0">
                <a:latin typeface="Microsoft YaHei" panose="020B0503020204020204" pitchFamily="34" charset="-122"/>
                <a:ea typeface="Microsoft YaHei" panose="020B0503020204020204" pitchFamily="34" charset="-122"/>
              </a:rPr>
              <a:t>1</a:t>
            </a:r>
            <a:r>
              <a:rPr kumimoji="1" lang="ko-Kore-KR" altLang="en-US" sz="1050" dirty="0">
                <a:latin typeface="Microsoft YaHei" panose="020B0503020204020204" pitchFamily="34" charset="-122"/>
              </a:rPr>
              <a:t>个人月</a:t>
            </a:r>
            <a:r>
              <a:rPr kumimoji="1" lang="zh-CN" altLang="en-US" sz="1050" dirty="0">
                <a:latin typeface="Microsoft YaHei" panose="020B0503020204020204" pitchFamily="34" charset="-122"/>
                <a:ea typeface="Microsoft YaHei" panose="020B0503020204020204" pitchFamily="34" charset="-122"/>
              </a:rPr>
              <a:t> </a:t>
            </a:r>
            <a:r>
              <a:rPr kumimoji="1" lang="en-US" altLang="zh-CN" sz="1050" dirty="0">
                <a:latin typeface="Microsoft YaHei" panose="020B0503020204020204" pitchFamily="34" charset="-122"/>
                <a:ea typeface="Microsoft YaHei" panose="020B0503020204020204" pitchFamily="34" charset="-122"/>
              </a:rPr>
              <a:t>= 22</a:t>
            </a:r>
            <a:r>
              <a:rPr kumimoji="1" lang="zh-CN" altLang="en-US" sz="1050" dirty="0">
                <a:latin typeface="Microsoft YaHei" panose="020B0503020204020204" pitchFamily="34" charset="-122"/>
                <a:ea typeface="Microsoft YaHei" panose="020B0503020204020204" pitchFamily="34" charset="-122"/>
              </a:rPr>
              <a:t>工作日</a:t>
            </a:r>
            <a:endParaRPr kumimoji="1" lang="ko-Kore-KR" altLang="en-US" sz="1050" dirty="0">
              <a:latin typeface="Microsoft YaHei" panose="020B0503020204020204" pitchFamily="34" charset="-122"/>
            </a:endParaRPr>
          </a:p>
        </p:txBody>
      </p:sp>
      <p:graphicFrame>
        <p:nvGraphicFramePr>
          <p:cNvPr id="8" name="표 7">
            <a:extLst>
              <a:ext uri="{FF2B5EF4-FFF2-40B4-BE49-F238E27FC236}">
                <a16:creationId xmlns:a16="http://schemas.microsoft.com/office/drawing/2014/main" id="{273E1743-0220-DC42-98D1-B81AF258CF7F}"/>
              </a:ext>
            </a:extLst>
          </p:cNvPr>
          <p:cNvGraphicFramePr>
            <a:graphicFrameLocks noGrp="1"/>
          </p:cNvGraphicFramePr>
          <p:nvPr>
            <p:extLst>
              <p:ext uri="{D42A27DB-BD31-4B8C-83A1-F6EECF244321}">
                <p14:modId xmlns:p14="http://schemas.microsoft.com/office/powerpoint/2010/main" val="3076558085"/>
              </p:ext>
            </p:extLst>
          </p:nvPr>
        </p:nvGraphicFramePr>
        <p:xfrm>
          <a:off x="323272" y="808424"/>
          <a:ext cx="11490034" cy="3748404"/>
        </p:xfrm>
        <a:graphic>
          <a:graphicData uri="http://schemas.openxmlformats.org/drawingml/2006/table">
            <a:tbl>
              <a:tblPr>
                <a:tableStyleId>{5940675A-B579-460E-94D1-54222C63F5DA}</a:tableStyleId>
              </a:tblPr>
              <a:tblGrid>
                <a:gridCol w="2641051">
                  <a:extLst>
                    <a:ext uri="{9D8B030D-6E8A-4147-A177-3AD203B41FA5}">
                      <a16:colId xmlns:a16="http://schemas.microsoft.com/office/drawing/2014/main" val="2704632286"/>
                    </a:ext>
                  </a:extLst>
                </a:gridCol>
                <a:gridCol w="701681">
                  <a:extLst>
                    <a:ext uri="{9D8B030D-6E8A-4147-A177-3AD203B41FA5}">
                      <a16:colId xmlns:a16="http://schemas.microsoft.com/office/drawing/2014/main" val="2200435716"/>
                    </a:ext>
                  </a:extLst>
                </a:gridCol>
                <a:gridCol w="896593">
                  <a:extLst>
                    <a:ext uri="{9D8B030D-6E8A-4147-A177-3AD203B41FA5}">
                      <a16:colId xmlns:a16="http://schemas.microsoft.com/office/drawing/2014/main" val="3446464589"/>
                    </a:ext>
                  </a:extLst>
                </a:gridCol>
                <a:gridCol w="896593">
                  <a:extLst>
                    <a:ext uri="{9D8B030D-6E8A-4147-A177-3AD203B41FA5}">
                      <a16:colId xmlns:a16="http://schemas.microsoft.com/office/drawing/2014/main" val="24408726"/>
                    </a:ext>
                  </a:extLst>
                </a:gridCol>
                <a:gridCol w="896593">
                  <a:extLst>
                    <a:ext uri="{9D8B030D-6E8A-4147-A177-3AD203B41FA5}">
                      <a16:colId xmlns:a16="http://schemas.microsoft.com/office/drawing/2014/main" val="3662487364"/>
                    </a:ext>
                  </a:extLst>
                </a:gridCol>
                <a:gridCol w="896593">
                  <a:extLst>
                    <a:ext uri="{9D8B030D-6E8A-4147-A177-3AD203B41FA5}">
                      <a16:colId xmlns:a16="http://schemas.microsoft.com/office/drawing/2014/main" val="1083579562"/>
                    </a:ext>
                  </a:extLst>
                </a:gridCol>
                <a:gridCol w="896593">
                  <a:extLst>
                    <a:ext uri="{9D8B030D-6E8A-4147-A177-3AD203B41FA5}">
                      <a16:colId xmlns:a16="http://schemas.microsoft.com/office/drawing/2014/main" val="55677757"/>
                    </a:ext>
                  </a:extLst>
                </a:gridCol>
                <a:gridCol w="896593">
                  <a:extLst>
                    <a:ext uri="{9D8B030D-6E8A-4147-A177-3AD203B41FA5}">
                      <a16:colId xmlns:a16="http://schemas.microsoft.com/office/drawing/2014/main" val="457132175"/>
                    </a:ext>
                  </a:extLst>
                </a:gridCol>
                <a:gridCol w="896593">
                  <a:extLst>
                    <a:ext uri="{9D8B030D-6E8A-4147-A177-3AD203B41FA5}">
                      <a16:colId xmlns:a16="http://schemas.microsoft.com/office/drawing/2014/main" val="2687969499"/>
                    </a:ext>
                  </a:extLst>
                </a:gridCol>
                <a:gridCol w="896593">
                  <a:extLst>
                    <a:ext uri="{9D8B030D-6E8A-4147-A177-3AD203B41FA5}">
                      <a16:colId xmlns:a16="http://schemas.microsoft.com/office/drawing/2014/main" val="1880329368"/>
                    </a:ext>
                  </a:extLst>
                </a:gridCol>
                <a:gridCol w="974558">
                  <a:extLst>
                    <a:ext uri="{9D8B030D-6E8A-4147-A177-3AD203B41FA5}">
                      <a16:colId xmlns:a16="http://schemas.microsoft.com/office/drawing/2014/main" val="2741705862"/>
                    </a:ext>
                  </a:extLst>
                </a:gridCol>
              </a:tblGrid>
              <a:tr h="360000">
                <a:tc rowSpan="3">
                  <a:txBody>
                    <a:bodyPr/>
                    <a:lstStyle/>
                    <a:p>
                      <a:pPr algn="ctr" rtl="0" fontAlgn="ctr"/>
                      <a:r>
                        <a:rPr lang="ko-KR" altLang="en-US" sz="1100" b="1" u="none" strike="noStrike" dirty="0" err="1">
                          <a:effectLst/>
                          <a:latin typeface="Microsoft YaHei" panose="020B0503020204020204" pitchFamily="34" charset="-122"/>
                        </a:rPr>
                        <a:t>区分</a:t>
                      </a:r>
                      <a:endParaRPr lang="ko-KR" altLang="en-US" sz="1100" b="1"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lumMod val="60000"/>
                        <a:lumOff val="40000"/>
                      </a:schemeClr>
                    </a:solidFill>
                  </a:tcPr>
                </a:tc>
                <a:tc rowSpan="3">
                  <a:txBody>
                    <a:bodyPr/>
                    <a:lstStyle/>
                    <a:p>
                      <a:pPr algn="ctr" rtl="0" fontAlgn="ctr"/>
                      <a:r>
                        <a:rPr lang="ko-KR" altLang="en-US" sz="1100" b="1" u="none" strike="noStrike" dirty="0" err="1">
                          <a:effectLst/>
                          <a:latin typeface="Microsoft YaHei" panose="020B0503020204020204" pitchFamily="34" charset="-122"/>
                        </a:rPr>
                        <a:t>等级</a:t>
                      </a:r>
                      <a:endParaRPr lang="ko-KR" altLang="en-US" sz="1100" b="1"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r>
                        <a:rPr lang="en" sz="1100" b="1" u="none" strike="noStrike" dirty="0">
                          <a:effectLst/>
                          <a:latin typeface="Microsoft YaHei" panose="020B0503020204020204" pitchFamily="34" charset="-122"/>
                          <a:ea typeface="Microsoft YaHei" panose="020B0503020204020204" pitchFamily="34" charset="-122"/>
                        </a:rPr>
                        <a:t>M1</a:t>
                      </a:r>
                      <a:endParaRPr lang="en" sz="11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r>
                        <a:rPr lang="en" sz="1100" b="1" u="none" strike="noStrike" dirty="0">
                          <a:effectLst/>
                          <a:latin typeface="Microsoft YaHei" panose="020B0503020204020204" pitchFamily="34" charset="-122"/>
                          <a:ea typeface="Microsoft YaHei" panose="020B0503020204020204" pitchFamily="34" charset="-122"/>
                        </a:rPr>
                        <a:t>M2</a:t>
                      </a:r>
                      <a:endParaRPr lang="en" sz="11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r>
                        <a:rPr lang="en" sz="1100" b="1" u="none" strike="noStrike" dirty="0">
                          <a:effectLst/>
                          <a:latin typeface="Microsoft YaHei" panose="020B0503020204020204" pitchFamily="34" charset="-122"/>
                          <a:ea typeface="Microsoft YaHei" panose="020B0503020204020204" pitchFamily="34" charset="-122"/>
                        </a:rPr>
                        <a:t>M3</a:t>
                      </a:r>
                      <a:endParaRPr lang="en" sz="11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r>
                        <a:rPr lang="en" sz="1100" b="1" u="none" strike="noStrike">
                          <a:effectLst/>
                          <a:latin typeface="Microsoft YaHei" panose="020B0503020204020204" pitchFamily="34" charset="-122"/>
                          <a:ea typeface="Microsoft YaHei" panose="020B0503020204020204" pitchFamily="34" charset="-122"/>
                        </a:rPr>
                        <a:t>M4</a:t>
                      </a:r>
                      <a:endParaRPr lang="en" sz="1100" b="1"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r>
                        <a:rPr lang="en" sz="1100" b="1" u="none" strike="noStrike" dirty="0">
                          <a:effectLst/>
                          <a:latin typeface="Microsoft YaHei" panose="020B0503020204020204" pitchFamily="34" charset="-122"/>
                          <a:ea typeface="Microsoft YaHei" panose="020B0503020204020204" pitchFamily="34" charset="-122"/>
                        </a:rPr>
                        <a:t>M5</a:t>
                      </a:r>
                      <a:endParaRPr lang="en" sz="11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r>
                        <a:rPr lang="en" sz="1100" b="1" u="none" strike="noStrike" dirty="0">
                          <a:effectLst/>
                          <a:latin typeface="Microsoft YaHei" panose="020B0503020204020204" pitchFamily="34" charset="-122"/>
                          <a:ea typeface="Microsoft YaHei" panose="020B0503020204020204" pitchFamily="34" charset="-122"/>
                        </a:rPr>
                        <a:t>M6</a:t>
                      </a:r>
                      <a:endParaRPr lang="en" sz="11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r>
                        <a:rPr lang="en" sz="1100" b="1" u="none" strike="noStrike" dirty="0">
                          <a:effectLst/>
                          <a:latin typeface="Microsoft YaHei" panose="020B0503020204020204" pitchFamily="34" charset="-122"/>
                          <a:ea typeface="Microsoft YaHei" panose="020B0503020204020204" pitchFamily="34" charset="-122"/>
                        </a:rPr>
                        <a:t>M7~9</a:t>
                      </a:r>
                      <a:endParaRPr lang="en" sz="11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rtl="0" fontAlgn="ctr"/>
                      <a:r>
                        <a:rPr lang="en" sz="1100" b="1" u="none" strike="noStrike" dirty="0">
                          <a:effectLst/>
                          <a:latin typeface="Microsoft YaHei" panose="020B0503020204020204" pitchFamily="34" charset="-122"/>
                          <a:ea typeface="Microsoft YaHei" panose="020B0503020204020204" pitchFamily="34" charset="-122"/>
                        </a:rPr>
                        <a:t>M10～16</a:t>
                      </a:r>
                      <a:endParaRPr lang="en" sz="11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lumMod val="60000"/>
                        <a:lumOff val="40000"/>
                      </a:schemeClr>
                    </a:solidFill>
                  </a:tcPr>
                </a:tc>
                <a:tc rowSpan="3">
                  <a:txBody>
                    <a:bodyPr/>
                    <a:lstStyle/>
                    <a:p>
                      <a:pPr algn="ctr" rtl="0" fontAlgn="ctr"/>
                      <a:r>
                        <a:rPr lang="ko-KR" altLang="en-US" sz="1100" b="1" u="none" strike="noStrike" dirty="0" err="1">
                          <a:effectLst/>
                          <a:latin typeface="Microsoft YaHei" panose="020B0503020204020204" pitchFamily="34" charset="-122"/>
                        </a:rPr>
                        <a:t>合计</a:t>
                      </a:r>
                      <a:endParaRPr lang="ko-KR" altLang="en-US" sz="1100" b="1"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848302353"/>
                  </a:ext>
                </a:extLst>
              </a:tr>
              <a:tr h="360000">
                <a:tc vMerge="1">
                  <a:txBody>
                    <a:bodyPr/>
                    <a:lstStyle/>
                    <a:p>
                      <a:endParaRPr lang="ko-Kore-KR" altLang="en-US"/>
                    </a:p>
                  </a:txBody>
                  <a:tcPr/>
                </a:tc>
                <a:tc vMerge="1">
                  <a:txBody>
                    <a:bodyPr/>
                    <a:lstStyle/>
                    <a:p>
                      <a:endParaRPr lang="ko-Kore-KR" altLang="en-US"/>
                    </a:p>
                  </a:txBody>
                  <a:tcPr/>
                </a:tc>
                <a:tc>
                  <a:txBody>
                    <a:bodyPr/>
                    <a:lstStyle/>
                    <a:p>
                      <a:pPr algn="ctr" rtl="0" fontAlgn="ctr"/>
                      <a:r>
                        <a:rPr lang="en-US" altLang="ko-KR" sz="1100" b="0" u="none" strike="noStrike">
                          <a:effectLst/>
                          <a:latin typeface="Microsoft YaHei" panose="020B0503020204020204" pitchFamily="34" charset="-122"/>
                          <a:ea typeface="Microsoft YaHei" panose="020B0503020204020204" pitchFamily="34" charset="-122"/>
                        </a:rPr>
                        <a:t>20</a:t>
                      </a:r>
                      <a:r>
                        <a:rPr lang="ko-KR" altLang="en-US" sz="1100" b="0" u="none" strike="noStrike">
                          <a:effectLst/>
                          <a:latin typeface="Microsoft YaHei" panose="020B0503020204020204" pitchFamily="34" charset="-122"/>
                        </a:rPr>
                        <a:t>年</a:t>
                      </a:r>
                      <a:r>
                        <a:rPr lang="en-US" altLang="ko-KR" sz="1100" b="0" u="none" strike="noStrike">
                          <a:effectLst/>
                          <a:latin typeface="Microsoft YaHei" panose="020B0503020204020204" pitchFamily="34" charset="-122"/>
                          <a:ea typeface="Microsoft YaHei" panose="020B0503020204020204" pitchFamily="34" charset="-122"/>
                        </a:rPr>
                        <a:t>8</a:t>
                      </a:r>
                      <a:r>
                        <a:rPr lang="ko-KR" altLang="en-US" sz="1100" b="0" u="none" strike="noStrike">
                          <a:effectLst/>
                          <a:latin typeface="Microsoft YaHei" panose="020B0503020204020204" pitchFamily="34" charset="-122"/>
                        </a:rPr>
                        <a:t>月</a:t>
                      </a:r>
                      <a:endParaRPr lang="ko-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altLang="ko-KR" sz="1100" b="0" u="none" strike="noStrike">
                          <a:effectLst/>
                          <a:latin typeface="Microsoft YaHei" panose="020B0503020204020204" pitchFamily="34" charset="-122"/>
                          <a:ea typeface="Microsoft YaHei" panose="020B0503020204020204" pitchFamily="34" charset="-122"/>
                        </a:rPr>
                        <a:t>9</a:t>
                      </a:r>
                      <a:r>
                        <a:rPr lang="ko-KR" altLang="en-US" sz="1100" b="0" u="none" strike="noStrike">
                          <a:effectLst/>
                          <a:latin typeface="Microsoft YaHei" panose="020B0503020204020204" pitchFamily="34" charset="-122"/>
                        </a:rPr>
                        <a:t>月</a:t>
                      </a:r>
                      <a:endParaRPr lang="ko-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altLang="ko-KR" sz="1100" b="0" u="none" strike="noStrike" dirty="0">
                          <a:effectLst/>
                          <a:latin typeface="Microsoft YaHei" panose="020B0503020204020204" pitchFamily="34" charset="-122"/>
                          <a:ea typeface="Microsoft YaHei" panose="020B0503020204020204" pitchFamily="34" charset="-122"/>
                        </a:rPr>
                        <a:t>10</a:t>
                      </a:r>
                      <a:r>
                        <a:rPr lang="ko-KR" altLang="en-US" sz="1100" b="0" u="none" strike="noStrike" dirty="0" err="1">
                          <a:effectLst/>
                          <a:latin typeface="Microsoft YaHei" panose="020B0503020204020204" pitchFamily="34" charset="-122"/>
                        </a:rPr>
                        <a:t>月</a:t>
                      </a:r>
                      <a:endParaRPr lang="ko-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altLang="ko-KR" sz="1100" b="0" u="none" strike="noStrike">
                          <a:effectLst/>
                          <a:latin typeface="Microsoft YaHei" panose="020B0503020204020204" pitchFamily="34" charset="-122"/>
                          <a:ea typeface="Microsoft YaHei" panose="020B0503020204020204" pitchFamily="34" charset="-122"/>
                        </a:rPr>
                        <a:t>11</a:t>
                      </a:r>
                      <a:r>
                        <a:rPr lang="ko-KR" altLang="en-US" sz="1100" b="0" u="none" strike="noStrike">
                          <a:effectLst/>
                          <a:latin typeface="Microsoft YaHei" panose="020B0503020204020204" pitchFamily="34" charset="-122"/>
                        </a:rPr>
                        <a:t>月</a:t>
                      </a:r>
                      <a:endParaRPr lang="ko-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altLang="ko-KR" sz="1100" b="0" u="none" strike="noStrike">
                          <a:effectLst/>
                          <a:latin typeface="Microsoft YaHei" panose="020B0503020204020204" pitchFamily="34" charset="-122"/>
                          <a:ea typeface="Microsoft YaHei" panose="020B0503020204020204" pitchFamily="34" charset="-122"/>
                        </a:rPr>
                        <a:t>12</a:t>
                      </a:r>
                      <a:r>
                        <a:rPr lang="ko-KR" altLang="en-US" sz="1100" b="0" u="none" strike="noStrike">
                          <a:effectLst/>
                          <a:latin typeface="Microsoft YaHei" panose="020B0503020204020204" pitchFamily="34" charset="-122"/>
                        </a:rPr>
                        <a:t>月</a:t>
                      </a:r>
                      <a:endParaRPr lang="ko-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altLang="ko-KR" sz="1100" b="0" u="none" strike="noStrike">
                          <a:effectLst/>
                          <a:latin typeface="Microsoft YaHei" panose="020B0503020204020204" pitchFamily="34" charset="-122"/>
                          <a:ea typeface="Microsoft YaHei" panose="020B0503020204020204" pitchFamily="34" charset="-122"/>
                        </a:rPr>
                        <a:t>21</a:t>
                      </a:r>
                      <a:r>
                        <a:rPr lang="ko-KR" altLang="en-US" sz="1100" b="0" u="none" strike="noStrike">
                          <a:effectLst/>
                          <a:latin typeface="Microsoft YaHei" panose="020B0503020204020204" pitchFamily="34" charset="-122"/>
                        </a:rPr>
                        <a:t>年</a:t>
                      </a:r>
                      <a:r>
                        <a:rPr lang="en-US" altLang="ko-KR" sz="1100" b="0" u="none" strike="noStrike">
                          <a:effectLst/>
                          <a:latin typeface="Microsoft YaHei" panose="020B0503020204020204" pitchFamily="34" charset="-122"/>
                          <a:ea typeface="Microsoft YaHei" panose="020B0503020204020204" pitchFamily="34" charset="-122"/>
                        </a:rPr>
                        <a:t>1</a:t>
                      </a:r>
                      <a:r>
                        <a:rPr lang="ko-KR" altLang="en-US" sz="1100" b="0" u="none" strike="noStrike">
                          <a:effectLst/>
                          <a:latin typeface="Microsoft YaHei" panose="020B0503020204020204" pitchFamily="34" charset="-122"/>
                        </a:rPr>
                        <a:t>月</a:t>
                      </a:r>
                      <a:endParaRPr lang="ko-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altLang="ko-KR" sz="1100" b="0" u="none" strike="noStrike">
                          <a:effectLst/>
                          <a:latin typeface="Microsoft YaHei" panose="020B0503020204020204" pitchFamily="34" charset="-122"/>
                          <a:ea typeface="Microsoft YaHei" panose="020B0503020204020204" pitchFamily="34" charset="-122"/>
                        </a:rPr>
                        <a:t>2~4</a:t>
                      </a:r>
                      <a:r>
                        <a:rPr lang="ko-KR" altLang="en-US" sz="1100" b="0" u="none" strike="noStrike">
                          <a:effectLst/>
                          <a:latin typeface="Microsoft YaHei" panose="020B0503020204020204" pitchFamily="34" charset="-122"/>
                        </a:rPr>
                        <a:t>月</a:t>
                      </a:r>
                      <a:endParaRPr lang="ko-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altLang="ko-KR" sz="1100" b="0" u="none" strike="noStrike" dirty="0">
                          <a:effectLst/>
                          <a:latin typeface="Microsoft YaHei" panose="020B0503020204020204" pitchFamily="34" charset="-122"/>
                          <a:ea typeface="Microsoft YaHei" panose="020B0503020204020204" pitchFamily="34" charset="-122"/>
                        </a:rPr>
                        <a:t>5-11</a:t>
                      </a:r>
                      <a:r>
                        <a:rPr lang="ko-KR" altLang="en-US" sz="1100" b="0" u="none" strike="noStrike" dirty="0" err="1">
                          <a:effectLst/>
                          <a:latin typeface="Microsoft YaHei" panose="020B0503020204020204" pitchFamily="34" charset="-122"/>
                        </a:rPr>
                        <a:t>月</a:t>
                      </a:r>
                      <a:endParaRPr lang="ko-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vMerge="1">
                  <a:txBody>
                    <a:bodyPr/>
                    <a:lstStyle/>
                    <a:p>
                      <a:endParaRPr lang="ko-Kore-KR" altLang="en-US"/>
                    </a:p>
                  </a:txBody>
                  <a:tcPr/>
                </a:tc>
                <a:extLst>
                  <a:ext uri="{0D108BD9-81ED-4DB2-BD59-A6C34878D82A}">
                    <a16:rowId xmlns:a16="http://schemas.microsoft.com/office/drawing/2014/main" val="603841254"/>
                  </a:ext>
                </a:extLst>
              </a:tr>
              <a:tr h="360000">
                <a:tc vMerge="1">
                  <a:txBody>
                    <a:bodyPr/>
                    <a:lstStyle/>
                    <a:p>
                      <a:endParaRPr lang="ko-Kore-KR" altLang="en-US"/>
                    </a:p>
                  </a:txBody>
                  <a:tcPr/>
                </a:tc>
                <a:tc vMerge="1">
                  <a:txBody>
                    <a:bodyPr/>
                    <a:lstStyle/>
                    <a:p>
                      <a:endParaRPr lang="ko-Kore-KR" altLang="en-US"/>
                    </a:p>
                  </a:txBody>
                  <a:tcPr/>
                </a:tc>
                <a:tc>
                  <a:txBody>
                    <a:bodyPr/>
                    <a:lstStyle/>
                    <a:p>
                      <a:pPr algn="ctr" rtl="0" fontAlgn="ctr"/>
                      <a:r>
                        <a:rPr lang="ko-KR" altLang="en-US" sz="1100" b="1" u="none" strike="noStrike" dirty="0" err="1">
                          <a:effectLst/>
                          <a:latin typeface="Microsoft YaHei" panose="020B0503020204020204" pitchFamily="34" charset="-122"/>
                        </a:rPr>
                        <a:t>详细调研</a:t>
                      </a:r>
                      <a:endParaRPr lang="ko-KR" altLang="en-US" sz="1100" b="1"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ctr"/>
                      <a:r>
                        <a:rPr lang="ko-KR" altLang="en-US" sz="1100" b="1" u="none" strike="noStrike" dirty="0" err="1">
                          <a:effectLst/>
                          <a:latin typeface="Microsoft YaHei" panose="020B0503020204020204" pitchFamily="34" charset="-122"/>
                        </a:rPr>
                        <a:t>蓝图设计</a:t>
                      </a:r>
                      <a:endParaRPr lang="ko-KR" altLang="en-US" sz="1100" b="1"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ctr"/>
                      <a:r>
                        <a:rPr lang="ko-KR" altLang="en-US" sz="1100" b="1" u="none" strike="noStrike" dirty="0" err="1">
                          <a:effectLst/>
                          <a:latin typeface="Microsoft YaHei" panose="020B0503020204020204" pitchFamily="34" charset="-122"/>
                        </a:rPr>
                        <a:t>详细设计</a:t>
                      </a:r>
                      <a:br>
                        <a:rPr lang="en-US" altLang="ko-KR" sz="1100" b="1" u="none" strike="noStrike" dirty="0">
                          <a:effectLst/>
                          <a:latin typeface="Microsoft YaHei" panose="020B0503020204020204" pitchFamily="34" charset="-122"/>
                        </a:rPr>
                      </a:br>
                      <a:r>
                        <a:rPr lang="en-US" altLang="ko-KR" sz="1100" b="1" u="none" strike="noStrike" dirty="0">
                          <a:effectLst/>
                          <a:latin typeface="Microsoft YaHei" panose="020B0503020204020204" pitchFamily="34" charset="-122"/>
                          <a:ea typeface="Microsoft YaHei" panose="020B0503020204020204" pitchFamily="34" charset="-122"/>
                        </a:rPr>
                        <a:t>(</a:t>
                      </a:r>
                      <a:r>
                        <a:rPr lang="ko-KR" altLang="en-US" sz="1100" b="1" u="none" strike="noStrike" dirty="0" err="1">
                          <a:effectLst/>
                          <a:latin typeface="Microsoft YaHei" panose="020B0503020204020204" pitchFamily="34" charset="-122"/>
                        </a:rPr>
                        <a:t>开发</a:t>
                      </a:r>
                      <a:r>
                        <a:rPr lang="en-US" altLang="ko-KR" sz="1100" b="1" u="none" strike="noStrike" dirty="0">
                          <a:effectLst/>
                          <a:latin typeface="Microsoft YaHei" panose="020B0503020204020204" pitchFamily="34" charset="-122"/>
                          <a:ea typeface="Microsoft YaHei" panose="020B0503020204020204" pitchFamily="34" charset="-122"/>
                        </a:rPr>
                        <a:t>)</a:t>
                      </a:r>
                      <a:endParaRPr lang="en-US" altLang="ko-KR" sz="11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gridSpan="2">
                  <a:txBody>
                    <a:bodyPr/>
                    <a:lstStyle/>
                    <a:p>
                      <a:pPr algn="ctr" rtl="0" fontAlgn="ctr"/>
                      <a:r>
                        <a:rPr lang="ko-KR" altLang="en-US" sz="1100" b="1" u="none" strike="noStrike" dirty="0" err="1">
                          <a:effectLst/>
                          <a:latin typeface="Microsoft YaHei" panose="020B0503020204020204" pitchFamily="34" charset="-122"/>
                        </a:rPr>
                        <a:t>代码开发</a:t>
                      </a:r>
                      <a:endParaRPr lang="ko-KR" altLang="en-US" sz="1100" b="1"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ko-Kore-KR" altLang="en-US"/>
                    </a:p>
                  </a:txBody>
                  <a:tcPr/>
                </a:tc>
                <a:tc>
                  <a:txBody>
                    <a:bodyPr/>
                    <a:lstStyle/>
                    <a:p>
                      <a:pPr algn="ctr" rtl="0" fontAlgn="ctr"/>
                      <a:r>
                        <a:rPr lang="ko-KR" altLang="en-US" sz="1100" b="1" u="none" strike="noStrike" dirty="0" err="1">
                          <a:effectLst/>
                          <a:latin typeface="Microsoft YaHei" panose="020B0503020204020204" pitchFamily="34" charset="-122"/>
                        </a:rPr>
                        <a:t>测试</a:t>
                      </a:r>
                      <a:endParaRPr lang="ko-KR" altLang="en-US" sz="1100" b="1"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ctr"/>
                      <a:r>
                        <a:rPr lang="ko-KR" altLang="en-US" sz="1100" b="1" u="none" strike="noStrike" dirty="0" err="1">
                          <a:effectLst/>
                          <a:latin typeface="Microsoft YaHei" panose="020B0503020204020204" pitchFamily="34" charset="-122"/>
                        </a:rPr>
                        <a:t>上线试运行</a:t>
                      </a:r>
                      <a:endParaRPr lang="ko-KR" altLang="en-US" sz="1100" b="1"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ctr"/>
                      <a:r>
                        <a:rPr lang="ko-KR" altLang="en-US" sz="1100" b="1" u="none" strike="noStrike" dirty="0" err="1">
                          <a:effectLst/>
                          <a:latin typeface="Microsoft YaHei" panose="020B0503020204020204" pitchFamily="34" charset="-122"/>
                        </a:rPr>
                        <a:t>量产验证</a:t>
                      </a:r>
                      <a:endParaRPr lang="ko-KR" altLang="en-US" sz="1100" b="1"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vMerge="1">
                  <a:txBody>
                    <a:bodyPr/>
                    <a:lstStyle/>
                    <a:p>
                      <a:endParaRPr lang="ko-Kore-KR" altLang="en-US"/>
                    </a:p>
                  </a:txBody>
                  <a:tcPr/>
                </a:tc>
                <a:extLst>
                  <a:ext uri="{0D108BD9-81ED-4DB2-BD59-A6C34878D82A}">
                    <a16:rowId xmlns:a16="http://schemas.microsoft.com/office/drawing/2014/main" val="1648399792"/>
                  </a:ext>
                </a:extLst>
              </a:tr>
              <a:tr h="324000">
                <a:tc>
                  <a:txBody>
                    <a:bodyPr/>
                    <a:lstStyle/>
                    <a:p>
                      <a:pPr algn="ctr" rtl="0" fontAlgn="ctr"/>
                      <a:r>
                        <a:rPr lang="en" sz="1100" u="none" strike="noStrike" dirty="0">
                          <a:effectLst/>
                          <a:latin typeface="Microsoft YaHei" panose="020B0503020204020204" pitchFamily="34" charset="-122"/>
                          <a:ea typeface="Microsoft YaHei" panose="020B0503020204020204" pitchFamily="34" charset="-122"/>
                        </a:rPr>
                        <a:t>PM(</a:t>
                      </a:r>
                      <a:r>
                        <a:rPr lang="ko-KR" altLang="en-US" sz="1100" u="none" strike="noStrike" dirty="0" err="1">
                          <a:effectLst/>
                          <a:latin typeface="Microsoft YaHei" panose="020B0503020204020204" pitchFamily="34" charset="-122"/>
                        </a:rPr>
                        <a:t>兼</a:t>
                      </a:r>
                      <a:r>
                        <a:rPr lang="en" sz="1100" u="none" strike="noStrike" dirty="0">
                          <a:effectLst/>
                          <a:latin typeface="Microsoft YaHei" panose="020B0503020204020204" pitchFamily="34" charset="-122"/>
                          <a:ea typeface="Microsoft YaHei" panose="020B0503020204020204" pitchFamily="34" charset="-122"/>
                        </a:rPr>
                        <a:t>MES</a:t>
                      </a:r>
                      <a:r>
                        <a:rPr lang="ko-KR" altLang="en-US" sz="1100" u="none" strike="noStrike" dirty="0" err="1">
                          <a:effectLst/>
                          <a:latin typeface="Microsoft YaHei" panose="020B0503020204020204" pitchFamily="34" charset="-122"/>
                        </a:rPr>
                        <a:t>设计</a:t>
                      </a:r>
                      <a:r>
                        <a:rPr lang="en-US" altLang="ko-KR" sz="1100" u="none" strike="noStrike" dirty="0">
                          <a:effectLst/>
                          <a:latin typeface="Microsoft YaHei" panose="020B0503020204020204" pitchFamily="34" charset="-122"/>
                          <a:ea typeface="Microsoft YaHei" panose="020B0503020204020204" pitchFamily="34" charset="-122"/>
                        </a:rPr>
                        <a:t>)</a:t>
                      </a:r>
                      <a:endParaRPr lang="en-US" altLang="ko-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ko-KR" altLang="en-US" sz="1100" u="none" strike="noStrike" dirty="0" err="1">
                          <a:effectLst/>
                          <a:latin typeface="Microsoft YaHei" panose="020B0503020204020204" pitchFamily="34" charset="-122"/>
                        </a:rPr>
                        <a:t>高级</a:t>
                      </a:r>
                      <a:endParaRPr lang="ko-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1</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1</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0.5</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0.5</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0.5</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0.5</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0.375</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0.875</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5.25</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72706609"/>
                  </a:ext>
                </a:extLst>
              </a:tr>
              <a:tr h="324000">
                <a:tc>
                  <a:txBody>
                    <a:bodyPr/>
                    <a:lstStyle/>
                    <a:p>
                      <a:pPr algn="ctr" rtl="0" fontAlgn="ctr"/>
                      <a:r>
                        <a:rPr lang="ko-KR" altLang="en-US" sz="1100" u="none" strike="noStrike" dirty="0" err="1">
                          <a:effectLst/>
                          <a:latin typeface="Microsoft YaHei" panose="020B0503020204020204" pitchFamily="34" charset="-122"/>
                        </a:rPr>
                        <a:t>流程设计顾问</a:t>
                      </a:r>
                      <a:endParaRPr lang="ko-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R" altLang="en-US" sz="1100" u="none" strike="noStrike">
                          <a:effectLst/>
                          <a:latin typeface="Microsoft YaHei" panose="020B0503020204020204" pitchFamily="34" charset="-122"/>
                        </a:rPr>
                        <a:t>特级</a:t>
                      </a:r>
                      <a:endParaRPr lang="ko-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0.25</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0.25</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0.5</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16084463"/>
                  </a:ext>
                </a:extLst>
              </a:tr>
              <a:tr h="324000">
                <a:tc>
                  <a:txBody>
                    <a:bodyPr/>
                    <a:lstStyle/>
                    <a:p>
                      <a:pPr algn="ctr" rtl="0" fontAlgn="ctr"/>
                      <a:r>
                        <a:rPr lang="ko-KR" altLang="en-US" sz="1100" u="none" strike="noStrike" dirty="0" err="1">
                          <a:effectLst/>
                          <a:latin typeface="Microsoft YaHei" panose="020B0503020204020204" pitchFamily="34" charset="-122"/>
                        </a:rPr>
                        <a:t>生产及品质分析设计顾问</a:t>
                      </a:r>
                      <a:r>
                        <a:rPr lang="en-US" altLang="ko-KR" sz="1100" u="none" strike="noStrike" dirty="0">
                          <a:effectLst/>
                          <a:latin typeface="Microsoft YaHei" panose="020B0503020204020204" pitchFamily="34" charset="-122"/>
                          <a:ea typeface="Microsoft YaHei" panose="020B0503020204020204" pitchFamily="34" charset="-122"/>
                        </a:rPr>
                        <a:t>(</a:t>
                      </a:r>
                      <a:r>
                        <a:rPr lang="en" sz="1100" u="none" strike="noStrike" dirty="0">
                          <a:effectLst/>
                          <a:latin typeface="Microsoft YaHei" panose="020B0503020204020204" pitchFamily="34" charset="-122"/>
                          <a:ea typeface="Microsoft YaHei" panose="020B0503020204020204" pitchFamily="34" charset="-122"/>
                        </a:rPr>
                        <a:t>MES)</a:t>
                      </a:r>
                      <a:endParaRPr lang="e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R" altLang="en-US" sz="1100" u="none" strike="noStrike" dirty="0" err="1">
                          <a:effectLst/>
                          <a:latin typeface="Microsoft YaHei" panose="020B0503020204020204" pitchFamily="34" charset="-122"/>
                        </a:rPr>
                        <a:t>高级</a:t>
                      </a:r>
                      <a:endParaRPr lang="ko-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2</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2</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0.5</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dirty="0">
                          <a:effectLst/>
                          <a:latin typeface="Microsoft YaHei" panose="020B0503020204020204" pitchFamily="34" charset="-122"/>
                        </a:rPr>
                        <a:t>　</a:t>
                      </a:r>
                      <a:endParaRPr lang="ko-Kore-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dirty="0">
                          <a:effectLst/>
                          <a:latin typeface="Microsoft YaHei" panose="020B0503020204020204" pitchFamily="34" charset="-122"/>
                        </a:rPr>
                        <a:t>　</a:t>
                      </a:r>
                      <a:endParaRPr lang="ko-Kore-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dirty="0">
                          <a:effectLst/>
                          <a:latin typeface="Microsoft YaHei" panose="020B0503020204020204" pitchFamily="34" charset="-122"/>
                        </a:rPr>
                        <a:t>　</a:t>
                      </a:r>
                      <a:endParaRPr lang="ko-Kore-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dirty="0">
                          <a:effectLst/>
                          <a:latin typeface="Microsoft YaHei" panose="020B0503020204020204" pitchFamily="34" charset="-122"/>
                        </a:rPr>
                        <a:t>　</a:t>
                      </a:r>
                      <a:endParaRPr lang="ko-Kore-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4.5</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72587332"/>
                  </a:ext>
                </a:extLst>
              </a:tr>
              <a:tr h="324000">
                <a:tc>
                  <a:txBody>
                    <a:bodyPr/>
                    <a:lstStyle/>
                    <a:p>
                      <a:pPr algn="ctr" rtl="0" fontAlgn="ctr"/>
                      <a:r>
                        <a:rPr lang="en" sz="1100" u="none" strike="noStrike" dirty="0">
                          <a:effectLst/>
                          <a:latin typeface="Microsoft YaHei" panose="020B0503020204020204" pitchFamily="34" charset="-122"/>
                          <a:ea typeface="Microsoft YaHei" panose="020B0503020204020204" pitchFamily="34" charset="-122"/>
                        </a:rPr>
                        <a:t>PL(</a:t>
                      </a:r>
                      <a:r>
                        <a:rPr lang="ko-KR" altLang="en-US" sz="1100" u="none" strike="noStrike" dirty="0" err="1">
                          <a:effectLst/>
                          <a:latin typeface="Microsoft YaHei" panose="020B0503020204020204" pitchFamily="34" charset="-122"/>
                        </a:rPr>
                        <a:t>开发经理</a:t>
                      </a:r>
                      <a:r>
                        <a:rPr lang="en-US" altLang="ko-KR" sz="1100" u="none" strike="noStrike" dirty="0">
                          <a:effectLst/>
                          <a:latin typeface="Microsoft YaHei" panose="020B0503020204020204" pitchFamily="34" charset="-122"/>
                          <a:ea typeface="Microsoft YaHei" panose="020B0503020204020204" pitchFamily="34" charset="-122"/>
                        </a:rPr>
                        <a:t>)</a:t>
                      </a:r>
                      <a:endParaRPr lang="en-US" altLang="ko-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ko-KR" altLang="en-US" sz="1100" u="none" strike="noStrike" dirty="0" err="1">
                          <a:effectLst/>
                          <a:latin typeface="Microsoft YaHei" panose="020B0503020204020204" pitchFamily="34" charset="-122"/>
                        </a:rPr>
                        <a:t>中级</a:t>
                      </a:r>
                      <a:endParaRPr lang="ko-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ko-Kore-KR" altLang="en-US" sz="1100" u="none" strike="noStrike" dirty="0">
                          <a:effectLst/>
                          <a:latin typeface="Microsoft YaHei" panose="020B0503020204020204" pitchFamily="34" charset="-122"/>
                        </a:rPr>
                        <a:t>　</a:t>
                      </a:r>
                      <a:endParaRPr lang="ko-Kore-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ko-Kore-KR" altLang="en-US" sz="1100" u="none" strike="noStrike" dirty="0">
                          <a:effectLst/>
                          <a:latin typeface="Microsoft YaHei" panose="020B0503020204020204" pitchFamily="34" charset="-122"/>
                        </a:rPr>
                        <a:t>　</a:t>
                      </a:r>
                      <a:endParaRPr lang="ko-Kore-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1</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1</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1</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1</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1.5</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1.75</a:t>
                      </a:r>
                      <a:endParaRPr lang="en-US" altLang="ko-Kore-KR" sz="1100" b="0" i="1"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7.25</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99145773"/>
                  </a:ext>
                </a:extLst>
              </a:tr>
              <a:tr h="324000">
                <a:tc>
                  <a:txBody>
                    <a:bodyPr/>
                    <a:lstStyle/>
                    <a:p>
                      <a:pPr algn="ctr" rtl="0" fontAlgn="ctr"/>
                      <a:r>
                        <a:rPr lang="ko-KR" altLang="en-US" sz="1100" u="none" strike="noStrike">
                          <a:effectLst/>
                          <a:latin typeface="Microsoft YaHei" panose="020B0503020204020204" pitchFamily="34" charset="-122"/>
                        </a:rPr>
                        <a:t>计划</a:t>
                      </a:r>
                      <a:r>
                        <a:rPr lang="en-US" altLang="ko-KR" sz="1100" u="none" strike="noStrike">
                          <a:effectLst/>
                          <a:latin typeface="Microsoft YaHei" panose="020B0503020204020204" pitchFamily="34" charset="-122"/>
                          <a:ea typeface="Microsoft YaHei" panose="020B0503020204020204" pitchFamily="34" charset="-122"/>
                        </a:rPr>
                        <a:t>(</a:t>
                      </a:r>
                      <a:r>
                        <a:rPr lang="en" sz="1100" u="none" strike="noStrike">
                          <a:effectLst/>
                          <a:latin typeface="Microsoft YaHei" panose="020B0503020204020204" pitchFamily="34" charset="-122"/>
                          <a:ea typeface="Microsoft YaHei" panose="020B0503020204020204" pitchFamily="34" charset="-122"/>
                        </a:rPr>
                        <a:t>OM)、</a:t>
                      </a:r>
                      <a:r>
                        <a:rPr lang="ko-KR" altLang="en-US" sz="1100" u="none" strike="noStrike">
                          <a:effectLst/>
                          <a:latin typeface="Microsoft YaHei" panose="020B0503020204020204" pitchFamily="34" charset="-122"/>
                        </a:rPr>
                        <a:t>生产</a:t>
                      </a:r>
                      <a:r>
                        <a:rPr lang="en-US" altLang="ko-KR" sz="1100" u="none" strike="noStrike">
                          <a:effectLst/>
                          <a:latin typeface="Microsoft YaHei" panose="020B0503020204020204" pitchFamily="34" charset="-122"/>
                          <a:ea typeface="Microsoft YaHei" panose="020B0503020204020204" pitchFamily="34" charset="-122"/>
                        </a:rPr>
                        <a:t>(</a:t>
                      </a:r>
                      <a:r>
                        <a:rPr lang="en" sz="1100" u="none" strike="noStrike">
                          <a:effectLst/>
                          <a:latin typeface="Microsoft YaHei" panose="020B0503020204020204" pitchFamily="34" charset="-122"/>
                          <a:ea typeface="Microsoft YaHei" panose="020B0503020204020204" pitchFamily="34" charset="-122"/>
                        </a:rPr>
                        <a:t>PM)、</a:t>
                      </a:r>
                      <a:r>
                        <a:rPr lang="ko-KR" altLang="en-US" sz="1100" u="none" strike="noStrike">
                          <a:effectLst/>
                          <a:latin typeface="Microsoft YaHei" panose="020B0503020204020204" pitchFamily="34" charset="-122"/>
                        </a:rPr>
                        <a:t>设备</a:t>
                      </a:r>
                      <a:r>
                        <a:rPr lang="en-US" altLang="ko-KR" sz="1100" u="none" strike="noStrike">
                          <a:effectLst/>
                          <a:latin typeface="Microsoft YaHei" panose="020B0503020204020204" pitchFamily="34" charset="-122"/>
                          <a:ea typeface="Microsoft YaHei" panose="020B0503020204020204" pitchFamily="34" charset="-122"/>
                        </a:rPr>
                        <a:t>(</a:t>
                      </a:r>
                      <a:r>
                        <a:rPr lang="en" sz="1100" u="none" strike="noStrike">
                          <a:effectLst/>
                          <a:latin typeface="Microsoft YaHei" panose="020B0503020204020204" pitchFamily="34" charset="-122"/>
                          <a:ea typeface="Microsoft YaHei" panose="020B0503020204020204" pitchFamily="34" charset="-122"/>
                        </a:rPr>
                        <a:t>EM)、</a:t>
                      </a:r>
                      <a:r>
                        <a:rPr lang="ko-KR" altLang="en-US" sz="1100" u="none" strike="noStrike">
                          <a:effectLst/>
                          <a:latin typeface="Microsoft YaHei" panose="020B0503020204020204" pitchFamily="34" charset="-122"/>
                        </a:rPr>
                        <a:t>品质</a:t>
                      </a:r>
                      <a:r>
                        <a:rPr lang="en-US" altLang="ko-KR" sz="1100" u="none" strike="noStrike">
                          <a:effectLst/>
                          <a:latin typeface="Microsoft YaHei" panose="020B0503020204020204" pitchFamily="34" charset="-122"/>
                          <a:ea typeface="Microsoft YaHei" panose="020B0503020204020204" pitchFamily="34" charset="-122"/>
                        </a:rPr>
                        <a:t>(</a:t>
                      </a:r>
                      <a:r>
                        <a:rPr lang="en" sz="1100" u="none" strike="noStrike">
                          <a:effectLst/>
                          <a:latin typeface="Microsoft YaHei" panose="020B0503020204020204" pitchFamily="34" charset="-122"/>
                          <a:ea typeface="Microsoft YaHei" panose="020B0503020204020204" pitchFamily="34" charset="-122"/>
                        </a:rPr>
                        <a:t>QM)</a:t>
                      </a:r>
                      <a:r>
                        <a:rPr lang="ko-KR" altLang="en-US" sz="1100" u="none" strike="noStrike">
                          <a:effectLst/>
                          <a:latin typeface="Microsoft YaHei" panose="020B0503020204020204" pitchFamily="34" charset="-122"/>
                        </a:rPr>
                        <a:t>开发</a:t>
                      </a:r>
                      <a:endParaRPr lang="ko-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R" altLang="en-US" sz="1100" u="none" strike="noStrike">
                          <a:effectLst/>
                          <a:latin typeface="Microsoft YaHei" panose="020B0503020204020204" pitchFamily="34" charset="-122"/>
                        </a:rPr>
                        <a:t>中级</a:t>
                      </a:r>
                      <a:endParaRPr lang="ko-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ore-KR" altLang="en-US" sz="1100" u="none" strike="noStrike" dirty="0">
                          <a:effectLst/>
                          <a:latin typeface="Microsoft YaHei" panose="020B0503020204020204" pitchFamily="34" charset="-122"/>
                        </a:rPr>
                        <a:t>　</a:t>
                      </a:r>
                      <a:endParaRPr lang="ko-Kore-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1</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2</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2</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2</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7</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1817020"/>
                  </a:ext>
                </a:extLst>
              </a:tr>
              <a:tr h="324000">
                <a:tc>
                  <a:txBody>
                    <a:bodyPr/>
                    <a:lstStyle/>
                    <a:p>
                      <a:pPr algn="ctr" rtl="0" fontAlgn="ctr"/>
                      <a:r>
                        <a:rPr lang="en" sz="1100" u="none" strike="noStrike">
                          <a:effectLst/>
                          <a:latin typeface="Microsoft YaHei" panose="020B0503020204020204" pitchFamily="34" charset="-122"/>
                          <a:ea typeface="Microsoft YaHei" panose="020B0503020204020204" pitchFamily="34" charset="-122"/>
                        </a:rPr>
                        <a:t>Report, Dashboard, Legacy (ERP/HR) I/F</a:t>
                      </a:r>
                      <a:endParaRPr lang="e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R" altLang="en-US" sz="1100" u="none" strike="noStrike">
                          <a:effectLst/>
                          <a:latin typeface="Microsoft YaHei" panose="020B0503020204020204" pitchFamily="34" charset="-122"/>
                        </a:rPr>
                        <a:t>中级</a:t>
                      </a:r>
                      <a:endParaRPr lang="ko-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ore-KR" altLang="en-US" sz="1100" u="none" strike="noStrike" dirty="0">
                          <a:effectLst/>
                          <a:latin typeface="Microsoft YaHei" panose="020B0503020204020204" pitchFamily="34" charset="-122"/>
                        </a:rPr>
                        <a:t>　</a:t>
                      </a:r>
                      <a:endParaRPr lang="ko-Kore-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0.5</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altLang="ko-Kore-KR" sz="1100" u="none" strike="noStrike">
                          <a:effectLst/>
                          <a:latin typeface="Microsoft YaHei" panose="020B0503020204020204" pitchFamily="34" charset="-122"/>
                          <a:ea typeface="Microsoft YaHei" panose="020B0503020204020204" pitchFamily="34" charset="-122"/>
                        </a:rPr>
                        <a:t>0.5</a:t>
                      </a:r>
                      <a:endParaRPr lang="en-US" altLang="ko-Kore-KR"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ko-Kore-KR" altLang="en-US" sz="1100" u="none" strike="noStrike">
                          <a:effectLst/>
                          <a:latin typeface="Microsoft YaHei" panose="020B0503020204020204" pitchFamily="34" charset="-122"/>
                        </a:rPr>
                        <a:t>　</a:t>
                      </a:r>
                      <a:endParaRPr lang="ko-Kore-KR" altLang="en-US" sz="1100" b="0"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1</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700904"/>
                  </a:ext>
                </a:extLst>
              </a:tr>
              <a:tr h="324000">
                <a:tc>
                  <a:txBody>
                    <a:bodyPr/>
                    <a:lstStyle/>
                    <a:p>
                      <a:pPr algn="ctr" rtl="0" fontAlgn="ctr"/>
                      <a:r>
                        <a:rPr lang="en" sz="1100" u="none" strike="noStrike" dirty="0">
                          <a:effectLst/>
                          <a:latin typeface="Microsoft YaHei" panose="020B0503020204020204" pitchFamily="34" charset="-122"/>
                          <a:ea typeface="Microsoft YaHei" panose="020B0503020204020204" pitchFamily="34" charset="-122"/>
                        </a:rPr>
                        <a:t>SCADA</a:t>
                      </a:r>
                      <a:endParaRPr lang="e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R" altLang="en-US" sz="1100" u="none" strike="noStrike" dirty="0" err="1">
                          <a:effectLst/>
                          <a:latin typeface="Microsoft YaHei" panose="020B0503020204020204" pitchFamily="34" charset="-122"/>
                        </a:rPr>
                        <a:t>高级</a:t>
                      </a:r>
                      <a:endParaRPr lang="ko-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dirty="0">
                          <a:effectLst/>
                          <a:latin typeface="Microsoft YaHei" panose="020B0503020204020204" pitchFamily="34" charset="-122"/>
                        </a:rPr>
                        <a:t>　</a:t>
                      </a:r>
                      <a:endParaRPr lang="ko-Kore-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0.5</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1</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1</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1</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1</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dirty="0">
                          <a:effectLst/>
                          <a:latin typeface="Microsoft YaHei" panose="020B0503020204020204" pitchFamily="34" charset="-122"/>
                        </a:rPr>
                        <a:t>　</a:t>
                      </a:r>
                      <a:endParaRPr lang="ko-Kore-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ko-Kore-KR" altLang="en-US" sz="1100" u="none" strike="noStrike" dirty="0">
                          <a:effectLst/>
                          <a:latin typeface="Microsoft YaHei" panose="020B0503020204020204" pitchFamily="34" charset="-122"/>
                        </a:rPr>
                        <a:t>　</a:t>
                      </a:r>
                      <a:endParaRPr lang="ko-Kore-KR" altLang="en-US" sz="1100" b="0" i="0" u="none" strike="noStrike" dirty="0">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ko-Kore-KR" sz="1100" u="none" strike="noStrike" dirty="0">
                          <a:effectLst/>
                          <a:latin typeface="Microsoft YaHei" panose="020B0503020204020204" pitchFamily="34" charset="-122"/>
                          <a:ea typeface="Microsoft YaHei" panose="020B0503020204020204" pitchFamily="34" charset="-122"/>
                        </a:rPr>
                        <a:t>4.5</a:t>
                      </a:r>
                      <a:endParaRPr lang="en-US" altLang="ko-Kore-KR"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53178472"/>
                  </a:ext>
                </a:extLst>
              </a:tr>
              <a:tr h="360000">
                <a:tc>
                  <a:txBody>
                    <a:bodyPr/>
                    <a:lstStyle/>
                    <a:p>
                      <a:pPr algn="ctr" rtl="0" fontAlgn="ctr"/>
                      <a:r>
                        <a:rPr lang="ko-KR" altLang="en-US" sz="1100" b="1" u="none" strike="noStrike">
                          <a:effectLst/>
                          <a:latin typeface="Microsoft YaHei" panose="020B0503020204020204" pitchFamily="34" charset="-122"/>
                        </a:rPr>
                        <a:t>合计</a:t>
                      </a:r>
                      <a:endParaRPr lang="ko-KR" altLang="en-US" sz="1100" b="1"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rtl="0" fontAlgn="ctr"/>
                      <a:r>
                        <a:rPr lang="ko-Kore-KR" altLang="en-US" sz="1100" b="1" u="none" strike="noStrike">
                          <a:effectLst/>
                          <a:latin typeface="Microsoft YaHei" panose="020B0503020204020204" pitchFamily="34" charset="-122"/>
                        </a:rPr>
                        <a:t>　</a:t>
                      </a:r>
                      <a:endParaRPr lang="ko-Kore-KR" altLang="en-US" sz="1100" b="1" i="0" u="none" strike="noStrike">
                        <a:solidFill>
                          <a:srgbClr val="000000"/>
                        </a:solidFill>
                        <a:effectLst/>
                        <a:latin typeface="Microsoft YaHei" panose="020B0503020204020204" pitchFamily="34" charset="-122"/>
                        <a:ea typeface="微软雅黑"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rtl="0" fontAlgn="ctr"/>
                      <a:r>
                        <a:rPr lang="en-US" altLang="ko-Kore-KR" sz="1100" b="1" u="none" strike="noStrike" dirty="0">
                          <a:effectLst/>
                          <a:latin typeface="Microsoft YaHei" panose="020B0503020204020204" pitchFamily="34" charset="-122"/>
                          <a:ea typeface="Microsoft YaHei" panose="020B0503020204020204" pitchFamily="34" charset="-122"/>
                        </a:rPr>
                        <a:t>3.25</a:t>
                      </a:r>
                      <a:endParaRPr lang="en-US" altLang="ko-Kore-KR" sz="11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rtl="0" fontAlgn="ctr"/>
                      <a:r>
                        <a:rPr lang="en-US" altLang="ko-Kore-KR" sz="1100" b="1" u="none" strike="noStrike">
                          <a:effectLst/>
                          <a:latin typeface="Microsoft YaHei" panose="020B0503020204020204" pitchFamily="34" charset="-122"/>
                          <a:ea typeface="Microsoft YaHei" panose="020B0503020204020204" pitchFamily="34" charset="-122"/>
                        </a:rPr>
                        <a:t>3.75</a:t>
                      </a:r>
                      <a:endParaRPr lang="en-US" altLang="ko-Kore-KR" sz="1100" b="1"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rtl="0" fontAlgn="ctr"/>
                      <a:r>
                        <a:rPr lang="en-US" altLang="ko-Kore-KR" sz="1100" b="1" u="none" strike="noStrike">
                          <a:effectLst/>
                          <a:latin typeface="Microsoft YaHei" panose="020B0503020204020204" pitchFamily="34" charset="-122"/>
                          <a:ea typeface="Microsoft YaHei" panose="020B0503020204020204" pitchFamily="34" charset="-122"/>
                        </a:rPr>
                        <a:t>4</a:t>
                      </a:r>
                      <a:endParaRPr lang="en-US" altLang="ko-Kore-KR" sz="1100" b="1"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rtl="0" fontAlgn="ctr"/>
                      <a:r>
                        <a:rPr lang="en-US" altLang="ko-Kore-KR" sz="1100" b="1" u="none" strike="noStrike">
                          <a:effectLst/>
                          <a:latin typeface="Microsoft YaHei" panose="020B0503020204020204" pitchFamily="34" charset="-122"/>
                          <a:ea typeface="Microsoft YaHei" panose="020B0503020204020204" pitchFamily="34" charset="-122"/>
                        </a:rPr>
                        <a:t>5</a:t>
                      </a:r>
                      <a:endParaRPr lang="en-US" altLang="ko-Kore-KR" sz="1100" b="1"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rtl="0" fontAlgn="ctr"/>
                      <a:r>
                        <a:rPr lang="en-US" altLang="ko-Kore-KR" sz="1100" b="1" u="none" strike="noStrike">
                          <a:effectLst/>
                          <a:latin typeface="Microsoft YaHei" panose="020B0503020204020204" pitchFamily="34" charset="-122"/>
                          <a:ea typeface="Microsoft YaHei" panose="020B0503020204020204" pitchFamily="34" charset="-122"/>
                        </a:rPr>
                        <a:t>5</a:t>
                      </a:r>
                      <a:endParaRPr lang="en-US" altLang="ko-Kore-KR" sz="1100" b="1"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rtl="0" fontAlgn="ctr"/>
                      <a:r>
                        <a:rPr lang="en-US" altLang="ko-Kore-KR" sz="1100" b="1" u="none" strike="noStrike">
                          <a:effectLst/>
                          <a:latin typeface="Microsoft YaHei" panose="020B0503020204020204" pitchFamily="34" charset="-122"/>
                          <a:ea typeface="Microsoft YaHei" panose="020B0503020204020204" pitchFamily="34" charset="-122"/>
                        </a:rPr>
                        <a:t>4.5</a:t>
                      </a:r>
                      <a:endParaRPr lang="en-US" altLang="ko-Kore-KR" sz="1100" b="1"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rtl="0" fontAlgn="ctr"/>
                      <a:r>
                        <a:rPr lang="en-US" altLang="ko-Kore-KR" sz="1100" b="1" u="none" strike="noStrike">
                          <a:effectLst/>
                          <a:latin typeface="Microsoft YaHei" panose="020B0503020204020204" pitchFamily="34" charset="-122"/>
                          <a:ea typeface="Microsoft YaHei" panose="020B0503020204020204" pitchFamily="34" charset="-122"/>
                        </a:rPr>
                        <a:t>1.875</a:t>
                      </a:r>
                      <a:endParaRPr lang="en-US" altLang="ko-Kore-KR" sz="1100" b="1"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rtl="0" fontAlgn="ctr"/>
                      <a:r>
                        <a:rPr lang="en-US" altLang="ko-Kore-KR" sz="1100" b="1" u="none" strike="noStrike">
                          <a:effectLst/>
                          <a:latin typeface="Microsoft YaHei" panose="020B0503020204020204" pitchFamily="34" charset="-122"/>
                          <a:ea typeface="Microsoft YaHei" panose="020B0503020204020204" pitchFamily="34" charset="-122"/>
                        </a:rPr>
                        <a:t>2.625</a:t>
                      </a:r>
                      <a:endParaRPr lang="en-US" altLang="ko-Kore-KR" sz="1100" b="1" i="0" u="none" strike="noStrike">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rtl="0" fontAlgn="ctr"/>
                      <a:r>
                        <a:rPr lang="en-US" altLang="ko-Kore-KR" sz="1100" b="1" u="none" strike="noStrike" dirty="0">
                          <a:effectLst/>
                          <a:latin typeface="Microsoft YaHei" panose="020B0503020204020204" pitchFamily="34" charset="-122"/>
                          <a:ea typeface="Microsoft YaHei" panose="020B0503020204020204" pitchFamily="34" charset="-122"/>
                        </a:rPr>
                        <a:t>30</a:t>
                      </a:r>
                      <a:endParaRPr lang="en-US" altLang="ko-Kore-KR" sz="1100" b="1"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8922" marR="8922" marT="8922"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solidFill>
                      <a:schemeClr val="bg1">
                        <a:lumMod val="75000"/>
                      </a:schemeClr>
                    </a:solidFill>
                  </a:tcPr>
                </a:tc>
                <a:extLst>
                  <a:ext uri="{0D108BD9-81ED-4DB2-BD59-A6C34878D82A}">
                    <a16:rowId xmlns:a16="http://schemas.microsoft.com/office/drawing/2014/main" val="3627375456"/>
                  </a:ext>
                </a:extLst>
              </a:tr>
            </a:tbl>
          </a:graphicData>
        </a:graphic>
      </p:graphicFrame>
    </p:spTree>
    <p:extLst>
      <p:ext uri="{BB962C8B-B14F-4D97-AF65-F5344CB8AC3E}">
        <p14:creationId xmlns:p14="http://schemas.microsoft.com/office/powerpoint/2010/main" val="2475378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71FFBC-F79C-7A43-83B8-5C6E5E9D9B0F}"/>
              </a:ext>
            </a:extLst>
          </p:cNvPr>
          <p:cNvSpPr/>
          <p:nvPr/>
        </p:nvSpPr>
        <p:spPr>
          <a:xfrm>
            <a:off x="0" y="-1"/>
            <a:ext cx="12192000" cy="2043113"/>
          </a:xfrm>
          <a:prstGeom prst="rect">
            <a:avLst/>
          </a:prstGeom>
          <a:solidFill>
            <a:srgbClr val="1437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 name="文本框 2">
            <a:extLst>
              <a:ext uri="{FF2B5EF4-FFF2-40B4-BE49-F238E27FC236}">
                <a16:creationId xmlns:a16="http://schemas.microsoft.com/office/drawing/2014/main" id="{BC66C001-CEAD-2E4F-87EB-550E504A6DE5}"/>
              </a:ext>
            </a:extLst>
          </p:cNvPr>
          <p:cNvSpPr txBox="1"/>
          <p:nvPr/>
        </p:nvSpPr>
        <p:spPr>
          <a:xfrm>
            <a:off x="242888" y="195028"/>
            <a:ext cx="41148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zh-CN" altLang="en-US" sz="1800" u="none" strike="noStrike" cap="none" spc="0" normalizeH="0" baseline="0">
                <a:ln>
                  <a:noFill/>
                </a:ln>
                <a:solidFill>
                  <a:srgbClr val="4C9FFF"/>
                </a:solidFill>
                <a:effectLst/>
                <a:uFillTx/>
                <a:latin typeface="Microsoft YaHei" panose="020B0503020204020204" pitchFamily="34" charset="-122"/>
                <a:ea typeface="Microsoft YaHei" panose="020B0503020204020204" pitchFamily="34" charset="-122"/>
                <a:sym typeface="等线"/>
              </a:rPr>
              <a:t>业界认可的专业的</a:t>
            </a:r>
            <a:r>
              <a:rPr kumimoji="0" lang="en-US" altLang="zh-CN" sz="1800" u="none" strike="noStrike" cap="none" spc="0" normalizeH="0" baseline="0">
                <a:ln>
                  <a:noFill/>
                </a:ln>
                <a:solidFill>
                  <a:srgbClr val="4C9FFF"/>
                </a:solidFill>
                <a:effectLst/>
                <a:uFillTx/>
                <a:latin typeface="Microsoft YaHei" panose="020B0503020204020204" pitchFamily="34" charset="-122"/>
                <a:ea typeface="Microsoft YaHei" panose="020B0503020204020204" pitchFamily="34" charset="-122"/>
                <a:sym typeface="等线"/>
              </a:rPr>
              <a:t>MOMS</a:t>
            </a:r>
            <a:r>
              <a:rPr kumimoji="0" lang="zh-CN" altLang="en-US" sz="1800" u="none" strike="noStrike" cap="none" spc="0" normalizeH="0" baseline="0">
                <a:ln>
                  <a:noFill/>
                </a:ln>
                <a:solidFill>
                  <a:srgbClr val="4C9FFF"/>
                </a:solidFill>
                <a:effectLst/>
                <a:uFillTx/>
                <a:latin typeface="Microsoft YaHei" panose="020B0503020204020204" pitchFamily="34" charset="-122"/>
                <a:ea typeface="Microsoft YaHei" panose="020B0503020204020204" pitchFamily="34" charset="-122"/>
                <a:sym typeface="等线"/>
              </a:rPr>
              <a:t>产品组</a:t>
            </a:r>
            <a:endParaRPr lang="en" altLang="zh-CN" sz="1400">
              <a:solidFill>
                <a:srgbClr val="4C9FFF"/>
              </a:solidFill>
              <a:latin typeface="Microsoft YaHei Light" panose="020B0502040204020203" pitchFamily="34" charset="-122"/>
              <a:ea typeface="Microsoft YaHei Light" panose="020B0502040204020203" pitchFamily="34" charset="-122"/>
            </a:endParaRPr>
          </a:p>
        </p:txBody>
      </p:sp>
      <p:sp>
        <p:nvSpPr>
          <p:cNvPr id="4" name="圆角矩形 3">
            <a:extLst>
              <a:ext uri="{FF2B5EF4-FFF2-40B4-BE49-F238E27FC236}">
                <a16:creationId xmlns:a16="http://schemas.microsoft.com/office/drawing/2014/main" id="{11BC7B76-97DF-8D43-BE62-4F0B9EBFD243}"/>
              </a:ext>
            </a:extLst>
          </p:cNvPr>
          <p:cNvSpPr/>
          <p:nvPr/>
        </p:nvSpPr>
        <p:spPr>
          <a:xfrm>
            <a:off x="902494" y="759386"/>
            <a:ext cx="10387012" cy="3584013"/>
          </a:xfrm>
          <a:prstGeom prst="roundRect">
            <a:avLst>
              <a:gd name="adj" fmla="val 6158"/>
            </a:avLst>
          </a:prstGeom>
          <a:solidFill>
            <a:srgbClr val="1F89D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1" i="0" u="none" strike="noStrike" cap="none" spc="0" normalizeH="0" baseline="0">
              <a:ln>
                <a:noFill/>
              </a:ln>
              <a:solidFill>
                <a:srgbClr val="000000"/>
              </a:solidFill>
              <a:effectLst/>
              <a:uFillTx/>
              <a:latin typeface="+mn-lt"/>
              <a:ea typeface="+mn-ea"/>
              <a:cs typeface="+mn-cs"/>
              <a:sym typeface="等线"/>
            </a:endParaRPr>
          </a:p>
        </p:txBody>
      </p:sp>
      <p:sp>
        <p:nvSpPr>
          <p:cNvPr id="40" name="圆角矩形 39">
            <a:extLst>
              <a:ext uri="{FF2B5EF4-FFF2-40B4-BE49-F238E27FC236}">
                <a16:creationId xmlns:a16="http://schemas.microsoft.com/office/drawing/2014/main" id="{6D17176D-55C5-D840-BE78-A5C7194ACD2A}"/>
              </a:ext>
            </a:extLst>
          </p:cNvPr>
          <p:cNvSpPr/>
          <p:nvPr/>
        </p:nvSpPr>
        <p:spPr>
          <a:xfrm>
            <a:off x="901354" y="759386"/>
            <a:ext cx="10387012" cy="3584013"/>
          </a:xfrm>
          <a:prstGeom prst="roundRect">
            <a:avLst>
              <a:gd name="adj" fmla="val 6158"/>
            </a:avLst>
          </a:prstGeom>
          <a:blipFill>
            <a:blip r:embed="rId3">
              <a:alphaModFix amt="50000"/>
            </a:blip>
            <a:stretch>
              <a:fillRect/>
            </a:stretch>
          </a:bli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1" i="0" u="none" strike="noStrike" cap="none" spc="0" normalizeH="0" baseline="0">
              <a:ln>
                <a:noFill/>
              </a:ln>
              <a:solidFill>
                <a:srgbClr val="000000"/>
              </a:solidFill>
              <a:effectLst/>
              <a:uFillTx/>
              <a:latin typeface="+mn-lt"/>
              <a:ea typeface="+mn-ea"/>
              <a:cs typeface="+mn-cs"/>
              <a:sym typeface="等线"/>
            </a:endParaRPr>
          </a:p>
        </p:txBody>
      </p:sp>
      <p:sp>
        <p:nvSpPr>
          <p:cNvPr id="8" name="文本框 7">
            <a:extLst>
              <a:ext uri="{FF2B5EF4-FFF2-40B4-BE49-F238E27FC236}">
                <a16:creationId xmlns:a16="http://schemas.microsoft.com/office/drawing/2014/main" id="{4C3BA2DE-9FC8-A546-A877-048253981C96}"/>
              </a:ext>
            </a:extLst>
          </p:cNvPr>
          <p:cNvSpPr txBox="1"/>
          <p:nvPr/>
        </p:nvSpPr>
        <p:spPr>
          <a:xfrm>
            <a:off x="3705582" y="1133607"/>
            <a:ext cx="77200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MESPlus</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cxnSp>
        <p:nvCxnSpPr>
          <p:cNvPr id="14" name="直线箭头连接符 13">
            <a:extLst>
              <a:ext uri="{FF2B5EF4-FFF2-40B4-BE49-F238E27FC236}">
                <a16:creationId xmlns:a16="http://schemas.microsoft.com/office/drawing/2014/main" id="{A358A1EC-B48E-6549-A5DF-3928A6D5CB81}"/>
              </a:ext>
            </a:extLst>
          </p:cNvPr>
          <p:cNvCxnSpPr>
            <a:cxnSpLocks/>
          </p:cNvCxnSpPr>
          <p:nvPr/>
        </p:nvCxnSpPr>
        <p:spPr>
          <a:xfrm>
            <a:off x="4592189" y="1287494"/>
            <a:ext cx="3073400" cy="0"/>
          </a:xfrm>
          <a:prstGeom prst="straightConnector1">
            <a:avLst/>
          </a:prstGeom>
          <a:noFill/>
          <a:ln w="6350" cap="rnd" cmpd="sng">
            <a:solidFill>
              <a:schemeClr val="bg1"/>
            </a:solidFill>
            <a:prstDash val="sysDash"/>
            <a:miter lim="800000"/>
            <a:headEnd type="oval" w="med" len="med"/>
            <a:tailEnd type="stealth" w="lg" len="lg"/>
          </a:ln>
          <a:effectLst/>
          <a:sp3d/>
        </p:spPr>
        <p:style>
          <a:lnRef idx="0">
            <a:scrgbClr r="0" g="0" b="0"/>
          </a:lnRef>
          <a:fillRef idx="0">
            <a:scrgbClr r="0" g="0" b="0"/>
          </a:fillRef>
          <a:effectRef idx="0">
            <a:scrgbClr r="0" g="0" b="0"/>
          </a:effectRef>
          <a:fontRef idx="none"/>
        </p:style>
      </p:cxnSp>
      <p:sp>
        <p:nvSpPr>
          <p:cNvPr id="17" name="文本框 16">
            <a:extLst>
              <a:ext uri="{FF2B5EF4-FFF2-40B4-BE49-F238E27FC236}">
                <a16:creationId xmlns:a16="http://schemas.microsoft.com/office/drawing/2014/main" id="{26DF3A24-2BB2-774F-B6BB-59C2380FA369}"/>
              </a:ext>
            </a:extLst>
          </p:cNvPr>
          <p:cNvSpPr txBox="1"/>
          <p:nvPr/>
        </p:nvSpPr>
        <p:spPr>
          <a:xfrm>
            <a:off x="7754489" y="1133607"/>
            <a:ext cx="63254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X-MES</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21" name="文本框 20">
            <a:extLst>
              <a:ext uri="{FF2B5EF4-FFF2-40B4-BE49-F238E27FC236}">
                <a16:creationId xmlns:a16="http://schemas.microsoft.com/office/drawing/2014/main" id="{29C6D30F-A6BA-8940-8739-300A2C0B5FB0}"/>
              </a:ext>
            </a:extLst>
          </p:cNvPr>
          <p:cNvSpPr txBox="1"/>
          <p:nvPr/>
        </p:nvSpPr>
        <p:spPr>
          <a:xfrm>
            <a:off x="3699170" y="1509480"/>
            <a:ext cx="77841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FMBPlus</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cxnSp>
        <p:nvCxnSpPr>
          <p:cNvPr id="22" name="直线箭头连接符 21">
            <a:extLst>
              <a:ext uri="{FF2B5EF4-FFF2-40B4-BE49-F238E27FC236}">
                <a16:creationId xmlns:a16="http://schemas.microsoft.com/office/drawing/2014/main" id="{1864A43B-30C5-F84D-A2F5-DFED1DA0976F}"/>
              </a:ext>
            </a:extLst>
          </p:cNvPr>
          <p:cNvCxnSpPr>
            <a:cxnSpLocks/>
          </p:cNvCxnSpPr>
          <p:nvPr/>
        </p:nvCxnSpPr>
        <p:spPr>
          <a:xfrm>
            <a:off x="4592189" y="1663367"/>
            <a:ext cx="3073400" cy="0"/>
          </a:xfrm>
          <a:prstGeom prst="straightConnector1">
            <a:avLst/>
          </a:prstGeom>
          <a:noFill/>
          <a:ln w="6350" cap="rnd" cmpd="sng">
            <a:solidFill>
              <a:schemeClr val="bg1"/>
            </a:solidFill>
            <a:prstDash val="sysDash"/>
            <a:miter lim="800000"/>
            <a:headEnd type="oval" w="med" len="med"/>
            <a:tailEnd type="stealth" w="lg" len="lg"/>
          </a:ln>
          <a:effectLst/>
          <a:sp3d/>
        </p:spPr>
        <p:style>
          <a:lnRef idx="0">
            <a:scrgbClr r="0" g="0" b="0"/>
          </a:lnRef>
          <a:fillRef idx="0">
            <a:scrgbClr r="0" g="0" b="0"/>
          </a:fillRef>
          <a:effectRef idx="0">
            <a:scrgbClr r="0" g="0" b="0"/>
          </a:effectRef>
          <a:fontRef idx="none"/>
        </p:style>
      </p:cxnSp>
      <p:sp>
        <p:nvSpPr>
          <p:cNvPr id="23" name="文本框 22">
            <a:extLst>
              <a:ext uri="{FF2B5EF4-FFF2-40B4-BE49-F238E27FC236}">
                <a16:creationId xmlns:a16="http://schemas.microsoft.com/office/drawing/2014/main" id="{DD7CDCA5-1120-CA4C-9702-4CBCE279858C}"/>
              </a:ext>
            </a:extLst>
          </p:cNvPr>
          <p:cNvSpPr txBox="1"/>
          <p:nvPr/>
        </p:nvSpPr>
        <p:spPr>
          <a:xfrm>
            <a:off x="7754489" y="1509480"/>
            <a:ext cx="117756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X-Monitoring</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25" name="文本框 24">
            <a:extLst>
              <a:ext uri="{FF2B5EF4-FFF2-40B4-BE49-F238E27FC236}">
                <a16:creationId xmlns:a16="http://schemas.microsoft.com/office/drawing/2014/main" id="{A4C7C80A-31AF-7947-9925-F24F229208DA}"/>
              </a:ext>
            </a:extLst>
          </p:cNvPr>
          <p:cNvSpPr txBox="1"/>
          <p:nvPr/>
        </p:nvSpPr>
        <p:spPr>
          <a:xfrm>
            <a:off x="3760084" y="1885353"/>
            <a:ext cx="71750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FAMate</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cxnSp>
        <p:nvCxnSpPr>
          <p:cNvPr id="26" name="直线箭头连接符 25">
            <a:extLst>
              <a:ext uri="{FF2B5EF4-FFF2-40B4-BE49-F238E27FC236}">
                <a16:creationId xmlns:a16="http://schemas.microsoft.com/office/drawing/2014/main" id="{9478A659-2124-0E47-9480-5B290750CDE7}"/>
              </a:ext>
            </a:extLst>
          </p:cNvPr>
          <p:cNvCxnSpPr>
            <a:cxnSpLocks/>
          </p:cNvCxnSpPr>
          <p:nvPr/>
        </p:nvCxnSpPr>
        <p:spPr>
          <a:xfrm>
            <a:off x="4592189" y="2039240"/>
            <a:ext cx="3073400" cy="0"/>
          </a:xfrm>
          <a:prstGeom prst="straightConnector1">
            <a:avLst/>
          </a:prstGeom>
          <a:noFill/>
          <a:ln w="6350" cap="rnd" cmpd="sng">
            <a:solidFill>
              <a:schemeClr val="bg1"/>
            </a:solidFill>
            <a:prstDash val="sysDash"/>
            <a:miter lim="800000"/>
            <a:headEnd type="oval" w="med" len="med"/>
            <a:tailEnd type="stealth" w="lg" len="lg"/>
          </a:ln>
          <a:effectLst/>
          <a:sp3d/>
        </p:spPr>
        <p:style>
          <a:lnRef idx="0">
            <a:scrgbClr r="0" g="0" b="0"/>
          </a:lnRef>
          <a:fillRef idx="0">
            <a:scrgbClr r="0" g="0" b="0"/>
          </a:fillRef>
          <a:effectRef idx="0">
            <a:scrgbClr r="0" g="0" b="0"/>
          </a:effectRef>
          <a:fontRef idx="none"/>
        </p:style>
      </p:cxnSp>
      <p:sp>
        <p:nvSpPr>
          <p:cNvPr id="27" name="文本框 26">
            <a:extLst>
              <a:ext uri="{FF2B5EF4-FFF2-40B4-BE49-F238E27FC236}">
                <a16:creationId xmlns:a16="http://schemas.microsoft.com/office/drawing/2014/main" id="{89F348AD-E6D2-5D48-9B30-9ABFDCAA9920}"/>
              </a:ext>
            </a:extLst>
          </p:cNvPr>
          <p:cNvSpPr txBox="1"/>
          <p:nvPr/>
        </p:nvSpPr>
        <p:spPr>
          <a:xfrm>
            <a:off x="7754489" y="1885353"/>
            <a:ext cx="76238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dirty="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X-Scada</a:t>
            </a:r>
            <a:endParaRPr kumimoji="0" lang="zh-CN" altLang="en-US" sz="1400" b="1" u="none" strike="noStrike" cap="none" spc="0" normalizeH="0" baseline="0" dirty="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29" name="文本框 28">
            <a:extLst>
              <a:ext uri="{FF2B5EF4-FFF2-40B4-BE49-F238E27FC236}">
                <a16:creationId xmlns:a16="http://schemas.microsoft.com/office/drawing/2014/main" id="{D3781DB5-04FD-944D-915F-6C13B1A85D76}"/>
              </a:ext>
            </a:extLst>
          </p:cNvPr>
          <p:cNvSpPr txBox="1"/>
          <p:nvPr/>
        </p:nvSpPr>
        <p:spPr>
          <a:xfrm>
            <a:off x="3370554" y="2261226"/>
            <a:ext cx="110703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Mobile Plant</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cxnSp>
        <p:nvCxnSpPr>
          <p:cNvPr id="30" name="直线箭头连接符 29">
            <a:extLst>
              <a:ext uri="{FF2B5EF4-FFF2-40B4-BE49-F238E27FC236}">
                <a16:creationId xmlns:a16="http://schemas.microsoft.com/office/drawing/2014/main" id="{15E43165-208F-B54D-BB25-B53222469D9E}"/>
              </a:ext>
            </a:extLst>
          </p:cNvPr>
          <p:cNvCxnSpPr>
            <a:cxnSpLocks/>
          </p:cNvCxnSpPr>
          <p:nvPr/>
        </p:nvCxnSpPr>
        <p:spPr>
          <a:xfrm>
            <a:off x="4592189" y="2415113"/>
            <a:ext cx="3073400" cy="0"/>
          </a:xfrm>
          <a:prstGeom prst="straightConnector1">
            <a:avLst/>
          </a:prstGeom>
          <a:noFill/>
          <a:ln w="6350" cap="rnd" cmpd="sng">
            <a:solidFill>
              <a:schemeClr val="bg1"/>
            </a:solidFill>
            <a:prstDash val="sysDash"/>
            <a:miter lim="800000"/>
            <a:headEnd type="oval" w="med" len="med"/>
            <a:tailEnd type="stealth" w="lg" len="lg"/>
          </a:ln>
          <a:effectLst/>
          <a:sp3d/>
        </p:spPr>
        <p:style>
          <a:lnRef idx="0">
            <a:scrgbClr r="0" g="0" b="0"/>
          </a:lnRef>
          <a:fillRef idx="0">
            <a:scrgbClr r="0" g="0" b="0"/>
          </a:fillRef>
          <a:effectRef idx="0">
            <a:scrgbClr r="0" g="0" b="0"/>
          </a:effectRef>
          <a:fontRef idx="none"/>
        </p:style>
      </p:cxnSp>
      <p:sp>
        <p:nvSpPr>
          <p:cNvPr id="31" name="文本框 30">
            <a:extLst>
              <a:ext uri="{FF2B5EF4-FFF2-40B4-BE49-F238E27FC236}">
                <a16:creationId xmlns:a16="http://schemas.microsoft.com/office/drawing/2014/main" id="{059DB273-F2ED-CA4D-A061-302AE9A1D4DB}"/>
              </a:ext>
            </a:extLst>
          </p:cNvPr>
          <p:cNvSpPr txBox="1"/>
          <p:nvPr/>
        </p:nvSpPr>
        <p:spPr>
          <a:xfrm>
            <a:off x="7754489" y="2261226"/>
            <a:ext cx="83612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X-Mobile</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33" name="文本框 32">
            <a:extLst>
              <a:ext uri="{FF2B5EF4-FFF2-40B4-BE49-F238E27FC236}">
                <a16:creationId xmlns:a16="http://schemas.microsoft.com/office/drawing/2014/main" id="{3AD7EA61-582B-0B41-AF76-16B46B5F46E8}"/>
              </a:ext>
            </a:extLst>
          </p:cNvPr>
          <p:cNvSpPr txBox="1"/>
          <p:nvPr/>
        </p:nvSpPr>
        <p:spPr>
          <a:xfrm>
            <a:off x="3388187" y="2637100"/>
            <a:ext cx="108939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DACrux SPC</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cxnSp>
        <p:nvCxnSpPr>
          <p:cNvPr id="34" name="直线箭头连接符 33">
            <a:extLst>
              <a:ext uri="{FF2B5EF4-FFF2-40B4-BE49-F238E27FC236}">
                <a16:creationId xmlns:a16="http://schemas.microsoft.com/office/drawing/2014/main" id="{249FC18C-99C8-3A44-A7C6-150E63D22733}"/>
              </a:ext>
            </a:extLst>
          </p:cNvPr>
          <p:cNvCxnSpPr>
            <a:cxnSpLocks/>
          </p:cNvCxnSpPr>
          <p:nvPr/>
        </p:nvCxnSpPr>
        <p:spPr>
          <a:xfrm>
            <a:off x="4592189" y="2790987"/>
            <a:ext cx="3073400" cy="0"/>
          </a:xfrm>
          <a:prstGeom prst="straightConnector1">
            <a:avLst/>
          </a:prstGeom>
          <a:noFill/>
          <a:ln w="6350" cap="rnd" cmpd="sng">
            <a:solidFill>
              <a:schemeClr val="bg1"/>
            </a:solidFill>
            <a:prstDash val="sysDash"/>
            <a:miter lim="800000"/>
            <a:headEnd type="oval" w="med" len="med"/>
            <a:tailEnd type="stealth" w="lg" len="lg"/>
          </a:ln>
          <a:effectLst/>
          <a:sp3d/>
        </p:spPr>
        <p:style>
          <a:lnRef idx="0">
            <a:scrgbClr r="0" g="0" b="0"/>
          </a:lnRef>
          <a:fillRef idx="0">
            <a:scrgbClr r="0" g="0" b="0"/>
          </a:fillRef>
          <a:effectRef idx="0">
            <a:scrgbClr r="0" g="0" b="0"/>
          </a:effectRef>
          <a:fontRef idx="none"/>
        </p:style>
      </p:cxnSp>
      <p:sp>
        <p:nvSpPr>
          <p:cNvPr id="35" name="文本框 34">
            <a:extLst>
              <a:ext uri="{FF2B5EF4-FFF2-40B4-BE49-F238E27FC236}">
                <a16:creationId xmlns:a16="http://schemas.microsoft.com/office/drawing/2014/main" id="{B39F36B2-4A14-9243-A246-C4EF161EB10B}"/>
              </a:ext>
            </a:extLst>
          </p:cNvPr>
          <p:cNvSpPr txBox="1"/>
          <p:nvPr/>
        </p:nvSpPr>
        <p:spPr>
          <a:xfrm>
            <a:off x="7754489" y="2637100"/>
            <a:ext cx="69826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X</a:t>
            </a:r>
            <a:r>
              <a:rPr kumimoji="0" lang="en-US" altLang="zh-CN" sz="1400" b="1" u="none" strike="noStrike" cap="none" spc="0" normalizeH="0" baseline="3000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Q</a:t>
            </a: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-SPC</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41" name="圆角矩形 40">
            <a:extLst>
              <a:ext uri="{FF2B5EF4-FFF2-40B4-BE49-F238E27FC236}">
                <a16:creationId xmlns:a16="http://schemas.microsoft.com/office/drawing/2014/main" id="{05CAAEDD-7489-F64B-B1B9-646E88201562}"/>
              </a:ext>
            </a:extLst>
          </p:cNvPr>
          <p:cNvSpPr/>
          <p:nvPr/>
        </p:nvSpPr>
        <p:spPr>
          <a:xfrm>
            <a:off x="3661963" y="4102321"/>
            <a:ext cx="4865795" cy="454414"/>
          </a:xfrm>
          <a:prstGeom prst="roundRect">
            <a:avLst>
              <a:gd name="adj" fmla="val 11077"/>
            </a:avLst>
          </a:prstGeom>
          <a:solidFill>
            <a:schemeClr val="bg1"/>
          </a:solidFill>
          <a:ln w="12700" cap="flat">
            <a:noFill/>
            <a:prstDash val="solid"/>
            <a:miter lim="800000"/>
          </a:ln>
          <a:effectLst>
            <a:outerShdw blurRad="304800" dist="63500" dir="5400000" sx="103000" sy="103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1" i="0" u="none" strike="noStrike" cap="none" spc="0" normalizeH="0" baseline="0">
              <a:ln>
                <a:noFill/>
              </a:ln>
              <a:solidFill>
                <a:srgbClr val="000000"/>
              </a:solidFill>
              <a:effectLst/>
              <a:uFillTx/>
              <a:latin typeface="+mn-lt"/>
              <a:ea typeface="+mn-ea"/>
              <a:cs typeface="+mn-cs"/>
              <a:sym typeface="等线"/>
            </a:endParaRPr>
          </a:p>
        </p:txBody>
      </p:sp>
      <p:sp>
        <p:nvSpPr>
          <p:cNvPr id="42" name="文本框 41">
            <a:extLst>
              <a:ext uri="{FF2B5EF4-FFF2-40B4-BE49-F238E27FC236}">
                <a16:creationId xmlns:a16="http://schemas.microsoft.com/office/drawing/2014/main" id="{36C2E48A-F023-0E4C-93AF-0A589C8E79D8}"/>
              </a:ext>
            </a:extLst>
          </p:cNvPr>
          <p:cNvSpPr txBox="1"/>
          <p:nvPr/>
        </p:nvSpPr>
        <p:spPr>
          <a:xfrm>
            <a:off x="3915899" y="4160252"/>
            <a:ext cx="460638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600" b="1">
                <a:solidFill>
                  <a:srgbClr val="036AB4"/>
                </a:solidFill>
                <a:latin typeface="Microsoft YaHei" panose="020B0503020204020204" pitchFamily="34" charset="-122"/>
                <a:ea typeface="Microsoft YaHei" panose="020B0503020204020204" pitchFamily="34" charset="-122"/>
              </a:rPr>
              <a:t>均由原三星麦康研发所所长及团队操刀设计并研发</a:t>
            </a:r>
            <a:endParaRPr kumimoji="0" lang="zh-CN" altLang="en-US" sz="1600" b="1" u="none" strike="noStrike" cap="none" spc="0" normalizeH="0" baseline="0">
              <a:ln>
                <a:noFill/>
              </a:ln>
              <a:solidFill>
                <a:srgbClr val="036AB4"/>
              </a:solidFill>
              <a:effectLst/>
              <a:uFillTx/>
              <a:latin typeface="Microsoft YaHei" panose="020B0503020204020204" pitchFamily="34" charset="-122"/>
              <a:ea typeface="Microsoft YaHei" panose="020B0503020204020204" pitchFamily="34" charset="-122"/>
              <a:sym typeface="等线"/>
            </a:endParaRPr>
          </a:p>
        </p:txBody>
      </p:sp>
      <p:sp>
        <p:nvSpPr>
          <p:cNvPr id="43" name="文本框 42">
            <a:extLst>
              <a:ext uri="{FF2B5EF4-FFF2-40B4-BE49-F238E27FC236}">
                <a16:creationId xmlns:a16="http://schemas.microsoft.com/office/drawing/2014/main" id="{01E96C0F-2A91-714B-A447-A5C513377F66}"/>
              </a:ext>
            </a:extLst>
          </p:cNvPr>
          <p:cNvSpPr txBox="1"/>
          <p:nvPr/>
        </p:nvSpPr>
        <p:spPr>
          <a:xfrm>
            <a:off x="2453636" y="3014189"/>
            <a:ext cx="20239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r"/>
            <a:r>
              <a:rPr lang="en-US" altLang="zh-CN" sz="1400" b="1">
                <a:solidFill>
                  <a:schemeClr val="bg1"/>
                </a:solidFill>
                <a:latin typeface="Microsoft YaHei Light" panose="020B0502040204020203" pitchFamily="34" charset="-122"/>
                <a:ea typeface="Microsoft YaHei Light" panose="020B0502040204020203" pitchFamily="34" charset="-122"/>
              </a:rPr>
              <a:t>DACrux YMS/DMS/RMS</a:t>
            </a:r>
            <a:endParaRPr lang="zh-CN" altLang="en-US" sz="1400" b="1">
              <a:solidFill>
                <a:schemeClr val="bg1"/>
              </a:solidFill>
              <a:latin typeface="Microsoft YaHei Light" panose="020B0502040204020203" pitchFamily="34" charset="-122"/>
              <a:ea typeface="Microsoft YaHei Light" panose="020B0502040204020203" pitchFamily="34" charset="-122"/>
            </a:endParaRPr>
          </a:p>
        </p:txBody>
      </p:sp>
      <p:cxnSp>
        <p:nvCxnSpPr>
          <p:cNvPr id="44" name="直线箭头连接符 43">
            <a:extLst>
              <a:ext uri="{FF2B5EF4-FFF2-40B4-BE49-F238E27FC236}">
                <a16:creationId xmlns:a16="http://schemas.microsoft.com/office/drawing/2014/main" id="{D6DFA598-0C00-5E4C-91C7-E91D5CB269F2}"/>
              </a:ext>
            </a:extLst>
          </p:cNvPr>
          <p:cNvCxnSpPr>
            <a:cxnSpLocks/>
          </p:cNvCxnSpPr>
          <p:nvPr/>
        </p:nvCxnSpPr>
        <p:spPr>
          <a:xfrm>
            <a:off x="4592189" y="3168076"/>
            <a:ext cx="3073400" cy="0"/>
          </a:xfrm>
          <a:prstGeom prst="straightConnector1">
            <a:avLst/>
          </a:prstGeom>
          <a:noFill/>
          <a:ln w="6350" cap="rnd" cmpd="sng">
            <a:solidFill>
              <a:schemeClr val="bg1"/>
            </a:solidFill>
            <a:prstDash val="sysDash"/>
            <a:miter lim="800000"/>
            <a:headEnd type="oval" w="med" len="med"/>
            <a:tailEnd type="stealth" w="lg" len="lg"/>
          </a:ln>
          <a:effectLst/>
          <a:sp3d/>
        </p:spPr>
        <p:style>
          <a:lnRef idx="0">
            <a:scrgbClr r="0" g="0" b="0"/>
          </a:lnRef>
          <a:fillRef idx="0">
            <a:scrgbClr r="0" g="0" b="0"/>
          </a:fillRef>
          <a:effectRef idx="0">
            <a:scrgbClr r="0" g="0" b="0"/>
          </a:effectRef>
          <a:fontRef idx="none"/>
        </p:style>
      </p:cxnSp>
      <p:sp>
        <p:nvSpPr>
          <p:cNvPr id="45" name="文本框 44">
            <a:extLst>
              <a:ext uri="{FF2B5EF4-FFF2-40B4-BE49-F238E27FC236}">
                <a16:creationId xmlns:a16="http://schemas.microsoft.com/office/drawing/2014/main" id="{61C6385B-240E-9249-9FDF-2F28C9FC2B13}"/>
              </a:ext>
            </a:extLst>
          </p:cNvPr>
          <p:cNvSpPr txBox="1"/>
          <p:nvPr/>
        </p:nvSpPr>
        <p:spPr>
          <a:xfrm>
            <a:off x="7754489" y="3014189"/>
            <a:ext cx="168571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a:solidFill>
                  <a:schemeClr val="bg1"/>
                </a:solidFill>
                <a:latin typeface="Microsoft YaHei Light" panose="020B0502040204020203" pitchFamily="34" charset="-122"/>
                <a:ea typeface="Microsoft YaHei Light" panose="020B0502040204020203" pitchFamily="34" charset="-122"/>
              </a:rPr>
              <a:t>X</a:t>
            </a:r>
            <a:r>
              <a:rPr lang="en-US" altLang="zh-CN" sz="1400" b="1" baseline="30000">
                <a:solidFill>
                  <a:schemeClr val="bg1"/>
                </a:solidFill>
                <a:latin typeface="Microsoft YaHei Light" panose="020B0502040204020203" pitchFamily="34" charset="-122"/>
                <a:ea typeface="Microsoft YaHei Light" panose="020B0502040204020203" pitchFamily="34" charset="-122"/>
              </a:rPr>
              <a:t>Q</a:t>
            </a:r>
            <a:r>
              <a:rPr lang="en-US" altLang="zh-CN" sz="1400" b="1">
                <a:solidFill>
                  <a:schemeClr val="bg1"/>
                </a:solidFill>
                <a:latin typeface="Microsoft YaHei Light" panose="020B0502040204020203" pitchFamily="34" charset="-122"/>
                <a:ea typeface="Microsoft YaHei Light" panose="020B0502040204020203" pitchFamily="34" charset="-122"/>
              </a:rPr>
              <a:t>- YMS/DMS/RMS</a:t>
            </a:r>
            <a:endParaRPr lang="zh-CN" altLang="en-US" sz="1400" b="1">
              <a:solidFill>
                <a:schemeClr val="bg1"/>
              </a:solidFill>
              <a:latin typeface="Microsoft YaHei Light" panose="020B0502040204020203" pitchFamily="34" charset="-122"/>
              <a:ea typeface="Microsoft YaHei Light" panose="020B0502040204020203" pitchFamily="34" charset="-122"/>
            </a:endParaRPr>
          </a:p>
        </p:txBody>
      </p:sp>
      <p:sp>
        <p:nvSpPr>
          <p:cNvPr id="46" name="文本框 45">
            <a:extLst>
              <a:ext uri="{FF2B5EF4-FFF2-40B4-BE49-F238E27FC236}">
                <a16:creationId xmlns:a16="http://schemas.microsoft.com/office/drawing/2014/main" id="{982CC009-54E2-034E-85C3-CF9695CA56AB}"/>
              </a:ext>
            </a:extLst>
          </p:cNvPr>
          <p:cNvSpPr txBox="1"/>
          <p:nvPr/>
        </p:nvSpPr>
        <p:spPr>
          <a:xfrm>
            <a:off x="3732832" y="3390063"/>
            <a:ext cx="74475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APSplus</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cxnSp>
        <p:nvCxnSpPr>
          <p:cNvPr id="47" name="直线箭头连接符 46">
            <a:extLst>
              <a:ext uri="{FF2B5EF4-FFF2-40B4-BE49-F238E27FC236}">
                <a16:creationId xmlns:a16="http://schemas.microsoft.com/office/drawing/2014/main" id="{18D74278-FB36-7742-88BD-368165A6544A}"/>
              </a:ext>
            </a:extLst>
          </p:cNvPr>
          <p:cNvCxnSpPr>
            <a:cxnSpLocks/>
          </p:cNvCxnSpPr>
          <p:nvPr/>
        </p:nvCxnSpPr>
        <p:spPr>
          <a:xfrm>
            <a:off x="4592189" y="3543950"/>
            <a:ext cx="3073400" cy="0"/>
          </a:xfrm>
          <a:prstGeom prst="straightConnector1">
            <a:avLst/>
          </a:prstGeom>
          <a:noFill/>
          <a:ln w="6350" cap="rnd" cmpd="sng">
            <a:solidFill>
              <a:schemeClr val="bg1"/>
            </a:solidFill>
            <a:prstDash val="sysDash"/>
            <a:miter lim="800000"/>
            <a:headEnd type="oval" w="med" len="med"/>
            <a:tailEnd type="stealth" w="lg" len="lg"/>
          </a:ln>
          <a:effectLst/>
          <a:sp3d/>
        </p:spPr>
        <p:style>
          <a:lnRef idx="0">
            <a:scrgbClr r="0" g="0" b="0"/>
          </a:lnRef>
          <a:fillRef idx="0">
            <a:scrgbClr r="0" g="0" b="0"/>
          </a:fillRef>
          <a:effectRef idx="0">
            <a:scrgbClr r="0" g="0" b="0"/>
          </a:effectRef>
          <a:fontRef idx="none"/>
        </p:style>
      </p:cxnSp>
      <p:sp>
        <p:nvSpPr>
          <p:cNvPr id="48" name="文本框 47">
            <a:extLst>
              <a:ext uri="{FF2B5EF4-FFF2-40B4-BE49-F238E27FC236}">
                <a16:creationId xmlns:a16="http://schemas.microsoft.com/office/drawing/2014/main" id="{A4754D92-0B41-9A42-A05E-673F616C0D32}"/>
              </a:ext>
            </a:extLst>
          </p:cNvPr>
          <p:cNvSpPr txBox="1"/>
          <p:nvPr/>
        </p:nvSpPr>
        <p:spPr>
          <a:xfrm>
            <a:off x="7754489" y="3390063"/>
            <a:ext cx="60048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X-APS</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51" name="文本框 50">
            <a:extLst>
              <a:ext uri="{FF2B5EF4-FFF2-40B4-BE49-F238E27FC236}">
                <a16:creationId xmlns:a16="http://schemas.microsoft.com/office/drawing/2014/main" id="{51A3D8BD-765B-2F47-AF29-134355B59B17}"/>
              </a:ext>
            </a:extLst>
          </p:cNvPr>
          <p:cNvSpPr txBox="1"/>
          <p:nvPr/>
        </p:nvSpPr>
        <p:spPr>
          <a:xfrm>
            <a:off x="9565350" y="1601453"/>
            <a:ext cx="369330" cy="1627319"/>
          </a:xfrm>
          <a:prstGeom prst="rect">
            <a:avLst/>
          </a:prstGeom>
          <a:solidFill>
            <a:srgbClr val="036AB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eaVert"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1" i="0" u="none" strike="noStrike" cap="none" spc="600" normalizeH="0" baseline="0" dirty="0">
                <a:ln>
                  <a:noFill/>
                </a:ln>
                <a:solidFill>
                  <a:schemeClr val="bg1"/>
                </a:solidFill>
                <a:effectLst/>
                <a:uFillTx/>
                <a:latin typeface="+mn-lt"/>
                <a:ea typeface="+mn-ea"/>
                <a:cs typeface="+mn-cs"/>
                <a:sym typeface="等线"/>
              </a:rPr>
              <a:t>微  迅</a:t>
            </a:r>
            <a:endParaRPr kumimoji="0" lang="en-US" altLang="zh-CN" sz="1800" b="1" i="0" u="none" strike="noStrike" cap="none" spc="600" normalizeH="0" baseline="0" dirty="0">
              <a:ln>
                <a:noFill/>
              </a:ln>
              <a:solidFill>
                <a:schemeClr val="bg1"/>
              </a:solidFill>
              <a:effectLst/>
              <a:uFillTx/>
              <a:latin typeface="+mn-lt"/>
              <a:ea typeface="+mn-ea"/>
              <a:cs typeface="+mn-cs"/>
              <a:sym typeface="等线"/>
            </a:endParaRPr>
          </a:p>
        </p:txBody>
      </p:sp>
      <p:sp>
        <p:nvSpPr>
          <p:cNvPr id="59" name="文本框 58">
            <a:extLst>
              <a:ext uri="{FF2B5EF4-FFF2-40B4-BE49-F238E27FC236}">
                <a16:creationId xmlns:a16="http://schemas.microsoft.com/office/drawing/2014/main" id="{9CBAD9C8-3CB1-8B40-A1C5-5D9A819B09DA}"/>
              </a:ext>
            </a:extLst>
          </p:cNvPr>
          <p:cNvSpPr txBox="1"/>
          <p:nvPr/>
        </p:nvSpPr>
        <p:spPr>
          <a:xfrm>
            <a:off x="1959161" y="1601453"/>
            <a:ext cx="369330" cy="1627319"/>
          </a:xfrm>
          <a:prstGeom prst="rect">
            <a:avLst/>
          </a:prstGeom>
          <a:solidFill>
            <a:srgbClr val="036AB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eaVert"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1" i="0" u="none" strike="noStrike" cap="none" spc="600" normalizeH="0" baseline="0">
                <a:ln>
                  <a:noFill/>
                </a:ln>
                <a:solidFill>
                  <a:schemeClr val="bg1"/>
                </a:solidFill>
                <a:effectLst/>
                <a:uFillTx/>
                <a:latin typeface="+mn-lt"/>
                <a:ea typeface="+mn-ea"/>
                <a:cs typeface="+mn-cs"/>
                <a:sym typeface="等线"/>
              </a:rPr>
              <a:t>三星麦康</a:t>
            </a:r>
          </a:p>
        </p:txBody>
      </p:sp>
      <p:sp>
        <p:nvSpPr>
          <p:cNvPr id="60" name="椭圆 59">
            <a:extLst>
              <a:ext uri="{FF2B5EF4-FFF2-40B4-BE49-F238E27FC236}">
                <a16:creationId xmlns:a16="http://schemas.microsoft.com/office/drawing/2014/main" id="{4ACC062D-1F1B-8947-82F2-22D06987E972}"/>
              </a:ext>
            </a:extLst>
          </p:cNvPr>
          <p:cNvSpPr/>
          <p:nvPr/>
        </p:nvSpPr>
        <p:spPr>
          <a:xfrm>
            <a:off x="6026150" y="4783418"/>
            <a:ext cx="139700" cy="139700"/>
          </a:xfrm>
          <a:prstGeom prst="ellipse">
            <a:avLst/>
          </a:prstGeom>
          <a:solidFill>
            <a:schemeClr val="accent1"/>
          </a:solidFill>
          <a:ln w="28575" cap="flat">
            <a:solidFill>
              <a:srgbClr val="076AB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61" name="椭圆 60">
            <a:extLst>
              <a:ext uri="{FF2B5EF4-FFF2-40B4-BE49-F238E27FC236}">
                <a16:creationId xmlns:a16="http://schemas.microsoft.com/office/drawing/2014/main" id="{888CD989-48DB-AF44-A973-D446D1566E66}"/>
              </a:ext>
            </a:extLst>
          </p:cNvPr>
          <p:cNvSpPr/>
          <p:nvPr/>
        </p:nvSpPr>
        <p:spPr>
          <a:xfrm>
            <a:off x="6026150" y="6546094"/>
            <a:ext cx="139700" cy="139700"/>
          </a:xfrm>
          <a:prstGeom prst="ellipse">
            <a:avLst/>
          </a:prstGeom>
          <a:solidFill>
            <a:schemeClr val="accent1"/>
          </a:solidFill>
          <a:ln w="28575" cap="flat">
            <a:solidFill>
              <a:srgbClr val="076AB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63" name="直线连接符 62">
            <a:extLst>
              <a:ext uri="{FF2B5EF4-FFF2-40B4-BE49-F238E27FC236}">
                <a16:creationId xmlns:a16="http://schemas.microsoft.com/office/drawing/2014/main" id="{B338CDFB-3E28-6249-9B3E-4994D2DE2335}"/>
              </a:ext>
            </a:extLst>
          </p:cNvPr>
          <p:cNvCxnSpPr>
            <a:cxnSpLocks/>
            <a:stCxn id="60" idx="4"/>
            <a:endCxn id="61" idx="0"/>
          </p:cNvCxnSpPr>
          <p:nvPr/>
        </p:nvCxnSpPr>
        <p:spPr>
          <a:xfrm>
            <a:off x="6096000" y="4923118"/>
            <a:ext cx="0" cy="1622976"/>
          </a:xfrm>
          <a:prstGeom prst="line">
            <a:avLst/>
          </a:prstGeom>
          <a:noFill/>
          <a:ln w="12700" cap="flat">
            <a:solidFill>
              <a:srgbClr val="076AB5"/>
            </a:solidFill>
            <a:prstDash val="sysDash"/>
            <a:miter lim="800000"/>
          </a:ln>
          <a:effectLst/>
          <a:sp3d/>
        </p:spPr>
        <p:style>
          <a:lnRef idx="0">
            <a:scrgbClr r="0" g="0" b="0"/>
          </a:lnRef>
          <a:fillRef idx="0">
            <a:scrgbClr r="0" g="0" b="0"/>
          </a:fillRef>
          <a:effectRef idx="0">
            <a:scrgbClr r="0" g="0" b="0"/>
          </a:effectRef>
          <a:fontRef idx="none"/>
        </p:style>
      </p:cxnSp>
      <p:sp>
        <p:nvSpPr>
          <p:cNvPr id="65" name="文本框 64">
            <a:extLst>
              <a:ext uri="{FF2B5EF4-FFF2-40B4-BE49-F238E27FC236}">
                <a16:creationId xmlns:a16="http://schemas.microsoft.com/office/drawing/2014/main" id="{61809A98-CCEC-F040-8774-F9B2A3EBC805}"/>
              </a:ext>
            </a:extLst>
          </p:cNvPr>
          <p:cNvSpPr txBox="1"/>
          <p:nvPr/>
        </p:nvSpPr>
        <p:spPr>
          <a:xfrm>
            <a:off x="905347" y="4753842"/>
            <a:ext cx="377923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600">
                <a:solidFill>
                  <a:srgbClr val="0D233B"/>
                </a:solidFill>
                <a:latin typeface="Microsoft YaHei" panose="020B0503020204020204" pitchFamily="34" charset="-122"/>
                <a:ea typeface="Microsoft YaHei" panose="020B0503020204020204" pitchFamily="34" charset="-122"/>
              </a:rPr>
              <a:t>三星麦康的</a:t>
            </a:r>
            <a:r>
              <a:rPr lang="en-US" altLang="zh-CN" sz="1600">
                <a:solidFill>
                  <a:srgbClr val="0D233B"/>
                </a:solidFill>
                <a:latin typeface="Microsoft YaHei" panose="020B0503020204020204" pitchFamily="34" charset="-122"/>
                <a:ea typeface="Microsoft YaHei" panose="020B0503020204020204" pitchFamily="34" charset="-122"/>
              </a:rPr>
              <a:t>MOMS</a:t>
            </a:r>
            <a:r>
              <a:rPr lang="zh-CN" altLang="en-US" sz="1600">
                <a:solidFill>
                  <a:srgbClr val="0D233B"/>
                </a:solidFill>
                <a:latin typeface="Microsoft YaHei" panose="020B0503020204020204" pitchFamily="34" charset="-122"/>
                <a:ea typeface="Microsoft YaHei" panose="020B0503020204020204" pitchFamily="34" charset="-122"/>
              </a:rPr>
              <a:t>系统在</a:t>
            </a:r>
            <a:r>
              <a:rPr lang="en-US" altLang="zh-CN" sz="1600">
                <a:solidFill>
                  <a:srgbClr val="0D233B"/>
                </a:solidFill>
                <a:latin typeface="Microsoft YaHei" panose="020B0503020204020204" pitchFamily="34" charset="-122"/>
                <a:ea typeface="Microsoft YaHei" panose="020B0503020204020204" pitchFamily="34" charset="-122"/>
              </a:rPr>
              <a:t>Gartner</a:t>
            </a:r>
            <a:r>
              <a:rPr lang="zh-CN" altLang="en-US" sz="1600">
                <a:solidFill>
                  <a:srgbClr val="0D233B"/>
                </a:solidFill>
                <a:latin typeface="Microsoft YaHei" panose="020B0503020204020204" pitchFamily="34" charset="-122"/>
                <a:ea typeface="Microsoft YaHei" panose="020B0503020204020204" pitchFamily="34" charset="-122"/>
              </a:rPr>
              <a:t>的评价</a:t>
            </a:r>
            <a:endParaRPr kumimoji="0" lang="zh-CN" altLang="en-US" sz="1600" u="none" strike="noStrike" cap="none" spc="0" normalizeH="0" baseline="0">
              <a:ln>
                <a:noFill/>
              </a:ln>
              <a:solidFill>
                <a:srgbClr val="0D233B"/>
              </a:solidFill>
              <a:effectLst/>
              <a:uFillTx/>
              <a:latin typeface="Microsoft YaHei" panose="020B0503020204020204" pitchFamily="34" charset="-122"/>
              <a:ea typeface="Microsoft YaHei" panose="020B0503020204020204" pitchFamily="34" charset="-122"/>
              <a:sym typeface="等线"/>
            </a:endParaRPr>
          </a:p>
        </p:txBody>
      </p:sp>
      <p:sp>
        <p:nvSpPr>
          <p:cNvPr id="66" name="文本框 65">
            <a:extLst>
              <a:ext uri="{FF2B5EF4-FFF2-40B4-BE49-F238E27FC236}">
                <a16:creationId xmlns:a16="http://schemas.microsoft.com/office/drawing/2014/main" id="{BB55D4B7-E413-E84A-8E7E-684A7FF297DD}"/>
              </a:ext>
            </a:extLst>
          </p:cNvPr>
          <p:cNvSpPr txBox="1"/>
          <p:nvPr/>
        </p:nvSpPr>
        <p:spPr>
          <a:xfrm>
            <a:off x="905346" y="5121966"/>
            <a:ext cx="4865781"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ts val="2000"/>
              </a:lnSpc>
            </a:pPr>
            <a:r>
              <a:rPr lang="en-US" altLang="zh-CN" sz="1200">
                <a:latin typeface="Arial"/>
                <a:ea typeface="微软雅黑"/>
                <a:cs typeface="Arial"/>
              </a:rPr>
              <a:t>2012</a:t>
            </a:r>
            <a:r>
              <a:rPr lang="zh-CN" altLang="en-US" sz="1200">
                <a:latin typeface="Arial"/>
                <a:ea typeface="微软雅黑"/>
                <a:cs typeface="Arial"/>
              </a:rPr>
              <a:t>，</a:t>
            </a:r>
            <a:r>
              <a:rPr lang="en-US" altLang="zh-CN" sz="1200">
                <a:latin typeface="Arial"/>
                <a:ea typeface="微软雅黑"/>
                <a:cs typeface="Arial"/>
              </a:rPr>
              <a:t>2013</a:t>
            </a:r>
            <a:r>
              <a:rPr lang="zh-CN" altLang="en-US" sz="1200">
                <a:latin typeface="Arial"/>
                <a:ea typeface="微软雅黑"/>
                <a:cs typeface="Arial"/>
              </a:rPr>
              <a:t>，</a:t>
            </a:r>
            <a:r>
              <a:rPr lang="en-US" altLang="zh-CN" sz="1200">
                <a:latin typeface="Arial"/>
                <a:ea typeface="微软雅黑"/>
                <a:cs typeface="Arial"/>
              </a:rPr>
              <a:t>2015</a:t>
            </a:r>
            <a:r>
              <a:rPr lang="zh-CN" altLang="en-US" sz="1200">
                <a:latin typeface="Arial"/>
                <a:ea typeface="微软雅黑"/>
                <a:cs typeface="Arial"/>
              </a:rPr>
              <a:t>年 </a:t>
            </a:r>
            <a:r>
              <a:rPr lang="en-US" altLang="zh-CN" sz="1200">
                <a:latin typeface="Arial"/>
                <a:ea typeface="微软雅黑"/>
                <a:cs typeface="Arial"/>
              </a:rPr>
              <a:t>~ </a:t>
            </a:r>
            <a:r>
              <a:rPr lang="zh-CN" altLang="en-US" sz="1200">
                <a:latin typeface="Arial"/>
                <a:ea typeface="微软雅黑"/>
                <a:cs typeface="Arial"/>
              </a:rPr>
              <a:t>三星麦康</a:t>
            </a:r>
            <a:r>
              <a:rPr lang="zh-CN" altLang="zh-CN" sz="1200">
                <a:latin typeface="Arial"/>
                <a:ea typeface="微软雅黑"/>
                <a:cs typeface="Arial"/>
              </a:rPr>
              <a:t>作为亚洲地区唯一</a:t>
            </a:r>
            <a:r>
              <a:rPr lang="zh-CN" altLang="en-US" sz="1200">
                <a:latin typeface="Arial"/>
                <a:ea typeface="微软雅黑"/>
                <a:cs typeface="Arial"/>
              </a:rPr>
              <a:t>的</a:t>
            </a:r>
            <a:r>
              <a:rPr lang="zh-CN" altLang="zh-CN" sz="1200">
                <a:latin typeface="Arial"/>
                <a:ea typeface="微软雅黑"/>
                <a:cs typeface="Arial"/>
              </a:rPr>
              <a:t>一家</a:t>
            </a:r>
            <a:r>
              <a:rPr lang="en-US" altLang="zh-CN" sz="1200">
                <a:latin typeface="Arial"/>
                <a:ea typeface="微软雅黑"/>
                <a:cs typeface="Arial"/>
              </a:rPr>
              <a:t>MES</a:t>
            </a:r>
            <a:r>
              <a:rPr lang="zh-CN" altLang="en-US" sz="1200">
                <a:latin typeface="Arial"/>
                <a:ea typeface="微软雅黑"/>
                <a:cs typeface="Arial"/>
              </a:rPr>
              <a:t>专业</a:t>
            </a:r>
            <a:r>
              <a:rPr lang="zh-CN" altLang="zh-CN" sz="1200">
                <a:latin typeface="Arial"/>
                <a:ea typeface="微软雅黑"/>
                <a:cs typeface="Arial"/>
              </a:rPr>
              <a:t>供应商，刊登在全球</a:t>
            </a:r>
            <a:r>
              <a:rPr lang="en-US" altLang="zh-CN" sz="1200">
                <a:latin typeface="Arial"/>
                <a:ea typeface="微软雅黑"/>
                <a:cs typeface="Arial"/>
              </a:rPr>
              <a:t>IT</a:t>
            </a:r>
            <a:r>
              <a:rPr lang="zh-CN" altLang="zh-CN" sz="1200">
                <a:latin typeface="Arial"/>
                <a:ea typeface="微软雅黑"/>
                <a:cs typeface="Arial"/>
              </a:rPr>
              <a:t>市场分析机构</a:t>
            </a:r>
            <a:r>
              <a:rPr lang="en-US" altLang="zh-CN" sz="1200">
                <a:latin typeface="Arial"/>
                <a:ea typeface="微软雅黑"/>
                <a:cs typeface="Arial"/>
              </a:rPr>
              <a:t>Gartner </a:t>
            </a:r>
            <a:r>
              <a:rPr lang="zh-CN" altLang="zh-CN" sz="1200">
                <a:latin typeface="Arial"/>
                <a:ea typeface="微软雅黑"/>
                <a:cs typeface="Arial"/>
              </a:rPr>
              <a:t>公司发布的</a:t>
            </a:r>
            <a:r>
              <a:rPr lang="en-US" altLang="zh-CN" sz="1400" b="1">
                <a:solidFill>
                  <a:schemeClr val="accent6"/>
                </a:solidFill>
                <a:latin typeface="Arial"/>
                <a:ea typeface="微软雅黑"/>
                <a:cs typeface="Arial"/>
              </a:rPr>
              <a:t>“Vendor Guide for Manufacturing Execution Systems”</a:t>
            </a:r>
            <a:r>
              <a:rPr lang="zh-CN" altLang="zh-CN" sz="1200">
                <a:latin typeface="Arial"/>
                <a:ea typeface="微软雅黑"/>
                <a:cs typeface="Arial"/>
              </a:rPr>
              <a:t>报告中。</a:t>
            </a:r>
          </a:p>
        </p:txBody>
      </p:sp>
      <p:sp>
        <p:nvSpPr>
          <p:cNvPr id="67" name="文本框 66">
            <a:extLst>
              <a:ext uri="{FF2B5EF4-FFF2-40B4-BE49-F238E27FC236}">
                <a16:creationId xmlns:a16="http://schemas.microsoft.com/office/drawing/2014/main" id="{C848826D-D71D-B54C-85D9-EE034CF2AABB}"/>
              </a:ext>
            </a:extLst>
          </p:cNvPr>
          <p:cNvSpPr txBox="1"/>
          <p:nvPr/>
        </p:nvSpPr>
        <p:spPr>
          <a:xfrm>
            <a:off x="6481385" y="4753842"/>
            <a:ext cx="207204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600" u="none" strike="noStrike" cap="none" spc="0" normalizeH="0" baseline="0">
                <a:ln>
                  <a:noFill/>
                </a:ln>
                <a:solidFill>
                  <a:srgbClr val="0D233B"/>
                </a:solidFill>
                <a:effectLst/>
                <a:uFillTx/>
                <a:latin typeface="Microsoft YaHei" panose="020B0503020204020204" pitchFamily="34" charset="-122"/>
                <a:ea typeface="Microsoft YaHei" panose="020B0503020204020204" pitchFamily="34" charset="-122"/>
                <a:sym typeface="等线"/>
              </a:rPr>
              <a:t>微迅</a:t>
            </a:r>
            <a:r>
              <a:rPr kumimoji="0" lang="en-US" altLang="zh-CN" sz="1600" u="none" strike="noStrike" cap="none" spc="0" normalizeH="0" baseline="0">
                <a:ln>
                  <a:noFill/>
                </a:ln>
                <a:solidFill>
                  <a:srgbClr val="0D233B"/>
                </a:solidFill>
                <a:effectLst/>
                <a:uFillTx/>
                <a:latin typeface="Microsoft YaHei" panose="020B0503020204020204" pitchFamily="34" charset="-122"/>
                <a:ea typeface="Microsoft YaHei" panose="020B0503020204020204" pitchFamily="34" charset="-122"/>
                <a:sym typeface="等线"/>
              </a:rPr>
              <a:t>X</a:t>
            </a:r>
            <a:r>
              <a:rPr kumimoji="0" lang="zh-CN" altLang="en-US" sz="1600" u="none" strike="noStrike" cap="none" spc="0" normalizeH="0" baseline="0">
                <a:ln>
                  <a:noFill/>
                </a:ln>
                <a:solidFill>
                  <a:srgbClr val="0D233B"/>
                </a:solidFill>
                <a:effectLst/>
                <a:uFillTx/>
                <a:latin typeface="Microsoft YaHei" panose="020B0503020204020204" pitchFamily="34" charset="-122"/>
                <a:ea typeface="Microsoft YaHei" panose="020B0503020204020204" pitchFamily="34" charset="-122"/>
                <a:sym typeface="等线"/>
              </a:rPr>
              <a:t>系列产品的水准</a:t>
            </a:r>
          </a:p>
        </p:txBody>
      </p:sp>
      <p:sp>
        <p:nvSpPr>
          <p:cNvPr id="68" name="文本框 67">
            <a:extLst>
              <a:ext uri="{FF2B5EF4-FFF2-40B4-BE49-F238E27FC236}">
                <a16:creationId xmlns:a16="http://schemas.microsoft.com/office/drawing/2014/main" id="{7730F33B-1955-284F-A1A3-9F08689101EB}"/>
              </a:ext>
            </a:extLst>
          </p:cNvPr>
          <p:cNvSpPr txBox="1"/>
          <p:nvPr/>
        </p:nvSpPr>
        <p:spPr>
          <a:xfrm>
            <a:off x="6481384" y="5121966"/>
            <a:ext cx="486578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indent="-171450">
              <a:lnSpc>
                <a:spcPct val="150000"/>
              </a:lnSpc>
              <a:buFontTx/>
              <a:buChar char="-"/>
            </a:pPr>
            <a:r>
              <a:rPr lang="zh-CN" altLang="en-US" sz="1200" dirty="0">
                <a:latin typeface="Arial"/>
                <a:ea typeface="微软雅黑"/>
                <a:cs typeface="Arial"/>
              </a:rPr>
              <a:t>同一个产品研发所所长南专务（</a:t>
            </a:r>
            <a:r>
              <a:rPr lang="en-US" altLang="zh-CN" sz="1200" dirty="0">
                <a:latin typeface="Arial"/>
                <a:ea typeface="微软雅黑"/>
                <a:cs typeface="Arial"/>
              </a:rPr>
              <a:t>Miracom</a:t>
            </a:r>
            <a:r>
              <a:rPr lang="zh-CN" altLang="en-US" sz="1200" dirty="0">
                <a:latin typeface="Arial"/>
                <a:ea typeface="微软雅黑"/>
                <a:cs typeface="Arial"/>
              </a:rPr>
              <a:t>成立初期的元老）</a:t>
            </a:r>
            <a:endParaRPr lang="en-US" altLang="zh-CN" sz="1200" dirty="0">
              <a:latin typeface="Arial"/>
              <a:ea typeface="微软雅黑"/>
              <a:cs typeface="Arial"/>
            </a:endParaRPr>
          </a:p>
          <a:p>
            <a:pPr marL="171450" indent="-171450">
              <a:lnSpc>
                <a:spcPct val="150000"/>
              </a:lnSpc>
              <a:buFontTx/>
              <a:buChar char="-"/>
            </a:pPr>
            <a:r>
              <a:rPr lang="zh-CN" altLang="en-US" sz="1200" dirty="0">
                <a:latin typeface="Arial"/>
                <a:ea typeface="微软雅黑"/>
                <a:cs typeface="Arial"/>
              </a:rPr>
              <a:t>同一个产品研发团队（</a:t>
            </a:r>
            <a:r>
              <a:rPr lang="en-US" altLang="zh-CN" sz="1200" dirty="0">
                <a:latin typeface="Arial"/>
                <a:ea typeface="微软雅黑"/>
                <a:cs typeface="Arial"/>
              </a:rPr>
              <a:t>Miracom</a:t>
            </a:r>
            <a:r>
              <a:rPr lang="zh-CN" altLang="en-US" sz="1200" dirty="0">
                <a:latin typeface="Arial"/>
                <a:ea typeface="微软雅黑"/>
                <a:cs typeface="Arial"/>
              </a:rPr>
              <a:t>研发所各产品研发核心人员）</a:t>
            </a:r>
            <a:endParaRPr lang="en-US" altLang="zh-CN" sz="1200" dirty="0">
              <a:latin typeface="Arial"/>
              <a:ea typeface="微软雅黑"/>
              <a:cs typeface="Arial"/>
            </a:endParaRPr>
          </a:p>
          <a:p>
            <a:pPr marL="171450" indent="-171450">
              <a:lnSpc>
                <a:spcPct val="150000"/>
              </a:lnSpc>
              <a:buFontTx/>
              <a:buChar char="-"/>
            </a:pPr>
            <a:r>
              <a:rPr lang="zh-CN" altLang="en-US" sz="1200" dirty="0">
                <a:latin typeface="Arial"/>
                <a:ea typeface="微软雅黑"/>
                <a:cs typeface="Arial"/>
              </a:rPr>
              <a:t>积累</a:t>
            </a:r>
            <a:r>
              <a:rPr lang="en-US" altLang="zh-CN" sz="1200" dirty="0">
                <a:latin typeface="Arial"/>
                <a:ea typeface="微软雅黑"/>
                <a:cs typeface="Arial"/>
              </a:rPr>
              <a:t>20</a:t>
            </a:r>
            <a:r>
              <a:rPr lang="zh-CN" altLang="en-US" sz="1200" dirty="0">
                <a:latin typeface="Arial"/>
                <a:ea typeface="微软雅黑"/>
                <a:cs typeface="Arial"/>
              </a:rPr>
              <a:t>几年的行业及产品研发经验，用最新的</a:t>
            </a:r>
            <a:r>
              <a:rPr lang="en-US" altLang="zh-CN" sz="1200" dirty="0">
                <a:latin typeface="Arial"/>
                <a:ea typeface="微软雅黑"/>
                <a:cs typeface="Arial"/>
              </a:rPr>
              <a:t>IT</a:t>
            </a:r>
            <a:r>
              <a:rPr lang="zh-CN" altLang="en-US" sz="1200" dirty="0">
                <a:latin typeface="Arial"/>
                <a:ea typeface="微软雅黑"/>
                <a:cs typeface="Arial"/>
              </a:rPr>
              <a:t>技术研发并问世</a:t>
            </a:r>
          </a:p>
        </p:txBody>
      </p:sp>
      <p:sp>
        <p:nvSpPr>
          <p:cNvPr id="39" name="文本框 38">
            <a:extLst>
              <a:ext uri="{FF2B5EF4-FFF2-40B4-BE49-F238E27FC236}">
                <a16:creationId xmlns:a16="http://schemas.microsoft.com/office/drawing/2014/main" id="{34056BC9-00A7-45EF-93CE-86BFC52D800A}"/>
              </a:ext>
            </a:extLst>
          </p:cNvPr>
          <p:cNvSpPr txBox="1"/>
          <p:nvPr/>
        </p:nvSpPr>
        <p:spPr>
          <a:xfrm>
            <a:off x="10183455" y="1614254"/>
            <a:ext cx="70948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X-WMS</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49" name="文本框 48">
            <a:extLst>
              <a:ext uri="{FF2B5EF4-FFF2-40B4-BE49-F238E27FC236}">
                <a16:creationId xmlns:a16="http://schemas.microsoft.com/office/drawing/2014/main" id="{53030134-6E9D-4FD4-A35E-F188748085F8}"/>
              </a:ext>
            </a:extLst>
          </p:cNvPr>
          <p:cNvSpPr txBox="1"/>
          <p:nvPr/>
        </p:nvSpPr>
        <p:spPr>
          <a:xfrm>
            <a:off x="10188812" y="2300568"/>
            <a:ext cx="70948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X-Label</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50" name="文本框 49">
            <a:extLst>
              <a:ext uri="{FF2B5EF4-FFF2-40B4-BE49-F238E27FC236}">
                <a16:creationId xmlns:a16="http://schemas.microsoft.com/office/drawing/2014/main" id="{372A8343-C1DE-453D-9E94-7B005696DB0A}"/>
              </a:ext>
            </a:extLst>
          </p:cNvPr>
          <p:cNvSpPr txBox="1"/>
          <p:nvPr/>
        </p:nvSpPr>
        <p:spPr>
          <a:xfrm>
            <a:off x="10183455" y="1957411"/>
            <a:ext cx="50750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rPr>
              <a:t>X-5D</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52" name="文本框 51">
            <a:extLst>
              <a:ext uri="{FF2B5EF4-FFF2-40B4-BE49-F238E27FC236}">
                <a16:creationId xmlns:a16="http://schemas.microsoft.com/office/drawing/2014/main" id="{209F2D1A-C7A9-4DCB-ABF3-FB3234CD0E9D}"/>
              </a:ext>
            </a:extLst>
          </p:cNvPr>
          <p:cNvSpPr txBox="1"/>
          <p:nvPr/>
        </p:nvSpPr>
        <p:spPr>
          <a:xfrm>
            <a:off x="10191998" y="2637915"/>
            <a:ext cx="82009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a:solidFill>
                  <a:schemeClr val="bg1"/>
                </a:solidFill>
                <a:latin typeface="Microsoft YaHei Light" panose="020B0502040204020203" pitchFamily="34" charset="-122"/>
                <a:ea typeface="Microsoft YaHei Light" panose="020B0502040204020203" pitchFamily="34" charset="-122"/>
              </a:rPr>
              <a:t>X</a:t>
            </a:r>
            <a:r>
              <a:rPr lang="en-US" altLang="zh-CN" sz="1400" b="1" baseline="30000">
                <a:solidFill>
                  <a:schemeClr val="bg1"/>
                </a:solidFill>
                <a:latin typeface="Microsoft YaHei Light" panose="020B0502040204020203" pitchFamily="34" charset="-122"/>
                <a:ea typeface="Microsoft YaHei Light" panose="020B0502040204020203" pitchFamily="34" charset="-122"/>
              </a:rPr>
              <a:t>B</a:t>
            </a:r>
            <a:r>
              <a:rPr lang="en-US" altLang="zh-CN" sz="1400" b="1">
                <a:solidFill>
                  <a:schemeClr val="bg1"/>
                </a:solidFill>
                <a:latin typeface="Microsoft YaHei Light" panose="020B0502040204020203" pitchFamily="34" charset="-122"/>
                <a:ea typeface="Microsoft YaHei Light" panose="020B0502040204020203" pitchFamily="34" charset="-122"/>
              </a:rPr>
              <a:t>-Series</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53" name="文本框 52">
            <a:extLst>
              <a:ext uri="{FF2B5EF4-FFF2-40B4-BE49-F238E27FC236}">
                <a16:creationId xmlns:a16="http://schemas.microsoft.com/office/drawing/2014/main" id="{0D2A3684-E224-414A-A009-BA3222D8693F}"/>
              </a:ext>
            </a:extLst>
          </p:cNvPr>
          <p:cNvSpPr txBox="1"/>
          <p:nvPr/>
        </p:nvSpPr>
        <p:spPr>
          <a:xfrm>
            <a:off x="10191998" y="2959385"/>
            <a:ext cx="107016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a:solidFill>
                  <a:schemeClr val="bg1"/>
                </a:solidFill>
                <a:latin typeface="Microsoft YaHei Light" panose="020B0502040204020203" pitchFamily="34" charset="-122"/>
                <a:ea typeface="Microsoft YaHei Light" panose="020B0502040204020203" pitchFamily="34" charset="-122"/>
              </a:rPr>
              <a:t>X</a:t>
            </a:r>
            <a:r>
              <a:rPr lang="en-US" altLang="zh-CN" sz="1400" b="1" baseline="30000">
                <a:solidFill>
                  <a:schemeClr val="bg1"/>
                </a:solidFill>
                <a:latin typeface="Microsoft YaHei Light" panose="020B0502040204020203" pitchFamily="34" charset="-122"/>
                <a:ea typeface="Microsoft YaHei Light" panose="020B0502040204020203" pitchFamily="34" charset="-122"/>
              </a:rPr>
              <a:t>Cloud</a:t>
            </a:r>
            <a:r>
              <a:rPr lang="en-US" altLang="zh-CN" sz="1400" b="1">
                <a:solidFill>
                  <a:schemeClr val="bg1"/>
                </a:solidFill>
                <a:latin typeface="Microsoft YaHei Light" panose="020B0502040204020203" pitchFamily="34" charset="-122"/>
                <a:ea typeface="Microsoft YaHei Light" panose="020B0502040204020203" pitchFamily="34" charset="-122"/>
              </a:rPr>
              <a:t>-Series</a:t>
            </a:r>
            <a:endParaRPr kumimoji="0" lang="zh-CN" altLang="en-US" sz="1400" b="1" u="none" strike="noStrike" cap="none" spc="0" normalizeH="0" baseline="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54" name="TextBox 11">
            <a:extLst>
              <a:ext uri="{FF2B5EF4-FFF2-40B4-BE49-F238E27FC236}">
                <a16:creationId xmlns:a16="http://schemas.microsoft.com/office/drawing/2014/main" id="{60D3B401-71C1-403B-AF17-372C77804223}"/>
              </a:ext>
            </a:extLst>
          </p:cNvPr>
          <p:cNvSpPr txBox="1"/>
          <p:nvPr/>
        </p:nvSpPr>
        <p:spPr>
          <a:xfrm>
            <a:off x="2785762" y="6127784"/>
            <a:ext cx="4529436" cy="461665"/>
          </a:xfrm>
          <a:prstGeom prst="rect">
            <a:avLst/>
          </a:prstGeom>
          <a:noFill/>
        </p:spPr>
        <p:txBody>
          <a:bodyPr wrap="square" rtlCol="0">
            <a:spAutoFit/>
          </a:bodyPr>
          <a:lstStyle/>
          <a:p>
            <a:pPr lvl="0"/>
            <a:r>
              <a:rPr lang="zh-CN" altLang="en-US" sz="1600" b="1">
                <a:latin typeface="Arial"/>
                <a:ea typeface="微软雅黑"/>
                <a:cs typeface="Arial"/>
              </a:rPr>
              <a:t>公认的</a:t>
            </a:r>
            <a:r>
              <a:rPr lang="en-US" altLang="ko-KR" sz="2400" b="1">
                <a:latin typeface="Arial"/>
                <a:ea typeface="微软雅黑"/>
                <a:cs typeface="Arial"/>
              </a:rPr>
              <a:t>MES</a:t>
            </a:r>
            <a:r>
              <a:rPr lang="zh-CN" altLang="en-US" b="1">
                <a:latin typeface="Arial"/>
                <a:ea typeface="微软雅黑"/>
                <a:cs typeface="Arial"/>
              </a:rPr>
              <a:t>专业性</a:t>
            </a:r>
            <a:endParaRPr lang="ko-KR" altLang="en-US" sz="2400" b="1">
              <a:latin typeface="Arial"/>
              <a:ea typeface="微软雅黑"/>
              <a:cs typeface="Arial"/>
            </a:endParaRPr>
          </a:p>
        </p:txBody>
      </p:sp>
      <p:pic>
        <p:nvPicPr>
          <p:cNvPr id="55" name="Picture 2" descr="gartner.png">
            <a:extLst>
              <a:ext uri="{FF2B5EF4-FFF2-40B4-BE49-F238E27FC236}">
                <a16:creationId xmlns:a16="http://schemas.microsoft.com/office/drawing/2014/main" id="{D50853D8-E62E-4EC3-9E80-830BAF40F09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01354" y="6061500"/>
            <a:ext cx="1899919" cy="527949"/>
          </a:xfrm>
          <a:prstGeom prst="rect">
            <a:avLst/>
          </a:prstGeom>
        </p:spPr>
      </p:pic>
      <p:sp>
        <p:nvSpPr>
          <p:cNvPr id="5" name="矩形 4">
            <a:extLst>
              <a:ext uri="{FF2B5EF4-FFF2-40B4-BE49-F238E27FC236}">
                <a16:creationId xmlns:a16="http://schemas.microsoft.com/office/drawing/2014/main" id="{F7F74123-A3CF-4E2D-BFD5-B34B46B50FC5}"/>
              </a:ext>
            </a:extLst>
          </p:cNvPr>
          <p:cNvSpPr/>
          <p:nvPr/>
        </p:nvSpPr>
        <p:spPr>
          <a:xfrm>
            <a:off x="6602891" y="6061500"/>
            <a:ext cx="1569660" cy="576000"/>
          </a:xfrm>
          <a:prstGeom prst="rect">
            <a:avLst/>
          </a:prstGeom>
          <a:noFill/>
        </p:spPr>
        <p:txBody>
          <a:bodyPr wrap="none" lIns="91440" tIns="45720" rIns="91440" bIns="45720">
            <a:noAutofit/>
          </a:bodyPr>
          <a:lstStyle/>
          <a:p>
            <a:pPr algn="ctr"/>
            <a:r>
              <a:rPr lang="en-US" altLang="zh-CN" sz="4800" b="1">
                <a:ln w="0"/>
                <a:solidFill>
                  <a:schemeClr val="accent5">
                    <a:lumMod val="75000"/>
                  </a:schemeClr>
                </a:solidFill>
                <a:effectLst>
                  <a:outerShdw blurRad="38100" dist="19050" dir="2700000" algn="tl" rotWithShape="0">
                    <a:schemeClr val="dk1">
                      <a:alpha val="40000"/>
                    </a:schemeClr>
                  </a:outerShdw>
                </a:effectLst>
                <a:latin typeface="Raavi" panose="020B0502040204020203" pitchFamily="34" charset="0"/>
                <a:cs typeface="Raavi" panose="020B0502040204020203" pitchFamily="34" charset="0"/>
              </a:rPr>
              <a:t>MES</a:t>
            </a:r>
            <a:r>
              <a:rPr lang="zh-CN" altLang="en-US" sz="2800" b="1">
                <a:ln w="0"/>
                <a:solidFill>
                  <a:schemeClr val="accent5">
                    <a:lumMod val="75000"/>
                  </a:schemeClr>
                </a:solidFill>
                <a:effectLst>
                  <a:outerShdw blurRad="38100" dist="19050" dir="2700000" algn="tl" rotWithShape="0">
                    <a:schemeClr val="dk1">
                      <a:alpha val="40000"/>
                    </a:schemeClr>
                  </a:outerShdw>
                </a:effectLst>
              </a:rPr>
              <a:t>业界</a:t>
            </a:r>
            <a:endParaRPr lang="zh-CN" altLang="en-US" sz="3600" b="1">
              <a:ln w="0"/>
              <a:solidFill>
                <a:schemeClr val="accent5">
                  <a:lumMod val="75000"/>
                </a:schemeClr>
              </a:solidFill>
              <a:effectLst>
                <a:outerShdw blurRad="38100" dist="19050" dir="2700000" algn="tl" rotWithShape="0">
                  <a:schemeClr val="dk1">
                    <a:alpha val="40000"/>
                  </a:schemeClr>
                </a:outerShdw>
              </a:effectLst>
            </a:endParaRPr>
          </a:p>
        </p:txBody>
      </p:sp>
      <p:sp>
        <p:nvSpPr>
          <p:cNvPr id="57" name="TextBox 11">
            <a:extLst>
              <a:ext uri="{FF2B5EF4-FFF2-40B4-BE49-F238E27FC236}">
                <a16:creationId xmlns:a16="http://schemas.microsoft.com/office/drawing/2014/main" id="{275088EA-166F-45AE-B7B7-5A12E9F2BB56}"/>
              </a:ext>
            </a:extLst>
          </p:cNvPr>
          <p:cNvSpPr txBox="1"/>
          <p:nvPr/>
        </p:nvSpPr>
        <p:spPr>
          <a:xfrm>
            <a:off x="8452755" y="6322522"/>
            <a:ext cx="2638801" cy="338554"/>
          </a:xfrm>
          <a:prstGeom prst="rect">
            <a:avLst/>
          </a:prstGeom>
          <a:noFill/>
        </p:spPr>
        <p:txBody>
          <a:bodyPr wrap="square" rtlCol="0">
            <a:spAutoFit/>
          </a:bodyPr>
          <a:lstStyle/>
          <a:p>
            <a:pPr lvl="0"/>
            <a:r>
              <a:rPr lang="zh-CN" altLang="en-US" sz="1600" b="1">
                <a:latin typeface="Arial"/>
                <a:ea typeface="微软雅黑"/>
                <a:cs typeface="Arial"/>
              </a:rPr>
              <a:t>认可的产品和团队</a:t>
            </a:r>
            <a:endParaRPr lang="ko-KR" altLang="en-US" sz="2400" b="1">
              <a:latin typeface="Arial"/>
              <a:ea typeface="微软雅黑"/>
              <a:cs typeface="Arial"/>
            </a:endParaRPr>
          </a:p>
        </p:txBody>
      </p:sp>
    </p:spTree>
    <p:extLst>
      <p:ext uri="{BB962C8B-B14F-4D97-AF65-F5344CB8AC3E}">
        <p14:creationId xmlns:p14="http://schemas.microsoft.com/office/powerpoint/2010/main" val="3169969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p:txBody>
          <a:bodyPr vert="horz" lIns="91440" tIns="45720" rIns="91440" bIns="45720" rtlCol="0" anchor="t">
            <a:noAutofit/>
          </a:bodyPr>
          <a:lstStyle/>
          <a:p>
            <a:r>
              <a:rPr lang="zh-CN" altLang="en-US" dirty="0">
                <a:latin typeface="Microsoft YaHei" panose="020B0503020204020204" pitchFamily="34" charset="-122"/>
                <a:ea typeface="Microsoft YaHei" panose="020B0503020204020204" pitchFamily="34" charset="-122"/>
                <a:cs typeface="+mn-ea"/>
                <a:sym typeface="+mn-lt"/>
              </a:rPr>
              <a:t>为保证</a:t>
            </a:r>
            <a:r>
              <a:rPr lang="ko-KR" altLang="en-US" dirty="0">
                <a:latin typeface="Microsoft YaHei" panose="020B0503020204020204" pitchFamily="34" charset="-122"/>
                <a:ea typeface="+mn-ea"/>
                <a:cs typeface="+mn-ea"/>
                <a:sym typeface="+mn-lt"/>
              </a:rPr>
              <a:t>项目的</a:t>
            </a:r>
            <a:r>
              <a:rPr lang="zh-CN" altLang="en-US" dirty="0">
                <a:latin typeface="Microsoft YaHei" panose="020B0503020204020204" pitchFamily="34" charset="-122"/>
                <a:ea typeface="Microsoft YaHei" panose="020B0503020204020204" pitchFamily="34" charset="-122"/>
                <a:cs typeface="+mn-ea"/>
                <a:sym typeface="+mn-lt"/>
              </a:rPr>
              <a:t>顺利进行，通过</a:t>
            </a:r>
            <a:r>
              <a:rPr lang="ko-KR" altLang="en-US" dirty="0">
                <a:latin typeface="Microsoft YaHei" panose="020B0503020204020204" pitchFamily="34" charset="-122"/>
                <a:ea typeface="+mn-ea"/>
                <a:cs typeface="+mn-ea"/>
                <a:sym typeface="+mn-lt"/>
              </a:rPr>
              <a:t>日程计划的</a:t>
            </a:r>
            <a:r>
              <a:rPr lang="zh-CN" altLang="en-US" dirty="0">
                <a:latin typeface="Microsoft YaHei" panose="020B0503020204020204" pitchFamily="34" charset="-122"/>
                <a:ea typeface="Microsoft YaHei" panose="020B0503020204020204" pitchFamily="34" charset="-122"/>
                <a:cs typeface="+mn-ea"/>
                <a:sym typeface="+mn-lt"/>
              </a:rPr>
              <a:t>制定</a:t>
            </a:r>
            <a:r>
              <a:rPr lang="ko-KR" altLang="en-US" dirty="0">
                <a:latin typeface="Microsoft YaHei" panose="020B0503020204020204" pitchFamily="34" charset="-122"/>
                <a:ea typeface="+mn-ea"/>
                <a:cs typeface="+mn-ea"/>
                <a:sym typeface="+mn-lt"/>
              </a:rPr>
              <a:t>与</a:t>
            </a:r>
            <a:r>
              <a:rPr lang="zh-CN" altLang="en-US" dirty="0">
                <a:latin typeface="Microsoft YaHei" panose="020B0503020204020204" pitchFamily="34" charset="-122"/>
                <a:ea typeface="Microsoft YaHei" panose="020B0503020204020204" pitchFamily="34" charset="-122"/>
                <a:cs typeface="+mn-ea"/>
                <a:sym typeface="+mn-lt"/>
              </a:rPr>
              <a:t>对</a:t>
            </a:r>
            <a:r>
              <a:rPr lang="ko-KR" altLang="en-US" dirty="0">
                <a:latin typeface="Microsoft YaHei" panose="020B0503020204020204" pitchFamily="34" charset="-122"/>
                <a:ea typeface="+mn-ea"/>
                <a:cs typeface="+mn-ea"/>
                <a:sym typeface="+mn-lt"/>
              </a:rPr>
              <a:t>计划的</a:t>
            </a:r>
            <a:r>
              <a:rPr lang="zh-CN" altLang="en-US" dirty="0">
                <a:latin typeface="Microsoft YaHei" panose="020B0503020204020204" pitchFamily="34" charset="-122"/>
                <a:ea typeface="Microsoft YaHei" panose="020B0503020204020204" pitchFamily="34" charset="-122"/>
                <a:cs typeface="+mn-ea"/>
                <a:sym typeface="+mn-lt"/>
              </a:rPr>
              <a:t>持续</a:t>
            </a:r>
            <a:r>
              <a:rPr lang="ko-KR" altLang="en-US" dirty="0">
                <a:latin typeface="Microsoft YaHei" panose="020B0503020204020204" pitchFamily="34" charset="-122"/>
                <a:ea typeface="+mn-ea"/>
                <a:cs typeface="+mn-ea"/>
                <a:sym typeface="+mn-lt"/>
              </a:rPr>
              <a:t>监控</a:t>
            </a:r>
            <a:r>
              <a:rPr lang="zh-CN" altLang="en-US" dirty="0">
                <a:latin typeface="Microsoft YaHei" panose="020B0503020204020204" pitchFamily="34" charset="-122"/>
                <a:ea typeface="Microsoft YaHei" panose="020B0503020204020204" pitchFamily="34" charset="-122"/>
                <a:cs typeface="+mn-ea"/>
                <a:sym typeface="+mn-lt"/>
              </a:rPr>
              <a:t>确保</a:t>
            </a:r>
            <a:r>
              <a:rPr lang="ko-KR" altLang="en-US" dirty="0">
                <a:latin typeface="Microsoft YaHei" panose="020B0503020204020204" pitchFamily="34" charset="-122"/>
                <a:ea typeface="+mn-ea"/>
                <a:cs typeface="+mn-ea"/>
                <a:sym typeface="+mn-lt"/>
              </a:rPr>
              <a:t>计划与</a:t>
            </a:r>
            <a:r>
              <a:rPr lang="zh-CN" altLang="en-US" dirty="0">
                <a:latin typeface="Microsoft YaHei" panose="020B0503020204020204" pitchFamily="34" charset="-122"/>
                <a:ea typeface="Microsoft YaHei" panose="020B0503020204020204" pitchFamily="34" charset="-122"/>
                <a:cs typeface="+mn-ea"/>
                <a:sym typeface="+mn-lt"/>
              </a:rPr>
              <a:t>实施的一致性。</a:t>
            </a:r>
            <a:endParaRPr lang="ko-KR" altLang="en-US" dirty="0">
              <a:latin typeface="Microsoft YaHei" panose="020B0503020204020204" pitchFamily="34" charset="-122"/>
              <a:ea typeface="+mn-ea"/>
              <a:cs typeface="+mn-ea"/>
              <a:sym typeface="+mn-lt"/>
            </a:endParaRPr>
          </a:p>
        </p:txBody>
      </p:sp>
      <p:sp>
        <p:nvSpPr>
          <p:cNvPr id="3" name="제목 2"/>
          <p:cNvSpPr>
            <a:spLocks noGrp="1"/>
          </p:cNvSpPr>
          <p:nvPr>
            <p:ph type="title"/>
          </p:nvPr>
        </p:nvSpPr>
        <p:spPr/>
        <p:txBody>
          <a:bodyPr vert="horz" lIns="91440" tIns="45720" rIns="91440" bIns="45720" rtlCol="0" anchor="ctr">
            <a:noAutofit/>
          </a:bodyPr>
          <a:lstStyle/>
          <a:p>
            <a:r>
              <a:rPr lang="zh-CN" altLang="en-US" dirty="0">
                <a:latin typeface="Microsoft YaHei" panose="020B0503020204020204" pitchFamily="34" charset="-122"/>
                <a:ea typeface="Microsoft YaHei" panose="020B0503020204020204" pitchFamily="34" charset="-122"/>
                <a:cs typeface="+mn-ea"/>
                <a:sym typeface="+mn-lt"/>
              </a:rPr>
              <a:t>项目进行计划</a:t>
            </a:r>
            <a:endParaRPr lang="ko-KR" altLang="en-US" dirty="0">
              <a:latin typeface="Microsoft YaHei" panose="020B0503020204020204" pitchFamily="34" charset="-122"/>
              <a:cs typeface="+mn-ea"/>
              <a:sym typeface="+mn-lt"/>
            </a:endParaRPr>
          </a:p>
        </p:txBody>
      </p:sp>
      <p:sp>
        <p:nvSpPr>
          <p:cNvPr id="91" name="Slide Number Placeholder 5">
            <a:extLst>
              <a:ext uri="{FF2B5EF4-FFF2-40B4-BE49-F238E27FC236}">
                <a16:creationId xmlns:a16="http://schemas.microsoft.com/office/drawing/2014/main" id="{A2B839D6-FA10-1243-947F-6201C7D82F92}"/>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120</a:t>
            </a:fld>
            <a:endParaRPr lang="en-US" dirty="0"/>
          </a:p>
        </p:txBody>
      </p:sp>
      <p:sp>
        <p:nvSpPr>
          <p:cNvPr id="48" name="AutoShape 253"/>
          <p:cNvSpPr>
            <a:spLocks noChangeArrowheads="1"/>
          </p:cNvSpPr>
          <p:nvPr/>
        </p:nvSpPr>
        <p:spPr bwMode="gray">
          <a:xfrm rot="5400000" flipV="1">
            <a:off x="298818" y="3646811"/>
            <a:ext cx="3808978" cy="388494"/>
          </a:xfrm>
          <a:prstGeom prst="rightArrow">
            <a:avLst>
              <a:gd name="adj1" fmla="val 54685"/>
              <a:gd name="adj2" fmla="val 47828"/>
            </a:avLst>
          </a:prstGeom>
          <a:gradFill rotWithShape="1">
            <a:gsLst>
              <a:gs pos="0">
                <a:srgbClr val="FFFFFF"/>
              </a:gs>
              <a:gs pos="68000">
                <a:srgbClr val="B2B2B2"/>
              </a:gs>
            </a:gsLst>
            <a:lin ang="0" scaled="1"/>
          </a:gradFill>
          <a:ln w="9525">
            <a:noFill/>
            <a:miter lim="800000"/>
          </a:ln>
        </p:spPr>
        <p:txBody>
          <a:bodyPr rot="10800000" wrap="none" bIns="0" anchor="ctr"/>
          <a:lstStyle/>
          <a:p>
            <a:pPr algn="ctr" defTabSz="2057400" latinLnBrk="1">
              <a:spcBef>
                <a:spcPct val="0"/>
              </a:spcBef>
            </a:pPr>
            <a:endParaRPr kumimoji="1" lang="ko-KR" altLang="en-US" sz="900" dirty="0">
              <a:latin typeface="Microsoft YaHei" panose="020B0503020204020204" pitchFamily="34" charset="-122"/>
              <a:cs typeface="+mn-ea"/>
              <a:sym typeface="+mn-lt"/>
            </a:endParaRPr>
          </a:p>
        </p:txBody>
      </p:sp>
      <p:sp>
        <p:nvSpPr>
          <p:cNvPr id="49" name="AutoShape 318"/>
          <p:cNvSpPr>
            <a:spLocks noChangeArrowheads="1"/>
          </p:cNvSpPr>
          <p:nvPr/>
        </p:nvSpPr>
        <p:spPr bwMode="gray">
          <a:xfrm>
            <a:off x="1609813" y="3313570"/>
            <a:ext cx="1188000" cy="467510"/>
          </a:xfrm>
          <a:prstGeom prst="rect">
            <a:avLst/>
          </a:prstGeom>
          <a:solidFill>
            <a:srgbClr val="068CCF"/>
          </a:solidFill>
          <a:ln w="9525" algn="ctr">
            <a:noFill/>
            <a:round/>
          </a:ln>
        </p:spPr>
        <p:txBody>
          <a:bodyPr wrap="none" lIns="0" tIns="0" rIns="0" bIns="0" anchor="ctr"/>
          <a:lstStyle/>
          <a:p>
            <a:pPr algn="ctr">
              <a:buFontTx/>
              <a:buNone/>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管理原则</a:t>
            </a:r>
          </a:p>
        </p:txBody>
      </p:sp>
      <p:sp>
        <p:nvSpPr>
          <p:cNvPr id="50" name="AutoShape 47"/>
          <p:cNvSpPr>
            <a:spLocks noChangeArrowheads="1"/>
          </p:cNvSpPr>
          <p:nvPr/>
        </p:nvSpPr>
        <p:spPr bwMode="gray">
          <a:xfrm>
            <a:off x="1609813" y="2331125"/>
            <a:ext cx="1188000" cy="467510"/>
          </a:xfrm>
          <a:prstGeom prst="rect">
            <a:avLst/>
          </a:prstGeom>
          <a:solidFill>
            <a:srgbClr val="068CCF"/>
          </a:solidFill>
          <a:ln w="9525" algn="ctr">
            <a:noFill/>
            <a:round/>
          </a:ln>
        </p:spPr>
        <p:txBody>
          <a:bodyPr wrap="none" lIns="0" tIns="0" rIns="0" bIns="0" anchor="ctr"/>
          <a:lstStyle/>
          <a:p>
            <a:pPr algn="ctr"/>
            <a:r>
              <a:rPr lang="ko-KR" altLang="en-US" sz="1200" b="1" dirty="0">
                <a:solidFill>
                  <a:schemeClr val="bg1"/>
                </a:solidFill>
                <a:latin typeface="Microsoft YaHei" panose="020B0503020204020204" pitchFamily="34" charset="-122"/>
                <a:cs typeface="+mn-ea"/>
                <a:sym typeface="+mn-lt"/>
              </a:rPr>
              <a:t> </a:t>
            </a: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管理目标</a:t>
            </a:r>
            <a:endParaRPr lang="ko-KR" altLang="en-US" sz="1200" b="1" dirty="0">
              <a:solidFill>
                <a:schemeClr val="bg1"/>
              </a:solidFill>
              <a:latin typeface="Microsoft YaHei" panose="020B0503020204020204" pitchFamily="34" charset="-122"/>
              <a:cs typeface="+mn-ea"/>
              <a:sym typeface="+mn-lt"/>
            </a:endParaRPr>
          </a:p>
        </p:txBody>
      </p:sp>
      <p:sp>
        <p:nvSpPr>
          <p:cNvPr id="51" name="AutoShape 318"/>
          <p:cNvSpPr>
            <a:spLocks noChangeArrowheads="1"/>
          </p:cNvSpPr>
          <p:nvPr/>
        </p:nvSpPr>
        <p:spPr bwMode="gray">
          <a:xfrm>
            <a:off x="1609813" y="4384942"/>
            <a:ext cx="1188000" cy="467510"/>
          </a:xfrm>
          <a:prstGeom prst="rect">
            <a:avLst/>
          </a:prstGeom>
          <a:solidFill>
            <a:srgbClr val="068CCF"/>
          </a:solidFill>
          <a:ln w="9525" algn="ctr">
            <a:noFill/>
            <a:round/>
          </a:ln>
        </p:spPr>
        <p:txBody>
          <a:bodyPr wrap="none" lIns="0" tIns="0" rIns="0" bIns="0" anchor="ctr"/>
          <a:lstStyle/>
          <a:p>
            <a:pPr algn="ctr">
              <a:buFontTx/>
              <a:buNone/>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主要管理活动</a:t>
            </a:r>
          </a:p>
        </p:txBody>
      </p:sp>
      <p:sp>
        <p:nvSpPr>
          <p:cNvPr id="52" name="AutoShape 318"/>
          <p:cNvSpPr>
            <a:spLocks noChangeArrowheads="1"/>
          </p:cNvSpPr>
          <p:nvPr/>
        </p:nvSpPr>
        <p:spPr bwMode="gray">
          <a:xfrm>
            <a:off x="1609813" y="5745545"/>
            <a:ext cx="1188000" cy="467510"/>
          </a:xfrm>
          <a:prstGeom prst="rect">
            <a:avLst/>
          </a:prstGeom>
          <a:solidFill>
            <a:srgbClr val="068CCF"/>
          </a:solidFill>
          <a:ln w="9525" algn="ctr">
            <a:noFill/>
            <a:round/>
          </a:ln>
        </p:spPr>
        <p:txBody>
          <a:bodyPr wrap="none" lIns="0" tIns="0" rIns="0" bIns="0" anchor="ctr"/>
          <a:lstStyle/>
          <a:p>
            <a:pPr algn="ctr">
              <a:buFontTx/>
              <a:buNone/>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技法及道具</a:t>
            </a:r>
          </a:p>
        </p:txBody>
      </p:sp>
      <p:grpSp>
        <p:nvGrpSpPr>
          <p:cNvPr id="53" name="Group 5"/>
          <p:cNvGrpSpPr/>
          <p:nvPr/>
        </p:nvGrpSpPr>
        <p:grpSpPr bwMode="gray">
          <a:xfrm>
            <a:off x="3541480" y="1941630"/>
            <a:ext cx="6542773" cy="923916"/>
            <a:chOff x="777" y="57"/>
            <a:chExt cx="2754" cy="730"/>
          </a:xfrm>
          <a:solidFill>
            <a:srgbClr val="068CCF"/>
          </a:solidFill>
        </p:grpSpPr>
        <p:sp>
          <p:nvSpPr>
            <p:cNvPr id="54" name="Arc 8"/>
            <p:cNvSpPr/>
            <p:nvPr/>
          </p:nvSpPr>
          <p:spPr bwMode="gray">
            <a:xfrm rot="5400000" flipH="1" flipV="1">
              <a:off x="2064" y="-568"/>
              <a:ext cx="214" cy="2324"/>
            </a:xfrm>
            <a:custGeom>
              <a:avLst/>
              <a:gdLst>
                <a:gd name="G0" fmla="+- 0 0 0"/>
                <a:gd name="G1" fmla="+- 19985 0 0"/>
                <a:gd name="G2" fmla="+- 21600 0 0"/>
                <a:gd name="T0" fmla="*/ 8194 w 21600"/>
                <a:gd name="T1" fmla="*/ 0 h 39725"/>
                <a:gd name="T2" fmla="*/ 8769 w 21600"/>
                <a:gd name="T3" fmla="*/ 39725 h 39725"/>
                <a:gd name="T4" fmla="*/ 0 w 21600"/>
                <a:gd name="T5" fmla="*/ 19985 h 39725"/>
              </a:gdLst>
              <a:ahLst/>
              <a:cxnLst>
                <a:cxn ang="0">
                  <a:pos x="T0" y="T1"/>
                </a:cxn>
                <a:cxn ang="0">
                  <a:pos x="T2" y="T3"/>
                </a:cxn>
                <a:cxn ang="0">
                  <a:pos x="T4" y="T5"/>
                </a:cxn>
              </a:cxnLst>
              <a:rect l="0" t="0" r="r" b="b"/>
              <a:pathLst>
                <a:path w="21600" h="39725" fill="none" extrusionOk="0">
                  <a:moveTo>
                    <a:pt x="8194" y="-1"/>
                  </a:moveTo>
                  <a:cubicBezTo>
                    <a:pt x="16303" y="3324"/>
                    <a:pt x="21600" y="11220"/>
                    <a:pt x="21600" y="19985"/>
                  </a:cubicBezTo>
                  <a:cubicBezTo>
                    <a:pt x="21600" y="28522"/>
                    <a:pt x="16571" y="36258"/>
                    <a:pt x="8768" y="39724"/>
                  </a:cubicBezTo>
                </a:path>
                <a:path w="21600" h="39725" stroke="0" extrusionOk="0">
                  <a:moveTo>
                    <a:pt x="8194" y="-1"/>
                  </a:moveTo>
                  <a:cubicBezTo>
                    <a:pt x="16303" y="3324"/>
                    <a:pt x="21600" y="11220"/>
                    <a:pt x="21600" y="19985"/>
                  </a:cubicBezTo>
                  <a:cubicBezTo>
                    <a:pt x="21600" y="28522"/>
                    <a:pt x="16571" y="36258"/>
                    <a:pt x="8768" y="39724"/>
                  </a:cubicBezTo>
                  <a:lnTo>
                    <a:pt x="0" y="19985"/>
                  </a:lnTo>
                  <a:close/>
                </a:path>
              </a:pathLst>
            </a:custGeom>
            <a:grpFill/>
            <a:ln w="6350">
              <a:noFill/>
              <a:round/>
            </a:ln>
            <a:effectLst/>
          </p:spPr>
          <p:txBody>
            <a:bodyPr lIns="75541" tIns="37770" rIns="75541" bIns="37770"/>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sp>
          <p:nvSpPr>
            <p:cNvPr id="55" name="Arc 9"/>
            <p:cNvSpPr/>
            <p:nvPr/>
          </p:nvSpPr>
          <p:spPr bwMode="gray">
            <a:xfrm rot="5400000" flipH="1" flipV="1">
              <a:off x="2029" y="-715"/>
              <a:ext cx="250" cy="2754"/>
            </a:xfrm>
            <a:custGeom>
              <a:avLst/>
              <a:gdLst>
                <a:gd name="G0" fmla="+- 0 0 0"/>
                <a:gd name="G1" fmla="+- 21326 0 0"/>
                <a:gd name="G2" fmla="+- 21600 0 0"/>
                <a:gd name="T0" fmla="*/ 3429 w 21600"/>
                <a:gd name="T1" fmla="*/ 0 h 42675"/>
                <a:gd name="T2" fmla="*/ 3281 w 21600"/>
                <a:gd name="T3" fmla="*/ 42675 h 42675"/>
                <a:gd name="T4" fmla="*/ 0 w 21600"/>
                <a:gd name="T5" fmla="*/ 21326 h 42675"/>
              </a:gdLst>
              <a:ahLst/>
              <a:cxnLst>
                <a:cxn ang="0">
                  <a:pos x="T0" y="T1"/>
                </a:cxn>
                <a:cxn ang="0">
                  <a:pos x="T2" y="T3"/>
                </a:cxn>
                <a:cxn ang="0">
                  <a:pos x="T4" y="T5"/>
                </a:cxn>
              </a:cxnLst>
              <a:rect l="0" t="0" r="r" b="b"/>
              <a:pathLst>
                <a:path w="21600" h="42675" fill="none" extrusionOk="0">
                  <a:moveTo>
                    <a:pt x="3429" y="-1"/>
                  </a:moveTo>
                  <a:cubicBezTo>
                    <a:pt x="13900" y="1683"/>
                    <a:pt x="21600" y="10720"/>
                    <a:pt x="21600" y="21326"/>
                  </a:cubicBezTo>
                  <a:cubicBezTo>
                    <a:pt x="21600" y="31988"/>
                    <a:pt x="13819" y="41055"/>
                    <a:pt x="3281" y="42675"/>
                  </a:cubicBezTo>
                </a:path>
                <a:path w="21600" h="42675" stroke="0" extrusionOk="0">
                  <a:moveTo>
                    <a:pt x="3429" y="-1"/>
                  </a:moveTo>
                  <a:cubicBezTo>
                    <a:pt x="13900" y="1683"/>
                    <a:pt x="21600" y="10720"/>
                    <a:pt x="21600" y="21326"/>
                  </a:cubicBezTo>
                  <a:cubicBezTo>
                    <a:pt x="21600" y="31988"/>
                    <a:pt x="13819" y="41055"/>
                    <a:pt x="3281" y="42675"/>
                  </a:cubicBezTo>
                  <a:lnTo>
                    <a:pt x="0" y="21326"/>
                  </a:lnTo>
                  <a:close/>
                </a:path>
              </a:pathLst>
            </a:custGeom>
            <a:grpFill/>
            <a:ln w="6350">
              <a:noFill/>
              <a:round/>
            </a:ln>
            <a:effectLst/>
          </p:spPr>
          <p:txBody>
            <a:bodyPr lIns="75541" tIns="37770" rIns="75541" bIns="37770"/>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grpSp>
          <p:nvGrpSpPr>
            <p:cNvPr id="56" name="Group 10"/>
            <p:cNvGrpSpPr/>
            <p:nvPr/>
          </p:nvGrpSpPr>
          <p:grpSpPr bwMode="gray">
            <a:xfrm>
              <a:off x="884" y="57"/>
              <a:ext cx="2549" cy="605"/>
              <a:chOff x="875" y="4025"/>
              <a:chExt cx="2549" cy="664"/>
            </a:xfrm>
            <a:grpFill/>
          </p:grpSpPr>
          <p:sp>
            <p:nvSpPr>
              <p:cNvPr id="57" name="Freeform 11"/>
              <p:cNvSpPr/>
              <p:nvPr/>
            </p:nvSpPr>
            <p:spPr bwMode="gray">
              <a:xfrm>
                <a:off x="875" y="4025"/>
                <a:ext cx="187" cy="625"/>
              </a:xfrm>
              <a:custGeom>
                <a:avLst/>
                <a:gdLst/>
                <a:ahLst/>
                <a:cxnLst>
                  <a:cxn ang="0">
                    <a:pos x="78" y="0"/>
                  </a:cxn>
                  <a:cxn ang="0">
                    <a:pos x="187" y="576"/>
                  </a:cxn>
                  <a:cxn ang="0">
                    <a:pos x="0" y="488"/>
                  </a:cxn>
                  <a:cxn ang="0">
                    <a:pos x="78" y="0"/>
                  </a:cxn>
                </a:cxnLst>
                <a:rect l="0" t="0" r="r" b="b"/>
                <a:pathLst>
                  <a:path w="187" h="576">
                    <a:moveTo>
                      <a:pt x="78" y="0"/>
                    </a:moveTo>
                    <a:lnTo>
                      <a:pt x="187" y="576"/>
                    </a:lnTo>
                    <a:lnTo>
                      <a:pt x="0" y="488"/>
                    </a:lnTo>
                    <a:lnTo>
                      <a:pt x="78" y="0"/>
                    </a:lnTo>
                    <a:close/>
                  </a:path>
                </a:pathLst>
              </a:custGeom>
              <a:solidFill>
                <a:srgbClr val="028DEA"/>
              </a:solidFill>
              <a:ln w="9525" cap="flat" cmpd="sng">
                <a:noFill/>
                <a:prstDash val="solid"/>
                <a:round/>
                <a:headEnd type="none" w="med" len="med"/>
                <a:tailEnd type="none" w="med" len="med"/>
              </a:ln>
              <a:effectLst/>
            </p:spPr>
            <p:txBody>
              <a:bodyPr lIns="75541" tIns="37770" rIns="75541" bIns="37770"/>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sp>
            <p:nvSpPr>
              <p:cNvPr id="58" name="Freeform 12"/>
              <p:cNvSpPr/>
              <p:nvPr/>
            </p:nvSpPr>
            <p:spPr bwMode="gray">
              <a:xfrm>
                <a:off x="1058" y="4080"/>
                <a:ext cx="186" cy="609"/>
              </a:xfrm>
              <a:custGeom>
                <a:avLst/>
                <a:gdLst/>
                <a:ahLst/>
                <a:cxnLst>
                  <a:cxn ang="0">
                    <a:pos x="108" y="0"/>
                  </a:cxn>
                  <a:cxn ang="0">
                    <a:pos x="186" y="561"/>
                  </a:cxn>
                  <a:cxn ang="0">
                    <a:pos x="0" y="477"/>
                  </a:cxn>
                  <a:cxn ang="0">
                    <a:pos x="108" y="0"/>
                  </a:cxn>
                </a:cxnLst>
                <a:rect l="0" t="0" r="r" b="b"/>
                <a:pathLst>
                  <a:path w="186" h="561">
                    <a:moveTo>
                      <a:pt x="108" y="0"/>
                    </a:moveTo>
                    <a:lnTo>
                      <a:pt x="186" y="561"/>
                    </a:lnTo>
                    <a:lnTo>
                      <a:pt x="0" y="477"/>
                    </a:lnTo>
                    <a:lnTo>
                      <a:pt x="108" y="0"/>
                    </a:lnTo>
                    <a:close/>
                  </a:path>
                </a:pathLst>
              </a:custGeom>
              <a:grpFill/>
              <a:ln w="9525" cap="flat" cmpd="sng">
                <a:noFill/>
                <a:prstDash val="solid"/>
                <a:round/>
                <a:headEnd type="none" w="med" len="med"/>
                <a:tailEnd type="none" w="med" len="med"/>
              </a:ln>
              <a:effectLst/>
            </p:spPr>
            <p:txBody>
              <a:bodyPr lIns="75541" tIns="37770" rIns="75541" bIns="37770"/>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sp>
            <p:nvSpPr>
              <p:cNvPr id="59" name="Freeform 11"/>
              <p:cNvSpPr/>
              <p:nvPr/>
            </p:nvSpPr>
            <p:spPr bwMode="gray">
              <a:xfrm>
                <a:off x="3237" y="4025"/>
                <a:ext cx="187" cy="625"/>
              </a:xfrm>
              <a:custGeom>
                <a:avLst/>
                <a:gdLst/>
                <a:ahLst/>
                <a:cxnLst>
                  <a:cxn ang="0">
                    <a:pos x="78" y="0"/>
                  </a:cxn>
                  <a:cxn ang="0">
                    <a:pos x="187" y="576"/>
                  </a:cxn>
                  <a:cxn ang="0">
                    <a:pos x="0" y="488"/>
                  </a:cxn>
                  <a:cxn ang="0">
                    <a:pos x="78" y="0"/>
                  </a:cxn>
                </a:cxnLst>
                <a:rect l="0" t="0" r="r" b="b"/>
                <a:pathLst>
                  <a:path w="187" h="576">
                    <a:moveTo>
                      <a:pt x="78" y="0"/>
                    </a:moveTo>
                    <a:lnTo>
                      <a:pt x="187" y="576"/>
                    </a:lnTo>
                    <a:lnTo>
                      <a:pt x="0" y="488"/>
                    </a:lnTo>
                    <a:lnTo>
                      <a:pt x="78" y="0"/>
                    </a:lnTo>
                    <a:close/>
                  </a:path>
                </a:pathLst>
              </a:custGeom>
              <a:solidFill>
                <a:srgbClr val="028DEA"/>
              </a:solidFill>
              <a:ln w="9525" cap="flat" cmpd="sng">
                <a:noFill/>
                <a:prstDash val="solid"/>
                <a:round/>
                <a:headEnd type="none" w="med" len="med"/>
                <a:tailEnd type="none" w="med" len="med"/>
              </a:ln>
              <a:effectLst/>
            </p:spPr>
            <p:txBody>
              <a:bodyPr lIns="75541" tIns="37770" rIns="75541" bIns="37770"/>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grpSp>
      </p:grpSp>
      <p:sp>
        <p:nvSpPr>
          <p:cNvPr id="60" name="Text Box 16"/>
          <p:cNvSpPr txBox="1">
            <a:spLocks noChangeArrowheads="1"/>
          </p:cNvSpPr>
          <p:nvPr/>
        </p:nvSpPr>
        <p:spPr bwMode="gray">
          <a:xfrm>
            <a:off x="3976781" y="1945865"/>
            <a:ext cx="5612794" cy="590791"/>
          </a:xfrm>
          <a:prstGeom prst="rect">
            <a:avLst/>
          </a:prstGeom>
          <a:solidFill>
            <a:srgbClr val="028DEA"/>
          </a:solidFill>
          <a:ln w="9525">
            <a:noFill/>
            <a:miter lim="800000"/>
          </a:ln>
          <a:effectLst/>
        </p:spPr>
        <p:txBody>
          <a:bodyPr lIns="75541" tIns="37770" rIns="75541" bIns="37770"/>
          <a:lstStyle/>
          <a:p>
            <a:pPr algn="ctr" defTabSz="831850">
              <a:defRPr/>
            </a:pPr>
            <a:r>
              <a:rPr lang="zh-CN" altLang="en-US" sz="1200" b="1" kern="0" dirty="0">
                <a:solidFill>
                  <a:schemeClr val="bg1"/>
                </a:solidFill>
                <a:latin typeface="Microsoft YaHei" panose="020B0503020204020204" pitchFamily="34" charset="-122"/>
                <a:ea typeface="Microsoft YaHei" panose="020B0503020204020204" pitchFamily="34" charset="-122"/>
                <a:cs typeface="+mn-ea"/>
                <a:sym typeface="+mn-lt"/>
              </a:rPr>
              <a:t>通过项目进度及时反映日程管理和客户需求事项</a:t>
            </a:r>
            <a:endParaRPr lang="en-US" altLang="ko-KR" sz="1200" b="1" kern="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61" name="AutoShape 47"/>
          <p:cNvSpPr>
            <a:spLocks noChangeArrowheads="1"/>
          </p:cNvSpPr>
          <p:nvPr/>
        </p:nvSpPr>
        <p:spPr bwMode="gray">
          <a:xfrm>
            <a:off x="3224214" y="2490979"/>
            <a:ext cx="2303911" cy="529949"/>
          </a:xfrm>
          <a:prstGeom prst="rect">
            <a:avLst/>
          </a:prstGeom>
          <a:solidFill>
            <a:srgbClr val="FFFFFF"/>
          </a:solidFill>
          <a:ln w="9525">
            <a:noFill/>
            <a:round/>
          </a:ln>
          <a:effectLst/>
        </p:spPr>
        <p:txBody>
          <a:bodyPr lIns="40547" tIns="34328" rIns="40547" bIns="34328" anchor="ctr"/>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sp>
        <p:nvSpPr>
          <p:cNvPr id="62" name="AutoShape 48"/>
          <p:cNvSpPr>
            <a:spLocks noChangeArrowheads="1"/>
          </p:cNvSpPr>
          <p:nvPr/>
        </p:nvSpPr>
        <p:spPr bwMode="gray">
          <a:xfrm>
            <a:off x="3074003" y="2540090"/>
            <a:ext cx="2376987" cy="432868"/>
          </a:xfrm>
          <a:prstGeom prst="rect">
            <a:avLst/>
          </a:prstGeom>
          <a:solidFill>
            <a:schemeClr val="bg1">
              <a:lumMod val="85000"/>
            </a:schemeClr>
          </a:solidFill>
          <a:ln w="9525">
            <a:noFill/>
            <a:round/>
          </a:ln>
          <a:effectLst/>
        </p:spPr>
        <p:txBody>
          <a:bodyPr lIns="40547" tIns="34328" rIns="40547" bIns="34328" anchor="ctr"/>
          <a:lstStyle/>
          <a:p>
            <a:pPr algn="ctr" defTabSz="831850">
              <a:spcBef>
                <a:spcPct val="20000"/>
              </a:spcBef>
              <a:defRPr/>
            </a:pPr>
            <a:r>
              <a:rPr lang="zh-CN" altLang="en-US" sz="1200" b="1" kern="0" dirty="0">
                <a:solidFill>
                  <a:sysClr val="windowText" lastClr="000000"/>
                </a:solidFill>
                <a:latin typeface="Microsoft YaHei" panose="020B0503020204020204" pitchFamily="34" charset="-122"/>
                <a:ea typeface="Microsoft YaHei" panose="020B0503020204020204" pitchFamily="34" charset="-122"/>
                <a:cs typeface="+mn-ea"/>
                <a:sym typeface="+mn-lt"/>
              </a:rPr>
              <a:t>计划对比实绩管理</a:t>
            </a:r>
            <a:endParaRPr lang="ko-KR" altLang="en-US" sz="1200" b="1" kern="0" dirty="0">
              <a:solidFill>
                <a:sysClr val="windowText" lastClr="000000"/>
              </a:solidFill>
              <a:latin typeface="Microsoft YaHei" panose="020B0503020204020204" pitchFamily="34" charset="-122"/>
              <a:cs typeface="+mn-ea"/>
              <a:sym typeface="+mn-lt"/>
            </a:endParaRPr>
          </a:p>
        </p:txBody>
      </p:sp>
      <p:sp>
        <p:nvSpPr>
          <p:cNvPr id="63" name="AutoShape 50"/>
          <p:cNvSpPr>
            <a:spLocks noChangeArrowheads="1"/>
          </p:cNvSpPr>
          <p:nvPr/>
        </p:nvSpPr>
        <p:spPr bwMode="gray">
          <a:xfrm flipH="1">
            <a:off x="8122310" y="2490979"/>
            <a:ext cx="2303911" cy="529949"/>
          </a:xfrm>
          <a:prstGeom prst="rect">
            <a:avLst/>
          </a:prstGeom>
          <a:solidFill>
            <a:srgbClr val="FFFFFF"/>
          </a:solidFill>
          <a:ln w="9525">
            <a:noFill/>
            <a:round/>
          </a:ln>
          <a:effectLst/>
        </p:spPr>
        <p:txBody>
          <a:bodyPr lIns="40547" tIns="34328" rIns="40547" bIns="34328" anchor="ctr"/>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sp>
        <p:nvSpPr>
          <p:cNvPr id="64" name="AutoShape 51"/>
          <p:cNvSpPr>
            <a:spLocks noChangeArrowheads="1"/>
          </p:cNvSpPr>
          <p:nvPr/>
        </p:nvSpPr>
        <p:spPr bwMode="gray">
          <a:xfrm flipH="1">
            <a:off x="8199445" y="2540090"/>
            <a:ext cx="2376987" cy="432868"/>
          </a:xfrm>
          <a:prstGeom prst="rect">
            <a:avLst/>
          </a:prstGeom>
          <a:solidFill>
            <a:schemeClr val="bg1">
              <a:lumMod val="85000"/>
            </a:schemeClr>
          </a:solidFill>
          <a:ln w="9525">
            <a:noFill/>
            <a:round/>
          </a:ln>
          <a:effectLst/>
        </p:spPr>
        <p:txBody>
          <a:bodyPr lIns="40547" tIns="34328" rIns="40547" bIns="34328" anchor="ctr"/>
          <a:lstStyle/>
          <a:p>
            <a:pPr algn="ctr" defTabSz="831850">
              <a:spcBef>
                <a:spcPct val="20000"/>
              </a:spcBef>
              <a:defRPr/>
            </a:pPr>
            <a:r>
              <a:rPr lang="zh-CN" altLang="en-US" sz="1200" b="1" kern="0" dirty="0">
                <a:solidFill>
                  <a:sysClr val="windowText" lastClr="000000"/>
                </a:solidFill>
                <a:latin typeface="Microsoft YaHei" panose="020B0503020204020204" pitchFamily="34" charset="-122"/>
                <a:ea typeface="Microsoft YaHei" panose="020B0503020204020204" pitchFamily="34" charset="-122"/>
                <a:cs typeface="+mn-ea"/>
                <a:sym typeface="+mn-lt"/>
              </a:rPr>
              <a:t>项目综合现况分析</a:t>
            </a:r>
          </a:p>
        </p:txBody>
      </p:sp>
      <p:sp>
        <p:nvSpPr>
          <p:cNvPr id="65" name="AutoShape 53"/>
          <p:cNvSpPr>
            <a:spLocks noChangeArrowheads="1"/>
          </p:cNvSpPr>
          <p:nvPr/>
        </p:nvSpPr>
        <p:spPr bwMode="gray">
          <a:xfrm flipH="1">
            <a:off x="5672246" y="2490979"/>
            <a:ext cx="2305942" cy="529949"/>
          </a:xfrm>
          <a:prstGeom prst="rect">
            <a:avLst/>
          </a:prstGeom>
          <a:solidFill>
            <a:srgbClr val="FFFFFF"/>
          </a:solidFill>
          <a:ln w="9525">
            <a:noFill/>
            <a:round/>
          </a:ln>
          <a:effectLst/>
        </p:spPr>
        <p:txBody>
          <a:bodyPr lIns="40547" tIns="34328" rIns="40547" bIns="34328" anchor="ctr"/>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sp>
        <p:nvSpPr>
          <p:cNvPr id="66" name="AutoShape 54"/>
          <p:cNvSpPr>
            <a:spLocks noChangeArrowheads="1"/>
          </p:cNvSpPr>
          <p:nvPr/>
        </p:nvSpPr>
        <p:spPr bwMode="gray">
          <a:xfrm flipH="1">
            <a:off x="5751412" y="2540090"/>
            <a:ext cx="2145581" cy="432868"/>
          </a:xfrm>
          <a:prstGeom prst="rect">
            <a:avLst/>
          </a:prstGeom>
          <a:solidFill>
            <a:schemeClr val="bg1">
              <a:lumMod val="85000"/>
            </a:schemeClr>
          </a:solidFill>
          <a:ln w="9525">
            <a:noFill/>
            <a:round/>
          </a:ln>
          <a:effectLst/>
        </p:spPr>
        <p:txBody>
          <a:bodyPr lIns="40547" tIns="0" rIns="40547" bIns="72000" anchor="ctr"/>
          <a:lstStyle/>
          <a:p>
            <a:pPr algn="ctr" defTabSz="831850" fontAlgn="ctr">
              <a:lnSpc>
                <a:spcPct val="130000"/>
              </a:lnSpc>
              <a:defRPr/>
            </a:pPr>
            <a:r>
              <a:rPr lang="zh-CN" altLang="en-US" sz="1200" b="1" kern="0" dirty="0">
                <a:solidFill>
                  <a:sysClr val="windowText" lastClr="000000"/>
                </a:solidFill>
                <a:latin typeface="Microsoft YaHei" panose="020B0503020204020204" pitchFamily="34" charset="-122"/>
                <a:ea typeface="Microsoft YaHei" panose="020B0503020204020204" pitchFamily="34" charset="-122"/>
                <a:cs typeface="+mn-ea"/>
                <a:sym typeface="+mn-lt"/>
              </a:rPr>
              <a:t>提供进度信息</a:t>
            </a:r>
          </a:p>
        </p:txBody>
      </p:sp>
      <p:sp>
        <p:nvSpPr>
          <p:cNvPr id="67" name="Rectangle 60"/>
          <p:cNvSpPr>
            <a:spLocks noChangeArrowheads="1"/>
          </p:cNvSpPr>
          <p:nvPr/>
        </p:nvSpPr>
        <p:spPr bwMode="gray">
          <a:xfrm rot="16200000" flipH="1">
            <a:off x="6436740" y="-268944"/>
            <a:ext cx="864369" cy="7532834"/>
          </a:xfrm>
          <a:prstGeom prst="rect">
            <a:avLst/>
          </a:prstGeom>
          <a:solidFill>
            <a:schemeClr val="bg1">
              <a:lumMod val="85000"/>
            </a:schemeClr>
          </a:solidFill>
          <a:ln w="9525" cap="rnd">
            <a:noFill/>
            <a:miter lim="800000"/>
          </a:ln>
        </p:spPr>
        <p:txBody>
          <a:bodyPr vert="eaVert" lIns="148701" tIns="68403" rIns="59480" bIns="38662"/>
          <a:lstStyle/>
          <a:p>
            <a:pPr algn="ctr" defTabSz="831850">
              <a:lnSpc>
                <a:spcPct val="110000"/>
              </a:lnSpc>
            </a:pPr>
            <a:endParaRPr lang="ko-KR" altLang="ko-KR" sz="900" dirty="0">
              <a:latin typeface="Microsoft YaHei" panose="020B0503020204020204" pitchFamily="34" charset="-122"/>
              <a:cs typeface="+mn-ea"/>
              <a:sym typeface="+mn-lt"/>
            </a:endParaRPr>
          </a:p>
        </p:txBody>
      </p:sp>
      <p:sp>
        <p:nvSpPr>
          <p:cNvPr id="68" name="Rectangle 61"/>
          <p:cNvSpPr>
            <a:spLocks noChangeArrowheads="1"/>
          </p:cNvSpPr>
          <p:nvPr/>
        </p:nvSpPr>
        <p:spPr bwMode="gray">
          <a:xfrm rot="16200000" flipH="1">
            <a:off x="6493040" y="-159459"/>
            <a:ext cx="747140" cy="7306698"/>
          </a:xfrm>
          <a:prstGeom prst="rect">
            <a:avLst/>
          </a:prstGeom>
          <a:solidFill>
            <a:schemeClr val="bg1"/>
          </a:solidFill>
          <a:ln w="9525" cap="rnd">
            <a:solidFill>
              <a:srgbClr val="777777"/>
            </a:solidFill>
            <a:miter lim="800000"/>
          </a:ln>
          <a:effectLst/>
        </p:spPr>
        <p:txBody>
          <a:bodyPr vert="eaVert" lIns="72000" tIns="0" rIns="0" bIns="0" anchor="ctr"/>
          <a:lstStyle/>
          <a:p>
            <a:pPr marL="95250" indent="-95250" eaLnBrk="0" hangingPunct="0">
              <a:lnSpc>
                <a:spcPct val="120000"/>
              </a:lnSpc>
              <a:buClr>
                <a:srgbClr val="000000"/>
              </a:buClr>
              <a:buSzPct val="80000"/>
              <a:buFont typeface="Arial" panose="020B0604020202020204" pitchFamily="34" charset="0"/>
              <a:buChar char="•"/>
            </a:pPr>
            <a:endParaRPr lang="ko-KR" altLang="en-US" sz="1050" dirty="0">
              <a:latin typeface="Microsoft YaHei" panose="020B0503020204020204" pitchFamily="34" charset="-122"/>
              <a:cs typeface="+mn-ea"/>
              <a:sym typeface="+mn-lt"/>
            </a:endParaRPr>
          </a:p>
        </p:txBody>
      </p:sp>
      <p:sp>
        <p:nvSpPr>
          <p:cNvPr id="69" name="Text Box 12"/>
          <p:cNvSpPr txBox="1">
            <a:spLocks noChangeArrowheads="1"/>
          </p:cNvSpPr>
          <p:nvPr/>
        </p:nvSpPr>
        <p:spPr bwMode="gray">
          <a:xfrm>
            <a:off x="3251414" y="3126256"/>
            <a:ext cx="6128505" cy="684546"/>
          </a:xfrm>
          <a:prstGeom prst="rect">
            <a:avLst/>
          </a:prstGeom>
          <a:noFill/>
          <a:ln w="9525">
            <a:noFill/>
            <a:miter lim="800000"/>
          </a:ln>
        </p:spPr>
        <p:txBody>
          <a:bodyPr>
            <a:spAutoFit/>
          </a:bodyPr>
          <a:lstStyle/>
          <a:p>
            <a:pPr marL="95250" indent="-95250" eaLnBrk="0" hangingPunct="0">
              <a:lnSpc>
                <a:spcPct val="120000"/>
              </a:lnSpc>
              <a:buClr>
                <a:srgbClr val="000000"/>
              </a:buClr>
              <a:buSzPct val="80000"/>
              <a:buFont typeface="Arial" panose="020B0604020202020204" pitchFamily="34" charset="0"/>
              <a:buChar char="•"/>
            </a:pPr>
            <a:r>
              <a:rPr kumimoji="1" lang="zh-CN" altLang="en-US" sz="1100" dirty="0">
                <a:latin typeface="Microsoft YaHei" panose="020B0503020204020204" pitchFamily="34" charset="-122"/>
                <a:ea typeface="Microsoft YaHei" panose="020B0503020204020204" pitchFamily="34" charset="-122"/>
                <a:cs typeface="+mn-ea"/>
                <a:sym typeface="+mn-lt"/>
              </a:rPr>
              <a:t>如对比计划实际情况发生</a:t>
            </a:r>
            <a:r>
              <a:rPr kumimoji="1" lang="en-US" altLang="ko-KR" sz="1100" dirty="0">
                <a:latin typeface="Microsoft YaHei" panose="020B0503020204020204" pitchFamily="34" charset="-122"/>
                <a:ea typeface="Microsoft YaHei" panose="020B0503020204020204" pitchFamily="34" charset="-122"/>
                <a:cs typeface="+mn-ea"/>
                <a:sym typeface="+mn-lt"/>
              </a:rPr>
              <a:t>Gap</a:t>
            </a:r>
            <a:r>
              <a:rPr kumimoji="1" lang="zh-CN" altLang="en-US" sz="1100" dirty="0">
                <a:latin typeface="Microsoft YaHei" panose="020B0503020204020204" pitchFamily="34" charset="-122"/>
                <a:ea typeface="Microsoft YaHei" panose="020B0503020204020204" pitchFamily="34" charset="-122"/>
                <a:cs typeface="+mn-ea"/>
                <a:sym typeface="+mn-lt"/>
              </a:rPr>
              <a:t>，进行适当调整。</a:t>
            </a:r>
            <a:endParaRPr kumimoji="1" lang="ko-KR" altLang="en-US" sz="1100" dirty="0">
              <a:latin typeface="Microsoft YaHei" panose="020B0503020204020204" pitchFamily="34" charset="-122"/>
              <a:cs typeface="+mn-ea"/>
              <a:sym typeface="+mn-lt"/>
            </a:endParaRPr>
          </a:p>
          <a:p>
            <a:pPr marL="95250" indent="-95250" eaLnBrk="0" hangingPunct="0">
              <a:lnSpc>
                <a:spcPct val="120000"/>
              </a:lnSpc>
              <a:buClr>
                <a:srgbClr val="000000"/>
              </a:buClr>
              <a:buSzPct val="80000"/>
              <a:buFont typeface="Arial" panose="020B0604020202020204" pitchFamily="34" charset="0"/>
              <a:buChar char="•"/>
            </a:pPr>
            <a:r>
              <a:rPr kumimoji="1" lang="zh-CN" altLang="en-US" sz="1100" dirty="0">
                <a:latin typeface="Microsoft YaHei" panose="020B0503020204020204" pitchFamily="34" charset="-122"/>
                <a:ea typeface="Microsoft YaHei" panose="020B0503020204020204" pitchFamily="34" charset="-122"/>
                <a:cs typeface="+mn-ea"/>
                <a:sym typeface="+mn-lt"/>
              </a:rPr>
              <a:t>分析，评价项目成本，日程，品质，风险等综合情况。</a:t>
            </a:r>
            <a:endParaRPr kumimoji="1" lang="ko-KR" altLang="en-US" sz="1100" dirty="0">
              <a:latin typeface="Microsoft YaHei" panose="020B0503020204020204" pitchFamily="34" charset="-122"/>
              <a:cs typeface="+mn-ea"/>
              <a:sym typeface="+mn-lt"/>
            </a:endParaRPr>
          </a:p>
          <a:p>
            <a:pPr marL="95250" indent="-95250" eaLnBrk="0" hangingPunct="0">
              <a:lnSpc>
                <a:spcPct val="120000"/>
              </a:lnSpc>
              <a:buClr>
                <a:srgbClr val="000000"/>
              </a:buClr>
              <a:buSzPct val="80000"/>
              <a:buFont typeface="Arial" panose="020B0604020202020204" pitchFamily="34" charset="0"/>
              <a:buChar char="•"/>
            </a:pPr>
            <a:r>
              <a:rPr kumimoji="1" lang="zh-CN" altLang="en-US" sz="1100" dirty="0">
                <a:latin typeface="Microsoft YaHei" panose="020B0503020204020204" pitchFamily="34" charset="-122"/>
                <a:ea typeface="Microsoft YaHei" panose="020B0503020204020204" pitchFamily="34" charset="-122"/>
                <a:cs typeface="+mn-ea"/>
                <a:sym typeface="+mn-lt"/>
              </a:rPr>
              <a:t>决定可掌握项目综合进度成果的进度报告方法。</a:t>
            </a:r>
            <a:endParaRPr kumimoji="1" lang="ko-KR" altLang="en-US" sz="1100" dirty="0">
              <a:latin typeface="Microsoft YaHei" panose="020B0503020204020204" pitchFamily="34" charset="-122"/>
              <a:cs typeface="+mn-ea"/>
              <a:sym typeface="+mn-lt"/>
            </a:endParaRPr>
          </a:p>
        </p:txBody>
      </p:sp>
      <p:sp>
        <p:nvSpPr>
          <p:cNvPr id="70" name="Oval 2"/>
          <p:cNvSpPr>
            <a:spLocks noChangeArrowheads="1"/>
          </p:cNvSpPr>
          <p:nvPr/>
        </p:nvSpPr>
        <p:spPr bwMode="gray">
          <a:xfrm>
            <a:off x="3330545" y="4101674"/>
            <a:ext cx="7166074" cy="1692359"/>
          </a:xfrm>
          <a:prstGeom prst="ellipse">
            <a:avLst/>
          </a:prstGeom>
          <a:gradFill rotWithShape="1">
            <a:gsLst>
              <a:gs pos="0">
                <a:srgbClr val="C0C0C0"/>
              </a:gs>
              <a:gs pos="100000">
                <a:srgbClr val="FBFBFB"/>
              </a:gs>
            </a:gsLst>
            <a:path path="shape">
              <a:fillToRect l="50000" t="50000" r="50000" b="50000"/>
            </a:path>
          </a:gradFill>
          <a:ln w="9525">
            <a:round/>
          </a:ln>
          <a:scene3d>
            <a:camera prst="legacyPerspectiveBottom"/>
            <a:lightRig rig="legacyFlat3" dir="t"/>
          </a:scene3d>
          <a:sp3d extrusionH="354000" prstMaterial="legacyMatte">
            <a:bevelT w="13500" h="13500" prst="angle"/>
            <a:bevelB w="13500" h="13500" prst="angle"/>
            <a:extrusionClr>
              <a:srgbClr val="C0C0C0"/>
            </a:extrusionClr>
          </a:sp3d>
        </p:spPr>
        <p:txBody>
          <a:bodyPr lIns="0" tIns="0" rIns="0" bIns="0" anchor="ctr">
            <a:flatTx/>
          </a:bodyPr>
          <a:lstStyle/>
          <a:p>
            <a:pPr algn="ctr" eaLnBrk="0" hangingPunct="0">
              <a:lnSpc>
                <a:spcPct val="110000"/>
              </a:lnSpc>
              <a:defRPr/>
            </a:pPr>
            <a:endParaRPr lang="ko-KR" altLang="en-US" sz="900" kern="0" dirty="0">
              <a:solidFill>
                <a:sysClr val="windowText" lastClr="000000"/>
              </a:solidFill>
              <a:latin typeface="Microsoft YaHei" panose="020B0503020204020204" pitchFamily="34" charset="-122"/>
              <a:cs typeface="+mn-ea"/>
              <a:sym typeface="+mn-lt"/>
            </a:endParaRPr>
          </a:p>
        </p:txBody>
      </p:sp>
      <p:sp>
        <p:nvSpPr>
          <p:cNvPr id="71" name="AutoShape 32"/>
          <p:cNvSpPr>
            <a:spLocks noChangeArrowheads="1"/>
          </p:cNvSpPr>
          <p:nvPr/>
        </p:nvSpPr>
        <p:spPr bwMode="gray">
          <a:xfrm>
            <a:off x="3254534" y="4823345"/>
            <a:ext cx="1923115" cy="298309"/>
          </a:xfrm>
          <a:prstGeom prst="roundRect">
            <a:avLst>
              <a:gd name="adj" fmla="val 16667"/>
            </a:avLst>
          </a:prstGeom>
          <a:noFill/>
          <a:ln>
            <a:noFill/>
          </a:ln>
        </p:spPr>
        <p:txBody>
          <a:bodyPr lIns="36000" rIns="36000">
            <a:spAutoFit/>
          </a:bodyPr>
          <a:lstStyle/>
          <a:p>
            <a:pPr eaLnBrk="0" hangingPunct="0">
              <a:lnSpc>
                <a:spcPct val="110000"/>
              </a:lnSpc>
              <a:buClr>
                <a:srgbClr val="000000"/>
              </a:buClr>
              <a:defRPr/>
            </a:pPr>
            <a:r>
              <a:rPr lang="zh-CN" altLang="en-US" sz="1100" kern="0" dirty="0">
                <a:latin typeface="Microsoft YaHei" panose="020B0503020204020204" pitchFamily="34" charset="-122"/>
                <a:ea typeface="Microsoft YaHei" panose="020B0503020204020204" pitchFamily="34" charset="-122"/>
                <a:cs typeface="+mn-ea"/>
                <a:sym typeface="+mn-lt"/>
              </a:rPr>
              <a:t>定期分析项目综合进度成果</a:t>
            </a:r>
          </a:p>
        </p:txBody>
      </p:sp>
      <p:sp>
        <p:nvSpPr>
          <p:cNvPr id="72" name="AutoShape 30"/>
          <p:cNvSpPr>
            <a:spLocks noChangeArrowheads="1"/>
          </p:cNvSpPr>
          <p:nvPr/>
        </p:nvSpPr>
        <p:spPr bwMode="gray">
          <a:xfrm>
            <a:off x="3254533" y="4052654"/>
            <a:ext cx="2306978" cy="504323"/>
          </a:xfrm>
          <a:prstGeom prst="roundRect">
            <a:avLst>
              <a:gd name="adj" fmla="val 16667"/>
            </a:avLst>
          </a:prstGeom>
          <a:noFill/>
          <a:ln>
            <a:noFill/>
          </a:ln>
        </p:spPr>
        <p:txBody>
          <a:bodyPr lIns="36000" rIns="36000">
            <a:spAutoFit/>
          </a:bodyPr>
          <a:lstStyle/>
          <a:p>
            <a:pPr eaLnBrk="0" hangingPunct="0">
              <a:lnSpc>
                <a:spcPct val="110000"/>
              </a:lnSpc>
              <a:buClr>
                <a:srgbClr val="000000"/>
              </a:buClr>
              <a:defRPr/>
            </a:pPr>
            <a:r>
              <a:rPr lang="zh-CN" altLang="en-US" sz="1100" kern="0" dirty="0">
                <a:latin typeface="Microsoft YaHei" panose="020B0503020204020204" pitchFamily="34" charset="-122"/>
                <a:ea typeface="Microsoft YaHei" panose="020B0503020204020204" pitchFamily="34" charset="-122"/>
                <a:cs typeface="+mn-ea"/>
                <a:sym typeface="+mn-lt"/>
              </a:rPr>
              <a:t>提供适时</a:t>
            </a:r>
            <a:r>
              <a:rPr lang="en-US" altLang="ko-KR" sz="1100" kern="0" dirty="0">
                <a:latin typeface="Microsoft YaHei" panose="020B0503020204020204" pitchFamily="34" charset="-122"/>
                <a:ea typeface="Microsoft YaHei" panose="020B0503020204020204" pitchFamily="34" charset="-122"/>
                <a:cs typeface="+mn-ea"/>
                <a:sym typeface="+mn-lt"/>
              </a:rPr>
              <a:t>/</a:t>
            </a:r>
            <a:r>
              <a:rPr lang="zh-CN" altLang="en-US" sz="1100" kern="0" dirty="0">
                <a:latin typeface="Microsoft YaHei" panose="020B0503020204020204" pitchFamily="34" charset="-122"/>
                <a:ea typeface="Microsoft YaHei" panose="020B0503020204020204" pitchFamily="34" charset="-122"/>
                <a:cs typeface="+mn-ea"/>
                <a:sym typeface="+mn-lt"/>
              </a:rPr>
              <a:t>适当的项目进度情况制定计划。</a:t>
            </a:r>
            <a:endParaRPr lang="ko-KR" altLang="en-US" sz="1100" kern="0" dirty="0">
              <a:latin typeface="Microsoft YaHei" panose="020B0503020204020204" pitchFamily="34" charset="-122"/>
              <a:cs typeface="+mn-ea"/>
              <a:sym typeface="+mn-lt"/>
            </a:endParaRPr>
          </a:p>
        </p:txBody>
      </p:sp>
      <p:sp>
        <p:nvSpPr>
          <p:cNvPr id="73" name="AutoShape 7"/>
          <p:cNvSpPr>
            <a:spLocks noChangeArrowheads="1"/>
          </p:cNvSpPr>
          <p:nvPr/>
        </p:nvSpPr>
        <p:spPr bwMode="gray">
          <a:xfrm>
            <a:off x="8377773" y="4033604"/>
            <a:ext cx="1951619" cy="504323"/>
          </a:xfrm>
          <a:prstGeom prst="roundRect">
            <a:avLst>
              <a:gd name="adj" fmla="val 16667"/>
            </a:avLst>
          </a:prstGeom>
          <a:noFill/>
          <a:ln>
            <a:noFill/>
          </a:ln>
        </p:spPr>
        <p:txBody>
          <a:bodyPr lIns="36000" rIns="36000">
            <a:spAutoFit/>
          </a:bodyPr>
          <a:lstStyle/>
          <a:p>
            <a:pPr algn="r" eaLnBrk="0" hangingPunct="0">
              <a:lnSpc>
                <a:spcPct val="110000"/>
              </a:lnSpc>
              <a:buClr>
                <a:srgbClr val="000000"/>
              </a:buClr>
              <a:defRPr/>
            </a:pPr>
            <a:r>
              <a:rPr lang="zh-CN" altLang="en-US" sz="1100" kern="0" dirty="0">
                <a:latin typeface="Microsoft YaHei" panose="020B0503020204020204" pitchFamily="34" charset="-122"/>
                <a:ea typeface="Microsoft YaHei" panose="020B0503020204020204" pitchFamily="34" charset="-122"/>
                <a:cs typeface="+mn-ea"/>
                <a:sym typeface="+mn-lt"/>
              </a:rPr>
              <a:t>汇总各种进度情况</a:t>
            </a:r>
            <a:endParaRPr lang="en-US" altLang="zh-CN" sz="1100" kern="0" dirty="0">
              <a:latin typeface="Microsoft YaHei" panose="020B0503020204020204" pitchFamily="34" charset="-122"/>
              <a:ea typeface="Microsoft YaHei" panose="020B0503020204020204" pitchFamily="34" charset="-122"/>
              <a:cs typeface="+mn-ea"/>
              <a:sym typeface="+mn-lt"/>
            </a:endParaRPr>
          </a:p>
          <a:p>
            <a:pPr algn="r" eaLnBrk="0" hangingPunct="0">
              <a:lnSpc>
                <a:spcPct val="110000"/>
              </a:lnSpc>
              <a:buClr>
                <a:srgbClr val="000000"/>
              </a:buClr>
              <a:defRPr/>
            </a:pPr>
            <a:r>
              <a:rPr lang="zh-CN" altLang="en-US" sz="1100" kern="0" dirty="0">
                <a:latin typeface="Microsoft YaHei" panose="020B0503020204020204" pitchFamily="34" charset="-122"/>
                <a:ea typeface="Microsoft YaHei" panose="020B0503020204020204" pitchFamily="34" charset="-122"/>
                <a:cs typeface="+mn-ea"/>
                <a:sym typeface="+mn-lt"/>
              </a:rPr>
              <a:t>基础数据</a:t>
            </a:r>
            <a:endParaRPr lang="ko-KR" altLang="en-US" sz="1100" kern="0" dirty="0">
              <a:latin typeface="Microsoft YaHei" panose="020B0503020204020204" pitchFamily="34" charset="-122"/>
              <a:cs typeface="+mn-ea"/>
              <a:sym typeface="+mn-lt"/>
            </a:endParaRPr>
          </a:p>
        </p:txBody>
      </p:sp>
      <p:sp>
        <p:nvSpPr>
          <p:cNvPr id="74" name="AutoShape 26"/>
          <p:cNvSpPr>
            <a:spLocks noChangeArrowheads="1"/>
          </p:cNvSpPr>
          <p:nvPr/>
        </p:nvSpPr>
        <p:spPr bwMode="gray">
          <a:xfrm>
            <a:off x="8573503" y="4823345"/>
            <a:ext cx="1755888" cy="504323"/>
          </a:xfrm>
          <a:prstGeom prst="roundRect">
            <a:avLst>
              <a:gd name="adj" fmla="val 16667"/>
            </a:avLst>
          </a:prstGeom>
          <a:noFill/>
          <a:ln>
            <a:noFill/>
          </a:ln>
        </p:spPr>
        <p:txBody>
          <a:bodyPr lIns="36000" rIns="36000">
            <a:spAutoFit/>
          </a:bodyPr>
          <a:lstStyle/>
          <a:p>
            <a:pPr algn="r" eaLnBrk="0" hangingPunct="0">
              <a:lnSpc>
                <a:spcPct val="110000"/>
              </a:lnSpc>
              <a:buClr>
                <a:srgbClr val="000000"/>
              </a:buClr>
              <a:defRPr/>
            </a:pPr>
            <a:r>
              <a:rPr lang="zh-CN" altLang="en-US" sz="1100" kern="0" dirty="0">
                <a:latin typeface="Microsoft YaHei" panose="020B0503020204020204" pitchFamily="34" charset="-122"/>
                <a:ea typeface="Microsoft YaHei" panose="020B0503020204020204" pitchFamily="34" charset="-122"/>
                <a:cs typeface="+mn-ea"/>
                <a:sym typeface="+mn-lt"/>
              </a:rPr>
              <a:t>协商分析结果及</a:t>
            </a:r>
            <a:endParaRPr lang="en-US" altLang="zh-CN" sz="1100" kern="0" dirty="0">
              <a:latin typeface="Microsoft YaHei" panose="020B0503020204020204" pitchFamily="34" charset="-122"/>
              <a:ea typeface="Microsoft YaHei" panose="020B0503020204020204" pitchFamily="34" charset="-122"/>
              <a:cs typeface="+mn-ea"/>
              <a:sym typeface="+mn-lt"/>
            </a:endParaRPr>
          </a:p>
          <a:p>
            <a:pPr algn="r" eaLnBrk="0" hangingPunct="0">
              <a:lnSpc>
                <a:spcPct val="110000"/>
              </a:lnSpc>
              <a:buClr>
                <a:srgbClr val="000000"/>
              </a:buClr>
              <a:defRPr/>
            </a:pPr>
            <a:r>
              <a:rPr lang="zh-CN" altLang="en-US" sz="1100" kern="0" dirty="0">
                <a:latin typeface="Microsoft YaHei" panose="020B0503020204020204" pitchFamily="34" charset="-122"/>
                <a:ea typeface="Microsoft YaHei" panose="020B0503020204020204" pitchFamily="34" charset="-122"/>
                <a:cs typeface="+mn-ea"/>
                <a:sym typeface="+mn-lt"/>
              </a:rPr>
              <a:t>纠正措施</a:t>
            </a:r>
            <a:endParaRPr lang="ko-KR" altLang="en-US" sz="1100" kern="0" dirty="0">
              <a:latin typeface="Microsoft YaHei" panose="020B0503020204020204" pitchFamily="34" charset="-122"/>
              <a:cs typeface="+mn-ea"/>
              <a:sym typeface="+mn-lt"/>
            </a:endParaRPr>
          </a:p>
        </p:txBody>
      </p:sp>
      <p:sp>
        <p:nvSpPr>
          <p:cNvPr id="75" name="Rectangle 35"/>
          <p:cNvSpPr>
            <a:spLocks noChangeArrowheads="1"/>
          </p:cNvSpPr>
          <p:nvPr/>
        </p:nvSpPr>
        <p:spPr bwMode="gray">
          <a:xfrm>
            <a:off x="3138613" y="5688042"/>
            <a:ext cx="1733084" cy="516048"/>
          </a:xfrm>
          <a:prstGeom prst="rect">
            <a:avLst/>
          </a:prstGeom>
          <a:solidFill>
            <a:schemeClr val="bg1">
              <a:lumMod val="85000"/>
            </a:schemeClr>
          </a:solidFill>
          <a:ln w="9525" algn="ctr">
            <a:noFill/>
            <a:round/>
          </a:ln>
        </p:spPr>
        <p:txBody>
          <a:bodyPr wrap="none" bIns="90000" anchor="ctr"/>
          <a:lstStyle/>
          <a:p>
            <a:pPr marL="92075" indent="-92075" algn="ctr" eaLnBrk="0" hangingPunct="0">
              <a:spcBef>
                <a:spcPct val="10000"/>
              </a:spcBef>
            </a:pPr>
            <a:r>
              <a:rPr kumimoji="1" lang="zh-CN" altLang="en-US" sz="1200" dirty="0">
                <a:latin typeface="Microsoft YaHei" panose="020B0503020204020204" pitchFamily="34" charset="-122"/>
                <a:ea typeface="Microsoft YaHei" panose="020B0503020204020204" pitchFamily="34" charset="-122"/>
                <a:cs typeface="+mn-ea"/>
                <a:sym typeface="+mn-lt"/>
              </a:rPr>
              <a:t>项目评估</a:t>
            </a:r>
            <a:r>
              <a:rPr kumimoji="1" lang="en-US" altLang="ko-KR" sz="1200" dirty="0">
                <a:latin typeface="Microsoft YaHei" panose="020B0503020204020204" pitchFamily="34" charset="-122"/>
                <a:ea typeface="Microsoft YaHei" panose="020B0503020204020204" pitchFamily="34" charset="-122"/>
                <a:cs typeface="+mn-ea"/>
                <a:sym typeface="+mn-lt"/>
              </a:rPr>
              <a:t>Metric</a:t>
            </a:r>
          </a:p>
        </p:txBody>
      </p:sp>
      <p:sp>
        <p:nvSpPr>
          <p:cNvPr id="76" name="Rectangle 36"/>
          <p:cNvSpPr>
            <a:spLocks noChangeArrowheads="1"/>
          </p:cNvSpPr>
          <p:nvPr/>
        </p:nvSpPr>
        <p:spPr bwMode="gray">
          <a:xfrm>
            <a:off x="5054127" y="5688042"/>
            <a:ext cx="1731184" cy="516048"/>
          </a:xfrm>
          <a:prstGeom prst="rect">
            <a:avLst/>
          </a:prstGeom>
          <a:solidFill>
            <a:schemeClr val="bg1">
              <a:lumMod val="85000"/>
            </a:schemeClr>
          </a:solidFill>
          <a:ln w="9525" algn="ctr">
            <a:noFill/>
            <a:round/>
          </a:ln>
        </p:spPr>
        <p:txBody>
          <a:bodyPr wrap="none" bIns="90000" anchor="ctr"/>
          <a:lstStyle/>
          <a:p>
            <a:pPr marL="92075" indent="-92075" algn="ctr" eaLnBrk="0" hangingPunct="0">
              <a:spcBef>
                <a:spcPct val="10000"/>
              </a:spcBef>
            </a:pPr>
            <a:r>
              <a:rPr kumimoji="1" lang="zh-CN" altLang="en-US" sz="1200" dirty="0">
                <a:latin typeface="Microsoft YaHei" panose="020B0503020204020204" pitchFamily="34" charset="-122"/>
                <a:ea typeface="Microsoft YaHei" panose="020B0503020204020204" pitchFamily="34" charset="-122"/>
                <a:cs typeface="+mn-ea"/>
                <a:sym typeface="+mn-lt"/>
              </a:rPr>
              <a:t>定期</a:t>
            </a:r>
            <a:r>
              <a:rPr kumimoji="1" lang="en-US" altLang="ko-KR" sz="1200" dirty="0">
                <a:latin typeface="Microsoft YaHei" panose="020B0503020204020204" pitchFamily="34" charset="-122"/>
                <a:ea typeface="Microsoft YaHei" panose="020B0503020204020204" pitchFamily="34" charset="-122"/>
                <a:cs typeface="+mn-ea"/>
                <a:sym typeface="+mn-lt"/>
              </a:rPr>
              <a:t>/</a:t>
            </a:r>
            <a:r>
              <a:rPr kumimoji="1" lang="zh-CN" altLang="en-US" sz="1200" dirty="0">
                <a:latin typeface="Microsoft YaHei" panose="020B0503020204020204" pitchFamily="34" charset="-122"/>
                <a:ea typeface="Microsoft YaHei" panose="020B0503020204020204" pitchFamily="34" charset="-122"/>
                <a:cs typeface="+mn-ea"/>
                <a:sym typeface="+mn-lt"/>
              </a:rPr>
              <a:t>非定期业务报告</a:t>
            </a:r>
            <a:endParaRPr kumimoji="1" lang="ko-KR" altLang="en-US" sz="1200" dirty="0">
              <a:latin typeface="Microsoft YaHei" panose="020B0503020204020204" pitchFamily="34" charset="-122"/>
              <a:cs typeface="+mn-ea"/>
              <a:sym typeface="+mn-lt"/>
            </a:endParaRPr>
          </a:p>
        </p:txBody>
      </p:sp>
      <p:sp>
        <p:nvSpPr>
          <p:cNvPr id="77" name="Rectangle 37"/>
          <p:cNvSpPr>
            <a:spLocks noChangeArrowheads="1"/>
          </p:cNvSpPr>
          <p:nvPr/>
        </p:nvSpPr>
        <p:spPr bwMode="gray">
          <a:xfrm>
            <a:off x="6967741" y="5688042"/>
            <a:ext cx="1733084" cy="516048"/>
          </a:xfrm>
          <a:prstGeom prst="rect">
            <a:avLst/>
          </a:prstGeom>
          <a:solidFill>
            <a:schemeClr val="bg1">
              <a:lumMod val="85000"/>
            </a:schemeClr>
          </a:solidFill>
          <a:ln w="9525" algn="ctr">
            <a:noFill/>
            <a:round/>
          </a:ln>
        </p:spPr>
        <p:txBody>
          <a:bodyPr wrap="none" bIns="90000" anchor="ctr"/>
          <a:lstStyle/>
          <a:p>
            <a:pPr marL="92075" indent="-92075" algn="ctr" eaLnBrk="0" hangingPunct="0">
              <a:spcBef>
                <a:spcPct val="10000"/>
              </a:spcBef>
            </a:pPr>
            <a:r>
              <a:rPr kumimoji="1" lang="zh-CN" altLang="en-US" sz="1200" dirty="0">
                <a:latin typeface="Microsoft YaHei" panose="020B0503020204020204" pitchFamily="34" charset="-122"/>
                <a:ea typeface="Microsoft YaHei" panose="020B0503020204020204" pitchFamily="34" charset="-122"/>
                <a:cs typeface="+mn-ea"/>
                <a:sym typeface="+mn-lt"/>
              </a:rPr>
              <a:t>进度情况分析</a:t>
            </a:r>
          </a:p>
        </p:txBody>
      </p:sp>
      <p:sp>
        <p:nvSpPr>
          <p:cNvPr id="78" name="Rectangle 37"/>
          <p:cNvSpPr>
            <a:spLocks noChangeArrowheads="1"/>
          </p:cNvSpPr>
          <p:nvPr/>
        </p:nvSpPr>
        <p:spPr bwMode="gray">
          <a:xfrm>
            <a:off x="8883256" y="5688042"/>
            <a:ext cx="1731183" cy="516048"/>
          </a:xfrm>
          <a:prstGeom prst="rect">
            <a:avLst/>
          </a:prstGeom>
          <a:solidFill>
            <a:schemeClr val="bg1">
              <a:lumMod val="85000"/>
            </a:schemeClr>
          </a:solidFill>
          <a:ln w="9525" algn="ctr">
            <a:noFill/>
            <a:round/>
          </a:ln>
        </p:spPr>
        <p:txBody>
          <a:bodyPr wrap="none" bIns="90000" anchor="ctr"/>
          <a:lstStyle/>
          <a:p>
            <a:pPr marL="92075" indent="-92075" algn="ctr" eaLnBrk="0" hangingPunct="0">
              <a:spcBef>
                <a:spcPct val="10000"/>
              </a:spcBef>
            </a:pPr>
            <a:r>
              <a:rPr kumimoji="1" lang="zh-CN" altLang="en-US" sz="1200" dirty="0">
                <a:latin typeface="Microsoft YaHei" panose="020B0503020204020204" pitchFamily="34" charset="-122"/>
                <a:ea typeface="Microsoft YaHei" panose="020B0503020204020204" pitchFamily="34" charset="-122"/>
                <a:cs typeface="+mn-ea"/>
                <a:sym typeface="+mn-lt"/>
              </a:rPr>
              <a:t>成果分析</a:t>
            </a:r>
          </a:p>
        </p:txBody>
      </p:sp>
      <p:sp>
        <p:nvSpPr>
          <p:cNvPr id="79" name="타원 40"/>
          <p:cNvSpPr/>
          <p:nvPr/>
        </p:nvSpPr>
        <p:spPr bwMode="gray">
          <a:xfrm>
            <a:off x="5548157" y="3993546"/>
            <a:ext cx="1231840" cy="864096"/>
          </a:xfrm>
          <a:prstGeom prst="ellipse">
            <a:avLst/>
          </a:prstGeom>
          <a:solidFill>
            <a:srgbClr val="35ACFD"/>
          </a:solidFill>
          <a:ln w="381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lstStyle/>
          <a:p>
            <a:pPr fontAlgn="base" latinLnBrk="1">
              <a:spcBef>
                <a:spcPct val="0"/>
              </a:spcBef>
              <a:spcAft>
                <a:spcPct val="0"/>
              </a:spcAft>
            </a:pPr>
            <a:endParaRPr kumimoji="1" lang="ko-KR" altLang="en-US" sz="1600" b="1">
              <a:latin typeface="Microsoft YaHei" panose="020B0503020204020204" pitchFamily="34" charset="-122"/>
              <a:cs typeface="+mn-ea"/>
              <a:sym typeface="+mn-lt"/>
            </a:endParaRPr>
          </a:p>
        </p:txBody>
      </p:sp>
      <p:sp>
        <p:nvSpPr>
          <p:cNvPr id="80" name="타원 41"/>
          <p:cNvSpPr/>
          <p:nvPr/>
        </p:nvSpPr>
        <p:spPr bwMode="gray">
          <a:xfrm>
            <a:off x="6851719" y="3993546"/>
            <a:ext cx="1231840" cy="864096"/>
          </a:xfrm>
          <a:prstGeom prst="ellipse">
            <a:avLst/>
          </a:prstGeom>
          <a:solidFill>
            <a:srgbClr val="35ACFD"/>
          </a:solidFill>
          <a:ln w="381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lstStyle/>
          <a:p>
            <a:pPr fontAlgn="base" latinLnBrk="1">
              <a:spcBef>
                <a:spcPct val="0"/>
              </a:spcBef>
              <a:spcAft>
                <a:spcPct val="0"/>
              </a:spcAft>
            </a:pPr>
            <a:endParaRPr kumimoji="1" lang="ko-KR" altLang="en-US" sz="1600" b="1">
              <a:latin typeface="Microsoft YaHei" panose="020B0503020204020204" pitchFamily="34" charset="-122"/>
              <a:cs typeface="+mn-ea"/>
              <a:sym typeface="+mn-lt"/>
            </a:endParaRPr>
          </a:p>
        </p:txBody>
      </p:sp>
      <p:sp>
        <p:nvSpPr>
          <p:cNvPr id="81" name="타원 42"/>
          <p:cNvSpPr/>
          <p:nvPr/>
        </p:nvSpPr>
        <p:spPr bwMode="gray">
          <a:xfrm>
            <a:off x="5591746" y="4763930"/>
            <a:ext cx="1231840" cy="864096"/>
          </a:xfrm>
          <a:prstGeom prst="ellipse">
            <a:avLst/>
          </a:prstGeom>
          <a:solidFill>
            <a:srgbClr val="35ACFD"/>
          </a:solidFill>
          <a:ln w="381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lstStyle/>
          <a:p>
            <a:pPr fontAlgn="base" latinLnBrk="1">
              <a:spcBef>
                <a:spcPct val="0"/>
              </a:spcBef>
              <a:spcAft>
                <a:spcPct val="0"/>
              </a:spcAft>
            </a:pPr>
            <a:endParaRPr kumimoji="1" lang="ko-KR" altLang="en-US" sz="1600" b="1">
              <a:latin typeface="Microsoft YaHei" panose="020B0503020204020204" pitchFamily="34" charset="-122"/>
              <a:cs typeface="+mn-ea"/>
              <a:sym typeface="+mn-lt"/>
            </a:endParaRPr>
          </a:p>
        </p:txBody>
      </p:sp>
      <p:sp>
        <p:nvSpPr>
          <p:cNvPr id="82" name="타원 43"/>
          <p:cNvSpPr/>
          <p:nvPr/>
        </p:nvSpPr>
        <p:spPr bwMode="gray">
          <a:xfrm>
            <a:off x="6895308" y="4763930"/>
            <a:ext cx="1231840" cy="864096"/>
          </a:xfrm>
          <a:prstGeom prst="ellipse">
            <a:avLst/>
          </a:prstGeom>
          <a:solidFill>
            <a:srgbClr val="35ACFD"/>
          </a:solidFill>
          <a:ln w="381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lstStyle/>
          <a:p>
            <a:pPr fontAlgn="base" latinLnBrk="1">
              <a:spcBef>
                <a:spcPct val="0"/>
              </a:spcBef>
              <a:spcAft>
                <a:spcPct val="0"/>
              </a:spcAft>
            </a:pPr>
            <a:endParaRPr kumimoji="1" lang="ko-KR" altLang="en-US" sz="1600" b="1">
              <a:latin typeface="Microsoft YaHei" panose="020B0503020204020204" pitchFamily="34" charset="-122"/>
              <a:cs typeface="+mn-ea"/>
              <a:sym typeface="+mn-lt"/>
            </a:endParaRPr>
          </a:p>
        </p:txBody>
      </p:sp>
      <p:sp>
        <p:nvSpPr>
          <p:cNvPr id="83" name="직사각형 152"/>
          <p:cNvSpPr>
            <a:spLocks noChangeArrowheads="1"/>
          </p:cNvSpPr>
          <p:nvPr/>
        </p:nvSpPr>
        <p:spPr bwMode="gray">
          <a:xfrm>
            <a:off x="5502096" y="4194763"/>
            <a:ext cx="1320716" cy="430887"/>
          </a:xfrm>
          <a:prstGeom prst="rect">
            <a:avLst/>
          </a:prstGeom>
          <a:noFill/>
          <a:ln w="9525">
            <a:noFill/>
            <a:miter lim="800000"/>
          </a:ln>
        </p:spPr>
        <p:txBody>
          <a:bodyPr>
            <a:spAutoFit/>
          </a:bodyPr>
          <a:lstStyle/>
          <a:p>
            <a:pPr algn="ctr">
              <a:buFontTx/>
              <a:buNone/>
            </a:pPr>
            <a:r>
              <a:rPr lang="zh-CN" altLang="en-US" sz="1100" b="1" dirty="0">
                <a:solidFill>
                  <a:schemeClr val="bg1"/>
                </a:solidFill>
                <a:latin typeface="Microsoft YaHei" panose="020B0503020204020204" pitchFamily="34" charset="-122"/>
                <a:ea typeface="Microsoft YaHei" panose="020B0503020204020204" pitchFamily="34" charset="-122"/>
                <a:cs typeface="+mn-ea"/>
                <a:sym typeface="+mn-lt"/>
              </a:rPr>
              <a:t>报告及</a:t>
            </a:r>
            <a:endParaRPr lang="en-US" altLang="zh-CN" sz="1100" b="1" dirty="0">
              <a:solidFill>
                <a:schemeClr val="bg1"/>
              </a:solidFill>
              <a:latin typeface="Microsoft YaHei" panose="020B0503020204020204" pitchFamily="34" charset="-122"/>
              <a:ea typeface="Microsoft YaHei" panose="020B0503020204020204" pitchFamily="34" charset="-122"/>
              <a:cs typeface="+mn-ea"/>
              <a:sym typeface="+mn-lt"/>
            </a:endParaRPr>
          </a:p>
          <a:p>
            <a:pPr algn="ctr">
              <a:buFontTx/>
              <a:buNone/>
            </a:pPr>
            <a:r>
              <a:rPr lang="zh-CN" altLang="en-US" sz="1100" b="1" dirty="0">
                <a:solidFill>
                  <a:schemeClr val="bg1"/>
                </a:solidFill>
                <a:latin typeface="Microsoft YaHei" panose="020B0503020204020204" pitchFamily="34" charset="-122"/>
                <a:ea typeface="Microsoft YaHei" panose="020B0503020204020204" pitchFamily="34" charset="-122"/>
                <a:cs typeface="+mn-ea"/>
                <a:sym typeface="+mn-lt"/>
              </a:rPr>
              <a:t>检讨计划</a:t>
            </a:r>
            <a:endParaRPr lang="ko-KR" altLang="en-US" sz="1100" b="1" dirty="0">
              <a:solidFill>
                <a:schemeClr val="bg1"/>
              </a:solidFill>
              <a:latin typeface="Microsoft YaHei" panose="020B0503020204020204" pitchFamily="34" charset="-122"/>
              <a:cs typeface="+mn-ea"/>
              <a:sym typeface="+mn-lt"/>
            </a:endParaRPr>
          </a:p>
        </p:txBody>
      </p:sp>
      <p:sp>
        <p:nvSpPr>
          <p:cNvPr id="84" name="직사각형 156"/>
          <p:cNvSpPr>
            <a:spLocks noChangeArrowheads="1"/>
          </p:cNvSpPr>
          <p:nvPr/>
        </p:nvSpPr>
        <p:spPr bwMode="gray">
          <a:xfrm>
            <a:off x="6806608" y="4194762"/>
            <a:ext cx="1318816" cy="261610"/>
          </a:xfrm>
          <a:prstGeom prst="rect">
            <a:avLst/>
          </a:prstGeom>
          <a:noFill/>
          <a:ln w="9525">
            <a:noFill/>
            <a:miter lim="800000"/>
          </a:ln>
        </p:spPr>
        <p:txBody>
          <a:bodyPr>
            <a:spAutoFit/>
          </a:bodyPr>
          <a:lstStyle/>
          <a:p>
            <a:pPr algn="ctr">
              <a:buFontTx/>
              <a:buNone/>
            </a:pPr>
            <a:r>
              <a:rPr lang="zh-CN" altLang="en-US" sz="1100" b="1" dirty="0">
                <a:solidFill>
                  <a:schemeClr val="bg1"/>
                </a:solidFill>
                <a:latin typeface="Microsoft YaHei" panose="020B0503020204020204" pitchFamily="34" charset="-122"/>
                <a:ea typeface="Microsoft YaHei" panose="020B0503020204020204" pitchFamily="34" charset="-122"/>
                <a:cs typeface="+mn-ea"/>
                <a:sym typeface="+mn-lt"/>
              </a:rPr>
              <a:t>录入进展情况</a:t>
            </a:r>
          </a:p>
        </p:txBody>
      </p:sp>
      <p:sp>
        <p:nvSpPr>
          <p:cNvPr id="85" name="직사각형 157"/>
          <p:cNvSpPr>
            <a:spLocks noChangeArrowheads="1"/>
          </p:cNvSpPr>
          <p:nvPr/>
        </p:nvSpPr>
        <p:spPr bwMode="gray">
          <a:xfrm>
            <a:off x="5538085" y="4965147"/>
            <a:ext cx="1320716" cy="430887"/>
          </a:xfrm>
          <a:prstGeom prst="rect">
            <a:avLst/>
          </a:prstGeom>
          <a:noFill/>
          <a:ln w="9525">
            <a:noFill/>
            <a:miter lim="800000"/>
          </a:ln>
        </p:spPr>
        <p:txBody>
          <a:bodyPr>
            <a:spAutoFit/>
          </a:bodyPr>
          <a:lstStyle/>
          <a:p>
            <a:pPr algn="ctr">
              <a:buFontTx/>
              <a:buNone/>
            </a:pPr>
            <a:r>
              <a:rPr lang="zh-CN" altLang="en-US" sz="1100" b="1" dirty="0">
                <a:solidFill>
                  <a:schemeClr val="bg1"/>
                </a:solidFill>
                <a:latin typeface="Microsoft YaHei" panose="020B0503020204020204" pitchFamily="34" charset="-122"/>
                <a:ea typeface="Microsoft YaHei" panose="020B0503020204020204" pitchFamily="34" charset="-122"/>
                <a:cs typeface="+mn-ea"/>
                <a:sym typeface="+mn-lt"/>
              </a:rPr>
              <a:t>测试及分析</a:t>
            </a:r>
            <a:endParaRPr lang="en-US" altLang="zh-CN" sz="1100" b="1" dirty="0">
              <a:solidFill>
                <a:schemeClr val="bg1"/>
              </a:solidFill>
              <a:latin typeface="Microsoft YaHei" panose="020B0503020204020204" pitchFamily="34" charset="-122"/>
              <a:ea typeface="Microsoft YaHei" panose="020B0503020204020204" pitchFamily="34" charset="-122"/>
              <a:cs typeface="+mn-ea"/>
              <a:sym typeface="+mn-lt"/>
            </a:endParaRPr>
          </a:p>
          <a:p>
            <a:pPr algn="ctr">
              <a:buFontTx/>
              <a:buNone/>
            </a:pPr>
            <a:r>
              <a:rPr lang="zh-CN" altLang="en-US" sz="1100" b="1" dirty="0">
                <a:solidFill>
                  <a:schemeClr val="bg1"/>
                </a:solidFill>
                <a:latin typeface="Microsoft YaHei" panose="020B0503020204020204" pitchFamily="34" charset="-122"/>
                <a:ea typeface="Microsoft YaHei" panose="020B0503020204020204" pitchFamily="34" charset="-122"/>
                <a:cs typeface="+mn-ea"/>
                <a:sym typeface="+mn-lt"/>
              </a:rPr>
              <a:t>成果</a:t>
            </a:r>
            <a:endParaRPr lang="ko-KR" altLang="en-US" sz="1100" b="1" dirty="0">
              <a:solidFill>
                <a:schemeClr val="bg1"/>
              </a:solidFill>
              <a:latin typeface="Microsoft YaHei" panose="020B0503020204020204" pitchFamily="34" charset="-122"/>
              <a:cs typeface="+mn-ea"/>
              <a:sym typeface="+mn-lt"/>
            </a:endParaRPr>
          </a:p>
        </p:txBody>
      </p:sp>
      <p:sp>
        <p:nvSpPr>
          <p:cNvPr id="86" name="직사각형 158"/>
          <p:cNvSpPr>
            <a:spLocks noChangeArrowheads="1"/>
          </p:cNvSpPr>
          <p:nvPr/>
        </p:nvSpPr>
        <p:spPr bwMode="gray">
          <a:xfrm>
            <a:off x="6849247" y="5057479"/>
            <a:ext cx="1320716" cy="261610"/>
          </a:xfrm>
          <a:prstGeom prst="rect">
            <a:avLst/>
          </a:prstGeom>
          <a:noFill/>
          <a:ln w="9525">
            <a:noFill/>
            <a:miter lim="800000"/>
          </a:ln>
        </p:spPr>
        <p:txBody>
          <a:bodyPr>
            <a:spAutoFit/>
          </a:bodyPr>
          <a:lstStyle/>
          <a:p>
            <a:pPr algn="ctr">
              <a:buFontTx/>
              <a:buNone/>
            </a:pPr>
            <a:r>
              <a:rPr lang="zh-CN" altLang="en-US" sz="1100" b="1" dirty="0">
                <a:solidFill>
                  <a:schemeClr val="bg1"/>
                </a:solidFill>
                <a:latin typeface="Microsoft YaHei" panose="020B0503020204020204" pitchFamily="34" charset="-122"/>
                <a:ea typeface="Microsoft YaHei" panose="020B0503020204020204" pitchFamily="34" charset="-122"/>
                <a:cs typeface="+mn-ea"/>
                <a:sym typeface="+mn-lt"/>
              </a:rPr>
              <a:t>纠正措施</a:t>
            </a:r>
          </a:p>
        </p:txBody>
      </p:sp>
      <p:sp>
        <p:nvSpPr>
          <p:cNvPr id="87" name="Freeform 33"/>
          <p:cNvSpPr/>
          <p:nvPr/>
        </p:nvSpPr>
        <p:spPr bwMode="gray">
          <a:xfrm flipH="1">
            <a:off x="3188021" y="5225659"/>
            <a:ext cx="2567865" cy="130557"/>
          </a:xfrm>
          <a:custGeom>
            <a:avLst/>
            <a:gdLst>
              <a:gd name="T0" fmla="*/ 0 w 1104"/>
              <a:gd name="T1" fmla="*/ 0 h 48"/>
              <a:gd name="T2" fmla="*/ 2147483647 w 1104"/>
              <a:gd name="T3" fmla="*/ 2147483647 h 48"/>
              <a:gd name="T4" fmla="*/ 2147483647 w 1104"/>
              <a:gd name="T5" fmla="*/ 2147483647 h 48"/>
              <a:gd name="T6" fmla="*/ 0 60000 65536"/>
              <a:gd name="T7" fmla="*/ 0 60000 65536"/>
              <a:gd name="T8" fmla="*/ 0 60000 65536"/>
              <a:gd name="T9" fmla="*/ 0 w 1104"/>
              <a:gd name="T10" fmla="*/ 0 h 48"/>
              <a:gd name="T11" fmla="*/ 1104 w 1104"/>
              <a:gd name="T12" fmla="*/ 48 h 48"/>
            </a:gdLst>
            <a:ahLst/>
            <a:cxnLst>
              <a:cxn ang="T6">
                <a:pos x="T0" y="T1"/>
              </a:cxn>
              <a:cxn ang="T7">
                <a:pos x="T2" y="T3"/>
              </a:cxn>
              <a:cxn ang="T8">
                <a:pos x="T4" y="T5"/>
              </a:cxn>
            </a:cxnLst>
            <a:rect l="T9" t="T10" r="T11" b="T12"/>
            <a:pathLst>
              <a:path w="1104" h="48">
                <a:moveTo>
                  <a:pt x="0" y="0"/>
                </a:moveTo>
                <a:lnTo>
                  <a:pt x="96" y="48"/>
                </a:lnTo>
                <a:lnTo>
                  <a:pt x="1104" y="48"/>
                </a:lnTo>
              </a:path>
            </a:pathLst>
          </a:custGeom>
          <a:noFill/>
          <a:ln w="9525">
            <a:solidFill>
              <a:srgbClr val="000000"/>
            </a:solidFill>
            <a:round/>
            <a:headEnd type="oval" w="sm" len="sm"/>
            <a:tailEnd type="oval" w="sm" len="sm"/>
          </a:ln>
        </p:spPr>
        <p:txBody>
          <a:bodyPr lIns="0" tIns="0" rIns="0" bIns="0"/>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sp>
        <p:nvSpPr>
          <p:cNvPr id="88" name="Freeform 31"/>
          <p:cNvSpPr/>
          <p:nvPr/>
        </p:nvSpPr>
        <p:spPr bwMode="gray">
          <a:xfrm flipH="1" flipV="1">
            <a:off x="3203224" y="4465724"/>
            <a:ext cx="2469022" cy="105124"/>
          </a:xfrm>
          <a:custGeom>
            <a:avLst/>
            <a:gdLst>
              <a:gd name="T0" fmla="*/ 0 w 1200"/>
              <a:gd name="T1" fmla="*/ 8260446 h 144"/>
              <a:gd name="T2" fmla="*/ 2001473810 w 1200"/>
              <a:gd name="T3" fmla="*/ 0 h 144"/>
              <a:gd name="T4" fmla="*/ 2001473810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48" y="0"/>
                </a:lnTo>
                <a:lnTo>
                  <a:pt x="1200" y="0"/>
                </a:lnTo>
              </a:path>
            </a:pathLst>
          </a:custGeom>
          <a:noFill/>
          <a:ln w="9525">
            <a:solidFill>
              <a:srgbClr val="000000"/>
            </a:solidFill>
            <a:round/>
            <a:headEnd type="oval" w="sm" len="sm"/>
            <a:tailEnd type="oval" w="sm" len="sm"/>
          </a:ln>
        </p:spPr>
        <p:txBody>
          <a:bodyPr lIns="0" tIns="0" rIns="0" bIns="0"/>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sp>
        <p:nvSpPr>
          <p:cNvPr id="89" name="Freeform 25"/>
          <p:cNvSpPr/>
          <p:nvPr/>
        </p:nvSpPr>
        <p:spPr bwMode="gray">
          <a:xfrm flipV="1">
            <a:off x="7885592" y="4478761"/>
            <a:ext cx="2443800" cy="119825"/>
          </a:xfrm>
          <a:custGeom>
            <a:avLst/>
            <a:gdLst>
              <a:gd name="T0" fmla="*/ 0 w 1200"/>
              <a:gd name="T1" fmla="*/ 2945789 h 144"/>
              <a:gd name="T2" fmla="*/ 2147483647 w 1200"/>
              <a:gd name="T3" fmla="*/ 0 h 144"/>
              <a:gd name="T4" fmla="*/ 2147483647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48" y="0"/>
                </a:lnTo>
                <a:lnTo>
                  <a:pt x="1200" y="0"/>
                </a:lnTo>
              </a:path>
            </a:pathLst>
          </a:custGeom>
          <a:noFill/>
          <a:ln w="9525">
            <a:solidFill>
              <a:srgbClr val="000000"/>
            </a:solidFill>
            <a:round/>
            <a:headEnd type="oval" w="sm" len="sm"/>
            <a:tailEnd type="oval" w="sm" len="sm"/>
          </a:ln>
        </p:spPr>
        <p:txBody>
          <a:bodyPr lIns="0" tIns="0" rIns="0" bIns="0"/>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sp>
        <p:nvSpPr>
          <p:cNvPr id="90" name="Freeform 29"/>
          <p:cNvSpPr/>
          <p:nvPr/>
        </p:nvSpPr>
        <p:spPr bwMode="gray">
          <a:xfrm>
            <a:off x="7933100" y="5180726"/>
            <a:ext cx="2388691" cy="166803"/>
          </a:xfrm>
          <a:custGeom>
            <a:avLst/>
            <a:gdLst>
              <a:gd name="T0" fmla="*/ 0 w 1104"/>
              <a:gd name="T1" fmla="*/ 0 h 48"/>
              <a:gd name="T2" fmla="*/ 2147483647 w 1104"/>
              <a:gd name="T3" fmla="*/ 2147483647 h 48"/>
              <a:gd name="T4" fmla="*/ 2147483647 w 1104"/>
              <a:gd name="T5" fmla="*/ 2147483647 h 48"/>
              <a:gd name="T6" fmla="*/ 0 60000 65536"/>
              <a:gd name="T7" fmla="*/ 0 60000 65536"/>
              <a:gd name="T8" fmla="*/ 0 60000 65536"/>
              <a:gd name="T9" fmla="*/ 0 w 1104"/>
              <a:gd name="T10" fmla="*/ 0 h 48"/>
              <a:gd name="T11" fmla="*/ 1104 w 1104"/>
              <a:gd name="T12" fmla="*/ 48 h 48"/>
            </a:gdLst>
            <a:ahLst/>
            <a:cxnLst>
              <a:cxn ang="T6">
                <a:pos x="T0" y="T1"/>
              </a:cxn>
              <a:cxn ang="T7">
                <a:pos x="T2" y="T3"/>
              </a:cxn>
              <a:cxn ang="T8">
                <a:pos x="T4" y="T5"/>
              </a:cxn>
            </a:cxnLst>
            <a:rect l="T9" t="T10" r="T11" b="T12"/>
            <a:pathLst>
              <a:path w="1104" h="48">
                <a:moveTo>
                  <a:pt x="0" y="0"/>
                </a:moveTo>
                <a:lnTo>
                  <a:pt x="96" y="48"/>
                </a:lnTo>
                <a:lnTo>
                  <a:pt x="1104" y="48"/>
                </a:lnTo>
              </a:path>
            </a:pathLst>
          </a:custGeom>
          <a:noFill/>
          <a:ln w="9525">
            <a:solidFill>
              <a:srgbClr val="000000"/>
            </a:solidFill>
            <a:round/>
            <a:headEnd type="oval" w="sm" len="sm"/>
            <a:tailEnd type="oval" w="sm" len="sm"/>
          </a:ln>
        </p:spPr>
        <p:txBody>
          <a:bodyPr lIns="0" tIns="0" rIns="0" bIns="0"/>
          <a:lstStyle/>
          <a:p>
            <a:pPr>
              <a:defRPr/>
            </a:pPr>
            <a:endParaRPr lang="ko-KR" altLang="en-US" sz="900" kern="0" dirty="0">
              <a:solidFill>
                <a:sysClr val="windowText" lastClr="000000"/>
              </a:solidFill>
              <a:latin typeface="Microsoft YaHei" panose="020B0503020204020204" pitchFamily="34" charset="-122"/>
              <a:cs typeface="+mn-ea"/>
              <a:sym typeface="+mn-lt"/>
            </a:endParaRPr>
          </a:p>
        </p:txBody>
      </p:sp>
    </p:spTree>
    <p:extLst>
      <p:ext uri="{BB962C8B-B14F-4D97-AF65-F5344CB8AC3E}">
        <p14:creationId xmlns:p14="http://schemas.microsoft.com/office/powerpoint/2010/main" val="21452350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p:txBody>
          <a:bodyPr vert="horz" lIns="91440" tIns="45720" rIns="91440" bIns="45720" rtlCol="0" anchor="t">
            <a:noAutofit/>
          </a:bodyPr>
          <a:lstStyle/>
          <a:p>
            <a:r>
              <a:rPr lang="zh-CN" altLang="en-US" dirty="0">
                <a:cs typeface="+mn-ea"/>
                <a:sym typeface="+mn-lt"/>
              </a:rPr>
              <a:t>通过</a:t>
            </a:r>
            <a:r>
              <a:rPr lang="ko-KR" altLang="en-US" dirty="0" err="1">
                <a:cs typeface="+mn-ea"/>
                <a:sym typeface="+mn-lt"/>
              </a:rPr>
              <a:t>项目的</a:t>
            </a:r>
            <a:r>
              <a:rPr lang="zh-CN" altLang="en-US" dirty="0">
                <a:cs typeface="+mn-ea"/>
                <a:sym typeface="+mn-lt"/>
              </a:rPr>
              <a:t>准备、</a:t>
            </a:r>
            <a:r>
              <a:rPr lang="ko-KR" altLang="en-US" dirty="0" err="1">
                <a:cs typeface="+mn-ea"/>
                <a:sym typeface="+mn-lt"/>
              </a:rPr>
              <a:t>实施</a:t>
            </a:r>
            <a:r>
              <a:rPr lang="zh-CN" altLang="en-US" dirty="0">
                <a:cs typeface="+mn-ea"/>
                <a:sym typeface="+mn-lt"/>
              </a:rPr>
              <a:t>、</a:t>
            </a:r>
            <a:r>
              <a:rPr lang="ko-KR" altLang="en-US" dirty="0" err="1">
                <a:cs typeface="+mn-ea"/>
                <a:sym typeface="+mn-lt"/>
              </a:rPr>
              <a:t>完结的</a:t>
            </a:r>
            <a:r>
              <a:rPr lang="zh-CN" altLang="en-US" dirty="0">
                <a:cs typeface="+mn-ea"/>
                <a:sym typeface="+mn-lt"/>
              </a:rPr>
              <a:t>全过程体系化管理，为</a:t>
            </a:r>
            <a:r>
              <a:rPr lang="ko-KR" altLang="en-US" dirty="0" err="1">
                <a:cs typeface="+mn-ea"/>
                <a:sym typeface="+mn-lt"/>
              </a:rPr>
              <a:t>客户</a:t>
            </a:r>
            <a:r>
              <a:rPr lang="zh-CN" altLang="en-US" dirty="0">
                <a:cs typeface="+mn-ea"/>
                <a:sym typeface="+mn-lt"/>
              </a:rPr>
              <a:t>提供最优结果而保持</a:t>
            </a:r>
            <a:r>
              <a:rPr lang="ko-KR" altLang="en-US" dirty="0" err="1">
                <a:cs typeface="+mn-ea"/>
                <a:sym typeface="+mn-lt"/>
              </a:rPr>
              <a:t>项目品质</a:t>
            </a:r>
            <a:r>
              <a:rPr lang="zh-CN" altLang="en-US" dirty="0">
                <a:cs typeface="+mn-ea"/>
                <a:sym typeface="+mn-lt"/>
              </a:rPr>
              <a:t>。</a:t>
            </a:r>
            <a:endParaRPr lang="ko-KR" altLang="en-US" dirty="0">
              <a:cs typeface="+mn-ea"/>
              <a:sym typeface="+mn-lt"/>
            </a:endParaRPr>
          </a:p>
          <a:p>
            <a:endParaRPr lang="ko-KR" altLang="en-US" dirty="0">
              <a:latin typeface="+mn-lt"/>
              <a:ea typeface="+mn-ea"/>
              <a:cs typeface="+mn-ea"/>
              <a:sym typeface="+mn-lt"/>
            </a:endParaRPr>
          </a:p>
        </p:txBody>
      </p:sp>
      <p:sp>
        <p:nvSpPr>
          <p:cNvPr id="3" name="제목 2"/>
          <p:cNvSpPr>
            <a:spLocks noGrp="1"/>
          </p:cNvSpPr>
          <p:nvPr>
            <p:ph type="title"/>
          </p:nvPr>
        </p:nvSpPr>
        <p:spPr/>
        <p:txBody>
          <a:bodyPr vert="horz" lIns="91440" tIns="45720" rIns="91440" bIns="45720" rtlCol="0" anchor="ctr">
            <a:noAutofit/>
          </a:bodyPr>
          <a:lstStyle/>
          <a:p>
            <a:r>
              <a:rPr lang="ko-KR" altLang="en-US" dirty="0" err="1">
                <a:latin typeface="Microsoft YaHei" panose="020B0503020204020204" pitchFamily="34" charset="-122"/>
                <a:cs typeface="+mn-ea"/>
                <a:sym typeface="+mn-lt"/>
              </a:rPr>
              <a:t>品质管理方案</a:t>
            </a:r>
            <a:r>
              <a:rPr lang="ko-KR" altLang="en-US" dirty="0">
                <a:latin typeface="Microsoft YaHei" panose="020B0503020204020204" pitchFamily="34" charset="-122"/>
                <a:cs typeface="+mn-ea"/>
                <a:sym typeface="+mn-lt"/>
              </a:rPr>
              <a:t>（</a:t>
            </a:r>
            <a:r>
              <a:rPr lang="en-US" altLang="ko-KR" dirty="0">
                <a:latin typeface="Microsoft YaHei" panose="020B0503020204020204" pitchFamily="34" charset="-122"/>
                <a:ea typeface="Microsoft YaHei" panose="020B0503020204020204" pitchFamily="34" charset="-122"/>
                <a:cs typeface="+mn-ea"/>
                <a:sym typeface="+mn-lt"/>
              </a:rPr>
              <a:t>1/2</a:t>
            </a:r>
            <a:r>
              <a:rPr lang="ko-KR" altLang="en-US" dirty="0">
                <a:latin typeface="Microsoft YaHei" panose="020B0503020204020204" pitchFamily="34" charset="-122"/>
                <a:cs typeface="+mn-ea"/>
                <a:sym typeface="+mn-lt"/>
              </a:rPr>
              <a:t>）</a:t>
            </a:r>
          </a:p>
        </p:txBody>
      </p:sp>
      <p:sp>
        <p:nvSpPr>
          <p:cNvPr id="29" name="Oval 6"/>
          <p:cNvSpPr>
            <a:spLocks noChangeArrowheads="1"/>
          </p:cNvSpPr>
          <p:nvPr/>
        </p:nvSpPr>
        <p:spPr bwMode="gray">
          <a:xfrm>
            <a:off x="3871913" y="2857346"/>
            <a:ext cx="6157912" cy="1655763"/>
          </a:xfrm>
          <a:prstGeom prst="ellipse">
            <a:avLst/>
          </a:prstGeom>
          <a:gradFill rotWithShape="1">
            <a:gsLst>
              <a:gs pos="0">
                <a:srgbClr val="C0C0C0"/>
              </a:gs>
              <a:gs pos="100000">
                <a:srgbClr val="FBFBFB"/>
              </a:gs>
            </a:gsLst>
            <a:path path="shape">
              <a:fillToRect l="50000" t="50000" r="50000" b="50000"/>
            </a:path>
          </a:gradFill>
          <a:ln w="9525">
            <a:round/>
          </a:ln>
          <a:scene3d>
            <a:camera prst="legacyPerspectiveBottom"/>
            <a:lightRig rig="legacyFlat3" dir="t"/>
          </a:scene3d>
          <a:sp3d extrusionH="354000" prstMaterial="legacyMatte">
            <a:bevelT w="13500" h="13500" prst="angle"/>
            <a:bevelB w="13500" h="13500" prst="angle"/>
            <a:extrusionClr>
              <a:srgbClr val="C0C0C0"/>
            </a:extrusionClr>
          </a:sp3d>
        </p:spPr>
        <p:txBody>
          <a:bodyPr lIns="0" tIns="0" rIns="0" bIns="0" anchor="ctr">
            <a:flatTx/>
          </a:bodyPr>
          <a:lstStyle/>
          <a:p>
            <a:endParaRPr lang="ko-KR" altLang="en-US" sz="1600">
              <a:latin typeface="Microsoft YaHei" panose="020B0503020204020204" pitchFamily="34" charset="-122"/>
              <a:cs typeface="+mn-ea"/>
              <a:sym typeface="+mn-lt"/>
            </a:endParaRPr>
          </a:p>
        </p:txBody>
      </p:sp>
      <p:sp>
        <p:nvSpPr>
          <p:cNvPr id="30" name="AutoShape 7"/>
          <p:cNvSpPr>
            <a:spLocks noChangeArrowheads="1"/>
          </p:cNvSpPr>
          <p:nvPr/>
        </p:nvSpPr>
        <p:spPr bwMode="gray">
          <a:xfrm>
            <a:off x="3810000" y="2847820"/>
            <a:ext cx="2400300" cy="476726"/>
          </a:xfrm>
          <a:prstGeom prst="roundRect">
            <a:avLst>
              <a:gd name="adj" fmla="val 16667"/>
            </a:avLst>
          </a:prstGeom>
          <a:noFill/>
          <a:ln w="9525">
            <a:noFill/>
            <a:round/>
          </a:ln>
        </p:spPr>
        <p:txBody>
          <a:bodyPr lIns="36000" rIns="36000">
            <a:spAutoFit/>
          </a:bodyPr>
          <a:lstStyle/>
          <a:p>
            <a:pPr>
              <a:spcBef>
                <a:spcPct val="0"/>
              </a:spcBef>
              <a:buClr>
                <a:schemeClr val="tx1"/>
              </a:buClr>
              <a:buSzPct val="80000"/>
            </a:pPr>
            <a:r>
              <a:rPr lang="zh-CN" altLang="en-US" sz="1100" dirty="0">
                <a:latin typeface="Microsoft YaHei" panose="020B0503020204020204" pitchFamily="34" charset="-122"/>
                <a:ea typeface="Microsoft YaHei" panose="020B0503020204020204" pitchFamily="34" charset="-122"/>
                <a:cs typeface="+mn-ea"/>
                <a:sym typeface="+mn-lt"/>
              </a:rPr>
              <a:t>定义出品质保证目标，活动计划产出物标准，步骤</a:t>
            </a:r>
          </a:p>
        </p:txBody>
      </p:sp>
      <p:sp>
        <p:nvSpPr>
          <p:cNvPr id="31" name="AutoShape 8"/>
          <p:cNvSpPr>
            <a:spLocks noChangeArrowheads="1"/>
          </p:cNvSpPr>
          <p:nvPr/>
        </p:nvSpPr>
        <p:spPr bwMode="gray">
          <a:xfrm>
            <a:off x="7753351" y="2474758"/>
            <a:ext cx="1516063" cy="664012"/>
          </a:xfrm>
          <a:prstGeom prst="roundRect">
            <a:avLst>
              <a:gd name="adj" fmla="val 16667"/>
            </a:avLst>
          </a:prstGeom>
          <a:noFill/>
          <a:ln w="9525">
            <a:noFill/>
            <a:round/>
          </a:ln>
        </p:spPr>
        <p:txBody>
          <a:bodyPr lIns="36000" rIns="36000">
            <a:spAutoFit/>
          </a:bodyPr>
          <a:lstStyle/>
          <a:p>
            <a:pPr>
              <a:spcBef>
                <a:spcPct val="0"/>
              </a:spcBef>
              <a:buClr>
                <a:schemeClr val="tx1"/>
              </a:buClr>
              <a:buSzPct val="80000"/>
            </a:pPr>
            <a:r>
              <a:rPr lang="ko-KR" altLang="en-US" sz="1100" dirty="0">
                <a:latin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全公司品质组织</a:t>
            </a:r>
            <a:endParaRPr lang="ko-KR" altLang="en-US" sz="1100" dirty="0">
              <a:latin typeface="Microsoft YaHei" panose="020B0503020204020204" pitchFamily="34" charset="-122"/>
              <a:cs typeface="+mn-ea"/>
              <a:sym typeface="+mn-lt"/>
            </a:endParaRPr>
          </a:p>
          <a:p>
            <a:pPr>
              <a:spcBef>
                <a:spcPct val="0"/>
              </a:spcBef>
              <a:buClr>
                <a:schemeClr val="tx1"/>
              </a:buClr>
              <a:buSzPct val="80000"/>
            </a:pPr>
            <a:r>
              <a:rPr lang="ko-KR" altLang="en-US" sz="1100" dirty="0">
                <a:latin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事业零件质组织</a:t>
            </a:r>
            <a:endParaRPr lang="ko-KR" altLang="en-US" sz="1100" dirty="0">
              <a:latin typeface="Microsoft YaHei" panose="020B0503020204020204" pitchFamily="34" charset="-122"/>
              <a:cs typeface="+mn-ea"/>
              <a:sym typeface="+mn-lt"/>
            </a:endParaRPr>
          </a:p>
          <a:p>
            <a:pPr>
              <a:spcBef>
                <a:spcPct val="0"/>
              </a:spcBef>
              <a:buClr>
                <a:schemeClr val="tx1"/>
              </a:buClr>
              <a:buSzPct val="80000"/>
            </a:pPr>
            <a:r>
              <a:rPr lang="ko-KR" altLang="en-US" sz="1100" dirty="0">
                <a:latin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项目品质组织</a:t>
            </a:r>
            <a:endParaRPr lang="ko-KR" altLang="en-US" sz="1100" dirty="0">
              <a:latin typeface="Microsoft YaHei" panose="020B0503020204020204" pitchFamily="34" charset="-122"/>
              <a:cs typeface="+mn-ea"/>
              <a:sym typeface="+mn-lt"/>
            </a:endParaRPr>
          </a:p>
        </p:txBody>
      </p:sp>
      <p:sp>
        <p:nvSpPr>
          <p:cNvPr id="32" name="AutoShape 9"/>
          <p:cNvSpPr>
            <a:spLocks noChangeArrowheads="1"/>
          </p:cNvSpPr>
          <p:nvPr/>
        </p:nvSpPr>
        <p:spPr bwMode="gray">
          <a:xfrm>
            <a:off x="8497889" y="3295496"/>
            <a:ext cx="1247775" cy="851297"/>
          </a:xfrm>
          <a:prstGeom prst="roundRect">
            <a:avLst>
              <a:gd name="adj" fmla="val 16667"/>
            </a:avLst>
          </a:prstGeom>
          <a:noFill/>
          <a:ln w="9525">
            <a:noFill/>
            <a:round/>
          </a:ln>
        </p:spPr>
        <p:txBody>
          <a:bodyPr lIns="36000" rIns="36000">
            <a:spAutoFit/>
          </a:bodyPr>
          <a:lstStyle/>
          <a:p>
            <a:pPr marL="101600" indent="-101600">
              <a:spcBef>
                <a:spcPct val="0"/>
              </a:spcBef>
              <a:buClr>
                <a:schemeClr val="tx1"/>
              </a:buClr>
              <a:buSzPct val="80000"/>
            </a:pPr>
            <a:r>
              <a:rPr lang="zh-CN" altLang="en-US" sz="1100" dirty="0">
                <a:latin typeface="Microsoft YaHei" panose="020B0503020204020204" pitchFamily="34" charset="-122"/>
                <a:ea typeface="Microsoft YaHei" panose="020B0503020204020204" pitchFamily="34" charset="-122"/>
                <a:cs typeface="+mn-ea"/>
                <a:sym typeface="+mn-lt"/>
              </a:rPr>
              <a:t>着手检查</a:t>
            </a:r>
            <a:endParaRPr lang="ko-KR" altLang="en-US" sz="1100" dirty="0">
              <a:latin typeface="Microsoft YaHei" panose="020B0503020204020204" pitchFamily="34" charset="-122"/>
              <a:cs typeface="+mn-ea"/>
              <a:sym typeface="+mn-lt"/>
            </a:endParaRPr>
          </a:p>
          <a:p>
            <a:pPr marL="101600" indent="-101600">
              <a:spcBef>
                <a:spcPct val="0"/>
              </a:spcBef>
              <a:buClr>
                <a:schemeClr val="tx1"/>
              </a:buClr>
              <a:buSzPct val="80000"/>
            </a:pPr>
            <a:r>
              <a:rPr lang="zh-CN" altLang="en-US" sz="1100" dirty="0">
                <a:latin typeface="Microsoft YaHei" panose="020B0503020204020204" pitchFamily="34" charset="-122"/>
                <a:ea typeface="Microsoft YaHei" panose="020B0503020204020204" pitchFamily="34" charset="-122"/>
                <a:cs typeface="+mn-ea"/>
                <a:sym typeface="+mn-lt"/>
              </a:rPr>
              <a:t>品质检讨</a:t>
            </a:r>
            <a:endParaRPr lang="ko-KR" altLang="en-US" sz="1100" dirty="0">
              <a:latin typeface="Microsoft YaHei" panose="020B0503020204020204" pitchFamily="34" charset="-122"/>
              <a:cs typeface="+mn-ea"/>
              <a:sym typeface="+mn-lt"/>
            </a:endParaRPr>
          </a:p>
          <a:p>
            <a:pPr marL="101600" indent="-101600">
              <a:spcBef>
                <a:spcPct val="0"/>
              </a:spcBef>
              <a:buClr>
                <a:schemeClr val="tx1"/>
              </a:buClr>
              <a:buSzPct val="80000"/>
            </a:pPr>
            <a:r>
              <a:rPr lang="zh-CN" altLang="en-US" sz="1100" dirty="0">
                <a:latin typeface="Microsoft YaHei" panose="020B0503020204020204" pitchFamily="34" charset="-122"/>
                <a:ea typeface="Microsoft YaHei" panose="020B0503020204020204" pitchFamily="34" charset="-122"/>
                <a:cs typeface="+mn-ea"/>
                <a:sym typeface="+mn-lt"/>
              </a:rPr>
              <a:t>保证活动</a:t>
            </a:r>
            <a:endParaRPr lang="ko-KR" altLang="en-US" sz="1100" dirty="0">
              <a:latin typeface="Microsoft YaHei" panose="020B0503020204020204" pitchFamily="34" charset="-122"/>
              <a:cs typeface="+mn-ea"/>
              <a:sym typeface="+mn-lt"/>
            </a:endParaRPr>
          </a:p>
          <a:p>
            <a:pPr marL="101600" indent="-101600">
              <a:spcBef>
                <a:spcPct val="0"/>
              </a:spcBef>
              <a:buClr>
                <a:schemeClr val="tx1"/>
              </a:buClr>
              <a:buSzPct val="80000"/>
            </a:pPr>
            <a:endParaRPr lang="ko-KR" altLang="en-US" sz="1100" dirty="0">
              <a:latin typeface="Microsoft YaHei" panose="020B0503020204020204" pitchFamily="34" charset="-122"/>
              <a:cs typeface="+mn-ea"/>
              <a:sym typeface="+mn-lt"/>
            </a:endParaRPr>
          </a:p>
        </p:txBody>
      </p:sp>
      <p:sp>
        <p:nvSpPr>
          <p:cNvPr id="33" name="AutoShape 10"/>
          <p:cNvSpPr>
            <a:spLocks noChangeArrowheads="1"/>
          </p:cNvSpPr>
          <p:nvPr/>
        </p:nvSpPr>
        <p:spPr bwMode="gray">
          <a:xfrm>
            <a:off x="3787775" y="1850870"/>
            <a:ext cx="1752600" cy="457200"/>
          </a:xfrm>
          <a:prstGeom prst="roundRect">
            <a:avLst>
              <a:gd name="adj" fmla="val 18968"/>
            </a:avLst>
          </a:prstGeom>
          <a:noFill/>
          <a:ln w="9525">
            <a:noFill/>
            <a:round/>
          </a:ln>
        </p:spPr>
        <p:txBody>
          <a:bodyPr wrap="none" anchor="ctr"/>
          <a:lstStyle/>
          <a:p>
            <a:pPr algn="ctr">
              <a:buFontTx/>
              <a:buNone/>
            </a:pPr>
            <a:endParaRPr lang="ko-KR" altLang="en-US" sz="1200">
              <a:latin typeface="Microsoft YaHei" panose="020B0503020204020204" pitchFamily="34" charset="-122"/>
              <a:cs typeface="+mn-ea"/>
              <a:sym typeface="+mn-lt"/>
            </a:endParaRPr>
          </a:p>
        </p:txBody>
      </p:sp>
      <p:sp>
        <p:nvSpPr>
          <p:cNvPr id="34" name="AutoShape 12"/>
          <p:cNvSpPr>
            <a:spLocks noChangeArrowheads="1"/>
          </p:cNvSpPr>
          <p:nvPr/>
        </p:nvSpPr>
        <p:spPr bwMode="gray">
          <a:xfrm flipV="1">
            <a:off x="3884613" y="5422746"/>
            <a:ext cx="6413500" cy="7032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494 w 21600"/>
              <a:gd name="T13" fmla="*/ 2494 h 21600"/>
              <a:gd name="T14" fmla="*/ 19106 w 21600"/>
              <a:gd name="T15" fmla="*/ 19106 h 21600"/>
            </a:gdLst>
            <a:ahLst/>
            <a:cxnLst>
              <a:cxn ang="T8">
                <a:pos x="T0" y="T1"/>
              </a:cxn>
              <a:cxn ang="T9">
                <a:pos x="T2" y="T3"/>
              </a:cxn>
              <a:cxn ang="T10">
                <a:pos x="T4" y="T5"/>
              </a:cxn>
              <a:cxn ang="T11">
                <a:pos x="T6" y="T7"/>
              </a:cxn>
            </a:cxnLst>
            <a:rect l="T12" t="T13" r="T14" b="T15"/>
            <a:pathLst>
              <a:path w="21600" h="21600">
                <a:moveTo>
                  <a:pt x="0" y="0"/>
                </a:moveTo>
                <a:lnTo>
                  <a:pt x="1388" y="21600"/>
                </a:lnTo>
                <a:lnTo>
                  <a:pt x="20212" y="21600"/>
                </a:lnTo>
                <a:lnTo>
                  <a:pt x="21600" y="0"/>
                </a:lnTo>
                <a:close/>
              </a:path>
            </a:pathLst>
          </a:custGeom>
          <a:solidFill>
            <a:schemeClr val="bg1">
              <a:lumMod val="85000"/>
            </a:schemeClr>
          </a:solidFill>
          <a:ln w="9525" algn="ctr">
            <a:noFill/>
            <a:miter lim="800000"/>
          </a:ln>
        </p:spPr>
        <p:txBody>
          <a:bodyPr wrap="none" anchor="ctr"/>
          <a:lstStyle/>
          <a:p>
            <a:endParaRPr lang="ko-KR" altLang="en-US" sz="1600">
              <a:latin typeface="Microsoft YaHei" panose="020B0503020204020204" pitchFamily="34" charset="-122"/>
              <a:cs typeface="+mn-ea"/>
              <a:sym typeface="+mn-lt"/>
            </a:endParaRPr>
          </a:p>
        </p:txBody>
      </p:sp>
      <p:sp>
        <p:nvSpPr>
          <p:cNvPr id="35" name="Freeform 13"/>
          <p:cNvSpPr/>
          <p:nvPr/>
        </p:nvSpPr>
        <p:spPr bwMode="gray">
          <a:xfrm>
            <a:off x="4040189" y="5440949"/>
            <a:ext cx="6122987" cy="663575"/>
          </a:xfrm>
          <a:custGeom>
            <a:avLst/>
            <a:gdLst>
              <a:gd name="T0" fmla="*/ 2522 w 2732"/>
              <a:gd name="T1" fmla="*/ 0 h 533"/>
              <a:gd name="T2" fmla="*/ 201 w 2732"/>
              <a:gd name="T3" fmla="*/ 0 h 533"/>
              <a:gd name="T4" fmla="*/ 0 w 2732"/>
              <a:gd name="T5" fmla="*/ 533 h 533"/>
              <a:gd name="T6" fmla="*/ 2732 w 2732"/>
              <a:gd name="T7" fmla="*/ 533 h 533"/>
              <a:gd name="T8" fmla="*/ 2522 w 2732"/>
              <a:gd name="T9" fmla="*/ 0 h 533"/>
              <a:gd name="T10" fmla="*/ 0 60000 65536"/>
              <a:gd name="T11" fmla="*/ 0 60000 65536"/>
              <a:gd name="T12" fmla="*/ 0 60000 65536"/>
              <a:gd name="T13" fmla="*/ 0 60000 65536"/>
              <a:gd name="T14" fmla="*/ 0 60000 65536"/>
              <a:gd name="T15" fmla="*/ 0 w 2732"/>
              <a:gd name="T16" fmla="*/ 0 h 533"/>
              <a:gd name="T17" fmla="*/ 2732 w 2732"/>
              <a:gd name="T18" fmla="*/ 533 h 533"/>
            </a:gdLst>
            <a:ahLst/>
            <a:cxnLst>
              <a:cxn ang="T10">
                <a:pos x="T0" y="T1"/>
              </a:cxn>
              <a:cxn ang="T11">
                <a:pos x="T2" y="T3"/>
              </a:cxn>
              <a:cxn ang="T12">
                <a:pos x="T4" y="T5"/>
              </a:cxn>
              <a:cxn ang="T13">
                <a:pos x="T6" y="T7"/>
              </a:cxn>
              <a:cxn ang="T14">
                <a:pos x="T8" y="T9"/>
              </a:cxn>
            </a:cxnLst>
            <a:rect l="T15" t="T16" r="T17" b="T18"/>
            <a:pathLst>
              <a:path w="2732" h="533">
                <a:moveTo>
                  <a:pt x="2522" y="0"/>
                </a:moveTo>
                <a:lnTo>
                  <a:pt x="201" y="0"/>
                </a:lnTo>
                <a:lnTo>
                  <a:pt x="0" y="533"/>
                </a:lnTo>
                <a:lnTo>
                  <a:pt x="2732" y="533"/>
                </a:lnTo>
                <a:lnTo>
                  <a:pt x="2522" y="0"/>
                </a:lnTo>
                <a:close/>
              </a:path>
            </a:pathLst>
          </a:custGeom>
          <a:solidFill>
            <a:schemeClr val="bg1"/>
          </a:solidFill>
          <a:ln w="9525">
            <a:solidFill>
              <a:srgbClr val="777777"/>
            </a:solidFill>
            <a:round/>
          </a:ln>
        </p:spPr>
        <p:txBody>
          <a:bodyPr wrap="none" anchor="ctr"/>
          <a:lstStyle/>
          <a:p>
            <a:pPr algn="ctr">
              <a:buFontTx/>
              <a:buNone/>
              <a:defRPr/>
            </a:pPr>
            <a:endParaRPr lang="ko-KR" altLang="en-US" sz="1600">
              <a:latin typeface="Microsoft YaHei" panose="020B0503020204020204" pitchFamily="34" charset="-122"/>
              <a:cs typeface="+mn-ea"/>
              <a:sym typeface="+mn-lt"/>
            </a:endParaRPr>
          </a:p>
        </p:txBody>
      </p:sp>
      <p:sp>
        <p:nvSpPr>
          <p:cNvPr id="36" name="Text Box 14"/>
          <p:cNvSpPr txBox="1">
            <a:spLocks noChangeArrowheads="1"/>
          </p:cNvSpPr>
          <p:nvPr/>
        </p:nvSpPr>
        <p:spPr bwMode="gray">
          <a:xfrm>
            <a:off x="4122722" y="5394171"/>
            <a:ext cx="5848350" cy="701731"/>
          </a:xfrm>
          <a:prstGeom prst="rect">
            <a:avLst/>
          </a:prstGeom>
          <a:noFill/>
          <a:ln w="9525">
            <a:noFill/>
            <a:miter lim="800000"/>
          </a:ln>
        </p:spPr>
        <p:txBody>
          <a:bodyPr>
            <a:spAutoFit/>
          </a:bodyPr>
          <a:lstStyle/>
          <a:p>
            <a:pPr marL="725805" indent="-231775" eaLnBrk="0" hangingPunct="0">
              <a:lnSpc>
                <a:spcPct val="120000"/>
              </a:lnSpc>
              <a:spcBef>
                <a:spcPct val="0"/>
              </a:spcBef>
              <a:buClr>
                <a:srgbClr val="000000"/>
              </a:buClr>
              <a:buSzPct val="80000"/>
              <a:buFont typeface="Arial" panose="020B0604020202020204" pitchFamily="34" charset="0"/>
              <a:buChar char="•"/>
            </a:pPr>
            <a:r>
              <a:rPr kumimoji="1" lang="zh-CN" altLang="en-US" sz="1100" dirty="0">
                <a:latin typeface="Microsoft YaHei" panose="020B0503020204020204" pitchFamily="34" charset="-122"/>
                <a:ea typeface="Microsoft YaHei" panose="020B0503020204020204" pitchFamily="34" charset="-122"/>
                <a:cs typeface="+mn-ea"/>
                <a:sym typeface="+mn-lt"/>
              </a:rPr>
              <a:t>保持项目开始到完结，事后支援的综合品质管理体系。</a:t>
            </a:r>
            <a:endParaRPr kumimoji="1" lang="ko-KR" altLang="en-US" sz="1100" dirty="0">
              <a:latin typeface="Microsoft YaHei" panose="020B0503020204020204" pitchFamily="34" charset="-122"/>
              <a:cs typeface="+mn-ea"/>
              <a:sym typeface="+mn-lt"/>
            </a:endParaRPr>
          </a:p>
          <a:p>
            <a:pPr marL="725805" indent="-231775" eaLnBrk="0" hangingPunct="0">
              <a:lnSpc>
                <a:spcPct val="120000"/>
              </a:lnSpc>
              <a:spcBef>
                <a:spcPct val="0"/>
              </a:spcBef>
              <a:buClr>
                <a:srgbClr val="000000"/>
              </a:buClr>
              <a:buSzPct val="80000"/>
              <a:buFont typeface="Arial" panose="020B0604020202020204" pitchFamily="34" charset="0"/>
              <a:buChar char="•"/>
            </a:pPr>
            <a:r>
              <a:rPr kumimoji="1" lang="zh-CN" altLang="en-US" sz="1100" dirty="0">
                <a:latin typeface="Microsoft YaHei" panose="020B0503020204020204" pitchFamily="34" charset="-122"/>
                <a:ea typeface="Microsoft YaHei" panose="020B0503020204020204" pitchFamily="34" charset="-122"/>
                <a:cs typeface="+mn-ea"/>
                <a:sym typeface="+mn-lt"/>
              </a:rPr>
              <a:t>以计划性及体系化的品质活动积极反应客户需求并验证。</a:t>
            </a:r>
            <a:endParaRPr kumimoji="1" lang="ko-KR" altLang="en-US" sz="1100" dirty="0">
              <a:latin typeface="Microsoft YaHei" panose="020B0503020204020204" pitchFamily="34" charset="-122"/>
              <a:cs typeface="+mn-ea"/>
              <a:sym typeface="+mn-lt"/>
            </a:endParaRPr>
          </a:p>
          <a:p>
            <a:pPr marL="725805" indent="-231775" eaLnBrk="0" hangingPunct="0">
              <a:lnSpc>
                <a:spcPct val="120000"/>
              </a:lnSpc>
              <a:spcBef>
                <a:spcPct val="0"/>
              </a:spcBef>
              <a:buClr>
                <a:srgbClr val="000000"/>
              </a:buClr>
              <a:buSzPct val="80000"/>
              <a:buFont typeface="Arial" panose="020B0604020202020204" pitchFamily="34" charset="0"/>
              <a:buChar char="•"/>
            </a:pPr>
            <a:r>
              <a:rPr kumimoji="1" lang="zh-CN" altLang="en-US" sz="1100" dirty="0">
                <a:latin typeface="Microsoft YaHei" panose="020B0503020204020204" pitchFamily="34" charset="-122"/>
                <a:ea typeface="Microsoft YaHei" panose="020B0503020204020204" pitchFamily="34" charset="-122"/>
                <a:cs typeface="+mn-ea"/>
                <a:sym typeface="+mn-lt"/>
              </a:rPr>
              <a:t>以品质优先主义，不断开展改善活动，实施最高品质的项目。</a:t>
            </a:r>
            <a:endParaRPr kumimoji="1" lang="ko-KR" altLang="en-US" sz="1100" dirty="0">
              <a:latin typeface="Microsoft YaHei" panose="020B0503020204020204" pitchFamily="34" charset="-122"/>
              <a:cs typeface="+mn-ea"/>
              <a:sym typeface="+mn-lt"/>
            </a:endParaRPr>
          </a:p>
        </p:txBody>
      </p:sp>
      <p:sp>
        <p:nvSpPr>
          <p:cNvPr id="37" name="Text Box 18"/>
          <p:cNvSpPr txBox="1">
            <a:spLocks noChangeArrowheads="1"/>
          </p:cNvSpPr>
          <p:nvPr/>
        </p:nvSpPr>
        <p:spPr bwMode="gray">
          <a:xfrm>
            <a:off x="3811588" y="4651028"/>
            <a:ext cx="6408000" cy="276999"/>
          </a:xfrm>
          <a:prstGeom prst="rect">
            <a:avLst/>
          </a:prstGeom>
          <a:solidFill>
            <a:srgbClr val="028DEA"/>
          </a:solidFill>
          <a:ln w="9525">
            <a:noFill/>
            <a:miter lim="800000"/>
          </a:ln>
        </p:spPr>
        <p:txBody>
          <a:bodyPr anchor="t">
            <a:spAutoFit/>
          </a:bodyPr>
          <a:lstStyle/>
          <a:p>
            <a:pPr algn="ctr">
              <a:spcBef>
                <a:spcPct val="0"/>
              </a:spcBef>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品质支援系统</a:t>
            </a:r>
          </a:p>
        </p:txBody>
      </p:sp>
      <p:sp>
        <p:nvSpPr>
          <p:cNvPr id="38" name="Rectangle 19"/>
          <p:cNvSpPr>
            <a:spLocks noChangeArrowheads="1"/>
          </p:cNvSpPr>
          <p:nvPr/>
        </p:nvSpPr>
        <p:spPr bwMode="gray">
          <a:xfrm>
            <a:off x="3811588" y="4948084"/>
            <a:ext cx="6408000" cy="293687"/>
          </a:xfrm>
          <a:prstGeom prst="rect">
            <a:avLst/>
          </a:prstGeom>
          <a:solidFill>
            <a:schemeClr val="bg1"/>
          </a:solidFill>
          <a:ln w="9525">
            <a:solidFill>
              <a:srgbClr val="777777"/>
            </a:solidFill>
            <a:miter lim="800000"/>
          </a:ln>
        </p:spPr>
        <p:txBody>
          <a:bodyPr lIns="18000" tIns="36000" rIns="18000" bIns="36000" anchor="ctr"/>
          <a:lstStyle/>
          <a:p>
            <a:pPr algn="ctr">
              <a:spcBef>
                <a:spcPct val="0"/>
              </a:spcBef>
              <a:buFontTx/>
              <a:buNone/>
              <a:defRPr/>
            </a:pPr>
            <a:r>
              <a:rPr lang="zh-CN" altLang="en-US" sz="1100" dirty="0">
                <a:latin typeface="Microsoft YaHei" panose="020B0503020204020204" pitchFamily="34" charset="-122"/>
                <a:ea typeface="Microsoft YaHei" panose="020B0503020204020204" pitchFamily="34" charset="-122"/>
                <a:cs typeface="+mn-ea"/>
                <a:sym typeface="+mn-lt"/>
              </a:rPr>
              <a:t>品质管理方法论</a:t>
            </a:r>
          </a:p>
        </p:txBody>
      </p:sp>
      <p:sp>
        <p:nvSpPr>
          <p:cNvPr id="39" name="Oval 20"/>
          <p:cNvSpPr>
            <a:spLocks noChangeArrowheads="1"/>
          </p:cNvSpPr>
          <p:nvPr/>
        </p:nvSpPr>
        <p:spPr bwMode="gray">
          <a:xfrm>
            <a:off x="6157914" y="2723996"/>
            <a:ext cx="1317625" cy="796925"/>
          </a:xfrm>
          <a:prstGeom prst="ellipse">
            <a:avLst/>
          </a:prstGeom>
          <a:solidFill>
            <a:srgbClr val="35ACFD"/>
          </a:solidFill>
          <a:ln w="9525">
            <a:noFill/>
            <a:round/>
            <a:tailEnd type="none" w="sm" len="sm"/>
          </a:ln>
        </p:spPr>
        <p:txBody>
          <a:bodyPr wrap="none" lIns="72000" tIns="72000" rIns="72000" bIns="36000" anchor="ctr"/>
          <a:lstStyle/>
          <a:p>
            <a:pPr algn="ctr">
              <a:spcBef>
                <a:spcPct val="0"/>
              </a:spcBef>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品质保证组织</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a:p>
            <a:pPr algn="ctr">
              <a:spcBef>
                <a:spcPct val="0"/>
              </a:spcBef>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构成</a:t>
            </a:r>
            <a:endParaRPr lang="ko-KR" altLang="en-US" sz="1200" b="1" dirty="0">
              <a:solidFill>
                <a:schemeClr val="bg1"/>
              </a:solidFill>
              <a:latin typeface="Microsoft YaHei" panose="020B0503020204020204" pitchFamily="34" charset="-122"/>
              <a:cs typeface="+mn-ea"/>
              <a:sym typeface="+mn-lt"/>
            </a:endParaRPr>
          </a:p>
        </p:txBody>
      </p:sp>
      <p:sp>
        <p:nvSpPr>
          <p:cNvPr id="40" name="Oval 21"/>
          <p:cNvSpPr>
            <a:spLocks noChangeArrowheads="1"/>
          </p:cNvSpPr>
          <p:nvPr/>
        </p:nvSpPr>
        <p:spPr bwMode="gray">
          <a:xfrm>
            <a:off x="7170739" y="3373284"/>
            <a:ext cx="1317625" cy="796925"/>
          </a:xfrm>
          <a:prstGeom prst="ellipse">
            <a:avLst/>
          </a:prstGeom>
          <a:solidFill>
            <a:srgbClr val="35ACFD"/>
          </a:solidFill>
          <a:ln w="9525">
            <a:noFill/>
            <a:round/>
            <a:tailEnd type="none" w="sm" len="sm"/>
          </a:ln>
        </p:spPr>
        <p:txBody>
          <a:bodyPr wrap="none" lIns="72000" tIns="72000" rIns="72000" bIns="36000" anchor="ctr"/>
          <a:lstStyle/>
          <a:p>
            <a:pPr algn="ctr">
              <a:spcBef>
                <a:spcPct val="0"/>
              </a:spcBef>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品质保证活动</a:t>
            </a:r>
          </a:p>
        </p:txBody>
      </p:sp>
      <p:sp>
        <p:nvSpPr>
          <p:cNvPr id="41" name="Freeform 22"/>
          <p:cNvSpPr/>
          <p:nvPr/>
        </p:nvSpPr>
        <p:spPr bwMode="gray">
          <a:xfrm flipV="1">
            <a:off x="7400926" y="3057370"/>
            <a:ext cx="1660525" cy="76200"/>
          </a:xfrm>
          <a:custGeom>
            <a:avLst/>
            <a:gdLst>
              <a:gd name="T0" fmla="*/ 0 w 1200"/>
              <a:gd name="T1" fmla="*/ 2147483647 h 144"/>
              <a:gd name="T2" fmla="*/ 2147483647 w 1200"/>
              <a:gd name="T3" fmla="*/ 0 h 144"/>
              <a:gd name="T4" fmla="*/ 2147483647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48" y="0"/>
                </a:lnTo>
                <a:lnTo>
                  <a:pt x="1200" y="0"/>
                </a:lnTo>
              </a:path>
            </a:pathLst>
          </a:custGeom>
          <a:noFill/>
          <a:ln w="9525">
            <a:solidFill>
              <a:schemeClr val="tx1"/>
            </a:solidFill>
            <a:round/>
            <a:headEnd type="oval" w="sm" len="sm"/>
            <a:tailEnd type="oval" w="sm" len="sm"/>
          </a:ln>
        </p:spPr>
        <p:txBody>
          <a:bodyPr lIns="0" tIns="0" rIns="0" bIns="0"/>
          <a:lstStyle/>
          <a:p>
            <a:endParaRPr lang="ko-KR" altLang="en-US" sz="1600">
              <a:latin typeface="Microsoft YaHei" panose="020B0503020204020204" pitchFamily="34" charset="-122"/>
              <a:cs typeface="+mn-ea"/>
              <a:sym typeface="+mn-lt"/>
            </a:endParaRPr>
          </a:p>
        </p:txBody>
      </p:sp>
      <p:sp>
        <p:nvSpPr>
          <p:cNvPr id="42" name="Freeform 23"/>
          <p:cNvSpPr/>
          <p:nvPr/>
        </p:nvSpPr>
        <p:spPr bwMode="gray">
          <a:xfrm>
            <a:off x="8151814" y="3979708"/>
            <a:ext cx="1347787" cy="163512"/>
          </a:xfrm>
          <a:custGeom>
            <a:avLst/>
            <a:gdLst>
              <a:gd name="T0" fmla="*/ 0 w 1104"/>
              <a:gd name="T1" fmla="*/ 0 h 48"/>
              <a:gd name="T2" fmla="*/ 2147483647 w 1104"/>
              <a:gd name="T3" fmla="*/ 2147483647 h 48"/>
              <a:gd name="T4" fmla="*/ 2147483647 w 1104"/>
              <a:gd name="T5" fmla="*/ 2147483647 h 48"/>
              <a:gd name="T6" fmla="*/ 0 60000 65536"/>
              <a:gd name="T7" fmla="*/ 0 60000 65536"/>
              <a:gd name="T8" fmla="*/ 0 60000 65536"/>
              <a:gd name="T9" fmla="*/ 0 w 1104"/>
              <a:gd name="T10" fmla="*/ 0 h 48"/>
              <a:gd name="T11" fmla="*/ 1104 w 1104"/>
              <a:gd name="T12" fmla="*/ 48 h 48"/>
            </a:gdLst>
            <a:ahLst/>
            <a:cxnLst>
              <a:cxn ang="T6">
                <a:pos x="T0" y="T1"/>
              </a:cxn>
              <a:cxn ang="T7">
                <a:pos x="T2" y="T3"/>
              </a:cxn>
              <a:cxn ang="T8">
                <a:pos x="T4" y="T5"/>
              </a:cxn>
            </a:cxnLst>
            <a:rect l="T9" t="T10" r="T11" b="T12"/>
            <a:pathLst>
              <a:path w="1104" h="48">
                <a:moveTo>
                  <a:pt x="0" y="0"/>
                </a:moveTo>
                <a:lnTo>
                  <a:pt x="96" y="48"/>
                </a:lnTo>
                <a:lnTo>
                  <a:pt x="1104" y="48"/>
                </a:lnTo>
              </a:path>
            </a:pathLst>
          </a:custGeom>
          <a:noFill/>
          <a:ln w="9525">
            <a:solidFill>
              <a:schemeClr val="tx1"/>
            </a:solidFill>
            <a:round/>
            <a:headEnd type="oval" w="sm" len="sm"/>
            <a:tailEnd type="oval" w="sm" len="sm"/>
          </a:ln>
        </p:spPr>
        <p:txBody>
          <a:bodyPr lIns="0" tIns="0" rIns="0" bIns="0"/>
          <a:lstStyle/>
          <a:p>
            <a:endParaRPr lang="ko-KR" altLang="en-US" sz="1600">
              <a:latin typeface="Microsoft YaHei" panose="020B0503020204020204" pitchFamily="34" charset="-122"/>
              <a:cs typeface="+mn-ea"/>
              <a:sym typeface="+mn-lt"/>
            </a:endParaRPr>
          </a:p>
        </p:txBody>
      </p:sp>
      <p:sp>
        <p:nvSpPr>
          <p:cNvPr id="43" name="Oval 24"/>
          <p:cNvSpPr>
            <a:spLocks noChangeArrowheads="1"/>
          </p:cNvSpPr>
          <p:nvPr/>
        </p:nvSpPr>
        <p:spPr bwMode="gray">
          <a:xfrm>
            <a:off x="5175251" y="3373284"/>
            <a:ext cx="1317625" cy="796925"/>
          </a:xfrm>
          <a:prstGeom prst="ellipse">
            <a:avLst/>
          </a:prstGeom>
          <a:solidFill>
            <a:srgbClr val="35ACFD"/>
          </a:solidFill>
          <a:ln w="9525">
            <a:noFill/>
            <a:round/>
            <a:tailEnd type="none" w="sm" len="sm"/>
          </a:ln>
        </p:spPr>
        <p:txBody>
          <a:bodyPr wrap="none" lIns="72000" tIns="72000" rIns="72000" bIns="36000" anchor="ctr"/>
          <a:lstStyle/>
          <a:p>
            <a:pPr algn="ctr">
              <a:spcBef>
                <a:spcPct val="0"/>
              </a:spcBef>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制定品质</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a:p>
            <a:pPr algn="ctr">
              <a:spcBef>
                <a:spcPct val="0"/>
              </a:spcBef>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保证计划</a:t>
            </a:r>
            <a:endParaRPr lang="ko-KR" altLang="en-US" sz="1200" b="1" dirty="0">
              <a:solidFill>
                <a:schemeClr val="bg1"/>
              </a:solidFill>
              <a:latin typeface="Microsoft YaHei" panose="020B0503020204020204" pitchFamily="34" charset="-122"/>
              <a:cs typeface="+mn-ea"/>
              <a:sym typeface="+mn-lt"/>
            </a:endParaRPr>
          </a:p>
        </p:txBody>
      </p:sp>
      <p:sp>
        <p:nvSpPr>
          <p:cNvPr id="44" name="Freeform 25"/>
          <p:cNvSpPr/>
          <p:nvPr/>
        </p:nvSpPr>
        <p:spPr bwMode="gray">
          <a:xfrm flipV="1">
            <a:off x="3792538" y="3357409"/>
            <a:ext cx="1752600" cy="179387"/>
          </a:xfrm>
          <a:custGeom>
            <a:avLst/>
            <a:gdLst>
              <a:gd name="T0" fmla="*/ 2147483647 w 1152"/>
              <a:gd name="T1" fmla="*/ 0 h 96"/>
              <a:gd name="T2" fmla="*/ 2147483647 w 1152"/>
              <a:gd name="T3" fmla="*/ 2147483647 h 96"/>
              <a:gd name="T4" fmla="*/ 0 w 1152"/>
              <a:gd name="T5" fmla="*/ 2147483647 h 96"/>
              <a:gd name="T6" fmla="*/ 0 60000 65536"/>
              <a:gd name="T7" fmla="*/ 0 60000 65536"/>
              <a:gd name="T8" fmla="*/ 0 60000 65536"/>
              <a:gd name="T9" fmla="*/ 0 w 1152"/>
              <a:gd name="T10" fmla="*/ 0 h 96"/>
              <a:gd name="T11" fmla="*/ 1152 w 1152"/>
              <a:gd name="T12" fmla="*/ 96 h 96"/>
            </a:gdLst>
            <a:ahLst/>
            <a:cxnLst>
              <a:cxn ang="T6">
                <a:pos x="T0" y="T1"/>
              </a:cxn>
              <a:cxn ang="T7">
                <a:pos x="T2" y="T3"/>
              </a:cxn>
              <a:cxn ang="T8">
                <a:pos x="T4" y="T5"/>
              </a:cxn>
            </a:cxnLst>
            <a:rect l="T9" t="T10" r="T11" b="T12"/>
            <a:pathLst>
              <a:path w="1152" h="96">
                <a:moveTo>
                  <a:pt x="1152" y="0"/>
                </a:moveTo>
                <a:lnTo>
                  <a:pt x="960" y="96"/>
                </a:lnTo>
                <a:lnTo>
                  <a:pt x="0" y="96"/>
                </a:lnTo>
              </a:path>
            </a:pathLst>
          </a:custGeom>
          <a:noFill/>
          <a:ln w="9525">
            <a:solidFill>
              <a:schemeClr val="tx1"/>
            </a:solidFill>
            <a:round/>
            <a:headEnd type="oval" w="sm" len="sm"/>
            <a:tailEnd type="oval" w="sm" len="sm"/>
          </a:ln>
        </p:spPr>
        <p:txBody>
          <a:bodyPr lIns="0" tIns="0" rIns="0" bIns="0"/>
          <a:lstStyle/>
          <a:p>
            <a:endParaRPr lang="ko-KR" altLang="en-US" sz="1600">
              <a:latin typeface="Microsoft YaHei" panose="020B0503020204020204" pitchFamily="34" charset="-122"/>
              <a:cs typeface="+mn-ea"/>
              <a:sym typeface="+mn-lt"/>
            </a:endParaRPr>
          </a:p>
        </p:txBody>
      </p:sp>
      <p:sp>
        <p:nvSpPr>
          <p:cNvPr id="45" name="AutoShape 26"/>
          <p:cNvSpPr>
            <a:spLocks noChangeArrowheads="1"/>
          </p:cNvSpPr>
          <p:nvPr/>
        </p:nvSpPr>
        <p:spPr bwMode="gray">
          <a:xfrm>
            <a:off x="5934075" y="1860395"/>
            <a:ext cx="1754188" cy="457200"/>
          </a:xfrm>
          <a:prstGeom prst="roundRect">
            <a:avLst>
              <a:gd name="adj" fmla="val 16736"/>
            </a:avLst>
          </a:prstGeom>
          <a:noFill/>
          <a:ln w="9525">
            <a:noFill/>
            <a:round/>
          </a:ln>
        </p:spPr>
        <p:txBody>
          <a:bodyPr wrap="none" anchor="ctr"/>
          <a:lstStyle/>
          <a:p>
            <a:pPr algn="ctr">
              <a:buFontTx/>
              <a:buNone/>
            </a:pPr>
            <a:endParaRPr lang="ko-KR" altLang="en-US" sz="1200">
              <a:latin typeface="Microsoft YaHei" panose="020B0503020204020204" pitchFamily="34" charset="-122"/>
              <a:cs typeface="+mn-ea"/>
              <a:sym typeface="+mn-lt"/>
            </a:endParaRPr>
          </a:p>
        </p:txBody>
      </p:sp>
      <p:sp>
        <p:nvSpPr>
          <p:cNvPr id="46" name="AutoShape 27"/>
          <p:cNvSpPr>
            <a:spLocks noChangeArrowheads="1"/>
          </p:cNvSpPr>
          <p:nvPr/>
        </p:nvSpPr>
        <p:spPr bwMode="gray">
          <a:xfrm flipV="1">
            <a:off x="3971925" y="1776258"/>
            <a:ext cx="6140450" cy="615950"/>
          </a:xfrm>
          <a:custGeom>
            <a:avLst/>
            <a:gdLst>
              <a:gd name="T0" fmla="*/ 6140450 w 21600"/>
              <a:gd name="T1" fmla="*/ 307975 h 21600"/>
              <a:gd name="T2" fmla="*/ 3070225 w 21600"/>
              <a:gd name="T3" fmla="*/ 615950 h 21600"/>
              <a:gd name="T4" fmla="*/ 0 w 21600"/>
              <a:gd name="T5" fmla="*/ 307975 h 21600"/>
              <a:gd name="T6" fmla="*/ 3070225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close/>
              </a:path>
            </a:pathLst>
          </a:custGeom>
          <a:solidFill>
            <a:srgbClr val="028DEA"/>
          </a:solidFill>
          <a:ln w="9525" algn="ctr">
            <a:noFill/>
            <a:miter lim="800000"/>
          </a:ln>
        </p:spPr>
        <p:txBody>
          <a:bodyPr rot="10800000" wrap="none" anchor="ctr"/>
          <a:lstStyle/>
          <a:p>
            <a:pPr algn="ctr">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满足客户品质需求的产出物</a:t>
            </a:r>
            <a:endParaRPr lang="ko-KR" altLang="en-US" sz="1200" b="1" dirty="0">
              <a:solidFill>
                <a:schemeClr val="bg1"/>
              </a:solidFill>
              <a:latin typeface="Microsoft YaHei" panose="020B0503020204020204" pitchFamily="34" charset="-122"/>
              <a:cs typeface="+mn-ea"/>
              <a:sym typeface="+mn-lt"/>
            </a:endParaRPr>
          </a:p>
          <a:p>
            <a:pPr algn="ctr">
              <a:buFontTx/>
              <a:buNone/>
              <a:defRPr/>
            </a:pPr>
            <a:r>
              <a:rPr lang="ko-KR" altLang="en-US" sz="1200" b="1" dirty="0">
                <a:solidFill>
                  <a:schemeClr val="bg1"/>
                </a:solidFill>
                <a:latin typeface="Microsoft YaHei" panose="020B0503020204020204" pitchFamily="34" charset="-122"/>
                <a:cs typeface="+mn-ea"/>
                <a:sym typeface="+mn-lt"/>
              </a:rPr>
              <a:t>（</a:t>
            </a: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产出物</a:t>
            </a:r>
            <a:r>
              <a:rPr lang="ko-KR" altLang="en-US" sz="1200" b="1" dirty="0">
                <a:solidFill>
                  <a:schemeClr val="bg1"/>
                </a:solidFill>
                <a:latin typeface="Microsoft YaHei" panose="020B0503020204020204" pitchFamily="34" charset="-122"/>
                <a:cs typeface="+mn-ea"/>
                <a:sym typeface="+mn-lt"/>
              </a:rPr>
              <a:t>，</a:t>
            </a: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费用</a:t>
            </a:r>
            <a:r>
              <a:rPr lang="ko-KR" altLang="en-US" sz="1200" b="1" dirty="0">
                <a:solidFill>
                  <a:schemeClr val="bg1"/>
                </a:solidFill>
                <a:latin typeface="Microsoft YaHei" panose="020B0503020204020204" pitchFamily="34" charset="-122"/>
                <a:cs typeface="+mn-ea"/>
                <a:sym typeface="+mn-lt"/>
              </a:rPr>
              <a:t>，</a:t>
            </a: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交付期</a:t>
            </a:r>
            <a:r>
              <a:rPr lang="ko-KR" altLang="en-US" sz="1200" b="1" dirty="0">
                <a:solidFill>
                  <a:schemeClr val="bg1"/>
                </a:solidFill>
                <a:latin typeface="Microsoft YaHei" panose="020B0503020204020204" pitchFamily="34" charset="-122"/>
                <a:cs typeface="+mn-ea"/>
                <a:sym typeface="+mn-lt"/>
              </a:rPr>
              <a:t>）</a:t>
            </a:r>
            <a:endParaRPr lang="en-US" altLang="ko-KR" sz="1050" b="1" u="sng"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47" name="AutoShape 28"/>
          <p:cNvSpPr>
            <a:spLocks noChangeArrowheads="1"/>
          </p:cNvSpPr>
          <p:nvPr/>
        </p:nvSpPr>
        <p:spPr bwMode="gray">
          <a:xfrm>
            <a:off x="3967164" y="2417609"/>
            <a:ext cx="6142037" cy="793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293 w 21600"/>
              <a:gd name="T13" fmla="*/ 2293 h 21600"/>
              <a:gd name="T14" fmla="*/ 19307 w 21600"/>
              <a:gd name="T15" fmla="*/ 19307 h 21600"/>
            </a:gdLst>
            <a:ahLst/>
            <a:cxnLst>
              <a:cxn ang="T8">
                <a:pos x="T0" y="T1"/>
              </a:cxn>
              <a:cxn ang="T9">
                <a:pos x="T2" y="T3"/>
              </a:cxn>
              <a:cxn ang="T10">
                <a:pos x="T4" y="T5"/>
              </a:cxn>
              <a:cxn ang="T11">
                <a:pos x="T6" y="T7"/>
              </a:cxn>
            </a:cxnLst>
            <a:rect l="T12" t="T13" r="T14" b="T15"/>
            <a:pathLst>
              <a:path w="21600" h="21600">
                <a:moveTo>
                  <a:pt x="0" y="0"/>
                </a:moveTo>
                <a:lnTo>
                  <a:pt x="985" y="21600"/>
                </a:lnTo>
                <a:lnTo>
                  <a:pt x="20615" y="21600"/>
                </a:lnTo>
                <a:lnTo>
                  <a:pt x="21600" y="0"/>
                </a:lnTo>
                <a:close/>
              </a:path>
            </a:pathLst>
          </a:custGeom>
          <a:solidFill>
            <a:schemeClr val="bg1">
              <a:lumMod val="85000"/>
            </a:schemeClr>
          </a:solidFill>
          <a:ln w="9525">
            <a:noFill/>
            <a:miter lim="800000"/>
          </a:ln>
        </p:spPr>
        <p:txBody>
          <a:bodyPr wrap="none" anchor="ctr"/>
          <a:lstStyle/>
          <a:p>
            <a:pPr algn="ctr"/>
            <a:endParaRPr lang="ko-KR" altLang="en-US" sz="1200">
              <a:solidFill>
                <a:schemeClr val="bg1"/>
              </a:solidFill>
              <a:latin typeface="Microsoft YaHei" panose="020B0503020204020204" pitchFamily="34" charset="-122"/>
              <a:cs typeface="+mn-ea"/>
              <a:sym typeface="+mn-lt"/>
            </a:endParaRPr>
          </a:p>
        </p:txBody>
      </p:sp>
      <p:sp>
        <p:nvSpPr>
          <p:cNvPr id="48" name="AutoShape 253"/>
          <p:cNvSpPr>
            <a:spLocks noChangeArrowheads="1"/>
          </p:cNvSpPr>
          <p:nvPr/>
        </p:nvSpPr>
        <p:spPr bwMode="gray">
          <a:xfrm rot="16200000">
            <a:off x="828498" y="3766510"/>
            <a:ext cx="3540824" cy="474906"/>
          </a:xfrm>
          <a:prstGeom prst="rightArrow">
            <a:avLst>
              <a:gd name="adj1" fmla="val 54685"/>
              <a:gd name="adj2" fmla="val 47828"/>
            </a:avLst>
          </a:prstGeom>
          <a:gradFill rotWithShape="1">
            <a:gsLst>
              <a:gs pos="0">
                <a:srgbClr val="FFFFFF"/>
              </a:gs>
              <a:gs pos="100000">
                <a:srgbClr val="B2B2B2"/>
              </a:gs>
            </a:gsLst>
            <a:lin ang="0" scaled="1"/>
          </a:gradFill>
          <a:ln w="9525">
            <a:noFill/>
            <a:miter lim="800000"/>
          </a:ln>
        </p:spPr>
        <p:txBody>
          <a:bodyPr rot="10800000" wrap="none" bIns="0" anchor="ctr"/>
          <a:lstStyle/>
          <a:p>
            <a:pPr algn="ctr" defTabSz="2057400" latinLnBrk="1">
              <a:spcBef>
                <a:spcPct val="0"/>
              </a:spcBef>
            </a:pPr>
            <a:endParaRPr kumimoji="1" lang="ko-KR" altLang="en-US" sz="900" dirty="0">
              <a:latin typeface="Microsoft YaHei" panose="020B0503020204020204" pitchFamily="34" charset="-122"/>
              <a:cs typeface="+mn-ea"/>
              <a:sym typeface="+mn-lt"/>
            </a:endParaRPr>
          </a:p>
        </p:txBody>
      </p:sp>
      <p:sp>
        <p:nvSpPr>
          <p:cNvPr id="49" name="AutoShape 9"/>
          <p:cNvSpPr>
            <a:spLocks noChangeArrowheads="1"/>
          </p:cNvSpPr>
          <p:nvPr/>
        </p:nvSpPr>
        <p:spPr bwMode="gray">
          <a:xfrm>
            <a:off x="1967006" y="1776258"/>
            <a:ext cx="1263804" cy="416172"/>
          </a:xfrm>
          <a:prstGeom prst="rect">
            <a:avLst/>
          </a:prstGeom>
          <a:solidFill>
            <a:srgbClr val="028DEA"/>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管理目标</a:t>
            </a:r>
          </a:p>
        </p:txBody>
      </p:sp>
      <p:sp>
        <p:nvSpPr>
          <p:cNvPr id="50" name="AutoShape 318"/>
          <p:cNvSpPr>
            <a:spLocks noChangeArrowheads="1"/>
          </p:cNvSpPr>
          <p:nvPr/>
        </p:nvSpPr>
        <p:spPr bwMode="gray">
          <a:xfrm>
            <a:off x="1967006" y="3108631"/>
            <a:ext cx="1263804" cy="416172"/>
          </a:xfrm>
          <a:prstGeom prst="rect">
            <a:avLst/>
          </a:prstGeom>
          <a:solidFill>
            <a:srgbClr val="028DEA"/>
          </a:solidFill>
          <a:ln w="9525" algn="ctr">
            <a:noFill/>
            <a:round/>
          </a:ln>
        </p:spPr>
        <p:txBody>
          <a:bodyPr wrap="none" lIns="0" tIns="0" rIns="0" bIns="0" anchor="ctr"/>
          <a:lstStyle/>
          <a:p>
            <a:pPr algn="ctr">
              <a:buFontTx/>
              <a:buNone/>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管理活动</a:t>
            </a:r>
          </a:p>
        </p:txBody>
      </p:sp>
      <p:sp>
        <p:nvSpPr>
          <p:cNvPr id="51" name="AutoShape 318"/>
          <p:cNvSpPr>
            <a:spLocks noChangeArrowheads="1"/>
          </p:cNvSpPr>
          <p:nvPr/>
        </p:nvSpPr>
        <p:spPr bwMode="gray">
          <a:xfrm>
            <a:off x="1967006" y="4663200"/>
            <a:ext cx="1263804" cy="416172"/>
          </a:xfrm>
          <a:prstGeom prst="rect">
            <a:avLst/>
          </a:prstGeom>
          <a:solidFill>
            <a:srgbClr val="028DEA"/>
          </a:solidFill>
          <a:ln w="9525" algn="ctr">
            <a:noFill/>
            <a:round/>
          </a:ln>
        </p:spPr>
        <p:txBody>
          <a:bodyPr wrap="none" lIns="0" tIns="0" rIns="0" bIns="0" anchor="ctr"/>
          <a:lstStyle/>
          <a:p>
            <a:pPr algn="ctr">
              <a:buFontTx/>
              <a:buNone/>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技法及道具</a:t>
            </a:r>
          </a:p>
        </p:txBody>
      </p:sp>
      <p:sp>
        <p:nvSpPr>
          <p:cNvPr id="52" name="AutoShape 318"/>
          <p:cNvSpPr>
            <a:spLocks noChangeArrowheads="1"/>
          </p:cNvSpPr>
          <p:nvPr/>
        </p:nvSpPr>
        <p:spPr bwMode="gray">
          <a:xfrm>
            <a:off x="1967006" y="5497618"/>
            <a:ext cx="1263804" cy="416172"/>
          </a:xfrm>
          <a:prstGeom prst="rect">
            <a:avLst/>
          </a:prstGeom>
          <a:solidFill>
            <a:srgbClr val="028DEA"/>
          </a:solidFill>
          <a:ln w="9525" algn="ctr">
            <a:noFill/>
            <a:round/>
          </a:ln>
        </p:spPr>
        <p:txBody>
          <a:bodyPr wrap="none" lIns="0" tIns="0" rIns="0" bIns="0" anchor="ctr"/>
          <a:lstStyle/>
          <a:p>
            <a:pPr algn="ctr">
              <a:spcBef>
                <a:spcPct val="0"/>
              </a:spcBef>
              <a:buFontTx/>
              <a:buNone/>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管理原则</a:t>
            </a:r>
          </a:p>
        </p:txBody>
      </p:sp>
      <p:sp>
        <p:nvSpPr>
          <p:cNvPr id="53" name="Slide Number Placeholder 5">
            <a:extLst>
              <a:ext uri="{FF2B5EF4-FFF2-40B4-BE49-F238E27FC236}">
                <a16:creationId xmlns:a16="http://schemas.microsoft.com/office/drawing/2014/main" id="{635C8725-90FB-8842-87FA-78BDD626B8BA}"/>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121</a:t>
            </a:fld>
            <a:endParaRPr lang="en-US" dirty="0"/>
          </a:p>
        </p:txBody>
      </p:sp>
    </p:spTree>
    <p:extLst>
      <p:ext uri="{BB962C8B-B14F-4D97-AF65-F5344CB8AC3E}">
        <p14:creationId xmlns:p14="http://schemas.microsoft.com/office/powerpoint/2010/main" val="24149740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p:txBody>
          <a:bodyPr vert="horz" lIns="91440" tIns="45720" rIns="91440" bIns="45720" rtlCol="0" anchor="t">
            <a:noAutofit/>
          </a:bodyPr>
          <a:lstStyle/>
          <a:p>
            <a:r>
              <a:rPr lang="ko-KR" altLang="en-US" dirty="0" err="1">
                <a:cs typeface="+mn-ea"/>
                <a:sym typeface="+mn-lt"/>
              </a:rPr>
              <a:t>产出物</a:t>
            </a:r>
            <a:r>
              <a:rPr lang="zh-CN" altLang="en-US" dirty="0">
                <a:cs typeface="+mn-ea"/>
                <a:sym typeface="+mn-lt"/>
              </a:rPr>
              <a:t>经过负责人的首次检验及审批人的二次检验，最终通过</a:t>
            </a:r>
            <a:r>
              <a:rPr lang="en-US" altLang="zh-CN" dirty="0">
                <a:cs typeface="+mn-ea"/>
                <a:sym typeface="+mn-lt"/>
              </a:rPr>
              <a:t>PM</a:t>
            </a:r>
            <a:r>
              <a:rPr lang="zh-CN" altLang="en-US" dirty="0">
                <a:cs typeface="+mn-ea"/>
                <a:sym typeface="+mn-lt"/>
              </a:rPr>
              <a:t>的审批后确定最终结果。</a:t>
            </a:r>
            <a:endParaRPr lang="ko-KR" altLang="en-US" dirty="0">
              <a:cs typeface="+mn-ea"/>
              <a:sym typeface="+mn-lt"/>
            </a:endParaRPr>
          </a:p>
          <a:p>
            <a:endParaRPr lang="ko-KR" altLang="en-US" dirty="0">
              <a:latin typeface="+mn-lt"/>
              <a:ea typeface="+mn-ea"/>
              <a:cs typeface="+mn-ea"/>
              <a:sym typeface="+mn-lt"/>
            </a:endParaRPr>
          </a:p>
        </p:txBody>
      </p:sp>
      <p:sp>
        <p:nvSpPr>
          <p:cNvPr id="3" name="제목 2"/>
          <p:cNvSpPr>
            <a:spLocks noGrp="1"/>
          </p:cNvSpPr>
          <p:nvPr>
            <p:ph type="title"/>
          </p:nvPr>
        </p:nvSpPr>
        <p:spPr/>
        <p:txBody>
          <a:bodyPr vert="horz" lIns="91440" tIns="45720" rIns="91440" bIns="45720" rtlCol="0" anchor="ctr">
            <a:noAutofit/>
          </a:bodyPr>
          <a:lstStyle/>
          <a:p>
            <a:r>
              <a:rPr lang="ko-KR" altLang="en-US" dirty="0" err="1">
                <a:latin typeface="Microsoft YaHei" panose="020B0503020204020204" pitchFamily="34" charset="-122"/>
                <a:cs typeface="+mn-ea"/>
                <a:sym typeface="+mn-lt"/>
              </a:rPr>
              <a:t>品质管理方案</a:t>
            </a:r>
            <a:r>
              <a:rPr lang="ko-KR" altLang="en-US" dirty="0">
                <a:latin typeface="Microsoft YaHei" panose="020B0503020204020204" pitchFamily="34" charset="-122"/>
                <a:cs typeface="+mn-ea"/>
                <a:sym typeface="+mn-lt"/>
              </a:rPr>
              <a:t>（</a:t>
            </a:r>
            <a:r>
              <a:rPr lang="en-US" altLang="ko-KR" dirty="0">
                <a:latin typeface="Microsoft YaHei" panose="020B0503020204020204" pitchFamily="34" charset="-122"/>
                <a:ea typeface="Microsoft YaHei" panose="020B0503020204020204" pitchFamily="34" charset="-122"/>
                <a:cs typeface="+mn-ea"/>
                <a:sym typeface="+mn-lt"/>
              </a:rPr>
              <a:t>2/2</a:t>
            </a:r>
            <a:r>
              <a:rPr lang="ko-KR" altLang="en-US" dirty="0">
                <a:latin typeface="Microsoft YaHei" panose="020B0503020204020204" pitchFamily="34" charset="-122"/>
                <a:cs typeface="+mn-ea"/>
                <a:sym typeface="+mn-lt"/>
              </a:rPr>
              <a:t>）</a:t>
            </a:r>
          </a:p>
        </p:txBody>
      </p:sp>
      <p:sp>
        <p:nvSpPr>
          <p:cNvPr id="33" name="AutoShape 56"/>
          <p:cNvSpPr>
            <a:spLocks noChangeArrowheads="1"/>
          </p:cNvSpPr>
          <p:nvPr/>
        </p:nvSpPr>
        <p:spPr bwMode="gray">
          <a:xfrm>
            <a:off x="1704976" y="3388348"/>
            <a:ext cx="8672513" cy="53525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386 w 21600"/>
              <a:gd name="T13" fmla="*/ 2386 h 21600"/>
              <a:gd name="T14" fmla="*/ 19214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71" y="21600"/>
                </a:lnTo>
                <a:lnTo>
                  <a:pt x="20429" y="21600"/>
                </a:lnTo>
                <a:lnTo>
                  <a:pt x="21600" y="0"/>
                </a:lnTo>
                <a:close/>
              </a:path>
            </a:pathLst>
          </a:custGeom>
          <a:gradFill rotWithShape="1">
            <a:gsLst>
              <a:gs pos="0">
                <a:srgbClr val="DDDDDD"/>
              </a:gs>
              <a:gs pos="100000">
                <a:srgbClr val="FFFFFF"/>
              </a:gs>
            </a:gsLst>
            <a:lin ang="5400000" scaled="1"/>
          </a:gradFill>
          <a:ln w="9525" algn="ctr">
            <a:noFill/>
            <a:miter lim="800000"/>
          </a:ln>
        </p:spPr>
        <p:txBody>
          <a:bodyPr wrap="none" lIns="36000" tIns="36000" rIns="36000" bIns="36000" anchor="ctr"/>
          <a:lstStyle/>
          <a:p>
            <a:pPr latinLnBrk="0">
              <a:spcBef>
                <a:spcPct val="10000"/>
              </a:spcBef>
              <a:buFontTx/>
              <a:buChar char="•"/>
            </a:pPr>
            <a:endParaRPr lang="ko-KR" altLang="en-US" sz="1100">
              <a:solidFill>
                <a:srgbClr val="000000"/>
              </a:solidFill>
              <a:latin typeface="Microsoft YaHei" panose="020B0503020204020204" pitchFamily="34" charset="-122"/>
              <a:cs typeface="+mn-ea"/>
              <a:sym typeface="+mn-lt"/>
            </a:endParaRPr>
          </a:p>
        </p:txBody>
      </p:sp>
      <p:sp>
        <p:nvSpPr>
          <p:cNvPr id="34" name="AutoShape 58"/>
          <p:cNvSpPr>
            <a:spLocks noChangeArrowheads="1"/>
          </p:cNvSpPr>
          <p:nvPr/>
        </p:nvSpPr>
        <p:spPr bwMode="gray">
          <a:xfrm>
            <a:off x="1552575" y="3793847"/>
            <a:ext cx="9139238" cy="2399079"/>
          </a:xfrm>
          <a:prstGeom prst="roundRect">
            <a:avLst>
              <a:gd name="adj" fmla="val 1144"/>
            </a:avLst>
          </a:prstGeom>
          <a:solidFill>
            <a:srgbClr val="FFFFFF"/>
          </a:solidFill>
          <a:ln w="9525">
            <a:noFill/>
            <a:round/>
          </a:ln>
        </p:spPr>
        <p:txBody>
          <a:bodyPr wrap="none" anchor="ctr"/>
          <a:lstStyle/>
          <a:p>
            <a:pPr>
              <a:spcBef>
                <a:spcPct val="10000"/>
              </a:spcBef>
              <a:buFontTx/>
              <a:buChar char="•"/>
              <a:defRPr/>
            </a:pPr>
            <a:endParaRPr lang="ko-KR" altLang="en-US" sz="1100" kern="0">
              <a:solidFill>
                <a:srgbClr val="000000"/>
              </a:solidFill>
              <a:latin typeface="Microsoft YaHei" panose="020B0503020204020204" pitchFamily="34" charset="-122"/>
              <a:cs typeface="+mn-ea"/>
              <a:sym typeface="+mn-lt"/>
            </a:endParaRPr>
          </a:p>
        </p:txBody>
      </p:sp>
      <p:sp>
        <p:nvSpPr>
          <p:cNvPr id="35" name="AutoShape 62"/>
          <p:cNvSpPr>
            <a:spLocks noChangeArrowheads="1"/>
          </p:cNvSpPr>
          <p:nvPr/>
        </p:nvSpPr>
        <p:spPr bwMode="gray">
          <a:xfrm>
            <a:off x="2947989" y="3848404"/>
            <a:ext cx="6270625" cy="1260000"/>
          </a:xfrm>
          <a:prstGeom prst="rect">
            <a:avLst/>
          </a:prstGeom>
          <a:solidFill>
            <a:srgbClr val="FFFFFF"/>
          </a:solidFill>
          <a:ln w="9525" algn="ctr">
            <a:solidFill>
              <a:srgbClr val="777777"/>
            </a:solidFill>
            <a:round/>
          </a:ln>
        </p:spPr>
        <p:txBody>
          <a:bodyPr wrap="none" anchor="ctr"/>
          <a:lstStyle/>
          <a:p>
            <a:pPr>
              <a:spcBef>
                <a:spcPct val="10000"/>
              </a:spcBef>
              <a:buFontTx/>
              <a:buChar char="•"/>
              <a:defRPr/>
            </a:pPr>
            <a:endParaRPr lang="ko-KR" altLang="en-US" sz="1100" kern="0">
              <a:solidFill>
                <a:srgbClr val="000000"/>
              </a:solidFill>
              <a:latin typeface="Microsoft YaHei" panose="020B0503020204020204" pitchFamily="34" charset="-122"/>
              <a:cs typeface="+mn-ea"/>
              <a:sym typeface="+mn-lt"/>
            </a:endParaRPr>
          </a:p>
        </p:txBody>
      </p:sp>
      <p:sp>
        <p:nvSpPr>
          <p:cNvPr id="36" name="Line 64"/>
          <p:cNvSpPr>
            <a:spLocks noChangeShapeType="1"/>
          </p:cNvSpPr>
          <p:nvPr/>
        </p:nvSpPr>
        <p:spPr bwMode="gray">
          <a:xfrm>
            <a:off x="8696325" y="4581251"/>
            <a:ext cx="806450" cy="0"/>
          </a:xfrm>
          <a:prstGeom prst="line">
            <a:avLst/>
          </a:prstGeom>
          <a:noFill/>
          <a:ln w="9525">
            <a:solidFill>
              <a:srgbClr val="969696"/>
            </a:solidFill>
            <a:round/>
            <a:tailEnd type="triangle" w="med" len="med"/>
          </a:ln>
        </p:spPr>
        <p:txBody>
          <a:bodyPr/>
          <a:lstStyle/>
          <a:p>
            <a:pPr>
              <a:spcBef>
                <a:spcPct val="10000"/>
              </a:spcBef>
              <a:buFontTx/>
              <a:buChar char="•"/>
              <a:defRPr/>
            </a:pPr>
            <a:endParaRPr lang="ko-KR" altLang="en-US" sz="1100" kern="0">
              <a:solidFill>
                <a:srgbClr val="000000"/>
              </a:solidFill>
              <a:latin typeface="Microsoft YaHei" panose="020B0503020204020204" pitchFamily="34" charset="-122"/>
              <a:cs typeface="+mn-ea"/>
              <a:sym typeface="+mn-lt"/>
            </a:endParaRPr>
          </a:p>
        </p:txBody>
      </p:sp>
      <p:sp>
        <p:nvSpPr>
          <p:cNvPr id="37" name="AutoShape 65"/>
          <p:cNvSpPr>
            <a:spLocks noChangeArrowheads="1"/>
          </p:cNvSpPr>
          <p:nvPr/>
        </p:nvSpPr>
        <p:spPr bwMode="gray">
          <a:xfrm>
            <a:off x="3100388" y="5496942"/>
            <a:ext cx="1404938" cy="604562"/>
          </a:xfrm>
          <a:prstGeom prst="rect">
            <a:avLst/>
          </a:prstGeom>
          <a:solidFill>
            <a:schemeClr val="bg1">
              <a:lumMod val="85000"/>
            </a:schemeClr>
          </a:solidFill>
          <a:ln w="15875" algn="ctr">
            <a:noFill/>
            <a:round/>
          </a:ln>
        </p:spPr>
        <p:txBody>
          <a:bodyPr wrap="none" lIns="0" tIns="45715" rIns="0" bIns="45715" anchor="ctr"/>
          <a:lstStyle/>
          <a:p>
            <a:pPr algn="ctr">
              <a:spcBef>
                <a:spcPct val="10000"/>
              </a:spcBef>
              <a:defRPr/>
            </a:pPr>
            <a:r>
              <a:rPr lang="zh-CN" altLang="en-US" sz="1200" kern="0" dirty="0">
                <a:solidFill>
                  <a:srgbClr val="000000"/>
                </a:solidFill>
                <a:latin typeface="Microsoft YaHei" panose="020B0503020204020204" pitchFamily="34" charset="-122"/>
                <a:ea typeface="Microsoft YaHei" panose="020B0503020204020204" pitchFamily="34" charset="-122"/>
                <a:cs typeface="+mn-ea"/>
                <a:sym typeface="+mn-lt"/>
              </a:rPr>
              <a:t>业务</a:t>
            </a:r>
            <a:endParaRPr lang="ko-KR" altLang="en-US" sz="1200" kern="0" dirty="0">
              <a:solidFill>
                <a:srgbClr val="000000"/>
              </a:solidFill>
              <a:latin typeface="Microsoft YaHei" panose="020B0503020204020204" pitchFamily="34" charset="-122"/>
              <a:cs typeface="+mn-ea"/>
              <a:sym typeface="+mn-lt"/>
            </a:endParaRPr>
          </a:p>
          <a:p>
            <a:pPr algn="ctr">
              <a:spcBef>
                <a:spcPct val="10000"/>
              </a:spcBef>
              <a:defRPr/>
            </a:pPr>
            <a:r>
              <a:rPr lang="zh-CN" altLang="en-US" sz="1200" kern="0" dirty="0">
                <a:solidFill>
                  <a:srgbClr val="000000"/>
                </a:solidFill>
                <a:latin typeface="Microsoft YaHei" panose="020B0503020204020204" pitchFamily="34" charset="-122"/>
                <a:ea typeface="Microsoft YaHei" panose="020B0503020204020204" pitchFamily="34" charset="-122"/>
                <a:cs typeface="+mn-ea"/>
                <a:sym typeface="+mn-lt"/>
              </a:rPr>
              <a:t>检讨</a:t>
            </a:r>
            <a:r>
              <a:rPr lang="en-US" altLang="ko-KR" sz="1200" kern="0" dirty="0">
                <a:solidFill>
                  <a:srgbClr val="000000"/>
                </a:solidFill>
                <a:latin typeface="Microsoft YaHei" panose="020B0503020204020204" pitchFamily="34" charset="-122"/>
                <a:ea typeface="Microsoft YaHei" panose="020B0503020204020204" pitchFamily="34" charset="-122"/>
                <a:cs typeface="+mn-ea"/>
                <a:sym typeface="+mn-lt"/>
              </a:rPr>
              <a:t>/</a:t>
            </a:r>
            <a:r>
              <a:rPr lang="zh-CN" altLang="en-US" sz="1200" kern="0" dirty="0">
                <a:solidFill>
                  <a:srgbClr val="000000"/>
                </a:solidFill>
                <a:latin typeface="Microsoft YaHei" panose="020B0503020204020204" pitchFamily="34" charset="-122"/>
                <a:ea typeface="Microsoft YaHei" panose="020B0503020204020204" pitchFamily="34" charset="-122"/>
                <a:cs typeface="+mn-ea"/>
                <a:sym typeface="+mn-lt"/>
              </a:rPr>
              <a:t>反馈</a:t>
            </a:r>
            <a:endParaRPr lang="ko-KR" altLang="en-US" sz="1200" kern="0" dirty="0">
              <a:solidFill>
                <a:srgbClr val="000000"/>
              </a:solidFill>
              <a:latin typeface="Microsoft YaHei" panose="020B0503020204020204" pitchFamily="34" charset="-122"/>
              <a:cs typeface="+mn-ea"/>
              <a:sym typeface="+mn-lt"/>
            </a:endParaRPr>
          </a:p>
        </p:txBody>
      </p:sp>
      <p:grpSp>
        <p:nvGrpSpPr>
          <p:cNvPr id="38" name="Group 66"/>
          <p:cNvGrpSpPr/>
          <p:nvPr/>
        </p:nvGrpSpPr>
        <p:grpSpPr bwMode="gray">
          <a:xfrm>
            <a:off x="3454401" y="4983802"/>
            <a:ext cx="696913" cy="513141"/>
            <a:chOff x="576" y="2331"/>
            <a:chExt cx="432" cy="866"/>
          </a:xfrm>
        </p:grpSpPr>
        <p:sp>
          <p:nvSpPr>
            <p:cNvPr id="39" name="Arc 67"/>
            <p:cNvSpPr/>
            <p:nvPr/>
          </p:nvSpPr>
          <p:spPr bwMode="gray">
            <a:xfrm flipH="1">
              <a:off x="576" y="2331"/>
              <a:ext cx="191" cy="846"/>
            </a:xfrm>
            <a:custGeom>
              <a:avLst/>
              <a:gdLst>
                <a:gd name="T0" fmla="*/ 0 w 21600"/>
                <a:gd name="T1" fmla="*/ 0 h 43140"/>
                <a:gd name="T2" fmla="*/ 0 w 21600"/>
                <a:gd name="T3" fmla="*/ 0 h 43140"/>
                <a:gd name="T4" fmla="*/ 0 w 21600"/>
                <a:gd name="T5" fmla="*/ 0 h 43140"/>
                <a:gd name="T6" fmla="*/ 0 60000 65536"/>
                <a:gd name="T7" fmla="*/ 0 60000 65536"/>
                <a:gd name="T8" fmla="*/ 0 60000 65536"/>
                <a:gd name="T9" fmla="*/ 0 w 21600"/>
                <a:gd name="T10" fmla="*/ 0 h 43140"/>
                <a:gd name="T11" fmla="*/ 21600 w 21600"/>
                <a:gd name="T12" fmla="*/ 43140 h 43140"/>
              </a:gdLst>
              <a:ahLst/>
              <a:cxnLst>
                <a:cxn ang="T6">
                  <a:pos x="T0" y="T1"/>
                </a:cxn>
                <a:cxn ang="T7">
                  <a:pos x="T2" y="T3"/>
                </a:cxn>
                <a:cxn ang="T8">
                  <a:pos x="T4" y="T5"/>
                </a:cxn>
              </a:cxnLst>
              <a:rect l="T9" t="T10" r="T11" b="T12"/>
              <a:pathLst>
                <a:path w="21600" h="43140" fill="none" extrusionOk="0">
                  <a:moveTo>
                    <a:pt x="-1" y="0"/>
                  </a:moveTo>
                  <a:cubicBezTo>
                    <a:pt x="11929" y="0"/>
                    <a:pt x="21600" y="9670"/>
                    <a:pt x="21600" y="21600"/>
                  </a:cubicBezTo>
                  <a:cubicBezTo>
                    <a:pt x="21600" y="32904"/>
                    <a:pt x="12883" y="42297"/>
                    <a:pt x="1609" y="43139"/>
                  </a:cubicBezTo>
                </a:path>
                <a:path w="21600" h="43140" stroke="0" extrusionOk="0">
                  <a:moveTo>
                    <a:pt x="-1" y="0"/>
                  </a:moveTo>
                  <a:cubicBezTo>
                    <a:pt x="11929" y="0"/>
                    <a:pt x="21600" y="9670"/>
                    <a:pt x="21600" y="21600"/>
                  </a:cubicBezTo>
                  <a:cubicBezTo>
                    <a:pt x="21600" y="32904"/>
                    <a:pt x="12883" y="42297"/>
                    <a:pt x="1609" y="43139"/>
                  </a:cubicBezTo>
                  <a:lnTo>
                    <a:pt x="0" y="21600"/>
                  </a:lnTo>
                  <a:close/>
                </a:path>
              </a:pathLst>
            </a:custGeom>
            <a:noFill/>
            <a:ln w="9525">
              <a:solidFill>
                <a:srgbClr val="969696"/>
              </a:solidFill>
              <a:round/>
              <a:tailEnd type="triangle" w="med" len="med"/>
            </a:ln>
          </p:spPr>
          <p:txBody>
            <a:bodyPr/>
            <a:lstStyle/>
            <a:p>
              <a:pPr>
                <a:spcBef>
                  <a:spcPct val="10000"/>
                </a:spcBef>
                <a:buFontTx/>
                <a:buChar char="•"/>
                <a:defRPr/>
              </a:pPr>
              <a:endParaRPr lang="ko-KR" altLang="en-US" sz="1100" kern="0">
                <a:solidFill>
                  <a:srgbClr val="000000"/>
                </a:solidFill>
                <a:latin typeface="Microsoft YaHei" panose="020B0503020204020204" pitchFamily="34" charset="-122"/>
                <a:cs typeface="+mn-ea"/>
                <a:sym typeface="+mn-lt"/>
              </a:endParaRPr>
            </a:p>
          </p:txBody>
        </p:sp>
        <p:sp>
          <p:nvSpPr>
            <p:cNvPr id="40" name="Arc 68"/>
            <p:cNvSpPr/>
            <p:nvPr/>
          </p:nvSpPr>
          <p:spPr bwMode="gray">
            <a:xfrm flipV="1">
              <a:off x="817" y="2351"/>
              <a:ext cx="191" cy="846"/>
            </a:xfrm>
            <a:custGeom>
              <a:avLst/>
              <a:gdLst>
                <a:gd name="T0" fmla="*/ 0 w 21600"/>
                <a:gd name="T1" fmla="*/ 0 h 43140"/>
                <a:gd name="T2" fmla="*/ 0 w 21600"/>
                <a:gd name="T3" fmla="*/ 0 h 43140"/>
                <a:gd name="T4" fmla="*/ 0 w 21600"/>
                <a:gd name="T5" fmla="*/ 0 h 43140"/>
                <a:gd name="T6" fmla="*/ 0 60000 65536"/>
                <a:gd name="T7" fmla="*/ 0 60000 65536"/>
                <a:gd name="T8" fmla="*/ 0 60000 65536"/>
                <a:gd name="T9" fmla="*/ 0 w 21600"/>
                <a:gd name="T10" fmla="*/ 0 h 43140"/>
                <a:gd name="T11" fmla="*/ 21600 w 21600"/>
                <a:gd name="T12" fmla="*/ 43140 h 43140"/>
              </a:gdLst>
              <a:ahLst/>
              <a:cxnLst>
                <a:cxn ang="T6">
                  <a:pos x="T0" y="T1"/>
                </a:cxn>
                <a:cxn ang="T7">
                  <a:pos x="T2" y="T3"/>
                </a:cxn>
                <a:cxn ang="T8">
                  <a:pos x="T4" y="T5"/>
                </a:cxn>
              </a:cxnLst>
              <a:rect l="T9" t="T10" r="T11" b="T12"/>
              <a:pathLst>
                <a:path w="21600" h="43140" fill="none" extrusionOk="0">
                  <a:moveTo>
                    <a:pt x="-1" y="0"/>
                  </a:moveTo>
                  <a:cubicBezTo>
                    <a:pt x="11929" y="0"/>
                    <a:pt x="21600" y="9670"/>
                    <a:pt x="21600" y="21600"/>
                  </a:cubicBezTo>
                  <a:cubicBezTo>
                    <a:pt x="21600" y="32904"/>
                    <a:pt x="12883" y="42297"/>
                    <a:pt x="1609" y="43139"/>
                  </a:cubicBezTo>
                </a:path>
                <a:path w="21600" h="43140" stroke="0" extrusionOk="0">
                  <a:moveTo>
                    <a:pt x="-1" y="0"/>
                  </a:moveTo>
                  <a:cubicBezTo>
                    <a:pt x="11929" y="0"/>
                    <a:pt x="21600" y="9670"/>
                    <a:pt x="21600" y="21600"/>
                  </a:cubicBezTo>
                  <a:cubicBezTo>
                    <a:pt x="21600" y="32904"/>
                    <a:pt x="12883" y="42297"/>
                    <a:pt x="1609" y="43139"/>
                  </a:cubicBezTo>
                  <a:lnTo>
                    <a:pt x="0" y="21600"/>
                  </a:lnTo>
                  <a:close/>
                </a:path>
              </a:pathLst>
            </a:custGeom>
            <a:noFill/>
            <a:ln w="9525">
              <a:solidFill>
                <a:srgbClr val="969696"/>
              </a:solidFill>
              <a:round/>
              <a:tailEnd type="triangle" w="med" len="med"/>
            </a:ln>
          </p:spPr>
          <p:txBody>
            <a:bodyPr/>
            <a:lstStyle/>
            <a:p>
              <a:pPr>
                <a:spcBef>
                  <a:spcPct val="10000"/>
                </a:spcBef>
                <a:buFontTx/>
                <a:buChar char="•"/>
                <a:defRPr/>
              </a:pPr>
              <a:endParaRPr lang="ko-KR" altLang="en-US" sz="1100" kern="0">
                <a:solidFill>
                  <a:srgbClr val="000000"/>
                </a:solidFill>
                <a:latin typeface="Microsoft YaHei" panose="020B0503020204020204" pitchFamily="34" charset="-122"/>
                <a:cs typeface="+mn-ea"/>
                <a:sym typeface="+mn-lt"/>
              </a:endParaRPr>
            </a:p>
          </p:txBody>
        </p:sp>
      </p:grpSp>
      <p:sp>
        <p:nvSpPr>
          <p:cNvPr id="41" name="AutoShape 69"/>
          <p:cNvSpPr>
            <a:spLocks noChangeArrowheads="1"/>
          </p:cNvSpPr>
          <p:nvPr/>
        </p:nvSpPr>
        <p:spPr bwMode="gray">
          <a:xfrm>
            <a:off x="5126038" y="5498417"/>
            <a:ext cx="1697038" cy="604562"/>
          </a:xfrm>
          <a:prstGeom prst="rect">
            <a:avLst/>
          </a:prstGeom>
          <a:solidFill>
            <a:schemeClr val="bg1">
              <a:lumMod val="85000"/>
            </a:schemeClr>
          </a:solidFill>
          <a:ln w="15875" algn="ctr">
            <a:noFill/>
            <a:round/>
          </a:ln>
        </p:spPr>
        <p:txBody>
          <a:bodyPr wrap="none" lIns="0" tIns="45715" rIns="0" bIns="45715" anchor="ctr"/>
          <a:lstStyle/>
          <a:p>
            <a:pPr algn="ctr">
              <a:spcBef>
                <a:spcPct val="10000"/>
              </a:spcBef>
              <a:defRPr/>
            </a:pPr>
            <a:r>
              <a:rPr lang="ko-KR" altLang="en-US" sz="1200" kern="0" dirty="0">
                <a:solidFill>
                  <a:srgbClr val="000000"/>
                </a:solidFill>
                <a:latin typeface="Microsoft YaHei" panose="020B0503020204020204" pitchFamily="34" charset="-122"/>
                <a:cs typeface="+mn-ea"/>
                <a:sym typeface="+mn-lt"/>
              </a:rPr>
              <a:t> </a:t>
            </a:r>
            <a:r>
              <a:rPr lang="en-US" altLang="ko-KR" sz="1200" kern="0" dirty="0">
                <a:solidFill>
                  <a:srgbClr val="000000"/>
                </a:solidFill>
                <a:latin typeface="Microsoft YaHei" panose="020B0503020204020204" pitchFamily="34" charset="-122"/>
                <a:ea typeface="Microsoft YaHei" panose="020B0503020204020204" pitchFamily="34" charset="-122"/>
                <a:cs typeface="+mn-ea"/>
                <a:sym typeface="+mn-lt"/>
              </a:rPr>
              <a:t>Review</a:t>
            </a:r>
          </a:p>
          <a:p>
            <a:pPr algn="ctr">
              <a:spcBef>
                <a:spcPct val="10000"/>
              </a:spcBef>
              <a:defRPr/>
            </a:pPr>
            <a:r>
              <a:rPr lang="ko-KR" altLang="en-US" sz="1200" kern="0" dirty="0">
                <a:solidFill>
                  <a:srgbClr val="000000"/>
                </a:solidFill>
                <a:latin typeface="Microsoft YaHei" panose="020B0503020204020204" pitchFamily="34" charset="-122"/>
                <a:cs typeface="+mn-ea"/>
                <a:sym typeface="+mn-lt"/>
              </a:rPr>
              <a:t>（</a:t>
            </a:r>
            <a:r>
              <a:rPr lang="zh-CN" altLang="en-US" sz="1200" kern="0" dirty="0">
                <a:solidFill>
                  <a:srgbClr val="000000"/>
                </a:solidFill>
                <a:latin typeface="Microsoft YaHei" panose="020B0503020204020204" pitchFamily="34" charset="-122"/>
                <a:ea typeface="Microsoft YaHei" panose="020B0503020204020204" pitchFamily="34" charset="-122"/>
                <a:cs typeface="+mn-ea"/>
                <a:sym typeface="+mn-lt"/>
              </a:rPr>
              <a:t>业务管理人员</a:t>
            </a:r>
            <a:r>
              <a:rPr lang="en-US" altLang="ko-KR" sz="1200" kern="0" dirty="0">
                <a:solidFill>
                  <a:srgbClr val="000000"/>
                </a:solidFill>
                <a:latin typeface="Microsoft YaHei" panose="020B0503020204020204" pitchFamily="34" charset="-122"/>
                <a:ea typeface="Microsoft YaHei" panose="020B0503020204020204" pitchFamily="34" charset="-122"/>
                <a:cs typeface="+mn-ea"/>
                <a:sym typeface="+mn-lt"/>
              </a:rPr>
              <a:t>/</a:t>
            </a:r>
            <a:r>
              <a:rPr lang="zh-CN" altLang="en-US" sz="1200" kern="0" dirty="0">
                <a:solidFill>
                  <a:srgbClr val="000000"/>
                </a:solidFill>
                <a:latin typeface="Microsoft YaHei" panose="020B0503020204020204" pitchFamily="34" charset="-122"/>
                <a:ea typeface="Microsoft YaHei" panose="020B0503020204020204" pitchFamily="34" charset="-122"/>
                <a:cs typeface="+mn-ea"/>
                <a:sym typeface="+mn-lt"/>
              </a:rPr>
              <a:t>担当人员</a:t>
            </a:r>
            <a:r>
              <a:rPr lang="ko-KR" altLang="en-US" sz="1200" kern="0" dirty="0">
                <a:solidFill>
                  <a:srgbClr val="000000"/>
                </a:solidFill>
                <a:latin typeface="Microsoft YaHei" panose="020B0503020204020204" pitchFamily="34" charset="-122"/>
                <a:cs typeface="+mn-ea"/>
                <a:sym typeface="+mn-lt"/>
              </a:rPr>
              <a:t>）</a:t>
            </a:r>
            <a:endParaRPr lang="en-US" altLang="ko-KR" sz="1200" kern="0" dirty="0">
              <a:solidFill>
                <a:srgbClr val="000000"/>
              </a:solidFill>
              <a:latin typeface="Microsoft YaHei" panose="020B0503020204020204" pitchFamily="34" charset="-122"/>
              <a:ea typeface="Microsoft YaHei" panose="020B0503020204020204" pitchFamily="34" charset="-122"/>
              <a:cs typeface="+mn-ea"/>
              <a:sym typeface="+mn-lt"/>
            </a:endParaRPr>
          </a:p>
        </p:txBody>
      </p:sp>
      <p:sp>
        <p:nvSpPr>
          <p:cNvPr id="42" name="Text Box 71"/>
          <p:cNvSpPr txBox="1">
            <a:spLocks noChangeArrowheads="1"/>
          </p:cNvSpPr>
          <p:nvPr/>
        </p:nvSpPr>
        <p:spPr bwMode="gray">
          <a:xfrm>
            <a:off x="6919913" y="5540180"/>
            <a:ext cx="1393330" cy="261610"/>
          </a:xfrm>
          <a:prstGeom prst="rect">
            <a:avLst/>
          </a:prstGeom>
          <a:noFill/>
          <a:ln w="9525" algn="ctr">
            <a:noFill/>
            <a:miter lim="800000"/>
          </a:ln>
        </p:spPr>
        <p:txBody>
          <a:bodyPr wrap="none">
            <a:spAutoFit/>
          </a:bodyPr>
          <a:lstStyle/>
          <a:p>
            <a:pPr>
              <a:spcBef>
                <a:spcPct val="10000"/>
              </a:spcBef>
              <a:defRPr/>
            </a:pPr>
            <a:r>
              <a:rPr lang="zh-CN" altLang="en-US" sz="1100" i="1" kern="0" dirty="0">
                <a:solidFill>
                  <a:srgbClr val="000000"/>
                </a:solidFill>
                <a:latin typeface="Microsoft YaHei" panose="020B0503020204020204" pitchFamily="34" charset="-122"/>
                <a:ea typeface="Microsoft YaHei" panose="020B0503020204020204" pitchFamily="34" charset="-122"/>
                <a:cs typeface="+mn-ea"/>
                <a:sym typeface="+mn-lt"/>
              </a:rPr>
              <a:t>项目组外部</a:t>
            </a:r>
            <a:r>
              <a:rPr lang="ko-KR" altLang="en-US" sz="1100" i="1" kern="0" dirty="0">
                <a:solidFill>
                  <a:srgbClr val="000000"/>
                </a:solidFill>
                <a:latin typeface="Microsoft YaHei" panose="020B0503020204020204" pitchFamily="34" charset="-122"/>
                <a:cs typeface="+mn-ea"/>
                <a:sym typeface="+mn-lt"/>
              </a:rPr>
              <a:t> </a:t>
            </a:r>
            <a:r>
              <a:rPr lang="en-US" altLang="ko-KR" sz="1100" i="1" kern="0" dirty="0">
                <a:solidFill>
                  <a:srgbClr val="000000"/>
                </a:solidFill>
                <a:latin typeface="Microsoft YaHei" panose="020B0503020204020204" pitchFamily="34" charset="-122"/>
                <a:ea typeface="Microsoft YaHei" panose="020B0503020204020204" pitchFamily="34" charset="-122"/>
                <a:cs typeface="+mn-ea"/>
                <a:sym typeface="+mn-lt"/>
              </a:rPr>
              <a:t>Review</a:t>
            </a:r>
          </a:p>
        </p:txBody>
      </p:sp>
      <p:grpSp>
        <p:nvGrpSpPr>
          <p:cNvPr id="43" name="Group 89"/>
          <p:cNvGrpSpPr/>
          <p:nvPr/>
        </p:nvGrpSpPr>
        <p:grpSpPr bwMode="gray">
          <a:xfrm>
            <a:off x="5567363" y="4896803"/>
            <a:ext cx="814388" cy="619308"/>
            <a:chOff x="2783" y="3051"/>
            <a:chExt cx="513" cy="420"/>
          </a:xfrm>
        </p:grpSpPr>
        <p:sp>
          <p:nvSpPr>
            <p:cNvPr id="44" name="Line 70"/>
            <p:cNvSpPr>
              <a:spLocks noChangeShapeType="1"/>
            </p:cNvSpPr>
            <p:nvPr/>
          </p:nvSpPr>
          <p:spPr bwMode="gray">
            <a:xfrm>
              <a:off x="2783" y="3062"/>
              <a:ext cx="0" cy="409"/>
            </a:xfrm>
            <a:prstGeom prst="line">
              <a:avLst/>
            </a:prstGeom>
            <a:noFill/>
            <a:ln w="9525">
              <a:solidFill>
                <a:srgbClr val="969696"/>
              </a:solidFill>
              <a:round/>
              <a:tailEnd type="triangle" w="med" len="med"/>
            </a:ln>
          </p:spPr>
          <p:txBody>
            <a:bodyPr/>
            <a:lstStyle/>
            <a:p>
              <a:pPr>
                <a:spcBef>
                  <a:spcPct val="10000"/>
                </a:spcBef>
                <a:buFontTx/>
                <a:buChar char="•"/>
                <a:defRPr/>
              </a:pPr>
              <a:endParaRPr lang="ko-KR" altLang="en-US" sz="1100" kern="0">
                <a:solidFill>
                  <a:srgbClr val="000000"/>
                </a:solidFill>
                <a:latin typeface="Microsoft YaHei" panose="020B0503020204020204" pitchFamily="34" charset="-122"/>
                <a:cs typeface="+mn-ea"/>
                <a:sym typeface="+mn-lt"/>
              </a:endParaRPr>
            </a:p>
          </p:txBody>
        </p:sp>
        <p:sp>
          <p:nvSpPr>
            <p:cNvPr id="45" name="Line 72"/>
            <p:cNvSpPr>
              <a:spLocks noChangeShapeType="1"/>
            </p:cNvSpPr>
            <p:nvPr/>
          </p:nvSpPr>
          <p:spPr bwMode="gray">
            <a:xfrm>
              <a:off x="3296" y="3051"/>
              <a:ext cx="0" cy="410"/>
            </a:xfrm>
            <a:prstGeom prst="line">
              <a:avLst/>
            </a:prstGeom>
            <a:noFill/>
            <a:ln w="9525">
              <a:solidFill>
                <a:srgbClr val="969696"/>
              </a:solidFill>
              <a:round/>
              <a:headEnd type="triangle" w="med" len="med"/>
            </a:ln>
          </p:spPr>
          <p:txBody>
            <a:bodyPr/>
            <a:lstStyle/>
            <a:p>
              <a:pPr>
                <a:spcBef>
                  <a:spcPct val="10000"/>
                </a:spcBef>
                <a:buFontTx/>
                <a:buChar char="•"/>
                <a:defRPr/>
              </a:pPr>
              <a:endParaRPr lang="ko-KR" altLang="en-US" sz="1100" kern="0">
                <a:solidFill>
                  <a:srgbClr val="000000"/>
                </a:solidFill>
                <a:latin typeface="Microsoft YaHei" panose="020B0503020204020204" pitchFamily="34" charset="-122"/>
                <a:cs typeface="+mn-ea"/>
                <a:sym typeface="+mn-lt"/>
              </a:endParaRPr>
            </a:p>
          </p:txBody>
        </p:sp>
      </p:grpSp>
      <p:sp>
        <p:nvSpPr>
          <p:cNvPr id="46" name="Line 73"/>
          <p:cNvSpPr>
            <a:spLocks noChangeShapeType="1"/>
          </p:cNvSpPr>
          <p:nvPr/>
        </p:nvSpPr>
        <p:spPr bwMode="gray">
          <a:xfrm>
            <a:off x="4443414" y="4570930"/>
            <a:ext cx="657225" cy="0"/>
          </a:xfrm>
          <a:prstGeom prst="line">
            <a:avLst/>
          </a:prstGeom>
          <a:noFill/>
          <a:ln w="9525">
            <a:solidFill>
              <a:srgbClr val="969696"/>
            </a:solidFill>
            <a:round/>
            <a:tailEnd type="triangle" w="med" len="med"/>
          </a:ln>
        </p:spPr>
        <p:txBody>
          <a:bodyPr/>
          <a:lstStyle/>
          <a:p>
            <a:pPr>
              <a:spcBef>
                <a:spcPct val="10000"/>
              </a:spcBef>
              <a:buFontTx/>
              <a:buChar char="•"/>
              <a:defRPr/>
            </a:pPr>
            <a:endParaRPr lang="ko-KR" altLang="en-US" sz="1100" kern="0">
              <a:solidFill>
                <a:srgbClr val="000000"/>
              </a:solidFill>
              <a:latin typeface="Microsoft YaHei" panose="020B0503020204020204" pitchFamily="34" charset="-122"/>
              <a:cs typeface="+mn-ea"/>
              <a:sym typeface="+mn-lt"/>
            </a:endParaRPr>
          </a:p>
        </p:txBody>
      </p:sp>
      <p:sp>
        <p:nvSpPr>
          <p:cNvPr id="47" name="Line 74"/>
          <p:cNvSpPr>
            <a:spLocks noChangeShapeType="1"/>
          </p:cNvSpPr>
          <p:nvPr/>
        </p:nvSpPr>
        <p:spPr bwMode="gray">
          <a:xfrm>
            <a:off x="6697664" y="4570930"/>
            <a:ext cx="619125" cy="0"/>
          </a:xfrm>
          <a:prstGeom prst="line">
            <a:avLst/>
          </a:prstGeom>
          <a:noFill/>
          <a:ln w="9525">
            <a:solidFill>
              <a:srgbClr val="969696"/>
            </a:solidFill>
            <a:round/>
            <a:tailEnd type="triangle" w="med" len="med"/>
          </a:ln>
        </p:spPr>
        <p:txBody>
          <a:bodyPr/>
          <a:lstStyle/>
          <a:p>
            <a:pPr>
              <a:spcBef>
                <a:spcPct val="10000"/>
              </a:spcBef>
              <a:buFontTx/>
              <a:buChar char="•"/>
              <a:defRPr/>
            </a:pPr>
            <a:endParaRPr lang="ko-KR" altLang="en-US" sz="1100" kern="0">
              <a:solidFill>
                <a:srgbClr val="000000"/>
              </a:solidFill>
              <a:latin typeface="Microsoft YaHei" panose="020B0503020204020204" pitchFamily="34" charset="-122"/>
              <a:cs typeface="+mn-ea"/>
              <a:sym typeface="+mn-lt"/>
            </a:endParaRPr>
          </a:p>
        </p:txBody>
      </p:sp>
      <p:sp>
        <p:nvSpPr>
          <p:cNvPr id="48" name="Rectangle 75"/>
          <p:cNvSpPr>
            <a:spLocks noChangeArrowheads="1"/>
          </p:cNvSpPr>
          <p:nvPr/>
        </p:nvSpPr>
        <p:spPr bwMode="gray">
          <a:xfrm>
            <a:off x="3532189" y="4024113"/>
            <a:ext cx="748923" cy="261610"/>
          </a:xfrm>
          <a:prstGeom prst="rect">
            <a:avLst/>
          </a:prstGeom>
          <a:noFill/>
          <a:ln w="9525">
            <a:noFill/>
            <a:miter lim="800000"/>
          </a:ln>
        </p:spPr>
        <p:txBody>
          <a:bodyPr wrap="none">
            <a:spAutoFit/>
          </a:bodyPr>
          <a:lstStyle/>
          <a:p>
            <a:pPr>
              <a:spcBef>
                <a:spcPct val="10000"/>
              </a:spcBef>
              <a:defRPr/>
            </a:pPr>
            <a:r>
              <a:rPr lang="zh-CN" altLang="en-US" sz="1100" i="1" kern="0" dirty="0">
                <a:solidFill>
                  <a:srgbClr val="000000"/>
                </a:solidFill>
                <a:latin typeface="Microsoft YaHei" panose="020B0503020204020204" pitchFamily="34" charset="-122"/>
                <a:ea typeface="Microsoft YaHei" panose="020B0503020204020204" pitchFamily="34" charset="-122"/>
                <a:cs typeface="+mn-ea"/>
                <a:sym typeface="+mn-lt"/>
              </a:rPr>
              <a:t>担当人员</a:t>
            </a:r>
          </a:p>
        </p:txBody>
      </p:sp>
      <p:sp>
        <p:nvSpPr>
          <p:cNvPr id="49" name="Rectangle 76"/>
          <p:cNvSpPr>
            <a:spLocks noChangeArrowheads="1"/>
          </p:cNvSpPr>
          <p:nvPr/>
        </p:nvSpPr>
        <p:spPr bwMode="gray">
          <a:xfrm>
            <a:off x="5276850" y="3869287"/>
            <a:ext cx="1374094" cy="430887"/>
          </a:xfrm>
          <a:prstGeom prst="rect">
            <a:avLst/>
          </a:prstGeom>
          <a:noFill/>
          <a:ln w="9525">
            <a:noFill/>
            <a:miter lim="800000"/>
          </a:ln>
        </p:spPr>
        <p:txBody>
          <a:bodyPr wrap="none">
            <a:spAutoFit/>
          </a:bodyPr>
          <a:lstStyle/>
          <a:p>
            <a:pPr>
              <a:spcBef>
                <a:spcPct val="10000"/>
              </a:spcBef>
              <a:defRPr/>
            </a:pPr>
            <a:r>
              <a:rPr lang="en-US" altLang="ko-KR" sz="1100" i="1" kern="0" dirty="0">
                <a:solidFill>
                  <a:srgbClr val="000000"/>
                </a:solidFill>
                <a:latin typeface="Microsoft YaHei" panose="020B0503020204020204" pitchFamily="34" charset="-122"/>
                <a:ea typeface="Microsoft YaHei" panose="020B0503020204020204" pitchFamily="34" charset="-122"/>
                <a:cs typeface="+mn-ea"/>
                <a:sym typeface="+mn-lt"/>
              </a:rPr>
              <a:t>Team Leader</a:t>
            </a:r>
            <a:br>
              <a:rPr lang="ko-KR" altLang="en-US" sz="1100" i="1" kern="0" dirty="0">
                <a:solidFill>
                  <a:srgbClr val="000000"/>
                </a:solidFill>
                <a:latin typeface="Microsoft YaHei" panose="020B0503020204020204" pitchFamily="34" charset="-122"/>
                <a:cs typeface="+mn-ea"/>
                <a:sym typeface="+mn-lt"/>
              </a:rPr>
            </a:br>
            <a:r>
              <a:rPr lang="ko-KR" altLang="en-US" sz="1100" i="1" kern="0" dirty="0">
                <a:solidFill>
                  <a:srgbClr val="000000"/>
                </a:solidFill>
                <a:latin typeface="Microsoft YaHei" panose="020B0503020204020204" pitchFamily="34" charset="-122"/>
                <a:cs typeface="+mn-ea"/>
                <a:sym typeface="+mn-lt"/>
              </a:rPr>
              <a:t>（</a:t>
            </a:r>
            <a:r>
              <a:rPr lang="zh-CN" altLang="en-US" sz="1100" i="1" kern="0" dirty="0">
                <a:solidFill>
                  <a:srgbClr val="000000"/>
                </a:solidFill>
                <a:latin typeface="Microsoft YaHei" panose="020B0503020204020204" pitchFamily="34" charset="-122"/>
                <a:ea typeface="Microsoft YaHei" panose="020B0503020204020204" pitchFamily="34" charset="-122"/>
                <a:cs typeface="+mn-ea"/>
                <a:sym typeface="+mn-lt"/>
              </a:rPr>
              <a:t>客户公司</a:t>
            </a:r>
            <a:r>
              <a:rPr lang="en-US" altLang="ko-KR" sz="1100" i="1" kern="0" dirty="0">
                <a:solidFill>
                  <a:srgbClr val="000000"/>
                </a:solidFill>
                <a:latin typeface="Microsoft YaHei" panose="020B0503020204020204" pitchFamily="34" charset="-122"/>
                <a:ea typeface="Microsoft YaHei" panose="020B0503020204020204" pitchFamily="34" charset="-122"/>
                <a:cs typeface="+mn-ea"/>
                <a:sym typeface="+mn-lt"/>
              </a:rPr>
              <a:t>/</a:t>
            </a:r>
            <a:r>
              <a:rPr lang="zh-CN" altLang="en-US" sz="1100" i="1" kern="0" dirty="0">
                <a:solidFill>
                  <a:srgbClr val="000000"/>
                </a:solidFill>
                <a:latin typeface="Microsoft YaHei" panose="020B0503020204020204" pitchFamily="34" charset="-122"/>
                <a:ea typeface="Microsoft YaHei" panose="020B0503020204020204" pitchFamily="34" charset="-122"/>
                <a:cs typeface="+mn-ea"/>
                <a:sym typeface="+mn-lt"/>
              </a:rPr>
              <a:t>咨询</a:t>
            </a:r>
            <a:r>
              <a:rPr lang="ko-KR" altLang="en-US" sz="1100" i="1" kern="0" dirty="0">
                <a:solidFill>
                  <a:srgbClr val="000000"/>
                </a:solidFill>
                <a:latin typeface="Microsoft YaHei" panose="020B0503020204020204" pitchFamily="34" charset="-122"/>
                <a:cs typeface="+mn-ea"/>
                <a:sym typeface="+mn-lt"/>
              </a:rPr>
              <a:t>）</a:t>
            </a:r>
            <a:endParaRPr lang="en-US" altLang="ko-KR" sz="1100" i="1" kern="0" dirty="0">
              <a:solidFill>
                <a:srgbClr val="000000"/>
              </a:solidFill>
              <a:latin typeface="Microsoft YaHei" panose="020B0503020204020204" pitchFamily="34" charset="-122"/>
              <a:ea typeface="Microsoft YaHei" panose="020B0503020204020204" pitchFamily="34" charset="-122"/>
              <a:cs typeface="+mn-ea"/>
              <a:sym typeface="+mn-lt"/>
            </a:endParaRPr>
          </a:p>
        </p:txBody>
      </p:sp>
      <p:sp>
        <p:nvSpPr>
          <p:cNvPr id="50" name="Rectangle 77"/>
          <p:cNvSpPr>
            <a:spLocks noChangeArrowheads="1"/>
          </p:cNvSpPr>
          <p:nvPr/>
        </p:nvSpPr>
        <p:spPr bwMode="gray">
          <a:xfrm>
            <a:off x="7348538" y="3869287"/>
            <a:ext cx="1374094" cy="430887"/>
          </a:xfrm>
          <a:prstGeom prst="rect">
            <a:avLst/>
          </a:prstGeom>
          <a:noFill/>
          <a:ln w="9525">
            <a:noFill/>
            <a:miter lim="800000"/>
          </a:ln>
        </p:spPr>
        <p:txBody>
          <a:bodyPr wrap="none">
            <a:spAutoFit/>
          </a:bodyPr>
          <a:lstStyle/>
          <a:p>
            <a:pPr>
              <a:spcBef>
                <a:spcPct val="10000"/>
              </a:spcBef>
              <a:defRPr/>
            </a:pPr>
            <a:r>
              <a:rPr lang="en-US" altLang="ko-KR" sz="1100" i="1" kern="0" dirty="0">
                <a:solidFill>
                  <a:srgbClr val="000000"/>
                </a:solidFill>
                <a:latin typeface="Microsoft YaHei" panose="020B0503020204020204" pitchFamily="34" charset="-122"/>
                <a:ea typeface="Microsoft YaHei" panose="020B0503020204020204" pitchFamily="34" charset="-122"/>
                <a:cs typeface="+mn-ea"/>
                <a:sym typeface="+mn-lt"/>
              </a:rPr>
              <a:t>PM Group</a:t>
            </a:r>
            <a:br>
              <a:rPr lang="ko-KR" altLang="en-US" sz="1100" i="1" kern="0" dirty="0">
                <a:solidFill>
                  <a:srgbClr val="000000"/>
                </a:solidFill>
                <a:latin typeface="Microsoft YaHei" panose="020B0503020204020204" pitchFamily="34" charset="-122"/>
                <a:cs typeface="+mn-ea"/>
                <a:sym typeface="+mn-lt"/>
              </a:rPr>
            </a:br>
            <a:r>
              <a:rPr lang="ko-KR" altLang="en-US" sz="1100" i="1" kern="0" dirty="0">
                <a:solidFill>
                  <a:srgbClr val="000000"/>
                </a:solidFill>
                <a:latin typeface="Microsoft YaHei" panose="020B0503020204020204" pitchFamily="34" charset="-122"/>
                <a:cs typeface="+mn-ea"/>
                <a:sym typeface="+mn-lt"/>
              </a:rPr>
              <a:t>（</a:t>
            </a:r>
            <a:r>
              <a:rPr lang="zh-CN" altLang="en-US" sz="1100" i="1" kern="0" dirty="0">
                <a:solidFill>
                  <a:srgbClr val="000000"/>
                </a:solidFill>
                <a:latin typeface="Microsoft YaHei" panose="020B0503020204020204" pitchFamily="34" charset="-122"/>
                <a:ea typeface="Microsoft YaHei" panose="020B0503020204020204" pitchFamily="34" charset="-122"/>
                <a:cs typeface="+mn-ea"/>
                <a:sym typeface="+mn-lt"/>
              </a:rPr>
              <a:t>客户公司</a:t>
            </a:r>
            <a:r>
              <a:rPr lang="en-US" altLang="ko-KR" sz="1100" i="1" kern="0" dirty="0">
                <a:solidFill>
                  <a:srgbClr val="000000"/>
                </a:solidFill>
                <a:latin typeface="Microsoft YaHei" panose="020B0503020204020204" pitchFamily="34" charset="-122"/>
                <a:ea typeface="Microsoft YaHei" panose="020B0503020204020204" pitchFamily="34" charset="-122"/>
                <a:cs typeface="+mn-ea"/>
                <a:sym typeface="+mn-lt"/>
              </a:rPr>
              <a:t>/</a:t>
            </a:r>
            <a:r>
              <a:rPr lang="zh-CN" altLang="en-US" sz="1100" i="1" kern="0" dirty="0">
                <a:solidFill>
                  <a:srgbClr val="000000"/>
                </a:solidFill>
                <a:latin typeface="Microsoft YaHei" panose="020B0503020204020204" pitchFamily="34" charset="-122"/>
                <a:ea typeface="Microsoft YaHei" panose="020B0503020204020204" pitchFamily="34" charset="-122"/>
                <a:cs typeface="+mn-ea"/>
                <a:sym typeface="+mn-lt"/>
              </a:rPr>
              <a:t>咨询</a:t>
            </a:r>
            <a:r>
              <a:rPr lang="ko-KR" altLang="en-US" sz="1100" i="1" kern="0" dirty="0">
                <a:solidFill>
                  <a:srgbClr val="000000"/>
                </a:solidFill>
                <a:latin typeface="Microsoft YaHei" panose="020B0503020204020204" pitchFamily="34" charset="-122"/>
                <a:cs typeface="+mn-ea"/>
                <a:sym typeface="+mn-lt"/>
              </a:rPr>
              <a:t>）</a:t>
            </a:r>
            <a:endParaRPr lang="en-US" altLang="ko-KR" sz="1100" i="1" kern="0" dirty="0">
              <a:solidFill>
                <a:srgbClr val="000000"/>
              </a:solidFill>
              <a:latin typeface="Microsoft YaHei" panose="020B0503020204020204" pitchFamily="34" charset="-122"/>
              <a:ea typeface="Microsoft YaHei" panose="020B0503020204020204" pitchFamily="34" charset="-122"/>
              <a:cs typeface="+mn-ea"/>
              <a:sym typeface="+mn-lt"/>
            </a:endParaRPr>
          </a:p>
        </p:txBody>
      </p:sp>
      <p:sp>
        <p:nvSpPr>
          <p:cNvPr id="51" name="AutoShape 78"/>
          <p:cNvSpPr>
            <a:spLocks noChangeArrowheads="1"/>
          </p:cNvSpPr>
          <p:nvPr/>
        </p:nvSpPr>
        <p:spPr bwMode="gray">
          <a:xfrm>
            <a:off x="7361239" y="4304038"/>
            <a:ext cx="1363663" cy="604562"/>
          </a:xfrm>
          <a:prstGeom prst="rect">
            <a:avLst/>
          </a:prstGeom>
          <a:solidFill>
            <a:schemeClr val="bg1">
              <a:lumMod val="85000"/>
            </a:schemeClr>
          </a:solidFill>
          <a:ln w="15875" algn="ctr">
            <a:noFill/>
            <a:round/>
          </a:ln>
        </p:spPr>
        <p:txBody>
          <a:bodyPr wrap="none" lIns="0" tIns="45715" rIns="0" bIns="45715" anchor="ctr"/>
          <a:lstStyle/>
          <a:p>
            <a:pPr algn="ctr">
              <a:spcBef>
                <a:spcPct val="10000"/>
              </a:spcBef>
              <a:defRPr/>
            </a:pPr>
            <a:r>
              <a:rPr lang="en-US" altLang="ko-KR" sz="1200" kern="0">
                <a:solidFill>
                  <a:srgbClr val="000000"/>
                </a:solidFill>
                <a:latin typeface="Microsoft YaHei" panose="020B0503020204020204" pitchFamily="34" charset="-122"/>
                <a:ea typeface="Microsoft YaHei" panose="020B0503020204020204" pitchFamily="34" charset="-122"/>
                <a:cs typeface="+mn-ea"/>
                <a:sym typeface="+mn-lt"/>
              </a:rPr>
              <a:t>PM-Level</a:t>
            </a:r>
            <a:endParaRPr lang="en-US" altLang="ko-KR" sz="1200" kern="0" dirty="0">
              <a:solidFill>
                <a:srgbClr val="000000"/>
              </a:solidFill>
              <a:latin typeface="Microsoft YaHei" panose="020B0503020204020204" pitchFamily="34" charset="-122"/>
              <a:ea typeface="Microsoft YaHei" panose="020B0503020204020204" pitchFamily="34" charset="-122"/>
              <a:cs typeface="+mn-ea"/>
              <a:sym typeface="+mn-lt"/>
            </a:endParaRPr>
          </a:p>
          <a:p>
            <a:pPr algn="ctr">
              <a:spcBef>
                <a:spcPct val="10000"/>
              </a:spcBef>
              <a:defRPr/>
            </a:pPr>
            <a:r>
              <a:rPr lang="zh-CN" altLang="en-US" sz="1200" kern="0" dirty="0">
                <a:solidFill>
                  <a:srgbClr val="000000"/>
                </a:solidFill>
                <a:latin typeface="Microsoft YaHei" panose="020B0503020204020204" pitchFamily="34" charset="-122"/>
                <a:ea typeface="Microsoft YaHei" panose="020B0503020204020204" pitchFamily="34" charset="-122"/>
                <a:cs typeface="+mn-ea"/>
                <a:sym typeface="+mn-lt"/>
              </a:rPr>
              <a:t>品质</a:t>
            </a:r>
            <a:r>
              <a:rPr lang="ko-KR" altLang="en-US" sz="1200" kern="0" dirty="0">
                <a:solidFill>
                  <a:srgbClr val="000000"/>
                </a:solidFill>
                <a:latin typeface="Microsoft YaHei" panose="020B0503020204020204" pitchFamily="34" charset="-122"/>
                <a:cs typeface="+mn-ea"/>
                <a:sym typeface="+mn-lt"/>
              </a:rPr>
              <a:t> </a:t>
            </a:r>
            <a:r>
              <a:rPr lang="en-US" altLang="ko-KR" sz="1200" kern="0" dirty="0">
                <a:solidFill>
                  <a:srgbClr val="000000"/>
                </a:solidFill>
                <a:latin typeface="Microsoft YaHei" panose="020B0503020204020204" pitchFamily="34" charset="-122"/>
                <a:ea typeface="Microsoft YaHei" panose="020B0503020204020204" pitchFamily="34" charset="-122"/>
                <a:cs typeface="+mn-ea"/>
                <a:sym typeface="+mn-lt"/>
              </a:rPr>
              <a:t>Review</a:t>
            </a:r>
          </a:p>
        </p:txBody>
      </p:sp>
      <p:sp>
        <p:nvSpPr>
          <p:cNvPr id="52" name="AutoShape 79"/>
          <p:cNvSpPr>
            <a:spLocks noChangeArrowheads="1"/>
          </p:cNvSpPr>
          <p:nvPr/>
        </p:nvSpPr>
        <p:spPr bwMode="gray">
          <a:xfrm>
            <a:off x="3119438" y="4304038"/>
            <a:ext cx="1366838" cy="604562"/>
          </a:xfrm>
          <a:prstGeom prst="rect">
            <a:avLst/>
          </a:prstGeom>
          <a:solidFill>
            <a:schemeClr val="bg1">
              <a:lumMod val="85000"/>
            </a:schemeClr>
          </a:solidFill>
          <a:ln w="15875" algn="ctr">
            <a:noFill/>
            <a:round/>
          </a:ln>
        </p:spPr>
        <p:txBody>
          <a:bodyPr wrap="none" lIns="0" tIns="45715" rIns="0" bIns="45715" anchor="ctr"/>
          <a:lstStyle/>
          <a:p>
            <a:pPr algn="ctr">
              <a:spcBef>
                <a:spcPct val="10000"/>
              </a:spcBef>
              <a:defRPr/>
            </a:pPr>
            <a:r>
              <a:rPr lang="zh-CN" altLang="en-US" sz="1200" kern="0" dirty="0">
                <a:solidFill>
                  <a:srgbClr val="000000"/>
                </a:solidFill>
                <a:latin typeface="Microsoft YaHei" panose="020B0503020204020204" pitchFamily="34" charset="-122"/>
                <a:ea typeface="Microsoft YaHei" panose="020B0503020204020204" pitchFamily="34" charset="-122"/>
                <a:cs typeface="+mn-ea"/>
                <a:sym typeface="+mn-lt"/>
              </a:rPr>
              <a:t>完成产出物作业</a:t>
            </a:r>
          </a:p>
        </p:txBody>
      </p:sp>
      <p:sp>
        <p:nvSpPr>
          <p:cNvPr id="53" name="AutoShape 80"/>
          <p:cNvSpPr>
            <a:spLocks noChangeArrowheads="1"/>
          </p:cNvSpPr>
          <p:nvPr/>
        </p:nvSpPr>
        <p:spPr bwMode="gray">
          <a:xfrm>
            <a:off x="5176838" y="4305512"/>
            <a:ext cx="1595438" cy="604562"/>
          </a:xfrm>
          <a:prstGeom prst="rect">
            <a:avLst/>
          </a:prstGeom>
          <a:solidFill>
            <a:schemeClr val="bg1">
              <a:lumMod val="85000"/>
            </a:schemeClr>
          </a:solidFill>
          <a:ln w="15875" algn="ctr">
            <a:noFill/>
            <a:round/>
          </a:ln>
        </p:spPr>
        <p:txBody>
          <a:bodyPr wrap="none" lIns="0" tIns="45715" rIns="0" bIns="45715" anchor="ctr"/>
          <a:lstStyle/>
          <a:p>
            <a:pPr algn="ctr">
              <a:spcBef>
                <a:spcPct val="10000"/>
              </a:spcBef>
              <a:defRPr/>
            </a:pPr>
            <a:r>
              <a:rPr lang="en-US" altLang="ko-KR" sz="1200" kern="0">
                <a:solidFill>
                  <a:srgbClr val="000000"/>
                </a:solidFill>
                <a:latin typeface="Microsoft YaHei" panose="020B0503020204020204" pitchFamily="34" charset="-122"/>
                <a:ea typeface="Microsoft YaHei" panose="020B0503020204020204" pitchFamily="34" charset="-122"/>
                <a:cs typeface="+mn-ea"/>
                <a:sym typeface="+mn-lt"/>
              </a:rPr>
              <a:t>Team-Level</a:t>
            </a:r>
            <a:endParaRPr lang="en-US" altLang="ko-KR" sz="1200" kern="0" dirty="0">
              <a:solidFill>
                <a:srgbClr val="000000"/>
              </a:solidFill>
              <a:latin typeface="Microsoft YaHei" panose="020B0503020204020204" pitchFamily="34" charset="-122"/>
              <a:ea typeface="Microsoft YaHei" panose="020B0503020204020204" pitchFamily="34" charset="-122"/>
              <a:cs typeface="+mn-ea"/>
              <a:sym typeface="+mn-lt"/>
            </a:endParaRPr>
          </a:p>
          <a:p>
            <a:pPr algn="ctr">
              <a:spcBef>
                <a:spcPct val="10000"/>
              </a:spcBef>
              <a:defRPr/>
            </a:pPr>
            <a:r>
              <a:rPr lang="zh-CN" altLang="en-US" sz="1200" kern="0" dirty="0">
                <a:solidFill>
                  <a:srgbClr val="000000"/>
                </a:solidFill>
                <a:latin typeface="Microsoft YaHei" panose="020B0503020204020204" pitchFamily="34" charset="-122"/>
                <a:ea typeface="Microsoft YaHei" panose="020B0503020204020204" pitchFamily="34" charset="-122"/>
                <a:cs typeface="+mn-ea"/>
                <a:sym typeface="+mn-lt"/>
              </a:rPr>
              <a:t>品质</a:t>
            </a:r>
            <a:r>
              <a:rPr lang="ko-KR" altLang="en-US" sz="1200" kern="0" dirty="0">
                <a:solidFill>
                  <a:srgbClr val="000000"/>
                </a:solidFill>
                <a:latin typeface="Microsoft YaHei" panose="020B0503020204020204" pitchFamily="34" charset="-122"/>
                <a:cs typeface="+mn-ea"/>
                <a:sym typeface="+mn-lt"/>
              </a:rPr>
              <a:t> </a:t>
            </a:r>
            <a:r>
              <a:rPr lang="en-US" altLang="ko-KR" sz="1200" kern="0" dirty="0">
                <a:solidFill>
                  <a:srgbClr val="000000"/>
                </a:solidFill>
                <a:latin typeface="Microsoft YaHei" panose="020B0503020204020204" pitchFamily="34" charset="-122"/>
                <a:ea typeface="Microsoft YaHei" panose="020B0503020204020204" pitchFamily="34" charset="-122"/>
                <a:cs typeface="+mn-ea"/>
                <a:sym typeface="+mn-lt"/>
              </a:rPr>
              <a:t>Review</a:t>
            </a:r>
          </a:p>
        </p:txBody>
      </p:sp>
      <p:sp>
        <p:nvSpPr>
          <p:cNvPr id="54" name="Oval 83"/>
          <p:cNvSpPr>
            <a:spLocks noChangeArrowheads="1"/>
          </p:cNvSpPr>
          <p:nvPr/>
        </p:nvSpPr>
        <p:spPr bwMode="gray">
          <a:xfrm>
            <a:off x="9518651" y="4118246"/>
            <a:ext cx="1019175" cy="949605"/>
          </a:xfrm>
          <a:prstGeom prst="ellipse">
            <a:avLst/>
          </a:prstGeom>
          <a:solidFill>
            <a:schemeClr val="bg1">
              <a:lumMod val="85000"/>
            </a:schemeClr>
          </a:solidFill>
          <a:ln w="25400" algn="ctr">
            <a:solidFill>
              <a:schemeClr val="bg1">
                <a:lumMod val="85000"/>
              </a:schemeClr>
            </a:solidFill>
            <a:round/>
          </a:ln>
        </p:spPr>
        <p:txBody>
          <a:bodyPr lIns="0" tIns="0" rIns="0" bIns="0" anchor="ctr"/>
          <a:lstStyle/>
          <a:p>
            <a:pPr>
              <a:spcBef>
                <a:spcPct val="10000"/>
              </a:spcBef>
              <a:buFontTx/>
              <a:buChar char="•"/>
              <a:defRPr/>
            </a:pPr>
            <a:endParaRPr lang="ko-KR" altLang="en-US" sz="1100" kern="0">
              <a:solidFill>
                <a:srgbClr val="000000"/>
              </a:solidFill>
              <a:latin typeface="Microsoft YaHei" panose="020B0503020204020204" pitchFamily="34" charset="-122"/>
              <a:cs typeface="+mn-ea"/>
              <a:sym typeface="+mn-lt"/>
            </a:endParaRPr>
          </a:p>
        </p:txBody>
      </p:sp>
      <p:sp>
        <p:nvSpPr>
          <p:cNvPr id="55" name="Oval 85"/>
          <p:cNvSpPr>
            <a:spLocks noChangeArrowheads="1"/>
          </p:cNvSpPr>
          <p:nvPr/>
        </p:nvSpPr>
        <p:spPr bwMode="gray">
          <a:xfrm>
            <a:off x="9592185" y="4186588"/>
            <a:ext cx="873394" cy="814118"/>
          </a:xfrm>
          <a:prstGeom prst="ellipse">
            <a:avLst/>
          </a:prstGeom>
          <a:solidFill>
            <a:srgbClr val="FFFFFF"/>
          </a:solidFill>
          <a:ln w="25400" algn="ctr">
            <a:noFill/>
            <a:round/>
          </a:ln>
        </p:spPr>
        <p:txBody>
          <a:bodyPr lIns="0" tIns="0" rIns="0" bIns="0" anchor="ctr"/>
          <a:lstStyle/>
          <a:p>
            <a:pPr>
              <a:spcBef>
                <a:spcPct val="10000"/>
              </a:spcBef>
              <a:buFontTx/>
              <a:buChar char="•"/>
              <a:defRPr/>
            </a:pPr>
            <a:endParaRPr lang="ko-KR" altLang="en-US" sz="1200" kern="0" dirty="0">
              <a:latin typeface="Microsoft YaHei" panose="020B0503020204020204" pitchFamily="34" charset="-122"/>
              <a:cs typeface="+mn-ea"/>
              <a:sym typeface="+mn-lt"/>
            </a:endParaRPr>
          </a:p>
        </p:txBody>
      </p:sp>
      <p:sp>
        <p:nvSpPr>
          <p:cNvPr id="56" name="Rectangle 86"/>
          <p:cNvSpPr>
            <a:spLocks noChangeArrowheads="1"/>
          </p:cNvSpPr>
          <p:nvPr/>
        </p:nvSpPr>
        <p:spPr bwMode="gray">
          <a:xfrm>
            <a:off x="9637339" y="4419532"/>
            <a:ext cx="781798" cy="387798"/>
          </a:xfrm>
          <a:prstGeom prst="rect">
            <a:avLst/>
          </a:prstGeom>
          <a:noFill/>
          <a:ln w="9525" algn="ctr">
            <a:noFill/>
            <a:miter lim="800000"/>
          </a:ln>
        </p:spPr>
        <p:txBody>
          <a:bodyPr lIns="0" tIns="0" rIns="0" bIns="0" anchor="ctr">
            <a:spAutoFit/>
          </a:bodyPr>
          <a:lstStyle/>
          <a:p>
            <a:pPr algn="ctr">
              <a:spcBef>
                <a:spcPct val="10000"/>
              </a:spcBef>
              <a:defRPr/>
            </a:pPr>
            <a:r>
              <a:rPr lang="zh-CN" altLang="en-US" sz="1200" kern="0" dirty="0">
                <a:latin typeface="Microsoft YaHei" panose="020B0503020204020204" pitchFamily="34" charset="-122"/>
                <a:ea typeface="Microsoft YaHei" panose="020B0503020204020204" pitchFamily="34" charset="-122"/>
                <a:cs typeface="+mn-ea"/>
                <a:sym typeface="+mn-lt"/>
              </a:rPr>
              <a:t>完成</a:t>
            </a:r>
            <a:endParaRPr lang="en-US" altLang="zh-CN" sz="1200" kern="0" dirty="0">
              <a:latin typeface="Microsoft YaHei" panose="020B0503020204020204" pitchFamily="34" charset="-122"/>
              <a:ea typeface="Microsoft YaHei" panose="020B0503020204020204" pitchFamily="34" charset="-122"/>
              <a:cs typeface="+mn-ea"/>
              <a:sym typeface="+mn-lt"/>
            </a:endParaRPr>
          </a:p>
          <a:p>
            <a:pPr algn="ctr">
              <a:spcBef>
                <a:spcPct val="10000"/>
              </a:spcBef>
              <a:defRPr/>
            </a:pPr>
            <a:r>
              <a:rPr lang="zh-CN" altLang="en-US" sz="1200" kern="0" dirty="0">
                <a:latin typeface="Microsoft YaHei" panose="020B0503020204020204" pitchFamily="34" charset="-122"/>
                <a:ea typeface="Microsoft YaHei" panose="020B0503020204020204" pitchFamily="34" charset="-122"/>
                <a:cs typeface="+mn-ea"/>
                <a:sym typeface="+mn-lt"/>
              </a:rPr>
              <a:t>产出物</a:t>
            </a:r>
            <a:endParaRPr lang="ko-KR" altLang="en-US" sz="1200" kern="0" dirty="0">
              <a:latin typeface="Microsoft YaHei" panose="020B0503020204020204" pitchFamily="34" charset="-122"/>
              <a:cs typeface="+mn-ea"/>
              <a:sym typeface="+mn-lt"/>
            </a:endParaRPr>
          </a:p>
        </p:txBody>
      </p:sp>
      <p:sp>
        <p:nvSpPr>
          <p:cNvPr id="57" name="AutoShape 87"/>
          <p:cNvSpPr>
            <a:spLocks noChangeArrowheads="1"/>
          </p:cNvSpPr>
          <p:nvPr/>
        </p:nvSpPr>
        <p:spPr bwMode="gray">
          <a:xfrm>
            <a:off x="1638301" y="3848404"/>
            <a:ext cx="1247775" cy="1260000"/>
          </a:xfrm>
          <a:prstGeom prst="rect">
            <a:avLst/>
          </a:prstGeom>
          <a:solidFill>
            <a:srgbClr val="028DEA"/>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项目组内部</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a:p>
            <a:pPr algn="ctr"/>
            <a:r>
              <a:rPr lang="ko-KR" altLang="en-US" sz="1200" b="1" dirty="0">
                <a:solidFill>
                  <a:schemeClr val="bg1"/>
                </a:solidFill>
                <a:latin typeface="Microsoft YaHei" panose="020B0503020204020204" pitchFamily="34" charset="-122"/>
                <a:cs typeface="+mn-ea"/>
                <a:sym typeface="+mn-lt"/>
              </a:rPr>
              <a:t> </a:t>
            </a:r>
            <a:r>
              <a:rPr lang="en-US" altLang="ko-KR" sz="1200" b="1" dirty="0">
                <a:solidFill>
                  <a:schemeClr val="bg1"/>
                </a:solidFill>
                <a:latin typeface="Microsoft YaHei" panose="020B0503020204020204" pitchFamily="34" charset="-122"/>
                <a:ea typeface="Microsoft YaHei" panose="020B0503020204020204" pitchFamily="34" charset="-122"/>
                <a:cs typeface="+mn-ea"/>
                <a:sym typeface="+mn-lt"/>
              </a:rPr>
              <a:t>Review</a:t>
            </a:r>
          </a:p>
        </p:txBody>
      </p:sp>
      <p:sp>
        <p:nvSpPr>
          <p:cNvPr id="58" name="Rectangle 7"/>
          <p:cNvSpPr>
            <a:spLocks noChangeArrowheads="1"/>
          </p:cNvSpPr>
          <p:nvPr/>
        </p:nvSpPr>
        <p:spPr bwMode="gray">
          <a:xfrm>
            <a:off x="2947988" y="2059785"/>
            <a:ext cx="7358062" cy="1332000"/>
          </a:xfrm>
          <a:prstGeom prst="rect">
            <a:avLst/>
          </a:prstGeom>
          <a:solidFill>
            <a:srgbClr val="FFFFFF"/>
          </a:solidFill>
          <a:ln w="9525">
            <a:solidFill>
              <a:srgbClr val="777777"/>
            </a:solidFill>
            <a:miter lim="800000"/>
          </a:ln>
          <a:effectLst/>
        </p:spPr>
        <p:txBody>
          <a:bodyPr lIns="180000" tIns="10800" rIns="18000" bIns="10800" anchor="ctr"/>
          <a:lstStyle/>
          <a:p>
            <a:pPr marL="95250" indent="-95250">
              <a:lnSpc>
                <a:spcPct val="110000"/>
              </a:lnSpc>
              <a:buClr>
                <a:srgbClr val="000000"/>
              </a:buClr>
              <a:buFont typeface="Arial" panose="020B0604020202020204" pitchFamily="34" charset="0"/>
              <a:buChar char="•"/>
              <a:defRPr/>
            </a:pP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基于业务的反馈，担当人员制作出产出物。</a:t>
            </a:r>
            <a:endParaRPr lang="ko-KR" altLang="en-US" sz="1200" kern="0" dirty="0">
              <a:solidFill>
                <a:sysClr val="windowText" lastClr="000000"/>
              </a:solidFill>
              <a:latin typeface="Microsoft YaHei" panose="020B0503020204020204" pitchFamily="34" charset="-122"/>
              <a:cs typeface="+mn-ea"/>
              <a:sym typeface="+mn-lt"/>
            </a:endParaRPr>
          </a:p>
          <a:p>
            <a:pPr marL="95250" indent="-95250">
              <a:lnSpc>
                <a:spcPct val="110000"/>
              </a:lnSpc>
              <a:buClr>
                <a:srgbClr val="000000"/>
              </a:buClr>
              <a:buFont typeface="Arial" panose="020B0604020202020204" pitchFamily="34" charset="0"/>
              <a:buChar char="•"/>
              <a:defRPr/>
            </a:pP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咨询团队</a:t>
            </a:r>
            <a:r>
              <a:rPr lang="en-US" altLang="zh-CN"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Leader</a:t>
            </a: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的检讨和确认</a:t>
            </a:r>
            <a:r>
              <a:rPr lang="ko-KR" altLang="en-US" sz="1200" kern="0" dirty="0">
                <a:solidFill>
                  <a:sysClr val="windowText" lastClr="000000"/>
                </a:solidFill>
                <a:latin typeface="Microsoft YaHei" panose="020B0503020204020204" pitchFamily="34" charset="-122"/>
                <a:cs typeface="+mn-ea"/>
                <a:sym typeface="+mn-lt"/>
              </a:rPr>
              <a:t> （</a:t>
            </a:r>
            <a:r>
              <a:rPr lang="en-US" altLang="ko-KR"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Sign-off</a:t>
            </a:r>
            <a:r>
              <a:rPr lang="ko-KR" altLang="en-US" sz="1200" kern="0" dirty="0">
                <a:solidFill>
                  <a:sysClr val="windowText" lastClr="000000"/>
                </a:solidFill>
                <a:latin typeface="Microsoft YaHei" panose="020B0503020204020204" pitchFamily="34" charset="-122"/>
                <a:cs typeface="+mn-ea"/>
                <a:sym typeface="+mn-lt"/>
              </a:rPr>
              <a:t>）</a:t>
            </a:r>
            <a:r>
              <a:rPr lang="en-US" altLang="ko-KR"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 </a:t>
            </a:r>
            <a:r>
              <a:rPr lang="ko-KR" altLang="en-US" sz="1200" kern="0" dirty="0">
                <a:solidFill>
                  <a:sysClr val="windowText" lastClr="000000"/>
                </a:solidFill>
                <a:latin typeface="Microsoft YaHei" panose="020B0503020204020204" pitchFamily="34" charset="-122"/>
                <a:cs typeface="+mn-ea"/>
                <a:sym typeface="+mn-lt"/>
              </a:rPr>
              <a:t>→ </a:t>
            </a: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业务</a:t>
            </a:r>
            <a:r>
              <a:rPr lang="ko-KR" altLang="en-US" sz="1200" kern="0" dirty="0">
                <a:solidFill>
                  <a:sysClr val="windowText" lastClr="000000"/>
                </a:solidFill>
                <a:latin typeface="Microsoft YaHei" panose="020B0503020204020204" pitchFamily="34" charset="-122"/>
                <a:cs typeface="+mn-ea"/>
                <a:sym typeface="+mn-lt"/>
              </a:rPr>
              <a:t> </a:t>
            </a:r>
            <a:r>
              <a:rPr lang="en-US" altLang="ko-KR"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T/F </a:t>
            </a: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检讨及确认</a:t>
            </a:r>
            <a:r>
              <a:rPr lang="ko-KR" altLang="en-US" sz="1200" kern="0" dirty="0">
                <a:solidFill>
                  <a:sysClr val="windowText" lastClr="000000"/>
                </a:solidFill>
                <a:latin typeface="Microsoft YaHei" panose="020B0503020204020204" pitchFamily="34" charset="-122"/>
                <a:cs typeface="+mn-ea"/>
                <a:sym typeface="+mn-lt"/>
              </a:rPr>
              <a:t>（</a:t>
            </a:r>
            <a:r>
              <a:rPr lang="en-US" altLang="ko-KR"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Sign-off</a:t>
            </a:r>
            <a:r>
              <a:rPr lang="ko-KR" altLang="en-US" sz="1200" kern="0" dirty="0">
                <a:solidFill>
                  <a:sysClr val="windowText" lastClr="000000"/>
                </a:solidFill>
                <a:latin typeface="Microsoft YaHei" panose="020B0503020204020204" pitchFamily="34" charset="-122"/>
                <a:cs typeface="+mn-ea"/>
                <a:sym typeface="+mn-lt"/>
              </a:rPr>
              <a:t>）</a:t>
            </a:r>
            <a:endParaRPr lang="en-US" altLang="ko-KR" sz="1200" kern="0" dirty="0">
              <a:solidFill>
                <a:sysClr val="windowText" lastClr="000000"/>
              </a:solidFill>
              <a:latin typeface="Microsoft YaHei" panose="020B0503020204020204" pitchFamily="34" charset="-122"/>
              <a:ea typeface="Microsoft YaHei" panose="020B0503020204020204" pitchFamily="34" charset="-122"/>
              <a:cs typeface="+mn-ea"/>
              <a:sym typeface="+mn-lt"/>
            </a:endParaRPr>
          </a:p>
          <a:p>
            <a:pPr marL="95250" indent="-95250">
              <a:lnSpc>
                <a:spcPct val="110000"/>
              </a:lnSpc>
              <a:buClr>
                <a:srgbClr val="000000"/>
              </a:buClr>
              <a:buFont typeface="Arial" panose="020B0604020202020204" pitchFamily="34" charset="0"/>
              <a:buChar char="•"/>
              <a:defRPr/>
            </a:pP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业务负责人的检讨及确认</a:t>
            </a:r>
            <a:r>
              <a:rPr lang="ko-KR" altLang="en-US" sz="1200" kern="0" dirty="0">
                <a:solidFill>
                  <a:sysClr val="windowText" lastClr="000000"/>
                </a:solidFill>
                <a:latin typeface="Microsoft YaHei" panose="020B0503020204020204" pitchFamily="34" charset="-122"/>
                <a:cs typeface="+mn-ea"/>
                <a:sym typeface="+mn-lt"/>
              </a:rPr>
              <a:t> （</a:t>
            </a:r>
            <a:r>
              <a:rPr lang="en-US" altLang="ko-KR"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Sign-off</a:t>
            </a:r>
            <a:r>
              <a:rPr lang="ko-KR" altLang="en-US" sz="1200" kern="0" dirty="0">
                <a:solidFill>
                  <a:sysClr val="windowText" lastClr="000000"/>
                </a:solidFill>
                <a:latin typeface="Microsoft YaHei" panose="020B0503020204020204" pitchFamily="34" charset="-122"/>
                <a:cs typeface="+mn-ea"/>
                <a:sym typeface="+mn-lt"/>
              </a:rPr>
              <a:t>）</a:t>
            </a:r>
            <a:r>
              <a:rPr lang="en-US" altLang="ko-KR"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 : </a:t>
            </a: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需要选定业务担当人员来检讨和确认产出物</a:t>
            </a:r>
            <a:endParaRPr lang="ko-KR" altLang="en-US" sz="1200" kern="0" dirty="0">
              <a:solidFill>
                <a:sysClr val="windowText" lastClr="000000"/>
              </a:solidFill>
              <a:latin typeface="Microsoft YaHei" panose="020B0503020204020204" pitchFamily="34" charset="-122"/>
              <a:cs typeface="+mn-ea"/>
              <a:sym typeface="+mn-lt"/>
            </a:endParaRPr>
          </a:p>
          <a:p>
            <a:pPr marL="95250" indent="-95250">
              <a:lnSpc>
                <a:spcPct val="110000"/>
              </a:lnSpc>
              <a:buClr>
                <a:srgbClr val="000000"/>
              </a:buClr>
              <a:buFont typeface="Arial" panose="020B0604020202020204" pitchFamily="34" charset="0"/>
              <a:buChar char="•"/>
              <a:defRPr/>
            </a:pP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客户公司</a:t>
            </a:r>
            <a:r>
              <a:rPr lang="en-US" altLang="ko-KR"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a:t>
            </a: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咨询项目管理者的检讨及确认</a:t>
            </a:r>
            <a:r>
              <a:rPr lang="ko-KR" altLang="en-US" sz="1200" kern="0" dirty="0">
                <a:solidFill>
                  <a:sysClr val="windowText" lastClr="000000"/>
                </a:solidFill>
                <a:latin typeface="Microsoft YaHei" panose="020B0503020204020204" pitchFamily="34" charset="-122"/>
                <a:cs typeface="+mn-ea"/>
                <a:sym typeface="+mn-lt"/>
              </a:rPr>
              <a:t> （</a:t>
            </a:r>
            <a:r>
              <a:rPr lang="en-US" altLang="ko-KR"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Sign-off</a:t>
            </a:r>
            <a:r>
              <a:rPr lang="ko-KR" altLang="en-US" sz="1200" kern="0" dirty="0">
                <a:solidFill>
                  <a:sysClr val="windowText" lastClr="000000"/>
                </a:solidFill>
                <a:latin typeface="Microsoft YaHei" panose="020B0503020204020204" pitchFamily="34" charset="-122"/>
                <a:cs typeface="+mn-ea"/>
                <a:sym typeface="+mn-lt"/>
              </a:rPr>
              <a:t>）</a:t>
            </a:r>
            <a:endParaRPr lang="en-US" altLang="ko-KR" sz="1200" kern="0" dirty="0">
              <a:solidFill>
                <a:sysClr val="windowText" lastClr="000000"/>
              </a:solidFill>
              <a:latin typeface="Microsoft YaHei" panose="020B0503020204020204" pitchFamily="34" charset="-122"/>
              <a:ea typeface="Microsoft YaHei" panose="020B0503020204020204" pitchFamily="34" charset="-122"/>
              <a:cs typeface="+mn-ea"/>
              <a:sym typeface="+mn-lt"/>
            </a:endParaRPr>
          </a:p>
        </p:txBody>
      </p:sp>
      <p:sp>
        <p:nvSpPr>
          <p:cNvPr id="59" name="AutoShape 87"/>
          <p:cNvSpPr>
            <a:spLocks noChangeArrowheads="1"/>
          </p:cNvSpPr>
          <p:nvPr/>
        </p:nvSpPr>
        <p:spPr bwMode="gray">
          <a:xfrm>
            <a:off x="1638301" y="2059785"/>
            <a:ext cx="1247775" cy="1332000"/>
          </a:xfrm>
          <a:prstGeom prst="rect">
            <a:avLst/>
          </a:prstGeom>
          <a:solidFill>
            <a:srgbClr val="028DEA"/>
          </a:solidFill>
          <a:ln w="9525" algn="ctr">
            <a:noFill/>
            <a:round/>
          </a:ln>
        </p:spPr>
        <p:txBody>
          <a:bodyPr wrap="none" lIns="0" tIns="0" rIns="0" bIns="0" anchor="ctr"/>
          <a:lstStyle/>
          <a:p>
            <a:pPr algn="ctr"/>
            <a:br>
              <a:rPr lang="ko-KR" altLang="en-US" sz="1200" b="1" dirty="0">
                <a:solidFill>
                  <a:schemeClr val="bg1"/>
                </a:solidFill>
                <a:latin typeface="Microsoft YaHei" panose="020B0503020204020204" pitchFamily="34" charset="-122"/>
                <a:cs typeface="+mn-ea"/>
                <a:sym typeface="+mn-lt"/>
              </a:rPr>
            </a:b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流程产出物</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品质检讨</a:t>
            </a:r>
            <a:endParaRPr lang="ko-KR" altLang="en-US" sz="1200" b="1" dirty="0">
              <a:solidFill>
                <a:schemeClr val="bg1"/>
              </a:solidFill>
              <a:latin typeface="Microsoft YaHei" panose="020B0503020204020204" pitchFamily="34" charset="-122"/>
              <a:cs typeface="+mn-ea"/>
              <a:sym typeface="+mn-lt"/>
            </a:endParaRPr>
          </a:p>
        </p:txBody>
      </p:sp>
      <p:sp>
        <p:nvSpPr>
          <p:cNvPr id="60" name="Rectangle 13"/>
          <p:cNvSpPr>
            <a:spLocks noChangeArrowheads="1"/>
          </p:cNvSpPr>
          <p:nvPr/>
        </p:nvSpPr>
        <p:spPr bwMode="auto">
          <a:xfrm>
            <a:off x="3890963" y="1709339"/>
            <a:ext cx="4500562" cy="279180"/>
          </a:xfrm>
          <a:prstGeom prst="rect">
            <a:avLst/>
          </a:prstGeom>
          <a:noFill/>
          <a:ln w="9525" algn="ctr">
            <a:noFill/>
            <a:miter lim="800000"/>
          </a:ln>
        </p:spPr>
        <p:txBody>
          <a:bodyPr lIns="90000" tIns="46800" rIns="90000" bIns="46800">
            <a:spAutoFit/>
          </a:bodyPr>
          <a:lstStyle/>
          <a:p>
            <a:pPr lvl="0" algn="ctr" latinLnBrk="0">
              <a:defRPr/>
            </a:pPr>
            <a:r>
              <a:rPr lang="zh-CN" altLang="en-US" sz="1200" b="1" u="sng" kern="0" dirty="0">
                <a:solidFill>
                  <a:srgbClr val="000000"/>
                </a:solidFill>
                <a:latin typeface="Microsoft YaHei" panose="020B0503020204020204" pitchFamily="34" charset="-122"/>
                <a:ea typeface="Microsoft YaHei" panose="020B0503020204020204" pitchFamily="34" charset="-122"/>
                <a:cs typeface="+mn-ea"/>
                <a:sym typeface="+mn-lt"/>
              </a:rPr>
              <a:t>产出物品质管理步骤及活动</a:t>
            </a:r>
            <a:endParaRPr lang="ko-KR" altLang="en-US" sz="1200" b="1" u="sng" kern="0" dirty="0">
              <a:solidFill>
                <a:srgbClr val="000000"/>
              </a:solidFill>
              <a:latin typeface="Microsoft YaHei" panose="020B0503020204020204" pitchFamily="34" charset="-122"/>
              <a:cs typeface="+mn-ea"/>
              <a:sym typeface="+mn-lt"/>
            </a:endParaRPr>
          </a:p>
        </p:txBody>
      </p:sp>
      <p:sp>
        <p:nvSpPr>
          <p:cNvPr id="61" name="Slide Number Placeholder 5">
            <a:extLst>
              <a:ext uri="{FF2B5EF4-FFF2-40B4-BE49-F238E27FC236}">
                <a16:creationId xmlns:a16="http://schemas.microsoft.com/office/drawing/2014/main" id="{8B01029A-77B1-4640-B444-CDAB12C1A486}"/>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122</a:t>
            </a:fld>
            <a:endParaRPr lang="en-US" dirty="0"/>
          </a:p>
        </p:txBody>
      </p:sp>
    </p:spTree>
    <p:extLst>
      <p:ext uri="{BB962C8B-B14F-4D97-AF65-F5344CB8AC3E}">
        <p14:creationId xmlns:p14="http://schemas.microsoft.com/office/powerpoint/2010/main" val="3585313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42389E8F-4DB0-8443-A9BC-E886A8238657}"/>
              </a:ext>
            </a:extLst>
          </p:cNvPr>
          <p:cNvSpPr>
            <a:spLocks noGrp="1"/>
          </p:cNvSpPr>
          <p:nvPr>
            <p:ph idx="1"/>
          </p:nvPr>
        </p:nvSpPr>
        <p:spPr/>
        <p:txBody>
          <a:bodyPr/>
          <a:lstStyle/>
          <a:p>
            <a:r>
              <a:rPr lang="zh-CN" altLang="en-US" dirty="0">
                <a:latin typeface="Microsoft YaHei" panose="020B0503020204020204" pitchFamily="34" charset="-122"/>
                <a:ea typeface="Microsoft YaHei" panose="020B0503020204020204" pitchFamily="34" charset="-122"/>
                <a:cs typeface="+mn-ea"/>
                <a:sym typeface="+mn-lt"/>
              </a:rPr>
              <a:t>提前识别并控制</a:t>
            </a:r>
            <a:r>
              <a:rPr lang="ko-KR" altLang="en-US" dirty="0" err="1">
                <a:latin typeface="Microsoft YaHei" panose="020B0503020204020204" pitchFamily="34" charset="-122"/>
                <a:ea typeface="+mn-ea"/>
                <a:cs typeface="+mn-ea"/>
                <a:sym typeface="+mn-lt"/>
              </a:rPr>
              <a:t>项目</a:t>
            </a:r>
            <a:r>
              <a:rPr lang="zh-CN" altLang="en-US" dirty="0">
                <a:latin typeface="Microsoft YaHei" panose="020B0503020204020204" pitchFamily="34" charset="-122"/>
                <a:ea typeface="Microsoft YaHei" panose="020B0503020204020204" pitchFamily="34" charset="-122"/>
                <a:cs typeface="+mn-ea"/>
                <a:sym typeface="+mn-lt"/>
              </a:rPr>
              <a:t>实施过程或事后可能发生的</a:t>
            </a:r>
            <a:r>
              <a:rPr lang="ko-KR" altLang="en-US" dirty="0" err="1">
                <a:latin typeface="Microsoft YaHei" panose="020B0503020204020204" pitchFamily="34" charset="-122"/>
                <a:ea typeface="+mn-ea"/>
                <a:cs typeface="+mn-ea"/>
                <a:sym typeface="+mn-lt"/>
              </a:rPr>
              <a:t>风险因素</a:t>
            </a:r>
            <a:r>
              <a:rPr lang="zh-CN" altLang="en-US" dirty="0">
                <a:latin typeface="Microsoft YaHei" panose="020B0503020204020204" pitchFamily="34" charset="-122"/>
                <a:ea typeface="Microsoft YaHei" panose="020B0503020204020204" pitchFamily="34" charset="-122"/>
                <a:cs typeface="+mn-ea"/>
                <a:sym typeface="+mn-lt"/>
              </a:rPr>
              <a:t>，使</a:t>
            </a:r>
            <a:r>
              <a:rPr lang="ko-KR" altLang="en-US" dirty="0" err="1">
                <a:latin typeface="Microsoft YaHei" panose="020B0503020204020204" pitchFamily="34" charset="-122"/>
                <a:ea typeface="+mn-ea"/>
                <a:cs typeface="+mn-ea"/>
                <a:sym typeface="+mn-lt"/>
              </a:rPr>
              <a:t>风险</a:t>
            </a:r>
            <a:r>
              <a:rPr lang="zh-CN" altLang="en-US" dirty="0">
                <a:latin typeface="Microsoft YaHei" panose="020B0503020204020204" pitchFamily="34" charset="-122"/>
                <a:ea typeface="Microsoft YaHei" panose="020B0503020204020204" pitchFamily="34" charset="-122"/>
                <a:cs typeface="+mn-ea"/>
                <a:sym typeface="+mn-lt"/>
              </a:rPr>
              <a:t>影响控制在最小范围内。</a:t>
            </a:r>
            <a:endParaRPr lang="ko-KR" altLang="en-US" dirty="0">
              <a:latin typeface="Microsoft YaHei" panose="020B0503020204020204" pitchFamily="34" charset="-122"/>
              <a:ea typeface="+mn-ea"/>
              <a:cs typeface="+mn-ea"/>
              <a:sym typeface="+mn-lt"/>
            </a:endParaRPr>
          </a:p>
        </p:txBody>
      </p:sp>
      <p:sp>
        <p:nvSpPr>
          <p:cNvPr id="2" name="제목 1">
            <a:extLst>
              <a:ext uri="{FF2B5EF4-FFF2-40B4-BE49-F238E27FC236}">
                <a16:creationId xmlns:a16="http://schemas.microsoft.com/office/drawing/2014/main" id="{46C20BB1-399E-704E-924A-33FFEDDB377C}"/>
              </a:ext>
            </a:extLst>
          </p:cNvPr>
          <p:cNvSpPr>
            <a:spLocks noGrp="1"/>
          </p:cNvSpPr>
          <p:nvPr>
            <p:ph type="title"/>
          </p:nvPr>
        </p:nvSpPr>
        <p:spPr/>
        <p:txBody>
          <a:bodyPr vert="horz" lIns="91440" tIns="45720" rIns="91440" bIns="45720" rtlCol="0" anchor="ctr">
            <a:noAutofit/>
          </a:bodyPr>
          <a:lstStyle/>
          <a:p>
            <a:r>
              <a:rPr lang="ko-KR" altLang="en-US" dirty="0" err="1">
                <a:latin typeface="Microsoft YaHei" panose="020B0503020204020204" pitchFamily="34" charset="-122"/>
                <a:cs typeface="+mn-ea"/>
                <a:sym typeface="+mn-lt"/>
              </a:rPr>
              <a:t>风险</a:t>
            </a:r>
            <a:r>
              <a:rPr lang="en-US" altLang="ko-KR" dirty="0">
                <a:latin typeface="Microsoft YaHei" panose="020B0503020204020204" pitchFamily="34" charset="-122"/>
                <a:ea typeface="Microsoft YaHei" panose="020B0503020204020204" pitchFamily="34" charset="-122"/>
                <a:cs typeface="+mn-ea"/>
                <a:sym typeface="+mn-lt"/>
              </a:rPr>
              <a:t>/</a:t>
            </a:r>
            <a:r>
              <a:rPr lang="ko-KR" altLang="en-US" dirty="0" err="1">
                <a:latin typeface="Microsoft YaHei" panose="020B0503020204020204" pitchFamily="34" charset="-122"/>
                <a:cs typeface="+mn-ea"/>
                <a:sym typeface="+mn-lt"/>
              </a:rPr>
              <a:t>问题点管理方案</a:t>
            </a:r>
            <a:r>
              <a:rPr lang="ko-KR" altLang="en-US" dirty="0">
                <a:latin typeface="Microsoft YaHei" panose="020B0503020204020204" pitchFamily="34" charset="-122"/>
                <a:cs typeface="+mn-ea"/>
                <a:sym typeface="+mn-lt"/>
              </a:rPr>
              <a:t>（</a:t>
            </a:r>
            <a:r>
              <a:rPr lang="en-US" altLang="ko-KR" dirty="0">
                <a:latin typeface="Microsoft YaHei" panose="020B0503020204020204" pitchFamily="34" charset="-122"/>
                <a:ea typeface="Microsoft YaHei" panose="020B0503020204020204" pitchFamily="34" charset="-122"/>
                <a:cs typeface="+mn-ea"/>
                <a:sym typeface="+mn-lt"/>
              </a:rPr>
              <a:t>1/2</a:t>
            </a:r>
            <a:r>
              <a:rPr lang="ko-KR" altLang="en-US" dirty="0">
                <a:latin typeface="Microsoft YaHei" panose="020B0503020204020204" pitchFamily="34" charset="-122"/>
                <a:cs typeface="+mn-ea"/>
                <a:sym typeface="+mn-lt"/>
              </a:rPr>
              <a:t>）</a:t>
            </a:r>
          </a:p>
        </p:txBody>
      </p:sp>
      <p:sp>
        <p:nvSpPr>
          <p:cNvPr id="4" name="AutoShape 253">
            <a:extLst>
              <a:ext uri="{FF2B5EF4-FFF2-40B4-BE49-F238E27FC236}">
                <a16:creationId xmlns:a16="http://schemas.microsoft.com/office/drawing/2014/main" id="{DBEDADC2-946C-C84D-9AEB-1948383DB59F}"/>
              </a:ext>
            </a:extLst>
          </p:cNvPr>
          <p:cNvSpPr>
            <a:spLocks noChangeArrowheads="1"/>
          </p:cNvSpPr>
          <p:nvPr/>
        </p:nvSpPr>
        <p:spPr bwMode="gray">
          <a:xfrm rot="16200000">
            <a:off x="240142" y="4180720"/>
            <a:ext cx="4042898" cy="449128"/>
          </a:xfrm>
          <a:prstGeom prst="rightArrow">
            <a:avLst>
              <a:gd name="adj1" fmla="val 54685"/>
              <a:gd name="adj2" fmla="val 47828"/>
            </a:avLst>
          </a:prstGeom>
          <a:gradFill rotWithShape="1">
            <a:gsLst>
              <a:gs pos="0">
                <a:srgbClr val="FFFFFF"/>
              </a:gs>
              <a:gs pos="100000">
                <a:srgbClr val="B2B2B2"/>
              </a:gs>
            </a:gsLst>
            <a:lin ang="0" scaled="1"/>
          </a:gradFill>
          <a:ln w="9525">
            <a:noFill/>
            <a:miter lim="800000"/>
          </a:ln>
        </p:spPr>
        <p:txBody>
          <a:bodyPr rot="10800000" wrap="none" bIns="0" anchor="ctr"/>
          <a:lstStyle/>
          <a:p>
            <a:pPr algn="ctr" defTabSz="2057400" latinLnBrk="1">
              <a:spcBef>
                <a:spcPct val="0"/>
              </a:spcBef>
            </a:pPr>
            <a:r>
              <a:rPr kumimoji="1" lang="en-US" altLang="ko-KR" sz="900" dirty="0">
                <a:latin typeface="Microsoft YaHei" panose="020B0503020204020204" pitchFamily="34" charset="-122"/>
                <a:ea typeface="Microsoft YaHei" panose="020B0503020204020204" pitchFamily="34" charset="-122"/>
                <a:cs typeface="+mn-ea"/>
                <a:sym typeface="+mn-lt"/>
              </a:rPr>
              <a:t>                      </a:t>
            </a:r>
          </a:p>
        </p:txBody>
      </p:sp>
      <p:sp>
        <p:nvSpPr>
          <p:cNvPr id="5" name="Oval 2">
            <a:extLst>
              <a:ext uri="{FF2B5EF4-FFF2-40B4-BE49-F238E27FC236}">
                <a16:creationId xmlns:a16="http://schemas.microsoft.com/office/drawing/2014/main" id="{13AA1B01-B58B-1F4F-9FAD-F5224989C597}"/>
              </a:ext>
            </a:extLst>
          </p:cNvPr>
          <p:cNvSpPr>
            <a:spLocks noChangeArrowheads="1"/>
          </p:cNvSpPr>
          <p:nvPr/>
        </p:nvSpPr>
        <p:spPr bwMode="gray">
          <a:xfrm>
            <a:off x="3477593" y="2917143"/>
            <a:ext cx="6819683" cy="1655762"/>
          </a:xfrm>
          <a:prstGeom prst="ellipse">
            <a:avLst/>
          </a:prstGeom>
          <a:gradFill rotWithShape="1">
            <a:gsLst>
              <a:gs pos="0">
                <a:srgbClr val="C0C0C0"/>
              </a:gs>
              <a:gs pos="100000">
                <a:srgbClr val="FBFBFB"/>
              </a:gs>
            </a:gsLst>
            <a:path path="shape">
              <a:fillToRect l="50000" t="50000" r="50000" b="50000"/>
            </a:path>
          </a:gradFill>
          <a:ln w="9525">
            <a:round/>
          </a:ln>
          <a:scene3d>
            <a:camera prst="legacyPerspectiveBottom"/>
            <a:lightRig rig="legacyFlat3" dir="t"/>
          </a:scene3d>
          <a:sp3d extrusionH="354000" prstMaterial="legacyMatte">
            <a:bevelT w="13500" h="13500" prst="angle"/>
            <a:bevelB w="13500" h="13500" prst="angle"/>
            <a:extrusionClr>
              <a:srgbClr val="C0C0C0"/>
            </a:extrusionClr>
          </a:sp3d>
        </p:spPr>
        <p:txBody>
          <a:bodyPr lIns="0" tIns="0" rIns="0" bIns="0" anchor="ctr">
            <a:flatTx/>
          </a:bodyPr>
          <a:lstStyle/>
          <a:p>
            <a:endParaRPr lang="ko-KR" altLang="en-US" sz="1600">
              <a:latin typeface="Microsoft YaHei" panose="020B0503020204020204" pitchFamily="34" charset="-122"/>
              <a:cs typeface="+mn-ea"/>
              <a:sym typeface="+mn-lt"/>
            </a:endParaRPr>
          </a:p>
        </p:txBody>
      </p:sp>
      <p:sp>
        <p:nvSpPr>
          <p:cNvPr id="6" name="AutoShape 7">
            <a:extLst>
              <a:ext uri="{FF2B5EF4-FFF2-40B4-BE49-F238E27FC236}">
                <a16:creationId xmlns:a16="http://schemas.microsoft.com/office/drawing/2014/main" id="{D865D016-4F75-C74D-912B-85EB21DFC022}"/>
              </a:ext>
            </a:extLst>
          </p:cNvPr>
          <p:cNvSpPr>
            <a:spLocks noChangeArrowheads="1"/>
          </p:cNvSpPr>
          <p:nvPr/>
        </p:nvSpPr>
        <p:spPr bwMode="gray">
          <a:xfrm>
            <a:off x="8671942" y="2750455"/>
            <a:ext cx="1661408" cy="476726"/>
          </a:xfrm>
          <a:prstGeom prst="roundRect">
            <a:avLst>
              <a:gd name="adj" fmla="val 16667"/>
            </a:avLst>
          </a:prstGeom>
          <a:noFill/>
          <a:ln w="9525">
            <a:noFill/>
            <a:round/>
          </a:ln>
        </p:spPr>
        <p:txBody>
          <a:bodyPr lIns="36000" rIns="36000">
            <a:spAutoFit/>
          </a:bodyPr>
          <a:lstStyle/>
          <a:p>
            <a:pPr latinLnBrk="0">
              <a:spcBef>
                <a:spcPct val="0"/>
              </a:spcBef>
              <a:buClr>
                <a:schemeClr val="tx1"/>
              </a:buClr>
              <a:buSzPct val="80000"/>
            </a:pPr>
            <a:r>
              <a:rPr lang="zh-CN" altLang="en-US" sz="1100" dirty="0">
                <a:latin typeface="Microsoft YaHei" panose="020B0503020204020204" pitchFamily="34" charset="-122"/>
                <a:ea typeface="Microsoft YaHei" panose="020B0503020204020204" pitchFamily="34" charset="-122"/>
                <a:cs typeface="+mn-ea"/>
                <a:sym typeface="+mn-lt"/>
              </a:rPr>
              <a:t>风险措施情况及适当的纠正措施</a:t>
            </a:r>
          </a:p>
        </p:txBody>
      </p:sp>
      <p:sp>
        <p:nvSpPr>
          <p:cNvPr id="7" name="AutoShape 8">
            <a:extLst>
              <a:ext uri="{FF2B5EF4-FFF2-40B4-BE49-F238E27FC236}">
                <a16:creationId xmlns:a16="http://schemas.microsoft.com/office/drawing/2014/main" id="{A91B335D-587F-E044-9481-8CC76A30CDE7}"/>
              </a:ext>
            </a:extLst>
          </p:cNvPr>
          <p:cNvSpPr>
            <a:spLocks noChangeArrowheads="1"/>
          </p:cNvSpPr>
          <p:nvPr/>
        </p:nvSpPr>
        <p:spPr bwMode="gray">
          <a:xfrm>
            <a:off x="3384412" y="1910668"/>
            <a:ext cx="1940946" cy="457200"/>
          </a:xfrm>
          <a:prstGeom prst="roundRect">
            <a:avLst>
              <a:gd name="adj" fmla="val 18968"/>
            </a:avLst>
          </a:prstGeom>
          <a:noFill/>
          <a:ln w="9525">
            <a:noFill/>
            <a:round/>
          </a:ln>
        </p:spPr>
        <p:txBody>
          <a:bodyPr wrap="none" anchor="ctr"/>
          <a:lstStyle/>
          <a:p>
            <a:pPr algn="ctr">
              <a:buFontTx/>
              <a:buNone/>
            </a:pPr>
            <a:endParaRPr lang="ko-KR" altLang="en-US" sz="1200">
              <a:latin typeface="Microsoft YaHei" panose="020B0503020204020204" pitchFamily="34" charset="-122"/>
              <a:cs typeface="+mn-ea"/>
              <a:sym typeface="+mn-lt"/>
            </a:endParaRPr>
          </a:p>
        </p:txBody>
      </p:sp>
      <p:sp>
        <p:nvSpPr>
          <p:cNvPr id="8" name="AutoShape 10">
            <a:extLst>
              <a:ext uri="{FF2B5EF4-FFF2-40B4-BE49-F238E27FC236}">
                <a16:creationId xmlns:a16="http://schemas.microsoft.com/office/drawing/2014/main" id="{005015B2-C50A-BF49-AB80-DBC8E622E437}"/>
              </a:ext>
            </a:extLst>
          </p:cNvPr>
          <p:cNvSpPr>
            <a:spLocks noChangeArrowheads="1"/>
          </p:cNvSpPr>
          <p:nvPr/>
        </p:nvSpPr>
        <p:spPr bwMode="gray">
          <a:xfrm flipV="1">
            <a:off x="3491657" y="5482543"/>
            <a:ext cx="7102738" cy="70326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494 w 21600"/>
              <a:gd name="T13" fmla="*/ 2494 h 21600"/>
              <a:gd name="T14" fmla="*/ 19106 w 21600"/>
              <a:gd name="T15" fmla="*/ 19106 h 21600"/>
            </a:gdLst>
            <a:ahLst/>
            <a:cxnLst>
              <a:cxn ang="T8">
                <a:pos x="T0" y="T1"/>
              </a:cxn>
              <a:cxn ang="T9">
                <a:pos x="T2" y="T3"/>
              </a:cxn>
              <a:cxn ang="T10">
                <a:pos x="T4" y="T5"/>
              </a:cxn>
              <a:cxn ang="T11">
                <a:pos x="T6" y="T7"/>
              </a:cxn>
            </a:cxnLst>
            <a:rect l="T12" t="T13" r="T14" b="T15"/>
            <a:pathLst>
              <a:path w="21600" h="21600">
                <a:moveTo>
                  <a:pt x="0" y="0"/>
                </a:moveTo>
                <a:lnTo>
                  <a:pt x="1388" y="21600"/>
                </a:lnTo>
                <a:lnTo>
                  <a:pt x="20212" y="21600"/>
                </a:lnTo>
                <a:lnTo>
                  <a:pt x="21600" y="0"/>
                </a:lnTo>
                <a:close/>
              </a:path>
            </a:pathLst>
          </a:custGeom>
          <a:gradFill rotWithShape="0">
            <a:gsLst>
              <a:gs pos="0">
                <a:srgbClr val="DDDDDD"/>
              </a:gs>
              <a:gs pos="50000">
                <a:srgbClr val="FFFFFF"/>
              </a:gs>
              <a:gs pos="100000">
                <a:srgbClr val="DDDDDD"/>
              </a:gs>
            </a:gsLst>
            <a:lin ang="0" scaled="1"/>
          </a:gradFill>
          <a:ln w="9525" algn="ctr">
            <a:noFill/>
            <a:miter lim="800000"/>
          </a:ln>
        </p:spPr>
        <p:txBody>
          <a:bodyPr wrap="none" anchor="ctr"/>
          <a:lstStyle/>
          <a:p>
            <a:endParaRPr lang="ko-KR" altLang="en-US" sz="1600">
              <a:latin typeface="Microsoft YaHei" panose="020B0503020204020204" pitchFamily="34" charset="-122"/>
              <a:cs typeface="+mn-ea"/>
              <a:sym typeface="+mn-lt"/>
            </a:endParaRPr>
          </a:p>
        </p:txBody>
      </p:sp>
      <p:sp>
        <p:nvSpPr>
          <p:cNvPr id="9" name="Freeform 11">
            <a:extLst>
              <a:ext uri="{FF2B5EF4-FFF2-40B4-BE49-F238E27FC236}">
                <a16:creationId xmlns:a16="http://schemas.microsoft.com/office/drawing/2014/main" id="{3A455F15-C098-AB4D-BEE9-21B9FED4BFE7}"/>
              </a:ext>
            </a:extLst>
          </p:cNvPr>
          <p:cNvSpPr/>
          <p:nvPr/>
        </p:nvSpPr>
        <p:spPr bwMode="gray">
          <a:xfrm>
            <a:off x="3663951" y="5500747"/>
            <a:ext cx="6781004" cy="663575"/>
          </a:xfrm>
          <a:custGeom>
            <a:avLst/>
            <a:gdLst>
              <a:gd name="T0" fmla="*/ 2522 w 2732"/>
              <a:gd name="T1" fmla="*/ 0 h 533"/>
              <a:gd name="T2" fmla="*/ 201 w 2732"/>
              <a:gd name="T3" fmla="*/ 0 h 533"/>
              <a:gd name="T4" fmla="*/ 0 w 2732"/>
              <a:gd name="T5" fmla="*/ 533 h 533"/>
              <a:gd name="T6" fmla="*/ 2732 w 2732"/>
              <a:gd name="T7" fmla="*/ 533 h 533"/>
              <a:gd name="T8" fmla="*/ 2522 w 2732"/>
              <a:gd name="T9" fmla="*/ 0 h 533"/>
              <a:gd name="T10" fmla="*/ 0 60000 65536"/>
              <a:gd name="T11" fmla="*/ 0 60000 65536"/>
              <a:gd name="T12" fmla="*/ 0 60000 65536"/>
              <a:gd name="T13" fmla="*/ 0 60000 65536"/>
              <a:gd name="T14" fmla="*/ 0 60000 65536"/>
              <a:gd name="T15" fmla="*/ 0 w 2732"/>
              <a:gd name="T16" fmla="*/ 0 h 533"/>
              <a:gd name="T17" fmla="*/ 2732 w 2732"/>
              <a:gd name="T18" fmla="*/ 533 h 533"/>
            </a:gdLst>
            <a:ahLst/>
            <a:cxnLst>
              <a:cxn ang="T10">
                <a:pos x="T0" y="T1"/>
              </a:cxn>
              <a:cxn ang="T11">
                <a:pos x="T2" y="T3"/>
              </a:cxn>
              <a:cxn ang="T12">
                <a:pos x="T4" y="T5"/>
              </a:cxn>
              <a:cxn ang="T13">
                <a:pos x="T6" y="T7"/>
              </a:cxn>
              <a:cxn ang="T14">
                <a:pos x="T8" y="T9"/>
              </a:cxn>
            </a:cxnLst>
            <a:rect l="T15" t="T16" r="T17" b="T18"/>
            <a:pathLst>
              <a:path w="2732" h="533">
                <a:moveTo>
                  <a:pt x="2522" y="0"/>
                </a:moveTo>
                <a:lnTo>
                  <a:pt x="201" y="0"/>
                </a:lnTo>
                <a:lnTo>
                  <a:pt x="0" y="533"/>
                </a:lnTo>
                <a:lnTo>
                  <a:pt x="2732" y="533"/>
                </a:lnTo>
                <a:lnTo>
                  <a:pt x="2522" y="0"/>
                </a:lnTo>
                <a:close/>
              </a:path>
            </a:pathLst>
          </a:custGeom>
          <a:solidFill>
            <a:schemeClr val="bg1"/>
          </a:solidFill>
          <a:ln w="9525">
            <a:solidFill>
              <a:srgbClr val="777777"/>
            </a:solidFill>
            <a:round/>
          </a:ln>
        </p:spPr>
        <p:txBody>
          <a:bodyPr wrap="none" anchor="ctr"/>
          <a:lstStyle/>
          <a:p>
            <a:pPr algn="ctr">
              <a:buFontTx/>
              <a:buNone/>
              <a:defRPr/>
            </a:pPr>
            <a:endParaRPr lang="ko-KR" altLang="en-US" sz="1600">
              <a:latin typeface="Microsoft YaHei" panose="020B0503020204020204" pitchFamily="34" charset="-122"/>
              <a:cs typeface="+mn-ea"/>
              <a:sym typeface="+mn-lt"/>
            </a:endParaRPr>
          </a:p>
        </p:txBody>
      </p:sp>
      <p:sp>
        <p:nvSpPr>
          <p:cNvPr id="10" name="Text Box 12">
            <a:extLst>
              <a:ext uri="{FF2B5EF4-FFF2-40B4-BE49-F238E27FC236}">
                <a16:creationId xmlns:a16="http://schemas.microsoft.com/office/drawing/2014/main" id="{409E47FD-70AA-3145-AC58-A2CA869186B7}"/>
              </a:ext>
            </a:extLst>
          </p:cNvPr>
          <p:cNvSpPr txBox="1">
            <a:spLocks noChangeArrowheads="1"/>
          </p:cNvSpPr>
          <p:nvPr/>
        </p:nvSpPr>
        <p:spPr bwMode="gray">
          <a:xfrm>
            <a:off x="3943490" y="5453969"/>
            <a:ext cx="6225445" cy="701731"/>
          </a:xfrm>
          <a:prstGeom prst="rect">
            <a:avLst/>
          </a:prstGeom>
          <a:noFill/>
          <a:ln w="9525">
            <a:noFill/>
            <a:miter lim="800000"/>
          </a:ln>
        </p:spPr>
        <p:txBody>
          <a:bodyPr>
            <a:spAutoFit/>
          </a:bodyPr>
          <a:lstStyle/>
          <a:p>
            <a:pPr marL="711200" indent="-116205" eaLnBrk="0" hangingPunct="0">
              <a:lnSpc>
                <a:spcPct val="120000"/>
              </a:lnSpc>
              <a:spcBef>
                <a:spcPct val="0"/>
              </a:spcBef>
              <a:buClr>
                <a:srgbClr val="000000"/>
              </a:buClr>
              <a:buSzPct val="80000"/>
              <a:buFont typeface="Arial" panose="020B0604020202020204" pitchFamily="34" charset="0"/>
              <a:buChar char="•"/>
            </a:pPr>
            <a:r>
              <a:rPr kumimoji="1" lang="zh-CN" altLang="en-US" sz="1100" dirty="0">
                <a:latin typeface="Microsoft YaHei" panose="020B0503020204020204" pitchFamily="34" charset="-122"/>
                <a:ea typeface="Microsoft YaHei" panose="020B0503020204020204" pitchFamily="34" charset="-122"/>
                <a:cs typeface="+mn-ea"/>
                <a:sym typeface="+mn-lt"/>
              </a:rPr>
              <a:t>制定具体的应对战略，持续的监控</a:t>
            </a:r>
            <a:r>
              <a:rPr kumimoji="1" lang="en-US" altLang="ko-KR" sz="1100" dirty="0">
                <a:latin typeface="Microsoft YaHei" panose="020B0503020204020204" pitchFamily="34" charset="-122"/>
                <a:ea typeface="Microsoft YaHei" panose="020B0503020204020204" pitchFamily="34" charset="-122"/>
                <a:cs typeface="+mn-ea"/>
                <a:sym typeface="+mn-lt"/>
              </a:rPr>
              <a:t>/</a:t>
            </a:r>
            <a:r>
              <a:rPr kumimoji="1" lang="zh-CN" altLang="en-US" sz="1100" dirty="0">
                <a:latin typeface="Microsoft YaHei" panose="020B0503020204020204" pitchFamily="34" charset="-122"/>
                <a:ea typeface="Microsoft YaHei" panose="020B0503020204020204" pitchFamily="34" charset="-122"/>
                <a:cs typeface="+mn-ea"/>
                <a:sym typeface="+mn-lt"/>
              </a:rPr>
              <a:t>纠正措施</a:t>
            </a:r>
            <a:endParaRPr kumimoji="1" lang="ko-KR" altLang="en-US" sz="1100" dirty="0">
              <a:latin typeface="Microsoft YaHei" panose="020B0503020204020204" pitchFamily="34" charset="-122"/>
              <a:cs typeface="+mn-ea"/>
              <a:sym typeface="+mn-lt"/>
            </a:endParaRPr>
          </a:p>
          <a:p>
            <a:pPr marL="711200" indent="-116205" eaLnBrk="0" hangingPunct="0">
              <a:lnSpc>
                <a:spcPct val="120000"/>
              </a:lnSpc>
              <a:spcBef>
                <a:spcPct val="0"/>
              </a:spcBef>
              <a:buClr>
                <a:srgbClr val="000000"/>
              </a:buClr>
              <a:buSzPct val="80000"/>
              <a:buFont typeface="Arial" panose="020B0604020202020204" pitchFamily="34" charset="0"/>
              <a:buChar char="•"/>
            </a:pPr>
            <a:r>
              <a:rPr kumimoji="1" lang="zh-CN" altLang="en-US" sz="1100" dirty="0">
                <a:latin typeface="Microsoft YaHei" panose="020B0503020204020204" pitchFamily="34" charset="-122"/>
                <a:ea typeface="Microsoft YaHei" panose="020B0503020204020204" pitchFamily="34" charset="-122"/>
                <a:cs typeface="+mn-ea"/>
                <a:sym typeface="+mn-lt"/>
              </a:rPr>
              <a:t>通过分析发生风险可能性及影响力而选定优先顺序。</a:t>
            </a:r>
            <a:endParaRPr kumimoji="1" lang="ko-KR" altLang="en-US" sz="1100" dirty="0">
              <a:latin typeface="Microsoft YaHei" panose="020B0503020204020204" pitchFamily="34" charset="-122"/>
              <a:cs typeface="+mn-ea"/>
              <a:sym typeface="+mn-lt"/>
            </a:endParaRPr>
          </a:p>
          <a:p>
            <a:pPr marL="711200" indent="-116205" eaLnBrk="0" hangingPunct="0">
              <a:lnSpc>
                <a:spcPct val="120000"/>
              </a:lnSpc>
              <a:spcBef>
                <a:spcPct val="0"/>
              </a:spcBef>
              <a:buClr>
                <a:srgbClr val="000000"/>
              </a:buClr>
              <a:buSzPct val="80000"/>
              <a:buFont typeface="Arial" panose="020B0604020202020204" pitchFamily="34" charset="0"/>
              <a:buChar char="•"/>
            </a:pPr>
            <a:r>
              <a:rPr kumimoji="1" lang="zh-CN" altLang="en-US" sz="1100" dirty="0">
                <a:latin typeface="Microsoft YaHei" panose="020B0503020204020204" pitchFamily="34" charset="-122"/>
                <a:ea typeface="Microsoft YaHei" panose="020B0503020204020204" pitchFamily="34" charset="-122"/>
                <a:cs typeface="+mn-ea"/>
                <a:sym typeface="+mn-lt"/>
              </a:rPr>
              <a:t>跨项目全部阶段追溯管理风险识别及已识别出的风险</a:t>
            </a:r>
            <a:endParaRPr kumimoji="1" lang="ko-KR" altLang="en-US" sz="1100" dirty="0">
              <a:latin typeface="Microsoft YaHei" panose="020B0503020204020204" pitchFamily="34" charset="-122"/>
              <a:cs typeface="+mn-ea"/>
              <a:sym typeface="+mn-lt"/>
            </a:endParaRPr>
          </a:p>
        </p:txBody>
      </p:sp>
      <p:sp>
        <p:nvSpPr>
          <p:cNvPr id="11" name="Text Box 16">
            <a:extLst>
              <a:ext uri="{FF2B5EF4-FFF2-40B4-BE49-F238E27FC236}">
                <a16:creationId xmlns:a16="http://schemas.microsoft.com/office/drawing/2014/main" id="{178852C4-8681-EA40-900D-BC4C287FE324}"/>
              </a:ext>
            </a:extLst>
          </p:cNvPr>
          <p:cNvSpPr txBox="1">
            <a:spLocks noChangeArrowheads="1"/>
          </p:cNvSpPr>
          <p:nvPr/>
        </p:nvSpPr>
        <p:spPr bwMode="gray">
          <a:xfrm>
            <a:off x="3410785" y="4715780"/>
            <a:ext cx="7127351" cy="336118"/>
          </a:xfrm>
          <a:prstGeom prst="rect">
            <a:avLst/>
          </a:prstGeom>
          <a:solidFill>
            <a:schemeClr val="bg1">
              <a:lumMod val="85000"/>
            </a:schemeClr>
          </a:solidFill>
          <a:ln w="9525">
            <a:noFill/>
            <a:miter lim="800000"/>
          </a:ln>
        </p:spPr>
        <p:txBody>
          <a:bodyPr>
            <a:spAutoFit/>
          </a:bodyPr>
          <a:lstStyle/>
          <a:p>
            <a:pPr algn="ctr">
              <a:spcBef>
                <a:spcPct val="0"/>
              </a:spcBef>
              <a:buFontTx/>
              <a:buNone/>
              <a:defRPr/>
            </a:pPr>
            <a:endParaRPr lang="ko-KR" altLang="en-US" sz="1600">
              <a:latin typeface="Microsoft YaHei" panose="020B0503020204020204" pitchFamily="34" charset="-122"/>
              <a:cs typeface="+mn-ea"/>
              <a:sym typeface="+mn-lt"/>
            </a:endParaRPr>
          </a:p>
        </p:txBody>
      </p:sp>
      <p:sp>
        <p:nvSpPr>
          <p:cNvPr id="12" name="AutoShape 17">
            <a:extLst>
              <a:ext uri="{FF2B5EF4-FFF2-40B4-BE49-F238E27FC236}">
                <a16:creationId xmlns:a16="http://schemas.microsoft.com/office/drawing/2014/main" id="{AD2DA7EE-36A4-854E-85E4-67FD95CB4657}"/>
              </a:ext>
            </a:extLst>
          </p:cNvPr>
          <p:cNvSpPr>
            <a:spLocks noChangeArrowheads="1"/>
          </p:cNvSpPr>
          <p:nvPr/>
        </p:nvSpPr>
        <p:spPr bwMode="gray">
          <a:xfrm>
            <a:off x="5761369" y="1920193"/>
            <a:ext cx="1942705" cy="457200"/>
          </a:xfrm>
          <a:prstGeom prst="roundRect">
            <a:avLst>
              <a:gd name="adj" fmla="val 16736"/>
            </a:avLst>
          </a:prstGeom>
          <a:noFill/>
          <a:ln w="9525">
            <a:noFill/>
            <a:round/>
          </a:ln>
        </p:spPr>
        <p:txBody>
          <a:bodyPr wrap="none" anchor="ctr"/>
          <a:lstStyle/>
          <a:p>
            <a:pPr algn="ctr">
              <a:buFontTx/>
              <a:buNone/>
            </a:pPr>
            <a:endParaRPr lang="ko-KR" altLang="en-US" sz="1200">
              <a:latin typeface="Microsoft YaHei" panose="020B0503020204020204" pitchFamily="34" charset="-122"/>
              <a:cs typeface="+mn-ea"/>
              <a:sym typeface="+mn-lt"/>
            </a:endParaRPr>
          </a:p>
        </p:txBody>
      </p:sp>
      <p:sp>
        <p:nvSpPr>
          <p:cNvPr id="13" name="AutoShape 18">
            <a:extLst>
              <a:ext uri="{FF2B5EF4-FFF2-40B4-BE49-F238E27FC236}">
                <a16:creationId xmlns:a16="http://schemas.microsoft.com/office/drawing/2014/main" id="{5818042C-DC22-0049-8896-F82DDC6FEA5F}"/>
              </a:ext>
            </a:extLst>
          </p:cNvPr>
          <p:cNvSpPr>
            <a:spLocks noChangeArrowheads="1"/>
          </p:cNvSpPr>
          <p:nvPr/>
        </p:nvSpPr>
        <p:spPr bwMode="gray">
          <a:xfrm flipV="1">
            <a:off x="3588352" y="1836055"/>
            <a:ext cx="6800344" cy="615950"/>
          </a:xfrm>
          <a:custGeom>
            <a:avLst/>
            <a:gdLst>
              <a:gd name="T0" fmla="*/ 6140450 w 21600"/>
              <a:gd name="T1" fmla="*/ 307975 h 21600"/>
              <a:gd name="T2" fmla="*/ 3070225 w 21600"/>
              <a:gd name="T3" fmla="*/ 615950 h 21600"/>
              <a:gd name="T4" fmla="*/ 0 w 21600"/>
              <a:gd name="T5" fmla="*/ 307975 h 21600"/>
              <a:gd name="T6" fmla="*/ 3070225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close/>
              </a:path>
            </a:pathLst>
          </a:custGeom>
          <a:solidFill>
            <a:schemeClr val="bg1">
              <a:lumMod val="85000"/>
            </a:schemeClr>
          </a:solidFill>
          <a:ln w="9525" algn="ctr">
            <a:noFill/>
            <a:miter lim="800000"/>
          </a:ln>
        </p:spPr>
        <p:txBody>
          <a:bodyPr rot="10800000" wrap="none" anchor="ctr"/>
          <a:lstStyle/>
          <a:p>
            <a:pPr algn="ctr">
              <a:buFontTx/>
              <a:buNone/>
              <a:defRPr/>
            </a:pPr>
            <a:endParaRPr lang="en-US" altLang="ko-KR" sz="1050" b="1" u="sng" dirty="0">
              <a:solidFill>
                <a:srgbClr val="000000"/>
              </a:solidFill>
              <a:latin typeface="Microsoft YaHei" panose="020B0503020204020204" pitchFamily="34" charset="-122"/>
              <a:ea typeface="Microsoft YaHei" panose="020B0503020204020204" pitchFamily="34" charset="-122"/>
              <a:cs typeface="+mn-ea"/>
              <a:sym typeface="+mn-lt"/>
            </a:endParaRPr>
          </a:p>
        </p:txBody>
      </p:sp>
      <p:sp>
        <p:nvSpPr>
          <p:cNvPr id="14" name="AutoShape 19">
            <a:extLst>
              <a:ext uri="{FF2B5EF4-FFF2-40B4-BE49-F238E27FC236}">
                <a16:creationId xmlns:a16="http://schemas.microsoft.com/office/drawing/2014/main" id="{24375315-42F6-7641-802A-C79974116FCD}"/>
              </a:ext>
            </a:extLst>
          </p:cNvPr>
          <p:cNvSpPr>
            <a:spLocks noChangeArrowheads="1"/>
          </p:cNvSpPr>
          <p:nvPr/>
        </p:nvSpPr>
        <p:spPr bwMode="gray">
          <a:xfrm>
            <a:off x="3583079" y="2477406"/>
            <a:ext cx="6802102" cy="793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293 w 21600"/>
              <a:gd name="T13" fmla="*/ 2293 h 21600"/>
              <a:gd name="T14" fmla="*/ 19307 w 21600"/>
              <a:gd name="T15" fmla="*/ 19307 h 21600"/>
            </a:gdLst>
            <a:ahLst/>
            <a:cxnLst>
              <a:cxn ang="T8">
                <a:pos x="T0" y="T1"/>
              </a:cxn>
              <a:cxn ang="T9">
                <a:pos x="T2" y="T3"/>
              </a:cxn>
              <a:cxn ang="T10">
                <a:pos x="T4" y="T5"/>
              </a:cxn>
              <a:cxn ang="T11">
                <a:pos x="T6" y="T7"/>
              </a:cxn>
            </a:cxnLst>
            <a:rect l="T12" t="T13" r="T14" b="T15"/>
            <a:pathLst>
              <a:path w="21600" h="21600">
                <a:moveTo>
                  <a:pt x="0" y="0"/>
                </a:moveTo>
                <a:lnTo>
                  <a:pt x="985" y="21600"/>
                </a:lnTo>
                <a:lnTo>
                  <a:pt x="20615" y="21600"/>
                </a:lnTo>
                <a:lnTo>
                  <a:pt x="21600" y="0"/>
                </a:lnTo>
                <a:close/>
              </a:path>
            </a:pathLst>
          </a:custGeom>
          <a:gradFill rotWithShape="0">
            <a:gsLst>
              <a:gs pos="0">
                <a:srgbClr val="DDDDDD"/>
              </a:gs>
              <a:gs pos="50000">
                <a:srgbClr val="F9F9F9"/>
              </a:gs>
              <a:gs pos="100000">
                <a:srgbClr val="DDDDDD"/>
              </a:gs>
            </a:gsLst>
            <a:lin ang="0" scaled="1"/>
          </a:gradFill>
          <a:ln w="9525" algn="ctr">
            <a:noFill/>
            <a:miter lim="800000"/>
          </a:ln>
        </p:spPr>
        <p:txBody>
          <a:bodyPr wrap="none" anchor="ctr"/>
          <a:lstStyle/>
          <a:p>
            <a:endParaRPr lang="ko-KR" altLang="en-US" sz="1600">
              <a:latin typeface="Microsoft YaHei" panose="020B0503020204020204" pitchFamily="34" charset="-122"/>
              <a:cs typeface="+mn-ea"/>
              <a:sym typeface="+mn-lt"/>
            </a:endParaRPr>
          </a:p>
        </p:txBody>
      </p:sp>
      <p:sp>
        <p:nvSpPr>
          <p:cNvPr id="15" name="AutoShape 20">
            <a:extLst>
              <a:ext uri="{FF2B5EF4-FFF2-40B4-BE49-F238E27FC236}">
                <a16:creationId xmlns:a16="http://schemas.microsoft.com/office/drawing/2014/main" id="{1EA1E501-8CCC-6D4E-A63B-B3BE6F15B47B}"/>
              </a:ext>
            </a:extLst>
          </p:cNvPr>
          <p:cNvSpPr>
            <a:spLocks noChangeArrowheads="1"/>
          </p:cNvSpPr>
          <p:nvPr/>
        </p:nvSpPr>
        <p:spPr bwMode="gray">
          <a:xfrm>
            <a:off x="3871407" y="1917019"/>
            <a:ext cx="1914574" cy="454025"/>
          </a:xfrm>
          <a:prstGeom prst="rect">
            <a:avLst/>
          </a:prstGeom>
          <a:solidFill>
            <a:schemeClr val="bg1"/>
          </a:solidFill>
          <a:ln w="9525" algn="ctr">
            <a:solidFill>
              <a:srgbClr val="777777"/>
            </a:solidFill>
            <a:round/>
          </a:ln>
        </p:spPr>
        <p:txBody>
          <a:bodyPr wrap="none" anchor="ctr"/>
          <a:lstStyle/>
          <a:p>
            <a:pPr algn="ctr">
              <a:buFontTx/>
              <a:buNone/>
            </a:pPr>
            <a:r>
              <a:rPr lang="zh-CN" altLang="en-US" sz="1200" b="1" dirty="0">
                <a:latin typeface="Microsoft YaHei" panose="020B0503020204020204" pitchFamily="34" charset="-122"/>
                <a:ea typeface="Microsoft YaHei" panose="020B0503020204020204" pitchFamily="34" charset="-122"/>
                <a:cs typeface="+mn-ea"/>
                <a:sym typeface="+mn-lt"/>
              </a:rPr>
              <a:t>早期识别风险要素</a:t>
            </a:r>
          </a:p>
        </p:txBody>
      </p:sp>
      <p:sp>
        <p:nvSpPr>
          <p:cNvPr id="16" name="AutoShape 21">
            <a:extLst>
              <a:ext uri="{FF2B5EF4-FFF2-40B4-BE49-F238E27FC236}">
                <a16:creationId xmlns:a16="http://schemas.microsoft.com/office/drawing/2014/main" id="{5C2F1F31-DE48-BC47-9F01-26B830BCBB71}"/>
              </a:ext>
            </a:extLst>
          </p:cNvPr>
          <p:cNvSpPr>
            <a:spLocks noChangeArrowheads="1"/>
          </p:cNvSpPr>
          <p:nvPr/>
        </p:nvSpPr>
        <p:spPr bwMode="gray">
          <a:xfrm>
            <a:off x="6030358" y="1917019"/>
            <a:ext cx="1914574" cy="454025"/>
          </a:xfrm>
          <a:prstGeom prst="rect">
            <a:avLst/>
          </a:prstGeom>
          <a:solidFill>
            <a:schemeClr val="bg1"/>
          </a:solidFill>
          <a:ln w="9525" algn="ctr">
            <a:solidFill>
              <a:srgbClr val="777777"/>
            </a:solidFill>
            <a:round/>
          </a:ln>
        </p:spPr>
        <p:txBody>
          <a:bodyPr wrap="none" anchor="ctr"/>
          <a:lstStyle/>
          <a:p>
            <a:pPr algn="ctr">
              <a:buFontTx/>
              <a:buNone/>
            </a:pPr>
            <a:r>
              <a:rPr lang="zh-CN" altLang="en-US" sz="1200" b="1" dirty="0">
                <a:latin typeface="Microsoft YaHei" panose="020B0503020204020204" pitchFamily="34" charset="-122"/>
                <a:ea typeface="Microsoft YaHei" panose="020B0503020204020204" pitchFamily="34" charset="-122"/>
                <a:cs typeface="+mn-ea"/>
                <a:sym typeface="+mn-lt"/>
              </a:rPr>
              <a:t>彻底的风险应对</a:t>
            </a:r>
          </a:p>
        </p:txBody>
      </p:sp>
      <p:sp>
        <p:nvSpPr>
          <p:cNvPr id="17" name="AutoShape 22">
            <a:extLst>
              <a:ext uri="{FF2B5EF4-FFF2-40B4-BE49-F238E27FC236}">
                <a16:creationId xmlns:a16="http://schemas.microsoft.com/office/drawing/2014/main" id="{EBCAFAFC-71B2-7E48-8305-F985EFAE001C}"/>
              </a:ext>
            </a:extLst>
          </p:cNvPr>
          <p:cNvSpPr>
            <a:spLocks noChangeArrowheads="1"/>
          </p:cNvSpPr>
          <p:nvPr/>
        </p:nvSpPr>
        <p:spPr bwMode="gray">
          <a:xfrm>
            <a:off x="8191068" y="1917019"/>
            <a:ext cx="1914575" cy="454025"/>
          </a:xfrm>
          <a:prstGeom prst="rect">
            <a:avLst/>
          </a:prstGeom>
          <a:solidFill>
            <a:schemeClr val="bg1"/>
          </a:solidFill>
          <a:ln w="9525" algn="ctr">
            <a:solidFill>
              <a:srgbClr val="777777"/>
            </a:solidFill>
            <a:round/>
          </a:ln>
        </p:spPr>
        <p:txBody>
          <a:bodyPr wrap="none" anchor="ctr"/>
          <a:lstStyle/>
          <a:p>
            <a:pPr algn="ctr">
              <a:buFontTx/>
              <a:buNone/>
            </a:pPr>
            <a:r>
              <a:rPr lang="zh-CN" altLang="en-US" sz="1200" b="1" dirty="0">
                <a:latin typeface="Microsoft YaHei" panose="020B0503020204020204" pitchFamily="34" charset="-122"/>
                <a:ea typeface="Microsoft YaHei" panose="020B0503020204020204" pitchFamily="34" charset="-122"/>
                <a:cs typeface="+mn-ea"/>
                <a:sym typeface="+mn-lt"/>
              </a:rPr>
              <a:t>风险影响力最少化</a:t>
            </a:r>
          </a:p>
        </p:txBody>
      </p:sp>
      <p:sp>
        <p:nvSpPr>
          <p:cNvPr id="18" name="Oval 23">
            <a:extLst>
              <a:ext uri="{FF2B5EF4-FFF2-40B4-BE49-F238E27FC236}">
                <a16:creationId xmlns:a16="http://schemas.microsoft.com/office/drawing/2014/main" id="{4D4C7211-1CE6-D44E-917D-253F958CA85E}"/>
              </a:ext>
            </a:extLst>
          </p:cNvPr>
          <p:cNvSpPr>
            <a:spLocks noChangeArrowheads="1"/>
          </p:cNvSpPr>
          <p:nvPr/>
        </p:nvSpPr>
        <p:spPr bwMode="gray">
          <a:xfrm>
            <a:off x="5560944" y="2926669"/>
            <a:ext cx="1459226" cy="796925"/>
          </a:xfrm>
          <a:prstGeom prst="ellipse">
            <a:avLst/>
          </a:prstGeom>
          <a:solidFill>
            <a:srgbClr val="35ACFD"/>
          </a:solidFill>
          <a:ln w="28575">
            <a:solidFill>
              <a:schemeClr val="bg1">
                <a:lumMod val="95000"/>
              </a:schemeClr>
            </a:solidFill>
            <a:round/>
            <a:tailEnd type="none" w="sm" len="sm"/>
          </a:ln>
        </p:spPr>
        <p:txBody>
          <a:bodyPr wrap="none" lIns="72000" tIns="72000" rIns="72000" bIns="36000" anchor="ctr"/>
          <a:lstStyle/>
          <a:p>
            <a:pPr algn="ctr">
              <a:spcBef>
                <a:spcPct val="0"/>
              </a:spcBef>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分析风险</a:t>
            </a:r>
          </a:p>
        </p:txBody>
      </p:sp>
      <p:sp>
        <p:nvSpPr>
          <p:cNvPr id="19" name="Oval 24">
            <a:extLst>
              <a:ext uri="{FF2B5EF4-FFF2-40B4-BE49-F238E27FC236}">
                <a16:creationId xmlns:a16="http://schemas.microsoft.com/office/drawing/2014/main" id="{F9CE63F7-B7E4-314D-93E3-CD99E5C5843D}"/>
              </a:ext>
            </a:extLst>
          </p:cNvPr>
          <p:cNvSpPr>
            <a:spLocks noChangeArrowheads="1"/>
          </p:cNvSpPr>
          <p:nvPr/>
        </p:nvSpPr>
        <p:spPr bwMode="gray">
          <a:xfrm>
            <a:off x="6956878" y="2926669"/>
            <a:ext cx="1459226" cy="796925"/>
          </a:xfrm>
          <a:prstGeom prst="ellipse">
            <a:avLst/>
          </a:prstGeom>
          <a:solidFill>
            <a:srgbClr val="35ACFD"/>
          </a:solidFill>
          <a:ln w="28575">
            <a:solidFill>
              <a:schemeClr val="bg1">
                <a:lumMod val="95000"/>
              </a:schemeClr>
            </a:solidFill>
            <a:round/>
            <a:tailEnd type="none" w="sm" len="sm"/>
          </a:ln>
        </p:spPr>
        <p:txBody>
          <a:bodyPr wrap="none" lIns="72000" tIns="72000" rIns="72000" bIns="36000" anchor="ctr"/>
          <a:lstStyle/>
          <a:p>
            <a:pPr algn="ctr">
              <a:spcBef>
                <a:spcPct val="0"/>
              </a:spcBef>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监控及控制</a:t>
            </a:r>
          </a:p>
        </p:txBody>
      </p:sp>
      <p:sp>
        <p:nvSpPr>
          <p:cNvPr id="20" name="Freeform 25">
            <a:extLst>
              <a:ext uri="{FF2B5EF4-FFF2-40B4-BE49-F238E27FC236}">
                <a16:creationId xmlns:a16="http://schemas.microsoft.com/office/drawing/2014/main" id="{FBF24B94-2E8C-0840-8DF4-656A441A0F9B}"/>
              </a:ext>
            </a:extLst>
          </p:cNvPr>
          <p:cNvSpPr/>
          <p:nvPr/>
        </p:nvSpPr>
        <p:spPr bwMode="gray">
          <a:xfrm flipV="1">
            <a:off x="8191067" y="3155268"/>
            <a:ext cx="1596358" cy="76200"/>
          </a:xfrm>
          <a:custGeom>
            <a:avLst/>
            <a:gdLst>
              <a:gd name="T0" fmla="*/ 0 w 1200"/>
              <a:gd name="T1" fmla="*/ 2147483647 h 144"/>
              <a:gd name="T2" fmla="*/ 2147483647 w 1200"/>
              <a:gd name="T3" fmla="*/ 0 h 144"/>
              <a:gd name="T4" fmla="*/ 2147483647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48" y="0"/>
                </a:lnTo>
                <a:lnTo>
                  <a:pt x="1200" y="0"/>
                </a:lnTo>
              </a:path>
            </a:pathLst>
          </a:custGeom>
          <a:noFill/>
          <a:ln w="9525">
            <a:solidFill>
              <a:schemeClr val="tx1"/>
            </a:solidFill>
            <a:round/>
            <a:headEnd type="oval" w="sm" len="sm"/>
            <a:tailEnd type="oval" w="sm" len="sm"/>
          </a:ln>
        </p:spPr>
        <p:txBody>
          <a:bodyPr lIns="0" tIns="0" rIns="0" bIns="0"/>
          <a:lstStyle/>
          <a:p>
            <a:endParaRPr lang="ko-KR" altLang="en-US" sz="1600">
              <a:latin typeface="Microsoft YaHei" panose="020B0503020204020204" pitchFamily="34" charset="-122"/>
              <a:cs typeface="+mn-ea"/>
              <a:sym typeface="+mn-lt"/>
            </a:endParaRPr>
          </a:p>
        </p:txBody>
      </p:sp>
      <p:sp>
        <p:nvSpPr>
          <p:cNvPr id="21" name="AutoShape 26">
            <a:extLst>
              <a:ext uri="{FF2B5EF4-FFF2-40B4-BE49-F238E27FC236}">
                <a16:creationId xmlns:a16="http://schemas.microsoft.com/office/drawing/2014/main" id="{C87B3DBB-AE98-3A4A-9C1B-C74DEDFDC431}"/>
              </a:ext>
            </a:extLst>
          </p:cNvPr>
          <p:cNvSpPr>
            <a:spLocks noChangeArrowheads="1"/>
          </p:cNvSpPr>
          <p:nvPr/>
        </p:nvSpPr>
        <p:spPr bwMode="gray">
          <a:xfrm>
            <a:off x="8444234" y="3769630"/>
            <a:ext cx="1893478" cy="476726"/>
          </a:xfrm>
          <a:prstGeom prst="roundRect">
            <a:avLst>
              <a:gd name="adj" fmla="val 16667"/>
            </a:avLst>
          </a:prstGeom>
          <a:noFill/>
          <a:ln w="9525">
            <a:noFill/>
            <a:round/>
          </a:ln>
        </p:spPr>
        <p:txBody>
          <a:bodyPr lIns="36000" rIns="36000">
            <a:spAutoFit/>
          </a:bodyPr>
          <a:lstStyle/>
          <a:p>
            <a:pPr algn="r" latinLnBrk="0">
              <a:spcBef>
                <a:spcPct val="0"/>
              </a:spcBef>
              <a:buClr>
                <a:schemeClr val="tx1"/>
              </a:buClr>
              <a:buSzPct val="80000"/>
            </a:pPr>
            <a:r>
              <a:rPr lang="zh-CN" altLang="en-US" sz="1100" dirty="0">
                <a:latin typeface="Microsoft YaHei" panose="020B0503020204020204" pitchFamily="34" charset="-122"/>
                <a:ea typeface="Microsoft YaHei" panose="020B0503020204020204" pitchFamily="34" charset="-122"/>
                <a:cs typeface="+mn-ea"/>
                <a:sym typeface="+mn-lt"/>
              </a:rPr>
              <a:t>对于优先顺序的</a:t>
            </a:r>
            <a:endParaRPr lang="en-US" altLang="zh-CN" sz="1100" dirty="0">
              <a:latin typeface="Microsoft YaHei" panose="020B0503020204020204" pitchFamily="34" charset="-122"/>
              <a:ea typeface="Microsoft YaHei" panose="020B0503020204020204" pitchFamily="34" charset="-122"/>
              <a:cs typeface="+mn-ea"/>
              <a:sym typeface="+mn-lt"/>
            </a:endParaRPr>
          </a:p>
          <a:p>
            <a:pPr algn="r" latinLnBrk="0">
              <a:spcBef>
                <a:spcPct val="0"/>
              </a:spcBef>
              <a:buClr>
                <a:schemeClr val="tx1"/>
              </a:buClr>
              <a:buSzPct val="80000"/>
            </a:pPr>
            <a:r>
              <a:rPr lang="zh-CN" altLang="en-US" sz="1100" dirty="0">
                <a:latin typeface="Microsoft YaHei" panose="020B0503020204020204" pitchFamily="34" charset="-122"/>
                <a:ea typeface="Microsoft YaHei" panose="020B0503020204020204" pitchFamily="34" charset="-122"/>
                <a:cs typeface="+mn-ea"/>
                <a:sym typeface="+mn-lt"/>
              </a:rPr>
              <a:t>具体应对战略</a:t>
            </a:r>
            <a:endParaRPr lang="ko-KR" altLang="en-US" sz="1100" dirty="0">
              <a:latin typeface="Microsoft YaHei" panose="020B0503020204020204" pitchFamily="34" charset="-122"/>
              <a:cs typeface="+mn-ea"/>
              <a:sym typeface="+mn-lt"/>
            </a:endParaRPr>
          </a:p>
        </p:txBody>
      </p:sp>
      <p:sp>
        <p:nvSpPr>
          <p:cNvPr id="22" name="Oval 27">
            <a:extLst>
              <a:ext uri="{FF2B5EF4-FFF2-40B4-BE49-F238E27FC236}">
                <a16:creationId xmlns:a16="http://schemas.microsoft.com/office/drawing/2014/main" id="{2528D6A6-ED08-4649-99E9-838053879821}"/>
              </a:ext>
            </a:extLst>
          </p:cNvPr>
          <p:cNvSpPr>
            <a:spLocks noChangeArrowheads="1"/>
          </p:cNvSpPr>
          <p:nvPr/>
        </p:nvSpPr>
        <p:spPr bwMode="gray">
          <a:xfrm>
            <a:off x="6956878" y="3604531"/>
            <a:ext cx="1459226" cy="796925"/>
          </a:xfrm>
          <a:prstGeom prst="ellipse">
            <a:avLst/>
          </a:prstGeom>
          <a:solidFill>
            <a:srgbClr val="35ACFD"/>
          </a:solidFill>
          <a:ln w="28575">
            <a:solidFill>
              <a:schemeClr val="bg1">
                <a:lumMod val="95000"/>
              </a:schemeClr>
            </a:solidFill>
            <a:round/>
            <a:tailEnd type="none" w="sm" len="sm"/>
          </a:ln>
        </p:spPr>
        <p:txBody>
          <a:bodyPr wrap="none" lIns="72000" tIns="72000" rIns="72000" bIns="36000" anchor="ctr"/>
          <a:lstStyle/>
          <a:p>
            <a:pPr algn="ctr">
              <a:spcBef>
                <a:spcPct val="0"/>
              </a:spcBef>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制定风险</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a:p>
            <a:pPr algn="ctr">
              <a:spcBef>
                <a:spcPct val="0"/>
              </a:spcBef>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应对措施</a:t>
            </a:r>
            <a:endParaRPr lang="ko-KR" altLang="en-US" sz="1200" b="1" dirty="0">
              <a:solidFill>
                <a:schemeClr val="bg1"/>
              </a:solidFill>
              <a:latin typeface="Microsoft YaHei" panose="020B0503020204020204" pitchFamily="34" charset="-122"/>
              <a:cs typeface="+mn-ea"/>
              <a:sym typeface="+mn-lt"/>
            </a:endParaRPr>
          </a:p>
        </p:txBody>
      </p:sp>
      <p:sp>
        <p:nvSpPr>
          <p:cNvPr id="23" name="Oval 28">
            <a:extLst>
              <a:ext uri="{FF2B5EF4-FFF2-40B4-BE49-F238E27FC236}">
                <a16:creationId xmlns:a16="http://schemas.microsoft.com/office/drawing/2014/main" id="{57700CA6-AA49-C149-917D-3E1D556795BD}"/>
              </a:ext>
            </a:extLst>
          </p:cNvPr>
          <p:cNvSpPr>
            <a:spLocks noChangeArrowheads="1"/>
          </p:cNvSpPr>
          <p:nvPr/>
        </p:nvSpPr>
        <p:spPr bwMode="gray">
          <a:xfrm>
            <a:off x="5560944" y="3604531"/>
            <a:ext cx="1459226" cy="796925"/>
          </a:xfrm>
          <a:prstGeom prst="ellipse">
            <a:avLst/>
          </a:prstGeom>
          <a:solidFill>
            <a:srgbClr val="35ACFD"/>
          </a:solidFill>
          <a:ln w="28575">
            <a:solidFill>
              <a:schemeClr val="bg1">
                <a:lumMod val="95000"/>
              </a:schemeClr>
            </a:solidFill>
            <a:round/>
            <a:tailEnd type="none" w="sm" len="sm"/>
          </a:ln>
        </p:spPr>
        <p:txBody>
          <a:bodyPr wrap="none" lIns="72000" tIns="72000" rIns="72000" bIns="36000" anchor="ctr"/>
          <a:lstStyle/>
          <a:p>
            <a:pPr algn="ctr">
              <a:spcBef>
                <a:spcPct val="0"/>
              </a:spcBef>
              <a:buFontTx/>
              <a:buNone/>
              <a:defRPr/>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识别风险</a:t>
            </a:r>
          </a:p>
        </p:txBody>
      </p:sp>
      <p:sp>
        <p:nvSpPr>
          <p:cNvPr id="24" name="Freeform 29">
            <a:extLst>
              <a:ext uri="{FF2B5EF4-FFF2-40B4-BE49-F238E27FC236}">
                <a16:creationId xmlns:a16="http://schemas.microsoft.com/office/drawing/2014/main" id="{9A27F23D-49A3-8F47-8912-9C057833750B}"/>
              </a:ext>
            </a:extLst>
          </p:cNvPr>
          <p:cNvSpPr/>
          <p:nvPr/>
        </p:nvSpPr>
        <p:spPr bwMode="gray">
          <a:xfrm>
            <a:off x="8315893" y="4088718"/>
            <a:ext cx="1981382" cy="163512"/>
          </a:xfrm>
          <a:custGeom>
            <a:avLst/>
            <a:gdLst>
              <a:gd name="T0" fmla="*/ 0 w 1104"/>
              <a:gd name="T1" fmla="*/ 0 h 48"/>
              <a:gd name="T2" fmla="*/ 2147483647 w 1104"/>
              <a:gd name="T3" fmla="*/ 2147483647 h 48"/>
              <a:gd name="T4" fmla="*/ 2147483647 w 1104"/>
              <a:gd name="T5" fmla="*/ 2147483647 h 48"/>
              <a:gd name="T6" fmla="*/ 0 60000 65536"/>
              <a:gd name="T7" fmla="*/ 0 60000 65536"/>
              <a:gd name="T8" fmla="*/ 0 60000 65536"/>
              <a:gd name="T9" fmla="*/ 0 w 1104"/>
              <a:gd name="T10" fmla="*/ 0 h 48"/>
              <a:gd name="T11" fmla="*/ 1104 w 1104"/>
              <a:gd name="T12" fmla="*/ 48 h 48"/>
            </a:gdLst>
            <a:ahLst/>
            <a:cxnLst>
              <a:cxn ang="T6">
                <a:pos x="T0" y="T1"/>
              </a:cxn>
              <a:cxn ang="T7">
                <a:pos x="T2" y="T3"/>
              </a:cxn>
              <a:cxn ang="T8">
                <a:pos x="T4" y="T5"/>
              </a:cxn>
            </a:cxnLst>
            <a:rect l="T9" t="T10" r="T11" b="T12"/>
            <a:pathLst>
              <a:path w="1104" h="48">
                <a:moveTo>
                  <a:pt x="0" y="0"/>
                </a:moveTo>
                <a:lnTo>
                  <a:pt x="96" y="48"/>
                </a:lnTo>
                <a:lnTo>
                  <a:pt x="1104" y="48"/>
                </a:lnTo>
              </a:path>
            </a:pathLst>
          </a:custGeom>
          <a:noFill/>
          <a:ln w="9525">
            <a:solidFill>
              <a:schemeClr val="tx1"/>
            </a:solidFill>
            <a:round/>
            <a:headEnd type="oval" w="sm" len="sm"/>
            <a:tailEnd type="oval" w="sm" len="sm"/>
          </a:ln>
        </p:spPr>
        <p:txBody>
          <a:bodyPr lIns="0" tIns="0" rIns="0" bIns="0"/>
          <a:lstStyle/>
          <a:p>
            <a:endParaRPr lang="ko-KR" altLang="en-US" sz="1600">
              <a:latin typeface="Microsoft YaHei" panose="020B0503020204020204" pitchFamily="34" charset="-122"/>
              <a:cs typeface="+mn-ea"/>
              <a:sym typeface="+mn-lt"/>
            </a:endParaRPr>
          </a:p>
        </p:txBody>
      </p:sp>
      <p:sp>
        <p:nvSpPr>
          <p:cNvPr id="25" name="AutoShape 30">
            <a:extLst>
              <a:ext uri="{FF2B5EF4-FFF2-40B4-BE49-F238E27FC236}">
                <a16:creationId xmlns:a16="http://schemas.microsoft.com/office/drawing/2014/main" id="{D582E24A-9422-A04C-85BE-6F85493FDC3C}"/>
              </a:ext>
            </a:extLst>
          </p:cNvPr>
          <p:cNvSpPr>
            <a:spLocks noChangeArrowheads="1"/>
          </p:cNvSpPr>
          <p:nvPr/>
        </p:nvSpPr>
        <p:spPr bwMode="gray">
          <a:xfrm>
            <a:off x="4068655" y="2739343"/>
            <a:ext cx="2120273" cy="476726"/>
          </a:xfrm>
          <a:prstGeom prst="roundRect">
            <a:avLst>
              <a:gd name="adj" fmla="val 16667"/>
            </a:avLst>
          </a:prstGeom>
          <a:noFill/>
          <a:ln w="9525">
            <a:noFill/>
            <a:round/>
          </a:ln>
        </p:spPr>
        <p:txBody>
          <a:bodyPr lIns="36000" rIns="36000">
            <a:spAutoFit/>
          </a:bodyPr>
          <a:lstStyle/>
          <a:p>
            <a:pPr latinLnBrk="0">
              <a:spcBef>
                <a:spcPct val="0"/>
              </a:spcBef>
              <a:buClr>
                <a:schemeClr val="tx1"/>
              </a:buClr>
              <a:buSzPct val="80000"/>
            </a:pPr>
            <a:r>
              <a:rPr lang="zh-CN" altLang="en-US" sz="1100" dirty="0">
                <a:latin typeface="Microsoft YaHei" panose="020B0503020204020204" pitchFamily="34" charset="-122"/>
                <a:ea typeface="Microsoft YaHei" panose="020B0503020204020204" pitchFamily="34" charset="-122"/>
                <a:cs typeface="+mn-ea"/>
                <a:sym typeface="+mn-lt"/>
              </a:rPr>
              <a:t>判断识别出的风险影响力</a:t>
            </a:r>
            <a:endParaRPr lang="en-US" altLang="zh-CN" sz="1100" dirty="0">
              <a:latin typeface="Microsoft YaHei" panose="020B0503020204020204" pitchFamily="34" charset="-122"/>
              <a:ea typeface="Microsoft YaHei" panose="020B0503020204020204" pitchFamily="34" charset="-122"/>
              <a:cs typeface="+mn-ea"/>
              <a:sym typeface="+mn-lt"/>
            </a:endParaRPr>
          </a:p>
          <a:p>
            <a:pPr latinLnBrk="0">
              <a:spcBef>
                <a:spcPct val="0"/>
              </a:spcBef>
              <a:buClr>
                <a:schemeClr val="tx1"/>
              </a:buClr>
              <a:buSzPct val="80000"/>
            </a:pPr>
            <a:r>
              <a:rPr lang="zh-CN" altLang="en-US" sz="1100" dirty="0">
                <a:latin typeface="Microsoft YaHei" panose="020B0503020204020204" pitchFamily="34" charset="-122"/>
                <a:ea typeface="Microsoft YaHei" panose="020B0503020204020204" pitchFamily="34" charset="-122"/>
                <a:cs typeface="+mn-ea"/>
                <a:sym typeface="+mn-lt"/>
              </a:rPr>
              <a:t>及优先顺序</a:t>
            </a:r>
            <a:endParaRPr lang="ko-KR" altLang="en-US" sz="1100" dirty="0">
              <a:latin typeface="Microsoft YaHei" panose="020B0503020204020204" pitchFamily="34" charset="-122"/>
              <a:cs typeface="+mn-ea"/>
              <a:sym typeface="+mn-lt"/>
            </a:endParaRPr>
          </a:p>
        </p:txBody>
      </p:sp>
      <p:sp>
        <p:nvSpPr>
          <p:cNvPr id="26" name="Freeform 31">
            <a:extLst>
              <a:ext uri="{FF2B5EF4-FFF2-40B4-BE49-F238E27FC236}">
                <a16:creationId xmlns:a16="http://schemas.microsoft.com/office/drawing/2014/main" id="{92A5AD0C-0D3A-9541-BCDA-EF5630457EA4}"/>
              </a:ext>
            </a:extLst>
          </p:cNvPr>
          <p:cNvSpPr/>
          <p:nvPr/>
        </p:nvSpPr>
        <p:spPr bwMode="gray">
          <a:xfrm flipH="1" flipV="1">
            <a:off x="4135124" y="3155269"/>
            <a:ext cx="1626245" cy="90487"/>
          </a:xfrm>
          <a:custGeom>
            <a:avLst/>
            <a:gdLst>
              <a:gd name="T0" fmla="*/ 0 w 1200"/>
              <a:gd name="T1" fmla="*/ 2147483647 h 144"/>
              <a:gd name="T2" fmla="*/ 2147483647 w 1200"/>
              <a:gd name="T3" fmla="*/ 0 h 144"/>
              <a:gd name="T4" fmla="*/ 2147483647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48" y="0"/>
                </a:lnTo>
                <a:lnTo>
                  <a:pt x="1200" y="0"/>
                </a:lnTo>
              </a:path>
            </a:pathLst>
          </a:custGeom>
          <a:noFill/>
          <a:ln w="9525">
            <a:solidFill>
              <a:schemeClr val="tx1"/>
            </a:solidFill>
            <a:round/>
            <a:headEnd type="oval" w="sm" len="sm"/>
            <a:tailEnd type="oval" w="sm" len="sm"/>
          </a:ln>
        </p:spPr>
        <p:txBody>
          <a:bodyPr lIns="0" tIns="0" rIns="0" bIns="0"/>
          <a:lstStyle/>
          <a:p>
            <a:endParaRPr lang="ko-KR" altLang="en-US" sz="1600">
              <a:latin typeface="Microsoft YaHei" panose="020B0503020204020204" pitchFamily="34" charset="-122"/>
              <a:cs typeface="+mn-ea"/>
              <a:sym typeface="+mn-lt"/>
            </a:endParaRPr>
          </a:p>
        </p:txBody>
      </p:sp>
      <p:sp>
        <p:nvSpPr>
          <p:cNvPr id="27" name="AutoShape 32">
            <a:extLst>
              <a:ext uri="{FF2B5EF4-FFF2-40B4-BE49-F238E27FC236}">
                <a16:creationId xmlns:a16="http://schemas.microsoft.com/office/drawing/2014/main" id="{9FAE8689-015E-6344-AC6B-2E2E800ADBBE}"/>
              </a:ext>
            </a:extLst>
          </p:cNvPr>
          <p:cNvSpPr>
            <a:spLocks noChangeArrowheads="1"/>
          </p:cNvSpPr>
          <p:nvPr/>
        </p:nvSpPr>
        <p:spPr bwMode="gray">
          <a:xfrm>
            <a:off x="3482866" y="3726768"/>
            <a:ext cx="1635036" cy="476726"/>
          </a:xfrm>
          <a:prstGeom prst="roundRect">
            <a:avLst>
              <a:gd name="adj" fmla="val 16667"/>
            </a:avLst>
          </a:prstGeom>
          <a:noFill/>
          <a:ln w="9525">
            <a:noFill/>
            <a:round/>
          </a:ln>
        </p:spPr>
        <p:txBody>
          <a:bodyPr lIns="36000" rIns="36000">
            <a:spAutoFit/>
          </a:bodyPr>
          <a:lstStyle/>
          <a:p>
            <a:pPr latinLnBrk="0">
              <a:spcBef>
                <a:spcPct val="0"/>
              </a:spcBef>
              <a:buClr>
                <a:schemeClr val="tx1"/>
              </a:buClr>
              <a:buSzPct val="80000"/>
            </a:pPr>
            <a:r>
              <a:rPr lang="zh-CN" altLang="en-US" sz="1100" dirty="0">
                <a:latin typeface="Microsoft YaHei" panose="020B0503020204020204" pitchFamily="34" charset="-122"/>
                <a:ea typeface="Microsoft YaHei" panose="020B0503020204020204" pitchFamily="34" charset="-122"/>
                <a:cs typeface="+mn-ea"/>
                <a:sym typeface="+mn-lt"/>
              </a:rPr>
              <a:t>早期识别出对项目有影响的要素</a:t>
            </a:r>
          </a:p>
        </p:txBody>
      </p:sp>
      <p:sp>
        <p:nvSpPr>
          <p:cNvPr id="28" name="Freeform 33">
            <a:extLst>
              <a:ext uri="{FF2B5EF4-FFF2-40B4-BE49-F238E27FC236}">
                <a16:creationId xmlns:a16="http://schemas.microsoft.com/office/drawing/2014/main" id="{6BD078E5-B51F-5345-A653-7107FD858022}"/>
              </a:ext>
            </a:extLst>
          </p:cNvPr>
          <p:cNvSpPr/>
          <p:nvPr/>
        </p:nvSpPr>
        <p:spPr bwMode="gray">
          <a:xfrm flipH="1">
            <a:off x="3583079" y="4126819"/>
            <a:ext cx="2192354" cy="84137"/>
          </a:xfrm>
          <a:custGeom>
            <a:avLst/>
            <a:gdLst>
              <a:gd name="T0" fmla="*/ 0 w 1104"/>
              <a:gd name="T1" fmla="*/ 0 h 48"/>
              <a:gd name="T2" fmla="*/ 2147483647 w 1104"/>
              <a:gd name="T3" fmla="*/ 2147483647 h 48"/>
              <a:gd name="T4" fmla="*/ 2147483647 w 1104"/>
              <a:gd name="T5" fmla="*/ 2147483647 h 48"/>
              <a:gd name="T6" fmla="*/ 0 60000 65536"/>
              <a:gd name="T7" fmla="*/ 0 60000 65536"/>
              <a:gd name="T8" fmla="*/ 0 60000 65536"/>
              <a:gd name="T9" fmla="*/ 0 w 1104"/>
              <a:gd name="T10" fmla="*/ 0 h 48"/>
              <a:gd name="T11" fmla="*/ 1104 w 1104"/>
              <a:gd name="T12" fmla="*/ 48 h 48"/>
            </a:gdLst>
            <a:ahLst/>
            <a:cxnLst>
              <a:cxn ang="T6">
                <a:pos x="T0" y="T1"/>
              </a:cxn>
              <a:cxn ang="T7">
                <a:pos x="T2" y="T3"/>
              </a:cxn>
              <a:cxn ang="T8">
                <a:pos x="T4" y="T5"/>
              </a:cxn>
            </a:cxnLst>
            <a:rect l="T9" t="T10" r="T11" b="T12"/>
            <a:pathLst>
              <a:path w="1104" h="48">
                <a:moveTo>
                  <a:pt x="0" y="0"/>
                </a:moveTo>
                <a:lnTo>
                  <a:pt x="96" y="48"/>
                </a:lnTo>
                <a:lnTo>
                  <a:pt x="1104" y="48"/>
                </a:lnTo>
              </a:path>
            </a:pathLst>
          </a:custGeom>
          <a:noFill/>
          <a:ln w="9525">
            <a:solidFill>
              <a:schemeClr val="tx1"/>
            </a:solidFill>
            <a:round/>
            <a:headEnd type="oval" w="sm" len="sm"/>
            <a:tailEnd type="oval" w="sm" len="sm"/>
          </a:ln>
        </p:spPr>
        <p:txBody>
          <a:bodyPr lIns="0" tIns="0" rIns="0" bIns="0"/>
          <a:lstStyle/>
          <a:p>
            <a:endParaRPr lang="ko-KR" altLang="en-US" sz="1600">
              <a:latin typeface="Microsoft YaHei" panose="020B0503020204020204" pitchFamily="34" charset="-122"/>
              <a:cs typeface="+mn-ea"/>
              <a:sym typeface="+mn-lt"/>
            </a:endParaRPr>
          </a:p>
        </p:txBody>
      </p:sp>
      <p:sp>
        <p:nvSpPr>
          <p:cNvPr id="29" name="Rectangle 35">
            <a:extLst>
              <a:ext uri="{FF2B5EF4-FFF2-40B4-BE49-F238E27FC236}">
                <a16:creationId xmlns:a16="http://schemas.microsoft.com/office/drawing/2014/main" id="{F09EE412-2ED3-F54D-BD8B-12803E610068}"/>
              </a:ext>
            </a:extLst>
          </p:cNvPr>
          <p:cNvSpPr>
            <a:spLocks noChangeArrowheads="1"/>
          </p:cNvSpPr>
          <p:nvPr/>
        </p:nvSpPr>
        <p:spPr bwMode="gray">
          <a:xfrm>
            <a:off x="3491658" y="4815794"/>
            <a:ext cx="2240113" cy="504825"/>
          </a:xfrm>
          <a:prstGeom prst="rect">
            <a:avLst/>
          </a:prstGeom>
          <a:solidFill>
            <a:schemeClr val="bg1"/>
          </a:solidFill>
          <a:ln w="9525">
            <a:solidFill>
              <a:srgbClr val="777777"/>
            </a:solidFill>
            <a:miter lim="800000"/>
          </a:ln>
        </p:spPr>
        <p:txBody>
          <a:bodyPr lIns="18000" tIns="36000" rIns="18000" bIns="36000" anchor="ctr"/>
          <a:lstStyle/>
          <a:p>
            <a:pPr algn="ctr">
              <a:lnSpc>
                <a:spcPct val="120000"/>
              </a:lnSpc>
              <a:spcBef>
                <a:spcPct val="0"/>
              </a:spcBef>
              <a:buFontTx/>
              <a:buNone/>
              <a:defRPr/>
            </a:pPr>
            <a:r>
              <a:rPr lang="zh-CN" altLang="en-US" sz="1100" b="1" dirty="0">
                <a:latin typeface="Microsoft YaHei" panose="020B0503020204020204" pitchFamily="34" charset="-122"/>
                <a:ea typeface="Microsoft YaHei" panose="020B0503020204020204" pitchFamily="34" charset="-122"/>
                <a:cs typeface="+mn-ea"/>
                <a:sym typeface="+mn-lt"/>
              </a:rPr>
              <a:t>风险识别</a:t>
            </a:r>
            <a:r>
              <a:rPr lang="en-US" altLang="zh-CN" sz="1100" b="1" dirty="0">
                <a:latin typeface="Microsoft YaHei" panose="020B0503020204020204" pitchFamily="34" charset="-122"/>
                <a:ea typeface="Microsoft YaHei" panose="020B0503020204020204" pitchFamily="34" charset="-122"/>
                <a:cs typeface="+mn-ea"/>
                <a:sym typeface="+mn-lt"/>
              </a:rPr>
              <a:t>Check List</a:t>
            </a:r>
            <a:endParaRPr lang="ko-KR" altLang="en-US" sz="1100" b="1" dirty="0">
              <a:latin typeface="Microsoft YaHei" panose="020B0503020204020204" pitchFamily="34" charset="-122"/>
              <a:cs typeface="+mn-ea"/>
              <a:sym typeface="+mn-lt"/>
            </a:endParaRPr>
          </a:p>
        </p:txBody>
      </p:sp>
      <p:sp>
        <p:nvSpPr>
          <p:cNvPr id="30" name="Rectangle 36">
            <a:extLst>
              <a:ext uri="{FF2B5EF4-FFF2-40B4-BE49-F238E27FC236}">
                <a16:creationId xmlns:a16="http://schemas.microsoft.com/office/drawing/2014/main" id="{CFDB381C-78E2-5047-A91C-91E7EF1B663C}"/>
              </a:ext>
            </a:extLst>
          </p:cNvPr>
          <p:cNvSpPr>
            <a:spLocks noChangeArrowheads="1"/>
          </p:cNvSpPr>
          <p:nvPr/>
        </p:nvSpPr>
        <p:spPr bwMode="gray">
          <a:xfrm>
            <a:off x="5853237" y="4815794"/>
            <a:ext cx="2242449" cy="504825"/>
          </a:xfrm>
          <a:prstGeom prst="rect">
            <a:avLst/>
          </a:prstGeom>
          <a:solidFill>
            <a:schemeClr val="bg1"/>
          </a:solidFill>
          <a:ln w="9525">
            <a:solidFill>
              <a:srgbClr val="777777"/>
            </a:solidFill>
            <a:miter lim="800000"/>
          </a:ln>
        </p:spPr>
        <p:txBody>
          <a:bodyPr lIns="18000" tIns="36000" rIns="18000" bIns="36000" anchor="ctr"/>
          <a:lstStyle/>
          <a:p>
            <a:pPr algn="ctr">
              <a:lnSpc>
                <a:spcPct val="120000"/>
              </a:lnSpc>
              <a:spcBef>
                <a:spcPct val="0"/>
              </a:spcBef>
              <a:buFontTx/>
              <a:buNone/>
              <a:defRPr/>
            </a:pPr>
            <a:r>
              <a:rPr lang="zh-CN" altLang="en-US" sz="1100" b="1" dirty="0">
                <a:latin typeface="Microsoft YaHei" panose="020B0503020204020204" pitchFamily="34" charset="-122"/>
                <a:ea typeface="Microsoft YaHei" panose="020B0503020204020204" pitchFamily="34" charset="-122"/>
                <a:cs typeface="+mn-ea"/>
                <a:sym typeface="+mn-lt"/>
              </a:rPr>
              <a:t>分析对于类似项目的风险要素</a:t>
            </a:r>
          </a:p>
        </p:txBody>
      </p:sp>
      <p:sp>
        <p:nvSpPr>
          <p:cNvPr id="31" name="Rectangle 37">
            <a:extLst>
              <a:ext uri="{FF2B5EF4-FFF2-40B4-BE49-F238E27FC236}">
                <a16:creationId xmlns:a16="http://schemas.microsoft.com/office/drawing/2014/main" id="{674DAD96-210C-B84E-8034-6CD920A0EEAD}"/>
              </a:ext>
            </a:extLst>
          </p:cNvPr>
          <p:cNvSpPr>
            <a:spLocks noChangeArrowheads="1"/>
          </p:cNvSpPr>
          <p:nvPr/>
        </p:nvSpPr>
        <p:spPr bwMode="gray">
          <a:xfrm>
            <a:off x="8217151" y="4815794"/>
            <a:ext cx="2240113" cy="504825"/>
          </a:xfrm>
          <a:prstGeom prst="rect">
            <a:avLst/>
          </a:prstGeom>
          <a:solidFill>
            <a:schemeClr val="bg1"/>
          </a:solidFill>
          <a:ln w="9525">
            <a:solidFill>
              <a:srgbClr val="777777"/>
            </a:solidFill>
            <a:miter lim="800000"/>
          </a:ln>
        </p:spPr>
        <p:txBody>
          <a:bodyPr lIns="18000" tIns="36000" rIns="18000" bIns="36000" anchor="ctr"/>
          <a:lstStyle/>
          <a:p>
            <a:pPr algn="ctr">
              <a:lnSpc>
                <a:spcPct val="120000"/>
              </a:lnSpc>
              <a:spcBef>
                <a:spcPct val="0"/>
              </a:spcBef>
              <a:buFontTx/>
              <a:buNone/>
              <a:defRPr/>
            </a:pPr>
            <a:r>
              <a:rPr lang="zh-CN" altLang="en-US" sz="1100" b="1" dirty="0">
                <a:latin typeface="Microsoft YaHei" panose="020B0503020204020204" pitchFamily="34" charset="-122"/>
                <a:ea typeface="Microsoft YaHei" panose="020B0503020204020204" pitchFamily="34" charset="-122"/>
                <a:cs typeface="+mn-ea"/>
                <a:sym typeface="+mn-lt"/>
              </a:rPr>
              <a:t>风险评估</a:t>
            </a:r>
          </a:p>
        </p:txBody>
      </p:sp>
      <p:sp>
        <p:nvSpPr>
          <p:cNvPr id="32" name="AutoShape 318">
            <a:extLst>
              <a:ext uri="{FF2B5EF4-FFF2-40B4-BE49-F238E27FC236}">
                <a16:creationId xmlns:a16="http://schemas.microsoft.com/office/drawing/2014/main" id="{56222A49-F428-4847-A282-F24A4C2C195F}"/>
              </a:ext>
            </a:extLst>
          </p:cNvPr>
          <p:cNvSpPr>
            <a:spLocks noChangeArrowheads="1"/>
          </p:cNvSpPr>
          <p:nvPr/>
        </p:nvSpPr>
        <p:spPr bwMode="gray">
          <a:xfrm>
            <a:off x="1632062" y="3183189"/>
            <a:ext cx="1188000" cy="467510"/>
          </a:xfrm>
          <a:prstGeom prst="rect">
            <a:avLst/>
          </a:prstGeom>
          <a:solidFill>
            <a:srgbClr val="068CCF"/>
          </a:solidFill>
          <a:ln w="9525" algn="ctr">
            <a:noFill/>
            <a:round/>
          </a:ln>
        </p:spPr>
        <p:txBody>
          <a:bodyPr wrap="none" lIns="0" tIns="0" rIns="0" bIns="0" anchor="ctr"/>
          <a:lstStyle/>
          <a:p>
            <a:pPr algn="ctr">
              <a:buFontTx/>
              <a:buNone/>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管理活动</a:t>
            </a:r>
          </a:p>
        </p:txBody>
      </p:sp>
      <p:sp>
        <p:nvSpPr>
          <p:cNvPr id="33" name="AutoShape 47">
            <a:extLst>
              <a:ext uri="{FF2B5EF4-FFF2-40B4-BE49-F238E27FC236}">
                <a16:creationId xmlns:a16="http://schemas.microsoft.com/office/drawing/2014/main" id="{A0EA54C1-25D6-4048-9200-7E6AA15324E5}"/>
              </a:ext>
            </a:extLst>
          </p:cNvPr>
          <p:cNvSpPr>
            <a:spLocks noChangeArrowheads="1"/>
          </p:cNvSpPr>
          <p:nvPr/>
        </p:nvSpPr>
        <p:spPr bwMode="gray">
          <a:xfrm>
            <a:off x="1632062" y="1884707"/>
            <a:ext cx="1188000" cy="467510"/>
          </a:xfrm>
          <a:prstGeom prst="rect">
            <a:avLst/>
          </a:prstGeom>
          <a:solidFill>
            <a:srgbClr val="068CCF"/>
          </a:solidFill>
          <a:ln w="9525" algn="ctr">
            <a:noFill/>
            <a:round/>
          </a:ln>
        </p:spPr>
        <p:txBody>
          <a:bodyPr wrap="none" lIns="0" tIns="0" rIns="0" bIns="0" anchor="ctr"/>
          <a:lstStyle/>
          <a:p>
            <a:pPr algn="ctr"/>
            <a:r>
              <a:rPr lang="ko-KR" altLang="en-US" sz="1200" b="1" dirty="0">
                <a:solidFill>
                  <a:schemeClr val="bg1"/>
                </a:solidFill>
                <a:latin typeface="Microsoft YaHei" panose="020B0503020204020204" pitchFamily="34" charset="-122"/>
                <a:cs typeface="+mn-ea"/>
                <a:sym typeface="+mn-lt"/>
              </a:rPr>
              <a:t> </a:t>
            </a: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管理目标</a:t>
            </a:r>
            <a:endParaRPr lang="ko-KR" altLang="en-US" sz="1200" b="1" dirty="0">
              <a:solidFill>
                <a:schemeClr val="bg1"/>
              </a:solidFill>
              <a:latin typeface="Microsoft YaHei" panose="020B0503020204020204" pitchFamily="34" charset="-122"/>
              <a:cs typeface="+mn-ea"/>
              <a:sym typeface="+mn-lt"/>
            </a:endParaRPr>
          </a:p>
        </p:txBody>
      </p:sp>
      <p:sp>
        <p:nvSpPr>
          <p:cNvPr id="34" name="AutoShape 318">
            <a:extLst>
              <a:ext uri="{FF2B5EF4-FFF2-40B4-BE49-F238E27FC236}">
                <a16:creationId xmlns:a16="http://schemas.microsoft.com/office/drawing/2014/main" id="{92F9FB25-C66A-4F41-8FE8-C511B540066A}"/>
              </a:ext>
            </a:extLst>
          </p:cNvPr>
          <p:cNvSpPr>
            <a:spLocks noChangeArrowheads="1"/>
          </p:cNvSpPr>
          <p:nvPr/>
        </p:nvSpPr>
        <p:spPr bwMode="gray">
          <a:xfrm>
            <a:off x="1632062" y="4339150"/>
            <a:ext cx="1188000" cy="467510"/>
          </a:xfrm>
          <a:prstGeom prst="rect">
            <a:avLst/>
          </a:prstGeom>
          <a:solidFill>
            <a:srgbClr val="068CCF"/>
          </a:solidFill>
          <a:ln w="9525" algn="ctr">
            <a:noFill/>
            <a:round/>
          </a:ln>
        </p:spPr>
        <p:txBody>
          <a:bodyPr wrap="none" lIns="0" tIns="0" rIns="0" bIns="0" anchor="ctr"/>
          <a:lstStyle/>
          <a:p>
            <a:pPr algn="ctr">
              <a:buFontTx/>
              <a:buNone/>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技法及工具</a:t>
            </a:r>
          </a:p>
        </p:txBody>
      </p:sp>
      <p:sp>
        <p:nvSpPr>
          <p:cNvPr id="35" name="AutoShape 318">
            <a:extLst>
              <a:ext uri="{FF2B5EF4-FFF2-40B4-BE49-F238E27FC236}">
                <a16:creationId xmlns:a16="http://schemas.microsoft.com/office/drawing/2014/main" id="{9F34C0E0-43EF-1042-9C4D-91495DF8A083}"/>
              </a:ext>
            </a:extLst>
          </p:cNvPr>
          <p:cNvSpPr>
            <a:spLocks noChangeArrowheads="1"/>
          </p:cNvSpPr>
          <p:nvPr/>
        </p:nvSpPr>
        <p:spPr bwMode="gray">
          <a:xfrm>
            <a:off x="1632062" y="5551119"/>
            <a:ext cx="1188000" cy="467510"/>
          </a:xfrm>
          <a:prstGeom prst="rect">
            <a:avLst/>
          </a:prstGeom>
          <a:solidFill>
            <a:srgbClr val="068CCF"/>
          </a:solidFill>
          <a:ln w="9525" algn="ctr">
            <a:noFill/>
            <a:round/>
          </a:ln>
        </p:spPr>
        <p:txBody>
          <a:bodyPr wrap="none" lIns="0" tIns="0" rIns="0" bIns="0" anchor="ctr"/>
          <a:lstStyle/>
          <a:p>
            <a:pPr algn="ctr">
              <a:buFontTx/>
              <a:buNone/>
            </a:pP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管理原则</a:t>
            </a:r>
          </a:p>
        </p:txBody>
      </p:sp>
      <p:sp>
        <p:nvSpPr>
          <p:cNvPr id="37" name="Slide Number Placeholder 5">
            <a:extLst>
              <a:ext uri="{FF2B5EF4-FFF2-40B4-BE49-F238E27FC236}">
                <a16:creationId xmlns:a16="http://schemas.microsoft.com/office/drawing/2014/main" id="{93FF2CF9-0DFC-6646-8A4D-4E7DE0E05E1E}"/>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123</a:t>
            </a:fld>
            <a:endParaRPr lang="en-US" dirty="0"/>
          </a:p>
        </p:txBody>
      </p:sp>
    </p:spTree>
    <p:extLst>
      <p:ext uri="{BB962C8B-B14F-4D97-AF65-F5344CB8AC3E}">
        <p14:creationId xmlns:p14="http://schemas.microsoft.com/office/powerpoint/2010/main" val="38355780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D6A6037-E5D9-ED4A-80BC-40AF7EC3B24A}"/>
              </a:ext>
            </a:extLst>
          </p:cNvPr>
          <p:cNvSpPr>
            <a:spLocks noGrp="1"/>
          </p:cNvSpPr>
          <p:nvPr>
            <p:ph idx="1"/>
          </p:nvPr>
        </p:nvSpPr>
        <p:spPr/>
        <p:txBody>
          <a:bodyPr/>
          <a:lstStyle/>
          <a:p>
            <a:r>
              <a:rPr lang="zh-CN" altLang="en-US" dirty="0">
                <a:latin typeface="Microsoft YaHei" panose="020B0503020204020204" pitchFamily="34" charset="-122"/>
                <a:ea typeface="Microsoft YaHei" panose="020B0503020204020204" pitchFamily="34" charset="-122"/>
                <a:cs typeface="+mn-ea"/>
                <a:sym typeface="+mn-lt"/>
              </a:rPr>
              <a:t>依据多样化的</a:t>
            </a:r>
            <a:r>
              <a:rPr lang="ko-KR" altLang="en-US" dirty="0" err="1">
                <a:latin typeface="Microsoft YaHei" panose="020B0503020204020204" pitchFamily="34" charset="-122"/>
                <a:ea typeface="+mn-ea"/>
                <a:cs typeface="+mn-ea"/>
                <a:sym typeface="+mn-lt"/>
              </a:rPr>
              <a:t>项目实施经验</a:t>
            </a:r>
            <a:r>
              <a:rPr lang="zh-CN" altLang="en-US" dirty="0">
                <a:latin typeface="Microsoft YaHei" panose="020B0503020204020204" pitchFamily="34" charset="-122"/>
                <a:ea typeface="Microsoft YaHei" panose="020B0503020204020204" pitchFamily="34" charset="-122"/>
                <a:cs typeface="+mn-ea"/>
                <a:sym typeface="+mn-lt"/>
              </a:rPr>
              <a:t>制定</a:t>
            </a:r>
            <a:r>
              <a:rPr lang="ko-KR" altLang="en-US" dirty="0" err="1">
                <a:latin typeface="Microsoft YaHei" panose="020B0503020204020204" pitchFamily="34" charset="-122"/>
                <a:ea typeface="+mn-ea"/>
                <a:cs typeface="+mn-ea"/>
                <a:sym typeface="+mn-lt"/>
              </a:rPr>
              <a:t>项目管理方案</a:t>
            </a:r>
            <a:r>
              <a:rPr lang="zh-CN" altLang="en-US" dirty="0">
                <a:latin typeface="Microsoft YaHei" panose="020B0503020204020204" pitchFamily="34" charset="-122"/>
                <a:ea typeface="Microsoft YaHei" panose="020B0503020204020204" pitchFamily="34" charset="-122"/>
                <a:cs typeface="+mn-ea"/>
                <a:sym typeface="+mn-lt"/>
              </a:rPr>
              <a:t>，对可能发生的因素提前定义并重点管理，使</a:t>
            </a:r>
            <a:r>
              <a:rPr lang="ko-KR" altLang="en-US" dirty="0" err="1">
                <a:latin typeface="Microsoft YaHei" panose="020B0503020204020204" pitchFamily="34" charset="-122"/>
                <a:ea typeface="+mn-ea"/>
                <a:cs typeface="+mn-ea"/>
                <a:sym typeface="+mn-lt"/>
              </a:rPr>
              <a:t>问题点</a:t>
            </a:r>
            <a:r>
              <a:rPr lang="zh-CN" altLang="en-US" dirty="0">
                <a:latin typeface="Microsoft YaHei" panose="020B0503020204020204" pitchFamily="34" charset="-122"/>
                <a:ea typeface="Microsoft YaHei" panose="020B0503020204020204" pitchFamily="34" charset="-122"/>
                <a:cs typeface="+mn-ea"/>
                <a:sym typeface="+mn-lt"/>
              </a:rPr>
              <a:t>最小化。</a:t>
            </a:r>
            <a:endParaRPr lang="ko-KR" altLang="en-US" dirty="0">
              <a:latin typeface="Microsoft YaHei" panose="020B0503020204020204" pitchFamily="34" charset="-122"/>
              <a:ea typeface="+mn-ea"/>
              <a:cs typeface="+mn-ea"/>
              <a:sym typeface="+mn-lt"/>
            </a:endParaRPr>
          </a:p>
          <a:p>
            <a:endParaRPr kumimoji="1" lang="ko-KR" altLang="en-US" dirty="0">
              <a:latin typeface="Microsoft YaHei" panose="020B0503020204020204" pitchFamily="34" charset="-122"/>
              <a:ea typeface="+mn-ea"/>
              <a:cs typeface="+mn-ea"/>
              <a:sym typeface="+mn-lt"/>
            </a:endParaRPr>
          </a:p>
        </p:txBody>
      </p:sp>
      <p:sp>
        <p:nvSpPr>
          <p:cNvPr id="2" name="제목 1">
            <a:extLst>
              <a:ext uri="{FF2B5EF4-FFF2-40B4-BE49-F238E27FC236}">
                <a16:creationId xmlns:a16="http://schemas.microsoft.com/office/drawing/2014/main" id="{9897CBF1-8B09-2344-B511-570CC6108F32}"/>
              </a:ext>
            </a:extLst>
          </p:cNvPr>
          <p:cNvSpPr>
            <a:spLocks noGrp="1"/>
          </p:cNvSpPr>
          <p:nvPr>
            <p:ph type="title"/>
          </p:nvPr>
        </p:nvSpPr>
        <p:spPr/>
        <p:txBody>
          <a:bodyPr vert="horz" lIns="91440" tIns="45720" rIns="91440" bIns="45720" rtlCol="0" anchor="ctr">
            <a:noAutofit/>
          </a:bodyPr>
          <a:lstStyle/>
          <a:p>
            <a:r>
              <a:rPr lang="ko-KR" altLang="en-US" dirty="0" err="1">
                <a:latin typeface="Microsoft YaHei" panose="020B0503020204020204" pitchFamily="34" charset="-122"/>
                <a:cs typeface="+mn-ea"/>
                <a:sym typeface="+mn-lt"/>
              </a:rPr>
              <a:t>风险</a:t>
            </a:r>
            <a:r>
              <a:rPr lang="en-US" altLang="ko-KR" dirty="0">
                <a:latin typeface="Microsoft YaHei" panose="020B0503020204020204" pitchFamily="34" charset="-122"/>
                <a:ea typeface="Microsoft YaHei" panose="020B0503020204020204" pitchFamily="34" charset="-122"/>
                <a:cs typeface="+mn-ea"/>
                <a:sym typeface="+mn-lt"/>
              </a:rPr>
              <a:t>/</a:t>
            </a:r>
            <a:r>
              <a:rPr lang="ko-KR" altLang="en-US" dirty="0" err="1">
                <a:latin typeface="Microsoft YaHei" panose="020B0503020204020204" pitchFamily="34" charset="-122"/>
                <a:cs typeface="+mn-ea"/>
                <a:sym typeface="+mn-lt"/>
              </a:rPr>
              <a:t>问题点管理方案</a:t>
            </a:r>
            <a:r>
              <a:rPr lang="ko-KR" altLang="en-US" dirty="0">
                <a:latin typeface="Microsoft YaHei" panose="020B0503020204020204" pitchFamily="34" charset="-122"/>
                <a:cs typeface="+mn-ea"/>
                <a:sym typeface="+mn-lt"/>
              </a:rPr>
              <a:t>（</a:t>
            </a:r>
            <a:r>
              <a:rPr lang="en-US" altLang="ko-KR" dirty="0">
                <a:latin typeface="Microsoft YaHei" panose="020B0503020204020204" pitchFamily="34" charset="-122"/>
                <a:ea typeface="Microsoft YaHei" panose="020B0503020204020204" pitchFamily="34" charset="-122"/>
                <a:cs typeface="+mn-ea"/>
                <a:sym typeface="+mn-lt"/>
              </a:rPr>
              <a:t>2/2</a:t>
            </a:r>
            <a:r>
              <a:rPr lang="ko-KR" altLang="en-US" dirty="0">
                <a:latin typeface="Microsoft YaHei" panose="020B0503020204020204" pitchFamily="34" charset="-122"/>
                <a:cs typeface="+mn-ea"/>
                <a:sym typeface="+mn-lt"/>
              </a:rPr>
              <a:t>）</a:t>
            </a:r>
          </a:p>
        </p:txBody>
      </p:sp>
      <p:graphicFrame>
        <p:nvGraphicFramePr>
          <p:cNvPr id="4" name="Group 150">
            <a:extLst>
              <a:ext uri="{FF2B5EF4-FFF2-40B4-BE49-F238E27FC236}">
                <a16:creationId xmlns:a16="http://schemas.microsoft.com/office/drawing/2014/main" id="{1CCDA046-11CF-7349-B390-12964442FE6F}"/>
              </a:ext>
            </a:extLst>
          </p:cNvPr>
          <p:cNvGraphicFramePr>
            <a:graphicFrameLocks noGrp="1"/>
          </p:cNvGraphicFramePr>
          <p:nvPr/>
        </p:nvGraphicFramePr>
        <p:xfrm>
          <a:off x="695400" y="1776349"/>
          <a:ext cx="10836200" cy="4254078"/>
        </p:xfrm>
        <a:graphic>
          <a:graphicData uri="http://schemas.openxmlformats.org/drawingml/2006/table">
            <a:tbl>
              <a:tblPr/>
              <a:tblGrid>
                <a:gridCol w="1095098">
                  <a:extLst>
                    <a:ext uri="{9D8B030D-6E8A-4147-A177-3AD203B41FA5}">
                      <a16:colId xmlns:a16="http://schemas.microsoft.com/office/drawing/2014/main" val="20000"/>
                    </a:ext>
                  </a:extLst>
                </a:gridCol>
                <a:gridCol w="1586199">
                  <a:extLst>
                    <a:ext uri="{9D8B030D-6E8A-4147-A177-3AD203B41FA5}">
                      <a16:colId xmlns:a16="http://schemas.microsoft.com/office/drawing/2014/main" val="20001"/>
                    </a:ext>
                  </a:extLst>
                </a:gridCol>
                <a:gridCol w="4077451">
                  <a:extLst>
                    <a:ext uri="{9D8B030D-6E8A-4147-A177-3AD203B41FA5}">
                      <a16:colId xmlns:a16="http://schemas.microsoft.com/office/drawing/2014/main" val="20002"/>
                    </a:ext>
                  </a:extLst>
                </a:gridCol>
                <a:gridCol w="4077452">
                  <a:extLst>
                    <a:ext uri="{9D8B030D-6E8A-4147-A177-3AD203B41FA5}">
                      <a16:colId xmlns:a16="http://schemas.microsoft.com/office/drawing/2014/main" val="20003"/>
                    </a:ext>
                  </a:extLst>
                </a:gridCol>
              </a:tblGrid>
              <a:tr h="360000">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900"/>
                        </a:spcAft>
                        <a:buClrTx/>
                        <a:buSzPct val="80000"/>
                        <a:buFont typeface="Arial" panose="020B0604020202020204" pitchFamily="34" charset="0"/>
                        <a:buNone/>
                      </a:pPr>
                      <a:r>
                        <a:rPr kumimoji="0" lang="zh-CN" altLang="en-US" sz="12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cs typeface="+mn-ea"/>
                          <a:sym typeface="+mn-lt"/>
                        </a:rPr>
                        <a:t>区分</a:t>
                      </a:r>
                    </a:p>
                  </a:txBody>
                  <a:tcPr marL="90000" marR="90000" marT="0" marB="0" anchor="ctr" horzOverflow="overflow">
                    <a:lnL w="9525" cap="flat" cmpd="sng" algn="ctr">
                      <a:solidFill>
                        <a:srgbClr val="777777"/>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777777"/>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900"/>
                        </a:spcAft>
                        <a:buClrTx/>
                        <a:buSzPct val="80000"/>
                        <a:buFont typeface="Arial" panose="020B0604020202020204" pitchFamily="34" charset="0"/>
                        <a:buNone/>
                      </a:pPr>
                      <a:r>
                        <a:rPr kumimoji="0" lang="zh-CN" altLang="en-US" sz="12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cs typeface="+mn-ea"/>
                          <a:sym typeface="+mn-lt"/>
                        </a:rPr>
                        <a:t>预计风险要素</a:t>
                      </a:r>
                    </a:p>
                  </a:txBody>
                  <a:tcPr marL="90000" marR="90000" marT="0"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777777"/>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900"/>
                        </a:spcAft>
                        <a:buClrTx/>
                        <a:buSzPct val="80000"/>
                        <a:buFont typeface="Arial" panose="020B0604020202020204" pitchFamily="34" charset="0"/>
                        <a:buNone/>
                      </a:pPr>
                      <a:r>
                        <a:rPr kumimoji="0" lang="zh-CN" altLang="en-US" sz="12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cs typeface="+mn-ea"/>
                          <a:sym typeface="+mn-lt"/>
                        </a:rPr>
                        <a:t>事先措施方案</a:t>
                      </a:r>
                    </a:p>
                  </a:txBody>
                  <a:tcPr marL="90000" marR="90000" marT="0" marB="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777777"/>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00B0F0"/>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900"/>
                        </a:spcAft>
                        <a:buClrTx/>
                        <a:buSzPct val="80000"/>
                        <a:buFont typeface="Arial" panose="020B0604020202020204" pitchFamily="34" charset="0"/>
                        <a:buNone/>
                      </a:pPr>
                      <a:r>
                        <a:rPr kumimoji="0" lang="zh-CN" altLang="en-US" sz="12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cs typeface="+mn-ea"/>
                          <a:sym typeface="+mn-lt"/>
                        </a:rPr>
                        <a:t>事后措施方案</a:t>
                      </a:r>
                    </a:p>
                  </a:txBody>
                  <a:tcPr marL="90000" marR="90000" marT="0" marB="0" anchor="ctr" horzOverflow="overflow">
                    <a:lnL w="9525" cap="flat" cmpd="sng" algn="ctr">
                      <a:solidFill>
                        <a:schemeClr val="bg1"/>
                      </a:solidFill>
                      <a:prstDash val="solid"/>
                      <a:round/>
                      <a:headEnd type="none" w="med" len="med"/>
                      <a:tailEnd type="none" w="med" len="med"/>
                    </a:lnL>
                    <a:lnR w="9525" cap="flat" cmpd="sng" algn="ctr">
                      <a:solidFill>
                        <a:srgbClr val="777777"/>
                      </a:solidFill>
                      <a:prstDash val="solid"/>
                      <a:round/>
                      <a:headEnd type="none" w="med" len="med"/>
                      <a:tailEnd type="none" w="med" len="med"/>
                    </a:lnR>
                    <a:lnT w="9525" cap="flat" cmpd="sng" algn="ctr">
                      <a:solidFill>
                        <a:srgbClr val="777777"/>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620268">
                <a:tc rowSpan="5">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900"/>
                        </a:spcAft>
                        <a:buClrTx/>
                        <a:buSzPct val="80000"/>
                        <a:buFont typeface="Arial" panose="020B0604020202020204" pitchFamily="34" charset="0"/>
                        <a:buNone/>
                      </a:pPr>
                      <a:r>
                        <a:rPr kumimoji="0" lang="zh-CN" altLang="en-US" sz="11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项目管理层面</a:t>
                      </a:r>
                    </a:p>
                  </a:txBody>
                  <a:tcPr marL="0" marR="0" marT="0" marB="0" anchor="ctr" horzOverflow="overflow">
                    <a:lnL w="9525" cap="flat" cmpd="sng" algn="ctr">
                      <a:solidFill>
                        <a:srgbClr val="777777"/>
                      </a:solidFill>
                      <a:prstDash val="solid"/>
                      <a:round/>
                      <a:headEnd type="none" w="med" len="med"/>
                      <a:tailEnd type="none" w="med" len="med"/>
                    </a:lnL>
                    <a:lnR w="3175" cap="flat" cmpd="sng" algn="ctr">
                      <a:solidFill>
                        <a:schemeClr val="bg1">
                          <a:lumMod val="50000"/>
                        </a:schemeClr>
                      </a:solidFill>
                      <a:prstDash val="sysDash"/>
                      <a:round/>
                      <a:headEnd type="none" w="med" len="med"/>
                      <a:tailEnd type="none" w="med" len="med"/>
                    </a:lnR>
                    <a:lnT w="9525" cap="flat" cmpd="sng" algn="ctr">
                      <a:solidFill>
                        <a:schemeClr val="bg1"/>
                      </a:solidFill>
                      <a:prstDash val="solid"/>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900"/>
                        </a:spcAft>
                        <a:buClrTx/>
                        <a:buSzPct val="30000"/>
                        <a:buFont typeface="Arial" panose="020B0604020202020204" pitchFamily="34" charset="0"/>
                        <a:buNone/>
                      </a:pPr>
                      <a:r>
                        <a:rPr kumimoji="0" lang="zh-CN" altLang="en-US" sz="11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需求的频繁变更</a:t>
                      </a: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9525" cap="flat" cmpd="sng" algn="ctr">
                      <a:solidFill>
                        <a:schemeClr val="bg1"/>
                      </a:solidFill>
                      <a:prstDash val="solid"/>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确定决策要求及变更步骤</a:t>
                      </a:r>
                      <a:endParaRPr kumimoji="0" lang="ko-KR" altLang="ko-KR"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对于项目范围及日程计划与客户进行明确协商</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9525" cap="flat" cmpd="sng" algn="ctr">
                      <a:solidFill>
                        <a:schemeClr val="bg1"/>
                      </a:solidFill>
                      <a:prstDash val="solid"/>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调整客户和需求变更的步骤，范围</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利用项目管理方法论进行体系化的变更管理，进度管理。</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9525" cap="flat" cmpd="sng" algn="ctr">
                      <a:solidFill>
                        <a:schemeClr val="bg1"/>
                      </a:solidFill>
                      <a:prstDash val="solid"/>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0268">
                <a:tc v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900"/>
                        </a:spcAft>
                        <a:buClrTx/>
                        <a:buSzPct val="30000"/>
                        <a:buFont typeface="Arial" panose="020B0604020202020204" pitchFamily="34" charset="0"/>
                        <a:buNone/>
                      </a:pPr>
                      <a:r>
                        <a:rPr kumimoji="0" lang="zh-CN" altLang="en-US" sz="11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项目日程延迟</a:t>
                      </a: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制定明确的项目日程及期间</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跨整个项目制定出体系化的工序管理及进度管理</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通过体系化的工序管理和日程管理彻底分析对比周</a:t>
                      </a:r>
                      <a:r>
                        <a:rPr kumimoji="0" lang="en-US" altLang="zh-CN"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a:t>
                      </a: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月计划对比的实际进展情况</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项目计划日程的适当补充和控制</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0268">
                <a:tc v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900"/>
                        </a:spcAft>
                        <a:buClrTx/>
                        <a:buSzPct val="30000"/>
                        <a:buFont typeface="Arial" panose="020B0604020202020204" pitchFamily="34" charset="0"/>
                        <a:buNone/>
                      </a:pPr>
                      <a:r>
                        <a:rPr kumimoji="0" lang="zh-CN" altLang="en-US" sz="11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产出物遗漏</a:t>
                      </a: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制定</a:t>
                      </a:r>
                      <a:r>
                        <a:rPr kumimoji="0" lang="en-US" altLang="zh-CN"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a:t>
                      </a: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验证产出物对象</a:t>
                      </a:r>
                      <a:r>
                        <a:rPr kumimoji="0" lang="en-US" altLang="ko-KR"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List</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以制作出的产出物与</a:t>
                      </a:r>
                      <a:r>
                        <a:rPr kumimoji="0" lang="en-US" altLang="ko-KR"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List</a:t>
                      </a: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比较确认是否有遗漏</a:t>
                      </a:r>
                      <a:endParaRPr kumimoji="0" lang="en-US" altLang="ko-KR"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endParaRP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如有遗漏的产出物即刻补充</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产出物对象</a:t>
                      </a:r>
                      <a:r>
                        <a:rPr kumimoji="0" lang="en-US" altLang="ko-KR"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List</a:t>
                      </a: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的补充和更新</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50141">
                <a:tc v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900"/>
                        </a:spcAft>
                        <a:buClrTx/>
                        <a:buSzPct val="30000"/>
                        <a:buFont typeface="Arial" panose="020B0604020202020204" pitchFamily="34" charset="0"/>
                        <a:buNone/>
                      </a:pPr>
                      <a:r>
                        <a:rPr kumimoji="0" lang="zh-CN" altLang="en-US" sz="11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信息安全</a:t>
                      </a: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提升对于项目投入人员的安全意</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明确对于信息泄露的权限和责任</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掐断外部信息泄露路径</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利用基于事业管理方法论的文档管理</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对于项目投入人力签署保密协议</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对于所有文档进行彻底的实现认证和发布</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8585">
                <a:tc v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900"/>
                        </a:spcAft>
                        <a:buClrTx/>
                        <a:buSzPct val="30000"/>
                        <a:buFont typeface="Arial" panose="020B0604020202020204" pitchFamily="34" charset="0"/>
                        <a:buNone/>
                      </a:pPr>
                      <a:r>
                        <a:rPr kumimoji="0" lang="zh-CN" altLang="en-US" sz="11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项目人员变动</a:t>
                      </a: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6350" cap="flat" cmpd="sng" algn="ctr">
                      <a:solidFill>
                        <a:schemeClr val="bg1">
                          <a:lumMod val="50000"/>
                        </a:schemeClr>
                      </a:solidFill>
                      <a:prstDash val="sysDot"/>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确保并支援专门技术拥有人力</a:t>
                      </a: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发生人员缺失时在最短时间内投入相同级别人员</a:t>
                      </a: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4548">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900"/>
                        </a:spcAft>
                        <a:buClrTx/>
                        <a:buSzPct val="80000"/>
                        <a:buFont typeface="Arial" panose="020B0604020202020204" pitchFamily="34" charset="0"/>
                        <a:buNone/>
                      </a:pPr>
                      <a:r>
                        <a:rPr kumimoji="0" lang="zh-CN" altLang="en-US" sz="11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异常状况管理层面</a:t>
                      </a:r>
                    </a:p>
                  </a:txBody>
                  <a:tcPr marL="0" marR="0" marT="0" marB="0" anchor="ctr" horzOverflow="overflow">
                    <a:lnL w="9525" cap="flat" cmpd="sng" algn="ctr">
                      <a:solidFill>
                        <a:srgbClr val="777777"/>
                      </a:solidFill>
                      <a:prstDash val="solid"/>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9525" cap="flat" cmpd="sng" algn="ctr">
                      <a:solidFill>
                        <a:srgbClr val="777777"/>
                      </a:solidFill>
                      <a:prstDash val="solid"/>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0" marR="0" lvl="0" indent="0" algn="ctr" defTabSz="914400" rtl="0" eaLnBrk="0" fontAlgn="base" latinLnBrk="0" hangingPunct="0">
                        <a:lnSpc>
                          <a:spcPct val="100000"/>
                        </a:lnSpc>
                        <a:spcBef>
                          <a:spcPct val="0"/>
                        </a:spcBef>
                        <a:spcAft>
                          <a:spcPts val="0"/>
                        </a:spcAft>
                        <a:buClrTx/>
                        <a:buSzPct val="30000"/>
                        <a:buFont typeface="Arial" panose="020B0604020202020204" pitchFamily="34" charset="0"/>
                        <a:buNone/>
                      </a:pPr>
                      <a:r>
                        <a:rPr kumimoji="0" lang="zh-CN" altLang="en-US" sz="11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客户组织</a:t>
                      </a:r>
                      <a:endParaRPr kumimoji="0" lang="en-US" altLang="zh-CN" sz="11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ts val="0"/>
                        </a:spcAft>
                        <a:buClrTx/>
                        <a:buSzPct val="30000"/>
                        <a:buFont typeface="Arial" panose="020B0604020202020204" pitchFamily="34" charset="0"/>
                        <a:buNone/>
                      </a:pPr>
                      <a:r>
                        <a:rPr kumimoji="0" lang="zh-CN" altLang="en-US" sz="1100" b="1"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变更</a:t>
                      </a:r>
                      <a:endParaRPr kumimoji="0" lang="ko-KR" altLang="en-US" sz="1100" b="1"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6350" cap="flat" cmpd="sng" algn="ctr">
                      <a:solidFill>
                        <a:schemeClr val="bg1">
                          <a:lumMod val="50000"/>
                        </a:schemeClr>
                      </a:solidFill>
                      <a:prstDash val="sysDot"/>
                      <a:round/>
                      <a:headEnd type="none" w="med" len="med"/>
                      <a:tailEnd type="none" w="med" len="med"/>
                    </a:lnT>
                    <a:lnB w="9525" cap="flat" cmpd="sng" algn="ctr">
                      <a:solidFill>
                        <a:srgbClr val="777777"/>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以防发生组织责任人出现变更，彻底管理会议纪要等记录</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9525" cap="flat" cmpd="sng" algn="ctr">
                      <a:solidFill>
                        <a:srgbClr val="777777"/>
                      </a:solidFill>
                      <a:prstDash val="solid"/>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charset="-127"/>
                        </a:defRPr>
                      </a:lvl1pPr>
                      <a:lvl2pPr marL="457200" algn="l" defTabSz="914400" rtl="0" eaLnBrk="1" latinLnBrk="1" hangingPunct="1">
                        <a:defRPr sz="1800" kern="1200">
                          <a:solidFill>
                            <a:schemeClr val="tx1"/>
                          </a:solidFill>
                          <a:latin typeface="Arial" panose="020B0604020202020204"/>
                          <a:ea typeface="Dotum" panose="020B0600000101010101" charset="-127"/>
                        </a:defRPr>
                      </a:lvl2pPr>
                      <a:lvl3pPr marL="914400" algn="l" defTabSz="914400" rtl="0" eaLnBrk="1" latinLnBrk="1" hangingPunct="1">
                        <a:defRPr sz="1800" kern="1200">
                          <a:solidFill>
                            <a:schemeClr val="tx1"/>
                          </a:solidFill>
                          <a:latin typeface="Arial" panose="020B0604020202020204"/>
                          <a:ea typeface="Dotum" panose="020B0600000101010101" charset="-127"/>
                        </a:defRPr>
                      </a:lvl3pPr>
                      <a:lvl4pPr marL="1371600" algn="l" defTabSz="914400" rtl="0" eaLnBrk="1" latinLnBrk="1" hangingPunct="1">
                        <a:defRPr sz="1800" kern="1200">
                          <a:solidFill>
                            <a:schemeClr val="tx1"/>
                          </a:solidFill>
                          <a:latin typeface="Arial" panose="020B0604020202020204"/>
                          <a:ea typeface="Dotum" panose="020B0600000101010101" charset="-127"/>
                        </a:defRPr>
                      </a:lvl4pPr>
                      <a:lvl5pPr marL="1828800" algn="l" defTabSz="914400" rtl="0" eaLnBrk="1" latinLnBrk="1" hangingPunct="1">
                        <a:defRPr sz="1800" kern="1200">
                          <a:solidFill>
                            <a:schemeClr val="tx1"/>
                          </a:solidFill>
                          <a:latin typeface="Arial" panose="020B0604020202020204"/>
                          <a:ea typeface="Dotum" panose="020B0600000101010101" charset="-127"/>
                        </a:defRPr>
                      </a:lvl5pPr>
                      <a:lvl6pPr marL="2286000" algn="l" defTabSz="914400" rtl="0" eaLnBrk="1" latinLnBrk="1" hangingPunct="1">
                        <a:defRPr sz="1800" kern="1200">
                          <a:solidFill>
                            <a:schemeClr val="tx1"/>
                          </a:solidFill>
                          <a:latin typeface="Arial" panose="020B0604020202020204"/>
                          <a:ea typeface="Dotum" panose="020B0600000101010101" charset="-127"/>
                        </a:defRPr>
                      </a:lvl6pPr>
                      <a:lvl7pPr marL="2743200" algn="l" defTabSz="914400" rtl="0" eaLnBrk="1" latinLnBrk="1" hangingPunct="1">
                        <a:defRPr sz="1800" kern="1200">
                          <a:solidFill>
                            <a:schemeClr val="tx1"/>
                          </a:solidFill>
                          <a:latin typeface="Arial" panose="020B0604020202020204"/>
                          <a:ea typeface="Dotum" panose="020B0600000101010101" charset="-127"/>
                        </a:defRPr>
                      </a:lvl7pPr>
                      <a:lvl8pPr marL="3200400" algn="l" defTabSz="914400" rtl="0" eaLnBrk="1" latinLnBrk="1" hangingPunct="1">
                        <a:defRPr sz="1800" kern="1200">
                          <a:solidFill>
                            <a:schemeClr val="tx1"/>
                          </a:solidFill>
                          <a:latin typeface="Arial" panose="020B0604020202020204"/>
                          <a:ea typeface="Dotum" panose="020B0600000101010101" charset="-127"/>
                        </a:defRPr>
                      </a:lvl8pPr>
                      <a:lvl9pPr marL="3657600" algn="l" defTabSz="914400" rtl="0" eaLnBrk="1" latinLnBrk="1" hangingPunct="1">
                        <a:defRPr sz="1800" kern="1200">
                          <a:solidFill>
                            <a:schemeClr val="tx1"/>
                          </a:solidFill>
                          <a:latin typeface="Arial" panose="020B0604020202020204"/>
                          <a:ea typeface="Dotum" panose="020B0600000101010101" charset="-127"/>
                        </a:defRPr>
                      </a:lvl9pPr>
                    </a:lstStyle>
                    <a:p>
                      <a:pPr marL="95250" marR="0" lvl="0" indent="-95250" algn="l" defTabSz="914400" rtl="0" eaLnBrk="0" fontAlgn="base" latinLnBrk="0" hangingPunct="0">
                        <a:lnSpc>
                          <a:spcPct val="120000"/>
                        </a:lnSpc>
                        <a:spcBef>
                          <a:spcPct val="0"/>
                        </a:spcBef>
                        <a:spcAft>
                          <a:spcPct val="0"/>
                        </a:spcAft>
                        <a:buClrTx/>
                        <a:buSzTx/>
                        <a:buFontTx/>
                        <a:buChar char="•"/>
                      </a:pPr>
                      <a:r>
                        <a:rPr kumimoji="0" lang="zh-CN" altLang="en-US" sz="11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cs typeface="+mn-ea"/>
                          <a:sym typeface="+mn-lt"/>
                        </a:rPr>
                        <a:t>发生责任人变更时提供现有项目信息，以支持快速应对</a:t>
                      </a:r>
                      <a:endParaRPr kumimoji="0" lang="ko-KR" altLang="en-US" sz="1100" b="0" i="0" u="none" strike="noStrike" cap="none" normalizeH="0" baseline="0" dirty="0">
                        <a:ln>
                          <a:noFill/>
                        </a:ln>
                        <a:solidFill>
                          <a:srgbClr val="000000"/>
                        </a:solidFill>
                        <a:effectLst/>
                        <a:latin typeface="Microsoft YaHei" panose="020B0503020204020204" pitchFamily="34" charset="-122"/>
                        <a:ea typeface="+mn-ea"/>
                        <a:cs typeface="+mn-ea"/>
                        <a:sym typeface="+mn-lt"/>
                      </a:endParaRPr>
                    </a:p>
                  </a:txBody>
                  <a:tcPr marL="90000" marR="90000" marT="0" marB="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9525" cap="flat" cmpd="sng" algn="ctr">
                      <a:solidFill>
                        <a:srgbClr val="777777"/>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 name="Slide Number Placeholder 5">
            <a:extLst>
              <a:ext uri="{FF2B5EF4-FFF2-40B4-BE49-F238E27FC236}">
                <a16:creationId xmlns:a16="http://schemas.microsoft.com/office/drawing/2014/main" id="{BFC3677D-8AAB-8545-99FD-BD24BEBB9B5B}"/>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124</a:t>
            </a:fld>
            <a:endParaRPr lang="en-US" dirty="0"/>
          </a:p>
        </p:txBody>
      </p:sp>
    </p:spTree>
    <p:extLst>
      <p:ext uri="{BB962C8B-B14F-4D97-AF65-F5344CB8AC3E}">
        <p14:creationId xmlns:p14="http://schemas.microsoft.com/office/powerpoint/2010/main" val="3196611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a:extLst>
              <a:ext uri="{FF2B5EF4-FFF2-40B4-BE49-F238E27FC236}">
                <a16:creationId xmlns:a16="http://schemas.microsoft.com/office/drawing/2014/main" id="{7D502F0F-FE3F-C441-9AE9-CAE92E7670C5}"/>
              </a:ext>
            </a:extLst>
          </p:cNvPr>
          <p:cNvSpPr>
            <a:spLocks noGrp="1"/>
          </p:cNvSpPr>
          <p:nvPr>
            <p:ph idx="1"/>
          </p:nvPr>
        </p:nvSpPr>
        <p:spPr/>
        <p:txBody>
          <a:bodyPr/>
          <a:lstStyle/>
          <a:p>
            <a:r>
              <a:rPr lang="ko-KR" altLang="en-US" dirty="0" err="1">
                <a:latin typeface="Microsoft YaHei" panose="020B0503020204020204" pitchFamily="34" charset="-122"/>
                <a:cs typeface="+mn-ea"/>
                <a:sym typeface="+mn-lt"/>
              </a:rPr>
              <a:t>项目实施过程中为客户的信息安全制定信息安全规则，并进行人员的培训及文件的管理，因包含实施公司的知识产权应双方相互认证管理</a:t>
            </a:r>
            <a:endParaRPr lang="ko-KR" altLang="en-US" dirty="0">
              <a:latin typeface="Microsoft YaHei" panose="020B0503020204020204" pitchFamily="34" charset="-122"/>
              <a:ea typeface="+mn-ea"/>
              <a:cs typeface="+mn-ea"/>
              <a:sym typeface="+mn-lt"/>
            </a:endParaRPr>
          </a:p>
        </p:txBody>
      </p:sp>
      <p:sp>
        <p:nvSpPr>
          <p:cNvPr id="3" name="제목 2"/>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cs typeface="+mn-ea"/>
                <a:sym typeface="+mn-lt"/>
              </a:rPr>
              <a:t>安全管理方案</a:t>
            </a:r>
            <a:endParaRPr lang="ko-KR" altLang="en-US" dirty="0">
              <a:latin typeface="Microsoft YaHei" panose="020B0503020204020204" pitchFamily="34" charset="-122"/>
              <a:ea typeface="+mn-ea"/>
              <a:cs typeface="+mn-ea"/>
              <a:sym typeface="+mn-lt"/>
            </a:endParaRPr>
          </a:p>
        </p:txBody>
      </p:sp>
      <p:sp>
        <p:nvSpPr>
          <p:cNvPr id="96" name="Rectangle 2">
            <a:extLst>
              <a:ext uri="{FF2B5EF4-FFF2-40B4-BE49-F238E27FC236}">
                <a16:creationId xmlns:a16="http://schemas.microsoft.com/office/drawing/2014/main" id="{7D3C30AA-EDF5-D44B-A8C1-5F1D0DB1AEC5}"/>
              </a:ext>
            </a:extLst>
          </p:cNvPr>
          <p:cNvSpPr>
            <a:spLocks noChangeArrowheads="1"/>
          </p:cNvSpPr>
          <p:nvPr/>
        </p:nvSpPr>
        <p:spPr bwMode="auto">
          <a:xfrm>
            <a:off x="759800" y="2228759"/>
            <a:ext cx="5263718" cy="4044050"/>
          </a:xfrm>
          <a:prstGeom prst="rect">
            <a:avLst/>
          </a:prstGeom>
          <a:solidFill>
            <a:srgbClr val="FFFFFF"/>
          </a:solidFill>
          <a:ln w="9525" algn="ctr">
            <a:solidFill>
              <a:srgbClr val="777777"/>
            </a:solidFill>
            <a:miter lim="800000"/>
          </a:ln>
          <a:effectLst/>
        </p:spPr>
        <p:txBody>
          <a:bodyPr wrap="none" lIns="72000" tIns="72000" rIns="72000" bIns="72000" anchor="ctr"/>
          <a:lstStyle>
            <a:lvl1pPr algn="l" latinLnBrk="1">
              <a:spcBef>
                <a:spcPct val="0"/>
              </a:spcBef>
              <a:defRPr kumimoji="1">
                <a:solidFill>
                  <a:schemeClr val="tx1"/>
                </a:solidFill>
                <a:latin typeface="Gulim" panose="020B0600000101010101" pitchFamily="50" charset="-127"/>
                <a:ea typeface="Gulim" panose="020B0600000101010101" pitchFamily="50" charset="-127"/>
              </a:defRPr>
            </a:lvl1pPr>
            <a:lvl2pPr marL="742950" indent="-285750" algn="l" latinLnBrk="1">
              <a:spcBef>
                <a:spcPct val="0"/>
              </a:spcBef>
              <a:defRPr kumimoji="1">
                <a:solidFill>
                  <a:schemeClr val="tx1"/>
                </a:solidFill>
                <a:latin typeface="Gulim" panose="020B0600000101010101" pitchFamily="50" charset="-127"/>
                <a:ea typeface="Gulim" panose="020B0600000101010101" pitchFamily="50" charset="-127"/>
              </a:defRPr>
            </a:lvl2pPr>
            <a:lvl3pPr marL="1143000" indent="-228600" algn="l" latinLnBrk="1">
              <a:spcBef>
                <a:spcPct val="0"/>
              </a:spcBef>
              <a:defRPr kumimoji="1">
                <a:solidFill>
                  <a:schemeClr val="tx1"/>
                </a:solidFill>
                <a:latin typeface="Gulim" panose="020B0600000101010101" pitchFamily="50" charset="-127"/>
                <a:ea typeface="Gulim" panose="020B0600000101010101" pitchFamily="50" charset="-127"/>
              </a:defRPr>
            </a:lvl3pPr>
            <a:lvl4pPr marL="1600200" indent="-228600" algn="l" latinLnBrk="1">
              <a:spcBef>
                <a:spcPct val="0"/>
              </a:spcBef>
              <a:defRPr kumimoji="1">
                <a:solidFill>
                  <a:schemeClr val="tx1"/>
                </a:solidFill>
                <a:latin typeface="Gulim" panose="020B0600000101010101" pitchFamily="50" charset="-127"/>
                <a:ea typeface="Gulim" panose="020B0600000101010101" pitchFamily="50" charset="-127"/>
              </a:defRPr>
            </a:lvl4pPr>
            <a:lvl5pPr marL="2057400" indent="-228600" algn="l" latinLnBrk="1">
              <a:spcBef>
                <a:spcPct val="0"/>
              </a:spcBef>
              <a:defRPr kumimoji="1">
                <a:solidFill>
                  <a:schemeClr val="tx1"/>
                </a:solidFill>
                <a:latin typeface="Gulim" panose="020B0600000101010101" pitchFamily="50" charset="-127"/>
                <a:ea typeface="Gulim" panose="020B0600000101010101" pitchFamily="50" charset="-127"/>
              </a:defRPr>
            </a:lvl5pPr>
            <a:lvl6pPr marL="2514600" indent="-228600" fontAlgn="base">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fontAlgn="base">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fontAlgn="base">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fontAlgn="base">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eaLnBrk="0" latinLnBrk="0" hangingPunct="0">
              <a:lnSpc>
                <a:spcPct val="120000"/>
              </a:lnSpc>
              <a:spcBef>
                <a:spcPct val="30000"/>
              </a:spcBef>
              <a:buFont typeface="Wingdings" panose="05000000000000000000" pitchFamily="2" charset="2"/>
              <a:buNone/>
            </a:pPr>
            <a:endParaRPr lang="ko-KR" altLang="ko-KR" sz="1600" dirty="0">
              <a:latin typeface="Microsoft YaHei" panose="020B0503020204020204" pitchFamily="34" charset="-122"/>
              <a:ea typeface="+mn-ea"/>
              <a:cs typeface="+mn-ea"/>
              <a:sym typeface="+mn-lt"/>
            </a:endParaRPr>
          </a:p>
        </p:txBody>
      </p:sp>
      <p:sp>
        <p:nvSpPr>
          <p:cNvPr id="103" name="Rectangle 6">
            <a:extLst>
              <a:ext uri="{FF2B5EF4-FFF2-40B4-BE49-F238E27FC236}">
                <a16:creationId xmlns:a16="http://schemas.microsoft.com/office/drawing/2014/main" id="{54E96A3E-CCE9-4247-B42B-B9F05D22BAAF}"/>
              </a:ext>
            </a:extLst>
          </p:cNvPr>
          <p:cNvSpPr>
            <a:spLocks noChangeArrowheads="1"/>
          </p:cNvSpPr>
          <p:nvPr/>
        </p:nvSpPr>
        <p:spPr bwMode="auto">
          <a:xfrm>
            <a:off x="756625" y="1869222"/>
            <a:ext cx="5271126" cy="347662"/>
          </a:xfrm>
          <a:prstGeom prst="rect">
            <a:avLst/>
          </a:prstGeom>
          <a:solidFill>
            <a:srgbClr val="00B0F0"/>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项目信息安全计划</a:t>
            </a:r>
          </a:p>
        </p:txBody>
      </p:sp>
      <p:sp>
        <p:nvSpPr>
          <p:cNvPr id="104" name="AutoShape 226">
            <a:extLst>
              <a:ext uri="{FF2B5EF4-FFF2-40B4-BE49-F238E27FC236}">
                <a16:creationId xmlns:a16="http://schemas.microsoft.com/office/drawing/2014/main" id="{F39B34AB-8698-CD4B-88F8-42F13BC1EAE5}"/>
              </a:ext>
            </a:extLst>
          </p:cNvPr>
          <p:cNvSpPr>
            <a:spLocks noChangeArrowheads="1"/>
          </p:cNvSpPr>
          <p:nvPr/>
        </p:nvSpPr>
        <p:spPr bwMode="auto">
          <a:xfrm>
            <a:off x="2678690" y="3337438"/>
            <a:ext cx="514889" cy="479425"/>
          </a:xfrm>
          <a:prstGeom prst="downArrow">
            <a:avLst>
              <a:gd name="adj1" fmla="val 68778"/>
              <a:gd name="adj2" fmla="val 34569"/>
            </a:avLst>
          </a:prstGeom>
          <a:gradFill rotWithShape="1">
            <a:gsLst>
              <a:gs pos="0">
                <a:schemeClr val="bg1"/>
              </a:gs>
              <a:gs pos="100000">
                <a:schemeClr val="bg1">
                  <a:gamma/>
                  <a:shade val="66667"/>
                  <a:invGamma/>
                </a:schemeClr>
              </a:gs>
            </a:gsLst>
            <a:lin ang="5400000" scaled="1"/>
          </a:gradFill>
          <a:ln w="19050" algn="ctr">
            <a:noFill/>
            <a:miter lim="800000"/>
          </a:ln>
          <a:effectLst/>
        </p:spPr>
        <p:txBody>
          <a:bodyPr wrap="none" anchor="ctr"/>
          <a:lstStyle/>
          <a:p>
            <a:pPr latinLnBrk="0">
              <a:defRPr/>
            </a:pPr>
            <a:endParaRPr lang="ko-KR" altLang="en-US" sz="1400" i="1">
              <a:solidFill>
                <a:srgbClr val="064B8E"/>
              </a:solidFill>
              <a:latin typeface="Microsoft YaHei" panose="020B0503020204020204" pitchFamily="34" charset="-122"/>
              <a:cs typeface="+mn-ea"/>
              <a:sym typeface="+mn-lt"/>
            </a:endParaRPr>
          </a:p>
        </p:txBody>
      </p:sp>
      <p:sp>
        <p:nvSpPr>
          <p:cNvPr id="105" name="AutoShape 226">
            <a:extLst>
              <a:ext uri="{FF2B5EF4-FFF2-40B4-BE49-F238E27FC236}">
                <a16:creationId xmlns:a16="http://schemas.microsoft.com/office/drawing/2014/main" id="{A52FE766-C101-E94B-B282-BAD58C35F03F}"/>
              </a:ext>
            </a:extLst>
          </p:cNvPr>
          <p:cNvSpPr>
            <a:spLocks noChangeArrowheads="1"/>
          </p:cNvSpPr>
          <p:nvPr/>
        </p:nvSpPr>
        <p:spPr bwMode="auto">
          <a:xfrm>
            <a:off x="2678690" y="4692382"/>
            <a:ext cx="514889" cy="479425"/>
          </a:xfrm>
          <a:prstGeom prst="downArrow">
            <a:avLst>
              <a:gd name="adj1" fmla="val 68778"/>
              <a:gd name="adj2" fmla="val 34569"/>
            </a:avLst>
          </a:prstGeom>
          <a:gradFill rotWithShape="1">
            <a:gsLst>
              <a:gs pos="0">
                <a:schemeClr val="bg1"/>
              </a:gs>
              <a:gs pos="100000">
                <a:schemeClr val="bg1">
                  <a:gamma/>
                  <a:shade val="66667"/>
                  <a:invGamma/>
                </a:schemeClr>
              </a:gs>
            </a:gsLst>
            <a:lin ang="5400000" scaled="1"/>
          </a:gradFill>
          <a:ln w="19050" algn="ctr">
            <a:noFill/>
            <a:miter lim="800000"/>
          </a:ln>
          <a:effectLst/>
        </p:spPr>
        <p:txBody>
          <a:bodyPr wrap="none" anchor="ctr"/>
          <a:lstStyle/>
          <a:p>
            <a:pPr latinLnBrk="0">
              <a:defRPr/>
            </a:pPr>
            <a:endParaRPr lang="ko-KR" altLang="en-US" sz="1400" i="1">
              <a:solidFill>
                <a:srgbClr val="064B8E"/>
              </a:solidFill>
              <a:latin typeface="Microsoft YaHei" panose="020B0503020204020204" pitchFamily="34" charset="-122"/>
              <a:cs typeface="+mn-ea"/>
              <a:sym typeface="+mn-lt"/>
            </a:endParaRPr>
          </a:p>
        </p:txBody>
      </p:sp>
      <p:sp>
        <p:nvSpPr>
          <p:cNvPr id="106" name="Rectangle 2">
            <a:extLst>
              <a:ext uri="{FF2B5EF4-FFF2-40B4-BE49-F238E27FC236}">
                <a16:creationId xmlns:a16="http://schemas.microsoft.com/office/drawing/2014/main" id="{BA9093DA-E529-354F-B29A-2E3E341DE07F}"/>
              </a:ext>
            </a:extLst>
          </p:cNvPr>
          <p:cNvSpPr>
            <a:spLocks noChangeArrowheads="1"/>
          </p:cNvSpPr>
          <p:nvPr/>
        </p:nvSpPr>
        <p:spPr bwMode="auto">
          <a:xfrm>
            <a:off x="6150771" y="2240634"/>
            <a:ext cx="5281429" cy="4044050"/>
          </a:xfrm>
          <a:prstGeom prst="rect">
            <a:avLst/>
          </a:prstGeom>
          <a:solidFill>
            <a:srgbClr val="FFFFFF"/>
          </a:solidFill>
          <a:ln w="9525" algn="ctr">
            <a:solidFill>
              <a:srgbClr val="777777"/>
            </a:solidFill>
            <a:miter lim="800000"/>
          </a:ln>
          <a:effectLst/>
        </p:spPr>
        <p:txBody>
          <a:bodyPr wrap="none" lIns="72000" tIns="72000" rIns="72000" bIns="72000" anchor="ctr"/>
          <a:lstStyle>
            <a:lvl1pPr algn="l" latinLnBrk="1">
              <a:spcBef>
                <a:spcPct val="0"/>
              </a:spcBef>
              <a:defRPr kumimoji="1">
                <a:solidFill>
                  <a:schemeClr val="tx1"/>
                </a:solidFill>
                <a:latin typeface="Gulim" panose="020B0600000101010101" pitchFamily="50" charset="-127"/>
                <a:ea typeface="Gulim" panose="020B0600000101010101" pitchFamily="50" charset="-127"/>
              </a:defRPr>
            </a:lvl1pPr>
            <a:lvl2pPr marL="742950" indent="-285750" algn="l" latinLnBrk="1">
              <a:spcBef>
                <a:spcPct val="0"/>
              </a:spcBef>
              <a:defRPr kumimoji="1">
                <a:solidFill>
                  <a:schemeClr val="tx1"/>
                </a:solidFill>
                <a:latin typeface="Gulim" panose="020B0600000101010101" pitchFamily="50" charset="-127"/>
                <a:ea typeface="Gulim" panose="020B0600000101010101" pitchFamily="50" charset="-127"/>
              </a:defRPr>
            </a:lvl2pPr>
            <a:lvl3pPr marL="1143000" indent="-228600" algn="l" latinLnBrk="1">
              <a:spcBef>
                <a:spcPct val="0"/>
              </a:spcBef>
              <a:defRPr kumimoji="1">
                <a:solidFill>
                  <a:schemeClr val="tx1"/>
                </a:solidFill>
                <a:latin typeface="Gulim" panose="020B0600000101010101" pitchFamily="50" charset="-127"/>
                <a:ea typeface="Gulim" panose="020B0600000101010101" pitchFamily="50" charset="-127"/>
              </a:defRPr>
            </a:lvl3pPr>
            <a:lvl4pPr marL="1600200" indent="-228600" algn="l" latinLnBrk="1">
              <a:spcBef>
                <a:spcPct val="0"/>
              </a:spcBef>
              <a:defRPr kumimoji="1">
                <a:solidFill>
                  <a:schemeClr val="tx1"/>
                </a:solidFill>
                <a:latin typeface="Gulim" panose="020B0600000101010101" pitchFamily="50" charset="-127"/>
                <a:ea typeface="Gulim" panose="020B0600000101010101" pitchFamily="50" charset="-127"/>
              </a:defRPr>
            </a:lvl4pPr>
            <a:lvl5pPr marL="2057400" indent="-228600" algn="l" latinLnBrk="1">
              <a:spcBef>
                <a:spcPct val="0"/>
              </a:spcBef>
              <a:defRPr kumimoji="1">
                <a:solidFill>
                  <a:schemeClr val="tx1"/>
                </a:solidFill>
                <a:latin typeface="Gulim" panose="020B0600000101010101" pitchFamily="50" charset="-127"/>
                <a:ea typeface="Gulim" panose="020B0600000101010101" pitchFamily="50" charset="-127"/>
              </a:defRPr>
            </a:lvl5pPr>
            <a:lvl6pPr marL="2514600" indent="-228600" fontAlgn="base">
              <a:spcBef>
                <a:spcPct val="0"/>
              </a:spcBef>
              <a:spcAft>
                <a:spcPct val="0"/>
              </a:spcAft>
              <a:defRPr kumimoji="1">
                <a:solidFill>
                  <a:schemeClr val="tx1"/>
                </a:solidFill>
                <a:latin typeface="Gulim" panose="020B0600000101010101" pitchFamily="50" charset="-127"/>
                <a:ea typeface="Gulim" panose="020B0600000101010101" pitchFamily="50" charset="-127"/>
              </a:defRPr>
            </a:lvl6pPr>
            <a:lvl7pPr marL="2971800" indent="-228600" fontAlgn="base">
              <a:spcBef>
                <a:spcPct val="0"/>
              </a:spcBef>
              <a:spcAft>
                <a:spcPct val="0"/>
              </a:spcAft>
              <a:defRPr kumimoji="1">
                <a:solidFill>
                  <a:schemeClr val="tx1"/>
                </a:solidFill>
                <a:latin typeface="Gulim" panose="020B0600000101010101" pitchFamily="50" charset="-127"/>
                <a:ea typeface="Gulim" panose="020B0600000101010101" pitchFamily="50" charset="-127"/>
              </a:defRPr>
            </a:lvl7pPr>
            <a:lvl8pPr marL="3429000" indent="-228600" fontAlgn="base">
              <a:spcBef>
                <a:spcPct val="0"/>
              </a:spcBef>
              <a:spcAft>
                <a:spcPct val="0"/>
              </a:spcAft>
              <a:defRPr kumimoji="1">
                <a:solidFill>
                  <a:schemeClr val="tx1"/>
                </a:solidFill>
                <a:latin typeface="Gulim" panose="020B0600000101010101" pitchFamily="50" charset="-127"/>
                <a:ea typeface="Gulim" panose="020B0600000101010101" pitchFamily="50" charset="-127"/>
              </a:defRPr>
            </a:lvl8pPr>
            <a:lvl9pPr marL="3886200" indent="-228600" fontAlgn="base">
              <a:spcBef>
                <a:spcPct val="0"/>
              </a:spcBef>
              <a:spcAft>
                <a:spcPct val="0"/>
              </a:spcAft>
              <a:defRPr kumimoji="1">
                <a:solidFill>
                  <a:schemeClr val="tx1"/>
                </a:solidFill>
                <a:latin typeface="Gulim" panose="020B0600000101010101" pitchFamily="50" charset="-127"/>
                <a:ea typeface="Gulim" panose="020B0600000101010101" pitchFamily="50" charset="-127"/>
              </a:defRPr>
            </a:lvl9pPr>
          </a:lstStyle>
          <a:p>
            <a:pPr algn="ctr" eaLnBrk="0" latinLnBrk="0" hangingPunct="0">
              <a:lnSpc>
                <a:spcPct val="120000"/>
              </a:lnSpc>
              <a:spcBef>
                <a:spcPct val="30000"/>
              </a:spcBef>
              <a:buFont typeface="Wingdings" panose="05000000000000000000" pitchFamily="2" charset="2"/>
              <a:buNone/>
            </a:pPr>
            <a:endParaRPr lang="ko-KR" altLang="ko-KR" sz="1600" dirty="0">
              <a:latin typeface="Microsoft YaHei" panose="020B0503020204020204" pitchFamily="34" charset="-122"/>
              <a:ea typeface="+mn-ea"/>
              <a:cs typeface="+mn-ea"/>
              <a:sym typeface="+mn-lt"/>
            </a:endParaRPr>
          </a:p>
        </p:txBody>
      </p:sp>
      <p:sp>
        <p:nvSpPr>
          <p:cNvPr id="107" name="Rectangle 6">
            <a:extLst>
              <a:ext uri="{FF2B5EF4-FFF2-40B4-BE49-F238E27FC236}">
                <a16:creationId xmlns:a16="http://schemas.microsoft.com/office/drawing/2014/main" id="{BF528308-4B13-1B40-8EF5-1D0EA4C453D8}"/>
              </a:ext>
            </a:extLst>
          </p:cNvPr>
          <p:cNvSpPr>
            <a:spLocks noChangeArrowheads="1"/>
          </p:cNvSpPr>
          <p:nvPr/>
        </p:nvSpPr>
        <p:spPr bwMode="auto">
          <a:xfrm>
            <a:off x="6147596" y="1881097"/>
            <a:ext cx="5288862" cy="347662"/>
          </a:xfrm>
          <a:prstGeom prst="rect">
            <a:avLst/>
          </a:prstGeom>
          <a:solidFill>
            <a:srgbClr val="00B0F0"/>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项目信息安全对策</a:t>
            </a:r>
          </a:p>
        </p:txBody>
      </p:sp>
      <p:sp>
        <p:nvSpPr>
          <p:cNvPr id="108" name="Rectangle 4">
            <a:extLst>
              <a:ext uri="{FF2B5EF4-FFF2-40B4-BE49-F238E27FC236}">
                <a16:creationId xmlns:a16="http://schemas.microsoft.com/office/drawing/2014/main" id="{28FA9524-59C6-CF49-A131-85D79F62D987}"/>
              </a:ext>
            </a:extLst>
          </p:cNvPr>
          <p:cNvSpPr>
            <a:spLocks noChangeArrowheads="1"/>
          </p:cNvSpPr>
          <p:nvPr/>
        </p:nvSpPr>
        <p:spPr bwMode="auto">
          <a:xfrm>
            <a:off x="7290625" y="2391125"/>
            <a:ext cx="3928116" cy="1853713"/>
          </a:xfrm>
          <a:prstGeom prst="rect">
            <a:avLst/>
          </a:prstGeom>
          <a:solidFill>
            <a:srgbClr val="FFFFFF"/>
          </a:solidFill>
          <a:ln w="9525">
            <a:solidFill>
              <a:srgbClr val="777777"/>
            </a:solidFill>
            <a:miter lim="800000"/>
          </a:ln>
          <a:effectLst/>
        </p:spPr>
        <p:txBody>
          <a:bodyPr lIns="72000" tIns="72000" rIns="72000" bIns="72000" anchor="ctr"/>
          <a:lstStyle/>
          <a:p>
            <a:pPr marL="95250" indent="-95250">
              <a:lnSpc>
                <a:spcPct val="110000"/>
              </a:lnSpc>
              <a:buFont typeface="Arial" panose="020B0604020202020204" pitchFamily="34" charset="0"/>
              <a:buChar char="•"/>
              <a:defRPr/>
            </a:pP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提交签署的保密协议书</a:t>
            </a:r>
            <a:br>
              <a:rPr lang="ko-KR" altLang="en-US" sz="1400" kern="0" dirty="0">
                <a:solidFill>
                  <a:sysClr val="windowText" lastClr="000000"/>
                </a:solidFill>
                <a:latin typeface="Microsoft YaHei" panose="020B0503020204020204" pitchFamily="34" charset="-122"/>
                <a:cs typeface="+mn-ea"/>
                <a:sym typeface="+mn-lt"/>
              </a:rPr>
            </a:br>
            <a:r>
              <a:rPr lang="en-US" altLang="ko-KR"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a:t>
            </a: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包括常驻</a:t>
            </a:r>
            <a:r>
              <a:rPr lang="en-US" altLang="ko-KR"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a:t>
            </a: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非常驻</a:t>
            </a:r>
            <a:r>
              <a:rPr lang="ko-KR" altLang="en-US" sz="1400" kern="0" dirty="0">
                <a:solidFill>
                  <a:sysClr val="windowText" lastClr="000000"/>
                </a:solidFill>
                <a:latin typeface="Microsoft YaHei" panose="020B0503020204020204" pitchFamily="34" charset="-122"/>
                <a:cs typeface="+mn-ea"/>
                <a:sym typeface="+mn-lt"/>
              </a:rPr>
              <a:t>，</a:t>
            </a: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追加投入人力及外包人员</a:t>
            </a:r>
            <a:r>
              <a:rPr lang="en-US" altLang="ko-KR"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a:t>
            </a:r>
          </a:p>
          <a:p>
            <a:pPr marL="95250" indent="-95250">
              <a:lnSpc>
                <a:spcPct val="110000"/>
              </a:lnSpc>
              <a:buFont typeface="Arial" panose="020B0604020202020204" pitchFamily="34" charset="0"/>
              <a:buChar char="•"/>
              <a:defRPr/>
            </a:pP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公司员工为主投入项目注意保持信息安全</a:t>
            </a:r>
            <a:endParaRPr lang="ko-KR" altLang="en-US" sz="1400" kern="0" dirty="0">
              <a:solidFill>
                <a:sysClr val="windowText" lastClr="000000"/>
              </a:solidFill>
              <a:latin typeface="Microsoft YaHei" panose="020B0503020204020204" pitchFamily="34" charset="-122"/>
              <a:cs typeface="+mn-ea"/>
              <a:sym typeface="+mn-lt"/>
            </a:endParaRPr>
          </a:p>
          <a:p>
            <a:pPr marL="95250" indent="-95250">
              <a:lnSpc>
                <a:spcPct val="110000"/>
              </a:lnSpc>
              <a:buFont typeface="Arial" panose="020B0604020202020204" pitchFamily="34" charset="0"/>
              <a:buChar char="•"/>
              <a:defRPr/>
            </a:pP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投入外包人员前通过进行培训，在项目期间内的管理和完结管理事先预防产出物的外泄。</a:t>
            </a:r>
            <a:endParaRPr lang="ko-KR" altLang="en-US" sz="1400" kern="0" dirty="0">
              <a:solidFill>
                <a:sysClr val="windowText" lastClr="000000"/>
              </a:solidFill>
              <a:latin typeface="Microsoft YaHei" panose="020B0503020204020204" pitchFamily="34" charset="-122"/>
              <a:cs typeface="+mn-ea"/>
              <a:sym typeface="+mn-lt"/>
            </a:endParaRPr>
          </a:p>
          <a:p>
            <a:pPr marL="95250" indent="-95250">
              <a:lnSpc>
                <a:spcPct val="110000"/>
              </a:lnSpc>
              <a:buFont typeface="Arial" panose="020B0604020202020204" pitchFamily="34" charset="0"/>
              <a:buChar char="•"/>
              <a:defRPr/>
            </a:pP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定期进行信息安全培训及包含离职，撤出人员的信息安全培训。</a:t>
            </a:r>
            <a:endParaRPr lang="ko-KR" altLang="en-US" sz="1400" kern="0" dirty="0">
              <a:solidFill>
                <a:sysClr val="windowText" lastClr="000000"/>
              </a:solidFill>
              <a:latin typeface="Microsoft YaHei" panose="020B0503020204020204" pitchFamily="34" charset="-122"/>
              <a:cs typeface="+mn-ea"/>
              <a:sym typeface="+mn-lt"/>
            </a:endParaRPr>
          </a:p>
        </p:txBody>
      </p:sp>
      <p:sp>
        <p:nvSpPr>
          <p:cNvPr id="109" name="Rectangle 4">
            <a:extLst>
              <a:ext uri="{FF2B5EF4-FFF2-40B4-BE49-F238E27FC236}">
                <a16:creationId xmlns:a16="http://schemas.microsoft.com/office/drawing/2014/main" id="{F8861CFA-CE21-DD45-BC9D-4EA228E42ED9}"/>
              </a:ext>
            </a:extLst>
          </p:cNvPr>
          <p:cNvSpPr>
            <a:spLocks noChangeArrowheads="1"/>
          </p:cNvSpPr>
          <p:nvPr/>
        </p:nvSpPr>
        <p:spPr bwMode="auto">
          <a:xfrm>
            <a:off x="6298178" y="2391125"/>
            <a:ext cx="1116932" cy="1851004"/>
          </a:xfrm>
          <a:prstGeom prst="rect">
            <a:avLst/>
          </a:prstGeom>
          <a:solidFill>
            <a:srgbClr val="35ACFD"/>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项目实施人员</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信息安全</a:t>
            </a:r>
            <a:endParaRPr lang="ko-KR" altLang="en-US" sz="1200" b="1" dirty="0">
              <a:solidFill>
                <a:schemeClr val="bg1"/>
              </a:solidFill>
              <a:latin typeface="Microsoft YaHei" panose="020B0503020204020204" pitchFamily="34" charset="-122"/>
              <a:cs typeface="+mn-ea"/>
              <a:sym typeface="+mn-lt"/>
            </a:endParaRPr>
          </a:p>
        </p:txBody>
      </p:sp>
      <p:sp>
        <p:nvSpPr>
          <p:cNvPr id="110" name="Rectangle 4">
            <a:extLst>
              <a:ext uri="{FF2B5EF4-FFF2-40B4-BE49-F238E27FC236}">
                <a16:creationId xmlns:a16="http://schemas.microsoft.com/office/drawing/2014/main" id="{07EB515A-E444-464E-BCA6-93854EB23D83}"/>
              </a:ext>
            </a:extLst>
          </p:cNvPr>
          <p:cNvSpPr>
            <a:spLocks noChangeArrowheads="1"/>
          </p:cNvSpPr>
          <p:nvPr/>
        </p:nvSpPr>
        <p:spPr bwMode="auto">
          <a:xfrm>
            <a:off x="7290625" y="4350541"/>
            <a:ext cx="3928116" cy="1138484"/>
          </a:xfrm>
          <a:prstGeom prst="rect">
            <a:avLst/>
          </a:prstGeom>
          <a:solidFill>
            <a:srgbClr val="FFFFFF"/>
          </a:solidFill>
          <a:ln w="9525">
            <a:solidFill>
              <a:srgbClr val="777777"/>
            </a:solidFill>
            <a:miter lim="800000"/>
          </a:ln>
          <a:effectLst/>
        </p:spPr>
        <p:txBody>
          <a:bodyPr lIns="72000" tIns="72000" rIns="0" bIns="72000" anchor="ctr"/>
          <a:lstStyle/>
          <a:p>
            <a:pPr marL="95250" indent="-95250">
              <a:lnSpc>
                <a:spcPct val="110000"/>
              </a:lnSpc>
              <a:buFont typeface="Arial" panose="020B0604020202020204" pitchFamily="34" charset="0"/>
              <a:buChar char="•"/>
              <a:defRPr/>
            </a:pP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适用客户公司的信息安全</a:t>
            </a:r>
            <a:r>
              <a:rPr lang="ko-KR" altLang="en-US" sz="1400" kern="0" dirty="0">
                <a:solidFill>
                  <a:sysClr val="windowText" lastClr="000000"/>
                </a:solidFill>
                <a:latin typeface="Microsoft YaHei" panose="020B0503020204020204" pitchFamily="34" charset="-122"/>
                <a:cs typeface="+mn-ea"/>
                <a:sym typeface="+mn-lt"/>
              </a:rPr>
              <a:t> </a:t>
            </a:r>
            <a:r>
              <a:rPr lang="en-US" altLang="ko-KR"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Framework</a:t>
            </a: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及文档加密</a:t>
            </a:r>
            <a:r>
              <a:rPr lang="ko-KR" altLang="en-US" sz="1400" kern="0" dirty="0">
                <a:solidFill>
                  <a:sysClr val="windowText" lastClr="000000"/>
                </a:solidFill>
                <a:latin typeface="Microsoft YaHei" panose="020B0503020204020204" pitchFamily="34" charset="-122"/>
                <a:cs typeface="+mn-ea"/>
                <a:sym typeface="+mn-lt"/>
              </a:rPr>
              <a:t> </a:t>
            </a:r>
            <a:r>
              <a:rPr lang="en-US" altLang="ko-KR"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(DRM) </a:t>
            </a: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等标准信息安全政策等</a:t>
            </a:r>
            <a:endParaRPr lang="en-US" altLang="ko-KR" sz="1400" kern="0" dirty="0">
              <a:solidFill>
                <a:sysClr val="windowText" lastClr="000000"/>
              </a:solidFill>
              <a:latin typeface="Microsoft YaHei" panose="020B0503020204020204" pitchFamily="34" charset="-122"/>
              <a:ea typeface="Microsoft YaHei" panose="020B0503020204020204" pitchFamily="34" charset="-122"/>
              <a:cs typeface="+mn-ea"/>
              <a:sym typeface="+mn-lt"/>
            </a:endParaRPr>
          </a:p>
          <a:p>
            <a:pPr marL="95250" indent="-95250">
              <a:lnSpc>
                <a:spcPct val="110000"/>
              </a:lnSpc>
              <a:buFont typeface="Arial" panose="020B0604020202020204" pitchFamily="34" charset="0"/>
              <a:buChar char="•"/>
              <a:defRPr/>
            </a:pP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禁止复制</a:t>
            </a:r>
            <a:r>
              <a:rPr lang="en-US" altLang="zh-CN"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a:t>
            </a: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打印机密的部分或全部信息</a:t>
            </a:r>
            <a:endParaRPr lang="ko-KR" altLang="en-US" sz="1400" kern="0" dirty="0">
              <a:solidFill>
                <a:sysClr val="windowText" lastClr="000000"/>
              </a:solidFill>
              <a:latin typeface="Microsoft YaHei" panose="020B0503020204020204" pitchFamily="34" charset="-122"/>
              <a:cs typeface="+mn-ea"/>
              <a:sym typeface="+mn-lt"/>
            </a:endParaRPr>
          </a:p>
          <a:p>
            <a:pPr marL="95250" indent="-95250">
              <a:lnSpc>
                <a:spcPct val="110000"/>
              </a:lnSpc>
              <a:buFont typeface="Arial" panose="020B0604020202020204" pitchFamily="34" charset="0"/>
              <a:buChar char="•"/>
              <a:defRPr/>
            </a:pP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遵守信息资源搬出流程</a:t>
            </a:r>
            <a:endParaRPr lang="en-US" altLang="ko-KR" sz="1400" kern="0" dirty="0">
              <a:solidFill>
                <a:sysClr val="windowText" lastClr="000000"/>
              </a:solidFill>
              <a:latin typeface="Microsoft YaHei" panose="020B0503020204020204" pitchFamily="34" charset="-122"/>
              <a:ea typeface="Microsoft YaHei" panose="020B0503020204020204" pitchFamily="34" charset="-122"/>
              <a:cs typeface="+mn-ea"/>
              <a:sym typeface="+mn-lt"/>
            </a:endParaRPr>
          </a:p>
        </p:txBody>
      </p:sp>
      <p:sp>
        <p:nvSpPr>
          <p:cNvPr id="111" name="Rectangle 4">
            <a:extLst>
              <a:ext uri="{FF2B5EF4-FFF2-40B4-BE49-F238E27FC236}">
                <a16:creationId xmlns:a16="http://schemas.microsoft.com/office/drawing/2014/main" id="{5BF08169-7824-B547-8C21-8E8A705CAB0E}"/>
              </a:ext>
            </a:extLst>
          </p:cNvPr>
          <p:cNvSpPr>
            <a:spLocks noChangeArrowheads="1"/>
          </p:cNvSpPr>
          <p:nvPr/>
        </p:nvSpPr>
        <p:spPr bwMode="auto">
          <a:xfrm>
            <a:off x="6298178" y="4350541"/>
            <a:ext cx="1116932" cy="1136820"/>
          </a:xfrm>
          <a:prstGeom prst="rect">
            <a:avLst/>
          </a:prstGeom>
          <a:solidFill>
            <a:srgbClr val="35ACFD"/>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文档</a:t>
            </a:r>
            <a:r>
              <a:rPr lang="en-US" altLang="ko-KR" sz="1200" b="1" dirty="0">
                <a:solidFill>
                  <a:schemeClr val="bg1"/>
                </a:solidFill>
                <a:latin typeface="Microsoft YaHei" panose="020B0503020204020204" pitchFamily="34" charset="-122"/>
                <a:ea typeface="Microsoft YaHei" panose="020B0503020204020204" pitchFamily="34" charset="-122"/>
                <a:cs typeface="+mn-ea"/>
                <a:sym typeface="+mn-lt"/>
              </a:rPr>
              <a:t>/</a:t>
            </a: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信息</a:t>
            </a:r>
            <a:br>
              <a:rPr lang="ko-KR" altLang="en-US" sz="1200" b="1" dirty="0">
                <a:solidFill>
                  <a:schemeClr val="bg1"/>
                </a:solidFill>
                <a:latin typeface="Microsoft YaHei" panose="020B0503020204020204" pitchFamily="34" charset="-122"/>
                <a:cs typeface="+mn-ea"/>
                <a:sym typeface="+mn-lt"/>
              </a:rPr>
            </a:b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安全</a:t>
            </a:r>
            <a:endParaRPr lang="ko-KR" altLang="en-US" sz="1200" b="1" dirty="0">
              <a:solidFill>
                <a:schemeClr val="bg1"/>
              </a:solidFill>
              <a:latin typeface="Microsoft YaHei" panose="020B0503020204020204" pitchFamily="34" charset="-122"/>
              <a:cs typeface="+mn-ea"/>
              <a:sym typeface="+mn-lt"/>
            </a:endParaRPr>
          </a:p>
        </p:txBody>
      </p:sp>
      <p:sp>
        <p:nvSpPr>
          <p:cNvPr id="112" name="Rectangle 4">
            <a:extLst>
              <a:ext uri="{FF2B5EF4-FFF2-40B4-BE49-F238E27FC236}">
                <a16:creationId xmlns:a16="http://schemas.microsoft.com/office/drawing/2014/main" id="{8820741B-BA84-E643-ABFA-BF7017ECC9AA}"/>
              </a:ext>
            </a:extLst>
          </p:cNvPr>
          <p:cNvSpPr>
            <a:spLocks noChangeArrowheads="1"/>
          </p:cNvSpPr>
          <p:nvPr/>
        </p:nvSpPr>
        <p:spPr bwMode="auto">
          <a:xfrm>
            <a:off x="7302500" y="5620499"/>
            <a:ext cx="3928116" cy="569185"/>
          </a:xfrm>
          <a:prstGeom prst="rect">
            <a:avLst/>
          </a:prstGeom>
          <a:solidFill>
            <a:srgbClr val="FFFFFF"/>
          </a:solidFill>
          <a:ln w="9525">
            <a:solidFill>
              <a:srgbClr val="777777"/>
            </a:solidFill>
            <a:miter lim="800000"/>
          </a:ln>
          <a:effectLst/>
        </p:spPr>
        <p:txBody>
          <a:bodyPr lIns="72000" tIns="72000" rIns="72000" bIns="72000" anchor="ctr"/>
          <a:lstStyle/>
          <a:p>
            <a:pPr marL="95250" indent="-95250">
              <a:lnSpc>
                <a:spcPct val="110000"/>
              </a:lnSpc>
              <a:buFont typeface="Arial" panose="020B0604020202020204" pitchFamily="34" charset="0"/>
              <a:buChar char="•"/>
              <a:defRPr/>
            </a:pPr>
            <a:r>
              <a:rPr lang="zh-CN" altLang="en-US" sz="1400" kern="0" dirty="0">
                <a:solidFill>
                  <a:sysClr val="windowText" lastClr="000000"/>
                </a:solidFill>
                <a:latin typeface="Microsoft YaHei" panose="020B0503020204020204" pitchFamily="34" charset="-122"/>
                <a:ea typeface="Microsoft YaHei" panose="020B0503020204020204" pitchFamily="34" charset="-122"/>
                <a:cs typeface="+mn-ea"/>
                <a:sym typeface="+mn-lt"/>
              </a:rPr>
              <a:t>测试遵守相关法令</a:t>
            </a:r>
          </a:p>
        </p:txBody>
      </p:sp>
      <p:sp>
        <p:nvSpPr>
          <p:cNvPr id="113" name="Rectangle 4">
            <a:extLst>
              <a:ext uri="{FF2B5EF4-FFF2-40B4-BE49-F238E27FC236}">
                <a16:creationId xmlns:a16="http://schemas.microsoft.com/office/drawing/2014/main" id="{5CD37572-1AF2-564D-A01A-75CFB3A6E3A7}"/>
              </a:ext>
            </a:extLst>
          </p:cNvPr>
          <p:cNvSpPr>
            <a:spLocks noChangeArrowheads="1"/>
          </p:cNvSpPr>
          <p:nvPr/>
        </p:nvSpPr>
        <p:spPr bwMode="auto">
          <a:xfrm>
            <a:off x="6310053" y="5619667"/>
            <a:ext cx="1116932" cy="568353"/>
          </a:xfrm>
          <a:prstGeom prst="rect">
            <a:avLst/>
          </a:prstGeom>
          <a:solidFill>
            <a:srgbClr val="35ACFD"/>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知识产权</a:t>
            </a:r>
          </a:p>
        </p:txBody>
      </p:sp>
      <p:sp>
        <p:nvSpPr>
          <p:cNvPr id="114" name="AutoShape 220">
            <a:extLst>
              <a:ext uri="{FF2B5EF4-FFF2-40B4-BE49-F238E27FC236}">
                <a16:creationId xmlns:a16="http://schemas.microsoft.com/office/drawing/2014/main" id="{7422CAAD-8FA4-C54C-BCDF-02EE4964BB3E}"/>
              </a:ext>
            </a:extLst>
          </p:cNvPr>
          <p:cNvSpPr>
            <a:spLocks noChangeArrowheads="1"/>
          </p:cNvSpPr>
          <p:nvPr/>
        </p:nvSpPr>
        <p:spPr bwMode="auto">
          <a:xfrm>
            <a:off x="1736436" y="2601170"/>
            <a:ext cx="2724465" cy="647700"/>
          </a:xfrm>
          <a:prstGeom prst="roundRect">
            <a:avLst>
              <a:gd name="adj" fmla="val 50000"/>
            </a:avLst>
          </a:prstGeom>
          <a:solidFill>
            <a:schemeClr val="bg1"/>
          </a:solidFill>
          <a:ln w="76200" algn="ctr">
            <a:solidFill>
              <a:srgbClr val="068CCF"/>
            </a:solidFill>
            <a:round/>
          </a:ln>
        </p:spPr>
        <p:txBody>
          <a:bodyPr wrap="none" anchor="ctr"/>
          <a:lstStyle/>
          <a:p>
            <a:endParaRPr lang="ko-KR" altLang="en-US" sz="1600">
              <a:solidFill>
                <a:srgbClr val="000000"/>
              </a:solidFill>
              <a:latin typeface="Microsoft YaHei" panose="020B0503020204020204" pitchFamily="34" charset="-122"/>
              <a:cs typeface="+mn-ea"/>
              <a:sym typeface="+mn-lt"/>
            </a:endParaRPr>
          </a:p>
        </p:txBody>
      </p:sp>
      <p:sp>
        <p:nvSpPr>
          <p:cNvPr id="115" name="모서리가 둥근 직사각형 61">
            <a:extLst>
              <a:ext uri="{FF2B5EF4-FFF2-40B4-BE49-F238E27FC236}">
                <a16:creationId xmlns:a16="http://schemas.microsoft.com/office/drawing/2014/main" id="{3B0D36CB-2C3B-7A4E-AD5D-8A38BB276989}"/>
              </a:ext>
            </a:extLst>
          </p:cNvPr>
          <p:cNvSpPr>
            <a:spLocks noChangeArrowheads="1"/>
          </p:cNvSpPr>
          <p:nvPr/>
        </p:nvSpPr>
        <p:spPr bwMode="auto">
          <a:xfrm>
            <a:off x="1879600" y="2678800"/>
            <a:ext cx="2451100" cy="492443"/>
          </a:xfrm>
          <a:prstGeom prst="roundRect">
            <a:avLst>
              <a:gd name="adj" fmla="val 0"/>
            </a:avLst>
          </a:prstGeom>
          <a:noFill/>
          <a:ln w="9525" algn="ctr">
            <a:noFill/>
            <a:round/>
          </a:ln>
        </p:spPr>
        <p:txBody>
          <a:bodyPr wrap="square" lIns="0" tIns="0" rIns="0" bIns="0" anchor="ctr">
            <a:spAutoFit/>
          </a:bodyPr>
          <a:lstStyle/>
          <a:p>
            <a:pPr algn="ctr" latinLnBrk="0"/>
            <a:r>
              <a:rPr lang="zh-CN" altLang="en-US" sz="1600" dirty="0">
                <a:latin typeface="Microsoft YaHei" panose="020B0503020204020204" pitchFamily="34" charset="-122"/>
                <a:ea typeface="Microsoft YaHei" panose="020B0503020204020204" pitchFamily="34" charset="-122"/>
                <a:cs typeface="+mn-ea"/>
                <a:sym typeface="+mn-lt"/>
              </a:rPr>
              <a:t>制定项目信息安全规定</a:t>
            </a:r>
            <a:endParaRPr lang="en-US" altLang="zh-CN" sz="1600" dirty="0">
              <a:latin typeface="Microsoft YaHei" panose="020B0503020204020204" pitchFamily="34" charset="-122"/>
              <a:ea typeface="Microsoft YaHei" panose="020B0503020204020204" pitchFamily="34" charset="-122"/>
              <a:cs typeface="+mn-ea"/>
              <a:sym typeface="+mn-lt"/>
            </a:endParaRPr>
          </a:p>
          <a:p>
            <a:pPr algn="ctr" latinLnBrk="0"/>
            <a:r>
              <a:rPr lang="zh-CN" altLang="en-US" sz="1600" dirty="0">
                <a:latin typeface="Microsoft YaHei" panose="020B0503020204020204" pitchFamily="34" charset="-122"/>
                <a:ea typeface="Microsoft YaHei" panose="020B0503020204020204" pitchFamily="34" charset="-122"/>
                <a:cs typeface="+mn-ea"/>
                <a:sym typeface="+mn-lt"/>
              </a:rPr>
              <a:t>并发布基准</a:t>
            </a:r>
            <a:endParaRPr lang="ko-KR" altLang="en-US" sz="1600" dirty="0">
              <a:latin typeface="Microsoft YaHei" panose="020B0503020204020204" pitchFamily="34" charset="-122"/>
              <a:cs typeface="+mn-ea"/>
              <a:sym typeface="+mn-lt"/>
            </a:endParaRPr>
          </a:p>
        </p:txBody>
      </p:sp>
      <p:sp>
        <p:nvSpPr>
          <p:cNvPr id="116" name="AutoShape 220">
            <a:extLst>
              <a:ext uri="{FF2B5EF4-FFF2-40B4-BE49-F238E27FC236}">
                <a16:creationId xmlns:a16="http://schemas.microsoft.com/office/drawing/2014/main" id="{18AA8C05-6A2F-3D4B-ADA7-8A7926E2A06D}"/>
              </a:ext>
            </a:extLst>
          </p:cNvPr>
          <p:cNvSpPr>
            <a:spLocks noChangeArrowheads="1"/>
          </p:cNvSpPr>
          <p:nvPr/>
        </p:nvSpPr>
        <p:spPr bwMode="auto">
          <a:xfrm>
            <a:off x="1736436" y="3925268"/>
            <a:ext cx="2724465" cy="647700"/>
          </a:xfrm>
          <a:prstGeom prst="roundRect">
            <a:avLst>
              <a:gd name="adj" fmla="val 50000"/>
            </a:avLst>
          </a:prstGeom>
          <a:solidFill>
            <a:schemeClr val="bg1"/>
          </a:solidFill>
          <a:ln w="76200" algn="ctr">
            <a:solidFill>
              <a:srgbClr val="068CCF"/>
            </a:solidFill>
            <a:round/>
          </a:ln>
        </p:spPr>
        <p:txBody>
          <a:bodyPr wrap="none" anchor="ctr"/>
          <a:lstStyle/>
          <a:p>
            <a:endParaRPr lang="ko-KR" altLang="en-US" sz="1600">
              <a:solidFill>
                <a:srgbClr val="000000"/>
              </a:solidFill>
              <a:latin typeface="Microsoft YaHei" panose="020B0503020204020204" pitchFamily="34" charset="-122"/>
              <a:cs typeface="+mn-ea"/>
              <a:sym typeface="+mn-lt"/>
            </a:endParaRPr>
          </a:p>
        </p:txBody>
      </p:sp>
      <p:sp>
        <p:nvSpPr>
          <p:cNvPr id="117" name="AutoShape 220">
            <a:extLst>
              <a:ext uri="{FF2B5EF4-FFF2-40B4-BE49-F238E27FC236}">
                <a16:creationId xmlns:a16="http://schemas.microsoft.com/office/drawing/2014/main" id="{CED23CEA-F0A9-6348-A8B5-BFE352A148DB}"/>
              </a:ext>
            </a:extLst>
          </p:cNvPr>
          <p:cNvSpPr>
            <a:spLocks noChangeArrowheads="1"/>
          </p:cNvSpPr>
          <p:nvPr/>
        </p:nvSpPr>
        <p:spPr bwMode="auto">
          <a:xfrm>
            <a:off x="1736436" y="5249367"/>
            <a:ext cx="2724465" cy="647700"/>
          </a:xfrm>
          <a:prstGeom prst="roundRect">
            <a:avLst>
              <a:gd name="adj" fmla="val 50000"/>
            </a:avLst>
          </a:prstGeom>
          <a:solidFill>
            <a:schemeClr val="bg1"/>
          </a:solidFill>
          <a:ln w="76200" algn="ctr">
            <a:solidFill>
              <a:srgbClr val="068CCF"/>
            </a:solidFill>
            <a:round/>
          </a:ln>
        </p:spPr>
        <p:txBody>
          <a:bodyPr wrap="none" anchor="ctr"/>
          <a:lstStyle/>
          <a:p>
            <a:endParaRPr lang="ko-KR" altLang="en-US" sz="1600">
              <a:solidFill>
                <a:srgbClr val="000000"/>
              </a:solidFill>
              <a:latin typeface="Microsoft YaHei" panose="020B0503020204020204" pitchFamily="34" charset="-122"/>
              <a:cs typeface="+mn-ea"/>
              <a:sym typeface="+mn-lt"/>
            </a:endParaRPr>
          </a:p>
        </p:txBody>
      </p:sp>
      <p:sp>
        <p:nvSpPr>
          <p:cNvPr id="118" name="모서리가 둥근 직사각형 61">
            <a:extLst>
              <a:ext uri="{FF2B5EF4-FFF2-40B4-BE49-F238E27FC236}">
                <a16:creationId xmlns:a16="http://schemas.microsoft.com/office/drawing/2014/main" id="{470AFD2A-F5ED-A14C-9FE1-27396284520B}"/>
              </a:ext>
            </a:extLst>
          </p:cNvPr>
          <p:cNvSpPr>
            <a:spLocks noChangeArrowheads="1"/>
          </p:cNvSpPr>
          <p:nvPr/>
        </p:nvSpPr>
        <p:spPr bwMode="auto">
          <a:xfrm>
            <a:off x="2320962" y="4102258"/>
            <a:ext cx="1470660" cy="246221"/>
          </a:xfrm>
          <a:prstGeom prst="roundRect">
            <a:avLst>
              <a:gd name="adj" fmla="val 0"/>
            </a:avLst>
          </a:prstGeom>
          <a:noFill/>
          <a:ln w="9525" algn="ctr">
            <a:noFill/>
            <a:round/>
          </a:ln>
        </p:spPr>
        <p:txBody>
          <a:bodyPr wrap="square" lIns="0" tIns="0" rIns="0" bIns="0" anchor="ctr">
            <a:spAutoFit/>
          </a:bodyPr>
          <a:lstStyle/>
          <a:p>
            <a:pPr algn="ctr" latinLnBrk="0"/>
            <a:r>
              <a:rPr lang="zh-CN" altLang="en-US" sz="1600" dirty="0">
                <a:latin typeface="Microsoft YaHei" panose="020B0503020204020204" pitchFamily="34" charset="-122"/>
                <a:ea typeface="Microsoft YaHei" panose="020B0503020204020204" pitchFamily="34" charset="-122"/>
                <a:cs typeface="+mn-ea"/>
                <a:sym typeface="+mn-lt"/>
              </a:rPr>
              <a:t>签署保密协议</a:t>
            </a:r>
          </a:p>
        </p:txBody>
      </p:sp>
      <p:sp>
        <p:nvSpPr>
          <p:cNvPr id="119" name="모서리가 둥근 직사각형 61">
            <a:extLst>
              <a:ext uri="{FF2B5EF4-FFF2-40B4-BE49-F238E27FC236}">
                <a16:creationId xmlns:a16="http://schemas.microsoft.com/office/drawing/2014/main" id="{8B6092C9-5C4B-8845-A463-3B92A1451283}"/>
              </a:ext>
            </a:extLst>
          </p:cNvPr>
          <p:cNvSpPr>
            <a:spLocks noChangeArrowheads="1"/>
          </p:cNvSpPr>
          <p:nvPr/>
        </p:nvSpPr>
        <p:spPr bwMode="auto">
          <a:xfrm>
            <a:off x="1873123" y="5450107"/>
            <a:ext cx="2696209" cy="246221"/>
          </a:xfrm>
          <a:prstGeom prst="roundRect">
            <a:avLst>
              <a:gd name="adj" fmla="val 0"/>
            </a:avLst>
          </a:prstGeom>
          <a:noFill/>
          <a:ln w="9525" algn="ctr">
            <a:noFill/>
            <a:round/>
          </a:ln>
        </p:spPr>
        <p:txBody>
          <a:bodyPr wrap="square" lIns="0" tIns="0" rIns="0" bIns="0" anchor="ctr">
            <a:spAutoFit/>
          </a:bodyPr>
          <a:lstStyle/>
          <a:p>
            <a:pPr algn="ctr" latinLnBrk="0"/>
            <a:r>
              <a:rPr lang="zh-CN" altLang="en-US" sz="1600" dirty="0">
                <a:latin typeface="Microsoft YaHei" panose="020B0503020204020204" pitchFamily="34" charset="-122"/>
                <a:ea typeface="Microsoft YaHei" panose="020B0503020204020204" pitchFamily="34" charset="-122"/>
                <a:cs typeface="+mn-ea"/>
                <a:sym typeface="+mn-lt"/>
              </a:rPr>
              <a:t>定期信息安全检查及培训</a:t>
            </a:r>
          </a:p>
        </p:txBody>
      </p:sp>
      <p:sp>
        <p:nvSpPr>
          <p:cNvPr id="120" name="Line 142">
            <a:extLst>
              <a:ext uri="{FF2B5EF4-FFF2-40B4-BE49-F238E27FC236}">
                <a16:creationId xmlns:a16="http://schemas.microsoft.com/office/drawing/2014/main" id="{AB6B3486-B827-314D-A0F0-C3B597F6E9D1}"/>
              </a:ext>
            </a:extLst>
          </p:cNvPr>
          <p:cNvSpPr>
            <a:spLocks noChangeShapeType="1"/>
          </p:cNvSpPr>
          <p:nvPr/>
        </p:nvSpPr>
        <p:spPr bwMode="auto">
          <a:xfrm>
            <a:off x="6328185" y="4285828"/>
            <a:ext cx="4930625" cy="0"/>
          </a:xfrm>
          <a:prstGeom prst="line">
            <a:avLst/>
          </a:prstGeom>
          <a:noFill/>
          <a:ln w="6350">
            <a:solidFill>
              <a:schemeClr val="tx1">
                <a:lumMod val="50000"/>
                <a:lumOff val="50000"/>
              </a:schemeClr>
            </a:solidFill>
            <a:prstDash val="dash"/>
            <a:round/>
          </a:ln>
        </p:spPr>
        <p:txBody>
          <a:bodyPr/>
          <a:lstStyle/>
          <a:p>
            <a:endParaRPr lang="ko-KR" altLang="en-US" sz="1600">
              <a:latin typeface="Microsoft YaHei" panose="020B0503020204020204" pitchFamily="34" charset="-122"/>
              <a:cs typeface="+mn-ea"/>
              <a:sym typeface="+mn-lt"/>
            </a:endParaRPr>
          </a:p>
        </p:txBody>
      </p:sp>
      <p:sp>
        <p:nvSpPr>
          <p:cNvPr id="121" name="Line 142">
            <a:extLst>
              <a:ext uri="{FF2B5EF4-FFF2-40B4-BE49-F238E27FC236}">
                <a16:creationId xmlns:a16="http://schemas.microsoft.com/office/drawing/2014/main" id="{3F87D4DA-DEB2-E640-B9D5-FD75EFD94ABC}"/>
              </a:ext>
            </a:extLst>
          </p:cNvPr>
          <p:cNvSpPr>
            <a:spLocks noChangeShapeType="1"/>
          </p:cNvSpPr>
          <p:nvPr/>
        </p:nvSpPr>
        <p:spPr bwMode="auto">
          <a:xfrm>
            <a:off x="6328185" y="5556489"/>
            <a:ext cx="4930625" cy="0"/>
          </a:xfrm>
          <a:prstGeom prst="line">
            <a:avLst/>
          </a:prstGeom>
          <a:noFill/>
          <a:ln w="6350">
            <a:solidFill>
              <a:schemeClr val="tx1">
                <a:lumMod val="50000"/>
                <a:lumOff val="50000"/>
              </a:schemeClr>
            </a:solidFill>
            <a:prstDash val="dash"/>
            <a:round/>
          </a:ln>
        </p:spPr>
        <p:txBody>
          <a:bodyPr/>
          <a:lstStyle/>
          <a:p>
            <a:endParaRPr lang="ko-KR" altLang="en-US" sz="1600">
              <a:latin typeface="Microsoft YaHei" panose="020B0503020204020204" pitchFamily="34" charset="-122"/>
              <a:cs typeface="+mn-ea"/>
              <a:sym typeface="+mn-lt"/>
            </a:endParaRPr>
          </a:p>
        </p:txBody>
      </p:sp>
      <p:sp>
        <p:nvSpPr>
          <p:cNvPr id="25" name="Slide Number Placeholder 5">
            <a:extLst>
              <a:ext uri="{FF2B5EF4-FFF2-40B4-BE49-F238E27FC236}">
                <a16:creationId xmlns:a16="http://schemas.microsoft.com/office/drawing/2014/main" id="{A4C4DD37-F896-E847-9A2D-CF49707B3671}"/>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125</a:t>
            </a:fld>
            <a:endParaRPr lang="en-US" dirty="0"/>
          </a:p>
        </p:txBody>
      </p:sp>
    </p:spTree>
    <p:extLst>
      <p:ext uri="{BB962C8B-B14F-4D97-AF65-F5344CB8AC3E}">
        <p14:creationId xmlns:p14="http://schemas.microsoft.com/office/powerpoint/2010/main" val="10552341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23CE40FB-94B5-6541-B08A-7075FF32CC7E}"/>
              </a:ext>
            </a:extLst>
          </p:cNvPr>
          <p:cNvSpPr>
            <a:spLocks noGrp="1"/>
          </p:cNvSpPr>
          <p:nvPr>
            <p:ph idx="1"/>
          </p:nvPr>
        </p:nvSpPr>
        <p:spPr/>
        <p:txBody>
          <a:bodyPr/>
          <a:lstStyle/>
          <a:p>
            <a:r>
              <a:rPr kumimoji="1" lang="ko-KR" altLang="en-US" dirty="0" err="1">
                <a:cs typeface="+mn-ea"/>
                <a:sym typeface="+mn-lt"/>
              </a:rPr>
              <a:t>测试系统的目的在于确认该系统是否充分满足客户需求，检测日后系统运行的稳定性进而确保系统品质</a:t>
            </a:r>
            <a:r>
              <a:rPr kumimoji="1" lang="ko-KR" altLang="en-US" dirty="0">
                <a:cs typeface="+mn-ea"/>
                <a:sym typeface="+mn-lt"/>
              </a:rPr>
              <a:t>。</a:t>
            </a:r>
          </a:p>
          <a:p>
            <a:endParaRPr kumimoji="1" lang="ko-KR" altLang="en-US" dirty="0"/>
          </a:p>
        </p:txBody>
      </p:sp>
      <p:sp>
        <p:nvSpPr>
          <p:cNvPr id="2" name="제목 1">
            <a:extLst>
              <a:ext uri="{FF2B5EF4-FFF2-40B4-BE49-F238E27FC236}">
                <a16:creationId xmlns:a16="http://schemas.microsoft.com/office/drawing/2014/main" id="{CE492C92-C4D9-4344-A096-211C22EA5264}"/>
              </a:ext>
            </a:extLst>
          </p:cNvPr>
          <p:cNvSpPr>
            <a:spLocks noGrp="1"/>
          </p:cNvSpPr>
          <p:nvPr>
            <p:ph type="title"/>
          </p:nvPr>
        </p:nvSpPr>
        <p:spPr/>
        <p:txBody>
          <a:bodyPr/>
          <a:lstStyle/>
          <a:p>
            <a:r>
              <a:rPr lang="zh-CN" altLang="en-US" dirty="0">
                <a:cs typeface="+mn-ea"/>
                <a:sym typeface="+mn-lt"/>
              </a:rPr>
              <a:t>测试管理 （</a:t>
            </a:r>
            <a:r>
              <a:rPr lang="en-US" altLang="zh-CN" dirty="0">
                <a:cs typeface="+mn-ea"/>
                <a:sym typeface="+mn-lt"/>
              </a:rPr>
              <a:t>1/2</a:t>
            </a:r>
            <a:r>
              <a:rPr lang="zh-CN" altLang="en-US" dirty="0">
                <a:cs typeface="+mn-ea"/>
                <a:sym typeface="+mn-lt"/>
              </a:rPr>
              <a:t>）</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126</a:t>
            </a:fld>
            <a:endParaRPr lang="ko-KR" altLang="en-US" dirty="0"/>
          </a:p>
        </p:txBody>
      </p:sp>
      <p:sp>
        <p:nvSpPr>
          <p:cNvPr id="7" name="직사각형 6">
            <a:extLst>
              <a:ext uri="{FF2B5EF4-FFF2-40B4-BE49-F238E27FC236}">
                <a16:creationId xmlns:a16="http://schemas.microsoft.com/office/drawing/2014/main" id="{CD911873-65C2-EA4B-A5E4-1DAB8D63D226}"/>
              </a:ext>
            </a:extLst>
          </p:cNvPr>
          <p:cNvSpPr/>
          <p:nvPr/>
        </p:nvSpPr>
        <p:spPr>
          <a:xfrm>
            <a:off x="1874704" y="3054061"/>
            <a:ext cx="1946787" cy="2690264"/>
          </a:xfrm>
          <a:prstGeom prst="rect">
            <a:avLst/>
          </a:prstGeom>
          <a:solidFill>
            <a:schemeClr val="bg1"/>
          </a:solidFill>
          <a:ln w="12700" cap="rnd">
            <a:solidFill>
              <a:schemeClr val="accent1">
                <a:lumMod val="60000"/>
                <a:lumOff val="40000"/>
              </a:schemeClr>
            </a:solidFill>
            <a:prstDash val="sysDash"/>
            <a:miter lim="800000"/>
            <a:headEnd/>
            <a:tailEnd/>
          </a:ln>
          <a:effectLst>
            <a:outerShdw blurRad="50800" dist="38100" dir="2700000" algn="tl" rotWithShape="0">
              <a:prstClr val="black">
                <a:alpha val="40000"/>
              </a:prstClr>
            </a:outerShdw>
          </a:effectLst>
        </p:spPr>
        <p:txBody>
          <a:bodyPr anchor="ctr"/>
          <a:lstStyle/>
          <a:p>
            <a:pPr marL="171450" indent="-171450">
              <a:spcBef>
                <a:spcPts val="1200"/>
              </a:spcBef>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cs typeface="+mn-ea"/>
                <a:sym typeface="+mn-lt"/>
              </a:rPr>
              <a:t>确保开发环境按设计书上所定义的内容准确无误的进行。</a:t>
            </a:r>
            <a:endParaRPr lang="ko-KR" altLang="ko-KR" sz="1200" dirty="0">
              <a:latin typeface="Microsoft YaHei" panose="020B0503020204020204" pitchFamily="34" charset="-122"/>
              <a:cs typeface="+mn-ea"/>
              <a:sym typeface="+mn-lt"/>
            </a:endParaRPr>
          </a:p>
          <a:p>
            <a:pPr marL="171450" indent="-171450">
              <a:spcBef>
                <a:spcPts val="1200"/>
              </a:spcBef>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cs typeface="+mn-ea"/>
                <a:sym typeface="+mn-lt"/>
              </a:rPr>
              <a:t>由开发人员进行，尽最大可能发现错误。</a:t>
            </a:r>
            <a:endParaRPr lang="ko-KR" altLang="ko-KR" sz="1200" dirty="0">
              <a:latin typeface="Microsoft YaHei" panose="020B0503020204020204" pitchFamily="34" charset="-122"/>
              <a:cs typeface="+mn-ea"/>
              <a:sym typeface="+mn-lt"/>
            </a:endParaRPr>
          </a:p>
          <a:p>
            <a:pPr marL="171450" indent="-171450">
              <a:spcBef>
                <a:spcPts val="1200"/>
              </a:spcBef>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cs typeface="+mn-ea"/>
                <a:sym typeface="+mn-lt"/>
              </a:rPr>
              <a:t>确认是否实现了设备说明书及对应说明书的内容，进行修改工作。</a:t>
            </a:r>
            <a:endParaRPr lang="ko-KR" altLang="en-US" sz="1200" dirty="0">
              <a:latin typeface="Microsoft YaHei" panose="020B0503020204020204" pitchFamily="34" charset="-122"/>
              <a:cs typeface="+mn-ea"/>
              <a:sym typeface="+mn-lt"/>
            </a:endParaRPr>
          </a:p>
        </p:txBody>
      </p:sp>
      <p:sp>
        <p:nvSpPr>
          <p:cNvPr id="8" name="직사각형 7">
            <a:extLst>
              <a:ext uri="{FF2B5EF4-FFF2-40B4-BE49-F238E27FC236}">
                <a16:creationId xmlns:a16="http://schemas.microsoft.com/office/drawing/2014/main" id="{D36FA83A-1D0D-8846-98C0-0A328099D1FB}"/>
              </a:ext>
            </a:extLst>
          </p:cNvPr>
          <p:cNvSpPr/>
          <p:nvPr/>
        </p:nvSpPr>
        <p:spPr>
          <a:xfrm>
            <a:off x="3897146" y="3054061"/>
            <a:ext cx="1946787" cy="2690264"/>
          </a:xfrm>
          <a:prstGeom prst="rect">
            <a:avLst/>
          </a:prstGeom>
          <a:solidFill>
            <a:schemeClr val="bg1"/>
          </a:solidFill>
          <a:ln w="12700" cap="rnd">
            <a:solidFill>
              <a:schemeClr val="accent1">
                <a:lumMod val="60000"/>
                <a:lumOff val="40000"/>
              </a:schemeClr>
            </a:solidFill>
            <a:prstDash val="sysDash"/>
            <a:miter lim="800000"/>
            <a:headEnd/>
            <a:tailEnd/>
          </a:ln>
          <a:effectLst>
            <a:outerShdw blurRad="50800" dist="38100" dir="2700000" algn="tl" rotWithShape="0">
              <a:prstClr val="black">
                <a:alpha val="40000"/>
              </a:prstClr>
            </a:outerShdw>
          </a:effectLst>
        </p:spPr>
        <p:txBody>
          <a:bodyPr anchor="ctr"/>
          <a:lstStyle/>
          <a:p>
            <a:pPr marL="171450" indent="-171450">
              <a:spcBef>
                <a:spcPts val="1200"/>
              </a:spcBef>
              <a:buFont typeface="Arial" panose="020B0604020202020204" pitchFamily="34" charset="0"/>
              <a:buChar char="•"/>
            </a:pPr>
            <a:r>
              <a:rPr lang="zh-CN" altLang="en-US" sz="1200" dirty="0">
                <a:solidFill>
                  <a:schemeClr val="tx1"/>
                </a:solidFill>
                <a:latin typeface="Microsoft YaHei" panose="020B0503020204020204" pitchFamily="34" charset="-122"/>
                <a:ea typeface="Microsoft YaHei" panose="020B0503020204020204" pitchFamily="34" charset="-122"/>
                <a:cs typeface="+mn-ea"/>
                <a:sym typeface="+mn-lt"/>
              </a:rPr>
              <a:t>单元测试之间的集成及数据关联，检验功能需求事项等。</a:t>
            </a:r>
            <a:endParaRPr lang="ko-KR" altLang="ko-KR" sz="1200" dirty="0">
              <a:solidFill>
                <a:schemeClr val="tx1"/>
              </a:solidFill>
              <a:latin typeface="Microsoft YaHei" panose="020B0503020204020204" pitchFamily="34" charset="-122"/>
              <a:cs typeface="+mn-ea"/>
              <a:sym typeface="+mn-lt"/>
            </a:endParaRPr>
          </a:p>
          <a:p>
            <a:pPr marL="171450" indent="-171450">
              <a:spcBef>
                <a:spcPts val="1200"/>
              </a:spcBef>
              <a:buFont typeface="Arial" panose="020B0604020202020204" pitchFamily="34" charset="0"/>
              <a:buChar char="•"/>
            </a:pPr>
            <a:r>
              <a:rPr lang="zh-CN" altLang="en-US" sz="1200" dirty="0">
                <a:solidFill>
                  <a:schemeClr val="tx1"/>
                </a:solidFill>
                <a:latin typeface="Microsoft YaHei" panose="020B0503020204020204" pitchFamily="34" charset="-122"/>
                <a:ea typeface="Microsoft YaHei" panose="020B0503020204020204" pitchFamily="34" charset="-122"/>
                <a:cs typeface="+mn-ea"/>
                <a:sym typeface="+mn-lt"/>
              </a:rPr>
              <a:t>评价硬件和软件结构要素之间的相互作用。</a:t>
            </a:r>
            <a:endParaRPr lang="ko-KR" altLang="ko-KR" sz="1200" dirty="0">
              <a:solidFill>
                <a:schemeClr val="tx1"/>
              </a:solidFill>
              <a:latin typeface="Microsoft YaHei" panose="020B0503020204020204" pitchFamily="34" charset="-122"/>
              <a:cs typeface="+mn-ea"/>
              <a:sym typeface="+mn-lt"/>
            </a:endParaRPr>
          </a:p>
        </p:txBody>
      </p:sp>
      <p:sp>
        <p:nvSpPr>
          <p:cNvPr id="9" name="직사각형 8">
            <a:extLst>
              <a:ext uri="{FF2B5EF4-FFF2-40B4-BE49-F238E27FC236}">
                <a16:creationId xmlns:a16="http://schemas.microsoft.com/office/drawing/2014/main" id="{F9AC421C-04F0-3B4B-8ECB-64D619A77D00}"/>
              </a:ext>
            </a:extLst>
          </p:cNvPr>
          <p:cNvSpPr/>
          <p:nvPr/>
        </p:nvSpPr>
        <p:spPr>
          <a:xfrm>
            <a:off x="5938350" y="3054061"/>
            <a:ext cx="1946787" cy="2690264"/>
          </a:xfrm>
          <a:prstGeom prst="rect">
            <a:avLst/>
          </a:prstGeom>
          <a:solidFill>
            <a:schemeClr val="bg1"/>
          </a:solidFill>
          <a:ln w="12700" cap="rnd">
            <a:solidFill>
              <a:schemeClr val="accent1">
                <a:lumMod val="60000"/>
                <a:lumOff val="40000"/>
              </a:schemeClr>
            </a:solidFill>
            <a:prstDash val="sysDash"/>
            <a:miter lim="800000"/>
            <a:headEnd/>
            <a:tailEnd/>
          </a:ln>
          <a:effectLst>
            <a:outerShdw blurRad="50800" dist="38100" dir="2700000" algn="tl" rotWithShape="0">
              <a:prstClr val="black">
                <a:alpha val="40000"/>
              </a:prstClr>
            </a:outerShdw>
          </a:effectLst>
        </p:spPr>
        <p:txBody>
          <a:bodyPr anchor="ctr"/>
          <a:lstStyle/>
          <a:p>
            <a:pPr marL="171450" indent="-171450">
              <a:spcBef>
                <a:spcPts val="1200"/>
              </a:spcBef>
              <a:buFont typeface="Arial" panose="020B0604020202020204" pitchFamily="34" charset="0"/>
              <a:buChar char="•"/>
            </a:pPr>
            <a:r>
              <a:rPr lang="zh-CN" altLang="en-US" sz="1200" dirty="0">
                <a:solidFill>
                  <a:schemeClr val="tx1"/>
                </a:solidFill>
                <a:latin typeface="Microsoft YaHei" panose="020B0503020204020204" pitchFamily="34" charset="-122"/>
                <a:ea typeface="Microsoft YaHei" panose="020B0503020204020204" pitchFamily="34" charset="-122"/>
                <a:cs typeface="+mn-ea"/>
                <a:sym typeface="+mn-lt"/>
              </a:rPr>
              <a:t>实际运营环境或者类似环境下确认用户需求的性能。</a:t>
            </a:r>
            <a:r>
              <a:rPr lang="en-US" altLang="ko-KR" sz="1200" dirty="0">
                <a:solidFill>
                  <a:schemeClr val="tx1"/>
                </a:solidFill>
                <a:latin typeface="Microsoft YaHei" panose="020B0503020204020204" pitchFamily="34" charset="-122"/>
                <a:ea typeface="Microsoft YaHei" panose="020B0503020204020204" pitchFamily="34" charset="-122"/>
                <a:cs typeface="+mn-ea"/>
                <a:sym typeface="+mn-lt"/>
              </a:rPr>
              <a:t> </a:t>
            </a:r>
            <a:endParaRPr lang="ko-KR" altLang="ko-KR" sz="1200" dirty="0">
              <a:solidFill>
                <a:schemeClr val="tx1"/>
              </a:solidFill>
              <a:latin typeface="Microsoft YaHei" panose="020B0503020204020204" pitchFamily="34" charset="-122"/>
              <a:cs typeface="+mn-ea"/>
              <a:sym typeface="+mn-lt"/>
            </a:endParaRPr>
          </a:p>
          <a:p>
            <a:pPr marL="171450" indent="-171450">
              <a:spcBef>
                <a:spcPts val="1200"/>
              </a:spcBef>
              <a:buFont typeface="Arial" panose="020B0604020202020204" pitchFamily="34" charset="0"/>
              <a:buChar char="•"/>
            </a:pPr>
            <a:r>
              <a:rPr lang="zh-CN" altLang="en-US" sz="1200" dirty="0">
                <a:solidFill>
                  <a:schemeClr val="tx1"/>
                </a:solidFill>
                <a:latin typeface="Microsoft YaHei" panose="020B0503020204020204" pitchFamily="34" charset="-122"/>
                <a:ea typeface="Microsoft YaHei" panose="020B0503020204020204" pitchFamily="34" charset="-122"/>
                <a:cs typeface="+mn-ea"/>
                <a:sym typeface="+mn-lt"/>
              </a:rPr>
              <a:t>按步骤确认应对系统各种错误的场景</a:t>
            </a:r>
            <a:r>
              <a:rPr lang="en-US" altLang="ko-KR" sz="1200" dirty="0">
                <a:solidFill>
                  <a:schemeClr val="tx1"/>
                </a:solidFill>
                <a:latin typeface="Microsoft YaHei" panose="020B0503020204020204" pitchFamily="34" charset="-122"/>
                <a:ea typeface="Microsoft YaHei" panose="020B0503020204020204" pitchFamily="34" charset="-122"/>
                <a:cs typeface="+mn-ea"/>
                <a:sym typeface="+mn-lt"/>
              </a:rPr>
              <a:t>(Fail-Over)</a:t>
            </a:r>
            <a:endParaRPr lang="ko-KR" altLang="ko-KR" sz="1200" dirty="0">
              <a:solidFill>
                <a:schemeClr val="tx1"/>
              </a:solidFill>
              <a:latin typeface="Microsoft YaHei" panose="020B0503020204020204" pitchFamily="34" charset="-122"/>
              <a:cs typeface="+mn-ea"/>
              <a:sym typeface="+mn-lt"/>
            </a:endParaRPr>
          </a:p>
        </p:txBody>
      </p:sp>
      <p:sp>
        <p:nvSpPr>
          <p:cNvPr id="10" name="직사각형 9">
            <a:extLst>
              <a:ext uri="{FF2B5EF4-FFF2-40B4-BE49-F238E27FC236}">
                <a16:creationId xmlns:a16="http://schemas.microsoft.com/office/drawing/2014/main" id="{5FEE3A68-0D93-5D43-BC87-3391CEA84F11}"/>
              </a:ext>
            </a:extLst>
          </p:cNvPr>
          <p:cNvSpPr/>
          <p:nvPr/>
        </p:nvSpPr>
        <p:spPr>
          <a:xfrm>
            <a:off x="7979554" y="3054061"/>
            <a:ext cx="1946787" cy="2690264"/>
          </a:xfrm>
          <a:prstGeom prst="rect">
            <a:avLst/>
          </a:prstGeom>
          <a:solidFill>
            <a:schemeClr val="bg1"/>
          </a:solidFill>
          <a:ln w="12700" cap="rnd">
            <a:solidFill>
              <a:schemeClr val="accent1">
                <a:lumMod val="60000"/>
                <a:lumOff val="40000"/>
              </a:schemeClr>
            </a:solidFill>
            <a:prstDash val="sysDash"/>
            <a:miter lim="800000"/>
            <a:headEnd/>
            <a:tailEnd/>
          </a:ln>
          <a:effectLst>
            <a:outerShdw blurRad="50800" dist="38100" dir="2700000" algn="tl" rotWithShape="0">
              <a:prstClr val="black">
                <a:alpha val="40000"/>
              </a:prstClr>
            </a:outerShdw>
          </a:effectLst>
        </p:spPr>
        <p:txBody>
          <a:bodyPr anchor="ctr"/>
          <a:lstStyle/>
          <a:p>
            <a:pPr marL="171450" indent="-171450">
              <a:spcBef>
                <a:spcPts val="1200"/>
              </a:spcBef>
              <a:buFont typeface="Arial" panose="020B0604020202020204" pitchFamily="34" charset="0"/>
              <a:buChar char="•"/>
            </a:pPr>
            <a:r>
              <a:rPr lang="zh-CN" altLang="en-US" sz="1200" dirty="0">
                <a:solidFill>
                  <a:schemeClr val="tx1"/>
                </a:solidFill>
                <a:latin typeface="Microsoft YaHei" panose="020B0503020204020204" pitchFamily="34" charset="-122"/>
                <a:ea typeface="Microsoft YaHei" panose="020B0503020204020204" pitchFamily="34" charset="-122"/>
                <a:cs typeface="+mn-ea"/>
                <a:sym typeface="+mn-lt"/>
              </a:rPr>
              <a:t>确认系统交接。</a:t>
            </a:r>
            <a:endParaRPr lang="ko-KR" altLang="ko-KR" sz="1200" dirty="0">
              <a:solidFill>
                <a:schemeClr val="tx1"/>
              </a:solidFill>
              <a:latin typeface="Microsoft YaHei" panose="020B0503020204020204" pitchFamily="34" charset="-122"/>
              <a:cs typeface="+mn-ea"/>
              <a:sym typeface="+mn-lt"/>
            </a:endParaRPr>
          </a:p>
          <a:p>
            <a:pPr marL="171450" indent="-171450">
              <a:spcBef>
                <a:spcPts val="1200"/>
              </a:spcBef>
              <a:buFont typeface="Arial" panose="020B0604020202020204" pitchFamily="34" charset="0"/>
              <a:buChar char="•"/>
            </a:pPr>
            <a:r>
              <a:rPr lang="en-US" altLang="ko-KR" sz="1200" dirty="0">
                <a:solidFill>
                  <a:schemeClr val="tx1"/>
                </a:solidFill>
                <a:latin typeface="Microsoft YaHei" panose="020B0503020204020204" pitchFamily="34" charset="-122"/>
                <a:ea typeface="Microsoft YaHei" panose="020B0503020204020204" pitchFamily="34" charset="-122"/>
                <a:cs typeface="+mn-ea"/>
                <a:sym typeface="+mn-lt"/>
              </a:rPr>
              <a:t>Acceptance Test</a:t>
            </a:r>
            <a:r>
              <a:rPr lang="en-US" altLang="ko-KR" sz="1200" dirty="0">
                <a:latin typeface="Microsoft YaHei" panose="020B0503020204020204" pitchFamily="34" charset="-122"/>
                <a:ea typeface="Microsoft YaHei" panose="020B0503020204020204" pitchFamily="34" charset="-122"/>
                <a:cs typeface="+mn-ea"/>
                <a:sym typeface="+mn-lt"/>
              </a:rPr>
              <a:t> </a:t>
            </a:r>
            <a:r>
              <a:rPr lang="zh-CN" altLang="en-US" sz="1200" dirty="0">
                <a:latin typeface="Microsoft YaHei" panose="020B0503020204020204" pitchFamily="34" charset="-122"/>
                <a:ea typeface="Microsoft YaHei" panose="020B0503020204020204" pitchFamily="34" charset="-122"/>
                <a:cs typeface="+mn-ea"/>
                <a:sym typeface="+mn-lt"/>
              </a:rPr>
              <a:t>分为</a:t>
            </a:r>
            <a:r>
              <a:rPr lang="en-US" altLang="ko-KR" sz="1200" dirty="0">
                <a:solidFill>
                  <a:schemeClr val="tx1"/>
                </a:solidFill>
                <a:latin typeface="Microsoft YaHei" panose="020B0503020204020204" pitchFamily="34" charset="-122"/>
                <a:ea typeface="Microsoft YaHei" panose="020B0503020204020204" pitchFamily="34" charset="-122"/>
                <a:cs typeface="+mn-ea"/>
                <a:sym typeface="+mn-lt"/>
              </a:rPr>
              <a:t>Initial Acceptance Test (IAT) </a:t>
            </a:r>
            <a:r>
              <a:rPr lang="zh-CN" altLang="en-US" sz="1200" dirty="0">
                <a:latin typeface="Microsoft YaHei" panose="020B0503020204020204" pitchFamily="34" charset="-122"/>
                <a:ea typeface="Microsoft YaHei" panose="020B0503020204020204" pitchFamily="34" charset="-122"/>
                <a:cs typeface="+mn-ea"/>
                <a:sym typeface="+mn-lt"/>
              </a:rPr>
              <a:t>和</a:t>
            </a:r>
            <a:r>
              <a:rPr lang="en-US" altLang="ko-KR" sz="1200" dirty="0">
                <a:solidFill>
                  <a:schemeClr val="tx1"/>
                </a:solidFill>
                <a:latin typeface="Microsoft YaHei" panose="020B0503020204020204" pitchFamily="34" charset="-122"/>
                <a:ea typeface="Microsoft YaHei" panose="020B0503020204020204" pitchFamily="34" charset="-122"/>
                <a:cs typeface="+mn-ea"/>
                <a:sym typeface="+mn-lt"/>
              </a:rPr>
              <a:t> Final Acceptance Test (FAT)</a:t>
            </a:r>
            <a:r>
              <a:rPr lang="zh-CN" altLang="en-US" sz="1200" dirty="0">
                <a:solidFill>
                  <a:schemeClr val="tx1"/>
                </a:solidFill>
                <a:latin typeface="Microsoft YaHei" panose="020B0503020204020204" pitchFamily="34" charset="-122"/>
                <a:ea typeface="Microsoft YaHei" panose="020B0503020204020204" pitchFamily="34" charset="-122"/>
                <a:cs typeface="+mn-ea"/>
                <a:sym typeface="+mn-lt"/>
              </a:rPr>
              <a:t>进行。根据</a:t>
            </a:r>
            <a:r>
              <a:rPr lang="en-US" altLang="ko-KR" sz="1200" dirty="0">
                <a:solidFill>
                  <a:schemeClr val="tx1"/>
                </a:solidFill>
                <a:latin typeface="Microsoft YaHei" panose="020B0503020204020204" pitchFamily="34" charset="-122"/>
                <a:ea typeface="Microsoft YaHei" panose="020B0503020204020204" pitchFamily="34" charset="-122"/>
                <a:cs typeface="+mn-ea"/>
                <a:sym typeface="+mn-lt"/>
              </a:rPr>
              <a:t> RFP </a:t>
            </a:r>
            <a:r>
              <a:rPr lang="zh-CN" altLang="en-US" sz="1200" dirty="0">
                <a:solidFill>
                  <a:schemeClr val="tx1"/>
                </a:solidFill>
                <a:latin typeface="Microsoft YaHei" panose="020B0503020204020204" pitchFamily="34" charset="-122"/>
                <a:ea typeface="Microsoft YaHei" panose="020B0503020204020204" pitchFamily="34" charset="-122"/>
                <a:cs typeface="+mn-ea"/>
                <a:sym typeface="+mn-lt"/>
              </a:rPr>
              <a:t>事项和国际标准进行。</a:t>
            </a:r>
            <a:endParaRPr lang="ko-KR" altLang="ko-KR" sz="1200" dirty="0">
              <a:solidFill>
                <a:schemeClr val="tx1"/>
              </a:solidFill>
              <a:latin typeface="Microsoft YaHei" panose="020B0503020204020204" pitchFamily="34" charset="-122"/>
              <a:cs typeface="+mn-ea"/>
              <a:sym typeface="+mn-lt"/>
            </a:endParaRPr>
          </a:p>
        </p:txBody>
      </p:sp>
      <p:sp>
        <p:nvSpPr>
          <p:cNvPr id="11" name="오른쪽 화살표 13">
            <a:extLst>
              <a:ext uri="{FF2B5EF4-FFF2-40B4-BE49-F238E27FC236}">
                <a16:creationId xmlns:a16="http://schemas.microsoft.com/office/drawing/2014/main" id="{A3CFD87B-FD03-A040-A9FC-6D33780BA8C6}"/>
              </a:ext>
            </a:extLst>
          </p:cNvPr>
          <p:cNvSpPr/>
          <p:nvPr/>
        </p:nvSpPr>
        <p:spPr>
          <a:xfrm>
            <a:off x="1874705" y="2369586"/>
            <a:ext cx="8072284" cy="491613"/>
          </a:xfrm>
          <a:prstGeom prst="rightArrow">
            <a:avLst/>
          </a:prstGeom>
          <a:solidFill>
            <a:schemeClr val="accent1">
              <a:lumMod val="20000"/>
              <a:lumOff val="80000"/>
            </a:schemeClr>
          </a:solidFill>
          <a:ln w="3175" cap="flat" cmpd="sng" algn="ctr">
            <a:solidFill>
              <a:srgbClr val="254061">
                <a:alpha val="40000"/>
              </a:srgbClr>
            </a:solidFill>
            <a:prstDash val="solid"/>
            <a:round/>
            <a:headEnd type="none" w="med" len="med"/>
            <a:tailEnd type="none" w="med" len="med"/>
          </a:ln>
          <a:effectLst/>
          <a:scene3d>
            <a:camera prst="orthographicFront">
              <a:rot lat="0" lon="0" rev="0"/>
            </a:camera>
            <a:lightRig rig="balanced" dir="t">
              <a:rot lat="0" lon="0" rev="8700000"/>
            </a:lightRig>
          </a:scene3d>
          <a:sp3d>
            <a:bevelT w="190500" h="38100"/>
          </a:sp3d>
        </p:spPr>
        <p:txBody>
          <a:bodyPr anchor="ctr"/>
          <a:lstStyle/>
          <a:p>
            <a:pPr algn="ctr" fontAlgn="base">
              <a:lnSpc>
                <a:spcPct val="150000"/>
              </a:lnSpc>
              <a:spcBef>
                <a:spcPct val="0"/>
              </a:spcBef>
              <a:spcAft>
                <a:spcPct val="0"/>
              </a:spcAft>
              <a:buFontTx/>
              <a:buChar char="•"/>
            </a:pPr>
            <a:endParaRPr kumimoji="1" lang="ko-KR" altLang="en-US" sz="1400" b="1" spc="-150">
              <a:solidFill>
                <a:schemeClr val="accent1">
                  <a:lumMod val="75000"/>
                </a:schemeClr>
              </a:solidFill>
              <a:latin typeface="Microsoft YaHei" panose="020B0503020204020204" pitchFamily="34" charset="-122"/>
              <a:cs typeface="+mn-ea"/>
              <a:sym typeface="+mn-lt"/>
            </a:endParaRPr>
          </a:p>
        </p:txBody>
      </p:sp>
      <p:sp>
        <p:nvSpPr>
          <p:cNvPr id="12" name="타원 11">
            <a:extLst>
              <a:ext uri="{FF2B5EF4-FFF2-40B4-BE49-F238E27FC236}">
                <a16:creationId xmlns:a16="http://schemas.microsoft.com/office/drawing/2014/main" id="{CF0272A0-DA67-9F4F-9F86-E07098E47F8C}"/>
              </a:ext>
            </a:extLst>
          </p:cNvPr>
          <p:cNvSpPr/>
          <p:nvPr/>
        </p:nvSpPr>
        <p:spPr>
          <a:xfrm>
            <a:off x="2235336" y="2028925"/>
            <a:ext cx="1188000" cy="1188000"/>
          </a:xfrm>
          <a:prstGeom prst="ellipse">
            <a:avLst/>
          </a:prstGeom>
          <a:solidFill>
            <a:srgbClr val="C7DDF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icrosoft YaHei" panose="020B0503020204020204" pitchFamily="34" charset="-122"/>
                <a:ea typeface="Microsoft YaHei" panose="020B0503020204020204" pitchFamily="34" charset="-122"/>
                <a:cs typeface="+mn-ea"/>
                <a:sym typeface="+mn-lt"/>
              </a:rPr>
              <a:t>单元</a:t>
            </a:r>
            <a:endParaRPr lang="en-US" altLang="zh-CN" sz="1200" b="1" dirty="0">
              <a:solidFill>
                <a:schemeClr val="tx1"/>
              </a:solidFill>
              <a:latin typeface="Microsoft YaHei" panose="020B0503020204020204" pitchFamily="34" charset="-122"/>
              <a:ea typeface="Microsoft YaHei" panose="020B0503020204020204" pitchFamily="34" charset="-122"/>
              <a:cs typeface="+mn-ea"/>
              <a:sym typeface="+mn-lt"/>
            </a:endParaRPr>
          </a:p>
          <a:p>
            <a:pPr algn="ctr"/>
            <a:r>
              <a:rPr lang="zh-CN" altLang="en-US" sz="1200" b="1" dirty="0">
                <a:solidFill>
                  <a:schemeClr val="tx1"/>
                </a:solidFill>
                <a:latin typeface="Microsoft YaHei" panose="020B0503020204020204" pitchFamily="34" charset="-122"/>
                <a:ea typeface="Microsoft YaHei" panose="020B0503020204020204" pitchFamily="34" charset="-122"/>
                <a:cs typeface="+mn-ea"/>
                <a:sym typeface="+mn-lt"/>
              </a:rPr>
              <a:t>测试</a:t>
            </a:r>
            <a:endParaRPr lang="ko-KR" altLang="en-US" sz="1200" b="1" dirty="0">
              <a:solidFill>
                <a:schemeClr val="tx1"/>
              </a:solidFill>
              <a:latin typeface="Microsoft YaHei" panose="020B0503020204020204" pitchFamily="34" charset="-122"/>
              <a:cs typeface="+mn-ea"/>
              <a:sym typeface="+mn-lt"/>
            </a:endParaRPr>
          </a:p>
        </p:txBody>
      </p:sp>
      <p:sp>
        <p:nvSpPr>
          <p:cNvPr id="13" name="타원 12">
            <a:extLst>
              <a:ext uri="{FF2B5EF4-FFF2-40B4-BE49-F238E27FC236}">
                <a16:creationId xmlns:a16="http://schemas.microsoft.com/office/drawing/2014/main" id="{AE4CC9C4-F6C9-2A44-ACCE-131F88044333}"/>
              </a:ext>
            </a:extLst>
          </p:cNvPr>
          <p:cNvSpPr/>
          <p:nvPr/>
        </p:nvSpPr>
        <p:spPr>
          <a:xfrm>
            <a:off x="4276540" y="2028925"/>
            <a:ext cx="1188000" cy="1188000"/>
          </a:xfrm>
          <a:prstGeom prst="ellipse">
            <a:avLst/>
          </a:prstGeom>
          <a:solidFill>
            <a:srgbClr val="96B2E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icrosoft YaHei" panose="020B0503020204020204" pitchFamily="34" charset="-122"/>
                <a:ea typeface="Microsoft YaHei" panose="020B0503020204020204" pitchFamily="34" charset="-122"/>
                <a:cs typeface="+mn-ea"/>
                <a:sym typeface="+mn-lt"/>
              </a:rPr>
              <a:t>集成</a:t>
            </a:r>
            <a:endParaRPr lang="en-US" altLang="zh-CN" sz="1200" b="1" dirty="0">
              <a:solidFill>
                <a:schemeClr val="tx1"/>
              </a:solidFill>
              <a:latin typeface="Microsoft YaHei" panose="020B0503020204020204" pitchFamily="34" charset="-122"/>
              <a:ea typeface="Microsoft YaHei" panose="020B0503020204020204" pitchFamily="34" charset="-122"/>
              <a:cs typeface="+mn-ea"/>
              <a:sym typeface="+mn-lt"/>
            </a:endParaRPr>
          </a:p>
          <a:p>
            <a:pPr algn="ctr"/>
            <a:r>
              <a:rPr lang="zh-CN" altLang="en-US" sz="1200" b="1" dirty="0">
                <a:solidFill>
                  <a:schemeClr val="tx1"/>
                </a:solidFill>
                <a:latin typeface="Microsoft YaHei" panose="020B0503020204020204" pitchFamily="34" charset="-122"/>
                <a:ea typeface="Microsoft YaHei" panose="020B0503020204020204" pitchFamily="34" charset="-122"/>
                <a:cs typeface="+mn-ea"/>
                <a:sym typeface="+mn-lt"/>
              </a:rPr>
              <a:t>测试</a:t>
            </a:r>
            <a:endParaRPr lang="ko-KR" altLang="en-US" sz="1200" b="1" dirty="0">
              <a:solidFill>
                <a:schemeClr val="tx1"/>
              </a:solidFill>
              <a:latin typeface="Microsoft YaHei" panose="020B0503020204020204" pitchFamily="34" charset="-122"/>
              <a:cs typeface="+mn-ea"/>
              <a:sym typeface="+mn-lt"/>
            </a:endParaRPr>
          </a:p>
        </p:txBody>
      </p:sp>
      <p:sp>
        <p:nvSpPr>
          <p:cNvPr id="14" name="타원 13">
            <a:extLst>
              <a:ext uri="{FF2B5EF4-FFF2-40B4-BE49-F238E27FC236}">
                <a16:creationId xmlns:a16="http://schemas.microsoft.com/office/drawing/2014/main" id="{A6FCCA8A-A671-5641-9300-286616E91CDF}"/>
              </a:ext>
            </a:extLst>
          </p:cNvPr>
          <p:cNvSpPr/>
          <p:nvPr/>
        </p:nvSpPr>
        <p:spPr>
          <a:xfrm>
            <a:off x="6317744" y="2028925"/>
            <a:ext cx="1188000" cy="1188000"/>
          </a:xfrm>
          <a:prstGeom prst="ellipse">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Microsoft YaHei" panose="020B0503020204020204" pitchFamily="34" charset="-122"/>
                <a:ea typeface="Microsoft YaHei" panose="020B0503020204020204" pitchFamily="34" charset="-122"/>
                <a:cs typeface="+mn-ea"/>
                <a:sym typeface="+mn-lt"/>
              </a:rPr>
              <a:t>系统</a:t>
            </a:r>
            <a:endParaRPr lang="en-US" altLang="zh-CN" sz="1200" b="1" dirty="0">
              <a:latin typeface="Microsoft YaHei" panose="020B0503020204020204" pitchFamily="34" charset="-122"/>
              <a:ea typeface="Microsoft YaHei" panose="020B0503020204020204" pitchFamily="34" charset="-122"/>
              <a:cs typeface="+mn-ea"/>
              <a:sym typeface="+mn-lt"/>
            </a:endParaRPr>
          </a:p>
          <a:p>
            <a:pPr algn="ctr"/>
            <a:r>
              <a:rPr lang="zh-CN" altLang="en-US" sz="1200" b="1" dirty="0">
                <a:latin typeface="Microsoft YaHei" panose="020B0503020204020204" pitchFamily="34" charset="-122"/>
                <a:ea typeface="Microsoft YaHei" panose="020B0503020204020204" pitchFamily="34" charset="-122"/>
                <a:cs typeface="+mn-ea"/>
                <a:sym typeface="+mn-lt"/>
              </a:rPr>
              <a:t>测试</a:t>
            </a:r>
            <a:endParaRPr lang="ko-KR" altLang="en-US" sz="1200" b="1" dirty="0">
              <a:latin typeface="Microsoft YaHei" panose="020B0503020204020204" pitchFamily="34" charset="-122"/>
              <a:cs typeface="+mn-ea"/>
              <a:sym typeface="+mn-lt"/>
            </a:endParaRPr>
          </a:p>
        </p:txBody>
      </p:sp>
      <p:sp>
        <p:nvSpPr>
          <p:cNvPr id="15" name="타원 14">
            <a:extLst>
              <a:ext uri="{FF2B5EF4-FFF2-40B4-BE49-F238E27FC236}">
                <a16:creationId xmlns:a16="http://schemas.microsoft.com/office/drawing/2014/main" id="{72301B35-BF4C-EC4B-9635-13BF37BBFB18}"/>
              </a:ext>
            </a:extLst>
          </p:cNvPr>
          <p:cNvSpPr/>
          <p:nvPr/>
        </p:nvSpPr>
        <p:spPr>
          <a:xfrm>
            <a:off x="8358948" y="2028925"/>
            <a:ext cx="1188000" cy="1188000"/>
          </a:xfrm>
          <a:prstGeom prst="ellipse">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Microsoft YaHei" panose="020B0503020204020204" pitchFamily="34" charset="-122"/>
                <a:ea typeface="Microsoft YaHei" panose="020B0503020204020204" pitchFamily="34" charset="-122"/>
                <a:cs typeface="+mn-ea"/>
                <a:sym typeface="+mn-lt"/>
              </a:rPr>
              <a:t>移交</a:t>
            </a:r>
            <a:endParaRPr lang="en-US" altLang="zh-CN" sz="1200" b="1" dirty="0">
              <a:latin typeface="Microsoft YaHei" panose="020B0503020204020204" pitchFamily="34" charset="-122"/>
              <a:ea typeface="Microsoft YaHei" panose="020B0503020204020204" pitchFamily="34" charset="-122"/>
              <a:cs typeface="+mn-ea"/>
              <a:sym typeface="+mn-lt"/>
            </a:endParaRPr>
          </a:p>
          <a:p>
            <a:pPr algn="ctr"/>
            <a:r>
              <a:rPr lang="zh-CN" altLang="en-US" sz="1200" b="1" dirty="0">
                <a:latin typeface="Microsoft YaHei" panose="020B0503020204020204" pitchFamily="34" charset="-122"/>
                <a:ea typeface="Microsoft YaHei" panose="020B0503020204020204" pitchFamily="34" charset="-122"/>
                <a:cs typeface="+mn-ea"/>
                <a:sym typeface="+mn-lt"/>
              </a:rPr>
              <a:t>测试</a:t>
            </a:r>
            <a:endParaRPr lang="ko-KR" altLang="en-US" sz="1200" b="1" dirty="0">
              <a:latin typeface="Microsoft YaHei" panose="020B0503020204020204" pitchFamily="34" charset="-122"/>
              <a:cs typeface="+mn-ea"/>
              <a:sym typeface="+mn-lt"/>
            </a:endParaRPr>
          </a:p>
        </p:txBody>
      </p:sp>
    </p:spTree>
    <p:extLst>
      <p:ext uri="{BB962C8B-B14F-4D97-AF65-F5344CB8AC3E}">
        <p14:creationId xmlns:p14="http://schemas.microsoft.com/office/powerpoint/2010/main" val="4938150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15AB25D4-08E9-5E4A-BAE6-D2BC8A46A0BC}"/>
              </a:ext>
            </a:extLst>
          </p:cNvPr>
          <p:cNvSpPr>
            <a:spLocks noGrp="1"/>
          </p:cNvSpPr>
          <p:nvPr>
            <p:ph idx="1"/>
          </p:nvPr>
        </p:nvSpPr>
        <p:spPr/>
        <p:txBody>
          <a:bodyPr/>
          <a:lstStyle/>
          <a:p>
            <a:r>
              <a:rPr kumimoji="1" lang="ko-KR" altLang="en-US" dirty="0">
                <a:cs typeface="+mn-ea"/>
                <a:sym typeface="+mn-lt"/>
              </a:rPr>
              <a:t>提前定义好项目期间内要进行的所有相关测试需要的测试活动范围，方法，资源及日程，为了有组织的进行测试将依据测试期间及阶段，有序的制定以及提供。而且，测试完毕的同时提出结果供客户进行评价。</a:t>
            </a:r>
          </a:p>
          <a:p>
            <a:endParaRPr kumimoji="1" lang="ko-KR" altLang="en-US" dirty="0"/>
          </a:p>
        </p:txBody>
      </p:sp>
      <p:sp>
        <p:nvSpPr>
          <p:cNvPr id="2" name="제목 1">
            <a:extLst>
              <a:ext uri="{FF2B5EF4-FFF2-40B4-BE49-F238E27FC236}">
                <a16:creationId xmlns:a16="http://schemas.microsoft.com/office/drawing/2014/main" id="{ED974B7E-7D3C-A844-B376-9FD9643EA8A7}"/>
              </a:ext>
            </a:extLst>
          </p:cNvPr>
          <p:cNvSpPr>
            <a:spLocks noGrp="1"/>
          </p:cNvSpPr>
          <p:nvPr>
            <p:ph type="title"/>
          </p:nvPr>
        </p:nvSpPr>
        <p:spPr/>
        <p:txBody>
          <a:bodyPr/>
          <a:lstStyle/>
          <a:p>
            <a:r>
              <a:rPr lang="zh-CN" altLang="en-US" dirty="0">
                <a:cs typeface="+mn-ea"/>
                <a:sym typeface="+mn-lt"/>
              </a:rPr>
              <a:t>测试管理 （</a:t>
            </a:r>
            <a:r>
              <a:rPr lang="en-US" altLang="zh-CN" dirty="0">
                <a:cs typeface="+mn-ea"/>
                <a:sym typeface="+mn-lt"/>
              </a:rPr>
              <a:t>2/2</a:t>
            </a:r>
            <a:r>
              <a:rPr lang="zh-CN" altLang="en-US" dirty="0">
                <a:cs typeface="+mn-ea"/>
                <a:sym typeface="+mn-lt"/>
              </a:rPr>
              <a:t>）</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127</a:t>
            </a:fld>
            <a:endParaRPr lang="ko-KR" altLang="en-US" dirty="0"/>
          </a:p>
        </p:txBody>
      </p:sp>
      <p:graphicFrame>
        <p:nvGraphicFramePr>
          <p:cNvPr id="7" name="표 6">
            <a:extLst>
              <a:ext uri="{FF2B5EF4-FFF2-40B4-BE49-F238E27FC236}">
                <a16:creationId xmlns:a16="http://schemas.microsoft.com/office/drawing/2014/main" id="{16A972DA-940B-4E4D-8270-8AC232483D23}"/>
              </a:ext>
            </a:extLst>
          </p:cNvPr>
          <p:cNvGraphicFramePr>
            <a:graphicFrameLocks noGrp="1"/>
          </p:cNvGraphicFramePr>
          <p:nvPr>
            <p:extLst>
              <p:ext uri="{D42A27DB-BD31-4B8C-83A1-F6EECF244321}">
                <p14:modId xmlns:p14="http://schemas.microsoft.com/office/powerpoint/2010/main" val="1142071261"/>
              </p:ext>
            </p:extLst>
          </p:nvPr>
        </p:nvGraphicFramePr>
        <p:xfrm>
          <a:off x="6376566" y="1976278"/>
          <a:ext cx="3640480" cy="3896397"/>
        </p:xfrm>
        <a:graphic>
          <a:graphicData uri="http://schemas.openxmlformats.org/drawingml/2006/table">
            <a:tbl>
              <a:tblPr firstRow="1" bandRow="1">
                <a:tableStyleId>{5C22544A-7EE6-4342-B048-85BDC9FD1C3A}</a:tableStyleId>
              </a:tblPr>
              <a:tblGrid>
                <a:gridCol w="1131455">
                  <a:extLst>
                    <a:ext uri="{9D8B030D-6E8A-4147-A177-3AD203B41FA5}">
                      <a16:colId xmlns:a16="http://schemas.microsoft.com/office/drawing/2014/main" val="20000"/>
                    </a:ext>
                  </a:extLst>
                </a:gridCol>
                <a:gridCol w="2509025">
                  <a:extLst>
                    <a:ext uri="{9D8B030D-6E8A-4147-A177-3AD203B41FA5}">
                      <a16:colId xmlns:a16="http://schemas.microsoft.com/office/drawing/2014/main" val="20001"/>
                    </a:ext>
                  </a:extLst>
                </a:gridCol>
              </a:tblGrid>
              <a:tr h="331929">
                <a:tc>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测试阶段</a:t>
                      </a:r>
                      <a:endParaRPr lang="ko-KR" sz="1000" kern="100" dirty="0">
                        <a:effectLst/>
                        <a:latin typeface="Microsoft YaHei" panose="020B0503020204020204" pitchFamily="34" charset="-122"/>
                        <a:ea typeface="+mn-ea"/>
                        <a:cs typeface="+mn-ea"/>
                        <a:sym typeface="+mn-lt"/>
                      </a:endParaRPr>
                    </a:p>
                  </a:txBody>
                  <a:tcPr marL="0" marR="0" marT="0" marB="0" anchor="ctr">
                    <a:solidFill>
                      <a:srgbClr val="00B0F0"/>
                    </a:solidFill>
                  </a:tcPr>
                </a:tc>
                <a:tc>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产出物类型</a:t>
                      </a:r>
                      <a:endParaRPr lang="ko-KR" sz="1000" kern="100" dirty="0">
                        <a:effectLst/>
                        <a:latin typeface="Microsoft YaHei" panose="020B0503020204020204" pitchFamily="34" charset="-122"/>
                        <a:ea typeface="+mn-ea"/>
                        <a:cs typeface="+mn-ea"/>
                        <a:sym typeface="+mn-lt"/>
                      </a:endParaRPr>
                    </a:p>
                  </a:txBody>
                  <a:tcPr marL="0" marR="0" marT="0" marB="0" anchor="ctr">
                    <a:solidFill>
                      <a:srgbClr val="00B0F0"/>
                    </a:solidFill>
                  </a:tcPr>
                </a:tc>
                <a:extLst>
                  <a:ext uri="{0D108BD9-81ED-4DB2-BD59-A6C34878D82A}">
                    <a16:rowId xmlns:a16="http://schemas.microsoft.com/office/drawing/2014/main" val="10000"/>
                  </a:ext>
                </a:extLst>
              </a:tr>
              <a:tr h="396052">
                <a:tc rowSpan="3">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单元测试</a:t>
                      </a:r>
                      <a:endParaRPr lang="ko-KR" sz="1000" kern="100" dirty="0">
                        <a:effectLst/>
                        <a:latin typeface="Microsoft YaHei" panose="020B0503020204020204" pitchFamily="34" charset="-122"/>
                        <a:ea typeface="+mn-ea"/>
                        <a:cs typeface="+mn-ea"/>
                        <a:sym typeface="+mn-lt"/>
                      </a:endParaRPr>
                    </a:p>
                  </a:txBody>
                  <a:tcPr marL="0" marR="0" marT="0" marB="0" anchor="ctr"/>
                </a:tc>
                <a:tc>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单元测试计划书</a:t>
                      </a:r>
                      <a:endParaRPr lang="ko-KR" sz="1000" kern="100" dirty="0">
                        <a:effectLst/>
                        <a:latin typeface="Microsoft YaHei" panose="020B0503020204020204" pitchFamily="34" charset="-122"/>
                        <a:ea typeface="+mn-ea"/>
                        <a:cs typeface="+mn-ea"/>
                        <a:sym typeface="+mn-lt"/>
                      </a:endParaRPr>
                    </a:p>
                  </a:txBody>
                  <a:tcPr marL="0" marR="0" marT="0" marB="0" anchor="ctr"/>
                </a:tc>
                <a:extLst>
                  <a:ext uri="{0D108BD9-81ED-4DB2-BD59-A6C34878D82A}">
                    <a16:rowId xmlns:a16="http://schemas.microsoft.com/office/drawing/2014/main" val="10001"/>
                  </a:ext>
                </a:extLst>
              </a:tr>
              <a:tr h="396052">
                <a:tc vMerge="1">
                  <a:txBody>
                    <a:bodyPr/>
                    <a:lstStyle/>
                    <a:p>
                      <a:pPr latinLnBrk="1"/>
                      <a:endParaRPr lang="ko-KR" altLang="en-US"/>
                    </a:p>
                  </a:txBody>
                  <a:tcPr/>
                </a:tc>
                <a:tc>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单元测试检查表</a:t>
                      </a:r>
                      <a:endParaRPr lang="ko-KR" sz="1000" kern="100" dirty="0">
                        <a:effectLst/>
                        <a:latin typeface="Microsoft YaHei" panose="020B0503020204020204" pitchFamily="34" charset="-122"/>
                        <a:ea typeface="+mn-ea"/>
                        <a:cs typeface="+mn-ea"/>
                        <a:sym typeface="+mn-lt"/>
                      </a:endParaRPr>
                    </a:p>
                  </a:txBody>
                  <a:tcPr marL="0" marR="0" marT="0" marB="0" anchor="ctr"/>
                </a:tc>
                <a:extLst>
                  <a:ext uri="{0D108BD9-81ED-4DB2-BD59-A6C34878D82A}">
                    <a16:rowId xmlns:a16="http://schemas.microsoft.com/office/drawing/2014/main" val="10002"/>
                  </a:ext>
                </a:extLst>
              </a:tr>
              <a:tr h="396052">
                <a:tc vMerge="1">
                  <a:txBody>
                    <a:bodyPr/>
                    <a:lstStyle/>
                    <a:p>
                      <a:pPr latinLnBrk="1"/>
                      <a:endParaRPr lang="ko-KR" altLang="en-US"/>
                    </a:p>
                  </a:txBody>
                  <a:tcPr/>
                </a:tc>
                <a:tc>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单元测试报告书</a:t>
                      </a:r>
                      <a:r>
                        <a:rPr lang="en-US" sz="1100" kern="100" dirty="0">
                          <a:effectLst/>
                          <a:latin typeface="Microsoft YaHei" panose="020B0503020204020204" pitchFamily="34" charset="-122"/>
                          <a:ea typeface="Microsoft YaHei" panose="020B0503020204020204" pitchFamily="34" charset="-122"/>
                          <a:cs typeface="+mn-ea"/>
                          <a:sym typeface="+mn-lt"/>
                        </a:rPr>
                        <a:t> (</a:t>
                      </a:r>
                      <a:r>
                        <a:rPr lang="zh-CN" altLang="en-US" sz="1100" kern="100" dirty="0">
                          <a:effectLst/>
                          <a:latin typeface="Microsoft YaHei" panose="020B0503020204020204" pitchFamily="34" charset="-122"/>
                          <a:ea typeface="Microsoft YaHei" panose="020B0503020204020204" pitchFamily="34" charset="-122"/>
                          <a:cs typeface="+mn-ea"/>
                          <a:sym typeface="+mn-lt"/>
                        </a:rPr>
                        <a:t>评价</a:t>
                      </a:r>
                      <a:r>
                        <a:rPr lang="en-US" sz="1100" kern="100" dirty="0">
                          <a:effectLst/>
                          <a:latin typeface="Microsoft YaHei" panose="020B0503020204020204" pitchFamily="34" charset="-122"/>
                          <a:ea typeface="Microsoft YaHei" panose="020B0503020204020204" pitchFamily="34" charset="-122"/>
                          <a:cs typeface="+mn-ea"/>
                          <a:sym typeface="+mn-lt"/>
                        </a:rPr>
                        <a:t>)</a:t>
                      </a:r>
                      <a:endParaRPr lang="ko-KR" sz="1000" kern="100" dirty="0">
                        <a:effectLst/>
                        <a:latin typeface="Microsoft YaHei" panose="020B0503020204020204" pitchFamily="34" charset="-122"/>
                        <a:ea typeface="+mn-ea"/>
                        <a:cs typeface="+mn-ea"/>
                        <a:sym typeface="+mn-lt"/>
                      </a:endParaRPr>
                    </a:p>
                  </a:txBody>
                  <a:tcPr marL="0" marR="0" marT="0" marB="0" anchor="ctr"/>
                </a:tc>
                <a:extLst>
                  <a:ext uri="{0D108BD9-81ED-4DB2-BD59-A6C34878D82A}">
                    <a16:rowId xmlns:a16="http://schemas.microsoft.com/office/drawing/2014/main" val="10003"/>
                  </a:ext>
                </a:extLst>
              </a:tr>
              <a:tr h="396052">
                <a:tc rowSpan="3">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集成测试</a:t>
                      </a:r>
                      <a:endParaRPr lang="ko-KR" sz="1000" kern="100" dirty="0">
                        <a:effectLst/>
                        <a:latin typeface="Microsoft YaHei" panose="020B0503020204020204" pitchFamily="34" charset="-122"/>
                        <a:ea typeface="+mn-ea"/>
                        <a:cs typeface="+mn-ea"/>
                        <a:sym typeface="+mn-lt"/>
                      </a:endParaRPr>
                    </a:p>
                  </a:txBody>
                  <a:tcPr marL="0" marR="0" marT="0" marB="0" anchor="ctr"/>
                </a:tc>
                <a:tc>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集成测试计划书</a:t>
                      </a:r>
                      <a:endParaRPr lang="ko-KR" sz="1000" kern="100" dirty="0">
                        <a:effectLst/>
                        <a:latin typeface="Microsoft YaHei" panose="020B0503020204020204" pitchFamily="34" charset="-122"/>
                        <a:ea typeface="+mn-ea"/>
                        <a:cs typeface="+mn-ea"/>
                        <a:sym typeface="+mn-lt"/>
                      </a:endParaRPr>
                    </a:p>
                  </a:txBody>
                  <a:tcPr marL="0" marR="0" marT="0" marB="0" anchor="ctr"/>
                </a:tc>
                <a:extLst>
                  <a:ext uri="{0D108BD9-81ED-4DB2-BD59-A6C34878D82A}">
                    <a16:rowId xmlns:a16="http://schemas.microsoft.com/office/drawing/2014/main" val="10004"/>
                  </a:ext>
                </a:extLst>
              </a:tr>
              <a:tr h="396052">
                <a:tc vMerge="1">
                  <a:txBody>
                    <a:bodyPr/>
                    <a:lstStyle/>
                    <a:p>
                      <a:pPr latinLnBrk="1"/>
                      <a:endParaRPr lang="ko-KR" altLang="en-US"/>
                    </a:p>
                  </a:txBody>
                  <a:tcPr/>
                </a:tc>
                <a:tc>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集成测试检查表</a:t>
                      </a:r>
                      <a:endParaRPr lang="ko-KR" sz="1000" kern="100" dirty="0">
                        <a:effectLst/>
                        <a:latin typeface="Microsoft YaHei" panose="020B0503020204020204" pitchFamily="34" charset="-122"/>
                        <a:ea typeface="+mn-ea"/>
                        <a:cs typeface="+mn-ea"/>
                        <a:sym typeface="+mn-lt"/>
                      </a:endParaRPr>
                    </a:p>
                  </a:txBody>
                  <a:tcPr marL="0" marR="0" marT="0" marB="0" anchor="ctr"/>
                </a:tc>
                <a:extLst>
                  <a:ext uri="{0D108BD9-81ED-4DB2-BD59-A6C34878D82A}">
                    <a16:rowId xmlns:a16="http://schemas.microsoft.com/office/drawing/2014/main" val="10005"/>
                  </a:ext>
                </a:extLst>
              </a:tr>
              <a:tr h="396052">
                <a:tc vMerge="1">
                  <a:txBody>
                    <a:bodyPr/>
                    <a:lstStyle/>
                    <a:p>
                      <a:pPr latinLnBrk="1"/>
                      <a:endParaRPr lang="ko-KR" altLang="en-US"/>
                    </a:p>
                  </a:txBody>
                  <a:tcPr/>
                </a:tc>
                <a:tc>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集成测试报告书</a:t>
                      </a:r>
                      <a:r>
                        <a:rPr lang="en-US" sz="1100" kern="100" dirty="0">
                          <a:effectLst/>
                          <a:latin typeface="Microsoft YaHei" panose="020B0503020204020204" pitchFamily="34" charset="-122"/>
                          <a:ea typeface="Microsoft YaHei" panose="020B0503020204020204" pitchFamily="34" charset="-122"/>
                          <a:cs typeface="+mn-ea"/>
                          <a:sym typeface="+mn-lt"/>
                        </a:rPr>
                        <a:t> (</a:t>
                      </a:r>
                      <a:r>
                        <a:rPr lang="zh-CN" altLang="en-US" sz="1100" kern="100" dirty="0">
                          <a:effectLst/>
                          <a:latin typeface="Microsoft YaHei" panose="020B0503020204020204" pitchFamily="34" charset="-122"/>
                          <a:ea typeface="Microsoft YaHei" panose="020B0503020204020204" pitchFamily="34" charset="-122"/>
                          <a:cs typeface="+mn-ea"/>
                          <a:sym typeface="+mn-lt"/>
                        </a:rPr>
                        <a:t>评价</a:t>
                      </a:r>
                      <a:r>
                        <a:rPr lang="en-US" sz="1100" kern="100" dirty="0">
                          <a:effectLst/>
                          <a:latin typeface="Microsoft YaHei" panose="020B0503020204020204" pitchFamily="34" charset="-122"/>
                          <a:ea typeface="Microsoft YaHei" panose="020B0503020204020204" pitchFamily="34" charset="-122"/>
                          <a:cs typeface="+mn-ea"/>
                          <a:sym typeface="+mn-lt"/>
                        </a:rPr>
                        <a:t>)</a:t>
                      </a:r>
                      <a:endParaRPr lang="ko-KR" sz="1000" kern="100" dirty="0">
                        <a:effectLst/>
                        <a:latin typeface="Microsoft YaHei" panose="020B0503020204020204" pitchFamily="34" charset="-122"/>
                        <a:ea typeface="+mn-ea"/>
                        <a:cs typeface="+mn-ea"/>
                        <a:sym typeface="+mn-lt"/>
                      </a:endParaRPr>
                    </a:p>
                  </a:txBody>
                  <a:tcPr marL="0" marR="0" marT="0" marB="0" anchor="ctr"/>
                </a:tc>
                <a:extLst>
                  <a:ext uri="{0D108BD9-81ED-4DB2-BD59-A6C34878D82A}">
                    <a16:rowId xmlns:a16="http://schemas.microsoft.com/office/drawing/2014/main" val="10006"/>
                  </a:ext>
                </a:extLst>
              </a:tr>
              <a:tr h="396052">
                <a:tc rowSpan="3">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移交测试</a:t>
                      </a:r>
                      <a:endParaRPr lang="ko-KR" sz="1000" kern="100" dirty="0">
                        <a:effectLst/>
                        <a:latin typeface="Microsoft YaHei" panose="020B0503020204020204" pitchFamily="34" charset="-122"/>
                        <a:ea typeface="+mn-ea"/>
                        <a:cs typeface="+mn-ea"/>
                        <a:sym typeface="+mn-lt"/>
                      </a:endParaRPr>
                    </a:p>
                  </a:txBody>
                  <a:tcPr marL="0" marR="0" marT="0" marB="0" anchor="ctr"/>
                </a:tc>
                <a:tc>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移交测试计划书</a:t>
                      </a:r>
                      <a:endParaRPr lang="ko-KR" sz="1000" kern="100" dirty="0">
                        <a:effectLst/>
                        <a:latin typeface="Microsoft YaHei" panose="020B0503020204020204" pitchFamily="34" charset="-122"/>
                        <a:ea typeface="+mn-ea"/>
                        <a:cs typeface="+mn-ea"/>
                        <a:sym typeface="+mn-lt"/>
                      </a:endParaRPr>
                    </a:p>
                  </a:txBody>
                  <a:tcPr marL="0" marR="0" marT="0" marB="0" anchor="ctr"/>
                </a:tc>
                <a:extLst>
                  <a:ext uri="{0D108BD9-81ED-4DB2-BD59-A6C34878D82A}">
                    <a16:rowId xmlns:a16="http://schemas.microsoft.com/office/drawing/2014/main" val="10007"/>
                  </a:ext>
                </a:extLst>
              </a:tr>
              <a:tr h="396052">
                <a:tc vMerge="1">
                  <a:txBody>
                    <a:bodyPr/>
                    <a:lstStyle/>
                    <a:p>
                      <a:pPr latinLnBrk="1"/>
                      <a:endParaRPr lang="ko-KR" altLang="en-US"/>
                    </a:p>
                  </a:txBody>
                  <a:tcPr/>
                </a:tc>
                <a:tc>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移交测试检查表</a:t>
                      </a:r>
                      <a:endParaRPr lang="ko-KR" sz="1000" kern="100" dirty="0">
                        <a:effectLst/>
                        <a:latin typeface="Microsoft YaHei" panose="020B0503020204020204" pitchFamily="34" charset="-122"/>
                        <a:ea typeface="+mn-ea"/>
                        <a:cs typeface="+mn-ea"/>
                        <a:sym typeface="+mn-lt"/>
                      </a:endParaRPr>
                    </a:p>
                  </a:txBody>
                  <a:tcPr marL="0" marR="0" marT="0" marB="0" anchor="ctr"/>
                </a:tc>
                <a:extLst>
                  <a:ext uri="{0D108BD9-81ED-4DB2-BD59-A6C34878D82A}">
                    <a16:rowId xmlns:a16="http://schemas.microsoft.com/office/drawing/2014/main" val="10008"/>
                  </a:ext>
                </a:extLst>
              </a:tr>
              <a:tr h="396052">
                <a:tc vMerge="1">
                  <a:txBody>
                    <a:bodyPr/>
                    <a:lstStyle/>
                    <a:p>
                      <a:pPr latinLnBrk="1"/>
                      <a:endParaRPr lang="ko-KR" altLang="en-US"/>
                    </a:p>
                  </a:txBody>
                  <a:tcPr/>
                </a:tc>
                <a:tc>
                  <a:txBody>
                    <a:bodyPr/>
                    <a:lstStyle/>
                    <a:p>
                      <a:pPr algn="ctr" latinLnBrk="1">
                        <a:spcAft>
                          <a:spcPts val="0"/>
                        </a:spcAft>
                      </a:pPr>
                      <a:r>
                        <a:rPr lang="zh-CN" altLang="en-US" sz="1100" kern="100" dirty="0">
                          <a:effectLst/>
                          <a:latin typeface="Microsoft YaHei" panose="020B0503020204020204" pitchFamily="34" charset="-122"/>
                          <a:ea typeface="Microsoft YaHei" panose="020B0503020204020204" pitchFamily="34" charset="-122"/>
                          <a:cs typeface="+mn-ea"/>
                          <a:sym typeface="+mn-lt"/>
                        </a:rPr>
                        <a:t>移交测试报告书</a:t>
                      </a:r>
                      <a:r>
                        <a:rPr lang="en-US" sz="1100" kern="100" dirty="0">
                          <a:effectLst/>
                          <a:latin typeface="Microsoft YaHei" panose="020B0503020204020204" pitchFamily="34" charset="-122"/>
                          <a:ea typeface="Microsoft YaHei" panose="020B0503020204020204" pitchFamily="34" charset="-122"/>
                          <a:cs typeface="+mn-ea"/>
                          <a:sym typeface="+mn-lt"/>
                        </a:rPr>
                        <a:t> (</a:t>
                      </a:r>
                      <a:r>
                        <a:rPr lang="zh-CN" altLang="en-US" sz="1100" kern="100" dirty="0">
                          <a:effectLst/>
                          <a:latin typeface="Microsoft YaHei" panose="020B0503020204020204" pitchFamily="34" charset="-122"/>
                          <a:ea typeface="Microsoft YaHei" panose="020B0503020204020204" pitchFamily="34" charset="-122"/>
                          <a:cs typeface="+mn-ea"/>
                          <a:sym typeface="+mn-lt"/>
                        </a:rPr>
                        <a:t>评价</a:t>
                      </a:r>
                      <a:r>
                        <a:rPr lang="en-US" sz="1100" kern="100" dirty="0">
                          <a:effectLst/>
                          <a:latin typeface="Microsoft YaHei" panose="020B0503020204020204" pitchFamily="34" charset="-122"/>
                          <a:ea typeface="Microsoft YaHei" panose="020B0503020204020204" pitchFamily="34" charset="-122"/>
                          <a:cs typeface="+mn-ea"/>
                          <a:sym typeface="+mn-lt"/>
                        </a:rPr>
                        <a:t>)</a:t>
                      </a:r>
                      <a:endParaRPr lang="ko-KR" sz="1000" kern="100" dirty="0">
                        <a:effectLst/>
                        <a:latin typeface="Microsoft YaHei" panose="020B0503020204020204" pitchFamily="34" charset="-122"/>
                        <a:ea typeface="+mn-ea"/>
                        <a:cs typeface="+mn-ea"/>
                        <a:sym typeface="+mn-lt"/>
                      </a:endParaRPr>
                    </a:p>
                  </a:txBody>
                  <a:tcPr marL="0" marR="0" marT="0" marB="0" anchor="ctr"/>
                </a:tc>
                <a:extLst>
                  <a:ext uri="{0D108BD9-81ED-4DB2-BD59-A6C34878D82A}">
                    <a16:rowId xmlns:a16="http://schemas.microsoft.com/office/drawing/2014/main" val="10009"/>
                  </a:ext>
                </a:extLst>
              </a:tr>
            </a:tbl>
          </a:graphicData>
        </a:graphic>
      </p:graphicFrame>
      <p:sp>
        <p:nvSpPr>
          <p:cNvPr id="8" name="직사각형 7">
            <a:extLst>
              <a:ext uri="{FF2B5EF4-FFF2-40B4-BE49-F238E27FC236}">
                <a16:creationId xmlns:a16="http://schemas.microsoft.com/office/drawing/2014/main" id="{DAEC70DA-D5C3-BD44-8A42-3F852CEC0D4A}"/>
              </a:ext>
            </a:extLst>
          </p:cNvPr>
          <p:cNvSpPr/>
          <p:nvPr/>
        </p:nvSpPr>
        <p:spPr>
          <a:xfrm>
            <a:off x="1759130" y="5454308"/>
            <a:ext cx="3423424" cy="345687"/>
          </a:xfrm>
          <a:prstGeom prst="rect">
            <a:avLst/>
          </a:prstGeom>
          <a:solidFill>
            <a:srgbClr val="325572"/>
          </a:solidFill>
          <a:ln w="3175" cap="flat" cmpd="sng" algn="ctr">
            <a:noFill/>
            <a:prstDash val="solid"/>
            <a:round/>
            <a:headEnd type="none" w="med" len="med"/>
            <a:tailEnd type="none" w="med" len="med"/>
          </a:ln>
          <a:effectLst/>
        </p:spPr>
        <p:txBody>
          <a:bodyPr wrap="none" lIns="0" tIns="0" rIns="0" bIns="0" anchor="ctr"/>
          <a:lstStyle/>
          <a:p>
            <a:pPr algn="ctr" defTabSz="457200" latinLnBrk="0">
              <a:lnSpc>
                <a:spcPts val="1400"/>
              </a:lnSpc>
            </a:pPr>
            <a:r>
              <a:rPr lang="zh-CN" altLang="en-US" sz="1200" dirty="0">
                <a:solidFill>
                  <a:schemeClr val="bg1"/>
                </a:solidFill>
                <a:latin typeface="Microsoft YaHei" panose="020B0503020204020204" pitchFamily="34" charset="-122"/>
                <a:ea typeface="Microsoft YaHei" panose="020B0503020204020204" pitchFamily="34" charset="-122"/>
                <a:cs typeface="+mn-ea"/>
                <a:sym typeface="+mn-lt"/>
              </a:rPr>
              <a:t>测试完毕</a:t>
            </a:r>
            <a:endParaRPr lang="ko-KR" altLang="en-US" sz="1200" dirty="0">
              <a:solidFill>
                <a:schemeClr val="bg1"/>
              </a:solidFill>
              <a:latin typeface="Microsoft YaHei" panose="020B0503020204020204" pitchFamily="34" charset="-122"/>
              <a:cs typeface="+mn-ea"/>
              <a:sym typeface="+mn-lt"/>
            </a:endParaRPr>
          </a:p>
        </p:txBody>
      </p:sp>
      <p:sp>
        <p:nvSpPr>
          <p:cNvPr id="9" name="직사각형 8">
            <a:extLst>
              <a:ext uri="{FF2B5EF4-FFF2-40B4-BE49-F238E27FC236}">
                <a16:creationId xmlns:a16="http://schemas.microsoft.com/office/drawing/2014/main" id="{016EBB7C-D6BD-6D46-95CA-D9F28C50CBA8}"/>
              </a:ext>
            </a:extLst>
          </p:cNvPr>
          <p:cNvSpPr/>
          <p:nvPr/>
        </p:nvSpPr>
        <p:spPr>
          <a:xfrm>
            <a:off x="1759130" y="4934117"/>
            <a:ext cx="3423424" cy="345687"/>
          </a:xfrm>
          <a:prstGeom prst="rect">
            <a:avLst/>
          </a:prstGeom>
          <a:solidFill>
            <a:srgbClr val="2D828B"/>
          </a:solidFill>
          <a:ln w="3175" cap="flat" cmpd="sng" algn="ctr">
            <a:noFill/>
            <a:prstDash val="solid"/>
            <a:round/>
            <a:headEnd type="none" w="med" len="med"/>
            <a:tailEnd type="none" w="med" len="med"/>
          </a:ln>
          <a:effectLst/>
        </p:spPr>
        <p:txBody>
          <a:bodyPr wrap="none" lIns="0" tIns="0" rIns="0" bIns="0" anchor="ctr"/>
          <a:lstStyle/>
          <a:p>
            <a:pPr algn="ctr" defTabSz="457200" latinLnBrk="0">
              <a:lnSpc>
                <a:spcPts val="1400"/>
              </a:lnSpc>
            </a:pPr>
            <a:r>
              <a:rPr lang="zh-CN" altLang="en-US" sz="1200" dirty="0">
                <a:solidFill>
                  <a:schemeClr val="bg1"/>
                </a:solidFill>
                <a:latin typeface="Microsoft YaHei" panose="020B0503020204020204" pitchFamily="34" charset="-122"/>
                <a:ea typeface="Microsoft YaHei" panose="020B0503020204020204" pitchFamily="34" charset="-122"/>
                <a:cs typeface="+mn-ea"/>
                <a:sym typeface="+mn-lt"/>
              </a:rPr>
              <a:t>完成测试结果报告书</a:t>
            </a:r>
            <a:endParaRPr lang="ko-KR" altLang="en-US" sz="1200" dirty="0">
              <a:solidFill>
                <a:schemeClr val="bg1"/>
              </a:solidFill>
              <a:latin typeface="Microsoft YaHei" panose="020B0503020204020204" pitchFamily="34" charset="-122"/>
              <a:cs typeface="+mn-ea"/>
              <a:sym typeface="+mn-lt"/>
            </a:endParaRPr>
          </a:p>
        </p:txBody>
      </p:sp>
      <p:sp>
        <p:nvSpPr>
          <p:cNvPr id="10" name="직사각형 9">
            <a:extLst>
              <a:ext uri="{FF2B5EF4-FFF2-40B4-BE49-F238E27FC236}">
                <a16:creationId xmlns:a16="http://schemas.microsoft.com/office/drawing/2014/main" id="{5B53DA96-A82E-7B43-9FD6-20F374EF8240}"/>
              </a:ext>
            </a:extLst>
          </p:cNvPr>
          <p:cNvSpPr/>
          <p:nvPr/>
        </p:nvSpPr>
        <p:spPr>
          <a:xfrm>
            <a:off x="1759130" y="4413926"/>
            <a:ext cx="3423424" cy="345687"/>
          </a:xfrm>
          <a:prstGeom prst="rect">
            <a:avLst/>
          </a:prstGeom>
          <a:solidFill>
            <a:srgbClr val="325572"/>
          </a:solidFill>
          <a:ln w="3175" cap="flat" cmpd="sng" algn="ctr">
            <a:noFill/>
            <a:prstDash val="solid"/>
            <a:round/>
            <a:headEnd type="none" w="med" len="med"/>
            <a:tailEnd type="none" w="med" len="med"/>
          </a:ln>
          <a:effectLst/>
        </p:spPr>
        <p:txBody>
          <a:bodyPr wrap="none" lIns="0" tIns="0" rIns="0" bIns="0" anchor="ctr"/>
          <a:lstStyle/>
          <a:p>
            <a:pPr algn="ctr" defTabSz="457200" latinLnBrk="0">
              <a:lnSpc>
                <a:spcPts val="1400"/>
              </a:lnSpc>
            </a:pPr>
            <a:r>
              <a:rPr lang="zh-CN" altLang="en-US" sz="1200" dirty="0">
                <a:solidFill>
                  <a:schemeClr val="bg1"/>
                </a:solidFill>
                <a:latin typeface="Microsoft YaHei" panose="020B0503020204020204" pitchFamily="34" charset="-122"/>
                <a:ea typeface="Microsoft YaHei" panose="020B0503020204020204" pitchFamily="34" charset="-122"/>
                <a:cs typeface="+mn-ea"/>
                <a:sym typeface="+mn-lt"/>
              </a:rPr>
              <a:t>完成所有测试场景</a:t>
            </a:r>
            <a:endParaRPr lang="ko-KR" altLang="en-US" sz="1200" dirty="0">
              <a:solidFill>
                <a:schemeClr val="bg1"/>
              </a:solidFill>
              <a:latin typeface="Microsoft YaHei" panose="020B0503020204020204" pitchFamily="34" charset="-122"/>
              <a:cs typeface="+mn-ea"/>
              <a:sym typeface="+mn-lt"/>
            </a:endParaRPr>
          </a:p>
        </p:txBody>
      </p:sp>
      <p:sp>
        <p:nvSpPr>
          <p:cNvPr id="11" name="직사각형 10">
            <a:extLst>
              <a:ext uri="{FF2B5EF4-FFF2-40B4-BE49-F238E27FC236}">
                <a16:creationId xmlns:a16="http://schemas.microsoft.com/office/drawing/2014/main" id="{02B60CA1-0B8D-6247-913D-141D55647A23}"/>
              </a:ext>
            </a:extLst>
          </p:cNvPr>
          <p:cNvSpPr/>
          <p:nvPr/>
        </p:nvSpPr>
        <p:spPr>
          <a:xfrm>
            <a:off x="1759130" y="3893735"/>
            <a:ext cx="3423424" cy="345687"/>
          </a:xfrm>
          <a:prstGeom prst="rect">
            <a:avLst/>
          </a:prstGeom>
          <a:solidFill>
            <a:srgbClr val="2D828B"/>
          </a:solidFill>
          <a:ln w="3175" cap="flat" cmpd="sng" algn="ctr">
            <a:noFill/>
            <a:prstDash val="solid"/>
            <a:round/>
            <a:headEnd type="none" w="med" len="med"/>
            <a:tailEnd type="none" w="med" len="med"/>
          </a:ln>
          <a:effectLst/>
        </p:spPr>
        <p:txBody>
          <a:bodyPr wrap="none" lIns="0" tIns="0" rIns="0" bIns="0" anchor="ctr"/>
          <a:lstStyle/>
          <a:p>
            <a:pPr algn="ctr" defTabSz="457200" latinLnBrk="0">
              <a:lnSpc>
                <a:spcPts val="1400"/>
              </a:lnSpc>
            </a:pPr>
            <a:r>
              <a:rPr lang="zh-CN" altLang="en-US" sz="1200" dirty="0">
                <a:solidFill>
                  <a:schemeClr val="bg1"/>
                </a:solidFill>
                <a:latin typeface="Microsoft YaHei" panose="020B0503020204020204" pitchFamily="34" charset="-122"/>
                <a:ea typeface="Microsoft YaHei" panose="020B0503020204020204" pitchFamily="34" charset="-122"/>
                <a:cs typeface="+mn-ea"/>
                <a:sym typeface="+mn-lt"/>
              </a:rPr>
              <a:t>测试过程中处理问题</a:t>
            </a:r>
            <a:endParaRPr lang="ko-KR" altLang="en-US" sz="1200" dirty="0">
              <a:solidFill>
                <a:schemeClr val="bg1"/>
              </a:solidFill>
              <a:latin typeface="Microsoft YaHei" panose="020B0503020204020204" pitchFamily="34" charset="-122"/>
              <a:cs typeface="+mn-ea"/>
              <a:sym typeface="+mn-lt"/>
            </a:endParaRPr>
          </a:p>
        </p:txBody>
      </p:sp>
      <p:sp>
        <p:nvSpPr>
          <p:cNvPr id="12" name="직사각형 11">
            <a:extLst>
              <a:ext uri="{FF2B5EF4-FFF2-40B4-BE49-F238E27FC236}">
                <a16:creationId xmlns:a16="http://schemas.microsoft.com/office/drawing/2014/main" id="{E67FB5B8-7640-AE49-A4ED-7BF9A7A6222F}"/>
              </a:ext>
            </a:extLst>
          </p:cNvPr>
          <p:cNvSpPr/>
          <p:nvPr/>
        </p:nvSpPr>
        <p:spPr>
          <a:xfrm>
            <a:off x="1759130" y="3373544"/>
            <a:ext cx="3423424" cy="345687"/>
          </a:xfrm>
          <a:prstGeom prst="rect">
            <a:avLst/>
          </a:prstGeom>
          <a:solidFill>
            <a:srgbClr val="325572"/>
          </a:solidFill>
          <a:ln w="3175" cap="flat" cmpd="sng" algn="ctr">
            <a:noFill/>
            <a:prstDash val="solid"/>
            <a:round/>
            <a:headEnd type="none" w="med" len="med"/>
            <a:tailEnd type="none" w="med" len="med"/>
          </a:ln>
          <a:effectLst/>
        </p:spPr>
        <p:txBody>
          <a:bodyPr wrap="none" lIns="0" tIns="0" rIns="0" bIns="0" anchor="ctr"/>
          <a:lstStyle/>
          <a:p>
            <a:pPr algn="ctr" defTabSz="457200" latinLnBrk="0">
              <a:lnSpc>
                <a:spcPts val="1400"/>
              </a:lnSpc>
            </a:pPr>
            <a:r>
              <a:rPr lang="zh-CN" altLang="en-US" sz="1200" dirty="0">
                <a:solidFill>
                  <a:schemeClr val="bg1"/>
                </a:solidFill>
                <a:latin typeface="Microsoft YaHei" panose="020B0503020204020204" pitchFamily="34" charset="-122"/>
                <a:ea typeface="Microsoft YaHei" panose="020B0503020204020204" pitchFamily="34" charset="-122"/>
                <a:cs typeface="+mn-ea"/>
                <a:sym typeface="+mn-lt"/>
              </a:rPr>
              <a:t>按场景进行测试</a:t>
            </a:r>
            <a:endParaRPr lang="ko-KR" altLang="en-US" sz="1200" dirty="0">
              <a:solidFill>
                <a:schemeClr val="bg1"/>
              </a:solidFill>
              <a:latin typeface="Microsoft YaHei" panose="020B0503020204020204" pitchFamily="34" charset="-122"/>
              <a:cs typeface="+mn-ea"/>
              <a:sym typeface="+mn-lt"/>
            </a:endParaRPr>
          </a:p>
        </p:txBody>
      </p:sp>
      <p:sp>
        <p:nvSpPr>
          <p:cNvPr id="13" name="직사각형 12">
            <a:extLst>
              <a:ext uri="{FF2B5EF4-FFF2-40B4-BE49-F238E27FC236}">
                <a16:creationId xmlns:a16="http://schemas.microsoft.com/office/drawing/2014/main" id="{D35AD608-DF01-564B-BB5C-50821979DFF5}"/>
              </a:ext>
            </a:extLst>
          </p:cNvPr>
          <p:cNvSpPr/>
          <p:nvPr/>
        </p:nvSpPr>
        <p:spPr>
          <a:xfrm>
            <a:off x="1759130" y="2853353"/>
            <a:ext cx="3423424" cy="345687"/>
          </a:xfrm>
          <a:prstGeom prst="rect">
            <a:avLst/>
          </a:prstGeom>
          <a:solidFill>
            <a:srgbClr val="2D828B"/>
          </a:solidFill>
          <a:ln w="3175" cap="flat" cmpd="sng" algn="ctr">
            <a:noFill/>
            <a:prstDash val="solid"/>
            <a:round/>
            <a:headEnd type="none" w="med" len="med"/>
            <a:tailEnd type="none" w="med" len="med"/>
          </a:ln>
          <a:effectLst/>
        </p:spPr>
        <p:txBody>
          <a:bodyPr wrap="none" lIns="0" tIns="0" rIns="0" bIns="0" anchor="ctr"/>
          <a:lstStyle/>
          <a:p>
            <a:pPr algn="ctr" defTabSz="457200" latinLnBrk="0">
              <a:lnSpc>
                <a:spcPts val="1400"/>
              </a:lnSpc>
            </a:pPr>
            <a:r>
              <a:rPr lang="zh-CN" altLang="en-US" sz="1200" dirty="0">
                <a:solidFill>
                  <a:schemeClr val="bg1"/>
                </a:solidFill>
                <a:latin typeface="Microsoft YaHei" panose="020B0503020204020204" pitchFamily="34" charset="-122"/>
                <a:ea typeface="Microsoft YaHei" panose="020B0503020204020204" pitchFamily="34" charset="-122"/>
                <a:cs typeface="+mn-ea"/>
                <a:sym typeface="+mn-lt"/>
              </a:rPr>
              <a:t>准备进行测试</a:t>
            </a:r>
            <a:endParaRPr lang="ko-KR" altLang="en-US" sz="1200" dirty="0">
              <a:solidFill>
                <a:schemeClr val="bg1"/>
              </a:solidFill>
              <a:latin typeface="Microsoft YaHei" panose="020B0503020204020204" pitchFamily="34" charset="-122"/>
              <a:cs typeface="+mn-ea"/>
              <a:sym typeface="+mn-lt"/>
            </a:endParaRPr>
          </a:p>
        </p:txBody>
      </p:sp>
      <p:sp>
        <p:nvSpPr>
          <p:cNvPr id="14" name="직사각형 13">
            <a:extLst>
              <a:ext uri="{FF2B5EF4-FFF2-40B4-BE49-F238E27FC236}">
                <a16:creationId xmlns:a16="http://schemas.microsoft.com/office/drawing/2014/main" id="{5EA7499D-6D01-3042-9EA1-7EA211A0FF56}"/>
              </a:ext>
            </a:extLst>
          </p:cNvPr>
          <p:cNvSpPr/>
          <p:nvPr/>
        </p:nvSpPr>
        <p:spPr>
          <a:xfrm>
            <a:off x="1759130" y="2333162"/>
            <a:ext cx="3423424" cy="345687"/>
          </a:xfrm>
          <a:prstGeom prst="rect">
            <a:avLst/>
          </a:prstGeom>
          <a:solidFill>
            <a:srgbClr val="325572"/>
          </a:solidFill>
          <a:ln w="3175" cap="flat" cmpd="sng" algn="ctr">
            <a:noFill/>
            <a:prstDash val="solid"/>
            <a:round/>
            <a:headEnd type="none" w="med" len="med"/>
            <a:tailEnd type="none" w="med" len="med"/>
          </a:ln>
          <a:effectLst/>
        </p:spPr>
        <p:txBody>
          <a:bodyPr wrap="none" lIns="0" tIns="0" rIns="0" bIns="0" anchor="ctr"/>
          <a:lstStyle/>
          <a:p>
            <a:pPr algn="ctr" defTabSz="457200" latinLnBrk="0">
              <a:lnSpc>
                <a:spcPts val="1400"/>
              </a:lnSpc>
            </a:pPr>
            <a:r>
              <a:rPr lang="zh-CN" altLang="en-US" sz="1200" dirty="0">
                <a:solidFill>
                  <a:schemeClr val="bg1"/>
                </a:solidFill>
                <a:latin typeface="Microsoft YaHei" panose="020B0503020204020204" pitchFamily="34" charset="-122"/>
                <a:ea typeface="Microsoft YaHei" panose="020B0503020204020204" pitchFamily="34" charset="-122"/>
                <a:cs typeface="+mn-ea"/>
                <a:sym typeface="+mn-lt"/>
              </a:rPr>
              <a:t>开始测试</a:t>
            </a:r>
            <a:endParaRPr lang="ko-KR" altLang="en-US" sz="1200" dirty="0">
              <a:solidFill>
                <a:schemeClr val="bg1"/>
              </a:solidFill>
              <a:latin typeface="Microsoft YaHei" panose="020B0503020204020204" pitchFamily="34" charset="-122"/>
              <a:cs typeface="+mn-ea"/>
              <a:sym typeface="+mn-lt"/>
            </a:endParaRPr>
          </a:p>
        </p:txBody>
      </p:sp>
      <p:cxnSp>
        <p:nvCxnSpPr>
          <p:cNvPr id="15" name="직선 화살표 연결선 14">
            <a:extLst>
              <a:ext uri="{FF2B5EF4-FFF2-40B4-BE49-F238E27FC236}">
                <a16:creationId xmlns:a16="http://schemas.microsoft.com/office/drawing/2014/main" id="{2EBAC6CF-96CA-4049-9BE4-7EA06BA15563}"/>
              </a:ext>
            </a:extLst>
          </p:cNvPr>
          <p:cNvCxnSpPr>
            <a:stCxn id="14" idx="2"/>
            <a:endCxn id="13" idx="0"/>
          </p:cNvCxnSpPr>
          <p:nvPr/>
        </p:nvCxnSpPr>
        <p:spPr>
          <a:xfrm>
            <a:off x="3470842" y="2678849"/>
            <a:ext cx="0" cy="174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A932142-77D0-1742-8501-B6A6586940D6}"/>
              </a:ext>
            </a:extLst>
          </p:cNvPr>
          <p:cNvCxnSpPr>
            <a:stCxn id="13" idx="2"/>
            <a:endCxn id="12" idx="0"/>
          </p:cNvCxnSpPr>
          <p:nvPr/>
        </p:nvCxnSpPr>
        <p:spPr>
          <a:xfrm>
            <a:off x="3470842" y="3199040"/>
            <a:ext cx="0" cy="174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0911207-D7D7-C14C-B041-4E10A72D19E5}"/>
              </a:ext>
            </a:extLst>
          </p:cNvPr>
          <p:cNvCxnSpPr>
            <a:stCxn id="12" idx="2"/>
          </p:cNvCxnSpPr>
          <p:nvPr/>
        </p:nvCxnSpPr>
        <p:spPr>
          <a:xfrm>
            <a:off x="3470842" y="3719231"/>
            <a:ext cx="0" cy="174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871C735D-3028-F647-93E7-60E206753348}"/>
              </a:ext>
            </a:extLst>
          </p:cNvPr>
          <p:cNvCxnSpPr>
            <a:stCxn id="11" idx="2"/>
            <a:endCxn id="10" idx="0"/>
          </p:cNvCxnSpPr>
          <p:nvPr/>
        </p:nvCxnSpPr>
        <p:spPr>
          <a:xfrm>
            <a:off x="3470842" y="4239422"/>
            <a:ext cx="0" cy="174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F45D1C1-DDCA-D541-B152-2E84725C3A5A}"/>
              </a:ext>
            </a:extLst>
          </p:cNvPr>
          <p:cNvCxnSpPr>
            <a:stCxn id="10" idx="2"/>
            <a:endCxn id="9" idx="0"/>
          </p:cNvCxnSpPr>
          <p:nvPr/>
        </p:nvCxnSpPr>
        <p:spPr>
          <a:xfrm>
            <a:off x="3470842" y="4759613"/>
            <a:ext cx="0" cy="174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A4E5317-04D2-6B4E-A079-FAF65BC6E742}"/>
              </a:ext>
            </a:extLst>
          </p:cNvPr>
          <p:cNvCxnSpPr>
            <a:stCxn id="9" idx="2"/>
            <a:endCxn id="8" idx="0"/>
          </p:cNvCxnSpPr>
          <p:nvPr/>
        </p:nvCxnSpPr>
        <p:spPr>
          <a:xfrm>
            <a:off x="3470842" y="5279804"/>
            <a:ext cx="0" cy="174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33">
            <a:extLst>
              <a:ext uri="{FF2B5EF4-FFF2-40B4-BE49-F238E27FC236}">
                <a16:creationId xmlns:a16="http://schemas.microsoft.com/office/drawing/2014/main" id="{27B229CB-70C1-CE4A-A363-0B4C70906F95}"/>
              </a:ext>
            </a:extLst>
          </p:cNvPr>
          <p:cNvSpPr txBox="1"/>
          <p:nvPr/>
        </p:nvSpPr>
        <p:spPr>
          <a:xfrm>
            <a:off x="2304577" y="1922966"/>
            <a:ext cx="2330245" cy="307777"/>
          </a:xfrm>
          <a:prstGeom prst="rect">
            <a:avLst/>
          </a:prstGeom>
          <a:noFill/>
        </p:spPr>
        <p:txBody>
          <a:bodyPr wrap="square" rtlCol="0">
            <a:spAutoFit/>
          </a:bodyPr>
          <a:lstStyle/>
          <a:p>
            <a:pPr algn="ctr"/>
            <a:r>
              <a:rPr lang="zh-CN" altLang="en-US" sz="1400" b="1" dirty="0">
                <a:latin typeface="Microsoft YaHei" panose="020B0503020204020204" pitchFamily="34" charset="-122"/>
                <a:ea typeface="Microsoft YaHei" panose="020B0503020204020204" pitchFamily="34" charset="-122"/>
                <a:cs typeface="+mn-ea"/>
                <a:sym typeface="+mn-lt"/>
              </a:rPr>
              <a:t>测试执行阶段</a:t>
            </a:r>
            <a:endParaRPr lang="ko-KR" altLang="en-US" sz="1400" b="1" dirty="0">
              <a:latin typeface="Microsoft YaHei" panose="020B0503020204020204" pitchFamily="34" charset="-122"/>
              <a:cs typeface="+mn-ea"/>
              <a:sym typeface="+mn-lt"/>
            </a:endParaRPr>
          </a:p>
        </p:txBody>
      </p:sp>
    </p:spTree>
    <p:extLst>
      <p:ext uri="{BB962C8B-B14F-4D97-AF65-F5344CB8AC3E}">
        <p14:creationId xmlns:p14="http://schemas.microsoft.com/office/powerpoint/2010/main" val="22626820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p:txBody>
          <a:bodyPr vert="horz" lIns="91440" tIns="45720" rIns="91440" bIns="45720" rtlCol="0" anchor="t">
            <a:noAutofit/>
          </a:bodyPr>
          <a:lstStyle/>
          <a:p>
            <a:r>
              <a:rPr lang="ko-KR" altLang="en-US" dirty="0" err="1">
                <a:latin typeface="Microsoft YaHei" panose="020B0503020204020204" pitchFamily="34" charset="-122"/>
                <a:cs typeface="+mn-ea"/>
                <a:sym typeface="+mn-lt"/>
              </a:rPr>
              <a:t>项目的结果</a:t>
            </a:r>
            <a:r>
              <a:rPr lang="zh-CN" altLang="en-US" dirty="0">
                <a:latin typeface="Microsoft YaHei" panose="020B0503020204020204" pitchFamily="34" charset="-122"/>
                <a:ea typeface="Microsoft YaHei" panose="020B0503020204020204" pitchFamily="34" charset="-122"/>
                <a:cs typeface="+mn-ea"/>
                <a:sym typeface="+mn-lt"/>
              </a:rPr>
              <a:t>需要</a:t>
            </a:r>
            <a:r>
              <a:rPr lang="ko-KR" altLang="en-US" dirty="0" err="1">
                <a:latin typeface="Microsoft YaHei" panose="020B0503020204020204" pitchFamily="34" charset="-122"/>
                <a:cs typeface="+mn-ea"/>
                <a:sym typeface="+mn-lt"/>
              </a:rPr>
              <a:t>客户现场</a:t>
            </a:r>
            <a:r>
              <a:rPr lang="zh-CN" altLang="en-US" dirty="0">
                <a:latin typeface="Microsoft YaHei" panose="020B0503020204020204" pitchFamily="34" charset="-122"/>
                <a:ea typeface="Microsoft YaHei" panose="020B0503020204020204" pitchFamily="34" charset="-122"/>
                <a:cs typeface="+mn-ea"/>
                <a:sym typeface="+mn-lt"/>
              </a:rPr>
              <a:t>业务人员、</a:t>
            </a:r>
            <a:r>
              <a:rPr lang="ko-KR" altLang="en-US" dirty="0" err="1">
                <a:latin typeface="Microsoft YaHei" panose="020B0503020204020204" pitchFamily="34" charset="-122"/>
                <a:cs typeface="+mn-ea"/>
                <a:sym typeface="+mn-lt"/>
              </a:rPr>
              <a:t>现场管理</a:t>
            </a:r>
            <a:r>
              <a:rPr lang="zh-CN" altLang="en-US" dirty="0">
                <a:latin typeface="Microsoft YaHei" panose="020B0503020204020204" pitchFamily="34" charset="-122"/>
                <a:ea typeface="Microsoft YaHei" panose="020B0503020204020204" pitchFamily="34" charset="-122"/>
                <a:cs typeface="+mn-ea"/>
                <a:sym typeface="+mn-lt"/>
              </a:rPr>
              <a:t>者、中层管理者及负责人详细且明确熟知，因此需并行</a:t>
            </a:r>
            <a:r>
              <a:rPr lang="ko-KR" altLang="en-US" dirty="0" err="1">
                <a:latin typeface="Microsoft YaHei" panose="020B0503020204020204" pitchFamily="34" charset="-122"/>
                <a:cs typeface="+mn-ea"/>
                <a:sym typeface="+mn-lt"/>
              </a:rPr>
              <a:t>体系化</a:t>
            </a:r>
            <a:r>
              <a:rPr lang="zh-CN" altLang="en-US" dirty="0">
                <a:latin typeface="Microsoft YaHei" panose="020B0503020204020204" pitchFamily="34" charset="-122"/>
                <a:ea typeface="Microsoft YaHei" panose="020B0503020204020204" pitchFamily="34" charset="-122"/>
                <a:cs typeface="+mn-ea"/>
                <a:sym typeface="+mn-lt"/>
              </a:rPr>
              <a:t>的</a:t>
            </a:r>
            <a:r>
              <a:rPr lang="ko-KR" altLang="en-US" dirty="0" err="1">
                <a:latin typeface="Microsoft YaHei" panose="020B0503020204020204" pitchFamily="34" charset="-122"/>
                <a:cs typeface="+mn-ea"/>
                <a:sym typeface="+mn-lt"/>
              </a:rPr>
              <a:t>培训管理</a:t>
            </a:r>
            <a:r>
              <a:rPr lang="zh-CN" altLang="en-US" dirty="0">
                <a:latin typeface="Microsoft YaHei" panose="020B0503020204020204" pitchFamily="34" charset="-122"/>
                <a:ea typeface="Microsoft YaHei" panose="020B0503020204020204" pitchFamily="34" charset="-122"/>
                <a:cs typeface="+mn-ea"/>
                <a:sym typeface="+mn-lt"/>
              </a:rPr>
              <a:t>。</a:t>
            </a:r>
            <a:endParaRPr lang="en-US" altLang="ko-KR" dirty="0">
              <a:latin typeface="Microsoft YaHei" panose="020B0503020204020204" pitchFamily="34" charset="-122"/>
              <a:ea typeface="Microsoft YaHei" panose="020B0503020204020204" pitchFamily="34" charset="-122"/>
              <a:cs typeface="+mn-ea"/>
              <a:sym typeface="+mn-lt"/>
            </a:endParaRPr>
          </a:p>
        </p:txBody>
      </p:sp>
      <p:sp>
        <p:nvSpPr>
          <p:cNvPr id="3" name="제목 2"/>
          <p:cNvSpPr>
            <a:spLocks noGrp="1"/>
          </p:cNvSpPr>
          <p:nvPr>
            <p:ph type="title"/>
          </p:nvPr>
        </p:nvSpPr>
        <p:spPr/>
        <p:txBody>
          <a:bodyPr/>
          <a:lstStyle/>
          <a:p>
            <a:r>
              <a:rPr lang="ko-KR" altLang="en-US" dirty="0" err="1">
                <a:latin typeface="Microsoft YaHei" panose="020B0503020204020204" pitchFamily="34" charset="-122"/>
                <a:cs typeface="+mn-ea"/>
                <a:sym typeface="+mn-lt"/>
              </a:rPr>
              <a:t>培训及技术交接方案</a:t>
            </a:r>
            <a:r>
              <a:rPr lang="ko-KR" altLang="en-US" dirty="0">
                <a:latin typeface="Microsoft YaHei" panose="020B0503020204020204" pitchFamily="34" charset="-122"/>
                <a:cs typeface="+mn-ea"/>
                <a:sym typeface="+mn-lt"/>
              </a:rPr>
              <a:t>（</a:t>
            </a:r>
            <a:r>
              <a:rPr lang="en-US" altLang="ko-KR" dirty="0">
                <a:latin typeface="Microsoft YaHei" panose="020B0503020204020204" pitchFamily="34" charset="-122"/>
                <a:ea typeface="Microsoft YaHei" panose="020B0503020204020204" pitchFamily="34" charset="-122"/>
                <a:cs typeface="+mn-ea"/>
                <a:sym typeface="+mn-lt"/>
              </a:rPr>
              <a:t>1/2</a:t>
            </a:r>
            <a:r>
              <a:rPr lang="ko-KR" altLang="en-US" dirty="0">
                <a:latin typeface="Microsoft YaHei" panose="020B0503020204020204" pitchFamily="34" charset="-122"/>
                <a:cs typeface="+mn-ea"/>
                <a:sym typeface="+mn-lt"/>
              </a:rPr>
              <a:t>）</a:t>
            </a:r>
            <a:endParaRPr lang="ko-KR" altLang="en-US" dirty="0">
              <a:latin typeface="Microsoft YaHei" panose="020B0503020204020204" pitchFamily="34" charset="-122"/>
              <a:ea typeface="+mn-ea"/>
              <a:cs typeface="+mn-ea"/>
              <a:sym typeface="+mn-lt"/>
            </a:endParaRPr>
          </a:p>
        </p:txBody>
      </p:sp>
      <p:sp>
        <p:nvSpPr>
          <p:cNvPr id="38" name="AutoShape 5"/>
          <p:cNvSpPr>
            <a:spLocks noChangeArrowheads="1"/>
          </p:cNvSpPr>
          <p:nvPr/>
        </p:nvSpPr>
        <p:spPr bwMode="auto">
          <a:xfrm>
            <a:off x="3823381" y="2174069"/>
            <a:ext cx="1752600" cy="429978"/>
          </a:xfrm>
          <a:prstGeom prst="roundRect">
            <a:avLst>
              <a:gd name="adj" fmla="val 189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pPr algn="ctr" eaLnBrk="0" latinLnBrk="0" hangingPunct="0">
              <a:lnSpc>
                <a:spcPct val="110000"/>
              </a:lnSpc>
              <a:spcBef>
                <a:spcPct val="10000"/>
              </a:spcBef>
            </a:pPr>
            <a:endParaRPr lang="ko-KR" altLang="en-US" sz="1600" dirty="0">
              <a:latin typeface="Microsoft YaHei" panose="020B0503020204020204" pitchFamily="34" charset="-122"/>
              <a:cs typeface="+mn-ea"/>
              <a:sym typeface="+mn-lt"/>
            </a:endParaRPr>
          </a:p>
        </p:txBody>
      </p:sp>
      <p:sp>
        <p:nvSpPr>
          <p:cNvPr id="39" name="AutoShape 9"/>
          <p:cNvSpPr>
            <a:spLocks noChangeArrowheads="1"/>
          </p:cNvSpPr>
          <p:nvPr/>
        </p:nvSpPr>
        <p:spPr bwMode="auto">
          <a:xfrm>
            <a:off x="5969682" y="2183027"/>
            <a:ext cx="1754187" cy="429978"/>
          </a:xfrm>
          <a:prstGeom prst="roundRect">
            <a:avLst>
              <a:gd name="adj" fmla="val 1673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pPr algn="ctr" eaLnBrk="0" latinLnBrk="0" hangingPunct="0">
              <a:lnSpc>
                <a:spcPct val="110000"/>
              </a:lnSpc>
              <a:spcBef>
                <a:spcPct val="10000"/>
              </a:spcBef>
            </a:pPr>
            <a:endParaRPr lang="ko-KR" altLang="en-US" sz="1600" dirty="0">
              <a:latin typeface="Microsoft YaHei" panose="020B0503020204020204" pitchFamily="34" charset="-122"/>
              <a:cs typeface="+mn-ea"/>
              <a:sym typeface="+mn-lt"/>
            </a:endParaRPr>
          </a:p>
        </p:txBody>
      </p:sp>
      <p:sp>
        <p:nvSpPr>
          <p:cNvPr id="40" name="AutoShape 10"/>
          <p:cNvSpPr>
            <a:spLocks noChangeArrowheads="1"/>
          </p:cNvSpPr>
          <p:nvPr/>
        </p:nvSpPr>
        <p:spPr bwMode="auto">
          <a:xfrm flipV="1">
            <a:off x="3863068" y="2103900"/>
            <a:ext cx="6140450" cy="1294413"/>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lnTo>
                  <a:pt x="0" y="0"/>
                </a:lnTo>
                <a:close/>
              </a:path>
            </a:pathLst>
          </a:custGeom>
          <a:solidFill>
            <a:srgbClr val="DDDDDD"/>
          </a:solidFill>
          <a:ln w="9525" algn="ctr">
            <a:solidFill>
              <a:schemeClr val="bg1">
                <a:lumMod val="50000"/>
              </a:schemeClr>
            </a:solidFill>
            <a:miter lim="800000"/>
          </a:ln>
        </p:spPr>
        <p:txBody>
          <a:bodyPr rot="10800000" wrap="none" anchor="ctr"/>
          <a:lstStyle/>
          <a:p>
            <a:endParaRPr lang="ko-KR" altLang="en-US" sz="1600" dirty="0">
              <a:latin typeface="Microsoft YaHei" panose="020B0503020204020204" pitchFamily="34" charset="-122"/>
              <a:cs typeface="+mn-ea"/>
              <a:sym typeface="+mn-lt"/>
            </a:endParaRPr>
          </a:p>
        </p:txBody>
      </p:sp>
      <p:sp>
        <p:nvSpPr>
          <p:cNvPr id="41" name="AutoShape 11"/>
          <p:cNvSpPr>
            <a:spLocks noChangeArrowheads="1"/>
          </p:cNvSpPr>
          <p:nvPr/>
        </p:nvSpPr>
        <p:spPr bwMode="auto">
          <a:xfrm>
            <a:off x="3869418" y="3422199"/>
            <a:ext cx="6127750" cy="70170"/>
          </a:xfrm>
          <a:custGeom>
            <a:avLst/>
            <a:gdLst>
              <a:gd name="T0" fmla="*/ 2147483647 w 21600"/>
              <a:gd name="T1" fmla="*/ 756168581 h 21600"/>
              <a:gd name="T2" fmla="*/ 2147483647 w 21600"/>
              <a:gd name="T3" fmla="*/ 1512331857 h 21600"/>
              <a:gd name="T4" fmla="*/ 2147483647 w 21600"/>
              <a:gd name="T5" fmla="*/ 756168581 h 21600"/>
              <a:gd name="T6" fmla="*/ 2147483647 w 21600"/>
              <a:gd name="T7" fmla="*/ 0 h 21600"/>
              <a:gd name="T8" fmla="*/ 0 60000 65536"/>
              <a:gd name="T9" fmla="*/ 0 60000 65536"/>
              <a:gd name="T10" fmla="*/ 0 60000 65536"/>
              <a:gd name="T11" fmla="*/ 0 60000 65536"/>
              <a:gd name="T12" fmla="*/ 2293 w 21600"/>
              <a:gd name="T13" fmla="*/ 2293 h 21600"/>
              <a:gd name="T14" fmla="*/ 19307 w 21600"/>
              <a:gd name="T15" fmla="*/ 19307 h 21600"/>
            </a:gdLst>
            <a:ahLst/>
            <a:cxnLst>
              <a:cxn ang="T8">
                <a:pos x="T0" y="T1"/>
              </a:cxn>
              <a:cxn ang="T9">
                <a:pos x="T2" y="T3"/>
              </a:cxn>
              <a:cxn ang="T10">
                <a:pos x="T4" y="T5"/>
              </a:cxn>
              <a:cxn ang="T11">
                <a:pos x="T6" y="T7"/>
              </a:cxn>
            </a:cxnLst>
            <a:rect l="T12" t="T13" r="T14" b="T15"/>
            <a:pathLst>
              <a:path w="21600" h="21600">
                <a:moveTo>
                  <a:pt x="0" y="0"/>
                </a:moveTo>
                <a:lnTo>
                  <a:pt x="985" y="21600"/>
                </a:lnTo>
                <a:lnTo>
                  <a:pt x="20615" y="21600"/>
                </a:lnTo>
                <a:lnTo>
                  <a:pt x="21600" y="0"/>
                </a:lnTo>
                <a:lnTo>
                  <a:pt x="0" y="0"/>
                </a:lnTo>
                <a:close/>
              </a:path>
            </a:pathLst>
          </a:custGeom>
          <a:gradFill rotWithShape="0">
            <a:gsLst>
              <a:gs pos="0">
                <a:srgbClr val="DDDDDD"/>
              </a:gs>
              <a:gs pos="50000">
                <a:srgbClr val="F9F9F9"/>
              </a:gs>
              <a:gs pos="100000">
                <a:srgbClr val="DDDDDD"/>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ko-KR" altLang="en-US" sz="1600" dirty="0">
              <a:latin typeface="Microsoft YaHei" panose="020B0503020204020204" pitchFamily="34" charset="-122"/>
              <a:cs typeface="+mn-ea"/>
              <a:sym typeface="+mn-lt"/>
            </a:endParaRPr>
          </a:p>
        </p:txBody>
      </p:sp>
      <p:sp>
        <p:nvSpPr>
          <p:cNvPr id="42" name="AutoShape 12"/>
          <p:cNvSpPr>
            <a:spLocks noChangeArrowheads="1"/>
          </p:cNvSpPr>
          <p:nvPr/>
        </p:nvSpPr>
        <p:spPr bwMode="auto">
          <a:xfrm>
            <a:off x="3978956" y="2169591"/>
            <a:ext cx="5905500" cy="349357"/>
          </a:xfrm>
          <a:prstGeom prst="rect">
            <a:avLst/>
          </a:prstGeom>
          <a:solidFill>
            <a:srgbClr val="FFFFFF"/>
          </a:solidFill>
          <a:ln w="9525">
            <a:solidFill>
              <a:srgbClr val="777777"/>
            </a:solidFill>
            <a:miter lim="800000"/>
          </a:ln>
          <a:effectLst/>
        </p:spPr>
        <p:txBody>
          <a:bodyPr lIns="180000" tIns="10800" rIns="18000" bIns="10800" anchor="ctr"/>
          <a:lstStyle/>
          <a:p>
            <a:pPr marL="95250" indent="-95250">
              <a:lnSpc>
                <a:spcPct val="110000"/>
              </a:lnSpc>
              <a:buClr>
                <a:srgbClr val="000000"/>
              </a:buClr>
              <a:buFont typeface="Arial" panose="020B0604020202020204" pitchFamily="34" charset="0"/>
              <a:buChar char="•"/>
            </a:pP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确保技术交接的高效的推进及成功完成</a:t>
            </a:r>
            <a:endParaRPr lang="ko-KR" altLang="en-US" sz="1200" kern="0" dirty="0">
              <a:solidFill>
                <a:sysClr val="windowText" lastClr="000000"/>
              </a:solidFill>
              <a:latin typeface="Microsoft YaHei" panose="020B0503020204020204" pitchFamily="34" charset="-122"/>
              <a:cs typeface="+mn-ea"/>
              <a:sym typeface="+mn-lt"/>
            </a:endParaRPr>
          </a:p>
        </p:txBody>
      </p:sp>
      <p:sp>
        <p:nvSpPr>
          <p:cNvPr id="43" name="AutoShape 13"/>
          <p:cNvSpPr>
            <a:spLocks noChangeArrowheads="1"/>
          </p:cNvSpPr>
          <p:nvPr/>
        </p:nvSpPr>
        <p:spPr bwMode="auto">
          <a:xfrm>
            <a:off x="3978956" y="2574189"/>
            <a:ext cx="5905500" cy="349357"/>
          </a:xfrm>
          <a:prstGeom prst="rect">
            <a:avLst/>
          </a:prstGeom>
          <a:solidFill>
            <a:srgbClr val="FFFFFF"/>
          </a:solidFill>
          <a:ln w="9525">
            <a:solidFill>
              <a:srgbClr val="777777"/>
            </a:solidFill>
            <a:miter lim="800000"/>
          </a:ln>
          <a:effectLst/>
        </p:spPr>
        <p:txBody>
          <a:bodyPr lIns="180000" tIns="10800" rIns="18000" bIns="10800" anchor="ctr"/>
          <a:lstStyle/>
          <a:p>
            <a:pPr marL="95250" indent="-95250">
              <a:lnSpc>
                <a:spcPct val="110000"/>
              </a:lnSpc>
              <a:buClr>
                <a:srgbClr val="000000"/>
              </a:buClr>
              <a:buFont typeface="Arial" panose="020B0604020202020204" pitchFamily="34" charset="0"/>
              <a:buChar char="•"/>
            </a:pP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对于推进中的信息化项目提供指导方案咨询</a:t>
            </a:r>
          </a:p>
        </p:txBody>
      </p:sp>
      <p:sp>
        <p:nvSpPr>
          <p:cNvPr id="44" name="AutoShape 14"/>
          <p:cNvSpPr>
            <a:spLocks noChangeArrowheads="1"/>
          </p:cNvSpPr>
          <p:nvPr/>
        </p:nvSpPr>
        <p:spPr bwMode="auto">
          <a:xfrm>
            <a:off x="3978956" y="2977293"/>
            <a:ext cx="5905500" cy="349357"/>
          </a:xfrm>
          <a:prstGeom prst="rect">
            <a:avLst/>
          </a:prstGeom>
          <a:solidFill>
            <a:srgbClr val="FFFFFF"/>
          </a:solidFill>
          <a:ln w="9525">
            <a:solidFill>
              <a:srgbClr val="777777"/>
            </a:solidFill>
            <a:miter lim="800000"/>
          </a:ln>
          <a:effectLst/>
        </p:spPr>
        <p:txBody>
          <a:bodyPr lIns="180000" tIns="10800" rIns="18000" bIns="10800" anchor="ctr"/>
          <a:lstStyle/>
          <a:p>
            <a:pPr marL="95250" indent="-95250">
              <a:lnSpc>
                <a:spcPct val="110000"/>
              </a:lnSpc>
              <a:buClr>
                <a:srgbClr val="000000"/>
              </a:buClr>
              <a:buFont typeface="Arial" panose="020B0604020202020204" pitchFamily="34" charset="0"/>
              <a:buChar char="•"/>
            </a:pPr>
            <a:r>
              <a:rPr lang="zh-CN" altLang="en-US" sz="1200" kern="0" dirty="0">
                <a:solidFill>
                  <a:sysClr val="windowText" lastClr="000000"/>
                </a:solidFill>
                <a:latin typeface="Microsoft YaHei" panose="020B0503020204020204" pitchFamily="34" charset="-122"/>
                <a:ea typeface="Microsoft YaHei" panose="020B0503020204020204" pitchFamily="34" charset="-122"/>
                <a:cs typeface="+mn-ea"/>
                <a:sym typeface="+mn-lt"/>
              </a:rPr>
              <a:t>确保客户后续的系统管理及维度无障碍进行</a:t>
            </a:r>
            <a:endParaRPr lang="ko-KR" altLang="en-US" sz="1200" kern="0" dirty="0">
              <a:solidFill>
                <a:sysClr val="windowText" lastClr="000000"/>
              </a:solidFill>
              <a:latin typeface="Microsoft YaHei" panose="020B0503020204020204" pitchFamily="34" charset="-122"/>
              <a:cs typeface="+mn-ea"/>
              <a:sym typeface="+mn-lt"/>
            </a:endParaRPr>
          </a:p>
        </p:txBody>
      </p:sp>
      <p:sp>
        <p:nvSpPr>
          <p:cNvPr id="45" name="AutoShape 19"/>
          <p:cNvSpPr>
            <a:spLocks noChangeArrowheads="1"/>
          </p:cNvSpPr>
          <p:nvPr/>
        </p:nvSpPr>
        <p:spPr bwMode="auto">
          <a:xfrm flipV="1">
            <a:off x="3763057" y="4437501"/>
            <a:ext cx="2098675" cy="168848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929 w 21600"/>
              <a:gd name="T13" fmla="*/ 1950 h 21600"/>
              <a:gd name="T14" fmla="*/ 19671 w 21600"/>
              <a:gd name="T15" fmla="*/ 19650 h 21600"/>
            </a:gdLst>
            <a:ahLst/>
            <a:cxnLst>
              <a:cxn ang="T8">
                <a:pos x="T0" y="T1"/>
              </a:cxn>
              <a:cxn ang="T9">
                <a:pos x="T2" y="T3"/>
              </a:cxn>
              <a:cxn ang="T10">
                <a:pos x="T4" y="T5"/>
              </a:cxn>
              <a:cxn ang="T11">
                <a:pos x="T6" y="T7"/>
              </a:cxn>
            </a:cxnLst>
            <a:rect l="T12" t="T13" r="T14" b="T15"/>
            <a:pathLst>
              <a:path w="21600" h="21600">
                <a:moveTo>
                  <a:pt x="0" y="0"/>
                </a:moveTo>
                <a:lnTo>
                  <a:pt x="261" y="21600"/>
                </a:lnTo>
                <a:lnTo>
                  <a:pt x="21339" y="21600"/>
                </a:lnTo>
                <a:lnTo>
                  <a:pt x="21600" y="0"/>
                </a:lnTo>
                <a:lnTo>
                  <a:pt x="0" y="0"/>
                </a:lnTo>
                <a:close/>
              </a:path>
            </a:pathLst>
          </a:custGeom>
          <a:solidFill>
            <a:srgbClr val="DDDDDD"/>
          </a:solidFill>
          <a:ln w="9525" algn="ctr">
            <a:solidFill>
              <a:schemeClr val="bg1">
                <a:lumMod val="50000"/>
              </a:schemeClr>
            </a:solidFill>
            <a:miter lim="800000"/>
          </a:ln>
        </p:spPr>
        <p:txBody>
          <a:bodyPr rot="10800000" wrap="none" anchor="ctr"/>
          <a:lstStyle/>
          <a:p>
            <a:endParaRPr lang="ko-KR" altLang="en-US" sz="1600" dirty="0">
              <a:latin typeface="Microsoft YaHei" panose="020B0503020204020204" pitchFamily="34" charset="-122"/>
              <a:cs typeface="+mn-ea"/>
              <a:sym typeface="+mn-lt"/>
            </a:endParaRPr>
          </a:p>
        </p:txBody>
      </p:sp>
      <p:sp>
        <p:nvSpPr>
          <p:cNvPr id="46" name="Rectangle 21"/>
          <p:cNvSpPr>
            <a:spLocks noChangeArrowheads="1"/>
          </p:cNvSpPr>
          <p:nvPr/>
        </p:nvSpPr>
        <p:spPr bwMode="auto">
          <a:xfrm>
            <a:off x="3823566" y="4541718"/>
            <a:ext cx="1980606" cy="1520676"/>
          </a:xfrm>
          <a:prstGeom prst="rect">
            <a:avLst/>
          </a:prstGeom>
          <a:solidFill>
            <a:schemeClr val="bg1"/>
          </a:solidFill>
          <a:ln w="9525">
            <a:solidFill>
              <a:schemeClr val="bg1">
                <a:lumMod val="50000"/>
              </a:schemeClr>
            </a:solidFill>
            <a:miter lim="800000"/>
          </a:ln>
        </p:spPr>
        <p:txBody>
          <a:bodyPr lIns="36000" tIns="72000" rIns="36000" bIns="72000"/>
          <a:lstStyle/>
          <a:p>
            <a:pPr marL="90805" indent="-90805" eaLnBrk="0" hangingPunct="0">
              <a:lnSpc>
                <a:spcPct val="120000"/>
              </a:lnSpc>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cs typeface="+mn-ea"/>
                <a:sym typeface="+mn-lt"/>
              </a:rPr>
              <a:t>业务负责人及</a:t>
            </a:r>
            <a:r>
              <a:rPr lang="en-US" altLang="zh-CN" sz="1200" dirty="0">
                <a:latin typeface="Microsoft YaHei" panose="020B0503020204020204" pitchFamily="34" charset="-122"/>
                <a:ea typeface="Microsoft YaHei" panose="020B0503020204020204" pitchFamily="34" charset="-122"/>
                <a:cs typeface="+mn-ea"/>
                <a:sym typeface="+mn-lt"/>
              </a:rPr>
              <a:t>IT</a:t>
            </a:r>
            <a:r>
              <a:rPr lang="zh-CN" altLang="en-US" sz="1200" dirty="0">
                <a:latin typeface="Microsoft YaHei" panose="020B0503020204020204" pitchFamily="34" charset="-122"/>
                <a:ea typeface="Microsoft YaHei" panose="020B0503020204020204" pitchFamily="34" charset="-122"/>
                <a:cs typeface="+mn-ea"/>
                <a:sym typeface="+mn-lt"/>
              </a:rPr>
              <a:t>负责人参与项目实施全程，充分理解项目最终产出物</a:t>
            </a:r>
            <a:endParaRPr lang="en-US" altLang="ko-KR" sz="1200" dirty="0">
              <a:latin typeface="Microsoft YaHei" panose="020B0503020204020204" pitchFamily="34" charset="-122"/>
              <a:ea typeface="Microsoft YaHei" panose="020B0503020204020204" pitchFamily="34" charset="-122"/>
              <a:cs typeface="+mn-ea"/>
              <a:sym typeface="+mn-lt"/>
            </a:endParaRPr>
          </a:p>
          <a:p>
            <a:pPr marL="90805" indent="-90805" eaLnBrk="0" hangingPunct="0">
              <a:lnSpc>
                <a:spcPct val="120000"/>
              </a:lnSpc>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cs typeface="+mn-ea"/>
                <a:sym typeface="+mn-lt"/>
              </a:rPr>
              <a:t>无缝执行制定计划时的思想及宗旨</a:t>
            </a:r>
            <a:endParaRPr lang="ko-KR" altLang="en-US" sz="1200" dirty="0">
              <a:latin typeface="Microsoft YaHei" panose="020B0503020204020204" pitchFamily="34" charset="-122"/>
              <a:cs typeface="+mn-ea"/>
              <a:sym typeface="+mn-lt"/>
            </a:endParaRPr>
          </a:p>
        </p:txBody>
      </p:sp>
      <p:sp>
        <p:nvSpPr>
          <p:cNvPr id="47" name="Oval 22"/>
          <p:cNvSpPr>
            <a:spLocks noChangeArrowheads="1"/>
          </p:cNvSpPr>
          <p:nvPr/>
        </p:nvSpPr>
        <p:spPr bwMode="auto">
          <a:xfrm>
            <a:off x="4153581" y="3571374"/>
            <a:ext cx="1317625" cy="554605"/>
          </a:xfrm>
          <a:prstGeom prst="roundRect">
            <a:avLst/>
          </a:prstGeom>
          <a:solidFill>
            <a:srgbClr val="35ACFD"/>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对产出物的</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正确理解</a:t>
            </a:r>
            <a:endParaRPr lang="ko-KR" altLang="en-US" sz="1200" b="1" dirty="0">
              <a:solidFill>
                <a:schemeClr val="bg1"/>
              </a:solidFill>
              <a:latin typeface="Microsoft YaHei" panose="020B0503020204020204" pitchFamily="34" charset="-122"/>
              <a:cs typeface="+mn-ea"/>
              <a:sym typeface="+mn-lt"/>
            </a:endParaRPr>
          </a:p>
        </p:txBody>
      </p:sp>
      <p:sp>
        <p:nvSpPr>
          <p:cNvPr id="48" name="Oval 23"/>
          <p:cNvSpPr>
            <a:spLocks noChangeArrowheads="1"/>
          </p:cNvSpPr>
          <p:nvPr/>
        </p:nvSpPr>
        <p:spPr bwMode="auto">
          <a:xfrm>
            <a:off x="8392206" y="3571374"/>
            <a:ext cx="1317625" cy="554605"/>
          </a:xfrm>
          <a:prstGeom prst="roundRect">
            <a:avLst/>
          </a:prstGeom>
          <a:solidFill>
            <a:srgbClr val="35ACFD"/>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最新信息及</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趋势理解</a:t>
            </a:r>
            <a:endParaRPr lang="ko-KR" altLang="en-US" sz="1200" b="1" dirty="0">
              <a:solidFill>
                <a:schemeClr val="bg1"/>
              </a:solidFill>
              <a:latin typeface="Microsoft YaHei" panose="020B0503020204020204" pitchFamily="34" charset="-122"/>
              <a:cs typeface="+mn-ea"/>
              <a:sym typeface="+mn-lt"/>
            </a:endParaRPr>
          </a:p>
        </p:txBody>
      </p:sp>
      <p:sp>
        <p:nvSpPr>
          <p:cNvPr id="49" name="Oval 25"/>
          <p:cNvSpPr>
            <a:spLocks noChangeArrowheads="1"/>
          </p:cNvSpPr>
          <p:nvPr/>
        </p:nvSpPr>
        <p:spPr bwMode="auto">
          <a:xfrm>
            <a:off x="6272894" y="3571374"/>
            <a:ext cx="1317625" cy="554605"/>
          </a:xfrm>
          <a:prstGeom prst="roundRect">
            <a:avLst/>
          </a:prstGeom>
          <a:solidFill>
            <a:srgbClr val="35ACFD"/>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方法论理解</a:t>
            </a:r>
          </a:p>
        </p:txBody>
      </p:sp>
      <p:sp>
        <p:nvSpPr>
          <p:cNvPr id="50" name="AutoShape 27"/>
          <p:cNvSpPr>
            <a:spLocks noChangeArrowheads="1"/>
          </p:cNvSpPr>
          <p:nvPr/>
        </p:nvSpPr>
        <p:spPr bwMode="auto">
          <a:xfrm flipV="1">
            <a:off x="5882370" y="4437942"/>
            <a:ext cx="2098675" cy="16865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929 w 21600"/>
              <a:gd name="T13" fmla="*/ 1950 h 21600"/>
              <a:gd name="T14" fmla="*/ 19671 w 21600"/>
              <a:gd name="T15" fmla="*/ 19650 h 21600"/>
            </a:gdLst>
            <a:ahLst/>
            <a:cxnLst>
              <a:cxn ang="T8">
                <a:pos x="T0" y="T1"/>
              </a:cxn>
              <a:cxn ang="T9">
                <a:pos x="T2" y="T3"/>
              </a:cxn>
              <a:cxn ang="T10">
                <a:pos x="T4" y="T5"/>
              </a:cxn>
              <a:cxn ang="T11">
                <a:pos x="T6" y="T7"/>
              </a:cxn>
            </a:cxnLst>
            <a:rect l="T12" t="T13" r="T14" b="T15"/>
            <a:pathLst>
              <a:path w="21600" h="21600">
                <a:moveTo>
                  <a:pt x="0" y="0"/>
                </a:moveTo>
                <a:lnTo>
                  <a:pt x="261" y="21600"/>
                </a:lnTo>
                <a:lnTo>
                  <a:pt x="21339" y="21600"/>
                </a:lnTo>
                <a:lnTo>
                  <a:pt x="21600" y="0"/>
                </a:lnTo>
                <a:lnTo>
                  <a:pt x="0" y="0"/>
                </a:lnTo>
                <a:close/>
              </a:path>
            </a:pathLst>
          </a:custGeom>
          <a:solidFill>
            <a:srgbClr val="DDDDDD"/>
          </a:solidFill>
          <a:ln w="9525" algn="ctr">
            <a:solidFill>
              <a:schemeClr val="bg1">
                <a:lumMod val="50000"/>
              </a:schemeClr>
            </a:solidFill>
            <a:miter lim="800000"/>
          </a:ln>
        </p:spPr>
        <p:txBody>
          <a:bodyPr rot="10800000" wrap="none" anchor="ctr"/>
          <a:lstStyle/>
          <a:p>
            <a:endParaRPr lang="ko-KR" altLang="en-US" sz="1600" dirty="0">
              <a:latin typeface="Microsoft YaHei" panose="020B0503020204020204" pitchFamily="34" charset="-122"/>
              <a:cs typeface="+mn-ea"/>
              <a:sym typeface="+mn-lt"/>
            </a:endParaRPr>
          </a:p>
        </p:txBody>
      </p:sp>
      <p:sp>
        <p:nvSpPr>
          <p:cNvPr id="51" name="Rectangle 29"/>
          <p:cNvSpPr>
            <a:spLocks noChangeArrowheads="1"/>
          </p:cNvSpPr>
          <p:nvPr/>
        </p:nvSpPr>
        <p:spPr bwMode="auto">
          <a:xfrm>
            <a:off x="5942879" y="4538462"/>
            <a:ext cx="1980606" cy="1520551"/>
          </a:xfrm>
          <a:prstGeom prst="rect">
            <a:avLst/>
          </a:prstGeom>
          <a:solidFill>
            <a:schemeClr val="bg1"/>
          </a:solidFill>
          <a:ln w="9525">
            <a:solidFill>
              <a:schemeClr val="bg1">
                <a:lumMod val="50000"/>
              </a:schemeClr>
            </a:solidFill>
            <a:miter lim="800000"/>
          </a:ln>
        </p:spPr>
        <p:txBody>
          <a:bodyPr lIns="36000" tIns="72000" rIns="36000" bIns="72000"/>
          <a:lstStyle/>
          <a:p>
            <a:pPr marL="90805" indent="-90805" eaLnBrk="0" hangingPunct="0">
              <a:lnSpc>
                <a:spcPct val="120000"/>
              </a:lnSpc>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cs typeface="+mn-ea"/>
                <a:sym typeface="+mn-lt"/>
              </a:rPr>
              <a:t>通过与客户的共同作业充分理解并学习项目推进方法论</a:t>
            </a:r>
            <a:endParaRPr lang="en-US" altLang="ko-KR" sz="1200" dirty="0">
              <a:latin typeface="Microsoft YaHei" panose="020B0503020204020204" pitchFamily="34" charset="-122"/>
              <a:ea typeface="Microsoft YaHei" panose="020B0503020204020204" pitchFamily="34" charset="-122"/>
              <a:cs typeface="+mn-ea"/>
              <a:sym typeface="+mn-lt"/>
            </a:endParaRPr>
          </a:p>
          <a:p>
            <a:pPr marL="90805" indent="-90805" eaLnBrk="0" hangingPunct="0">
              <a:lnSpc>
                <a:spcPct val="120000"/>
              </a:lnSpc>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cs typeface="+mn-ea"/>
                <a:sym typeface="+mn-lt"/>
              </a:rPr>
              <a:t>确保客户在项目实施完成后可以自主并持续性的执行系统的管理及维护</a:t>
            </a:r>
            <a:endParaRPr lang="ko-KR" altLang="en-US" sz="1200" dirty="0">
              <a:latin typeface="Microsoft YaHei" panose="020B0503020204020204" pitchFamily="34" charset="-122"/>
              <a:cs typeface="+mn-ea"/>
              <a:sym typeface="+mn-lt"/>
            </a:endParaRPr>
          </a:p>
        </p:txBody>
      </p:sp>
      <p:sp>
        <p:nvSpPr>
          <p:cNvPr id="52" name="AutoShape 31"/>
          <p:cNvSpPr>
            <a:spLocks noChangeArrowheads="1"/>
          </p:cNvSpPr>
          <p:nvPr/>
        </p:nvSpPr>
        <p:spPr bwMode="auto">
          <a:xfrm flipV="1">
            <a:off x="8001682" y="4437501"/>
            <a:ext cx="2098675" cy="168848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929 w 21600"/>
              <a:gd name="T13" fmla="*/ 1950 h 21600"/>
              <a:gd name="T14" fmla="*/ 19671 w 21600"/>
              <a:gd name="T15" fmla="*/ 19650 h 21600"/>
            </a:gdLst>
            <a:ahLst/>
            <a:cxnLst>
              <a:cxn ang="T8">
                <a:pos x="T0" y="T1"/>
              </a:cxn>
              <a:cxn ang="T9">
                <a:pos x="T2" y="T3"/>
              </a:cxn>
              <a:cxn ang="T10">
                <a:pos x="T4" y="T5"/>
              </a:cxn>
              <a:cxn ang="T11">
                <a:pos x="T6" y="T7"/>
              </a:cxn>
            </a:cxnLst>
            <a:rect l="T12" t="T13" r="T14" b="T15"/>
            <a:pathLst>
              <a:path w="21600" h="21600">
                <a:moveTo>
                  <a:pt x="0" y="0"/>
                </a:moveTo>
                <a:lnTo>
                  <a:pt x="261" y="21600"/>
                </a:lnTo>
                <a:lnTo>
                  <a:pt x="21339" y="21600"/>
                </a:lnTo>
                <a:lnTo>
                  <a:pt x="21600" y="0"/>
                </a:lnTo>
                <a:lnTo>
                  <a:pt x="0" y="0"/>
                </a:lnTo>
                <a:close/>
              </a:path>
            </a:pathLst>
          </a:custGeom>
          <a:solidFill>
            <a:srgbClr val="DDDDDD"/>
          </a:solidFill>
          <a:ln w="9525" algn="ctr">
            <a:solidFill>
              <a:schemeClr val="bg1">
                <a:lumMod val="50000"/>
              </a:schemeClr>
            </a:solidFill>
            <a:miter lim="800000"/>
          </a:ln>
        </p:spPr>
        <p:txBody>
          <a:bodyPr rot="10800000" wrap="none" anchor="ctr"/>
          <a:lstStyle/>
          <a:p>
            <a:endParaRPr lang="ko-KR" altLang="en-US" sz="1600" dirty="0">
              <a:latin typeface="Microsoft YaHei" panose="020B0503020204020204" pitchFamily="34" charset="-122"/>
              <a:cs typeface="+mn-ea"/>
              <a:sym typeface="+mn-lt"/>
            </a:endParaRPr>
          </a:p>
        </p:txBody>
      </p:sp>
      <p:sp>
        <p:nvSpPr>
          <p:cNvPr id="53" name="Rectangle 33"/>
          <p:cNvSpPr>
            <a:spLocks noChangeArrowheads="1"/>
          </p:cNvSpPr>
          <p:nvPr/>
        </p:nvSpPr>
        <p:spPr bwMode="auto">
          <a:xfrm>
            <a:off x="8062191" y="4541718"/>
            <a:ext cx="1980606" cy="1520676"/>
          </a:xfrm>
          <a:prstGeom prst="rect">
            <a:avLst/>
          </a:prstGeom>
          <a:solidFill>
            <a:schemeClr val="bg1"/>
          </a:solidFill>
          <a:ln w="9525">
            <a:solidFill>
              <a:schemeClr val="bg1">
                <a:lumMod val="50000"/>
              </a:schemeClr>
            </a:solidFill>
            <a:miter lim="800000"/>
          </a:ln>
        </p:spPr>
        <p:txBody>
          <a:bodyPr lIns="36000" tIns="72000" rIns="36000" bIns="72000"/>
          <a:lstStyle/>
          <a:p>
            <a:pPr marL="90805" indent="-90805" eaLnBrk="0" hangingPunct="0">
              <a:lnSpc>
                <a:spcPct val="120000"/>
              </a:lnSpc>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cs typeface="+mn-ea"/>
                <a:sym typeface="+mn-lt"/>
              </a:rPr>
              <a:t>提供最新信息技术资料和信息</a:t>
            </a:r>
            <a:endParaRPr lang="en-US" altLang="ko-KR" sz="1200" dirty="0">
              <a:latin typeface="Microsoft YaHei" panose="020B0503020204020204" pitchFamily="34" charset="-122"/>
              <a:ea typeface="Microsoft YaHei" panose="020B0503020204020204" pitchFamily="34" charset="-122"/>
              <a:cs typeface="+mn-ea"/>
              <a:sym typeface="+mn-lt"/>
            </a:endParaRPr>
          </a:p>
          <a:p>
            <a:pPr marL="90805" indent="-90805" eaLnBrk="0" hangingPunct="0">
              <a:lnSpc>
                <a:spcPct val="120000"/>
              </a:lnSpc>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cs typeface="+mn-ea"/>
                <a:sym typeface="+mn-lt"/>
              </a:rPr>
              <a:t>为了能够持续性地反映在最终产出物可对</a:t>
            </a:r>
            <a:r>
              <a:rPr lang="en-US" altLang="ko-KR" sz="1200" dirty="0">
                <a:latin typeface="Microsoft YaHei" panose="020B0503020204020204" pitchFamily="34" charset="-122"/>
                <a:ea typeface="Microsoft YaHei" panose="020B0503020204020204" pitchFamily="34" charset="-122"/>
                <a:cs typeface="+mn-ea"/>
                <a:sym typeface="+mn-lt"/>
              </a:rPr>
              <a:t>T/F </a:t>
            </a:r>
            <a:r>
              <a:rPr lang="zh-CN" altLang="en-US" sz="1200" dirty="0">
                <a:latin typeface="Microsoft YaHei" panose="020B0503020204020204" pitchFamily="34" charset="-122"/>
                <a:ea typeface="Microsoft YaHei" panose="020B0503020204020204" pitchFamily="34" charset="-122"/>
                <a:cs typeface="+mn-ea"/>
                <a:sym typeface="+mn-lt"/>
              </a:rPr>
              <a:t>和业务人员的执行能力提升进行支援</a:t>
            </a:r>
            <a:endParaRPr lang="ko-KR" altLang="en-US" sz="1200" dirty="0">
              <a:latin typeface="Microsoft YaHei" panose="020B0503020204020204" pitchFamily="34" charset="-122"/>
              <a:cs typeface="+mn-ea"/>
              <a:sym typeface="+mn-lt"/>
            </a:endParaRPr>
          </a:p>
        </p:txBody>
      </p:sp>
      <p:sp>
        <p:nvSpPr>
          <p:cNvPr id="54" name="Text Box 34"/>
          <p:cNvSpPr txBox="1">
            <a:spLocks noChangeArrowheads="1"/>
          </p:cNvSpPr>
          <p:nvPr/>
        </p:nvSpPr>
        <p:spPr bwMode="auto">
          <a:xfrm>
            <a:off x="4757941" y="1740537"/>
            <a:ext cx="3308802" cy="279180"/>
          </a:xfrm>
          <a:prstGeom prst="rect">
            <a:avLst/>
          </a:prstGeom>
          <a:noFill/>
          <a:ln w="9525" algn="ctr">
            <a:noFill/>
            <a:miter lim="800000"/>
          </a:ln>
        </p:spPr>
        <p:txBody>
          <a:bodyPr lIns="90000" tIns="46800" rIns="90000" bIns="46800">
            <a:spAutoFit/>
          </a:bodyPr>
          <a:lstStyle>
            <a:defPPr>
              <a:defRPr lang="ko-KR"/>
            </a:defPPr>
            <a:lvl1pPr lvl="0" algn="ctr" latinLnBrk="0">
              <a:defRPr sz="1400" b="1" u="sng" kern="0">
                <a:solidFill>
                  <a:srgbClr val="000000"/>
                </a:solidFill>
              </a:defRPr>
            </a:lvl1pPr>
          </a:lstStyle>
          <a:p>
            <a:r>
              <a:rPr lang="zh-CN" altLang="en-US" sz="1200" dirty="0">
                <a:latin typeface="Microsoft YaHei" panose="020B0503020204020204" pitchFamily="34" charset="-122"/>
                <a:ea typeface="Microsoft YaHei" panose="020B0503020204020204" pitchFamily="34" charset="-122"/>
                <a:cs typeface="+mn-ea"/>
                <a:sym typeface="+mn-lt"/>
              </a:rPr>
              <a:t>培训及技术交接方案</a:t>
            </a:r>
            <a:endParaRPr lang="ko-KR" altLang="en-US" sz="1200" dirty="0">
              <a:latin typeface="Microsoft YaHei" panose="020B0503020204020204" pitchFamily="34" charset="-122"/>
              <a:cs typeface="+mn-ea"/>
              <a:sym typeface="+mn-lt"/>
            </a:endParaRPr>
          </a:p>
        </p:txBody>
      </p:sp>
      <p:sp>
        <p:nvSpPr>
          <p:cNvPr id="55" name="AutoShape 253"/>
          <p:cNvSpPr>
            <a:spLocks noChangeArrowheads="1"/>
          </p:cNvSpPr>
          <p:nvPr/>
        </p:nvSpPr>
        <p:spPr bwMode="gray">
          <a:xfrm rot="16200000">
            <a:off x="747338" y="4197355"/>
            <a:ext cx="3307637" cy="546634"/>
          </a:xfrm>
          <a:prstGeom prst="rightArrow">
            <a:avLst>
              <a:gd name="adj1" fmla="val 54685"/>
              <a:gd name="adj2" fmla="val 47828"/>
            </a:avLst>
          </a:prstGeom>
          <a:gradFill rotWithShape="1">
            <a:gsLst>
              <a:gs pos="0">
                <a:srgbClr val="FFFFFF"/>
              </a:gs>
              <a:gs pos="100000">
                <a:srgbClr val="B2B2B2"/>
              </a:gs>
            </a:gsLst>
            <a:lin ang="0" scaled="1"/>
          </a:gradFill>
          <a:ln w="9525">
            <a:noFill/>
            <a:miter lim="800000"/>
          </a:ln>
        </p:spPr>
        <p:txBody>
          <a:bodyPr rot="10800000" wrap="none" bIns="0" anchor="ctr"/>
          <a:lstStyle/>
          <a:p>
            <a:pPr algn="ctr" defTabSz="2057400" latinLnBrk="1">
              <a:spcBef>
                <a:spcPct val="0"/>
              </a:spcBef>
            </a:pPr>
            <a:endParaRPr kumimoji="1" lang="ko-KR" altLang="en-US" sz="900" dirty="0">
              <a:latin typeface="Microsoft YaHei" panose="020B0503020204020204" pitchFamily="34" charset="-122"/>
              <a:cs typeface="+mn-ea"/>
              <a:sym typeface="+mn-lt"/>
            </a:endParaRPr>
          </a:p>
        </p:txBody>
      </p:sp>
      <p:sp>
        <p:nvSpPr>
          <p:cNvPr id="56" name="AutoShape 9"/>
          <p:cNvSpPr>
            <a:spLocks noChangeArrowheads="1"/>
          </p:cNvSpPr>
          <p:nvPr/>
        </p:nvSpPr>
        <p:spPr bwMode="gray">
          <a:xfrm>
            <a:off x="1777996" y="2108639"/>
            <a:ext cx="1246314" cy="690563"/>
          </a:xfrm>
          <a:prstGeom prst="rect">
            <a:avLst/>
          </a:prstGeom>
          <a:solidFill>
            <a:srgbClr val="068CCF"/>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交接结果确认</a:t>
            </a:r>
            <a:endParaRPr lang="ko-KR" altLang="en-US" sz="1200" b="1" dirty="0">
              <a:solidFill>
                <a:schemeClr val="bg1"/>
              </a:solidFill>
              <a:latin typeface="Microsoft YaHei" panose="020B0503020204020204" pitchFamily="34" charset="-122"/>
              <a:cs typeface="+mn-ea"/>
              <a:sym typeface="+mn-lt"/>
            </a:endParaRPr>
          </a:p>
        </p:txBody>
      </p:sp>
      <p:sp>
        <p:nvSpPr>
          <p:cNvPr id="57" name="AutoShape 318"/>
          <p:cNvSpPr>
            <a:spLocks noChangeArrowheads="1"/>
          </p:cNvSpPr>
          <p:nvPr/>
        </p:nvSpPr>
        <p:spPr bwMode="gray">
          <a:xfrm>
            <a:off x="1777994" y="3728705"/>
            <a:ext cx="1246314" cy="540000"/>
          </a:xfrm>
          <a:prstGeom prst="rect">
            <a:avLst/>
          </a:prstGeom>
          <a:solidFill>
            <a:srgbClr val="068CCF"/>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交接目标</a:t>
            </a:r>
          </a:p>
        </p:txBody>
      </p:sp>
      <p:sp>
        <p:nvSpPr>
          <p:cNvPr id="58" name="AutoShape 318"/>
          <p:cNvSpPr>
            <a:spLocks noChangeArrowheads="1"/>
          </p:cNvSpPr>
          <p:nvPr/>
        </p:nvSpPr>
        <p:spPr bwMode="gray">
          <a:xfrm>
            <a:off x="1777994" y="5024789"/>
            <a:ext cx="1246314" cy="540000"/>
          </a:xfrm>
          <a:prstGeom prst="rect">
            <a:avLst/>
          </a:prstGeom>
          <a:solidFill>
            <a:srgbClr val="068CCF"/>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交接内容</a:t>
            </a:r>
          </a:p>
        </p:txBody>
      </p:sp>
      <p:grpSp>
        <p:nvGrpSpPr>
          <p:cNvPr id="59" name="그룹 30"/>
          <p:cNvGrpSpPr/>
          <p:nvPr/>
        </p:nvGrpSpPr>
        <p:grpSpPr>
          <a:xfrm>
            <a:off x="4805518" y="4213813"/>
            <a:ext cx="36000" cy="183865"/>
            <a:chOff x="4503079" y="3770673"/>
            <a:chExt cx="36000" cy="183865"/>
          </a:xfrm>
        </p:grpSpPr>
        <p:sp>
          <p:nvSpPr>
            <p:cNvPr id="60" name="타원 31"/>
            <p:cNvSpPr/>
            <p:nvPr/>
          </p:nvSpPr>
          <p:spPr>
            <a:xfrm>
              <a:off x="4503079" y="3770673"/>
              <a:ext cx="36000" cy="35312"/>
            </a:xfrm>
            <a:prstGeom prst="ellipse">
              <a:avLst/>
            </a:prstGeom>
            <a:solidFill>
              <a:schemeClr val="tx1">
                <a:lumMod val="50000"/>
                <a:lumOff val="50000"/>
              </a:schemeClr>
            </a:solidFill>
            <a:ln w="12700">
              <a:solidFill>
                <a:schemeClr val="tx1">
                  <a:lumMod val="50000"/>
                  <a:lumOff val="50000"/>
                </a:schemeClr>
              </a:solidFill>
              <a:round/>
            </a:ln>
            <a:effectLst/>
          </p:spPr>
          <p:txBody>
            <a:bodyPr wrap="none" anchor="ctr">
              <a:noAutofit/>
            </a:bodyPr>
            <a:lstStyle/>
            <a:p>
              <a:endParaRPr lang="ko-KR" altLang="en-US" sz="1100" dirty="0">
                <a:solidFill>
                  <a:srgbClr val="000000"/>
                </a:solidFill>
                <a:latin typeface="Microsoft YaHei" panose="020B0503020204020204" pitchFamily="34" charset="-122"/>
                <a:cs typeface="+mn-ea"/>
                <a:sym typeface="+mn-lt"/>
              </a:endParaRPr>
            </a:p>
          </p:txBody>
        </p:sp>
        <p:sp>
          <p:nvSpPr>
            <p:cNvPr id="61" name="타원 32"/>
            <p:cNvSpPr/>
            <p:nvPr/>
          </p:nvSpPr>
          <p:spPr>
            <a:xfrm>
              <a:off x="4503079" y="3841306"/>
              <a:ext cx="36000" cy="35312"/>
            </a:xfrm>
            <a:prstGeom prst="ellipse">
              <a:avLst/>
            </a:prstGeom>
            <a:solidFill>
              <a:schemeClr val="tx1">
                <a:lumMod val="50000"/>
                <a:lumOff val="50000"/>
              </a:schemeClr>
            </a:solidFill>
            <a:ln w="12700">
              <a:solidFill>
                <a:schemeClr val="tx1">
                  <a:lumMod val="50000"/>
                  <a:lumOff val="50000"/>
                </a:schemeClr>
              </a:solidFill>
              <a:round/>
            </a:ln>
            <a:effectLst/>
          </p:spPr>
          <p:txBody>
            <a:bodyPr wrap="none" anchor="ctr">
              <a:noAutofit/>
            </a:bodyPr>
            <a:lstStyle/>
            <a:p>
              <a:endParaRPr lang="ko-KR" altLang="en-US" sz="1100" dirty="0">
                <a:solidFill>
                  <a:srgbClr val="000000"/>
                </a:solidFill>
                <a:latin typeface="Microsoft YaHei" panose="020B0503020204020204" pitchFamily="34" charset="-122"/>
                <a:cs typeface="+mn-ea"/>
                <a:sym typeface="+mn-lt"/>
              </a:endParaRPr>
            </a:p>
          </p:txBody>
        </p:sp>
        <p:sp>
          <p:nvSpPr>
            <p:cNvPr id="62" name="타원 33"/>
            <p:cNvSpPr/>
            <p:nvPr/>
          </p:nvSpPr>
          <p:spPr>
            <a:xfrm>
              <a:off x="4503079" y="3919226"/>
              <a:ext cx="36000" cy="35312"/>
            </a:xfrm>
            <a:prstGeom prst="ellipse">
              <a:avLst/>
            </a:prstGeom>
            <a:solidFill>
              <a:schemeClr val="tx1">
                <a:lumMod val="50000"/>
                <a:lumOff val="50000"/>
              </a:schemeClr>
            </a:solidFill>
            <a:ln w="12700">
              <a:solidFill>
                <a:schemeClr val="tx1">
                  <a:lumMod val="50000"/>
                  <a:lumOff val="50000"/>
                </a:schemeClr>
              </a:solidFill>
              <a:round/>
            </a:ln>
            <a:effectLst/>
          </p:spPr>
          <p:txBody>
            <a:bodyPr wrap="none" anchor="ctr">
              <a:noAutofit/>
            </a:bodyPr>
            <a:lstStyle/>
            <a:p>
              <a:endParaRPr lang="ko-KR" altLang="en-US" sz="1100" dirty="0">
                <a:solidFill>
                  <a:srgbClr val="000000"/>
                </a:solidFill>
                <a:latin typeface="Microsoft YaHei" panose="020B0503020204020204" pitchFamily="34" charset="-122"/>
                <a:cs typeface="+mn-ea"/>
                <a:sym typeface="+mn-lt"/>
              </a:endParaRPr>
            </a:p>
          </p:txBody>
        </p:sp>
      </p:grpSp>
      <p:grpSp>
        <p:nvGrpSpPr>
          <p:cNvPr id="63" name="그룹 34"/>
          <p:cNvGrpSpPr/>
          <p:nvPr/>
        </p:nvGrpSpPr>
        <p:grpSpPr>
          <a:xfrm>
            <a:off x="6912224" y="4213813"/>
            <a:ext cx="36000" cy="183865"/>
            <a:chOff x="4503079" y="3770673"/>
            <a:chExt cx="36000" cy="183865"/>
          </a:xfrm>
        </p:grpSpPr>
        <p:sp>
          <p:nvSpPr>
            <p:cNvPr id="64" name="타원 35"/>
            <p:cNvSpPr/>
            <p:nvPr/>
          </p:nvSpPr>
          <p:spPr>
            <a:xfrm>
              <a:off x="4503079" y="3770673"/>
              <a:ext cx="36000" cy="35312"/>
            </a:xfrm>
            <a:prstGeom prst="ellipse">
              <a:avLst/>
            </a:prstGeom>
            <a:solidFill>
              <a:schemeClr val="tx1">
                <a:lumMod val="50000"/>
                <a:lumOff val="50000"/>
              </a:schemeClr>
            </a:solidFill>
            <a:ln w="12700">
              <a:solidFill>
                <a:schemeClr val="tx1">
                  <a:lumMod val="50000"/>
                  <a:lumOff val="50000"/>
                </a:schemeClr>
              </a:solidFill>
              <a:round/>
            </a:ln>
            <a:effectLst/>
          </p:spPr>
          <p:txBody>
            <a:bodyPr wrap="none" anchor="ctr">
              <a:noAutofit/>
            </a:bodyPr>
            <a:lstStyle/>
            <a:p>
              <a:endParaRPr lang="ko-KR" altLang="en-US" sz="1100" dirty="0">
                <a:solidFill>
                  <a:srgbClr val="000000"/>
                </a:solidFill>
                <a:latin typeface="Microsoft YaHei" panose="020B0503020204020204" pitchFamily="34" charset="-122"/>
                <a:cs typeface="+mn-ea"/>
                <a:sym typeface="+mn-lt"/>
              </a:endParaRPr>
            </a:p>
          </p:txBody>
        </p:sp>
        <p:sp>
          <p:nvSpPr>
            <p:cNvPr id="65" name="타원 36"/>
            <p:cNvSpPr/>
            <p:nvPr/>
          </p:nvSpPr>
          <p:spPr>
            <a:xfrm>
              <a:off x="4503079" y="3841306"/>
              <a:ext cx="36000" cy="35312"/>
            </a:xfrm>
            <a:prstGeom prst="ellipse">
              <a:avLst/>
            </a:prstGeom>
            <a:solidFill>
              <a:schemeClr val="tx1">
                <a:lumMod val="50000"/>
                <a:lumOff val="50000"/>
              </a:schemeClr>
            </a:solidFill>
            <a:ln w="12700">
              <a:solidFill>
                <a:schemeClr val="tx1">
                  <a:lumMod val="50000"/>
                  <a:lumOff val="50000"/>
                </a:schemeClr>
              </a:solidFill>
              <a:round/>
            </a:ln>
            <a:effectLst/>
          </p:spPr>
          <p:txBody>
            <a:bodyPr wrap="none" anchor="ctr">
              <a:noAutofit/>
            </a:bodyPr>
            <a:lstStyle/>
            <a:p>
              <a:endParaRPr lang="ko-KR" altLang="en-US" sz="1100" dirty="0">
                <a:solidFill>
                  <a:srgbClr val="000000"/>
                </a:solidFill>
                <a:latin typeface="Microsoft YaHei" panose="020B0503020204020204" pitchFamily="34" charset="-122"/>
                <a:cs typeface="+mn-ea"/>
                <a:sym typeface="+mn-lt"/>
              </a:endParaRPr>
            </a:p>
          </p:txBody>
        </p:sp>
        <p:sp>
          <p:nvSpPr>
            <p:cNvPr id="66" name="타원 37"/>
            <p:cNvSpPr/>
            <p:nvPr/>
          </p:nvSpPr>
          <p:spPr>
            <a:xfrm>
              <a:off x="4503079" y="3919226"/>
              <a:ext cx="36000" cy="35312"/>
            </a:xfrm>
            <a:prstGeom prst="ellipse">
              <a:avLst/>
            </a:prstGeom>
            <a:solidFill>
              <a:schemeClr val="tx1">
                <a:lumMod val="50000"/>
                <a:lumOff val="50000"/>
              </a:schemeClr>
            </a:solidFill>
            <a:ln w="12700">
              <a:solidFill>
                <a:schemeClr val="tx1">
                  <a:lumMod val="50000"/>
                  <a:lumOff val="50000"/>
                </a:schemeClr>
              </a:solidFill>
              <a:round/>
            </a:ln>
            <a:effectLst/>
          </p:spPr>
          <p:txBody>
            <a:bodyPr wrap="none" anchor="ctr">
              <a:noAutofit/>
            </a:bodyPr>
            <a:lstStyle/>
            <a:p>
              <a:endParaRPr lang="ko-KR" altLang="en-US" sz="1100" dirty="0">
                <a:solidFill>
                  <a:srgbClr val="000000"/>
                </a:solidFill>
                <a:latin typeface="Microsoft YaHei" panose="020B0503020204020204" pitchFamily="34" charset="-122"/>
                <a:cs typeface="+mn-ea"/>
                <a:sym typeface="+mn-lt"/>
              </a:endParaRPr>
            </a:p>
          </p:txBody>
        </p:sp>
      </p:grpSp>
      <p:grpSp>
        <p:nvGrpSpPr>
          <p:cNvPr id="67" name="그룹 38"/>
          <p:cNvGrpSpPr/>
          <p:nvPr/>
        </p:nvGrpSpPr>
        <p:grpSpPr>
          <a:xfrm>
            <a:off x="8983071" y="4213813"/>
            <a:ext cx="36000" cy="183865"/>
            <a:chOff x="4503079" y="3770673"/>
            <a:chExt cx="36000" cy="183865"/>
          </a:xfrm>
        </p:grpSpPr>
        <p:sp>
          <p:nvSpPr>
            <p:cNvPr id="68" name="타원 39"/>
            <p:cNvSpPr/>
            <p:nvPr/>
          </p:nvSpPr>
          <p:spPr>
            <a:xfrm>
              <a:off x="4503079" y="3770673"/>
              <a:ext cx="36000" cy="35312"/>
            </a:xfrm>
            <a:prstGeom prst="ellipse">
              <a:avLst/>
            </a:prstGeom>
            <a:solidFill>
              <a:schemeClr val="tx1">
                <a:lumMod val="50000"/>
                <a:lumOff val="50000"/>
              </a:schemeClr>
            </a:solidFill>
            <a:ln w="12700">
              <a:solidFill>
                <a:schemeClr val="tx1">
                  <a:lumMod val="50000"/>
                  <a:lumOff val="50000"/>
                </a:schemeClr>
              </a:solidFill>
              <a:round/>
            </a:ln>
            <a:effectLst/>
          </p:spPr>
          <p:txBody>
            <a:bodyPr wrap="none" anchor="ctr">
              <a:noAutofit/>
            </a:bodyPr>
            <a:lstStyle/>
            <a:p>
              <a:endParaRPr lang="ko-KR" altLang="en-US" sz="1100" dirty="0">
                <a:solidFill>
                  <a:srgbClr val="000000"/>
                </a:solidFill>
                <a:latin typeface="Microsoft YaHei" panose="020B0503020204020204" pitchFamily="34" charset="-122"/>
                <a:cs typeface="+mn-ea"/>
                <a:sym typeface="+mn-lt"/>
              </a:endParaRPr>
            </a:p>
          </p:txBody>
        </p:sp>
        <p:sp>
          <p:nvSpPr>
            <p:cNvPr id="69" name="타원 40"/>
            <p:cNvSpPr/>
            <p:nvPr/>
          </p:nvSpPr>
          <p:spPr>
            <a:xfrm>
              <a:off x="4503079" y="3841306"/>
              <a:ext cx="36000" cy="35312"/>
            </a:xfrm>
            <a:prstGeom prst="ellipse">
              <a:avLst/>
            </a:prstGeom>
            <a:solidFill>
              <a:schemeClr val="tx1">
                <a:lumMod val="50000"/>
                <a:lumOff val="50000"/>
              </a:schemeClr>
            </a:solidFill>
            <a:ln w="12700">
              <a:solidFill>
                <a:schemeClr val="tx1">
                  <a:lumMod val="50000"/>
                  <a:lumOff val="50000"/>
                </a:schemeClr>
              </a:solidFill>
              <a:round/>
            </a:ln>
            <a:effectLst/>
          </p:spPr>
          <p:txBody>
            <a:bodyPr wrap="none" anchor="ctr">
              <a:noAutofit/>
            </a:bodyPr>
            <a:lstStyle/>
            <a:p>
              <a:endParaRPr lang="ko-KR" altLang="en-US" sz="1100" dirty="0">
                <a:solidFill>
                  <a:srgbClr val="000000"/>
                </a:solidFill>
                <a:latin typeface="Microsoft YaHei" panose="020B0503020204020204" pitchFamily="34" charset="-122"/>
                <a:cs typeface="+mn-ea"/>
                <a:sym typeface="+mn-lt"/>
              </a:endParaRPr>
            </a:p>
          </p:txBody>
        </p:sp>
        <p:sp>
          <p:nvSpPr>
            <p:cNvPr id="70" name="타원 41"/>
            <p:cNvSpPr/>
            <p:nvPr/>
          </p:nvSpPr>
          <p:spPr>
            <a:xfrm>
              <a:off x="4503079" y="3919226"/>
              <a:ext cx="36000" cy="35312"/>
            </a:xfrm>
            <a:prstGeom prst="ellipse">
              <a:avLst/>
            </a:prstGeom>
            <a:solidFill>
              <a:schemeClr val="tx1">
                <a:lumMod val="50000"/>
                <a:lumOff val="50000"/>
              </a:schemeClr>
            </a:solidFill>
            <a:ln w="12700">
              <a:solidFill>
                <a:schemeClr val="tx1">
                  <a:lumMod val="50000"/>
                  <a:lumOff val="50000"/>
                </a:schemeClr>
              </a:solidFill>
              <a:round/>
            </a:ln>
            <a:effectLst/>
          </p:spPr>
          <p:txBody>
            <a:bodyPr wrap="none" anchor="ctr">
              <a:noAutofit/>
            </a:bodyPr>
            <a:lstStyle/>
            <a:p>
              <a:endParaRPr lang="ko-KR" altLang="en-US" sz="1100" dirty="0">
                <a:solidFill>
                  <a:srgbClr val="000000"/>
                </a:solidFill>
                <a:latin typeface="Microsoft YaHei" panose="020B0503020204020204" pitchFamily="34" charset="-122"/>
                <a:cs typeface="+mn-ea"/>
                <a:sym typeface="+mn-lt"/>
              </a:endParaRPr>
            </a:p>
          </p:txBody>
        </p:sp>
      </p:grpSp>
      <p:sp>
        <p:nvSpPr>
          <p:cNvPr id="71" name="Slide Number Placeholder 5">
            <a:extLst>
              <a:ext uri="{FF2B5EF4-FFF2-40B4-BE49-F238E27FC236}">
                <a16:creationId xmlns:a16="http://schemas.microsoft.com/office/drawing/2014/main" id="{426FB655-9925-4D4D-97BA-94987F6AC5A5}"/>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128</a:t>
            </a:fld>
            <a:endParaRPr lang="en-US" dirty="0"/>
          </a:p>
        </p:txBody>
      </p:sp>
    </p:spTree>
    <p:extLst>
      <p:ext uri="{BB962C8B-B14F-4D97-AF65-F5344CB8AC3E}">
        <p14:creationId xmlns:p14="http://schemas.microsoft.com/office/powerpoint/2010/main" val="23605919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p:txBody>
          <a:bodyPr vert="horz" lIns="91440" tIns="45720" rIns="91440" bIns="45720" rtlCol="0" anchor="t">
            <a:noAutofit/>
          </a:bodyPr>
          <a:lstStyle/>
          <a:p>
            <a:r>
              <a:rPr lang="zh-CN" altLang="en-US" dirty="0">
                <a:solidFill>
                  <a:srgbClr val="000000"/>
                </a:solidFill>
                <a:latin typeface="Microsoft YaHei" panose="020B0503020204020204" pitchFamily="34" charset="-122"/>
                <a:ea typeface="Microsoft YaHei" panose="020B0503020204020204" pitchFamily="34" charset="-122"/>
                <a:cs typeface="+mn-ea"/>
                <a:sym typeface="+mn-lt"/>
              </a:rPr>
              <a:t>确保客户业务负责人及</a:t>
            </a:r>
            <a:r>
              <a:rPr lang="en-US" altLang="zh-CN" dirty="0">
                <a:solidFill>
                  <a:srgbClr val="000000"/>
                </a:solidFill>
                <a:latin typeface="Microsoft YaHei" panose="020B0503020204020204" pitchFamily="34" charset="-122"/>
                <a:ea typeface="Microsoft YaHei" panose="020B0503020204020204" pitchFamily="34" charset="-122"/>
                <a:cs typeface="+mn-ea"/>
                <a:sym typeface="+mn-lt"/>
              </a:rPr>
              <a:t>IT</a:t>
            </a:r>
            <a:r>
              <a:rPr lang="zh-CN" altLang="en-US" dirty="0">
                <a:solidFill>
                  <a:srgbClr val="000000"/>
                </a:solidFill>
                <a:latin typeface="Microsoft YaHei" panose="020B0503020204020204" pitchFamily="34" charset="-122"/>
                <a:ea typeface="Microsoft YaHei" panose="020B0503020204020204" pitchFamily="34" charset="-122"/>
                <a:cs typeface="+mn-ea"/>
                <a:sym typeface="+mn-lt"/>
              </a:rPr>
              <a:t>团队积极参与项目实施过程是确保成功进行技术交接的重要因素。</a:t>
            </a:r>
            <a:endParaRPr lang="en-US" altLang="ko-KR" dirty="0">
              <a:solidFill>
                <a:srgbClr val="000000"/>
              </a:solidFill>
              <a:latin typeface="Microsoft YaHei" panose="020B0503020204020204" pitchFamily="34" charset="-122"/>
              <a:ea typeface="Microsoft YaHei" panose="020B0503020204020204" pitchFamily="34" charset="-122"/>
              <a:cs typeface="+mn-ea"/>
              <a:sym typeface="+mn-lt"/>
            </a:endParaRPr>
          </a:p>
        </p:txBody>
      </p:sp>
      <p:sp>
        <p:nvSpPr>
          <p:cNvPr id="3" name="제목 2"/>
          <p:cNvSpPr>
            <a:spLocks noGrp="1"/>
          </p:cNvSpPr>
          <p:nvPr>
            <p:ph type="title"/>
          </p:nvPr>
        </p:nvSpPr>
        <p:spPr/>
        <p:txBody>
          <a:bodyPr/>
          <a:lstStyle/>
          <a:p>
            <a:r>
              <a:rPr lang="ko-KR" altLang="en-US" dirty="0" err="1">
                <a:latin typeface="Microsoft YaHei" panose="020B0503020204020204" pitchFamily="34" charset="-122"/>
                <a:cs typeface="+mn-ea"/>
                <a:sym typeface="+mn-lt"/>
              </a:rPr>
              <a:t>培训及技术交接方案</a:t>
            </a:r>
            <a:r>
              <a:rPr lang="ko-KR" altLang="en-US" dirty="0">
                <a:latin typeface="Microsoft YaHei" panose="020B0503020204020204" pitchFamily="34" charset="-122"/>
                <a:cs typeface="+mn-ea"/>
                <a:sym typeface="+mn-lt"/>
              </a:rPr>
              <a:t>（</a:t>
            </a:r>
            <a:r>
              <a:rPr lang="en-US" altLang="ko-KR" dirty="0">
                <a:latin typeface="Microsoft YaHei" panose="020B0503020204020204" pitchFamily="34" charset="-122"/>
                <a:ea typeface="Microsoft YaHei" panose="020B0503020204020204" pitchFamily="34" charset="-122"/>
                <a:cs typeface="+mn-ea"/>
                <a:sym typeface="+mn-lt"/>
              </a:rPr>
              <a:t>2/2</a:t>
            </a:r>
            <a:r>
              <a:rPr lang="ko-KR" altLang="en-US" dirty="0">
                <a:latin typeface="Microsoft YaHei" panose="020B0503020204020204" pitchFamily="34" charset="-122"/>
                <a:cs typeface="+mn-ea"/>
                <a:sym typeface="+mn-lt"/>
              </a:rPr>
              <a:t>）</a:t>
            </a:r>
            <a:endParaRPr lang="ko-KR" altLang="en-US" dirty="0">
              <a:latin typeface="Microsoft YaHei" panose="020B0503020204020204" pitchFamily="34" charset="-122"/>
              <a:ea typeface="+mn-ea"/>
              <a:cs typeface="+mn-ea"/>
              <a:sym typeface="+mn-lt"/>
            </a:endParaRPr>
          </a:p>
        </p:txBody>
      </p:sp>
      <p:sp>
        <p:nvSpPr>
          <p:cNvPr id="17" name="AutoShape 8"/>
          <p:cNvSpPr>
            <a:spLocks noChangeArrowheads="1"/>
          </p:cNvSpPr>
          <p:nvPr/>
        </p:nvSpPr>
        <p:spPr bwMode="auto">
          <a:xfrm flipV="1">
            <a:off x="1303297" y="5613733"/>
            <a:ext cx="3081421" cy="7778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930 w 21600"/>
              <a:gd name="T13" fmla="*/ 1763 h 21600"/>
              <a:gd name="T14" fmla="*/ 19670 w 21600"/>
              <a:gd name="T15" fmla="*/ 19837 h 21600"/>
            </a:gdLst>
            <a:ahLst/>
            <a:cxnLst>
              <a:cxn ang="T8">
                <a:pos x="T0" y="T1"/>
              </a:cxn>
              <a:cxn ang="T9">
                <a:pos x="T2" y="T3"/>
              </a:cxn>
              <a:cxn ang="T10">
                <a:pos x="T4" y="T5"/>
              </a:cxn>
              <a:cxn ang="T11">
                <a:pos x="T6" y="T7"/>
              </a:cxn>
            </a:cxnLst>
            <a:rect l="T12" t="T13" r="T14" b="T15"/>
            <a:pathLst>
              <a:path w="21600" h="21600">
                <a:moveTo>
                  <a:pt x="0" y="0"/>
                </a:moveTo>
                <a:lnTo>
                  <a:pt x="261" y="21600"/>
                </a:lnTo>
                <a:lnTo>
                  <a:pt x="21339" y="21600"/>
                </a:lnTo>
                <a:lnTo>
                  <a:pt x="21600" y="0"/>
                </a:lnTo>
                <a:lnTo>
                  <a:pt x="0" y="0"/>
                </a:lnTo>
                <a:close/>
              </a:path>
            </a:pathLst>
          </a:custGeom>
          <a:gradFill rotWithShape="0">
            <a:gsLst>
              <a:gs pos="0">
                <a:srgbClr val="DDDDDD"/>
              </a:gs>
              <a:gs pos="50000">
                <a:srgbClr val="FFFFFF"/>
              </a:gs>
              <a:gs pos="100000">
                <a:srgbClr val="DDDDDD"/>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0"/>
            <a:endParaRPr lang="ko-KR" altLang="en-US" sz="1600" dirty="0">
              <a:latin typeface="Microsoft YaHei" panose="020B0503020204020204" pitchFamily="34" charset="-122"/>
              <a:cs typeface="+mn-ea"/>
              <a:sym typeface="+mn-lt"/>
            </a:endParaRPr>
          </a:p>
        </p:txBody>
      </p:sp>
      <p:sp>
        <p:nvSpPr>
          <p:cNvPr id="18" name="Text Box 9"/>
          <p:cNvSpPr txBox="1">
            <a:spLocks noChangeArrowheads="1"/>
          </p:cNvSpPr>
          <p:nvPr/>
        </p:nvSpPr>
        <p:spPr bwMode="auto">
          <a:xfrm>
            <a:off x="1496123" y="4432728"/>
            <a:ext cx="2699574" cy="311257"/>
          </a:xfrm>
          <a:prstGeom prst="rect">
            <a:avLst/>
          </a:prstGeom>
          <a:solidFill>
            <a:schemeClr val="bg1">
              <a:lumMod val="85000"/>
            </a:schemeClr>
          </a:solidFill>
          <a:ln w="15875" algn="ctr">
            <a:solidFill>
              <a:schemeClr val="bg1">
                <a:lumMod val="50000"/>
              </a:schemeClr>
            </a:solidFill>
            <a:round/>
          </a:ln>
        </p:spPr>
        <p:txBody>
          <a:bodyPr wrap="none" lIns="0" tIns="45715" rIns="0" bIns="45715" anchor="ctr"/>
          <a:lstStyle>
            <a:defPPr>
              <a:defRPr lang="ko-KR"/>
            </a:defPPr>
            <a:lvl1pPr marR="0" lvl="0" indent="0" algn="ctr" defTabSz="914400" fontAlgn="auto" latinLnBrk="0">
              <a:lnSpc>
                <a:spcPct val="100000"/>
              </a:lnSpc>
              <a:spcBef>
                <a:spcPct val="10000"/>
              </a:spcBef>
              <a:spcAft>
                <a:spcPts val="0"/>
              </a:spcAft>
              <a:buClrTx/>
              <a:buSzTx/>
              <a:buFontTx/>
              <a:buNone/>
              <a:defRPr kumimoji="0" sz="1400" i="0" u="none" strike="noStrike" kern="0" cap="none" spc="0" normalizeH="0" baseline="0">
                <a:ln>
                  <a:noFill/>
                </a:ln>
                <a:solidFill>
                  <a:srgbClr val="000000"/>
                </a:solidFill>
                <a:effectLst/>
                <a:uLnTx/>
                <a:uFillTx/>
              </a:defRPr>
            </a:lvl1pPr>
          </a:lstStyle>
          <a:p>
            <a:r>
              <a:rPr lang="zh-CN" altLang="en-US" sz="1200" dirty="0">
                <a:latin typeface="Microsoft YaHei" panose="020B0503020204020204" pitchFamily="34" charset="-122"/>
                <a:ea typeface="Microsoft YaHei" panose="020B0503020204020204" pitchFamily="34" charset="-122"/>
                <a:cs typeface="+mn-ea"/>
                <a:sym typeface="+mn-lt"/>
              </a:rPr>
              <a:t>项目执行团队</a:t>
            </a:r>
          </a:p>
        </p:txBody>
      </p:sp>
      <p:sp>
        <p:nvSpPr>
          <p:cNvPr id="19" name="Rectangle 10"/>
          <p:cNvSpPr>
            <a:spLocks noChangeArrowheads="1"/>
          </p:cNvSpPr>
          <p:nvPr/>
        </p:nvSpPr>
        <p:spPr bwMode="auto">
          <a:xfrm>
            <a:off x="1496123" y="4743985"/>
            <a:ext cx="2699574" cy="719137"/>
          </a:xfrm>
          <a:prstGeom prst="rect">
            <a:avLst/>
          </a:prstGeom>
          <a:solidFill>
            <a:schemeClr val="bg1"/>
          </a:solidFill>
          <a:ln w="9525">
            <a:solidFill>
              <a:schemeClr val="bg1">
                <a:lumMod val="50000"/>
              </a:schemeClr>
            </a:solidFill>
            <a:miter lim="800000"/>
          </a:ln>
        </p:spPr>
        <p:txBody>
          <a:bodyPr lIns="72000" tIns="72000" rIns="72000" bIns="72000" anchor="ctr"/>
          <a:lstStyle/>
          <a:p>
            <a:pPr marL="88900" indent="-88900" eaLnBrk="0" hangingPunct="0">
              <a:lnSpc>
                <a:spcPct val="120000"/>
              </a:lnSpc>
              <a:buFontTx/>
              <a:buChar char="•"/>
            </a:pPr>
            <a:r>
              <a:rPr lang="zh-CN" altLang="en-US" sz="1100" dirty="0">
                <a:latin typeface="Microsoft YaHei" panose="020B0503020204020204" pitchFamily="34" charset="-122"/>
                <a:ea typeface="Microsoft YaHei" panose="020B0503020204020204" pitchFamily="34" charset="-122"/>
                <a:cs typeface="+mn-ea"/>
                <a:sym typeface="+mn-lt"/>
              </a:rPr>
              <a:t>决定技术交接接收对象及内容</a:t>
            </a:r>
            <a:endParaRPr lang="ko-KR" altLang="en-US" sz="1100" dirty="0">
              <a:latin typeface="Microsoft YaHei" panose="020B0503020204020204" pitchFamily="34" charset="-122"/>
              <a:cs typeface="+mn-ea"/>
              <a:sym typeface="+mn-lt"/>
            </a:endParaRPr>
          </a:p>
          <a:p>
            <a:pPr marL="88900" indent="-88900" eaLnBrk="0" hangingPunct="0">
              <a:lnSpc>
                <a:spcPct val="120000"/>
              </a:lnSpc>
              <a:buFontTx/>
              <a:buChar char="•"/>
            </a:pPr>
            <a:r>
              <a:rPr lang="zh-CN" altLang="en-US" sz="1100" dirty="0">
                <a:latin typeface="Microsoft YaHei" panose="020B0503020204020204" pitchFamily="34" charset="-122"/>
                <a:ea typeface="Microsoft YaHei" panose="020B0503020204020204" pitchFamily="34" charset="-122"/>
                <a:cs typeface="+mn-ea"/>
                <a:sym typeface="+mn-lt"/>
              </a:rPr>
              <a:t>制定技术交接计划</a:t>
            </a:r>
            <a:endParaRPr lang="ko-KR" altLang="en-US" sz="1100" dirty="0">
              <a:latin typeface="Microsoft YaHei" panose="020B0503020204020204" pitchFamily="34" charset="-122"/>
              <a:cs typeface="+mn-ea"/>
              <a:sym typeface="+mn-lt"/>
            </a:endParaRPr>
          </a:p>
          <a:p>
            <a:pPr marL="88900" indent="-88900" eaLnBrk="0" hangingPunct="0">
              <a:lnSpc>
                <a:spcPct val="120000"/>
              </a:lnSpc>
              <a:buFontTx/>
              <a:buChar char="•"/>
            </a:pPr>
            <a:r>
              <a:rPr lang="zh-CN" altLang="en-US" sz="1100" dirty="0">
                <a:latin typeface="Microsoft YaHei" panose="020B0503020204020204" pitchFamily="34" charset="-122"/>
                <a:ea typeface="Microsoft YaHei" panose="020B0503020204020204" pitchFamily="34" charset="-122"/>
                <a:cs typeface="+mn-ea"/>
                <a:sym typeface="+mn-lt"/>
              </a:rPr>
              <a:t>技术交接执行</a:t>
            </a:r>
            <a:endParaRPr lang="ko-KR" altLang="en-US" sz="1100" dirty="0">
              <a:latin typeface="Microsoft YaHei" panose="020B0503020204020204" pitchFamily="34" charset="-122"/>
              <a:cs typeface="+mn-ea"/>
              <a:sym typeface="+mn-lt"/>
            </a:endParaRPr>
          </a:p>
        </p:txBody>
      </p:sp>
      <p:sp>
        <p:nvSpPr>
          <p:cNvPr id="20" name="AutoShape 11"/>
          <p:cNvSpPr>
            <a:spLocks noChangeArrowheads="1"/>
          </p:cNvSpPr>
          <p:nvPr/>
        </p:nvSpPr>
        <p:spPr bwMode="auto">
          <a:xfrm>
            <a:off x="1303297" y="2112160"/>
            <a:ext cx="3081421" cy="762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930 w 21600"/>
              <a:gd name="T13" fmla="*/ 1800 h 21600"/>
              <a:gd name="T14" fmla="*/ 1967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261" y="21600"/>
                </a:lnTo>
                <a:lnTo>
                  <a:pt x="21339" y="21600"/>
                </a:lnTo>
                <a:lnTo>
                  <a:pt x="21600" y="0"/>
                </a:lnTo>
                <a:lnTo>
                  <a:pt x="0" y="0"/>
                </a:lnTo>
                <a:close/>
              </a:path>
            </a:pathLst>
          </a:custGeom>
          <a:gradFill rotWithShape="0">
            <a:gsLst>
              <a:gs pos="0">
                <a:srgbClr val="DDDDDD"/>
              </a:gs>
              <a:gs pos="50000">
                <a:srgbClr val="FFFFFF"/>
              </a:gs>
              <a:gs pos="100000">
                <a:srgbClr val="DDDDDD"/>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latinLnBrk="0"/>
            <a:endParaRPr lang="ko-KR" altLang="en-US" sz="1600" dirty="0">
              <a:latin typeface="Microsoft YaHei" panose="020B0503020204020204" pitchFamily="34" charset="-122"/>
              <a:cs typeface="+mn-ea"/>
              <a:sym typeface="+mn-lt"/>
            </a:endParaRPr>
          </a:p>
        </p:txBody>
      </p:sp>
      <p:sp>
        <p:nvSpPr>
          <p:cNvPr id="21" name="Text Box 12"/>
          <p:cNvSpPr txBox="1">
            <a:spLocks noChangeArrowheads="1"/>
          </p:cNvSpPr>
          <p:nvPr/>
        </p:nvSpPr>
        <p:spPr bwMode="auto">
          <a:xfrm>
            <a:off x="1506272" y="2426643"/>
            <a:ext cx="2694499" cy="323957"/>
          </a:xfrm>
          <a:prstGeom prst="rect">
            <a:avLst/>
          </a:prstGeom>
          <a:solidFill>
            <a:schemeClr val="bg1">
              <a:lumMod val="85000"/>
            </a:schemeClr>
          </a:solidFill>
          <a:ln w="15875" algn="ctr">
            <a:solidFill>
              <a:schemeClr val="bg1">
                <a:lumMod val="50000"/>
              </a:schemeClr>
            </a:solidFill>
            <a:round/>
          </a:ln>
        </p:spPr>
        <p:txBody>
          <a:bodyPr wrap="none" lIns="0" tIns="45715" rIns="0" bIns="45715" anchor="ctr"/>
          <a:lstStyle>
            <a:defPPr>
              <a:defRPr lang="ko-KR"/>
            </a:defPPr>
            <a:lvl1pPr marR="0" lvl="0" indent="0" algn="ctr" defTabSz="914400" fontAlgn="auto" latinLnBrk="0">
              <a:lnSpc>
                <a:spcPct val="100000"/>
              </a:lnSpc>
              <a:spcBef>
                <a:spcPct val="10000"/>
              </a:spcBef>
              <a:spcAft>
                <a:spcPts val="0"/>
              </a:spcAft>
              <a:buClrTx/>
              <a:buSzTx/>
              <a:buFontTx/>
              <a:buNone/>
              <a:defRPr kumimoji="0" sz="1400" i="0" u="none" strike="noStrike" kern="0" cap="none" spc="0" normalizeH="0" baseline="0">
                <a:ln>
                  <a:noFill/>
                </a:ln>
                <a:solidFill>
                  <a:srgbClr val="000000"/>
                </a:solidFill>
                <a:effectLst/>
                <a:uLnTx/>
                <a:uFillTx/>
              </a:defRPr>
            </a:lvl1pPr>
          </a:lstStyle>
          <a:p>
            <a:r>
              <a:rPr lang="zh-CN" altLang="en-US" sz="1200" dirty="0">
                <a:latin typeface="Microsoft YaHei" panose="020B0503020204020204" pitchFamily="34" charset="-122"/>
                <a:ea typeface="Microsoft YaHei" panose="020B0503020204020204" pitchFamily="34" charset="-122"/>
                <a:cs typeface="+mn-ea"/>
                <a:sym typeface="+mn-lt"/>
              </a:rPr>
              <a:t>信息化战略团队</a:t>
            </a:r>
          </a:p>
        </p:txBody>
      </p:sp>
      <p:sp>
        <p:nvSpPr>
          <p:cNvPr id="22" name="Rectangle 13"/>
          <p:cNvSpPr>
            <a:spLocks noChangeArrowheads="1"/>
          </p:cNvSpPr>
          <p:nvPr/>
        </p:nvSpPr>
        <p:spPr bwMode="auto">
          <a:xfrm>
            <a:off x="1506271" y="2750600"/>
            <a:ext cx="2700842" cy="706437"/>
          </a:xfrm>
          <a:prstGeom prst="rect">
            <a:avLst/>
          </a:prstGeom>
          <a:solidFill>
            <a:schemeClr val="bg1"/>
          </a:solidFill>
          <a:ln w="9525">
            <a:solidFill>
              <a:schemeClr val="bg1">
                <a:lumMod val="50000"/>
              </a:schemeClr>
            </a:solidFill>
            <a:miter lim="800000"/>
          </a:ln>
        </p:spPr>
        <p:txBody>
          <a:bodyPr lIns="72000" tIns="72000" rIns="72000" bIns="72000" anchor="ctr"/>
          <a:lstStyle/>
          <a:p>
            <a:pPr marL="88900" indent="-88900" eaLnBrk="0" hangingPunct="0">
              <a:lnSpc>
                <a:spcPct val="120000"/>
              </a:lnSpc>
              <a:buFontTx/>
              <a:buChar char="•"/>
            </a:pPr>
            <a:r>
              <a:rPr lang="zh-CN" altLang="en-US" sz="1100" dirty="0">
                <a:latin typeface="Microsoft YaHei" panose="020B0503020204020204" pitchFamily="34" charset="-122"/>
                <a:ea typeface="Microsoft YaHei" panose="020B0503020204020204" pitchFamily="34" charset="-122"/>
                <a:cs typeface="+mn-ea"/>
                <a:sym typeface="+mn-lt"/>
              </a:rPr>
              <a:t>技术交接计划检讨及认证</a:t>
            </a:r>
            <a:endParaRPr lang="ko-KR" altLang="en-US" sz="1100" dirty="0">
              <a:latin typeface="Microsoft YaHei" panose="020B0503020204020204" pitchFamily="34" charset="-122"/>
              <a:cs typeface="+mn-ea"/>
              <a:sym typeface="+mn-lt"/>
            </a:endParaRPr>
          </a:p>
          <a:p>
            <a:pPr marL="88900" indent="-88900" eaLnBrk="0" hangingPunct="0">
              <a:lnSpc>
                <a:spcPct val="120000"/>
              </a:lnSpc>
              <a:buFontTx/>
              <a:buChar char="•"/>
            </a:pPr>
            <a:r>
              <a:rPr lang="zh-CN" altLang="en-US" sz="1100" dirty="0">
                <a:latin typeface="Microsoft YaHei" panose="020B0503020204020204" pitchFamily="34" charset="-122"/>
                <a:ea typeface="Microsoft YaHei" panose="020B0503020204020204" pitchFamily="34" charset="-122"/>
                <a:cs typeface="+mn-ea"/>
                <a:sym typeface="+mn-lt"/>
              </a:rPr>
              <a:t>技术交接标准的定义及确认</a:t>
            </a:r>
            <a:endParaRPr lang="ko-KR" altLang="en-US" sz="1100" dirty="0">
              <a:latin typeface="Microsoft YaHei" panose="020B0503020204020204" pitchFamily="34" charset="-122"/>
              <a:cs typeface="+mn-ea"/>
              <a:sym typeface="+mn-lt"/>
            </a:endParaRPr>
          </a:p>
        </p:txBody>
      </p:sp>
      <p:grpSp>
        <p:nvGrpSpPr>
          <p:cNvPr id="23" name="Group 14"/>
          <p:cNvGrpSpPr/>
          <p:nvPr/>
        </p:nvGrpSpPr>
        <p:grpSpPr bwMode="auto">
          <a:xfrm>
            <a:off x="2190044" y="3648117"/>
            <a:ext cx="1326952" cy="482600"/>
            <a:chOff x="1167" y="2305"/>
            <a:chExt cx="1046" cy="304"/>
          </a:xfrm>
          <a:solidFill>
            <a:srgbClr val="028DEA"/>
          </a:solidFill>
        </p:grpSpPr>
        <p:sp>
          <p:nvSpPr>
            <p:cNvPr id="24" name="AutoShape 15"/>
            <p:cNvSpPr>
              <a:spLocks noChangeArrowheads="1"/>
            </p:cNvSpPr>
            <p:nvPr/>
          </p:nvSpPr>
          <p:spPr bwMode="auto">
            <a:xfrm>
              <a:off x="1167" y="2305"/>
              <a:ext cx="1046" cy="304"/>
            </a:xfrm>
            <a:prstGeom prst="upDownArrow">
              <a:avLst>
                <a:gd name="adj1" fmla="val 73806"/>
                <a:gd name="adj2" fmla="val 24671"/>
              </a:avLst>
            </a:prstGeom>
            <a:grpFill/>
            <a:ln w="12700" algn="ctr">
              <a:solidFill>
                <a:schemeClr val="bg1">
                  <a:lumMod val="50000"/>
                </a:schemeClr>
              </a:solidFill>
              <a:miter lim="800000"/>
            </a:ln>
          </p:spPr>
          <p:txBody>
            <a:bodyPr wrap="none" anchor="ctr"/>
            <a:lstStyle/>
            <a:p>
              <a:pPr algn="ctr" eaLnBrk="0" latinLnBrk="0" hangingPunct="0">
                <a:lnSpc>
                  <a:spcPct val="110000"/>
                </a:lnSpc>
              </a:pPr>
              <a:endParaRPr lang="ko-KR" altLang="en-US" sz="1600" dirty="0">
                <a:latin typeface="Microsoft YaHei" panose="020B0503020204020204" pitchFamily="34" charset="-122"/>
                <a:cs typeface="+mn-ea"/>
                <a:sym typeface="+mn-lt"/>
              </a:endParaRPr>
            </a:p>
          </p:txBody>
        </p:sp>
        <p:sp>
          <p:nvSpPr>
            <p:cNvPr id="25" name="Text Box 16"/>
            <p:cNvSpPr txBox="1">
              <a:spLocks noChangeArrowheads="1"/>
            </p:cNvSpPr>
            <p:nvPr/>
          </p:nvSpPr>
          <p:spPr bwMode="auto">
            <a:xfrm>
              <a:off x="1372" y="2333"/>
              <a:ext cx="590" cy="2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b="1">
                  <a:solidFill>
                    <a:srgbClr val="FF0000"/>
                  </a:solidFill>
                  <a:latin typeface="Malgun Gothic" panose="020B0503020000020004" pitchFamily="50" charset="-127"/>
                  <a:ea typeface="Malgun Gothic" panose="020B0503020000020004" pitchFamily="50" charset="-127"/>
                </a:defRPr>
              </a:lvl1pPr>
              <a:lvl2pPr marL="742950" indent="-285750">
                <a:defRPr kumimoji="1" sz="1400" b="1">
                  <a:solidFill>
                    <a:srgbClr val="FF0000"/>
                  </a:solidFill>
                  <a:latin typeface="Malgun Gothic" panose="020B0503020000020004" pitchFamily="50" charset="-127"/>
                  <a:ea typeface="Malgun Gothic" panose="020B0503020000020004" pitchFamily="50" charset="-127"/>
                </a:defRPr>
              </a:lvl2pPr>
              <a:lvl3pPr marL="1143000" indent="-228600">
                <a:defRPr kumimoji="1" sz="1400" b="1">
                  <a:solidFill>
                    <a:srgbClr val="FF0000"/>
                  </a:solidFill>
                  <a:latin typeface="Malgun Gothic" panose="020B0503020000020004" pitchFamily="50" charset="-127"/>
                  <a:ea typeface="Malgun Gothic" panose="020B0503020000020004" pitchFamily="50" charset="-127"/>
                </a:defRPr>
              </a:lvl3pPr>
              <a:lvl4pPr marL="1600200" indent="-228600">
                <a:defRPr kumimoji="1" sz="1400" b="1">
                  <a:solidFill>
                    <a:srgbClr val="FF0000"/>
                  </a:solidFill>
                  <a:latin typeface="Malgun Gothic" panose="020B0503020000020004" pitchFamily="50" charset="-127"/>
                  <a:ea typeface="Malgun Gothic" panose="020B0503020000020004" pitchFamily="50" charset="-127"/>
                </a:defRPr>
              </a:lvl4pPr>
              <a:lvl5pPr marL="2057400" indent="-228600">
                <a:defRPr kumimoji="1" sz="1400" b="1">
                  <a:solidFill>
                    <a:srgbClr val="FF0000"/>
                  </a:solidFill>
                  <a:latin typeface="Malgun Gothic" panose="020B0503020000020004" pitchFamily="50" charset="-127"/>
                  <a:ea typeface="Malgun Gothic" panose="020B0503020000020004" pitchFamily="50" charset="-127"/>
                </a:defRPr>
              </a:lvl5pPr>
              <a:lvl6pPr marL="2514600" indent="-228600" fontAlgn="base">
                <a:spcBef>
                  <a:spcPct val="0"/>
                </a:spcBef>
                <a:spcAft>
                  <a:spcPct val="0"/>
                </a:spcAft>
                <a:defRPr kumimoji="1" sz="1400" b="1">
                  <a:solidFill>
                    <a:srgbClr val="FF0000"/>
                  </a:solidFill>
                  <a:latin typeface="Malgun Gothic" panose="020B0503020000020004" pitchFamily="50" charset="-127"/>
                  <a:ea typeface="Malgun Gothic" panose="020B0503020000020004" pitchFamily="50" charset="-127"/>
                </a:defRPr>
              </a:lvl6pPr>
              <a:lvl7pPr marL="2971800" indent="-228600" fontAlgn="base">
                <a:spcBef>
                  <a:spcPct val="0"/>
                </a:spcBef>
                <a:spcAft>
                  <a:spcPct val="0"/>
                </a:spcAft>
                <a:defRPr kumimoji="1" sz="1400" b="1">
                  <a:solidFill>
                    <a:srgbClr val="FF0000"/>
                  </a:solidFill>
                  <a:latin typeface="Malgun Gothic" panose="020B0503020000020004" pitchFamily="50" charset="-127"/>
                  <a:ea typeface="Malgun Gothic" panose="020B0503020000020004" pitchFamily="50" charset="-127"/>
                </a:defRPr>
              </a:lvl7pPr>
              <a:lvl8pPr marL="3429000" indent="-228600" fontAlgn="base">
                <a:spcBef>
                  <a:spcPct val="0"/>
                </a:spcBef>
                <a:spcAft>
                  <a:spcPct val="0"/>
                </a:spcAft>
                <a:defRPr kumimoji="1" sz="1400" b="1">
                  <a:solidFill>
                    <a:srgbClr val="FF0000"/>
                  </a:solidFill>
                  <a:latin typeface="Malgun Gothic" panose="020B0503020000020004" pitchFamily="50" charset="-127"/>
                  <a:ea typeface="Malgun Gothic" panose="020B0503020000020004" pitchFamily="50" charset="-127"/>
                </a:defRPr>
              </a:lvl8pPr>
              <a:lvl9pPr marL="3886200" indent="-228600" fontAlgn="base">
                <a:spcBef>
                  <a:spcPct val="0"/>
                </a:spcBef>
                <a:spcAft>
                  <a:spcPct val="0"/>
                </a:spcAft>
                <a:defRPr kumimoji="1" sz="1400" b="1">
                  <a:solidFill>
                    <a:srgbClr val="FF0000"/>
                  </a:solidFill>
                  <a:latin typeface="Malgun Gothic" panose="020B0503020000020004" pitchFamily="50" charset="-127"/>
                  <a:ea typeface="Malgun Gothic" panose="020B0503020000020004" pitchFamily="50" charset="-127"/>
                </a:defRPr>
              </a:lvl9pPr>
            </a:lstStyle>
            <a:p>
              <a:pPr algn="ctr" eaLnBrk="0" latinLnBrk="0" hangingPunct="0">
                <a:lnSpc>
                  <a:spcPct val="90000"/>
                </a:lnSpc>
              </a:pPr>
              <a:r>
                <a:rPr lang="zh-CN" altLang="en-US" sz="1100" dirty="0">
                  <a:solidFill>
                    <a:schemeClr val="bg1"/>
                  </a:solidFill>
                  <a:latin typeface="Microsoft YaHei" panose="020B0503020204020204" pitchFamily="34" charset="-122"/>
                  <a:ea typeface="Microsoft YaHei" panose="020B0503020204020204" pitchFamily="34" charset="-122"/>
                  <a:cs typeface="+mn-ea"/>
                  <a:sym typeface="+mn-lt"/>
                </a:rPr>
                <a:t>协商技术</a:t>
              </a:r>
              <a:endParaRPr lang="en-US" altLang="zh-CN" sz="1100" dirty="0">
                <a:solidFill>
                  <a:schemeClr val="bg1"/>
                </a:solidFill>
                <a:latin typeface="Microsoft YaHei" panose="020B0503020204020204" pitchFamily="34" charset="-122"/>
                <a:ea typeface="Microsoft YaHei" panose="020B0503020204020204" pitchFamily="34" charset="-122"/>
                <a:cs typeface="+mn-ea"/>
                <a:sym typeface="+mn-lt"/>
              </a:endParaRPr>
            </a:p>
            <a:p>
              <a:pPr algn="ctr" eaLnBrk="0" latinLnBrk="0" hangingPunct="0">
                <a:lnSpc>
                  <a:spcPct val="90000"/>
                </a:lnSpc>
              </a:pPr>
              <a:r>
                <a:rPr lang="zh-CN" altLang="en-US" sz="1100" dirty="0">
                  <a:solidFill>
                    <a:schemeClr val="bg1"/>
                  </a:solidFill>
                  <a:latin typeface="Microsoft YaHei" panose="020B0503020204020204" pitchFamily="34" charset="-122"/>
                  <a:ea typeface="Microsoft YaHei" panose="020B0503020204020204" pitchFamily="34" charset="-122"/>
                  <a:cs typeface="+mn-ea"/>
                  <a:sym typeface="+mn-lt"/>
                </a:rPr>
                <a:t>交接事项</a:t>
              </a:r>
              <a:endParaRPr lang="ko-KR" altLang="en-US" sz="1100" dirty="0">
                <a:solidFill>
                  <a:schemeClr val="bg1"/>
                </a:solidFill>
                <a:latin typeface="Microsoft YaHei" panose="020B0503020204020204" pitchFamily="34" charset="-122"/>
                <a:ea typeface="+mn-ea"/>
                <a:cs typeface="+mn-ea"/>
                <a:sym typeface="+mn-lt"/>
              </a:endParaRPr>
            </a:p>
          </p:txBody>
        </p:sp>
      </p:grpSp>
      <p:graphicFrame>
        <p:nvGraphicFramePr>
          <p:cNvPr id="26" name="Group 17"/>
          <p:cNvGraphicFramePr>
            <a:graphicFrameLocks noGrp="1"/>
          </p:cNvGraphicFramePr>
          <p:nvPr>
            <p:extLst>
              <p:ext uri="{D42A27DB-BD31-4B8C-83A1-F6EECF244321}">
                <p14:modId xmlns:p14="http://schemas.microsoft.com/office/powerpoint/2010/main" val="4178079480"/>
              </p:ext>
            </p:extLst>
          </p:nvPr>
        </p:nvGraphicFramePr>
        <p:xfrm>
          <a:off x="4996708" y="1730156"/>
          <a:ext cx="6522192" cy="4280025"/>
        </p:xfrm>
        <a:graphic>
          <a:graphicData uri="http://schemas.openxmlformats.org/drawingml/2006/table">
            <a:tbl>
              <a:tblPr/>
              <a:tblGrid>
                <a:gridCol w="1429994">
                  <a:extLst>
                    <a:ext uri="{9D8B030D-6E8A-4147-A177-3AD203B41FA5}">
                      <a16:colId xmlns:a16="http://schemas.microsoft.com/office/drawing/2014/main" val="20000"/>
                    </a:ext>
                  </a:extLst>
                </a:gridCol>
                <a:gridCol w="5092198">
                  <a:extLst>
                    <a:ext uri="{9D8B030D-6E8A-4147-A177-3AD203B41FA5}">
                      <a16:colId xmlns:a16="http://schemas.microsoft.com/office/drawing/2014/main" val="20001"/>
                    </a:ext>
                  </a:extLst>
                </a:gridCol>
              </a:tblGrid>
              <a:tr h="340084">
                <a:tc>
                  <a:txBody>
                    <a:bodyPr/>
                    <a:lstStyle/>
                    <a:p>
                      <a:pPr marL="0" marR="0" lvl="0" indent="0" algn="ctr" defTabSz="914400" rtl="0" eaLnBrk="0" fontAlgn="base" latinLnBrk="0" hangingPunct="0">
                        <a:lnSpc>
                          <a:spcPct val="100000"/>
                        </a:lnSpc>
                        <a:spcBef>
                          <a:spcPct val="0"/>
                        </a:spcBef>
                        <a:spcAft>
                          <a:spcPts val="900"/>
                        </a:spcAft>
                        <a:buClrTx/>
                        <a:buSzPct val="80000"/>
                        <a:buFont typeface="Arial" panose="020B0604020202020204" pitchFamily="34" charset="0"/>
                        <a:buNone/>
                      </a:pPr>
                      <a:r>
                        <a:rPr kumimoji="0" lang="zh-CN" altLang="en-US" sz="1200" b="1" i="0" u="none" strike="noStrike" kern="1200" cap="none" normalizeH="0" baseline="0" dirty="0">
                          <a:ln>
                            <a:noFill/>
                          </a:ln>
                          <a:solidFill>
                            <a:schemeClr val="bg1"/>
                          </a:solidFill>
                          <a:effectLst/>
                          <a:latin typeface="Microsoft YaHei" panose="020B0503020204020204" pitchFamily="34" charset="-122"/>
                          <a:ea typeface="Microsoft YaHei" panose="020B0503020204020204" pitchFamily="34" charset="-122"/>
                          <a:cs typeface="+mn-ea"/>
                          <a:sym typeface="+mn-lt"/>
                        </a:rPr>
                        <a:t>区分</a:t>
                      </a:r>
                    </a:p>
                  </a:txBody>
                  <a:tcPr marL="89992" marR="89992" marT="59581" marB="59581"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35ACFD"/>
                    </a:solidFill>
                  </a:tcPr>
                </a:tc>
                <a:tc>
                  <a:txBody>
                    <a:bodyPr/>
                    <a:lstStyle/>
                    <a:p>
                      <a:pPr marL="0" marR="0" lvl="0" indent="0" algn="ctr" defTabSz="914400" rtl="0" eaLnBrk="0" fontAlgn="base" latinLnBrk="0" hangingPunct="0">
                        <a:lnSpc>
                          <a:spcPct val="100000"/>
                        </a:lnSpc>
                        <a:spcBef>
                          <a:spcPct val="0"/>
                        </a:spcBef>
                        <a:spcAft>
                          <a:spcPts val="900"/>
                        </a:spcAft>
                        <a:buClrTx/>
                        <a:buSzPct val="80000"/>
                        <a:buFont typeface="Arial" panose="020B0604020202020204" pitchFamily="34" charset="0"/>
                        <a:buNone/>
                      </a:pPr>
                      <a:r>
                        <a:rPr kumimoji="0" lang="zh-CN" altLang="en-US" sz="1200" b="1" i="0" u="none" strike="noStrike" kern="1200" cap="none" normalizeH="0" baseline="0" dirty="0">
                          <a:ln>
                            <a:noFill/>
                          </a:ln>
                          <a:solidFill>
                            <a:schemeClr val="bg1"/>
                          </a:solidFill>
                          <a:effectLst/>
                          <a:latin typeface="Microsoft YaHei" panose="020B0503020204020204" pitchFamily="34" charset="-122"/>
                          <a:ea typeface="Microsoft YaHei" panose="020B0503020204020204" pitchFamily="34" charset="-122"/>
                          <a:cs typeface="+mn-ea"/>
                          <a:sym typeface="+mn-lt"/>
                        </a:rPr>
                        <a:t>报告及检讨内容</a:t>
                      </a:r>
                    </a:p>
                  </a:txBody>
                  <a:tcPr marL="89992" marR="89992" marT="59581" marB="59581"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35ACFD"/>
                    </a:solidFill>
                  </a:tcPr>
                </a:tc>
                <a:extLst>
                  <a:ext uri="{0D108BD9-81ED-4DB2-BD59-A6C34878D82A}">
                    <a16:rowId xmlns:a16="http://schemas.microsoft.com/office/drawing/2014/main" val="10000"/>
                  </a:ext>
                </a:extLst>
              </a:tr>
              <a:tr h="967911">
                <a:tc>
                  <a:txBody>
                    <a:bodyPr/>
                    <a:lstStyle/>
                    <a:p>
                      <a:pPr marL="0" marR="0" lvl="0" indent="0" algn="ctr" defTabSz="914400" rtl="0" eaLnBrk="0" fontAlgn="base" latinLnBrk="0" hangingPunct="0">
                        <a:lnSpc>
                          <a:spcPct val="100000"/>
                        </a:lnSpc>
                        <a:spcBef>
                          <a:spcPct val="0"/>
                        </a:spcBef>
                        <a:spcAft>
                          <a:spcPts val="900"/>
                        </a:spcAft>
                        <a:buClrTx/>
                        <a:buSzPct val="80000"/>
                        <a:buFont typeface="Arial" panose="020B0604020202020204" pitchFamily="34" charset="0"/>
                        <a:buNone/>
                      </a:pPr>
                      <a:r>
                        <a:rPr kumimoji="0" lang="zh-CN" altLang="en-US" sz="1200" b="1" i="0" u="none" strike="noStrike" kern="1200"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cs typeface="+mn-ea"/>
                          <a:sym typeface="+mn-lt"/>
                        </a:rPr>
                        <a:t>核心业务负责人及</a:t>
                      </a:r>
                      <a:r>
                        <a:rPr kumimoji="0" lang="en-US" altLang="zh-CN" sz="1200" b="1" i="0" u="none" strike="noStrike" kern="1200"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cs typeface="+mn-ea"/>
                          <a:sym typeface="+mn-lt"/>
                        </a:rPr>
                        <a:t>IT</a:t>
                      </a:r>
                      <a:r>
                        <a:rPr kumimoji="0" lang="zh-CN" altLang="en-US" sz="1200" b="1" i="0" u="none" strike="noStrike" kern="1200"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cs typeface="+mn-ea"/>
                          <a:sym typeface="+mn-lt"/>
                        </a:rPr>
                        <a:t>人员全程参与项目</a:t>
                      </a:r>
                      <a:endParaRPr kumimoji="0" lang="ko-KR" altLang="en-US" sz="1200" b="1" i="0" u="none" strike="noStrike" kern="1200" cap="none" normalizeH="0" baseline="0" dirty="0">
                        <a:ln>
                          <a:noFill/>
                        </a:ln>
                        <a:solidFill>
                          <a:schemeClr val="tx1">
                            <a:lumMod val="65000"/>
                            <a:lumOff val="35000"/>
                          </a:schemeClr>
                        </a:solidFill>
                        <a:effectLst/>
                        <a:latin typeface="Microsoft YaHei" panose="020B0503020204020204" pitchFamily="34" charset="-122"/>
                        <a:ea typeface="+mn-ea"/>
                        <a:cs typeface="+mn-ea"/>
                        <a:sym typeface="+mn-lt"/>
                      </a:endParaRPr>
                    </a:p>
                  </a:txBody>
                  <a:tcPr marL="89992" marR="89992" marT="59581" marB="59581"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8ACFFE"/>
                    </a:solidFill>
                  </a:tcPr>
                </a:tc>
                <a:tc>
                  <a:txBody>
                    <a:bodyPr/>
                    <a:lstStyle/>
                    <a:p>
                      <a:pPr marL="88900" marR="0" lvl="0" indent="-88900" algn="l" defTabSz="1014095" rtl="0" eaLnBrk="1" fontAlgn="base" latinLnBrk="0" hangingPunct="1">
                        <a:lnSpc>
                          <a:spcPct val="100000"/>
                        </a:lnSpc>
                        <a:spcBef>
                          <a:spcPct val="40000"/>
                        </a:spcBef>
                        <a:spcAft>
                          <a:spcPct val="0"/>
                        </a:spcAft>
                        <a:buClrTx/>
                        <a:buSzTx/>
                        <a:buFontTx/>
                        <a:buChar char="•"/>
                      </a:pPr>
                      <a:r>
                        <a:rPr kumimoji="1"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业务核心业务人员以及</a:t>
                      </a:r>
                      <a:r>
                        <a:rPr kumimoji="1" lang="en-US"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IT</a:t>
                      </a:r>
                      <a:r>
                        <a:rPr kumimoji="1"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人员与我方沟通执行项目，通过体验系统实施过程，实现先进业务管控流程及技术框架的自然交接。</a:t>
                      </a:r>
                      <a:endParaRPr kumimoji="1" lang="ko-KR" altLang="en-US" sz="12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88900" marR="0" lvl="0" indent="-88900" algn="l" defTabSz="1014095" rtl="0" eaLnBrk="1" fontAlgn="base" latinLnBrk="0" hangingPunct="1">
                        <a:lnSpc>
                          <a:spcPct val="100000"/>
                        </a:lnSpc>
                        <a:spcBef>
                          <a:spcPct val="40000"/>
                        </a:spcBef>
                        <a:spcAft>
                          <a:spcPct val="0"/>
                        </a:spcAft>
                        <a:buClrTx/>
                        <a:buSzTx/>
                        <a:buFontTx/>
                        <a:buChar char="•"/>
                      </a:pPr>
                      <a:r>
                        <a:rPr kumimoji="1"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通过共同作业，提升客户团队的自主业务执行能力</a:t>
                      </a:r>
                      <a:endParaRPr kumimoji="1" lang="ko-KR" altLang="en-US" sz="12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89992" marR="89992" marT="59581" marB="59581"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36973">
                <a:tc>
                  <a:txBody>
                    <a:bodyPr/>
                    <a:lstStyle/>
                    <a:p>
                      <a:pPr marL="0" marR="0" lvl="0" indent="0" algn="ctr" defTabSz="914400" rtl="0" eaLnBrk="0" fontAlgn="base" latinLnBrk="0" hangingPunct="0">
                        <a:lnSpc>
                          <a:spcPct val="100000"/>
                        </a:lnSpc>
                        <a:spcBef>
                          <a:spcPct val="0"/>
                        </a:spcBef>
                        <a:spcAft>
                          <a:spcPts val="900"/>
                        </a:spcAft>
                        <a:buClrTx/>
                        <a:buSzPct val="80000"/>
                        <a:buFont typeface="Arial" panose="020B0604020202020204" pitchFamily="34" charset="0"/>
                        <a:buNone/>
                      </a:pPr>
                      <a:r>
                        <a:rPr kumimoji="0" lang="zh-CN" altLang="en-US" sz="1200" b="1" i="0" u="none" strike="noStrike" kern="1200"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cs typeface="+mn-ea"/>
                          <a:sym typeface="+mn-lt"/>
                        </a:rPr>
                        <a:t>乙方提供信息及资料的技术移交</a:t>
                      </a:r>
                      <a:endParaRPr kumimoji="0" lang="ko-KR" altLang="en-US" sz="1200" b="1" i="0" u="none" strike="noStrike" kern="1200" cap="none" normalizeH="0" baseline="0" dirty="0">
                        <a:ln>
                          <a:noFill/>
                        </a:ln>
                        <a:solidFill>
                          <a:schemeClr val="tx1">
                            <a:lumMod val="65000"/>
                            <a:lumOff val="35000"/>
                          </a:schemeClr>
                        </a:solidFill>
                        <a:effectLst/>
                        <a:latin typeface="Microsoft YaHei" panose="020B0503020204020204" pitchFamily="34" charset="-122"/>
                        <a:ea typeface="+mn-ea"/>
                        <a:cs typeface="+mn-ea"/>
                        <a:sym typeface="+mn-lt"/>
                      </a:endParaRPr>
                    </a:p>
                  </a:txBody>
                  <a:tcPr marL="89992" marR="89992" marT="59581" marB="59581"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8ACFFE"/>
                    </a:solidFill>
                  </a:tcPr>
                </a:tc>
                <a:tc>
                  <a:txBody>
                    <a:bodyPr/>
                    <a:lstStyle/>
                    <a:p>
                      <a:pPr marL="88900" marR="0" lvl="0" indent="-88900" algn="l" defTabSz="1014095" rtl="0" eaLnBrk="1" fontAlgn="base" latinLnBrk="0" hangingPunct="1">
                        <a:lnSpc>
                          <a:spcPct val="100000"/>
                        </a:lnSpc>
                        <a:spcBef>
                          <a:spcPct val="40000"/>
                        </a:spcBef>
                        <a:spcAft>
                          <a:spcPct val="0"/>
                        </a:spcAft>
                        <a:buClrTx/>
                        <a:buSzTx/>
                        <a:buFontTx/>
                        <a:buChar char="•"/>
                      </a:pPr>
                      <a:r>
                        <a:rPr kumimoji="1"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提供对信息技术及关键问题相关的信息和资料</a:t>
                      </a:r>
                      <a:endParaRPr kumimoji="1" lang="ko-KR" altLang="en-US" sz="12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88900" marR="0" lvl="0" indent="-88900" algn="l" defTabSz="1014095" rtl="0" eaLnBrk="1" fontAlgn="base" latinLnBrk="0" hangingPunct="1">
                        <a:lnSpc>
                          <a:spcPct val="100000"/>
                        </a:lnSpc>
                        <a:spcBef>
                          <a:spcPct val="40000"/>
                        </a:spcBef>
                        <a:spcAft>
                          <a:spcPct val="0"/>
                        </a:spcAft>
                        <a:buClrTx/>
                        <a:buSzTx/>
                        <a:buFontTx/>
                        <a:buChar char="•"/>
                      </a:pPr>
                      <a:r>
                        <a:rPr kumimoji="1"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提供最新信息技术动向资料</a:t>
                      </a:r>
                      <a:endParaRPr kumimoji="1" lang="en-US" altLang="ko-KR"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p>
                      <a:pPr marL="88900" marR="0" lvl="0" indent="-88900" algn="l" defTabSz="1014095" rtl="0" eaLnBrk="1" fontAlgn="base" latinLnBrk="0" hangingPunct="1">
                        <a:lnSpc>
                          <a:spcPct val="100000"/>
                        </a:lnSpc>
                        <a:spcBef>
                          <a:spcPct val="40000"/>
                        </a:spcBef>
                        <a:spcAft>
                          <a:spcPct val="0"/>
                        </a:spcAft>
                        <a:buClrTx/>
                        <a:buSzTx/>
                        <a:buFontTx/>
                        <a:buChar char="•"/>
                      </a:pPr>
                      <a:r>
                        <a:rPr kumimoji="1"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提供信息化战略执行的变化方案</a:t>
                      </a:r>
                      <a:endParaRPr kumimoji="1" lang="ko-KR" altLang="en-US" sz="12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88900" marR="0" lvl="0" indent="-88900" algn="l" defTabSz="1014095" rtl="0" eaLnBrk="1" fontAlgn="base" latinLnBrk="0" hangingPunct="1">
                        <a:lnSpc>
                          <a:spcPct val="100000"/>
                        </a:lnSpc>
                        <a:spcBef>
                          <a:spcPct val="40000"/>
                        </a:spcBef>
                        <a:spcAft>
                          <a:spcPct val="0"/>
                        </a:spcAft>
                        <a:buClrTx/>
                        <a:buSzTx/>
                        <a:buFontTx/>
                        <a:buChar char="•"/>
                      </a:pPr>
                      <a:r>
                        <a:rPr kumimoji="1"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支援客户公司推进信息化项目的方向指导咨询</a:t>
                      </a:r>
                      <a:endParaRPr kumimoji="1" lang="ko-KR" altLang="en-US" sz="12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88900" marR="0" lvl="0" indent="-88900" algn="l" defTabSz="1014095" rtl="0" eaLnBrk="1" fontAlgn="base" latinLnBrk="0" hangingPunct="1">
                        <a:lnSpc>
                          <a:spcPct val="100000"/>
                        </a:lnSpc>
                        <a:spcBef>
                          <a:spcPct val="40000"/>
                        </a:spcBef>
                        <a:spcAft>
                          <a:spcPct val="0"/>
                        </a:spcAft>
                        <a:buClrTx/>
                        <a:buSzTx/>
                        <a:buFontTx/>
                        <a:buChar char="•"/>
                      </a:pPr>
                      <a:r>
                        <a:rPr kumimoji="1"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支援系统构建的相应咨询</a:t>
                      </a:r>
                      <a:endParaRPr kumimoji="1" lang="ko-KR" altLang="en-US" sz="12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89992" marR="89992" marT="59581" marB="59581"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5057">
                <a:tc>
                  <a:txBody>
                    <a:bodyPr/>
                    <a:lstStyle/>
                    <a:p>
                      <a:pPr marL="0" marR="0" lvl="0" indent="0" algn="ctr" defTabSz="914400" rtl="0" eaLnBrk="0" fontAlgn="base" latinLnBrk="0" hangingPunct="0">
                        <a:lnSpc>
                          <a:spcPct val="100000"/>
                        </a:lnSpc>
                        <a:spcBef>
                          <a:spcPct val="0"/>
                        </a:spcBef>
                        <a:spcAft>
                          <a:spcPts val="900"/>
                        </a:spcAft>
                        <a:buClrTx/>
                        <a:buSzPct val="80000"/>
                        <a:buFont typeface="Arial" panose="020B0604020202020204" pitchFamily="34" charset="0"/>
                        <a:buNone/>
                      </a:pPr>
                      <a:r>
                        <a:rPr kumimoji="0" lang="zh-CN" altLang="en-US" sz="1200" b="1" i="0" u="none" strike="noStrike" kern="1200"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cs typeface="+mn-ea"/>
                          <a:sym typeface="+mn-lt"/>
                        </a:rPr>
                        <a:t>强化业务主管级及作业员工培训实现完整技术支援</a:t>
                      </a:r>
                    </a:p>
                  </a:txBody>
                  <a:tcPr marL="89992" marR="89992" marT="59581" marB="59581"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8ACFFE"/>
                    </a:solidFill>
                  </a:tcPr>
                </a:tc>
                <a:tc>
                  <a:txBody>
                    <a:bodyPr/>
                    <a:lstStyle/>
                    <a:p>
                      <a:pPr marL="88900" marR="0" lvl="0" indent="-88900" algn="l" defTabSz="1014095" rtl="0" eaLnBrk="1" fontAlgn="base" latinLnBrk="0" hangingPunct="1">
                        <a:lnSpc>
                          <a:spcPct val="100000"/>
                        </a:lnSpc>
                        <a:spcBef>
                          <a:spcPct val="40000"/>
                        </a:spcBef>
                        <a:spcAft>
                          <a:spcPct val="0"/>
                        </a:spcAft>
                        <a:buClrTx/>
                        <a:buSzTx/>
                        <a:buFontTx/>
                        <a:buChar char="•"/>
                      </a:pPr>
                      <a:r>
                        <a:rPr kumimoji="1"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制定完成技术交接计划、交接方式以及交接结果判定基准。</a:t>
                      </a:r>
                      <a:endParaRPr kumimoji="1" lang="en-US"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p>
                      <a:pPr marL="88900" marR="0" lvl="0" indent="-88900" algn="l" defTabSz="1014095" rtl="0" eaLnBrk="1" fontAlgn="base" latinLnBrk="0" hangingPunct="1">
                        <a:lnSpc>
                          <a:spcPct val="100000"/>
                        </a:lnSpc>
                        <a:spcBef>
                          <a:spcPct val="40000"/>
                        </a:spcBef>
                        <a:spcAft>
                          <a:spcPct val="0"/>
                        </a:spcAft>
                        <a:buClrTx/>
                        <a:buSzTx/>
                        <a:buFontTx/>
                        <a:buChar char="•"/>
                      </a:pPr>
                      <a:r>
                        <a:rPr kumimoji="1"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根据计划执行培训及技术交接</a:t>
                      </a:r>
                      <a:endParaRPr kumimoji="1" lang="ko-KR" altLang="en-US" sz="12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88900" marR="0" lvl="0" indent="-88900" algn="l" defTabSz="1014095" rtl="0" eaLnBrk="1" fontAlgn="base" latinLnBrk="0" hangingPunct="1">
                        <a:lnSpc>
                          <a:spcPct val="100000"/>
                        </a:lnSpc>
                        <a:spcBef>
                          <a:spcPct val="40000"/>
                        </a:spcBef>
                        <a:spcAft>
                          <a:spcPct val="0"/>
                        </a:spcAft>
                        <a:buClrTx/>
                        <a:buSzTx/>
                        <a:buFontTx/>
                        <a:buChar char="•"/>
                      </a:pPr>
                      <a:r>
                        <a:rPr kumimoji="1"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培训完成后根据交接结果判定基准进行评价，严格监控技术交接结果。</a:t>
                      </a:r>
                      <a:endParaRPr kumimoji="1" lang="ko-KR" altLang="en-US" sz="12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89992" marR="89992" marT="59581" marB="59581"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7" name="직사각형 41"/>
          <p:cNvSpPr/>
          <p:nvPr/>
        </p:nvSpPr>
        <p:spPr bwMode="auto">
          <a:xfrm>
            <a:off x="1146808" y="1700878"/>
            <a:ext cx="3420380" cy="398569"/>
          </a:xfrm>
          <a:prstGeom prst="rect">
            <a:avLst/>
          </a:prstGeom>
          <a:solidFill>
            <a:srgbClr val="028DEA"/>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导出知识交接方案</a:t>
            </a:r>
            <a:endParaRPr lang="ko-KR" altLang="en-US" sz="1200" b="1" dirty="0">
              <a:solidFill>
                <a:schemeClr val="bg1"/>
              </a:solidFill>
              <a:latin typeface="Microsoft YaHei" panose="020B0503020204020204" pitchFamily="34" charset="-122"/>
              <a:cs typeface="+mn-ea"/>
              <a:sym typeface="+mn-lt"/>
            </a:endParaRPr>
          </a:p>
        </p:txBody>
      </p:sp>
      <p:sp>
        <p:nvSpPr>
          <p:cNvPr id="28" name="직사각형 42"/>
          <p:cNvSpPr/>
          <p:nvPr/>
        </p:nvSpPr>
        <p:spPr bwMode="auto">
          <a:xfrm>
            <a:off x="1146808" y="5703258"/>
            <a:ext cx="3420380" cy="393419"/>
          </a:xfrm>
          <a:prstGeom prst="rect">
            <a:avLst/>
          </a:prstGeom>
          <a:solidFill>
            <a:srgbClr val="028DEA"/>
          </a:solidFill>
          <a:ln w="9525" algn="ctr">
            <a:noFill/>
            <a:round/>
          </a:ln>
        </p:spPr>
        <p:txBody>
          <a:bodyPr wrap="none" lIns="0" tIns="0" rIns="0" bIns="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监控最终技术交接结果</a:t>
            </a:r>
            <a:endParaRPr lang="ko-KR" altLang="en-US" sz="1200" b="1" dirty="0">
              <a:solidFill>
                <a:schemeClr val="bg1"/>
              </a:solidFill>
              <a:latin typeface="Microsoft YaHei" panose="020B0503020204020204" pitchFamily="34" charset="-122"/>
              <a:cs typeface="+mn-ea"/>
              <a:sym typeface="+mn-lt"/>
            </a:endParaRPr>
          </a:p>
        </p:txBody>
      </p:sp>
      <p:sp>
        <p:nvSpPr>
          <p:cNvPr id="29" name="Slide Number Placeholder 5">
            <a:extLst>
              <a:ext uri="{FF2B5EF4-FFF2-40B4-BE49-F238E27FC236}">
                <a16:creationId xmlns:a16="http://schemas.microsoft.com/office/drawing/2014/main" id="{933DF003-B090-6243-9D6F-C11181AC1384}"/>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129</a:t>
            </a:fld>
            <a:endParaRPr lang="en-US" dirty="0"/>
          </a:p>
        </p:txBody>
      </p:sp>
    </p:spTree>
    <p:extLst>
      <p:ext uri="{BB962C8B-B14F-4D97-AF65-F5344CB8AC3E}">
        <p14:creationId xmlns:p14="http://schemas.microsoft.com/office/powerpoint/2010/main" val="3220637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8">
            <a:extLst>
              <a:ext uri="{FF2B5EF4-FFF2-40B4-BE49-F238E27FC236}">
                <a16:creationId xmlns:a16="http://schemas.microsoft.com/office/drawing/2014/main" id="{473399C4-A861-464C-87A8-E0688A3E4FBF}"/>
              </a:ext>
            </a:extLst>
          </p:cNvPr>
          <p:cNvSpPr>
            <a:spLocks noGrp="1"/>
          </p:cNvSpPr>
          <p:nvPr>
            <p:ph type="body" sz="quarter" idx="19"/>
          </p:nvPr>
        </p:nvSpPr>
        <p:spPr>
          <a:xfrm>
            <a:off x="407368" y="3104964"/>
            <a:ext cx="3240360" cy="784886"/>
          </a:xfrm>
        </p:spPr>
        <p:txBody>
          <a:bodyPr/>
          <a:lstStyle/>
          <a:p>
            <a:r>
              <a:rPr kumimoji="1" lang="zh-CN" altLang="en-US" dirty="0"/>
              <a:t>产品介绍</a:t>
            </a:r>
            <a:endParaRPr kumimoji="1" lang="ko-KR" altLang="en-US" dirty="0"/>
          </a:p>
        </p:txBody>
      </p:sp>
      <p:sp>
        <p:nvSpPr>
          <p:cNvPr id="7" name="텍스트 개체 틀 9">
            <a:extLst>
              <a:ext uri="{FF2B5EF4-FFF2-40B4-BE49-F238E27FC236}">
                <a16:creationId xmlns:a16="http://schemas.microsoft.com/office/drawing/2014/main" id="{FFB25DEC-84B4-1B46-86ED-0ACB7693E4EA}"/>
              </a:ext>
            </a:extLst>
          </p:cNvPr>
          <p:cNvSpPr>
            <a:spLocks noGrp="1"/>
          </p:cNvSpPr>
          <p:nvPr>
            <p:ph type="body" sz="quarter" idx="20"/>
          </p:nvPr>
        </p:nvSpPr>
        <p:spPr>
          <a:xfrm>
            <a:off x="2072640" y="980440"/>
            <a:ext cx="2660015" cy="2016125"/>
          </a:xfrm>
        </p:spPr>
        <p:txBody>
          <a:bodyPr/>
          <a:lstStyle/>
          <a:p>
            <a:r>
              <a:rPr kumimoji="1" lang="en-US" altLang="ko-KR" dirty="0"/>
              <a:t>0</a:t>
            </a:r>
            <a:r>
              <a:rPr kumimoji="1" lang="en-US" altLang="zh-CN" dirty="0"/>
              <a:t>2</a:t>
            </a:r>
            <a:endParaRPr kumimoji="1" lang="ko-KR" altLang="en-US" dirty="0"/>
          </a:p>
        </p:txBody>
      </p:sp>
      <p:sp>
        <p:nvSpPr>
          <p:cNvPr id="8" name="텍스트 개체 틀 7">
            <a:extLst>
              <a:ext uri="{FF2B5EF4-FFF2-40B4-BE49-F238E27FC236}">
                <a16:creationId xmlns:a16="http://schemas.microsoft.com/office/drawing/2014/main" id="{0ACA3B84-0569-4152-AA83-78498FE2EAAA}"/>
              </a:ext>
            </a:extLst>
          </p:cNvPr>
          <p:cNvSpPr txBox="1">
            <a:spLocks/>
          </p:cNvSpPr>
          <p:nvPr/>
        </p:nvSpPr>
        <p:spPr>
          <a:xfrm>
            <a:off x="5051883" y="980440"/>
            <a:ext cx="6152774" cy="463735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50000"/>
              </a:lnSpc>
              <a:spcBef>
                <a:spcPts val="1000"/>
              </a:spcBef>
              <a:buFont typeface="Wingdings" panose="05000000000000000000" pitchFamily="2" charset="2"/>
              <a:buChar char="§"/>
              <a:defRPr sz="2000" b="1"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kumimoji="1" lang="en-US" altLang="ko-KR" dirty="0"/>
              <a:t>X-Framework/X-Studio</a:t>
            </a:r>
          </a:p>
          <a:p>
            <a:pPr marL="457200" indent="-457200">
              <a:buFont typeface="+mj-lt"/>
              <a:buAutoNum type="arabicPeriod"/>
            </a:pPr>
            <a:r>
              <a:rPr kumimoji="1" lang="en-US" altLang="ko-KR" dirty="0"/>
              <a:t>X-MES</a:t>
            </a:r>
          </a:p>
          <a:p>
            <a:pPr marL="457200" indent="-457200">
              <a:buFont typeface="+mj-lt"/>
              <a:buAutoNum type="arabicPeriod"/>
            </a:pPr>
            <a:r>
              <a:rPr kumimoji="1" lang="en-US" altLang="ko-KR" dirty="0"/>
              <a:t>X-Monitoring</a:t>
            </a:r>
          </a:p>
          <a:p>
            <a:pPr marL="457200" indent="-457200">
              <a:buFont typeface="+mj-lt"/>
              <a:buAutoNum type="arabicPeriod"/>
            </a:pPr>
            <a:r>
              <a:rPr kumimoji="1" lang="en-US" altLang="ko-KR" dirty="0"/>
              <a:t>X-SCADA</a:t>
            </a:r>
          </a:p>
          <a:p>
            <a:pPr marL="457200" indent="-457200">
              <a:buFont typeface="+mj-lt"/>
              <a:buAutoNum type="arabicPeriod"/>
            </a:pPr>
            <a:r>
              <a:rPr kumimoji="1" lang="en-US" altLang="ko-KR" dirty="0"/>
              <a:t>X-WMS</a:t>
            </a:r>
          </a:p>
          <a:p>
            <a:pPr marL="457200" indent="-457200">
              <a:buFont typeface="+mj-lt"/>
              <a:buAutoNum type="arabicPeriod"/>
            </a:pPr>
            <a:r>
              <a:rPr kumimoji="1" lang="en-US" altLang="ko-KR" dirty="0"/>
              <a:t>X-M</a:t>
            </a:r>
            <a:r>
              <a:rPr kumimoji="1" lang="en-US" altLang="zh-CN" dirty="0"/>
              <a:t>obile</a:t>
            </a:r>
          </a:p>
          <a:p>
            <a:pPr marL="457200" indent="-457200">
              <a:buFont typeface="+mj-lt"/>
              <a:buAutoNum type="arabicPeriod"/>
            </a:pPr>
            <a:r>
              <a:rPr kumimoji="1" lang="en-US" altLang="ko-KR" dirty="0" err="1"/>
              <a:t>X</a:t>
            </a:r>
            <a:r>
              <a:rPr kumimoji="1" lang="en-US" altLang="zh-CN" dirty="0" err="1"/>
              <a:t>q</a:t>
            </a:r>
            <a:r>
              <a:rPr kumimoji="1" lang="en-US" altLang="zh-CN" dirty="0"/>
              <a:t>-SPC</a:t>
            </a:r>
          </a:p>
          <a:p>
            <a:pPr marL="457200" indent="-457200">
              <a:buFont typeface="+mj-lt"/>
              <a:buAutoNum type="arabicPeriod"/>
            </a:pPr>
            <a:r>
              <a:rPr kumimoji="1" lang="en-US" altLang="ko-KR" dirty="0"/>
              <a:t>X-5D</a:t>
            </a:r>
          </a:p>
          <a:p>
            <a:pPr marL="457200" indent="-457200">
              <a:buFont typeface="+mj-lt"/>
              <a:buAutoNum type="arabicPeriod"/>
            </a:pPr>
            <a:r>
              <a:rPr kumimoji="1" lang="en-US" altLang="ko-KR" dirty="0"/>
              <a:t>X-OES</a:t>
            </a:r>
          </a:p>
        </p:txBody>
      </p:sp>
      <p:sp>
        <p:nvSpPr>
          <p:cNvPr id="5" name="矩形: 圆角 4">
            <a:extLst>
              <a:ext uri="{FF2B5EF4-FFF2-40B4-BE49-F238E27FC236}">
                <a16:creationId xmlns:a16="http://schemas.microsoft.com/office/drawing/2014/main" id="{B5B8DA12-0450-4FF6-8142-BB13C252E615}"/>
              </a:ext>
            </a:extLst>
          </p:cNvPr>
          <p:cNvSpPr/>
          <p:nvPr/>
        </p:nvSpPr>
        <p:spPr>
          <a:xfrm>
            <a:off x="11407806" y="53269"/>
            <a:ext cx="736848" cy="177550"/>
          </a:xfrm>
          <a:prstGeom prst="roundRect">
            <a:avLst/>
          </a:prstGeom>
          <a:solidFill>
            <a:srgbClr val="9DB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latin typeface="微软雅黑" panose="020B0503020204020204" pitchFamily="34" charset="-122"/>
                <a:ea typeface="微软雅黑" panose="020B0503020204020204" pitchFamily="34" charset="-122"/>
              </a:rPr>
              <a:t>WX-02</a:t>
            </a:r>
          </a:p>
        </p:txBody>
      </p:sp>
    </p:spTree>
    <p:extLst>
      <p:ext uri="{BB962C8B-B14F-4D97-AF65-F5344CB8AC3E}">
        <p14:creationId xmlns:p14="http://schemas.microsoft.com/office/powerpoint/2010/main" val="2615156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zh-CN" altLang="en-US" dirty="0">
                <a:cs typeface="+mn-ea"/>
                <a:sym typeface="+mn-lt"/>
              </a:rPr>
              <a:t>培训日程计划</a:t>
            </a:r>
            <a:endParaRPr lang="ko-KR" altLang="en-US" dirty="0">
              <a:latin typeface="+mn-lt"/>
              <a:ea typeface="+mn-ea"/>
              <a:cs typeface="+mn-ea"/>
              <a:sym typeface="+mn-lt"/>
            </a:endParaRPr>
          </a:p>
        </p:txBody>
      </p:sp>
      <p:graphicFrame>
        <p:nvGraphicFramePr>
          <p:cNvPr id="96" name="내용 개체 틀 4">
            <a:extLst>
              <a:ext uri="{FF2B5EF4-FFF2-40B4-BE49-F238E27FC236}">
                <a16:creationId xmlns:a16="http://schemas.microsoft.com/office/drawing/2014/main" id="{226DACB3-9873-E54B-A772-E201B106F784}"/>
              </a:ext>
            </a:extLst>
          </p:cNvPr>
          <p:cNvGraphicFramePr>
            <a:graphicFrameLocks/>
          </p:cNvGraphicFramePr>
          <p:nvPr>
            <p:extLst>
              <p:ext uri="{D42A27DB-BD31-4B8C-83A1-F6EECF244321}">
                <p14:modId xmlns:p14="http://schemas.microsoft.com/office/powerpoint/2010/main" val="1752324702"/>
              </p:ext>
            </p:extLst>
          </p:nvPr>
        </p:nvGraphicFramePr>
        <p:xfrm>
          <a:off x="584200" y="932337"/>
          <a:ext cx="11017224" cy="5320882"/>
        </p:xfrm>
        <a:graphic>
          <a:graphicData uri="http://schemas.openxmlformats.org/drawingml/2006/table">
            <a:tbl>
              <a:tblPr firstRow="1" firstCol="1" bandRow="1">
                <a:tableStyleId>{5940675A-B579-460E-94D1-54222C63F5DA}</a:tableStyleId>
              </a:tblPr>
              <a:tblGrid>
                <a:gridCol w="994442">
                  <a:extLst>
                    <a:ext uri="{9D8B030D-6E8A-4147-A177-3AD203B41FA5}">
                      <a16:colId xmlns:a16="http://schemas.microsoft.com/office/drawing/2014/main" val="1009102675"/>
                    </a:ext>
                  </a:extLst>
                </a:gridCol>
                <a:gridCol w="1811603">
                  <a:extLst>
                    <a:ext uri="{9D8B030D-6E8A-4147-A177-3AD203B41FA5}">
                      <a16:colId xmlns:a16="http://schemas.microsoft.com/office/drawing/2014/main" val="2336042983"/>
                    </a:ext>
                  </a:extLst>
                </a:gridCol>
                <a:gridCol w="625776">
                  <a:extLst>
                    <a:ext uri="{9D8B030D-6E8A-4147-A177-3AD203B41FA5}">
                      <a16:colId xmlns:a16="http://schemas.microsoft.com/office/drawing/2014/main" val="341336849"/>
                    </a:ext>
                  </a:extLst>
                </a:gridCol>
                <a:gridCol w="1947169">
                  <a:extLst>
                    <a:ext uri="{9D8B030D-6E8A-4147-A177-3AD203B41FA5}">
                      <a16:colId xmlns:a16="http://schemas.microsoft.com/office/drawing/2014/main" val="2040204627"/>
                    </a:ext>
                  </a:extLst>
                </a:gridCol>
                <a:gridCol w="4099616">
                  <a:extLst>
                    <a:ext uri="{9D8B030D-6E8A-4147-A177-3AD203B41FA5}">
                      <a16:colId xmlns:a16="http://schemas.microsoft.com/office/drawing/2014/main" val="3441237161"/>
                    </a:ext>
                  </a:extLst>
                </a:gridCol>
                <a:gridCol w="1538618">
                  <a:extLst>
                    <a:ext uri="{9D8B030D-6E8A-4147-A177-3AD203B41FA5}">
                      <a16:colId xmlns:a16="http://schemas.microsoft.com/office/drawing/2014/main" val="3793813265"/>
                    </a:ext>
                  </a:extLst>
                </a:gridCol>
              </a:tblGrid>
              <a:tr h="288000">
                <a:tc>
                  <a:txBody>
                    <a:bodyPr/>
                    <a:lstStyle/>
                    <a:p>
                      <a:pPr algn="ctr">
                        <a:spcAft>
                          <a:spcPts val="0"/>
                        </a:spcAft>
                      </a:pPr>
                      <a:r>
                        <a:rPr lang="zh-CN" sz="1000" kern="100" dirty="0">
                          <a:solidFill>
                            <a:schemeClr val="bg1"/>
                          </a:solidFill>
                          <a:effectLst/>
                          <a:latin typeface="Microsoft YaHei" panose="020B0503020204020204" pitchFamily="34" charset="-122"/>
                          <a:ea typeface="Microsoft YaHei" panose="020B0503020204020204" pitchFamily="34" charset="-122"/>
                          <a:cs typeface="+mn-ea"/>
                          <a:sym typeface="+mn-lt"/>
                        </a:rPr>
                        <a:t>项目阶段</a:t>
                      </a:r>
                      <a:endParaRPr lang="ko-KR" sz="1000" b="1" kern="100" dirty="0">
                        <a:solidFill>
                          <a:schemeClr val="bg1"/>
                        </a:solidFill>
                        <a:effectLst/>
                        <a:latin typeface="Microsoft YaHei" panose="020B0503020204020204" pitchFamily="34" charset="-122"/>
                        <a:ea typeface="+mn-ea"/>
                        <a:cs typeface="+mn-ea"/>
                        <a:sym typeface="+mn-lt"/>
                      </a:endParaRPr>
                    </a:p>
                  </a:txBody>
                  <a:tcPr marL="3119" marR="3119" marT="0" marB="0" anchor="ctr">
                    <a:solidFill>
                      <a:srgbClr val="00B0F0"/>
                    </a:solidFill>
                  </a:tcPr>
                </a:tc>
                <a:tc>
                  <a:txBody>
                    <a:bodyPr/>
                    <a:lstStyle/>
                    <a:p>
                      <a:pPr algn="ctr">
                        <a:spcAft>
                          <a:spcPts val="0"/>
                        </a:spcAft>
                      </a:pPr>
                      <a:r>
                        <a:rPr lang="zh-CN" sz="1000" kern="100" dirty="0">
                          <a:solidFill>
                            <a:schemeClr val="bg1"/>
                          </a:solidFill>
                          <a:effectLst/>
                          <a:latin typeface="Microsoft YaHei" panose="020B0503020204020204" pitchFamily="34" charset="-122"/>
                          <a:ea typeface="Microsoft YaHei" panose="020B0503020204020204" pitchFamily="34" charset="-122"/>
                          <a:cs typeface="+mn-ea"/>
                          <a:sym typeface="+mn-lt"/>
                        </a:rPr>
                        <a:t>培训课程</a:t>
                      </a:r>
                      <a:endParaRPr lang="ko-KR" sz="1000" b="1" kern="100" dirty="0">
                        <a:solidFill>
                          <a:schemeClr val="bg1"/>
                        </a:solidFill>
                        <a:effectLst/>
                        <a:latin typeface="Microsoft YaHei" panose="020B0503020204020204" pitchFamily="34" charset="-122"/>
                        <a:ea typeface="+mn-ea"/>
                        <a:cs typeface="+mn-ea"/>
                        <a:sym typeface="+mn-lt"/>
                      </a:endParaRPr>
                    </a:p>
                  </a:txBody>
                  <a:tcPr marL="3119" marR="3119" marT="0" marB="0" anchor="ctr">
                    <a:solidFill>
                      <a:srgbClr val="00B0F0"/>
                    </a:solidFill>
                  </a:tcPr>
                </a:tc>
                <a:tc>
                  <a:txBody>
                    <a:bodyPr/>
                    <a:lstStyle/>
                    <a:p>
                      <a:pPr algn="ctr">
                        <a:spcAft>
                          <a:spcPts val="0"/>
                        </a:spcAft>
                      </a:pPr>
                      <a:r>
                        <a:rPr lang="zh-CN" sz="1000" kern="100">
                          <a:solidFill>
                            <a:schemeClr val="bg1"/>
                          </a:solidFill>
                          <a:effectLst/>
                          <a:latin typeface="Microsoft YaHei" panose="020B0503020204020204" pitchFamily="34" charset="-122"/>
                          <a:ea typeface="Microsoft YaHei" panose="020B0503020204020204" pitchFamily="34" charset="-122"/>
                          <a:cs typeface="+mn-ea"/>
                          <a:sym typeface="+mn-lt"/>
                        </a:rPr>
                        <a:t>培训天数</a:t>
                      </a:r>
                      <a:endParaRPr lang="ko-KR" sz="1000" b="1" kern="100">
                        <a:solidFill>
                          <a:schemeClr val="bg1"/>
                        </a:solidFill>
                        <a:effectLst/>
                        <a:latin typeface="Microsoft YaHei" panose="020B0503020204020204" pitchFamily="34" charset="-122"/>
                        <a:ea typeface="+mn-ea"/>
                        <a:cs typeface="+mn-ea"/>
                        <a:sym typeface="+mn-lt"/>
                      </a:endParaRPr>
                    </a:p>
                  </a:txBody>
                  <a:tcPr marL="3119" marR="3119" marT="0" marB="0" anchor="ctr">
                    <a:solidFill>
                      <a:srgbClr val="00B0F0"/>
                    </a:solidFill>
                  </a:tcPr>
                </a:tc>
                <a:tc>
                  <a:txBody>
                    <a:bodyPr/>
                    <a:lstStyle/>
                    <a:p>
                      <a:pPr algn="ctr">
                        <a:spcAft>
                          <a:spcPts val="0"/>
                        </a:spcAft>
                      </a:pPr>
                      <a:r>
                        <a:rPr lang="zh-CN" sz="1000" kern="100" dirty="0">
                          <a:solidFill>
                            <a:schemeClr val="bg1"/>
                          </a:solidFill>
                          <a:effectLst/>
                          <a:latin typeface="Microsoft YaHei" panose="020B0503020204020204" pitchFamily="34" charset="-122"/>
                          <a:ea typeface="Microsoft YaHei" panose="020B0503020204020204" pitchFamily="34" charset="-122"/>
                          <a:cs typeface="+mn-ea"/>
                          <a:sym typeface="+mn-lt"/>
                        </a:rPr>
                        <a:t>培训对象</a:t>
                      </a:r>
                      <a:endParaRPr lang="ko-KR" sz="1000" b="1" kern="100" dirty="0">
                        <a:solidFill>
                          <a:schemeClr val="bg1"/>
                        </a:solidFill>
                        <a:effectLst/>
                        <a:latin typeface="Microsoft YaHei" panose="020B0503020204020204" pitchFamily="34" charset="-122"/>
                        <a:ea typeface="+mn-ea"/>
                        <a:cs typeface="+mn-ea"/>
                        <a:sym typeface="+mn-lt"/>
                      </a:endParaRPr>
                    </a:p>
                  </a:txBody>
                  <a:tcPr marL="3119" marR="3119" marT="0" marB="0" anchor="ctr">
                    <a:solidFill>
                      <a:srgbClr val="00B0F0"/>
                    </a:solidFill>
                  </a:tcPr>
                </a:tc>
                <a:tc>
                  <a:txBody>
                    <a:bodyPr/>
                    <a:lstStyle/>
                    <a:p>
                      <a:pPr algn="ctr">
                        <a:spcAft>
                          <a:spcPts val="0"/>
                        </a:spcAft>
                      </a:pPr>
                      <a:r>
                        <a:rPr lang="zh-CN" sz="1000" kern="100" dirty="0">
                          <a:solidFill>
                            <a:schemeClr val="bg1"/>
                          </a:solidFill>
                          <a:effectLst/>
                          <a:latin typeface="Microsoft YaHei" panose="020B0503020204020204" pitchFamily="34" charset="-122"/>
                          <a:ea typeface="Microsoft YaHei" panose="020B0503020204020204" pitchFamily="34" charset="-122"/>
                          <a:cs typeface="+mn-ea"/>
                          <a:sym typeface="+mn-lt"/>
                        </a:rPr>
                        <a:t>培训前准备及培训要求</a:t>
                      </a:r>
                      <a:endParaRPr lang="ko-KR" sz="1000" b="1" kern="100" dirty="0">
                        <a:solidFill>
                          <a:schemeClr val="bg1"/>
                        </a:solidFill>
                        <a:effectLst/>
                        <a:latin typeface="Microsoft YaHei" panose="020B0503020204020204" pitchFamily="34" charset="-122"/>
                        <a:ea typeface="+mn-ea"/>
                        <a:cs typeface="+mn-ea"/>
                        <a:sym typeface="+mn-lt"/>
                      </a:endParaRPr>
                    </a:p>
                  </a:txBody>
                  <a:tcPr marL="3119" marR="3119" marT="0" marB="0" anchor="ctr">
                    <a:solidFill>
                      <a:srgbClr val="00B0F0"/>
                    </a:solidFill>
                  </a:tcPr>
                </a:tc>
                <a:tc>
                  <a:txBody>
                    <a:bodyPr/>
                    <a:lstStyle/>
                    <a:p>
                      <a:pPr algn="ctr">
                        <a:spcAft>
                          <a:spcPts val="0"/>
                        </a:spcAft>
                      </a:pPr>
                      <a:r>
                        <a:rPr lang="zh-CN" sz="1000" kern="100" dirty="0">
                          <a:solidFill>
                            <a:schemeClr val="bg1"/>
                          </a:solidFill>
                          <a:effectLst/>
                          <a:latin typeface="Microsoft YaHei" panose="020B0503020204020204" pitchFamily="34" charset="-122"/>
                          <a:ea typeface="Microsoft YaHei" panose="020B0503020204020204" pitchFamily="34" charset="-122"/>
                          <a:cs typeface="+mn-ea"/>
                          <a:sym typeface="+mn-lt"/>
                        </a:rPr>
                        <a:t>培训教师</a:t>
                      </a:r>
                      <a:endParaRPr lang="ko-KR" sz="1000" b="1" kern="100" dirty="0">
                        <a:solidFill>
                          <a:schemeClr val="bg1"/>
                        </a:solidFill>
                        <a:effectLst/>
                        <a:latin typeface="Microsoft YaHei" panose="020B0503020204020204" pitchFamily="34" charset="-122"/>
                        <a:ea typeface="+mn-ea"/>
                        <a:cs typeface="+mn-ea"/>
                        <a:sym typeface="+mn-lt"/>
                      </a:endParaRPr>
                    </a:p>
                  </a:txBody>
                  <a:tcPr marL="3119" marR="3119" marT="0" marB="0" anchor="ctr">
                    <a:solidFill>
                      <a:srgbClr val="00B0F0"/>
                    </a:solidFill>
                  </a:tcPr>
                </a:tc>
                <a:extLst>
                  <a:ext uri="{0D108BD9-81ED-4DB2-BD59-A6C34878D82A}">
                    <a16:rowId xmlns:a16="http://schemas.microsoft.com/office/drawing/2014/main" val="1827033129"/>
                  </a:ext>
                </a:extLst>
              </a:tr>
              <a:tr h="309841">
                <a:tc>
                  <a:txBody>
                    <a:bodyPr/>
                    <a:lstStyle/>
                    <a:p>
                      <a:pPr algn="ct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方案设计</a:t>
                      </a:r>
                      <a:endParaRPr lang="ko-KR" sz="800" b="1" kern="100" dirty="0">
                        <a:effectLst/>
                        <a:latin typeface="Microsoft YaHei" panose="020B0503020204020204" pitchFamily="34" charset="-122"/>
                        <a:ea typeface="+mn-ea"/>
                        <a:cs typeface="+mn-ea"/>
                        <a:sym typeface="+mn-lt"/>
                      </a:endParaRPr>
                    </a:p>
                  </a:txBody>
                  <a:tcPr marL="3119" marR="3119"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800" kern="100" dirty="0">
                          <a:effectLst/>
                          <a:latin typeface="Microsoft YaHei" panose="020B0503020204020204" pitchFamily="34" charset="-122"/>
                          <a:ea typeface="Microsoft YaHei" panose="020B0503020204020204" pitchFamily="34" charset="-122"/>
                          <a:cs typeface="+mn-ea"/>
                          <a:sym typeface="+mn-lt"/>
                        </a:rPr>
                        <a:t>TO-BE</a:t>
                      </a:r>
                      <a:r>
                        <a:rPr lang="zh-CN" sz="800" kern="100" dirty="0">
                          <a:effectLst/>
                          <a:latin typeface="Microsoft YaHei" panose="020B0503020204020204" pitchFamily="34" charset="-122"/>
                          <a:ea typeface="Microsoft YaHei" panose="020B0503020204020204" pitchFamily="34" charset="-122"/>
                          <a:cs typeface="+mn-ea"/>
                          <a:sym typeface="+mn-lt"/>
                        </a:rPr>
                        <a:t>方案讲解</a:t>
                      </a:r>
                      <a:endParaRPr lang="ko-KR" sz="800" b="0" kern="100" dirty="0">
                        <a:effectLst/>
                        <a:latin typeface="Microsoft YaHei" panose="020B0503020204020204" pitchFamily="34" charset="-122"/>
                        <a:ea typeface="+mn-ea"/>
                        <a:cs typeface="+mn-ea"/>
                        <a:sym typeface="+mn-lt"/>
                      </a:endParaRPr>
                    </a:p>
                  </a:txBody>
                  <a:tcPr marL="36000" marR="36000"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高层领导，各车间主管及业务负责人</a:t>
                      </a:r>
                      <a:endParaRPr lang="ko-KR" sz="800" b="0" kern="100" dirty="0">
                        <a:effectLst/>
                        <a:latin typeface="Microsoft YaHei" panose="020B0503020204020204" pitchFamily="34" charset="-122"/>
                        <a:ea typeface="+mn-ea"/>
                        <a:cs typeface="+mn-ea"/>
                        <a:sym typeface="+mn-lt"/>
                      </a:endParaRPr>
                    </a:p>
                  </a:txBody>
                  <a:tcPr marL="36000" marR="3600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了解当前业务现状以及存在的问题</a:t>
                      </a:r>
                      <a:endParaRPr lang="ko-KR" sz="800" b="0" kern="100" dirty="0">
                        <a:effectLst/>
                        <a:latin typeface="Microsoft YaHei" panose="020B0503020204020204" pitchFamily="34" charset="-122"/>
                        <a:ea typeface="+mn-ea"/>
                        <a:cs typeface="+mn-ea"/>
                        <a:sym typeface="+mn-lt"/>
                      </a:endParaRPr>
                    </a:p>
                  </a:txBody>
                  <a:tcPr marL="36000" marR="3600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微迅</a:t>
                      </a:r>
                      <a:r>
                        <a:rPr lang="en-US" sz="800" kern="100" dirty="0">
                          <a:effectLst/>
                          <a:latin typeface="Microsoft YaHei" panose="020B0503020204020204" pitchFamily="34" charset="-122"/>
                          <a:ea typeface="Microsoft YaHei" panose="020B0503020204020204" pitchFamily="34" charset="-122"/>
                          <a:cs typeface="+mn-ea"/>
                          <a:sym typeface="+mn-lt"/>
                        </a:rPr>
                        <a:t>MES</a:t>
                      </a:r>
                      <a:r>
                        <a:rPr lang="zh-CN" sz="800" kern="100" dirty="0">
                          <a:effectLst/>
                          <a:latin typeface="Microsoft YaHei" panose="020B0503020204020204" pitchFamily="34" charset="-122"/>
                          <a:ea typeface="Microsoft YaHei" panose="020B0503020204020204" pitchFamily="34" charset="-122"/>
                          <a:cs typeface="+mn-ea"/>
                          <a:sym typeface="+mn-lt"/>
                        </a:rPr>
                        <a:t>项目顾问</a:t>
                      </a:r>
                      <a:endParaRPr lang="ko-KR" sz="800" b="0" kern="100" dirty="0">
                        <a:effectLst/>
                        <a:latin typeface="Microsoft YaHei" panose="020B0503020204020204" pitchFamily="34" charset="-122"/>
                        <a:ea typeface="+mn-ea"/>
                        <a:cs typeface="+mn-ea"/>
                        <a:sym typeface="+mn-lt"/>
                      </a:endParaRPr>
                    </a:p>
                  </a:txBody>
                  <a:tcPr marL="36000" marR="3600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2369544"/>
                  </a:ext>
                </a:extLst>
              </a:tr>
              <a:tr h="309841">
                <a:tc rowSpan="5">
                  <a:txBody>
                    <a:bodyPr/>
                    <a:lstStyle/>
                    <a:p>
                      <a:pPr algn="ct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系统开发</a:t>
                      </a:r>
                      <a:endParaRPr lang="ko-KR" sz="800" b="1" kern="100" dirty="0">
                        <a:effectLst/>
                        <a:latin typeface="Microsoft YaHei" panose="020B0503020204020204" pitchFamily="34" charset="-122"/>
                        <a:ea typeface="+mn-ea"/>
                        <a:cs typeface="+mn-ea"/>
                        <a:sym typeface="+mn-lt"/>
                      </a:endParaRPr>
                    </a:p>
                  </a:txBody>
                  <a:tcPr marL="3119" marR="3119"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X-MES</a:t>
                      </a:r>
                      <a:r>
                        <a:rPr lang="zh-CN" sz="800" kern="100">
                          <a:effectLst/>
                          <a:latin typeface="Microsoft YaHei" panose="020B0503020204020204" pitchFamily="34" charset="-122"/>
                          <a:ea typeface="Microsoft YaHei" panose="020B0503020204020204" pitchFamily="34" charset="-122"/>
                          <a:cs typeface="+mn-ea"/>
                          <a:sym typeface="+mn-lt"/>
                        </a:rPr>
                        <a:t>系统架构培训</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开发人员</a:t>
                      </a:r>
                      <a:endParaRPr lang="ko-KR" sz="800" b="0" kern="100" dirty="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具备</a:t>
                      </a:r>
                      <a:r>
                        <a:rPr lang="en-US" sz="800" kern="100">
                          <a:effectLst/>
                          <a:latin typeface="Microsoft YaHei" panose="020B0503020204020204" pitchFamily="34" charset="-122"/>
                          <a:ea typeface="Microsoft YaHei" panose="020B0503020204020204" pitchFamily="34" charset="-122"/>
                          <a:cs typeface="+mn-ea"/>
                          <a:sym typeface="+mn-lt"/>
                        </a:rPr>
                        <a:t>3</a:t>
                      </a:r>
                      <a:r>
                        <a:rPr lang="zh-CN" sz="800" kern="100">
                          <a:effectLst/>
                          <a:latin typeface="Microsoft YaHei" panose="020B0503020204020204" pitchFamily="34" charset="-122"/>
                          <a:ea typeface="Microsoft YaHei" panose="020B0503020204020204" pitchFamily="34" charset="-122"/>
                          <a:cs typeface="+mn-ea"/>
                          <a:sym typeface="+mn-lt"/>
                        </a:rPr>
                        <a:t>年或以上开发经验，掌握</a:t>
                      </a:r>
                      <a:r>
                        <a:rPr lang="en-US" sz="800" kern="100">
                          <a:effectLst/>
                          <a:latin typeface="Microsoft YaHei" panose="020B0503020204020204" pitchFamily="34" charset="-122"/>
                          <a:ea typeface="Microsoft YaHei" panose="020B0503020204020204" pitchFamily="34" charset="-122"/>
                          <a:cs typeface="+mn-ea"/>
                          <a:sym typeface="+mn-lt"/>
                        </a:rPr>
                        <a:t>java</a:t>
                      </a:r>
                      <a:r>
                        <a:rPr lang="zh-CN" sz="800" kern="100">
                          <a:effectLst/>
                          <a:latin typeface="Microsoft YaHei" panose="020B0503020204020204" pitchFamily="34" charset="-122"/>
                          <a:ea typeface="Microsoft YaHei" panose="020B0503020204020204" pitchFamily="34" charset="-122"/>
                          <a:cs typeface="+mn-ea"/>
                          <a:sym typeface="+mn-lt"/>
                        </a:rPr>
                        <a:t>或其他一种或一种以上开发语言</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微迅</a:t>
                      </a:r>
                      <a:r>
                        <a:rPr lang="en-US" sz="800" kern="100" dirty="0">
                          <a:effectLst/>
                          <a:latin typeface="Microsoft YaHei" panose="020B0503020204020204" pitchFamily="34" charset="-122"/>
                          <a:ea typeface="Microsoft YaHei" panose="020B0503020204020204" pitchFamily="34" charset="-122"/>
                          <a:cs typeface="+mn-ea"/>
                          <a:sym typeface="+mn-lt"/>
                        </a:rPr>
                        <a:t>MES</a:t>
                      </a:r>
                      <a:r>
                        <a:rPr lang="zh-CN" sz="800" kern="100" dirty="0">
                          <a:effectLst/>
                          <a:latin typeface="Microsoft YaHei" panose="020B0503020204020204" pitchFamily="34" charset="-122"/>
                          <a:ea typeface="Microsoft YaHei" panose="020B0503020204020204" pitchFamily="34" charset="-122"/>
                          <a:cs typeface="+mn-ea"/>
                          <a:sym typeface="+mn-lt"/>
                        </a:rPr>
                        <a:t>项目</a:t>
                      </a:r>
                      <a:r>
                        <a:rPr lang="en-US" sz="800" kern="100" dirty="0">
                          <a:effectLst/>
                          <a:latin typeface="Microsoft YaHei" panose="020B0503020204020204" pitchFamily="34" charset="-122"/>
                          <a:ea typeface="Microsoft YaHei" panose="020B0503020204020204" pitchFamily="34" charset="-122"/>
                          <a:cs typeface="+mn-ea"/>
                          <a:sym typeface="+mn-lt"/>
                        </a:rPr>
                        <a:t>PL</a:t>
                      </a:r>
                      <a:endParaRPr lang="ko-KR" sz="800" b="0" kern="100" dirty="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0760524"/>
                  </a:ext>
                </a:extLst>
              </a:tr>
              <a:tr h="394439">
                <a:tc vMerge="1">
                  <a:txBody>
                    <a:bodyPr/>
                    <a:lstStyle/>
                    <a:p>
                      <a:pPr latinLnBrk="1"/>
                      <a:endParaRPr lang="ko-KR" altLang="en-US"/>
                    </a:p>
                  </a:txBody>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X-MES</a:t>
                      </a:r>
                      <a:r>
                        <a:rPr lang="zh-CN" sz="800" kern="100">
                          <a:effectLst/>
                          <a:latin typeface="Microsoft YaHei" panose="020B0503020204020204" pitchFamily="34" charset="-122"/>
                          <a:ea typeface="Microsoft YaHei" panose="020B0503020204020204" pitchFamily="34" charset="-122"/>
                          <a:cs typeface="+mn-ea"/>
                          <a:sym typeface="+mn-lt"/>
                        </a:rPr>
                        <a:t>数据库设计培训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开发人员</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具备</a:t>
                      </a:r>
                      <a:r>
                        <a:rPr lang="en-US" sz="800" kern="100">
                          <a:effectLst/>
                          <a:latin typeface="Microsoft YaHei" panose="020B0503020204020204" pitchFamily="34" charset="-122"/>
                          <a:ea typeface="Microsoft YaHei" panose="020B0503020204020204" pitchFamily="34" charset="-122"/>
                          <a:cs typeface="+mn-ea"/>
                          <a:sym typeface="+mn-lt"/>
                        </a:rPr>
                        <a:t>3</a:t>
                      </a:r>
                      <a:r>
                        <a:rPr lang="zh-CN" sz="800" kern="100">
                          <a:effectLst/>
                          <a:latin typeface="Microsoft YaHei" panose="020B0503020204020204" pitchFamily="34" charset="-122"/>
                          <a:ea typeface="Microsoft YaHei" panose="020B0503020204020204" pitchFamily="34" charset="-122"/>
                          <a:cs typeface="+mn-ea"/>
                          <a:sym typeface="+mn-lt"/>
                        </a:rPr>
                        <a:t>年或以上开发经验，掌握</a:t>
                      </a:r>
                      <a:r>
                        <a:rPr lang="en-US" sz="800" kern="100">
                          <a:effectLst/>
                          <a:latin typeface="Microsoft YaHei" panose="020B0503020204020204" pitchFamily="34" charset="-122"/>
                          <a:ea typeface="Microsoft YaHei" panose="020B0503020204020204" pitchFamily="34" charset="-122"/>
                          <a:cs typeface="+mn-ea"/>
                          <a:sym typeface="+mn-lt"/>
                        </a:rPr>
                        <a:t>oracle</a:t>
                      </a:r>
                      <a:r>
                        <a:rPr lang="zh-CN" sz="800" kern="100">
                          <a:effectLst/>
                          <a:latin typeface="Microsoft YaHei" panose="020B0503020204020204" pitchFamily="34" charset="-122"/>
                          <a:ea typeface="Microsoft YaHei" panose="020B0503020204020204" pitchFamily="34" charset="-122"/>
                          <a:cs typeface="+mn-ea"/>
                          <a:sym typeface="+mn-lt"/>
                        </a:rPr>
                        <a:t>、</a:t>
                      </a:r>
                      <a:r>
                        <a:rPr lang="en-US" sz="800" kern="100">
                          <a:effectLst/>
                          <a:latin typeface="Microsoft YaHei" panose="020B0503020204020204" pitchFamily="34" charset="-122"/>
                          <a:ea typeface="Microsoft YaHei" panose="020B0503020204020204" pitchFamily="34" charset="-122"/>
                          <a:cs typeface="+mn-ea"/>
                          <a:sym typeface="+mn-lt"/>
                        </a:rPr>
                        <a:t>postgresql</a:t>
                      </a:r>
                      <a:r>
                        <a:rPr lang="zh-CN" sz="800" kern="100">
                          <a:effectLst/>
                          <a:latin typeface="Microsoft YaHei" panose="020B0503020204020204" pitchFamily="34" charset="-122"/>
                          <a:ea typeface="Microsoft YaHei" panose="020B0503020204020204" pitchFamily="34" charset="-122"/>
                          <a:cs typeface="+mn-ea"/>
                          <a:sym typeface="+mn-lt"/>
                        </a:rPr>
                        <a:t>、</a:t>
                      </a:r>
                      <a:r>
                        <a:rPr lang="en-US" sz="800" kern="100">
                          <a:effectLst/>
                          <a:latin typeface="Microsoft YaHei" panose="020B0503020204020204" pitchFamily="34" charset="-122"/>
                          <a:ea typeface="Microsoft YaHei" panose="020B0503020204020204" pitchFamily="34" charset="-122"/>
                          <a:cs typeface="+mn-ea"/>
                          <a:sym typeface="+mn-lt"/>
                        </a:rPr>
                        <a:t>SQL Server</a:t>
                      </a:r>
                      <a:r>
                        <a:rPr lang="zh-CN" sz="800" kern="100">
                          <a:effectLst/>
                          <a:latin typeface="Microsoft YaHei" panose="020B0503020204020204" pitchFamily="34" charset="-122"/>
                          <a:ea typeface="Microsoft YaHei" panose="020B0503020204020204" pitchFamily="34" charset="-122"/>
                          <a:cs typeface="+mn-ea"/>
                          <a:sym typeface="+mn-lt"/>
                        </a:rPr>
                        <a:t>等一种或一种以上关系型数据库开发</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微迅</a:t>
                      </a:r>
                      <a:r>
                        <a:rPr lang="en-US" sz="800" kern="100">
                          <a:effectLst/>
                          <a:latin typeface="Microsoft YaHei" panose="020B0503020204020204" pitchFamily="34" charset="-122"/>
                          <a:ea typeface="Microsoft YaHei" panose="020B0503020204020204" pitchFamily="34" charset="-122"/>
                          <a:cs typeface="+mn-ea"/>
                          <a:sym typeface="+mn-lt"/>
                        </a:rPr>
                        <a:t>MES</a:t>
                      </a:r>
                      <a:r>
                        <a:rPr lang="zh-CN" sz="800" kern="100">
                          <a:effectLst/>
                          <a:latin typeface="Microsoft YaHei" panose="020B0503020204020204" pitchFamily="34" charset="-122"/>
                          <a:ea typeface="Microsoft YaHei" panose="020B0503020204020204" pitchFamily="34" charset="-122"/>
                          <a:cs typeface="+mn-ea"/>
                          <a:sym typeface="+mn-lt"/>
                        </a:rPr>
                        <a:t>项目</a:t>
                      </a:r>
                      <a:r>
                        <a:rPr lang="en-US" sz="800" kern="100">
                          <a:effectLst/>
                          <a:latin typeface="Microsoft YaHei" panose="020B0503020204020204" pitchFamily="34" charset="-122"/>
                          <a:ea typeface="Microsoft YaHei" panose="020B0503020204020204" pitchFamily="34" charset="-122"/>
                          <a:cs typeface="+mn-ea"/>
                          <a:sym typeface="+mn-lt"/>
                        </a:rPr>
                        <a:t>PL</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6727562"/>
                  </a:ext>
                </a:extLst>
              </a:tr>
              <a:tr h="394439">
                <a:tc vMerge="1">
                  <a:txBody>
                    <a:bodyPr/>
                    <a:lstStyle/>
                    <a:p>
                      <a:pPr latinLnBrk="1"/>
                      <a:endParaRPr lang="ko-KR" altLang="en-US"/>
                    </a:p>
                  </a:txBody>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X-MES</a:t>
                      </a:r>
                      <a:r>
                        <a:rPr lang="zh-CN" sz="800" kern="100">
                          <a:effectLst/>
                          <a:latin typeface="Microsoft YaHei" panose="020B0503020204020204" pitchFamily="34" charset="-122"/>
                          <a:ea typeface="Microsoft YaHei" panose="020B0503020204020204" pitchFamily="34" charset="-122"/>
                          <a:cs typeface="+mn-ea"/>
                          <a:sym typeface="+mn-lt"/>
                        </a:rPr>
                        <a:t>接口设计培训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开发人员</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具备</a:t>
                      </a:r>
                      <a:r>
                        <a:rPr lang="en-US" sz="800" kern="100" dirty="0">
                          <a:effectLst/>
                          <a:latin typeface="Microsoft YaHei" panose="020B0503020204020204" pitchFamily="34" charset="-122"/>
                          <a:ea typeface="Microsoft YaHei" panose="020B0503020204020204" pitchFamily="34" charset="-122"/>
                          <a:cs typeface="+mn-ea"/>
                          <a:sym typeface="+mn-lt"/>
                        </a:rPr>
                        <a:t>3</a:t>
                      </a:r>
                      <a:r>
                        <a:rPr lang="zh-CN" sz="800" kern="100" dirty="0">
                          <a:effectLst/>
                          <a:latin typeface="Microsoft YaHei" panose="020B0503020204020204" pitchFamily="34" charset="-122"/>
                          <a:ea typeface="Microsoft YaHei" panose="020B0503020204020204" pitchFamily="34" charset="-122"/>
                          <a:cs typeface="+mn-ea"/>
                          <a:sym typeface="+mn-lt"/>
                        </a:rPr>
                        <a:t>年或以上开发经验，掌握</a:t>
                      </a:r>
                      <a:r>
                        <a:rPr lang="en-US" sz="800" kern="100" dirty="0">
                          <a:effectLst/>
                          <a:latin typeface="Microsoft YaHei" panose="020B0503020204020204" pitchFamily="34" charset="-122"/>
                          <a:ea typeface="Microsoft YaHei" panose="020B0503020204020204" pitchFamily="34" charset="-122"/>
                          <a:cs typeface="+mn-ea"/>
                          <a:sym typeface="+mn-lt"/>
                        </a:rPr>
                        <a:t>webservers</a:t>
                      </a:r>
                      <a:r>
                        <a:rPr lang="zh-CN" sz="800" kern="100" dirty="0">
                          <a:effectLst/>
                          <a:latin typeface="Microsoft YaHei" panose="020B0503020204020204" pitchFamily="34" charset="-122"/>
                          <a:ea typeface="Microsoft YaHei" panose="020B0503020204020204" pitchFamily="34" charset="-122"/>
                          <a:cs typeface="+mn-ea"/>
                          <a:sym typeface="+mn-lt"/>
                        </a:rPr>
                        <a:t>、</a:t>
                      </a:r>
                      <a:r>
                        <a:rPr lang="en-US" sz="800" kern="100" dirty="0" err="1">
                          <a:effectLst/>
                          <a:latin typeface="Microsoft YaHei" panose="020B0503020204020204" pitchFamily="34" charset="-122"/>
                          <a:ea typeface="Microsoft YaHei" panose="020B0503020204020204" pitchFamily="34" charset="-122"/>
                          <a:cs typeface="+mn-ea"/>
                          <a:sym typeface="+mn-lt"/>
                        </a:rPr>
                        <a:t>json</a:t>
                      </a:r>
                      <a:r>
                        <a:rPr lang="zh-CN" sz="800" kern="100" dirty="0">
                          <a:effectLst/>
                          <a:latin typeface="Microsoft YaHei" panose="020B0503020204020204" pitchFamily="34" charset="-122"/>
                          <a:ea typeface="Microsoft YaHei" panose="020B0503020204020204" pitchFamily="34" charset="-122"/>
                          <a:cs typeface="+mn-ea"/>
                          <a:sym typeface="+mn-lt"/>
                        </a:rPr>
                        <a:t>等一种或一种以上接口开发语言</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微迅</a:t>
                      </a:r>
                      <a:r>
                        <a:rPr lang="en-US" sz="800" kern="100" dirty="0">
                          <a:effectLst/>
                          <a:latin typeface="Microsoft YaHei" panose="020B0503020204020204" pitchFamily="34" charset="-122"/>
                          <a:ea typeface="Microsoft YaHei" panose="020B0503020204020204" pitchFamily="34" charset="-122"/>
                          <a:cs typeface="+mn-ea"/>
                          <a:sym typeface="+mn-lt"/>
                        </a:rPr>
                        <a:t>MES</a:t>
                      </a:r>
                      <a:r>
                        <a:rPr lang="zh-CN" sz="800" kern="100" dirty="0">
                          <a:effectLst/>
                          <a:latin typeface="Microsoft YaHei" panose="020B0503020204020204" pitchFamily="34" charset="-122"/>
                          <a:ea typeface="Microsoft YaHei" panose="020B0503020204020204" pitchFamily="34" charset="-122"/>
                          <a:cs typeface="+mn-ea"/>
                          <a:sym typeface="+mn-lt"/>
                        </a:rPr>
                        <a:t>项目</a:t>
                      </a:r>
                      <a:r>
                        <a:rPr lang="en-US" sz="800" kern="100" dirty="0">
                          <a:effectLst/>
                          <a:latin typeface="Microsoft YaHei" panose="020B0503020204020204" pitchFamily="34" charset="-122"/>
                          <a:ea typeface="Microsoft YaHei" panose="020B0503020204020204" pitchFamily="34" charset="-122"/>
                          <a:cs typeface="+mn-ea"/>
                          <a:sym typeface="+mn-lt"/>
                        </a:rPr>
                        <a:t>PL</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9062312"/>
                  </a:ext>
                </a:extLst>
              </a:tr>
              <a:tr h="309841">
                <a:tc vMerge="1">
                  <a:txBody>
                    <a:bodyPr/>
                    <a:lstStyle/>
                    <a:p>
                      <a:pPr latinLnBrk="1"/>
                      <a:endParaRPr lang="ko-KR" altLang="en-US"/>
                    </a:p>
                  </a:txBody>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X-MES</a:t>
                      </a:r>
                      <a:r>
                        <a:rPr lang="zh-CN" sz="800" kern="100">
                          <a:effectLst/>
                          <a:latin typeface="Microsoft YaHei" panose="020B0503020204020204" pitchFamily="34" charset="-122"/>
                          <a:ea typeface="Microsoft YaHei" panose="020B0503020204020204" pitchFamily="34" charset="-122"/>
                          <a:cs typeface="+mn-ea"/>
                          <a:sym typeface="+mn-lt"/>
                        </a:rPr>
                        <a:t>系统开发环境搭建</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开发人员</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具备</a:t>
                      </a:r>
                      <a:r>
                        <a:rPr lang="en-US" sz="800" kern="100">
                          <a:effectLst/>
                          <a:latin typeface="Microsoft YaHei" panose="020B0503020204020204" pitchFamily="34" charset="-122"/>
                          <a:ea typeface="Microsoft YaHei" panose="020B0503020204020204" pitchFamily="34" charset="-122"/>
                          <a:cs typeface="+mn-ea"/>
                          <a:sym typeface="+mn-lt"/>
                        </a:rPr>
                        <a:t>3</a:t>
                      </a:r>
                      <a:r>
                        <a:rPr lang="zh-CN" sz="800" kern="100">
                          <a:effectLst/>
                          <a:latin typeface="Microsoft YaHei" panose="020B0503020204020204" pitchFamily="34" charset="-122"/>
                          <a:ea typeface="Microsoft YaHei" panose="020B0503020204020204" pitchFamily="34" charset="-122"/>
                          <a:cs typeface="+mn-ea"/>
                          <a:sym typeface="+mn-lt"/>
                        </a:rPr>
                        <a:t>年或以上开发经验，掌握</a:t>
                      </a:r>
                      <a:r>
                        <a:rPr lang="en-US" sz="800" kern="100">
                          <a:effectLst/>
                          <a:latin typeface="Microsoft YaHei" panose="020B0503020204020204" pitchFamily="34" charset="-122"/>
                          <a:ea typeface="Microsoft YaHei" panose="020B0503020204020204" pitchFamily="34" charset="-122"/>
                          <a:cs typeface="+mn-ea"/>
                          <a:sym typeface="+mn-lt"/>
                        </a:rPr>
                        <a:t>java</a:t>
                      </a:r>
                      <a:r>
                        <a:rPr lang="zh-CN" sz="800" kern="100">
                          <a:effectLst/>
                          <a:latin typeface="Microsoft YaHei" panose="020B0503020204020204" pitchFamily="34" charset="-122"/>
                          <a:ea typeface="Microsoft YaHei" panose="020B0503020204020204" pitchFamily="34" charset="-122"/>
                          <a:cs typeface="+mn-ea"/>
                          <a:sym typeface="+mn-lt"/>
                        </a:rPr>
                        <a:t>或其他一种或一种以上开发语言</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微迅</a:t>
                      </a:r>
                      <a:r>
                        <a:rPr lang="en-US" sz="800" kern="100" dirty="0">
                          <a:effectLst/>
                          <a:latin typeface="Microsoft YaHei" panose="020B0503020204020204" pitchFamily="34" charset="-122"/>
                          <a:ea typeface="Microsoft YaHei" panose="020B0503020204020204" pitchFamily="34" charset="-122"/>
                          <a:cs typeface="+mn-ea"/>
                          <a:sym typeface="+mn-lt"/>
                        </a:rPr>
                        <a:t>MES</a:t>
                      </a:r>
                      <a:r>
                        <a:rPr lang="zh-CN" sz="800" kern="100" dirty="0">
                          <a:effectLst/>
                          <a:latin typeface="Microsoft YaHei" panose="020B0503020204020204" pitchFamily="34" charset="-122"/>
                          <a:ea typeface="Microsoft YaHei" panose="020B0503020204020204" pitchFamily="34" charset="-122"/>
                          <a:cs typeface="+mn-ea"/>
                          <a:sym typeface="+mn-lt"/>
                        </a:rPr>
                        <a:t>项目</a:t>
                      </a:r>
                      <a:r>
                        <a:rPr lang="en-US" sz="800" kern="100" dirty="0">
                          <a:effectLst/>
                          <a:latin typeface="Microsoft YaHei" panose="020B0503020204020204" pitchFamily="34" charset="-122"/>
                          <a:ea typeface="Microsoft YaHei" panose="020B0503020204020204" pitchFamily="34" charset="-122"/>
                          <a:cs typeface="+mn-ea"/>
                          <a:sym typeface="+mn-lt"/>
                        </a:rPr>
                        <a:t>PL</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115000"/>
                  </a:ext>
                </a:extLst>
              </a:tr>
              <a:tr h="309841">
                <a:tc vMerge="1">
                  <a:txBody>
                    <a:bodyPr/>
                    <a:lstStyle/>
                    <a:p>
                      <a:pPr latinLnBrk="1"/>
                      <a:endParaRPr lang="ko-KR" altLang="en-US"/>
                    </a:p>
                  </a:txBody>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X-MES</a:t>
                      </a:r>
                      <a:r>
                        <a:rPr lang="zh-CN" sz="800" kern="100">
                          <a:effectLst/>
                          <a:latin typeface="Microsoft YaHei" panose="020B0503020204020204" pitchFamily="34" charset="-122"/>
                          <a:ea typeface="Microsoft YaHei" panose="020B0503020204020204" pitchFamily="34" charset="-122"/>
                          <a:cs typeface="+mn-ea"/>
                          <a:sym typeface="+mn-lt"/>
                        </a:rPr>
                        <a:t>系统开发技能培训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5</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开发人员</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具备</a:t>
                      </a:r>
                      <a:r>
                        <a:rPr lang="en-US" sz="800" kern="100">
                          <a:effectLst/>
                          <a:latin typeface="Microsoft YaHei" panose="020B0503020204020204" pitchFamily="34" charset="-122"/>
                          <a:ea typeface="Microsoft YaHei" panose="020B0503020204020204" pitchFamily="34" charset="-122"/>
                          <a:cs typeface="+mn-ea"/>
                          <a:sym typeface="+mn-lt"/>
                        </a:rPr>
                        <a:t>3</a:t>
                      </a:r>
                      <a:r>
                        <a:rPr lang="zh-CN" sz="800" kern="100">
                          <a:effectLst/>
                          <a:latin typeface="Microsoft YaHei" panose="020B0503020204020204" pitchFamily="34" charset="-122"/>
                          <a:ea typeface="Microsoft YaHei" panose="020B0503020204020204" pitchFamily="34" charset="-122"/>
                          <a:cs typeface="+mn-ea"/>
                          <a:sym typeface="+mn-lt"/>
                        </a:rPr>
                        <a:t>年或以上开发经验，掌握</a:t>
                      </a:r>
                      <a:r>
                        <a:rPr lang="en-US" sz="800" kern="100">
                          <a:effectLst/>
                          <a:latin typeface="Microsoft YaHei" panose="020B0503020204020204" pitchFamily="34" charset="-122"/>
                          <a:ea typeface="Microsoft YaHei" panose="020B0503020204020204" pitchFamily="34" charset="-122"/>
                          <a:cs typeface="+mn-ea"/>
                          <a:sym typeface="+mn-lt"/>
                        </a:rPr>
                        <a:t>java</a:t>
                      </a:r>
                      <a:r>
                        <a:rPr lang="zh-CN" sz="800" kern="100">
                          <a:effectLst/>
                          <a:latin typeface="Microsoft YaHei" panose="020B0503020204020204" pitchFamily="34" charset="-122"/>
                          <a:ea typeface="Microsoft YaHei" panose="020B0503020204020204" pitchFamily="34" charset="-122"/>
                          <a:cs typeface="+mn-ea"/>
                          <a:sym typeface="+mn-lt"/>
                        </a:rPr>
                        <a:t>或其他一种或一种以上开发语言</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微迅</a:t>
                      </a:r>
                      <a:r>
                        <a:rPr lang="en-US" sz="800" kern="100" dirty="0">
                          <a:effectLst/>
                          <a:latin typeface="Microsoft YaHei" panose="020B0503020204020204" pitchFamily="34" charset="-122"/>
                          <a:ea typeface="Microsoft YaHei" panose="020B0503020204020204" pitchFamily="34" charset="-122"/>
                          <a:cs typeface="+mn-ea"/>
                          <a:sym typeface="+mn-lt"/>
                        </a:rPr>
                        <a:t>MES</a:t>
                      </a:r>
                      <a:r>
                        <a:rPr lang="zh-CN" sz="800" kern="100" dirty="0">
                          <a:effectLst/>
                          <a:latin typeface="Microsoft YaHei" panose="020B0503020204020204" pitchFamily="34" charset="-122"/>
                          <a:ea typeface="Microsoft YaHei" panose="020B0503020204020204" pitchFamily="34" charset="-122"/>
                          <a:cs typeface="+mn-ea"/>
                          <a:sym typeface="+mn-lt"/>
                        </a:rPr>
                        <a:t>项目</a:t>
                      </a:r>
                      <a:r>
                        <a:rPr lang="en-US" sz="800" kern="100" dirty="0">
                          <a:effectLst/>
                          <a:latin typeface="Microsoft YaHei" panose="020B0503020204020204" pitchFamily="34" charset="-122"/>
                          <a:ea typeface="Microsoft YaHei" panose="020B0503020204020204" pitchFamily="34" charset="-122"/>
                          <a:cs typeface="+mn-ea"/>
                          <a:sym typeface="+mn-lt"/>
                        </a:rPr>
                        <a:t>PL</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9884607"/>
                  </a:ext>
                </a:extLst>
              </a:tr>
              <a:tr h="262959">
                <a:tc rowSpan="8">
                  <a:txBody>
                    <a:bodyPr/>
                    <a:lstStyle/>
                    <a:p>
                      <a:pPr algn="ct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系统集成</a:t>
                      </a:r>
                      <a:endParaRPr lang="ko-KR" sz="800" b="1" kern="100" dirty="0">
                        <a:effectLst/>
                        <a:latin typeface="Microsoft YaHei" panose="020B0503020204020204" pitchFamily="34" charset="-122"/>
                        <a:ea typeface="+mn-ea"/>
                        <a:cs typeface="+mn-ea"/>
                        <a:sym typeface="+mn-lt"/>
                      </a:endParaRPr>
                    </a:p>
                  </a:txBody>
                  <a:tcPr marL="3119" marR="3119"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系统管理操作培训</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en-US" sz="800" kern="100" dirty="0">
                          <a:effectLst/>
                          <a:latin typeface="Microsoft YaHei" panose="020B0503020204020204" pitchFamily="34" charset="-122"/>
                          <a:ea typeface="Microsoft YaHei" panose="020B0503020204020204" pitchFamily="34" charset="-122"/>
                          <a:cs typeface="+mn-ea"/>
                          <a:sym typeface="+mn-lt"/>
                        </a:rPr>
                        <a:t>MES</a:t>
                      </a:r>
                      <a:r>
                        <a:rPr lang="zh-CN" sz="800" kern="100" dirty="0">
                          <a:effectLst/>
                          <a:latin typeface="Microsoft YaHei" panose="020B0503020204020204" pitchFamily="34" charset="-122"/>
                          <a:ea typeface="Microsoft YaHei" panose="020B0503020204020204" pitchFamily="34" charset="-122"/>
                          <a:cs typeface="+mn-ea"/>
                          <a:sym typeface="+mn-lt"/>
                        </a:rPr>
                        <a:t>系统管理员</a:t>
                      </a:r>
                      <a:endParaRPr lang="ko-KR" sz="800" b="0" kern="100" dirty="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具备基础的系统操作技能及办公软件的操作</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微迅</a:t>
                      </a:r>
                      <a:r>
                        <a:rPr lang="en-US" sz="800" kern="100">
                          <a:effectLst/>
                          <a:latin typeface="Microsoft YaHei" panose="020B0503020204020204" pitchFamily="34" charset="-122"/>
                          <a:ea typeface="Microsoft YaHei" panose="020B0503020204020204" pitchFamily="34" charset="-122"/>
                          <a:cs typeface="+mn-ea"/>
                          <a:sym typeface="+mn-lt"/>
                        </a:rPr>
                        <a:t>MES</a:t>
                      </a:r>
                      <a:r>
                        <a:rPr lang="zh-CN" sz="800" kern="100">
                          <a:effectLst/>
                          <a:latin typeface="Microsoft YaHei" panose="020B0503020204020204" pitchFamily="34" charset="-122"/>
                          <a:ea typeface="Microsoft YaHei" panose="020B0503020204020204" pitchFamily="34" charset="-122"/>
                          <a:cs typeface="+mn-ea"/>
                          <a:sym typeface="+mn-lt"/>
                        </a:rPr>
                        <a:t>项目开发人员</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6941523"/>
                  </a:ext>
                </a:extLst>
              </a:tr>
              <a:tr h="262959">
                <a:tc vMerge="1">
                  <a:txBody>
                    <a:bodyPr/>
                    <a:lstStyle/>
                    <a:p>
                      <a:pPr latinLnBrk="1"/>
                      <a:endParaRPr lang="ko-KR" altLang="en-US"/>
                    </a:p>
                  </a:txBody>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基础数据维护操作培训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各部门负责人</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具备基础的系统操作技能及办公软件的操作</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微迅</a:t>
                      </a:r>
                      <a:r>
                        <a:rPr lang="en-US" sz="800" kern="100">
                          <a:effectLst/>
                          <a:latin typeface="Microsoft YaHei" panose="020B0503020204020204" pitchFamily="34" charset="-122"/>
                          <a:ea typeface="Microsoft YaHei" panose="020B0503020204020204" pitchFamily="34" charset="-122"/>
                          <a:cs typeface="+mn-ea"/>
                          <a:sym typeface="+mn-lt"/>
                        </a:rPr>
                        <a:t>MES</a:t>
                      </a:r>
                      <a:r>
                        <a:rPr lang="zh-CN" sz="800" kern="100">
                          <a:effectLst/>
                          <a:latin typeface="Microsoft YaHei" panose="020B0503020204020204" pitchFamily="34" charset="-122"/>
                          <a:ea typeface="Microsoft YaHei" panose="020B0503020204020204" pitchFamily="34" charset="-122"/>
                          <a:cs typeface="+mn-ea"/>
                          <a:sym typeface="+mn-lt"/>
                        </a:rPr>
                        <a:t>项目开发人员</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540571"/>
                  </a:ext>
                </a:extLst>
              </a:tr>
              <a:tr h="154920">
                <a:tc vMerge="1">
                  <a:txBody>
                    <a:bodyPr/>
                    <a:lstStyle/>
                    <a:p>
                      <a:pPr latinLnBrk="1"/>
                      <a:endParaRPr lang="ko-KR" altLang="en-US"/>
                    </a:p>
                  </a:txBody>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计划模块操作培训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模块关键用户及业务负责人</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了解模块当前业务现状</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微迅</a:t>
                      </a:r>
                      <a:r>
                        <a:rPr lang="en-US" sz="800" kern="100">
                          <a:effectLst/>
                          <a:latin typeface="Microsoft YaHei" panose="020B0503020204020204" pitchFamily="34" charset="-122"/>
                          <a:ea typeface="Microsoft YaHei" panose="020B0503020204020204" pitchFamily="34" charset="-122"/>
                          <a:cs typeface="+mn-ea"/>
                          <a:sym typeface="+mn-lt"/>
                        </a:rPr>
                        <a:t>MES</a:t>
                      </a:r>
                      <a:r>
                        <a:rPr lang="zh-CN" sz="800" kern="100">
                          <a:effectLst/>
                          <a:latin typeface="Microsoft YaHei" panose="020B0503020204020204" pitchFamily="34" charset="-122"/>
                          <a:ea typeface="Microsoft YaHei" panose="020B0503020204020204" pitchFamily="34" charset="-122"/>
                          <a:cs typeface="+mn-ea"/>
                          <a:sym typeface="+mn-lt"/>
                        </a:rPr>
                        <a:t>项目开发人员</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1566957"/>
                  </a:ext>
                </a:extLst>
              </a:tr>
              <a:tr h="154920">
                <a:tc vMerge="1">
                  <a:txBody>
                    <a:bodyPr/>
                    <a:lstStyle/>
                    <a:p>
                      <a:pPr latinLnBrk="1"/>
                      <a:endParaRPr lang="ko-KR" altLang="en-US"/>
                    </a:p>
                  </a:txBody>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物料管理模块操作培训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模块关键用户及业务负责人</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了解模块当前业务现状</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微迅</a:t>
                      </a:r>
                      <a:r>
                        <a:rPr lang="en-US" sz="800" kern="100">
                          <a:effectLst/>
                          <a:latin typeface="Microsoft YaHei" panose="020B0503020204020204" pitchFamily="34" charset="-122"/>
                          <a:ea typeface="Microsoft YaHei" panose="020B0503020204020204" pitchFamily="34" charset="-122"/>
                          <a:cs typeface="+mn-ea"/>
                          <a:sym typeface="+mn-lt"/>
                        </a:rPr>
                        <a:t>MES</a:t>
                      </a:r>
                      <a:r>
                        <a:rPr lang="zh-CN" sz="800" kern="100">
                          <a:effectLst/>
                          <a:latin typeface="Microsoft YaHei" panose="020B0503020204020204" pitchFamily="34" charset="-122"/>
                          <a:ea typeface="Microsoft YaHei" panose="020B0503020204020204" pitchFamily="34" charset="-122"/>
                          <a:cs typeface="+mn-ea"/>
                          <a:sym typeface="+mn-lt"/>
                        </a:rPr>
                        <a:t>项目开发人员</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901755"/>
                  </a:ext>
                </a:extLst>
              </a:tr>
              <a:tr h="154920">
                <a:tc vMerge="1">
                  <a:txBody>
                    <a:bodyPr/>
                    <a:lstStyle/>
                    <a:p>
                      <a:pPr latinLnBrk="1"/>
                      <a:endParaRPr lang="ko-KR" altLang="en-US"/>
                    </a:p>
                  </a:txBody>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条码管理模块操作培训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模块关键用户及业务负责人</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了解模块当前业务现状</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微迅</a:t>
                      </a:r>
                      <a:r>
                        <a:rPr lang="en-US" sz="800" kern="100">
                          <a:effectLst/>
                          <a:latin typeface="Microsoft YaHei" panose="020B0503020204020204" pitchFamily="34" charset="-122"/>
                          <a:ea typeface="Microsoft YaHei" panose="020B0503020204020204" pitchFamily="34" charset="-122"/>
                          <a:cs typeface="+mn-ea"/>
                          <a:sym typeface="+mn-lt"/>
                        </a:rPr>
                        <a:t>MES</a:t>
                      </a:r>
                      <a:r>
                        <a:rPr lang="zh-CN" sz="800" kern="100">
                          <a:effectLst/>
                          <a:latin typeface="Microsoft YaHei" panose="020B0503020204020204" pitchFamily="34" charset="-122"/>
                          <a:ea typeface="Microsoft YaHei" panose="020B0503020204020204" pitchFamily="34" charset="-122"/>
                          <a:cs typeface="+mn-ea"/>
                          <a:sym typeface="+mn-lt"/>
                        </a:rPr>
                        <a:t>项目开发人员</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4972261"/>
                  </a:ext>
                </a:extLst>
              </a:tr>
              <a:tr h="154920">
                <a:tc vMerge="1">
                  <a:txBody>
                    <a:bodyPr/>
                    <a:lstStyle/>
                    <a:p>
                      <a:pPr latinLnBrk="1"/>
                      <a:endParaRPr lang="ko-KR" altLang="en-US"/>
                    </a:p>
                  </a:txBody>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生产管理模块操作培训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5</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模块关键用户及业务负责人</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了解模块当前业务现状</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微迅</a:t>
                      </a:r>
                      <a:r>
                        <a:rPr lang="en-US" sz="800" kern="100">
                          <a:effectLst/>
                          <a:latin typeface="Microsoft YaHei" panose="020B0503020204020204" pitchFamily="34" charset="-122"/>
                          <a:ea typeface="Microsoft YaHei" panose="020B0503020204020204" pitchFamily="34" charset="-122"/>
                          <a:cs typeface="+mn-ea"/>
                          <a:sym typeface="+mn-lt"/>
                        </a:rPr>
                        <a:t>MES</a:t>
                      </a:r>
                      <a:r>
                        <a:rPr lang="zh-CN" sz="800" kern="100">
                          <a:effectLst/>
                          <a:latin typeface="Microsoft YaHei" panose="020B0503020204020204" pitchFamily="34" charset="-122"/>
                          <a:ea typeface="Microsoft YaHei" panose="020B0503020204020204" pitchFamily="34" charset="-122"/>
                          <a:cs typeface="+mn-ea"/>
                          <a:sym typeface="+mn-lt"/>
                        </a:rPr>
                        <a:t>项目开发人员</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112"/>
                  </a:ext>
                </a:extLst>
              </a:tr>
              <a:tr h="154920">
                <a:tc vMerge="1">
                  <a:txBody>
                    <a:bodyPr/>
                    <a:lstStyle/>
                    <a:p>
                      <a:pPr latinLnBrk="1"/>
                      <a:endParaRPr lang="ko-KR" altLang="en-US"/>
                    </a:p>
                  </a:txBody>
                  <a:tcPr/>
                </a:tc>
                <a:tc>
                  <a:txBody>
                    <a:bodyPr/>
                    <a:lstStyle/>
                    <a:p>
                      <a:pPr algn="ct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设备管理模块操作培训</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模块关键用户及业务负责人</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了解模块当前业务现状</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微迅</a:t>
                      </a:r>
                      <a:r>
                        <a:rPr lang="en-US" sz="800" kern="100">
                          <a:effectLst/>
                          <a:latin typeface="Microsoft YaHei" panose="020B0503020204020204" pitchFamily="34" charset="-122"/>
                          <a:ea typeface="Microsoft YaHei" panose="020B0503020204020204" pitchFamily="34" charset="-122"/>
                          <a:cs typeface="+mn-ea"/>
                          <a:sym typeface="+mn-lt"/>
                        </a:rPr>
                        <a:t>MES</a:t>
                      </a:r>
                      <a:r>
                        <a:rPr lang="zh-CN" sz="800" kern="100">
                          <a:effectLst/>
                          <a:latin typeface="Microsoft YaHei" panose="020B0503020204020204" pitchFamily="34" charset="-122"/>
                          <a:ea typeface="Microsoft YaHei" panose="020B0503020204020204" pitchFamily="34" charset="-122"/>
                          <a:cs typeface="+mn-ea"/>
                          <a:sym typeface="+mn-lt"/>
                        </a:rPr>
                        <a:t>项目开发人员</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068199"/>
                  </a:ext>
                </a:extLst>
              </a:tr>
              <a:tr h="154920">
                <a:tc vMerge="1">
                  <a:txBody>
                    <a:bodyPr/>
                    <a:lstStyle/>
                    <a:p>
                      <a:pPr latinLnBrk="1"/>
                      <a:endParaRPr lang="ko-KR" altLang="en-US"/>
                    </a:p>
                  </a:txBody>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质量管理模块操作培训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模块关键用户及业务负责人</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了解模块当前业务现状</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微迅</a:t>
                      </a:r>
                      <a:r>
                        <a:rPr lang="en-US" sz="800" kern="100">
                          <a:effectLst/>
                          <a:latin typeface="Microsoft YaHei" panose="020B0503020204020204" pitchFamily="34" charset="-122"/>
                          <a:ea typeface="Microsoft YaHei" panose="020B0503020204020204" pitchFamily="34" charset="-122"/>
                          <a:cs typeface="+mn-ea"/>
                          <a:sym typeface="+mn-lt"/>
                        </a:rPr>
                        <a:t>MES</a:t>
                      </a:r>
                      <a:r>
                        <a:rPr lang="zh-CN" sz="800" kern="100">
                          <a:effectLst/>
                          <a:latin typeface="Microsoft YaHei" panose="020B0503020204020204" pitchFamily="34" charset="-122"/>
                          <a:ea typeface="Microsoft YaHei" panose="020B0503020204020204" pitchFamily="34" charset="-122"/>
                          <a:cs typeface="+mn-ea"/>
                          <a:sym typeface="+mn-lt"/>
                        </a:rPr>
                        <a:t>项目开发人员</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928323"/>
                  </a:ext>
                </a:extLst>
              </a:tr>
              <a:tr h="154920">
                <a:tc rowSpan="6">
                  <a:txBody>
                    <a:bodyPr/>
                    <a:lstStyle/>
                    <a:p>
                      <a:pPr algn="ct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系统上线</a:t>
                      </a:r>
                      <a:endParaRPr lang="ko-KR" sz="800" b="1" kern="100" dirty="0">
                        <a:effectLst/>
                        <a:latin typeface="Microsoft YaHei" panose="020B0503020204020204" pitchFamily="34" charset="-122"/>
                        <a:ea typeface="+mn-ea"/>
                        <a:cs typeface="+mn-ea"/>
                        <a:sym typeface="+mn-lt"/>
                      </a:endParaRPr>
                    </a:p>
                  </a:txBody>
                  <a:tcPr marL="3119" marR="3119"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计划模块操作培训</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一线操作员</a:t>
                      </a:r>
                      <a:endParaRPr lang="ko-KR" sz="800" b="0" kern="100" dirty="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了解各自业务现状</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各模块关键用户</a:t>
                      </a:r>
                      <a:endParaRPr lang="ko-KR" sz="800" b="0" kern="100" dirty="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8587166"/>
                  </a:ext>
                </a:extLst>
              </a:tr>
              <a:tr h="154920">
                <a:tc vMerge="1">
                  <a:txBody>
                    <a:bodyPr/>
                    <a:lstStyle/>
                    <a:p>
                      <a:pPr latinLnBrk="1"/>
                      <a:endParaRPr lang="ko-KR" altLang="en-US"/>
                    </a:p>
                  </a:txBody>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物料管理模块操作培训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一线操作员</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了解各自业务现状</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各模块关键用户</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944784"/>
                  </a:ext>
                </a:extLst>
              </a:tr>
              <a:tr h="154920">
                <a:tc vMerge="1">
                  <a:txBody>
                    <a:bodyPr/>
                    <a:lstStyle/>
                    <a:p>
                      <a:pPr latinLnBrk="1"/>
                      <a:endParaRPr lang="ko-KR" altLang="en-US"/>
                    </a:p>
                  </a:txBody>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条码管理模块操作培训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一线操作员</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了解各自业务现状</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各模块关键用户</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7243230"/>
                  </a:ext>
                </a:extLst>
              </a:tr>
              <a:tr h="154920">
                <a:tc vMerge="1">
                  <a:txBody>
                    <a:bodyPr/>
                    <a:lstStyle/>
                    <a:p>
                      <a:pPr latinLnBrk="1"/>
                      <a:endParaRPr lang="ko-KR" altLang="en-US"/>
                    </a:p>
                  </a:txBody>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生产管理模块操作培训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5</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一线操作员</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altLang="zh-CN" sz="800" kern="100" dirty="0">
                          <a:effectLst/>
                          <a:latin typeface="Microsoft YaHei" panose="020B0503020204020204" pitchFamily="34" charset="-122"/>
                          <a:ea typeface="Microsoft YaHei" panose="020B0503020204020204" pitchFamily="34" charset="-122"/>
                          <a:cs typeface="+mn-ea"/>
                          <a:sym typeface="+mn-lt"/>
                        </a:rPr>
                        <a:t>了解各自业务现状</a:t>
                      </a:r>
                      <a:endParaRPr lang="ko-KR" altLang="zh-CN"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各模块关键用户</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6455750"/>
                  </a:ext>
                </a:extLst>
              </a:tr>
              <a:tr h="154920">
                <a:tc vMerge="1">
                  <a:txBody>
                    <a:bodyPr/>
                    <a:lstStyle/>
                    <a:p>
                      <a:pPr latinLnBrk="1"/>
                      <a:endParaRPr lang="ko-KR" altLang="en-US"/>
                    </a:p>
                  </a:txBody>
                  <a:tcPr/>
                </a:tc>
                <a:tc>
                  <a:txBody>
                    <a:bodyPr/>
                    <a:lstStyle/>
                    <a:p>
                      <a:pPr algn="ct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设备管理模块操作培训</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一线操作员</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了解各自业务现状</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各模块关键用户</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819233"/>
                  </a:ext>
                </a:extLst>
              </a:tr>
              <a:tr h="154920">
                <a:tc vMerge="1">
                  <a:txBody>
                    <a:bodyPr/>
                    <a:lstStyle/>
                    <a:p>
                      <a:pPr latinLnBrk="1"/>
                      <a:endParaRPr lang="ko-KR" altLang="en-US"/>
                    </a:p>
                  </a:txBody>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质量管理模块操作培训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一线操作员</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了解各自业务现状</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各模块关键用户</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7194496"/>
                  </a:ext>
                </a:extLst>
              </a:tr>
              <a:tr h="309841">
                <a:tc rowSpan="2">
                  <a:txBody>
                    <a:bodyPr/>
                    <a:lstStyle/>
                    <a:p>
                      <a:pPr algn="ct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系统稳定</a:t>
                      </a:r>
                      <a:endParaRPr lang="ko-KR" sz="800" b="1" kern="100" dirty="0">
                        <a:effectLst/>
                        <a:latin typeface="Microsoft YaHei" panose="020B0503020204020204" pitchFamily="34" charset="-122"/>
                        <a:ea typeface="+mn-ea"/>
                        <a:cs typeface="+mn-ea"/>
                        <a:sym typeface="+mn-lt"/>
                      </a:endParaRPr>
                    </a:p>
                  </a:txBody>
                  <a:tcPr marL="3119" marR="3119" marT="0" marB="0" anchor="ctr">
                    <a:lnT w="12700" cap="flat" cmpd="sng" algn="ctr">
                      <a:solidFill>
                        <a:schemeClr val="tx1"/>
                      </a:solidFill>
                      <a:prstDash val="solid"/>
                      <a:round/>
                      <a:headEnd type="none" w="med" len="med"/>
                      <a:tailEnd type="none" w="med" len="med"/>
                    </a:lnT>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报表与看板开发培训</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开发人员</a:t>
                      </a:r>
                      <a:endParaRPr lang="ko-KR" sz="800" b="0" kern="100" dirty="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具备</a:t>
                      </a:r>
                      <a:r>
                        <a:rPr lang="en-US" sz="800" kern="100">
                          <a:effectLst/>
                          <a:latin typeface="Microsoft YaHei" panose="020B0503020204020204" pitchFamily="34" charset="-122"/>
                          <a:ea typeface="Microsoft YaHei" panose="020B0503020204020204" pitchFamily="34" charset="-122"/>
                          <a:cs typeface="+mn-ea"/>
                          <a:sym typeface="+mn-lt"/>
                        </a:rPr>
                        <a:t>3</a:t>
                      </a:r>
                      <a:r>
                        <a:rPr lang="zh-CN" sz="800" kern="100">
                          <a:effectLst/>
                          <a:latin typeface="Microsoft YaHei" panose="020B0503020204020204" pitchFamily="34" charset="-122"/>
                          <a:ea typeface="Microsoft YaHei" panose="020B0503020204020204" pitchFamily="34" charset="-122"/>
                          <a:cs typeface="+mn-ea"/>
                          <a:sym typeface="+mn-lt"/>
                        </a:rPr>
                        <a:t>年或以上开发经验，掌握</a:t>
                      </a:r>
                      <a:r>
                        <a:rPr lang="en-US" sz="800" kern="100">
                          <a:effectLst/>
                          <a:latin typeface="Microsoft YaHei" panose="020B0503020204020204" pitchFamily="34" charset="-122"/>
                          <a:ea typeface="Microsoft YaHei" panose="020B0503020204020204" pitchFamily="34" charset="-122"/>
                          <a:cs typeface="+mn-ea"/>
                          <a:sym typeface="+mn-lt"/>
                        </a:rPr>
                        <a:t>java</a:t>
                      </a:r>
                      <a:r>
                        <a:rPr lang="zh-CN" sz="800" kern="100">
                          <a:effectLst/>
                          <a:latin typeface="Microsoft YaHei" panose="020B0503020204020204" pitchFamily="34" charset="-122"/>
                          <a:ea typeface="Microsoft YaHei" panose="020B0503020204020204" pitchFamily="34" charset="-122"/>
                          <a:cs typeface="+mn-ea"/>
                          <a:sym typeface="+mn-lt"/>
                        </a:rPr>
                        <a:t>或其他一种或一种以上开发语言</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微迅</a:t>
                      </a:r>
                      <a:r>
                        <a:rPr lang="en-US" sz="800" kern="100">
                          <a:effectLst/>
                          <a:latin typeface="Microsoft YaHei" panose="020B0503020204020204" pitchFamily="34" charset="-122"/>
                          <a:ea typeface="Microsoft YaHei" panose="020B0503020204020204" pitchFamily="34" charset="-122"/>
                          <a:cs typeface="+mn-ea"/>
                          <a:sym typeface="+mn-lt"/>
                        </a:rPr>
                        <a:t>MES</a:t>
                      </a:r>
                      <a:r>
                        <a:rPr lang="zh-CN" sz="800" kern="100">
                          <a:effectLst/>
                          <a:latin typeface="Microsoft YaHei" panose="020B0503020204020204" pitchFamily="34" charset="-122"/>
                          <a:ea typeface="Microsoft YaHei" panose="020B0503020204020204" pitchFamily="34" charset="-122"/>
                          <a:cs typeface="+mn-ea"/>
                          <a:sym typeface="+mn-lt"/>
                        </a:rPr>
                        <a:t>项目</a:t>
                      </a:r>
                      <a:r>
                        <a:rPr lang="en-US" sz="800" kern="100">
                          <a:effectLst/>
                          <a:latin typeface="Microsoft YaHei" panose="020B0503020204020204" pitchFamily="34" charset="-122"/>
                          <a:ea typeface="Microsoft YaHei" panose="020B0503020204020204" pitchFamily="34" charset="-122"/>
                          <a:cs typeface="+mn-ea"/>
                          <a:sym typeface="+mn-lt"/>
                        </a:rPr>
                        <a:t>PL</a:t>
                      </a:r>
                      <a:endParaRPr lang="ko-KR" sz="800" b="0" kern="100">
                        <a:effectLst/>
                        <a:latin typeface="Microsoft YaHei" panose="020B0503020204020204" pitchFamily="34" charset="-122"/>
                        <a:ea typeface="+mn-ea"/>
                        <a:cs typeface="+mn-ea"/>
                        <a:sym typeface="+mn-lt"/>
                      </a:endParaRPr>
                    </a:p>
                  </a:txBody>
                  <a:tcPr marL="36000" marR="36000" marT="0" marB="0" anchor="ct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4552187"/>
                  </a:ext>
                </a:extLst>
              </a:tr>
              <a:tr h="309841">
                <a:tc vMerge="1">
                  <a:txBody>
                    <a:bodyPr/>
                    <a:lstStyle/>
                    <a:p>
                      <a:pPr latinLnBrk="1"/>
                      <a:endParaRPr lang="ko-KR" altLang="en-US"/>
                    </a:p>
                  </a:txBody>
                  <a:tcPr/>
                </a:tc>
                <a:tc>
                  <a:txBody>
                    <a:bodyPr/>
                    <a:lstStyle/>
                    <a:p>
                      <a:pPr algn="ctr">
                        <a:spcAft>
                          <a:spcPts val="0"/>
                        </a:spcAft>
                      </a:pPr>
                      <a:r>
                        <a:rPr lang="zh-CN" sz="800" kern="100">
                          <a:effectLst/>
                          <a:latin typeface="Microsoft YaHei" panose="020B0503020204020204" pitchFamily="34" charset="-122"/>
                          <a:ea typeface="Microsoft YaHei" panose="020B0503020204020204" pitchFamily="34" charset="-122"/>
                          <a:cs typeface="+mn-ea"/>
                          <a:sym typeface="+mn-lt"/>
                        </a:rPr>
                        <a:t>报表与看板操作培训</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tcPr>
                </a:tc>
                <a:tc>
                  <a:txBody>
                    <a:bodyPr/>
                    <a:lstStyle/>
                    <a:p>
                      <a:pPr algn="ctr">
                        <a:spcAft>
                          <a:spcPts val="0"/>
                        </a:spcAft>
                      </a:pPr>
                      <a:r>
                        <a:rPr lang="en-US" sz="800" kern="100">
                          <a:effectLst/>
                          <a:latin typeface="Microsoft YaHei" panose="020B0503020204020204" pitchFamily="34" charset="-122"/>
                          <a:ea typeface="Microsoft YaHei" panose="020B0503020204020204" pitchFamily="34" charset="-122"/>
                          <a:cs typeface="+mn-ea"/>
                          <a:sym typeface="+mn-lt"/>
                        </a:rPr>
                        <a:t>1</a:t>
                      </a:r>
                      <a:endParaRPr lang="ko-KR" sz="800" b="0" kern="10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tcPr>
                </a:tc>
                <a:tc>
                  <a:txBody>
                    <a:bodyPr/>
                    <a:lstStyle/>
                    <a:p>
                      <a:pPr algn="ctr">
                        <a:spcAft>
                          <a:spcPts val="0"/>
                        </a:spcAft>
                      </a:pPr>
                      <a:r>
                        <a:rPr lang="zh-CN" altLang="en-US" sz="800" kern="100" dirty="0">
                          <a:effectLst/>
                          <a:latin typeface="Microsoft YaHei" panose="020B0503020204020204" pitchFamily="34" charset="-122"/>
                          <a:ea typeface="Microsoft YaHei" panose="020B0503020204020204" pitchFamily="34" charset="-122"/>
                          <a:cs typeface="+mn-ea"/>
                          <a:sym typeface="+mn-lt"/>
                        </a:rPr>
                        <a:t>中车浩夫尔</a:t>
                      </a:r>
                      <a:r>
                        <a:rPr lang="zh-CN" sz="800" kern="100" dirty="0">
                          <a:effectLst/>
                          <a:latin typeface="Microsoft YaHei" panose="020B0503020204020204" pitchFamily="34" charset="-122"/>
                          <a:ea typeface="Microsoft YaHei" panose="020B0503020204020204" pitchFamily="34" charset="-122"/>
                          <a:cs typeface="+mn-ea"/>
                          <a:sym typeface="+mn-lt"/>
                        </a:rPr>
                        <a:t>高层领导，各车间主管及业务负责人</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tcPr>
                </a:tc>
                <a:tc>
                  <a:txBody>
                    <a:bodyPr/>
                    <a:lstStyle/>
                    <a:p>
                      <a:pP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了解当前业务现状以及存在的问题</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tcPr>
                </a:tc>
                <a:tc>
                  <a:txBody>
                    <a:bodyPr/>
                    <a:lstStyle/>
                    <a:p>
                      <a:pPr>
                        <a:spcAft>
                          <a:spcPts val="0"/>
                        </a:spcAft>
                      </a:pPr>
                      <a:r>
                        <a:rPr lang="zh-CN" sz="800" kern="100" dirty="0">
                          <a:effectLst/>
                          <a:latin typeface="Microsoft YaHei" panose="020B0503020204020204" pitchFamily="34" charset="-122"/>
                          <a:ea typeface="Microsoft YaHei" panose="020B0503020204020204" pitchFamily="34" charset="-122"/>
                          <a:cs typeface="+mn-ea"/>
                          <a:sym typeface="+mn-lt"/>
                        </a:rPr>
                        <a:t>微迅</a:t>
                      </a:r>
                      <a:r>
                        <a:rPr lang="en-US" sz="800" kern="100" dirty="0">
                          <a:effectLst/>
                          <a:latin typeface="Microsoft YaHei" panose="020B0503020204020204" pitchFamily="34" charset="-122"/>
                          <a:ea typeface="Microsoft YaHei" panose="020B0503020204020204" pitchFamily="34" charset="-122"/>
                          <a:cs typeface="+mn-ea"/>
                          <a:sym typeface="+mn-lt"/>
                        </a:rPr>
                        <a:t>MES</a:t>
                      </a:r>
                      <a:r>
                        <a:rPr lang="zh-CN" sz="800" kern="100" dirty="0">
                          <a:effectLst/>
                          <a:latin typeface="Microsoft YaHei" panose="020B0503020204020204" pitchFamily="34" charset="-122"/>
                          <a:ea typeface="Microsoft YaHei" panose="020B0503020204020204" pitchFamily="34" charset="-122"/>
                          <a:cs typeface="+mn-ea"/>
                          <a:sym typeface="+mn-lt"/>
                        </a:rPr>
                        <a:t>项目</a:t>
                      </a:r>
                      <a:r>
                        <a:rPr lang="en-US" sz="800" kern="100" dirty="0">
                          <a:effectLst/>
                          <a:latin typeface="Microsoft YaHei" panose="020B0503020204020204" pitchFamily="34" charset="-122"/>
                          <a:ea typeface="Microsoft YaHei" panose="020B0503020204020204" pitchFamily="34" charset="-122"/>
                          <a:cs typeface="+mn-ea"/>
                          <a:sym typeface="+mn-lt"/>
                        </a:rPr>
                        <a:t>PM</a:t>
                      </a:r>
                      <a:endParaRPr lang="ko-KR" sz="800" b="0" kern="100" dirty="0">
                        <a:effectLst/>
                        <a:latin typeface="Microsoft YaHei" panose="020B0503020204020204" pitchFamily="34" charset="-122"/>
                        <a:ea typeface="+mn-ea"/>
                        <a:cs typeface="+mn-ea"/>
                        <a:sym typeface="+mn-lt"/>
                      </a:endParaRPr>
                    </a:p>
                  </a:txBody>
                  <a:tcPr marL="36000" marR="36000" marT="0" marB="0" anchor="ctr">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94950477"/>
                  </a:ext>
                </a:extLst>
              </a:tr>
            </a:tbl>
          </a:graphicData>
        </a:graphic>
      </p:graphicFrame>
      <p:sp>
        <p:nvSpPr>
          <p:cNvPr id="5" name="Slide Number Placeholder 5">
            <a:extLst>
              <a:ext uri="{FF2B5EF4-FFF2-40B4-BE49-F238E27FC236}">
                <a16:creationId xmlns:a16="http://schemas.microsoft.com/office/drawing/2014/main" id="{91308AB8-242C-8542-9764-0FF7E846CA9F}"/>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130</a:t>
            </a:fld>
            <a:endParaRPr lang="en-US" dirty="0"/>
          </a:p>
        </p:txBody>
      </p:sp>
    </p:spTree>
    <p:extLst>
      <p:ext uri="{BB962C8B-B14F-4D97-AF65-F5344CB8AC3E}">
        <p14:creationId xmlns:p14="http://schemas.microsoft.com/office/powerpoint/2010/main" val="4013870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a:lstStyle/>
          <a:p>
            <a:r>
              <a:rPr lang="zh-CN" altLang="en-US" spc="-100" dirty="0">
                <a:cs typeface="+mn-ea"/>
                <a:sym typeface="+mn-lt"/>
              </a:rPr>
              <a:t>本项目完结后通过维保活动持续性的协同工作提升执行效率，进行支援使后续开展的工作能够顺利进行。</a:t>
            </a:r>
            <a:endParaRPr kumimoji="1" lang="ko-KR" altLang="en-US" dirty="0">
              <a:cs typeface="+mn-ea"/>
              <a:sym typeface="+mn-lt"/>
            </a:endParaRPr>
          </a:p>
          <a:p>
            <a:endParaRPr kumimoji="1" lang="ko-KR" altLang="en-US" dirty="0">
              <a:latin typeface="+mn-lt"/>
              <a:ea typeface="+mn-ea"/>
              <a:cs typeface="+mn-ea"/>
              <a:sym typeface="+mn-lt"/>
            </a:endParaRPr>
          </a:p>
        </p:txBody>
      </p:sp>
      <p:sp>
        <p:nvSpPr>
          <p:cNvPr id="2" name="标题 1"/>
          <p:cNvSpPr>
            <a:spLocks noGrp="1"/>
          </p:cNvSpPr>
          <p:nvPr>
            <p:ph type="title"/>
          </p:nvPr>
        </p:nvSpPr>
        <p:spPr/>
        <p:txBody>
          <a:bodyPr/>
          <a:lstStyle/>
          <a:p>
            <a:r>
              <a:rPr kumimoji="1" lang="zh-CN" altLang="en-US" dirty="0">
                <a:cs typeface="+mn-ea"/>
                <a:sym typeface="+mn-lt"/>
              </a:rPr>
              <a:t>维保服务</a:t>
            </a:r>
            <a:r>
              <a:rPr kumimoji="1" lang="en-US" altLang="ko-KR" dirty="0">
                <a:cs typeface="+mn-ea"/>
                <a:sym typeface="+mn-lt"/>
              </a:rPr>
              <a:t> </a:t>
            </a:r>
            <a:r>
              <a:rPr lang="en-US" altLang="zh-CN" dirty="0">
                <a:solidFill>
                  <a:schemeClr val="tx1">
                    <a:lumMod val="85000"/>
                    <a:lumOff val="15000"/>
                  </a:schemeClr>
                </a:solidFill>
                <a:cs typeface="+mn-ea"/>
                <a:sym typeface="+mn-lt"/>
              </a:rPr>
              <a:t>– </a:t>
            </a:r>
            <a:r>
              <a:rPr kumimoji="1" lang="zh-CN" altLang="en-US" dirty="0">
                <a:cs typeface="+mn-ea"/>
                <a:sym typeface="+mn-lt"/>
              </a:rPr>
              <a:t>概述及承诺</a:t>
            </a:r>
            <a:endParaRPr kumimoji="1" lang="zh-CN" altLang="en-US" dirty="0">
              <a:latin typeface="+mn-lt"/>
              <a:ea typeface="+mn-ea"/>
              <a:cs typeface="+mn-ea"/>
              <a:sym typeface="+mn-lt"/>
            </a:endParaRPr>
          </a:p>
        </p:txBody>
      </p:sp>
      <p:sp>
        <p:nvSpPr>
          <p:cNvPr id="4" name="矩形 3"/>
          <p:cNvSpPr/>
          <p:nvPr/>
        </p:nvSpPr>
        <p:spPr>
          <a:xfrm>
            <a:off x="584200" y="1720968"/>
            <a:ext cx="11128424" cy="3754874"/>
          </a:xfrm>
          <a:prstGeom prst="rect">
            <a:avLst/>
          </a:prstGeom>
        </p:spPr>
        <p:txBody>
          <a:bodyPr wrap="square">
            <a:spAutoFit/>
          </a:bodyPr>
          <a:lstStyle/>
          <a:p>
            <a:pPr marL="171450" indent="-171450">
              <a:spcBef>
                <a:spcPts val="600"/>
              </a:spcBef>
              <a:buFont typeface="Wingdings" charset="2"/>
              <a:buChar char="l"/>
            </a:pPr>
            <a:r>
              <a:rPr lang="zh-CN" altLang="en-US" sz="1600" b="1" dirty="0">
                <a:latin typeface="Microsoft YaHei" panose="020B0503020204020204" pitchFamily="34" charset="-122"/>
                <a:ea typeface="Microsoft YaHei" panose="020B0503020204020204" pitchFamily="34" charset="-122"/>
                <a:cs typeface="+mn-ea"/>
                <a:sym typeface="+mn-lt"/>
              </a:rPr>
              <a:t>维保服务概述</a:t>
            </a:r>
          </a:p>
          <a:p>
            <a:pPr>
              <a:spcBef>
                <a:spcPts val="600"/>
              </a:spcBef>
            </a:pPr>
            <a:r>
              <a:rPr lang="zh-CN" altLang="en-US" sz="1600" dirty="0">
                <a:latin typeface="Microsoft YaHei" panose="020B0503020204020204" pitchFamily="34" charset="-122"/>
                <a:ea typeface="Microsoft YaHei" panose="020B0503020204020204" pitchFamily="34" charset="-122"/>
                <a:cs typeface="+mn-ea"/>
                <a:sym typeface="+mn-lt"/>
              </a:rPr>
              <a:t>产品销出后的服务质量和后续支持是客户最关心的问题，也是对公司实力、技术能力和服务能力的一种体现。深圳微迅提供满足用户个性化服务，制定专人负责对每一个项目进行技术跟踪和日常维护，建立了一整套包括用户档案在内的严格的项目管理流程。</a:t>
            </a:r>
          </a:p>
          <a:p>
            <a:pPr>
              <a:spcBef>
                <a:spcPts val="600"/>
              </a:spcBef>
            </a:pPr>
            <a:endParaRPr lang="zh-CN" altLang="en-US" sz="1600" dirty="0">
              <a:latin typeface="Microsoft YaHei" panose="020B0503020204020204" pitchFamily="34" charset="-122"/>
              <a:ea typeface="Microsoft YaHei" panose="020B0503020204020204" pitchFamily="34" charset="-122"/>
              <a:cs typeface="+mn-ea"/>
              <a:sym typeface="+mn-lt"/>
            </a:endParaRPr>
          </a:p>
          <a:p>
            <a:pPr marL="171450" indent="-171450">
              <a:spcBef>
                <a:spcPts val="600"/>
              </a:spcBef>
              <a:buFont typeface="Wingdings" charset="2"/>
              <a:buChar char="l"/>
            </a:pPr>
            <a:r>
              <a:rPr lang="zh-CN" altLang="en-US" sz="1600" b="1" dirty="0">
                <a:latin typeface="Microsoft YaHei" panose="020B0503020204020204" pitchFamily="34" charset="-122"/>
                <a:ea typeface="Microsoft YaHei" panose="020B0503020204020204" pitchFamily="34" charset="-122"/>
                <a:cs typeface="+mn-ea"/>
                <a:sym typeface="+mn-lt"/>
              </a:rPr>
              <a:t>维保服务承诺</a:t>
            </a:r>
          </a:p>
          <a:p>
            <a:pPr>
              <a:spcBef>
                <a:spcPts val="600"/>
              </a:spcBef>
            </a:pPr>
            <a:r>
              <a:rPr lang="zh-CN" altLang="en-US" sz="1600" dirty="0">
                <a:latin typeface="Microsoft YaHei" panose="020B0503020204020204" pitchFamily="34" charset="-122"/>
                <a:ea typeface="Microsoft YaHei" panose="020B0503020204020204" pitchFamily="34" charset="-122"/>
                <a:cs typeface="+mn-ea"/>
                <a:sym typeface="+mn-lt"/>
              </a:rPr>
              <a:t>本着“为顾客提供最满意的产品和服务”的经营宗旨，为确保购买深圳微迅产品后能得到最好的产品维护和最快的技术支持，深圳微迅特郑重承诺：</a:t>
            </a:r>
          </a:p>
          <a:p>
            <a:pPr>
              <a:spcBef>
                <a:spcPts val="600"/>
              </a:spcBef>
            </a:pPr>
            <a:r>
              <a:rPr lang="zh-CN" altLang="en-US" sz="1600" dirty="0">
                <a:latin typeface="Microsoft YaHei" panose="020B0503020204020204" pitchFamily="34" charset="-122"/>
                <a:ea typeface="Microsoft YaHei" panose="020B0503020204020204" pitchFamily="34" charset="-122"/>
                <a:cs typeface="+mn-ea"/>
                <a:sym typeface="+mn-lt"/>
              </a:rPr>
              <a:t>为了保证用户的最大利益，深圳微迅在产品终验后提供至少一年（具体按合同约定）的免费保修期；并提供终身维护（保修期外需付费）。</a:t>
            </a:r>
          </a:p>
          <a:p>
            <a:pPr>
              <a:spcBef>
                <a:spcPts val="600"/>
              </a:spcBef>
            </a:pPr>
            <a:r>
              <a:rPr lang="zh-CN" altLang="en-US" sz="1600" dirty="0">
                <a:latin typeface="Microsoft YaHei" panose="020B0503020204020204" pitchFamily="34" charset="-122"/>
                <a:ea typeface="Microsoft YaHei" panose="020B0503020204020204" pitchFamily="34" charset="-122"/>
                <a:cs typeface="+mn-ea"/>
                <a:sym typeface="+mn-lt"/>
              </a:rPr>
              <a:t>深圳微迅的售后技术服务是一个立体的、多层次、多形式的结构体系，根据选择的服务、故障等级、故障地等，客户可通过（</a:t>
            </a:r>
            <a:r>
              <a:rPr lang="en-US" altLang="zh-CN" sz="1600" dirty="0">
                <a:latin typeface="Microsoft YaHei" panose="020B0503020204020204" pitchFamily="34" charset="-122"/>
                <a:ea typeface="Microsoft YaHei" panose="020B0503020204020204" pitchFamily="34" charset="-122"/>
                <a:cs typeface="+mn-ea"/>
                <a:sym typeface="+mn-lt"/>
              </a:rPr>
              <a:t>7</a:t>
            </a:r>
            <a:r>
              <a:rPr lang="zh-CN" altLang="en-US" sz="1600" dirty="0">
                <a:latin typeface="Microsoft YaHei" panose="020B0503020204020204" pitchFamily="34" charset="-122"/>
                <a:ea typeface="Microsoft YaHei" panose="020B0503020204020204" pitchFamily="34" charset="-122"/>
                <a:cs typeface="+mn-ea"/>
                <a:sym typeface="+mn-lt"/>
              </a:rPr>
              <a:t>天</a:t>
            </a:r>
            <a:r>
              <a:rPr lang="en-US" altLang="zh-CN" sz="1600" dirty="0">
                <a:latin typeface="Microsoft YaHei" panose="020B0503020204020204" pitchFamily="34" charset="-122"/>
                <a:ea typeface="Microsoft YaHei" panose="020B0503020204020204" pitchFamily="34" charset="-122"/>
                <a:cs typeface="+mn-ea"/>
                <a:sym typeface="+mn-lt"/>
              </a:rPr>
              <a:t>x24</a:t>
            </a:r>
            <a:r>
              <a:rPr lang="zh-CN" altLang="en-US" sz="1600" dirty="0">
                <a:latin typeface="Microsoft YaHei" panose="020B0503020204020204" pitchFamily="34" charset="-122"/>
                <a:ea typeface="Microsoft YaHei" panose="020B0503020204020204" pitchFamily="34" charset="-122"/>
                <a:cs typeface="+mn-ea"/>
                <a:sym typeface="+mn-lt"/>
              </a:rPr>
              <a:t>小时）售后技术服务热线电话</a:t>
            </a:r>
            <a:r>
              <a:rPr lang="en-US" altLang="zh-CN" sz="1600" dirty="0">
                <a:latin typeface="Microsoft YaHei" panose="020B0503020204020204" pitchFamily="34" charset="-122"/>
                <a:ea typeface="Microsoft YaHei" panose="020B0503020204020204" pitchFamily="34" charset="-122"/>
                <a:cs typeface="+mn-ea"/>
                <a:sym typeface="+mn-lt"/>
              </a:rPr>
              <a:t>0775-27397225</a:t>
            </a:r>
            <a:r>
              <a:rPr lang="zh-CN" altLang="en-US" sz="1600" dirty="0">
                <a:latin typeface="Microsoft YaHei" panose="020B0503020204020204" pitchFamily="34" charset="-122"/>
                <a:ea typeface="Microsoft YaHei" panose="020B0503020204020204" pitchFamily="34" charset="-122"/>
                <a:cs typeface="+mn-ea"/>
                <a:sym typeface="+mn-lt"/>
              </a:rPr>
              <a:t>，电子邮件</a:t>
            </a:r>
            <a:r>
              <a:rPr lang="en-US" altLang="zh-CN" sz="1600" dirty="0">
                <a:latin typeface="Microsoft YaHei" panose="020B0503020204020204" pitchFamily="34" charset="-122"/>
                <a:ea typeface="Microsoft YaHei" panose="020B0503020204020204" pitchFamily="34" charset="-122"/>
                <a:cs typeface="+mn-ea"/>
                <a:sym typeface="+mn-lt"/>
              </a:rPr>
              <a:t>support@szweixun.com.cn</a:t>
            </a:r>
            <a:r>
              <a:rPr lang="zh-CN" altLang="en-US" sz="1600" dirty="0">
                <a:latin typeface="Microsoft YaHei" panose="020B0503020204020204" pitchFamily="34" charset="-122"/>
                <a:ea typeface="Microsoft YaHei" panose="020B0503020204020204" pitchFamily="34" charset="-122"/>
                <a:cs typeface="+mn-ea"/>
                <a:sym typeface="+mn-lt"/>
              </a:rPr>
              <a:t>、参加深圳微迅技术研讨会、邀请专家远程技术服务、邀请专家现场技术服务等多种方式，得到优质可靠的服务。</a:t>
            </a:r>
          </a:p>
        </p:txBody>
      </p:sp>
      <p:sp>
        <p:nvSpPr>
          <p:cNvPr id="6" name="Slide Number Placeholder 5">
            <a:extLst>
              <a:ext uri="{FF2B5EF4-FFF2-40B4-BE49-F238E27FC236}">
                <a16:creationId xmlns:a16="http://schemas.microsoft.com/office/drawing/2014/main" id="{41C70461-AB4C-2C40-B8CE-78D56DFC98D1}"/>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131</a:t>
            </a:fld>
            <a:endParaRPr lang="en-US" dirty="0"/>
          </a:p>
        </p:txBody>
      </p:sp>
    </p:spTree>
    <p:extLst>
      <p:ext uri="{BB962C8B-B14F-4D97-AF65-F5344CB8AC3E}">
        <p14:creationId xmlns:p14="http://schemas.microsoft.com/office/powerpoint/2010/main" val="17872375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내용 개체 틀 23">
            <a:extLst>
              <a:ext uri="{FF2B5EF4-FFF2-40B4-BE49-F238E27FC236}">
                <a16:creationId xmlns:a16="http://schemas.microsoft.com/office/drawing/2014/main" id="{6104F5BF-52E4-EF4A-B1E8-BE4261BB3463}"/>
              </a:ext>
            </a:extLst>
          </p:cNvPr>
          <p:cNvSpPr>
            <a:spLocks noGrp="1"/>
          </p:cNvSpPr>
          <p:nvPr>
            <p:ph idx="1"/>
          </p:nvPr>
        </p:nvSpPr>
        <p:spPr>
          <a:xfrm>
            <a:off x="263351" y="523595"/>
            <a:ext cx="11449273" cy="961160"/>
          </a:xfrm>
        </p:spPr>
        <p:txBody>
          <a:bodyPr/>
          <a:lstStyle/>
          <a:p>
            <a:r>
              <a:rPr lang="zh-CN" altLang="zh-CN" sz="1400" dirty="0">
                <a:cs typeface="+mn-ea"/>
                <a:sym typeface="+mn-lt"/>
              </a:rPr>
              <a:t>用户在维护系统过程中，遇到使用中的疑难或者自己不能解决的技术故障时，可通过电话或邮件的方式向深圳微迅客户支持中心提出服务请求。客户支持中心接到技术支持的服务请求后，指派相应的维护工程师和客户进行沟通，通过电话支持、远程技术支持及现场技术支持等方式向客户提供技术支持。技术支持服务包括： </a:t>
            </a:r>
            <a:endParaRPr lang="zh-CN" altLang="en-US" sz="1400" dirty="0">
              <a:cs typeface="+mn-ea"/>
              <a:sym typeface="+mn-lt"/>
            </a:endParaRPr>
          </a:p>
          <a:p>
            <a:endParaRPr kumimoji="1" lang="ko-KR" altLang="en-US" sz="1400" dirty="0"/>
          </a:p>
        </p:txBody>
      </p:sp>
      <p:sp>
        <p:nvSpPr>
          <p:cNvPr id="2" name="标题 1"/>
          <p:cNvSpPr>
            <a:spLocks noGrp="1"/>
          </p:cNvSpPr>
          <p:nvPr>
            <p:ph type="title"/>
          </p:nvPr>
        </p:nvSpPr>
        <p:spPr/>
        <p:txBody>
          <a:bodyPr/>
          <a:lstStyle/>
          <a:p>
            <a:r>
              <a:rPr lang="zh-CN" altLang="zh-CN" dirty="0">
                <a:cs typeface="+mn-ea"/>
                <a:sym typeface="+mn-lt"/>
              </a:rPr>
              <a:t>技术支持内容</a:t>
            </a:r>
            <a:r>
              <a:rPr lang="en-US" altLang="zh-CN" dirty="0">
                <a:cs typeface="+mn-ea"/>
                <a:sym typeface="+mn-lt"/>
              </a:rPr>
              <a:t>(License</a:t>
            </a:r>
            <a:r>
              <a:rPr lang="zh-CN" altLang="zh-CN" dirty="0">
                <a:cs typeface="+mn-ea"/>
                <a:sym typeface="+mn-lt"/>
              </a:rPr>
              <a:t>标准服务</a:t>
            </a:r>
            <a:r>
              <a:rPr lang="en-US" altLang="zh-CN" dirty="0">
                <a:cs typeface="+mn-ea"/>
                <a:sym typeface="+mn-lt"/>
              </a:rPr>
              <a:t>)</a:t>
            </a:r>
            <a:r>
              <a:rPr lang="zh-CN" altLang="zh-CN" dirty="0">
                <a:cs typeface="+mn-ea"/>
                <a:sym typeface="+mn-lt"/>
              </a:rPr>
              <a:t> </a:t>
            </a:r>
            <a:endParaRPr kumimoji="1" lang="zh-CN" altLang="en-US" dirty="0">
              <a:latin typeface="+mn-lt"/>
              <a:ea typeface="+mn-ea"/>
              <a:cs typeface="+mn-ea"/>
              <a:sym typeface="+mn-lt"/>
            </a:endParaRPr>
          </a:p>
        </p:txBody>
      </p:sp>
      <p:graphicFrame>
        <p:nvGraphicFramePr>
          <p:cNvPr id="5" name="表格 4"/>
          <p:cNvGraphicFramePr>
            <a:graphicFrameLocks noGrp="1"/>
          </p:cNvGraphicFramePr>
          <p:nvPr>
            <p:extLst>
              <p:ext uri="{D42A27DB-BD31-4B8C-83A1-F6EECF244321}">
                <p14:modId xmlns:p14="http://schemas.microsoft.com/office/powerpoint/2010/main" val="2916199544"/>
              </p:ext>
            </p:extLst>
          </p:nvPr>
        </p:nvGraphicFramePr>
        <p:xfrm>
          <a:off x="465964" y="1484753"/>
          <a:ext cx="11246660" cy="4849652"/>
        </p:xfrm>
        <a:graphic>
          <a:graphicData uri="http://schemas.openxmlformats.org/drawingml/2006/table">
            <a:tbl>
              <a:tblPr firstRow="1" firstCol="1" bandRow="1">
                <a:tableStyleId>{5C22544A-7EE6-4342-B048-85BDC9FD1C3A}</a:tableStyleId>
              </a:tblPr>
              <a:tblGrid>
                <a:gridCol w="1332942">
                  <a:extLst>
                    <a:ext uri="{9D8B030D-6E8A-4147-A177-3AD203B41FA5}">
                      <a16:colId xmlns:a16="http://schemas.microsoft.com/office/drawing/2014/main" val="20000"/>
                    </a:ext>
                  </a:extLst>
                </a:gridCol>
                <a:gridCol w="8381288">
                  <a:extLst>
                    <a:ext uri="{9D8B030D-6E8A-4147-A177-3AD203B41FA5}">
                      <a16:colId xmlns:a16="http://schemas.microsoft.com/office/drawing/2014/main" val="20001"/>
                    </a:ext>
                  </a:extLst>
                </a:gridCol>
                <a:gridCol w="1532430">
                  <a:extLst>
                    <a:ext uri="{9D8B030D-6E8A-4147-A177-3AD203B41FA5}">
                      <a16:colId xmlns:a16="http://schemas.microsoft.com/office/drawing/2014/main" val="20002"/>
                    </a:ext>
                  </a:extLst>
                </a:gridCol>
              </a:tblGrid>
              <a:tr h="432960">
                <a:tc>
                  <a:txBody>
                    <a:bodyPr/>
                    <a:lstStyle/>
                    <a:p>
                      <a:pPr algn="ctr">
                        <a:lnSpc>
                          <a:spcPts val="1400"/>
                        </a:lnSpc>
                        <a:spcAft>
                          <a:spcPts val="0"/>
                        </a:spcAft>
                      </a:pPr>
                      <a:r>
                        <a:rPr lang="ko-KR" sz="1200" kern="100" dirty="0">
                          <a:effectLst/>
                          <a:latin typeface="Microsoft YaHei" panose="020B0503020204020204" pitchFamily="34" charset="-122"/>
                          <a:ea typeface="+mn-ea"/>
                          <a:cs typeface="+mn-ea"/>
                          <a:sym typeface="+mn-lt"/>
                        </a:rPr>
                        <a:t>服务项目</a:t>
                      </a:r>
                      <a:endParaRPr lang="zh-CN" sz="120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268EF6"/>
                    </a:solidFill>
                  </a:tcPr>
                </a:tc>
                <a:tc>
                  <a:txBody>
                    <a:bodyPr/>
                    <a:lstStyle/>
                    <a:p>
                      <a:pPr algn="ctr">
                        <a:lnSpc>
                          <a:spcPts val="1400"/>
                        </a:lnSpc>
                        <a:spcAft>
                          <a:spcPts val="0"/>
                        </a:spcAft>
                      </a:pPr>
                      <a:r>
                        <a:rPr lang="ko-KR" sz="1200" kern="100" dirty="0">
                          <a:effectLst/>
                          <a:latin typeface="Microsoft YaHei" panose="020B0503020204020204" pitchFamily="34" charset="-122"/>
                          <a:ea typeface="+mn-ea"/>
                          <a:cs typeface="+mn-ea"/>
                          <a:sym typeface="+mn-lt"/>
                        </a:rPr>
                        <a:t>服 务 内 容</a:t>
                      </a:r>
                      <a:endParaRPr lang="zh-CN" sz="120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268EF6"/>
                    </a:solidFill>
                  </a:tcPr>
                </a:tc>
                <a:tc>
                  <a:txBody>
                    <a:bodyPr/>
                    <a:lstStyle/>
                    <a:p>
                      <a:pPr algn="ctr">
                        <a:lnSpc>
                          <a:spcPts val="1400"/>
                        </a:lnSpc>
                        <a:spcAft>
                          <a:spcPts val="0"/>
                        </a:spcAft>
                      </a:pPr>
                      <a:r>
                        <a:rPr lang="ko-KR" sz="1200" kern="100" dirty="0">
                          <a:effectLst/>
                          <a:latin typeface="Microsoft YaHei" panose="020B0503020204020204" pitchFamily="34" charset="-122"/>
                          <a:ea typeface="+mn-ea"/>
                          <a:cs typeface="+mn-ea"/>
                          <a:sym typeface="+mn-lt"/>
                        </a:rPr>
                        <a:t>数量</a:t>
                      </a:r>
                      <a:endParaRPr lang="zh-CN" sz="120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268EF6"/>
                    </a:solidFill>
                  </a:tcPr>
                </a:tc>
                <a:extLst>
                  <a:ext uri="{0D108BD9-81ED-4DB2-BD59-A6C34878D82A}">
                    <a16:rowId xmlns:a16="http://schemas.microsoft.com/office/drawing/2014/main" val="10000"/>
                  </a:ext>
                </a:extLst>
              </a:tr>
              <a:tr h="665334">
                <a:tc>
                  <a:txBody>
                    <a:bodyPr/>
                    <a:lstStyle/>
                    <a:p>
                      <a:pPr algn="just">
                        <a:lnSpc>
                          <a:spcPts val="1400"/>
                        </a:lnSpc>
                        <a:spcAft>
                          <a:spcPts val="0"/>
                        </a:spcAft>
                      </a:pPr>
                      <a:r>
                        <a:rPr lang="ja-JP" sz="1200" b="0" kern="100">
                          <a:solidFill>
                            <a:schemeClr val="tx1"/>
                          </a:solidFill>
                          <a:effectLst/>
                          <a:latin typeface="Microsoft YaHei" panose="020B0503020204020204" pitchFamily="34" charset="-122"/>
                          <a:ea typeface="Microsoft YaHei" panose="020B0503020204020204" pitchFamily="34" charset="-122"/>
                          <a:cs typeface="+mn-ea"/>
                          <a:sym typeface="+mn-lt"/>
                        </a:rPr>
                        <a:t>电话</a:t>
                      </a:r>
                      <a:r>
                        <a:rPr lang="en-US" sz="1200" b="0" kern="100" dirty="0">
                          <a:solidFill>
                            <a:schemeClr val="tx1"/>
                          </a:solidFill>
                          <a:effectLst/>
                          <a:latin typeface="Microsoft YaHei" panose="020B0503020204020204" pitchFamily="34" charset="-122"/>
                          <a:ea typeface="Microsoft YaHei" panose="020B0503020204020204" pitchFamily="34" charset="-122"/>
                          <a:cs typeface="+mn-ea"/>
                          <a:sym typeface="+mn-lt"/>
                        </a:rPr>
                        <a:t>/</a:t>
                      </a:r>
                      <a:r>
                        <a:rPr lang="ja-JP" sz="1200" b="0" kern="100">
                          <a:solidFill>
                            <a:schemeClr val="tx1"/>
                          </a:solidFill>
                          <a:effectLst/>
                          <a:latin typeface="Microsoft YaHei" panose="020B0503020204020204" pitchFamily="34" charset="-122"/>
                          <a:ea typeface="Microsoft YaHei" panose="020B0503020204020204" pitchFamily="34" charset="-122"/>
                          <a:cs typeface="+mn-ea"/>
                          <a:sym typeface="+mn-lt"/>
                        </a:rPr>
                        <a:t>邮件咨询服务</a:t>
                      </a:r>
                      <a:endParaRPr lang="zh-CN" sz="1200" b="0" kern="100" dirty="0">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ts val="1400"/>
                        </a:lnSpc>
                        <a:spcAft>
                          <a:spcPts val="0"/>
                        </a:spcAft>
                      </a:pPr>
                      <a:r>
                        <a:rPr lang="ja-JP" sz="1200" b="0" kern="100" dirty="0">
                          <a:effectLst/>
                          <a:latin typeface="Microsoft YaHei" panose="020B0503020204020204" pitchFamily="34" charset="-122"/>
                          <a:ea typeface="Microsoft YaHei" panose="020B0503020204020204" pitchFamily="34" charset="-122"/>
                          <a:cs typeface="+mn-ea"/>
                          <a:sym typeface="+mn-lt"/>
                        </a:rPr>
                        <a:t>提供</a:t>
                      </a:r>
                      <a:r>
                        <a:rPr lang="en-US" sz="1200" b="0" kern="100" dirty="0">
                          <a:effectLst/>
                          <a:latin typeface="Microsoft YaHei" panose="020B0503020204020204" pitchFamily="34" charset="-122"/>
                          <a:ea typeface="Microsoft YaHei" panose="020B0503020204020204" pitchFamily="34" charset="-122"/>
                          <a:cs typeface="+mn-ea"/>
                          <a:sym typeface="+mn-lt"/>
                        </a:rPr>
                        <a:t>7</a:t>
                      </a:r>
                      <a:r>
                        <a:rPr lang="ja-JP" sz="1200" b="0" kern="100" dirty="0">
                          <a:effectLst/>
                          <a:latin typeface="Microsoft YaHei" panose="020B0503020204020204" pitchFamily="34" charset="-122"/>
                          <a:ea typeface="Microsoft YaHei" panose="020B0503020204020204" pitchFamily="34" charset="-122"/>
                          <a:cs typeface="+mn-ea"/>
                          <a:sym typeface="+mn-lt"/>
                        </a:rPr>
                        <a:t>天×</a:t>
                      </a:r>
                      <a:r>
                        <a:rPr lang="en-US" sz="1200" b="0" kern="100" dirty="0">
                          <a:effectLst/>
                          <a:latin typeface="Microsoft YaHei" panose="020B0503020204020204" pitchFamily="34" charset="-122"/>
                          <a:ea typeface="Microsoft YaHei" panose="020B0503020204020204" pitchFamily="34" charset="-122"/>
                          <a:cs typeface="+mn-ea"/>
                          <a:sym typeface="+mn-lt"/>
                        </a:rPr>
                        <a:t>24</a:t>
                      </a:r>
                      <a:r>
                        <a:rPr lang="ja-JP" sz="1200" b="0" kern="100" dirty="0">
                          <a:effectLst/>
                          <a:latin typeface="Microsoft YaHei" panose="020B0503020204020204" pitchFamily="34" charset="-122"/>
                          <a:ea typeface="Microsoft YaHei" panose="020B0503020204020204" pitchFamily="34" charset="-122"/>
                          <a:cs typeface="+mn-ea"/>
                          <a:sym typeface="+mn-lt"/>
                        </a:rPr>
                        <a:t>小时电话、邮件咨询服务。咨询的问题能根据技术文件解决一般性操作维护问题，一般不需要进行进一步的技术调查，包括：</a:t>
                      </a:r>
                      <a:br>
                        <a:rPr lang="en-US" sz="1200" b="0" kern="100" dirty="0">
                          <a:effectLst/>
                          <a:latin typeface="Microsoft YaHei" panose="020B0503020204020204" pitchFamily="34" charset="-122"/>
                          <a:ea typeface="Microsoft YaHei" panose="020B0503020204020204" pitchFamily="34" charset="-122"/>
                          <a:cs typeface="+mn-ea"/>
                          <a:sym typeface="+mn-lt"/>
                        </a:rPr>
                      </a:br>
                      <a:r>
                        <a:rPr lang="en-US" sz="1200" b="0" kern="100" dirty="0">
                          <a:effectLst/>
                          <a:latin typeface="Microsoft YaHei" panose="020B0503020204020204" pitchFamily="34" charset="-122"/>
                          <a:ea typeface="Microsoft YaHei" panose="020B0503020204020204" pitchFamily="34" charset="-122"/>
                          <a:cs typeface="+mn-ea"/>
                          <a:sym typeface="+mn-lt"/>
                        </a:rPr>
                        <a:t>1</a:t>
                      </a:r>
                      <a:r>
                        <a:rPr lang="ja-JP" sz="1200" b="0" kern="100" dirty="0">
                          <a:effectLst/>
                          <a:latin typeface="Microsoft YaHei" panose="020B0503020204020204" pitchFamily="34" charset="-122"/>
                          <a:ea typeface="Microsoft YaHei" panose="020B0503020204020204" pitchFamily="34" charset="-122"/>
                          <a:cs typeface="+mn-ea"/>
                          <a:sym typeface="+mn-lt"/>
                        </a:rPr>
                        <a:t>）一般问题咨询</a:t>
                      </a:r>
                      <a:r>
                        <a:rPr lang="en-US" sz="1200" b="0" kern="100" dirty="0">
                          <a:effectLst/>
                          <a:latin typeface="Microsoft YaHei" panose="020B0503020204020204" pitchFamily="34" charset="-122"/>
                          <a:ea typeface="Microsoft YaHei" panose="020B0503020204020204" pitchFamily="34" charset="-122"/>
                          <a:cs typeface="+mn-ea"/>
                          <a:sym typeface="+mn-lt"/>
                        </a:rPr>
                        <a:t> 2</a:t>
                      </a:r>
                      <a:r>
                        <a:rPr lang="ja-JP" sz="1200" b="0" kern="100" dirty="0">
                          <a:effectLst/>
                          <a:latin typeface="Microsoft YaHei" panose="020B0503020204020204" pitchFamily="34" charset="-122"/>
                          <a:ea typeface="Microsoft YaHei" panose="020B0503020204020204" pitchFamily="34" charset="-122"/>
                          <a:cs typeface="+mn-ea"/>
                          <a:sym typeface="+mn-lt"/>
                        </a:rPr>
                        <a:t>）产品咨询</a:t>
                      </a:r>
                      <a:r>
                        <a:rPr lang="en-US" sz="1200" b="0" kern="100" dirty="0">
                          <a:effectLst/>
                          <a:latin typeface="Microsoft YaHei" panose="020B0503020204020204" pitchFamily="34" charset="-122"/>
                          <a:ea typeface="Microsoft YaHei" panose="020B0503020204020204" pitchFamily="34" charset="-122"/>
                          <a:cs typeface="+mn-ea"/>
                          <a:sym typeface="+mn-lt"/>
                        </a:rPr>
                        <a:t> 3</a:t>
                      </a:r>
                      <a:r>
                        <a:rPr lang="ja-JP" sz="1200" b="0" kern="100" dirty="0">
                          <a:effectLst/>
                          <a:latin typeface="Microsoft YaHei" panose="020B0503020204020204" pitchFamily="34" charset="-122"/>
                          <a:ea typeface="Microsoft YaHei" panose="020B0503020204020204" pitchFamily="34" charset="-122"/>
                          <a:cs typeface="+mn-ea"/>
                          <a:sym typeface="+mn-lt"/>
                        </a:rPr>
                        <a:t>）硬件咨询</a:t>
                      </a:r>
                      <a:r>
                        <a:rPr lang="en-US" sz="1200" b="0" kern="100" dirty="0">
                          <a:effectLst/>
                          <a:latin typeface="Microsoft YaHei" panose="020B0503020204020204" pitchFamily="34" charset="-122"/>
                          <a:ea typeface="Microsoft YaHei" panose="020B0503020204020204" pitchFamily="34" charset="-122"/>
                          <a:cs typeface="+mn-ea"/>
                          <a:sym typeface="+mn-lt"/>
                        </a:rPr>
                        <a:t> 4</a:t>
                      </a:r>
                      <a:r>
                        <a:rPr lang="ja-JP" sz="1200" b="0" kern="100" dirty="0">
                          <a:effectLst/>
                          <a:latin typeface="Microsoft YaHei" panose="020B0503020204020204" pitchFamily="34" charset="-122"/>
                          <a:ea typeface="Microsoft YaHei" panose="020B0503020204020204" pitchFamily="34" charset="-122"/>
                          <a:cs typeface="+mn-ea"/>
                          <a:sym typeface="+mn-lt"/>
                        </a:rPr>
                        <a:t>）软件咨询</a:t>
                      </a:r>
                      <a:r>
                        <a:rPr lang="en-US" sz="1200" b="0" kern="100" dirty="0">
                          <a:effectLst/>
                          <a:latin typeface="Microsoft YaHei" panose="020B0503020204020204" pitchFamily="34" charset="-122"/>
                          <a:ea typeface="Microsoft YaHei" panose="020B0503020204020204" pitchFamily="34" charset="-122"/>
                          <a:cs typeface="+mn-ea"/>
                          <a:sym typeface="+mn-lt"/>
                        </a:rPr>
                        <a:t> 5</a:t>
                      </a:r>
                      <a:r>
                        <a:rPr lang="ja-JP" sz="1200" b="0" kern="100" dirty="0">
                          <a:effectLst/>
                          <a:latin typeface="Microsoft YaHei" panose="020B0503020204020204" pitchFamily="34" charset="-122"/>
                          <a:ea typeface="Microsoft YaHei" panose="020B0503020204020204" pitchFamily="34" charset="-122"/>
                          <a:cs typeface="+mn-ea"/>
                          <a:sym typeface="+mn-lt"/>
                        </a:rPr>
                        <a:t>） 数据咨询</a:t>
                      </a:r>
                      <a:r>
                        <a:rPr lang="en-US" sz="1200" b="0" kern="100" dirty="0">
                          <a:effectLst/>
                          <a:latin typeface="Microsoft YaHei" panose="020B0503020204020204" pitchFamily="34" charset="-122"/>
                          <a:ea typeface="Microsoft YaHei" panose="020B0503020204020204" pitchFamily="34" charset="-122"/>
                          <a:cs typeface="+mn-ea"/>
                          <a:sym typeface="+mn-lt"/>
                        </a:rPr>
                        <a:t> 6</a:t>
                      </a:r>
                      <a:r>
                        <a:rPr lang="ja-JP" sz="1200" b="0" kern="100" dirty="0">
                          <a:effectLst/>
                          <a:latin typeface="Microsoft YaHei" panose="020B0503020204020204" pitchFamily="34" charset="-122"/>
                          <a:ea typeface="Microsoft YaHei" panose="020B0503020204020204" pitchFamily="34" charset="-122"/>
                          <a:cs typeface="+mn-ea"/>
                          <a:sym typeface="+mn-lt"/>
                        </a:rPr>
                        <a:t>）版本咨询</a:t>
                      </a:r>
                      <a:r>
                        <a:rPr lang="en-US" sz="1200" b="0" kern="100" dirty="0">
                          <a:effectLst/>
                          <a:latin typeface="Microsoft YaHei" panose="020B0503020204020204" pitchFamily="34" charset="-122"/>
                          <a:ea typeface="Microsoft YaHei" panose="020B0503020204020204" pitchFamily="34" charset="-122"/>
                          <a:cs typeface="+mn-ea"/>
                          <a:sym typeface="+mn-lt"/>
                        </a:rPr>
                        <a:t> 7</a:t>
                      </a:r>
                      <a:r>
                        <a:rPr lang="ja-JP" sz="1200" b="0" kern="100" dirty="0">
                          <a:effectLst/>
                          <a:latin typeface="Microsoft YaHei" panose="020B0503020204020204" pitchFamily="34" charset="-122"/>
                          <a:ea typeface="Microsoft YaHei" panose="020B0503020204020204" pitchFamily="34" charset="-122"/>
                          <a:cs typeface="+mn-ea"/>
                          <a:sym typeface="+mn-lt"/>
                        </a:rPr>
                        <a:t>）维护经验咨询</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a:lnSpc>
                          <a:spcPts val="1400"/>
                        </a:lnSpc>
                        <a:spcAft>
                          <a:spcPts val="0"/>
                        </a:spcAft>
                      </a:pPr>
                      <a:r>
                        <a:rPr lang="ko-KR" sz="1200" b="0" kern="100" dirty="0" err="1">
                          <a:effectLst/>
                          <a:latin typeface="Microsoft YaHei" panose="020B0503020204020204" pitchFamily="34" charset="-122"/>
                          <a:ea typeface="+mn-ea"/>
                          <a:cs typeface="+mn-ea"/>
                          <a:sym typeface="+mn-lt"/>
                        </a:rPr>
                        <a:t>按需求</a:t>
                      </a:r>
                      <a:r>
                        <a:rPr lang="en-US" sz="1200" b="0" kern="100" dirty="0">
                          <a:effectLst/>
                          <a:latin typeface="Microsoft YaHei" panose="020B0503020204020204" pitchFamily="34" charset="-122"/>
                          <a:ea typeface="Microsoft YaHei" panose="020B0503020204020204" pitchFamily="34" charset="-122"/>
                          <a:cs typeface="+mn-ea"/>
                          <a:sym typeface="+mn-lt"/>
                        </a:rPr>
                        <a:t>/</a:t>
                      </a:r>
                      <a:r>
                        <a:rPr lang="ko-KR" sz="1200" b="0" kern="100" dirty="0" err="1">
                          <a:effectLst/>
                          <a:latin typeface="Microsoft YaHei" panose="020B0503020204020204" pitchFamily="34" charset="-122"/>
                          <a:ea typeface="+mn-ea"/>
                          <a:cs typeface="+mn-ea"/>
                          <a:sym typeface="+mn-lt"/>
                        </a:rPr>
                        <a:t>不限次</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5517">
                <a:tc>
                  <a:txBody>
                    <a:bodyPr/>
                    <a:lstStyle/>
                    <a:p>
                      <a:pPr algn="just">
                        <a:lnSpc>
                          <a:spcPts val="1400"/>
                        </a:lnSpc>
                        <a:spcAft>
                          <a:spcPts val="0"/>
                        </a:spcAft>
                      </a:pPr>
                      <a:r>
                        <a:rPr lang="ja-JP" sz="1200" b="0" kern="100" dirty="0">
                          <a:solidFill>
                            <a:schemeClr val="tx1"/>
                          </a:solidFill>
                          <a:effectLst/>
                          <a:latin typeface="Microsoft YaHei" panose="020B0503020204020204" pitchFamily="34" charset="-122"/>
                          <a:ea typeface="Microsoft YaHei" panose="020B0503020204020204" pitchFamily="34" charset="-122"/>
                          <a:cs typeface="+mn-ea"/>
                          <a:sym typeface="+mn-lt"/>
                        </a:rPr>
                        <a:t>电话</a:t>
                      </a:r>
                      <a:r>
                        <a:rPr lang="en-US" sz="1200" b="0" kern="100" dirty="0">
                          <a:solidFill>
                            <a:schemeClr val="tx1"/>
                          </a:solidFill>
                          <a:effectLst/>
                          <a:latin typeface="Microsoft YaHei" panose="020B0503020204020204" pitchFamily="34" charset="-122"/>
                          <a:ea typeface="Microsoft YaHei" panose="020B0503020204020204" pitchFamily="34" charset="-122"/>
                          <a:cs typeface="+mn-ea"/>
                          <a:sym typeface="+mn-lt"/>
                        </a:rPr>
                        <a:t>/</a:t>
                      </a:r>
                      <a:r>
                        <a:rPr lang="ja-JP" sz="1200" b="0" kern="100" dirty="0">
                          <a:solidFill>
                            <a:schemeClr val="tx1"/>
                          </a:solidFill>
                          <a:effectLst/>
                          <a:latin typeface="Microsoft YaHei" panose="020B0503020204020204" pitchFamily="34" charset="-122"/>
                          <a:ea typeface="Microsoft YaHei" panose="020B0503020204020204" pitchFamily="34" charset="-122"/>
                          <a:cs typeface="+mn-ea"/>
                          <a:sym typeface="+mn-lt"/>
                        </a:rPr>
                        <a:t>邮件支持服务</a:t>
                      </a:r>
                      <a:endParaRPr lang="zh-CN" sz="1200" b="0" kern="100" dirty="0">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ts val="1400"/>
                        </a:lnSpc>
                        <a:spcAft>
                          <a:spcPts val="0"/>
                        </a:spcAft>
                      </a:pPr>
                      <a:r>
                        <a:rPr lang="ko-KR" sz="1200" b="0" kern="100" dirty="0">
                          <a:effectLst/>
                          <a:latin typeface="Microsoft YaHei" panose="020B0503020204020204" pitchFamily="34" charset="-122"/>
                          <a:ea typeface="+mn-ea"/>
                          <a:cs typeface="+mn-ea"/>
                          <a:sym typeface="+mn-lt"/>
                        </a:rPr>
                        <a:t>提供</a:t>
                      </a:r>
                      <a:r>
                        <a:rPr lang="en-US" sz="1200" b="0" kern="100" dirty="0">
                          <a:effectLst/>
                          <a:latin typeface="Microsoft YaHei" panose="020B0503020204020204" pitchFamily="34" charset="-122"/>
                          <a:ea typeface="Microsoft YaHei" panose="020B0503020204020204" pitchFamily="34" charset="-122"/>
                          <a:cs typeface="+mn-ea"/>
                          <a:sym typeface="+mn-lt"/>
                        </a:rPr>
                        <a:t> 7</a:t>
                      </a:r>
                      <a:r>
                        <a:rPr lang="ko-KR" sz="1200" b="0" kern="100" dirty="0">
                          <a:effectLst/>
                          <a:latin typeface="Microsoft YaHei" panose="020B0503020204020204" pitchFamily="34" charset="-122"/>
                          <a:ea typeface="+mn-ea"/>
                          <a:cs typeface="+mn-ea"/>
                          <a:sym typeface="+mn-lt"/>
                        </a:rPr>
                        <a:t>天×</a:t>
                      </a:r>
                      <a:r>
                        <a:rPr lang="en-US" sz="1200" b="0" kern="100" dirty="0">
                          <a:effectLst/>
                          <a:latin typeface="Microsoft YaHei" panose="020B0503020204020204" pitchFamily="34" charset="-122"/>
                          <a:ea typeface="Microsoft YaHei" panose="020B0503020204020204" pitchFamily="34" charset="-122"/>
                          <a:cs typeface="+mn-ea"/>
                          <a:sym typeface="+mn-lt"/>
                        </a:rPr>
                        <a:t>24</a:t>
                      </a:r>
                      <a:r>
                        <a:rPr lang="ko-KR" sz="1200" b="0" kern="100" dirty="0">
                          <a:effectLst/>
                          <a:latin typeface="Microsoft YaHei" panose="020B0503020204020204" pitchFamily="34" charset="-122"/>
                          <a:ea typeface="+mn-ea"/>
                          <a:cs typeface="+mn-ea"/>
                          <a:sym typeface="+mn-lt"/>
                        </a:rPr>
                        <a:t>小时电话、邮件支持服务；</a:t>
                      </a:r>
                      <a:br>
                        <a:rPr lang="en-US" sz="1200" b="0" kern="100" dirty="0">
                          <a:effectLst/>
                          <a:latin typeface="Microsoft YaHei" panose="020B0503020204020204" pitchFamily="34" charset="-122"/>
                          <a:ea typeface="Microsoft YaHei" panose="020B0503020204020204" pitchFamily="34" charset="-122"/>
                          <a:cs typeface="+mn-ea"/>
                          <a:sym typeface="+mn-lt"/>
                        </a:rPr>
                      </a:br>
                      <a:r>
                        <a:rPr lang="ko-KR" sz="1200" b="0" kern="100" dirty="0">
                          <a:effectLst/>
                          <a:latin typeface="Microsoft YaHei" panose="020B0503020204020204" pitchFamily="34" charset="-122"/>
                          <a:ea typeface="+mn-ea"/>
                          <a:cs typeface="+mn-ea"/>
                          <a:sym typeface="+mn-lt"/>
                        </a:rPr>
                        <a:t>客户在维护系统过程中，遇到使用中的疑难或者自己不能解决的技术故障时，可通过电话</a:t>
                      </a:r>
                      <a:r>
                        <a:rPr lang="en-US" sz="1200" b="0" kern="100" dirty="0">
                          <a:effectLst/>
                          <a:latin typeface="Microsoft YaHei" panose="020B0503020204020204" pitchFamily="34" charset="-122"/>
                          <a:ea typeface="Microsoft YaHei" panose="020B0503020204020204" pitchFamily="34" charset="-122"/>
                          <a:cs typeface="+mn-ea"/>
                          <a:sym typeface="+mn-lt"/>
                        </a:rPr>
                        <a:t>/</a:t>
                      </a:r>
                      <a:r>
                        <a:rPr lang="ko-KR" sz="1200" b="0" kern="100" dirty="0">
                          <a:effectLst/>
                          <a:latin typeface="Microsoft YaHei" panose="020B0503020204020204" pitchFamily="34" charset="-122"/>
                          <a:ea typeface="+mn-ea"/>
                          <a:cs typeface="+mn-ea"/>
                          <a:sym typeface="+mn-lt"/>
                        </a:rPr>
                        <a:t>邮件的方式向深圳微迅客户支持中心提出服务请求。也可以通过项目直属的项目经理提出服务请求。</a:t>
                      </a:r>
                      <a:br>
                        <a:rPr lang="en-US" sz="1200" b="0" kern="100" dirty="0">
                          <a:effectLst/>
                          <a:latin typeface="Microsoft YaHei" panose="020B0503020204020204" pitchFamily="34" charset="-122"/>
                          <a:ea typeface="Microsoft YaHei" panose="020B0503020204020204" pitchFamily="34" charset="-122"/>
                          <a:cs typeface="+mn-ea"/>
                          <a:sym typeface="+mn-lt"/>
                        </a:rPr>
                      </a:br>
                      <a:r>
                        <a:rPr lang="ko-KR" sz="1200" b="0" kern="100" dirty="0">
                          <a:effectLst/>
                          <a:latin typeface="Microsoft YaHei" panose="020B0503020204020204" pitchFamily="34" charset="-122"/>
                          <a:ea typeface="+mn-ea"/>
                          <a:cs typeface="+mn-ea"/>
                          <a:sym typeface="+mn-lt"/>
                        </a:rPr>
                        <a:t>客户支持中心接到技术支持的服务请求后，将首先通过电话支持服务进行响应，根据故障现象划分故障的等级，在规定的时间内通过电话帮助客户进行故障定位，并提出解决方案，最终指导客户排除故障。</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a:lnSpc>
                          <a:spcPts val="1400"/>
                        </a:lnSpc>
                        <a:spcAft>
                          <a:spcPts val="0"/>
                        </a:spcAft>
                      </a:pPr>
                      <a:r>
                        <a:rPr lang="ko-KR" sz="1200" b="0" kern="100" dirty="0" err="1">
                          <a:effectLst/>
                          <a:latin typeface="Microsoft YaHei" panose="020B0503020204020204" pitchFamily="34" charset="-122"/>
                          <a:ea typeface="+mn-ea"/>
                          <a:cs typeface="+mn-ea"/>
                          <a:sym typeface="+mn-lt"/>
                        </a:rPr>
                        <a:t>按需求</a:t>
                      </a:r>
                      <a:r>
                        <a:rPr lang="en-US" sz="1200" b="0" kern="100" dirty="0">
                          <a:effectLst/>
                          <a:latin typeface="Microsoft YaHei" panose="020B0503020204020204" pitchFamily="34" charset="-122"/>
                          <a:ea typeface="Microsoft YaHei" panose="020B0503020204020204" pitchFamily="34" charset="-122"/>
                          <a:cs typeface="+mn-ea"/>
                          <a:sym typeface="+mn-lt"/>
                        </a:rPr>
                        <a:t>/</a:t>
                      </a:r>
                      <a:r>
                        <a:rPr lang="ko-KR" sz="1200" b="0" kern="100" dirty="0" err="1">
                          <a:effectLst/>
                          <a:latin typeface="Microsoft YaHei" panose="020B0503020204020204" pitchFamily="34" charset="-122"/>
                          <a:ea typeface="+mn-ea"/>
                          <a:cs typeface="+mn-ea"/>
                          <a:sym typeface="+mn-lt"/>
                        </a:rPr>
                        <a:t>不限次</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4573">
                <a:tc>
                  <a:txBody>
                    <a:bodyPr/>
                    <a:lstStyle/>
                    <a:p>
                      <a:pPr algn="just">
                        <a:lnSpc>
                          <a:spcPts val="1400"/>
                        </a:lnSpc>
                        <a:spcAft>
                          <a:spcPts val="0"/>
                        </a:spcAft>
                      </a:pPr>
                      <a:r>
                        <a:rPr lang="ja-JP" sz="1200" b="0" kern="100">
                          <a:solidFill>
                            <a:schemeClr val="tx1"/>
                          </a:solidFill>
                          <a:effectLst/>
                          <a:latin typeface="Microsoft YaHei" panose="020B0503020204020204" pitchFamily="34" charset="-122"/>
                          <a:ea typeface="Microsoft YaHei" panose="020B0503020204020204" pitchFamily="34" charset="-122"/>
                          <a:cs typeface="+mn-ea"/>
                          <a:sym typeface="+mn-lt"/>
                        </a:rPr>
                        <a:t>远程支持服务</a:t>
                      </a:r>
                      <a:endParaRPr lang="zh-CN" sz="1200" b="0" kern="100">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ts val="1400"/>
                        </a:lnSpc>
                        <a:spcAft>
                          <a:spcPts val="0"/>
                        </a:spcAft>
                      </a:pPr>
                      <a:r>
                        <a:rPr lang="ko-KR" sz="1200" b="0" kern="100" dirty="0">
                          <a:effectLst/>
                          <a:latin typeface="Microsoft YaHei" panose="020B0503020204020204" pitchFamily="34" charset="-122"/>
                          <a:ea typeface="+mn-ea"/>
                          <a:cs typeface="+mn-ea"/>
                          <a:sym typeface="+mn-lt"/>
                        </a:rPr>
                        <a:t>提供</a:t>
                      </a:r>
                      <a:r>
                        <a:rPr lang="en-US" sz="1200" b="0" kern="100" dirty="0">
                          <a:effectLst/>
                          <a:latin typeface="Microsoft YaHei" panose="020B0503020204020204" pitchFamily="34" charset="-122"/>
                          <a:ea typeface="Microsoft YaHei" panose="020B0503020204020204" pitchFamily="34" charset="-122"/>
                          <a:cs typeface="+mn-ea"/>
                          <a:sym typeface="+mn-lt"/>
                        </a:rPr>
                        <a:t> 7</a:t>
                      </a:r>
                      <a:r>
                        <a:rPr lang="ko-KR" sz="1200" b="0" kern="100" dirty="0">
                          <a:effectLst/>
                          <a:latin typeface="Microsoft YaHei" panose="020B0503020204020204" pitchFamily="34" charset="-122"/>
                          <a:ea typeface="+mn-ea"/>
                          <a:cs typeface="+mn-ea"/>
                          <a:sym typeface="+mn-lt"/>
                        </a:rPr>
                        <a:t>天×</a:t>
                      </a:r>
                      <a:r>
                        <a:rPr lang="en-US" sz="1200" b="0" kern="100" dirty="0">
                          <a:effectLst/>
                          <a:latin typeface="Microsoft YaHei" panose="020B0503020204020204" pitchFamily="34" charset="-122"/>
                          <a:ea typeface="Microsoft YaHei" panose="020B0503020204020204" pitchFamily="34" charset="-122"/>
                          <a:cs typeface="+mn-ea"/>
                          <a:sym typeface="+mn-lt"/>
                        </a:rPr>
                        <a:t>24</a:t>
                      </a:r>
                      <a:r>
                        <a:rPr lang="ko-KR" sz="1200" b="0" kern="100" dirty="0">
                          <a:effectLst/>
                          <a:latin typeface="Microsoft YaHei" panose="020B0503020204020204" pitchFamily="34" charset="-122"/>
                          <a:ea typeface="+mn-ea"/>
                          <a:cs typeface="+mn-ea"/>
                          <a:sym typeface="+mn-lt"/>
                        </a:rPr>
                        <a:t>小时</a:t>
                      </a:r>
                      <a:r>
                        <a:rPr lang="ja-JP" sz="1200" b="0" kern="100" dirty="0">
                          <a:effectLst/>
                          <a:latin typeface="Microsoft YaHei" panose="020B0503020204020204" pitchFamily="34" charset="-122"/>
                          <a:ea typeface="Microsoft YaHei" panose="020B0503020204020204" pitchFamily="34" charset="-122"/>
                          <a:cs typeface="+mn-ea"/>
                          <a:sym typeface="+mn-lt"/>
                        </a:rPr>
                        <a:t>远程技术支持；</a:t>
                      </a:r>
                      <a:br>
                        <a:rPr lang="en-US" sz="1200" b="0" kern="100" dirty="0">
                          <a:effectLst/>
                          <a:latin typeface="Microsoft YaHei" panose="020B0503020204020204" pitchFamily="34" charset="-122"/>
                          <a:ea typeface="Microsoft YaHei" panose="020B0503020204020204" pitchFamily="34" charset="-122"/>
                          <a:cs typeface="+mn-ea"/>
                          <a:sym typeface="+mn-lt"/>
                        </a:rPr>
                      </a:br>
                      <a:r>
                        <a:rPr lang="ja-JP" sz="1200" b="0" kern="100" dirty="0">
                          <a:effectLst/>
                          <a:latin typeface="Microsoft YaHei" panose="020B0503020204020204" pitchFamily="34" charset="-122"/>
                          <a:ea typeface="Microsoft YaHei" panose="020B0503020204020204" pitchFamily="34" charset="-122"/>
                          <a:cs typeface="+mn-ea"/>
                          <a:sym typeface="+mn-lt"/>
                        </a:rPr>
                        <a:t>对于通过电话</a:t>
                      </a:r>
                      <a:r>
                        <a:rPr lang="en-US" sz="1200" b="0" kern="100" dirty="0">
                          <a:effectLst/>
                          <a:latin typeface="Microsoft YaHei" panose="020B0503020204020204" pitchFamily="34" charset="-122"/>
                          <a:ea typeface="Microsoft YaHei" panose="020B0503020204020204" pitchFamily="34" charset="-122"/>
                          <a:cs typeface="+mn-ea"/>
                          <a:sym typeface="+mn-lt"/>
                        </a:rPr>
                        <a:t>/</a:t>
                      </a:r>
                      <a:r>
                        <a:rPr lang="ja-JP" sz="1200" b="0" kern="100" dirty="0">
                          <a:effectLst/>
                          <a:latin typeface="Microsoft YaHei" panose="020B0503020204020204" pitchFamily="34" charset="-122"/>
                          <a:ea typeface="Microsoft YaHei" panose="020B0503020204020204" pitchFamily="34" charset="-122"/>
                          <a:cs typeface="+mn-ea"/>
                          <a:sym typeface="+mn-lt"/>
                        </a:rPr>
                        <a:t>邮件支持服务项目不能解决的系统故障，深圳微迅在征得客户同意后，可以通过远程服务网络，登录到服务器，进行故障诊断，查找故障出现的原因，指导客户处理故障。</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a:lnSpc>
                          <a:spcPts val="1400"/>
                        </a:lnSpc>
                        <a:spcAft>
                          <a:spcPts val="0"/>
                        </a:spcAft>
                      </a:pPr>
                      <a:r>
                        <a:rPr lang="ko-KR" sz="1200" b="0" kern="100" dirty="0" err="1">
                          <a:effectLst/>
                          <a:latin typeface="Microsoft YaHei" panose="020B0503020204020204" pitchFamily="34" charset="-122"/>
                          <a:ea typeface="+mn-ea"/>
                          <a:cs typeface="+mn-ea"/>
                          <a:sym typeface="+mn-lt"/>
                        </a:rPr>
                        <a:t>按需求</a:t>
                      </a:r>
                      <a:r>
                        <a:rPr lang="en-US" sz="1200" b="0" kern="100" dirty="0">
                          <a:effectLst/>
                          <a:latin typeface="Microsoft YaHei" panose="020B0503020204020204" pitchFamily="34" charset="-122"/>
                          <a:ea typeface="Microsoft YaHei" panose="020B0503020204020204" pitchFamily="34" charset="-122"/>
                          <a:cs typeface="+mn-ea"/>
                          <a:sym typeface="+mn-lt"/>
                        </a:rPr>
                        <a:t>/</a:t>
                      </a:r>
                      <a:r>
                        <a:rPr lang="ko-KR" sz="1200" b="0" kern="100" dirty="0" err="1">
                          <a:effectLst/>
                          <a:latin typeface="Microsoft YaHei" panose="020B0503020204020204" pitchFamily="34" charset="-122"/>
                          <a:ea typeface="+mn-ea"/>
                          <a:cs typeface="+mn-ea"/>
                          <a:sym typeface="+mn-lt"/>
                        </a:rPr>
                        <a:t>不限次</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24478">
                <a:tc>
                  <a:txBody>
                    <a:bodyPr/>
                    <a:lstStyle/>
                    <a:p>
                      <a:pPr algn="just">
                        <a:lnSpc>
                          <a:spcPts val="1400"/>
                        </a:lnSpc>
                        <a:spcAft>
                          <a:spcPts val="0"/>
                        </a:spcAft>
                      </a:pPr>
                      <a:r>
                        <a:rPr lang="ja-JP" sz="1200" b="0" kern="100">
                          <a:solidFill>
                            <a:schemeClr val="tx1"/>
                          </a:solidFill>
                          <a:effectLst/>
                          <a:latin typeface="Microsoft YaHei" panose="020B0503020204020204" pitchFamily="34" charset="-122"/>
                          <a:ea typeface="Microsoft YaHei" panose="020B0503020204020204" pitchFamily="34" charset="-122"/>
                          <a:cs typeface="+mn-ea"/>
                          <a:sym typeface="+mn-lt"/>
                        </a:rPr>
                        <a:t>现场服务</a:t>
                      </a:r>
                      <a:endParaRPr lang="zh-CN" sz="1200" b="0" kern="100">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ts val="1400"/>
                        </a:lnSpc>
                        <a:spcAft>
                          <a:spcPts val="0"/>
                        </a:spcAft>
                      </a:pPr>
                      <a:r>
                        <a:rPr lang="ko-KR" sz="1200" b="0" kern="100" dirty="0">
                          <a:effectLst/>
                          <a:latin typeface="Microsoft YaHei" panose="020B0503020204020204" pitchFamily="34" charset="-122"/>
                          <a:ea typeface="+mn-ea"/>
                          <a:cs typeface="+mn-ea"/>
                          <a:sym typeface="+mn-lt"/>
                        </a:rPr>
                        <a:t>现场系统巡检及分析服务</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a:lnSpc>
                          <a:spcPts val="1400"/>
                        </a:lnSpc>
                        <a:spcAft>
                          <a:spcPts val="0"/>
                        </a:spcAft>
                      </a:pPr>
                      <a:r>
                        <a:rPr lang="en-US" sz="1200" b="0" kern="100" dirty="0">
                          <a:effectLst/>
                          <a:latin typeface="Microsoft YaHei" panose="020B0503020204020204" pitchFamily="34" charset="-122"/>
                          <a:ea typeface="Microsoft YaHei" panose="020B0503020204020204" pitchFamily="34" charset="-122"/>
                          <a:cs typeface="+mn-ea"/>
                          <a:sym typeface="+mn-lt"/>
                        </a:rPr>
                        <a:t>2</a:t>
                      </a:r>
                      <a:r>
                        <a:rPr lang="ja-JP" sz="1200" b="0" kern="100">
                          <a:effectLst/>
                          <a:latin typeface="Microsoft YaHei" panose="020B0503020204020204" pitchFamily="34" charset="-122"/>
                          <a:ea typeface="Microsoft YaHei" panose="020B0503020204020204" pitchFamily="34" charset="-122"/>
                          <a:cs typeface="+mn-ea"/>
                          <a:sym typeface="+mn-lt"/>
                        </a:rPr>
                        <a:t>次</a:t>
                      </a:r>
                      <a:r>
                        <a:rPr lang="en-US" sz="1200" b="0" kern="100" dirty="0">
                          <a:effectLst/>
                          <a:latin typeface="Microsoft YaHei" panose="020B0503020204020204" pitchFamily="34" charset="-122"/>
                          <a:ea typeface="Microsoft YaHei" panose="020B0503020204020204" pitchFamily="34" charset="-122"/>
                          <a:cs typeface="+mn-ea"/>
                          <a:sym typeface="+mn-lt"/>
                        </a:rPr>
                        <a:t>/</a:t>
                      </a:r>
                      <a:r>
                        <a:rPr lang="ja-JP" sz="1200" b="0" kern="100">
                          <a:effectLst/>
                          <a:latin typeface="Microsoft YaHei" panose="020B0503020204020204" pitchFamily="34" charset="-122"/>
                          <a:ea typeface="Microsoft YaHei" panose="020B0503020204020204" pitchFamily="34" charset="-122"/>
                          <a:cs typeface="+mn-ea"/>
                          <a:sym typeface="+mn-lt"/>
                        </a:rPr>
                        <a:t>年；</a:t>
                      </a:r>
                      <a:r>
                        <a:rPr lang="en-US" sz="1200" b="0" kern="100" dirty="0">
                          <a:effectLst/>
                          <a:latin typeface="Microsoft YaHei" panose="020B0503020204020204" pitchFamily="34" charset="-122"/>
                          <a:ea typeface="Microsoft YaHei" panose="020B0503020204020204" pitchFamily="34" charset="-122"/>
                          <a:cs typeface="+mn-ea"/>
                          <a:sym typeface="+mn-lt"/>
                        </a:rPr>
                        <a:t>5</a:t>
                      </a:r>
                      <a:r>
                        <a:rPr lang="ja-JP" sz="1200" b="0" kern="100">
                          <a:effectLst/>
                          <a:latin typeface="Microsoft YaHei" panose="020B0503020204020204" pitchFamily="34" charset="-122"/>
                          <a:ea typeface="Microsoft YaHei" panose="020B0503020204020204" pitchFamily="34" charset="-122"/>
                          <a:cs typeface="+mn-ea"/>
                          <a:sym typeface="+mn-lt"/>
                        </a:rPr>
                        <a:t>天</a:t>
                      </a:r>
                      <a:r>
                        <a:rPr lang="en-US" sz="1200" b="0" kern="100" dirty="0">
                          <a:effectLst/>
                          <a:latin typeface="Microsoft YaHei" panose="020B0503020204020204" pitchFamily="34" charset="-122"/>
                          <a:ea typeface="Microsoft YaHei" panose="020B0503020204020204" pitchFamily="34" charset="-122"/>
                          <a:cs typeface="+mn-ea"/>
                          <a:sym typeface="+mn-lt"/>
                        </a:rPr>
                        <a:t>/</a:t>
                      </a:r>
                      <a:r>
                        <a:rPr lang="ja-JP" sz="1200" b="0" kern="100">
                          <a:effectLst/>
                          <a:latin typeface="Microsoft YaHei" panose="020B0503020204020204" pitchFamily="34" charset="-122"/>
                          <a:ea typeface="Microsoft YaHei" panose="020B0503020204020204" pitchFamily="34" charset="-122"/>
                          <a:cs typeface="+mn-ea"/>
                          <a:sym typeface="+mn-lt"/>
                        </a:rPr>
                        <a:t>次</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06939">
                <a:tc>
                  <a:txBody>
                    <a:bodyPr/>
                    <a:lstStyle/>
                    <a:p>
                      <a:pPr algn="just">
                        <a:lnSpc>
                          <a:spcPts val="1400"/>
                        </a:lnSpc>
                        <a:spcAft>
                          <a:spcPts val="0"/>
                        </a:spcAft>
                      </a:pPr>
                      <a:r>
                        <a:rPr lang="ja-JP" sz="1200" b="0" kern="100">
                          <a:solidFill>
                            <a:schemeClr val="tx1"/>
                          </a:solidFill>
                          <a:effectLst/>
                          <a:latin typeface="Microsoft YaHei" panose="020B0503020204020204" pitchFamily="34" charset="-122"/>
                          <a:ea typeface="Microsoft YaHei" panose="020B0503020204020204" pitchFamily="34" charset="-122"/>
                          <a:cs typeface="+mn-ea"/>
                          <a:sym typeface="+mn-lt"/>
                        </a:rPr>
                        <a:t>培训服务</a:t>
                      </a:r>
                      <a:endParaRPr lang="zh-CN" sz="1200" b="0" kern="100" dirty="0">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ts val="1400"/>
                        </a:lnSpc>
                        <a:spcAft>
                          <a:spcPts val="0"/>
                        </a:spcAft>
                      </a:pPr>
                      <a:r>
                        <a:rPr lang="ja-JP" sz="1200" b="0" kern="100" dirty="0">
                          <a:effectLst/>
                          <a:latin typeface="Microsoft YaHei" panose="020B0503020204020204" pitchFamily="34" charset="-122"/>
                          <a:ea typeface="Microsoft YaHei" panose="020B0503020204020204" pitchFamily="34" charset="-122"/>
                          <a:cs typeface="+mn-ea"/>
                          <a:sym typeface="+mn-lt"/>
                        </a:rPr>
                        <a:t>远程培训服务或来乙方公司培训</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a:lnSpc>
                          <a:spcPts val="1400"/>
                        </a:lnSpc>
                        <a:spcAft>
                          <a:spcPts val="0"/>
                        </a:spcAft>
                      </a:pPr>
                      <a:r>
                        <a:rPr lang="en-US" sz="1200" b="0" kern="100">
                          <a:effectLst/>
                          <a:latin typeface="Microsoft YaHei" panose="020B0503020204020204" pitchFamily="34" charset="-122"/>
                          <a:ea typeface="Microsoft YaHei" panose="020B0503020204020204" pitchFamily="34" charset="-122"/>
                          <a:cs typeface="+mn-ea"/>
                          <a:sym typeface="+mn-lt"/>
                        </a:rPr>
                        <a:t>4</a:t>
                      </a:r>
                      <a:r>
                        <a:rPr lang="ja-JP" sz="1200" b="0" kern="100">
                          <a:effectLst/>
                          <a:latin typeface="Microsoft YaHei" panose="020B0503020204020204" pitchFamily="34" charset="-122"/>
                          <a:ea typeface="Microsoft YaHei" panose="020B0503020204020204" pitchFamily="34" charset="-122"/>
                          <a:cs typeface="+mn-ea"/>
                          <a:sym typeface="+mn-lt"/>
                        </a:rPr>
                        <a:t>次</a:t>
                      </a:r>
                      <a:r>
                        <a:rPr lang="en-US" sz="1200" b="0" kern="100">
                          <a:effectLst/>
                          <a:latin typeface="Microsoft YaHei" panose="020B0503020204020204" pitchFamily="34" charset="-122"/>
                          <a:ea typeface="Microsoft YaHei" panose="020B0503020204020204" pitchFamily="34" charset="-122"/>
                          <a:cs typeface="+mn-ea"/>
                          <a:sym typeface="+mn-lt"/>
                        </a:rPr>
                        <a:t>/</a:t>
                      </a:r>
                      <a:r>
                        <a:rPr lang="ja-JP" sz="1200" b="0" kern="100">
                          <a:effectLst/>
                          <a:latin typeface="Microsoft YaHei" panose="020B0503020204020204" pitchFamily="34" charset="-122"/>
                          <a:ea typeface="Microsoft YaHei" panose="020B0503020204020204" pitchFamily="34" charset="-122"/>
                          <a:cs typeface="+mn-ea"/>
                          <a:sym typeface="+mn-lt"/>
                        </a:rPr>
                        <a:t>年；</a:t>
                      </a:r>
                      <a:endParaRPr lang="zh-CN" sz="1200" b="0" kern="10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57728">
                <a:tc>
                  <a:txBody>
                    <a:bodyPr/>
                    <a:lstStyle/>
                    <a:p>
                      <a:pPr algn="just">
                        <a:lnSpc>
                          <a:spcPts val="1400"/>
                        </a:lnSpc>
                        <a:spcAft>
                          <a:spcPts val="0"/>
                        </a:spcAft>
                      </a:pPr>
                      <a:r>
                        <a:rPr lang="ja-JP" sz="1200" b="0" kern="100">
                          <a:solidFill>
                            <a:schemeClr val="tx1"/>
                          </a:solidFill>
                          <a:effectLst/>
                          <a:latin typeface="Microsoft YaHei" panose="020B0503020204020204" pitchFamily="34" charset="-122"/>
                          <a:ea typeface="Microsoft YaHei" panose="020B0503020204020204" pitchFamily="34" charset="-122"/>
                          <a:cs typeface="+mn-ea"/>
                          <a:sym typeface="+mn-lt"/>
                        </a:rPr>
                        <a:t>软件补丁服务</a:t>
                      </a:r>
                      <a:endParaRPr lang="zh-CN" sz="1200" b="0" kern="100" dirty="0">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ts val="1400"/>
                        </a:lnSpc>
                        <a:spcAft>
                          <a:spcPts val="0"/>
                        </a:spcAft>
                      </a:pPr>
                      <a:r>
                        <a:rPr lang="ja-JP" sz="1200" b="0" kern="100" dirty="0">
                          <a:effectLst/>
                          <a:latin typeface="Microsoft YaHei" panose="020B0503020204020204" pitchFamily="34" charset="-122"/>
                          <a:ea typeface="Microsoft YaHei" panose="020B0503020204020204" pitchFamily="34" charset="-122"/>
                          <a:cs typeface="+mn-ea"/>
                          <a:sym typeface="+mn-lt"/>
                        </a:rPr>
                        <a:t>所提供软件的</a:t>
                      </a:r>
                      <a:r>
                        <a:rPr lang="en-US" sz="1200" b="0" kern="100" dirty="0">
                          <a:effectLst/>
                          <a:latin typeface="Microsoft YaHei" panose="020B0503020204020204" pitchFamily="34" charset="-122"/>
                          <a:ea typeface="Microsoft YaHei" panose="020B0503020204020204" pitchFamily="34" charset="-122"/>
                          <a:cs typeface="+mn-ea"/>
                          <a:sym typeface="+mn-lt"/>
                        </a:rPr>
                        <a:t>License</a:t>
                      </a:r>
                      <a:r>
                        <a:rPr lang="ja-JP" sz="1200" b="0" kern="100" dirty="0">
                          <a:effectLst/>
                          <a:latin typeface="Microsoft YaHei" panose="020B0503020204020204" pitchFamily="34" charset="-122"/>
                          <a:ea typeface="Microsoft YaHei" panose="020B0503020204020204" pitchFamily="34" charset="-122"/>
                          <a:cs typeface="+mn-ea"/>
                          <a:sym typeface="+mn-lt"/>
                        </a:rPr>
                        <a:t>和客制化的系统发生程序</a:t>
                      </a:r>
                      <a:r>
                        <a:rPr lang="en-US" sz="1200" b="0" kern="100" dirty="0">
                          <a:effectLst/>
                          <a:latin typeface="Microsoft YaHei" panose="020B0503020204020204" pitchFamily="34" charset="-122"/>
                          <a:ea typeface="Microsoft YaHei" panose="020B0503020204020204" pitchFamily="34" charset="-122"/>
                          <a:cs typeface="+mn-ea"/>
                          <a:sym typeface="+mn-lt"/>
                        </a:rPr>
                        <a:t>Bug</a:t>
                      </a:r>
                      <a:r>
                        <a:rPr lang="ja-JP" sz="1200" b="0" kern="100" dirty="0">
                          <a:effectLst/>
                          <a:latin typeface="Microsoft YaHei" panose="020B0503020204020204" pitchFamily="34" charset="-122"/>
                          <a:ea typeface="Microsoft YaHei" panose="020B0503020204020204" pitchFamily="34" charset="-122"/>
                          <a:cs typeface="+mn-ea"/>
                          <a:sym typeface="+mn-lt"/>
                        </a:rPr>
                        <a:t>时，修改关于</a:t>
                      </a:r>
                      <a:r>
                        <a:rPr lang="en-US" sz="1200" b="0" kern="100" dirty="0">
                          <a:effectLst/>
                          <a:latin typeface="Microsoft YaHei" panose="020B0503020204020204" pitchFamily="34" charset="-122"/>
                          <a:ea typeface="Microsoft YaHei" panose="020B0503020204020204" pitchFamily="34" charset="-122"/>
                          <a:cs typeface="+mn-ea"/>
                          <a:sym typeface="+mn-lt"/>
                        </a:rPr>
                        <a:t>License</a:t>
                      </a:r>
                      <a:r>
                        <a:rPr lang="ja-JP" sz="1200" b="0" kern="100" dirty="0">
                          <a:effectLst/>
                          <a:latin typeface="Microsoft YaHei" panose="020B0503020204020204" pitchFamily="34" charset="-122"/>
                          <a:ea typeface="Microsoft YaHei" panose="020B0503020204020204" pitchFamily="34" charset="-122"/>
                          <a:cs typeface="+mn-ea"/>
                          <a:sym typeface="+mn-lt"/>
                        </a:rPr>
                        <a:t>和客制化部分发生的</a:t>
                      </a:r>
                      <a:r>
                        <a:rPr lang="en-US" sz="1200" b="0" kern="100" dirty="0">
                          <a:effectLst/>
                          <a:latin typeface="Microsoft YaHei" panose="020B0503020204020204" pitchFamily="34" charset="-122"/>
                          <a:ea typeface="Microsoft YaHei" panose="020B0503020204020204" pitchFamily="34" charset="-122"/>
                          <a:cs typeface="+mn-ea"/>
                          <a:sym typeface="+mn-lt"/>
                        </a:rPr>
                        <a:t>Bug</a:t>
                      </a:r>
                      <a:r>
                        <a:rPr lang="ja-JP" sz="1200" b="0" kern="100" dirty="0">
                          <a:effectLst/>
                          <a:latin typeface="Microsoft YaHei" panose="020B0503020204020204" pitchFamily="34" charset="-122"/>
                          <a:ea typeface="Microsoft YaHei" panose="020B0503020204020204" pitchFamily="34" charset="-122"/>
                          <a:cs typeface="+mn-ea"/>
                          <a:sym typeface="+mn-lt"/>
                        </a:rPr>
                        <a:t>、</a:t>
                      </a:r>
                      <a:r>
                        <a:rPr lang="en-US" sz="1200" b="0" kern="100" dirty="0">
                          <a:effectLst/>
                          <a:latin typeface="Microsoft YaHei" panose="020B0503020204020204" pitchFamily="34" charset="-122"/>
                          <a:ea typeface="Microsoft YaHei" panose="020B0503020204020204" pitchFamily="34" charset="-122"/>
                          <a:cs typeface="+mn-ea"/>
                          <a:sym typeface="+mn-lt"/>
                        </a:rPr>
                        <a:t>Patch(</a:t>
                      </a:r>
                      <a:r>
                        <a:rPr lang="ja-JP" sz="1200" b="0" kern="100" dirty="0">
                          <a:effectLst/>
                          <a:latin typeface="Microsoft YaHei" panose="020B0503020204020204" pitchFamily="34" charset="-122"/>
                          <a:ea typeface="Microsoft YaHei" panose="020B0503020204020204" pitchFamily="34" charset="-122"/>
                          <a:cs typeface="+mn-ea"/>
                          <a:sym typeface="+mn-lt"/>
                        </a:rPr>
                        <a:t>补丁</a:t>
                      </a:r>
                      <a:r>
                        <a:rPr lang="en-US" sz="1200" b="0" kern="100" dirty="0">
                          <a:effectLst/>
                          <a:latin typeface="Microsoft YaHei" panose="020B0503020204020204" pitchFamily="34" charset="-122"/>
                          <a:ea typeface="Microsoft YaHei" panose="020B0503020204020204" pitchFamily="34" charset="-122"/>
                          <a:cs typeface="+mn-ea"/>
                          <a:sym typeface="+mn-lt"/>
                        </a:rPr>
                        <a:t>)</a:t>
                      </a:r>
                      <a:r>
                        <a:rPr lang="ja-JP" sz="1200" b="0" kern="100" dirty="0">
                          <a:effectLst/>
                          <a:latin typeface="Microsoft YaHei" panose="020B0503020204020204" pitchFamily="34" charset="-122"/>
                          <a:ea typeface="Microsoft YaHei" panose="020B0503020204020204" pitchFamily="34" charset="-122"/>
                          <a:cs typeface="+mn-ea"/>
                          <a:sym typeface="+mn-lt"/>
                        </a:rPr>
                        <a:t>，提供补丁的功能描述，补丁装入的操作方法，测试方法。</a:t>
                      </a:r>
                      <a:br>
                        <a:rPr lang="en-US" sz="1200" b="0" kern="100" dirty="0">
                          <a:effectLst/>
                          <a:latin typeface="Microsoft YaHei" panose="020B0503020204020204" pitchFamily="34" charset="-122"/>
                          <a:ea typeface="Microsoft YaHei" panose="020B0503020204020204" pitchFamily="34" charset="-122"/>
                          <a:cs typeface="+mn-ea"/>
                          <a:sym typeface="+mn-lt"/>
                        </a:rPr>
                      </a:br>
                      <a:r>
                        <a:rPr lang="ja-JP" sz="1200" b="0" kern="100" dirty="0">
                          <a:effectLst/>
                          <a:latin typeface="Microsoft YaHei" panose="020B0503020204020204" pitchFamily="34" charset="-122"/>
                          <a:ea typeface="Microsoft YaHei" panose="020B0503020204020204" pitchFamily="34" charset="-122"/>
                          <a:cs typeface="+mn-ea"/>
                          <a:sym typeface="+mn-lt"/>
                        </a:rPr>
                        <a:t>并根据甲方的要求解决系统发生的问题不断提高系统的性能</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a:lnSpc>
                          <a:spcPts val="1400"/>
                        </a:lnSpc>
                        <a:spcAft>
                          <a:spcPts val="0"/>
                        </a:spcAft>
                      </a:pPr>
                      <a:r>
                        <a:rPr lang="ko-KR" sz="1200" b="0" kern="100" dirty="0">
                          <a:effectLst/>
                          <a:latin typeface="Microsoft YaHei" panose="020B0503020204020204" pitchFamily="34" charset="-122"/>
                          <a:ea typeface="+mn-ea"/>
                          <a:cs typeface="+mn-ea"/>
                          <a:sym typeface="+mn-lt"/>
                        </a:rPr>
                        <a:t>不限次</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752123">
                <a:tc>
                  <a:txBody>
                    <a:bodyPr/>
                    <a:lstStyle/>
                    <a:p>
                      <a:pPr algn="just">
                        <a:lnSpc>
                          <a:spcPts val="1400"/>
                        </a:lnSpc>
                        <a:spcAft>
                          <a:spcPts val="0"/>
                        </a:spcAft>
                      </a:pPr>
                      <a:r>
                        <a:rPr lang="ja-JP" sz="1200" b="0" kern="100">
                          <a:solidFill>
                            <a:schemeClr val="tx1"/>
                          </a:solidFill>
                          <a:effectLst/>
                          <a:latin typeface="Microsoft YaHei" panose="020B0503020204020204" pitchFamily="34" charset="-122"/>
                          <a:ea typeface="Microsoft YaHei" panose="020B0503020204020204" pitchFamily="34" charset="-122"/>
                          <a:cs typeface="+mn-ea"/>
                          <a:sym typeface="+mn-lt"/>
                        </a:rPr>
                        <a:t>紧急故障排除服务</a:t>
                      </a:r>
                      <a:endParaRPr lang="zh-CN" sz="1200" b="0" kern="100" dirty="0">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lnSpc>
                          <a:spcPts val="1400"/>
                        </a:lnSpc>
                        <a:spcAft>
                          <a:spcPts val="0"/>
                        </a:spcAft>
                      </a:pPr>
                      <a:r>
                        <a:rPr lang="ko-KR" sz="1200" b="0" kern="100" dirty="0">
                          <a:effectLst/>
                          <a:latin typeface="Microsoft YaHei" panose="020B0503020204020204" pitchFamily="34" charset="-122"/>
                          <a:ea typeface="+mn-ea"/>
                          <a:cs typeface="+mn-ea"/>
                          <a:sym typeface="+mn-lt"/>
                        </a:rPr>
                        <a:t>根据故障现象划分故障的等级，在规定的时间内通过电话帮助客户进行故障定位，并提出解决方案，最终指导客户排除故障。</a:t>
                      </a:r>
                      <a:br>
                        <a:rPr lang="en-US" sz="1200" b="0" kern="100" dirty="0">
                          <a:effectLst/>
                          <a:latin typeface="Microsoft YaHei" panose="020B0503020204020204" pitchFamily="34" charset="-122"/>
                          <a:ea typeface="Microsoft YaHei" panose="020B0503020204020204" pitchFamily="34" charset="-122"/>
                          <a:cs typeface="+mn-ea"/>
                          <a:sym typeface="+mn-lt"/>
                        </a:rPr>
                      </a:br>
                      <a:r>
                        <a:rPr lang="ko-KR" sz="1200" b="0" kern="100" dirty="0">
                          <a:effectLst/>
                          <a:latin typeface="Microsoft YaHei" panose="020B0503020204020204" pitchFamily="34" charset="-122"/>
                          <a:ea typeface="+mn-ea"/>
                          <a:cs typeface="+mn-ea"/>
                          <a:sym typeface="+mn-lt"/>
                        </a:rPr>
                        <a:t>紧急情况下，在客户允许的情况下，要能通过远程接入客户设备系统，帮助客户进行数据分析、配置数据、纠正错误、软件更新等操作。</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ts val="1400"/>
                        </a:lnSpc>
                        <a:spcAft>
                          <a:spcPts val="0"/>
                        </a:spcAft>
                      </a:pPr>
                      <a:r>
                        <a:rPr lang="ko-KR" sz="1200" b="0" kern="100" dirty="0">
                          <a:effectLst/>
                          <a:latin typeface="Microsoft YaHei" panose="020B0503020204020204" pitchFamily="34" charset="-122"/>
                          <a:ea typeface="+mn-ea"/>
                          <a:cs typeface="+mn-ea"/>
                          <a:sym typeface="+mn-lt"/>
                        </a:rPr>
                        <a:t>按需求</a:t>
                      </a:r>
                      <a:r>
                        <a:rPr lang="en-US" sz="1200" b="0" kern="100" dirty="0">
                          <a:effectLst/>
                          <a:latin typeface="Microsoft YaHei" panose="020B0503020204020204" pitchFamily="34" charset="-122"/>
                          <a:ea typeface="Microsoft YaHei" panose="020B0503020204020204" pitchFamily="34" charset="-122"/>
                          <a:cs typeface="+mn-ea"/>
                          <a:sym typeface="+mn-lt"/>
                        </a:rPr>
                        <a:t>/</a:t>
                      </a:r>
                      <a:r>
                        <a:rPr lang="ko-KR" sz="1200" b="0" kern="100" dirty="0">
                          <a:effectLst/>
                          <a:latin typeface="Microsoft YaHei" panose="020B0503020204020204" pitchFamily="34" charset="-122"/>
                          <a:ea typeface="+mn-ea"/>
                          <a:cs typeface="+mn-ea"/>
                          <a:sym typeface="+mn-lt"/>
                        </a:rPr>
                        <a:t>不限次</a:t>
                      </a:r>
                      <a:endParaRPr lang="zh-CN" sz="1200" b="0" kern="100" dirty="0">
                        <a:effectLst/>
                        <a:latin typeface="Microsoft YaHei" panose="020B0503020204020204" pitchFamily="34" charset="-122"/>
                        <a:ea typeface="Microsoft YaHei" panose="020B0503020204020204" pitchFamily="34" charset="-122"/>
                        <a:cs typeface="+mn-ea"/>
                        <a:sym typeface="+mn-lt"/>
                      </a:endParaRPr>
                    </a:p>
                  </a:txBody>
                  <a:tcPr marL="64553" marR="64553"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6" name="Slide Number Placeholder 5">
            <a:extLst>
              <a:ext uri="{FF2B5EF4-FFF2-40B4-BE49-F238E27FC236}">
                <a16:creationId xmlns:a16="http://schemas.microsoft.com/office/drawing/2014/main" id="{5A4743F5-A5F2-2C47-A919-72EF95B0003C}"/>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132</a:t>
            </a:fld>
            <a:endParaRPr lang="en-US" dirty="0"/>
          </a:p>
        </p:txBody>
      </p:sp>
    </p:spTree>
    <p:extLst>
      <p:ext uri="{BB962C8B-B14F-4D97-AF65-F5344CB8AC3E}">
        <p14:creationId xmlns:p14="http://schemas.microsoft.com/office/powerpoint/2010/main" val="39055283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내용 개체 틀 23">
            <a:extLst>
              <a:ext uri="{FF2B5EF4-FFF2-40B4-BE49-F238E27FC236}">
                <a16:creationId xmlns:a16="http://schemas.microsoft.com/office/drawing/2014/main" id="{CF57F660-D5CE-1F4B-8FE4-95D8629C4E17}"/>
              </a:ext>
            </a:extLst>
          </p:cNvPr>
          <p:cNvSpPr>
            <a:spLocks noGrp="1"/>
          </p:cNvSpPr>
          <p:nvPr>
            <p:ph idx="1"/>
          </p:nvPr>
        </p:nvSpPr>
        <p:spPr/>
        <p:txBody>
          <a:bodyPr/>
          <a:lstStyle/>
          <a:p>
            <a:pPr algn="just">
              <a:lnSpc>
                <a:spcPct val="150000"/>
              </a:lnSpc>
            </a:pPr>
            <a:r>
              <a:rPr lang="ja-JP" altLang="zh-CN" sz="1400" dirty="0">
                <a:cs typeface="+mn-ea"/>
                <a:sym typeface="+mn-lt"/>
              </a:rPr>
              <a:t>为了更好的维护好制造执行系统，保证各种应用能够平稳的运行。根据用户系统的出现问题的严重程度制定了不同级别的用户系统维护服务标准，便于用户选择适合自己系统的服务以及合理的调度公司的人力资源。</a:t>
            </a:r>
            <a:endParaRPr lang="en-US" altLang="ja-JP" sz="1400" dirty="0">
              <a:cs typeface="+mn-ea"/>
              <a:sym typeface="+mn-lt"/>
            </a:endParaRPr>
          </a:p>
          <a:p>
            <a:pPr algn="just">
              <a:lnSpc>
                <a:spcPct val="150000"/>
              </a:lnSpc>
            </a:pPr>
            <a:r>
              <a:rPr lang="ko-KR" altLang="zh-CN" sz="1200" kern="100" dirty="0" err="1">
                <a:cs typeface="+mn-ea"/>
                <a:sym typeface="+mn-lt"/>
              </a:rPr>
              <a:t>根据客户方提出的情况及确认系统出现问题的严重程度，制定如下四种故障级别</a:t>
            </a:r>
            <a:r>
              <a:rPr lang="ko-KR" altLang="zh-CN" sz="1200" kern="100" dirty="0">
                <a:cs typeface="+mn-ea"/>
                <a:sym typeface="+mn-lt"/>
              </a:rPr>
              <a:t>：</a:t>
            </a:r>
            <a:endParaRPr lang="zh-CN" altLang="zh-CN" sz="1200" kern="100" dirty="0">
              <a:cs typeface="+mn-ea"/>
              <a:sym typeface="+mn-lt"/>
            </a:endParaRPr>
          </a:p>
          <a:p>
            <a:endParaRPr kumimoji="1" lang="ko-KR" altLang="en-US" sz="1400" dirty="0"/>
          </a:p>
        </p:txBody>
      </p:sp>
      <p:sp>
        <p:nvSpPr>
          <p:cNvPr id="2" name="标题 1"/>
          <p:cNvSpPr>
            <a:spLocks noGrp="1"/>
          </p:cNvSpPr>
          <p:nvPr>
            <p:ph type="title"/>
          </p:nvPr>
        </p:nvSpPr>
        <p:spPr/>
        <p:txBody>
          <a:bodyPr/>
          <a:lstStyle/>
          <a:p>
            <a:r>
              <a:rPr lang="zh-CN" altLang="zh-CN" dirty="0">
                <a:cs typeface="+mn-ea"/>
                <a:sym typeface="+mn-lt"/>
              </a:rPr>
              <a:t>故障解决方案</a:t>
            </a:r>
            <a:r>
              <a:rPr lang="en-US" altLang="zh-CN" dirty="0">
                <a:cs typeface="+mn-ea"/>
                <a:sym typeface="+mn-lt"/>
              </a:rPr>
              <a:t>(License</a:t>
            </a:r>
            <a:r>
              <a:rPr lang="zh-CN" altLang="zh-CN" dirty="0">
                <a:cs typeface="+mn-ea"/>
                <a:sym typeface="+mn-lt"/>
              </a:rPr>
              <a:t>标准服务</a:t>
            </a:r>
            <a:r>
              <a:rPr lang="en-US" altLang="zh-CN" dirty="0">
                <a:cs typeface="+mn-ea"/>
                <a:sym typeface="+mn-lt"/>
              </a:rPr>
              <a:t>)</a:t>
            </a:r>
            <a:r>
              <a:rPr lang="zh-CN" altLang="zh-CN" dirty="0">
                <a:cs typeface="+mn-ea"/>
                <a:sym typeface="+mn-lt"/>
              </a:rPr>
              <a:t> </a:t>
            </a:r>
            <a:endParaRPr kumimoji="1" lang="zh-CN" altLang="en-US" dirty="0">
              <a:latin typeface="+mn-lt"/>
              <a:ea typeface="+mn-ea"/>
              <a:cs typeface="+mn-ea"/>
              <a:sym typeface="+mn-lt"/>
            </a:endParaRPr>
          </a:p>
        </p:txBody>
      </p:sp>
      <p:graphicFrame>
        <p:nvGraphicFramePr>
          <p:cNvPr id="5" name="表格 4"/>
          <p:cNvGraphicFramePr>
            <a:graphicFrameLocks noGrp="1"/>
          </p:cNvGraphicFramePr>
          <p:nvPr>
            <p:extLst>
              <p:ext uri="{D42A27DB-BD31-4B8C-83A1-F6EECF244321}">
                <p14:modId xmlns:p14="http://schemas.microsoft.com/office/powerpoint/2010/main" val="1806066907"/>
              </p:ext>
            </p:extLst>
          </p:nvPr>
        </p:nvGraphicFramePr>
        <p:xfrm>
          <a:off x="596900" y="2062480"/>
          <a:ext cx="10998200" cy="2946403"/>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20000"/>
                    </a:ext>
                  </a:extLst>
                </a:gridCol>
                <a:gridCol w="10175289">
                  <a:extLst>
                    <a:ext uri="{9D8B030D-6E8A-4147-A177-3AD203B41FA5}">
                      <a16:colId xmlns:a16="http://schemas.microsoft.com/office/drawing/2014/main" val="20001"/>
                    </a:ext>
                  </a:extLst>
                </a:gridCol>
              </a:tblGrid>
              <a:tr h="389505">
                <a:tc>
                  <a:txBody>
                    <a:bodyPr/>
                    <a:lstStyle/>
                    <a:p>
                      <a:pPr indent="6350" algn="ctr" latinLnBrk="0">
                        <a:lnSpc>
                          <a:spcPts val="1400"/>
                        </a:lnSpc>
                        <a:spcAft>
                          <a:spcPts val="0"/>
                        </a:spcAft>
                      </a:pPr>
                      <a:r>
                        <a:rPr lang="ko-KR" sz="1200" b="1" kern="100" dirty="0">
                          <a:effectLst/>
                          <a:latin typeface="Microsoft YaHei" panose="020B0503020204020204" pitchFamily="34" charset="-122"/>
                          <a:ea typeface="+mn-ea"/>
                          <a:cs typeface="+mn-ea"/>
                          <a:sym typeface="+mn-lt"/>
                        </a:rPr>
                        <a:t>故障级别</a:t>
                      </a:r>
                      <a:endParaRPr lang="zh-CN" sz="1200" b="1" kern="100" dirty="0">
                        <a:effectLst/>
                        <a:latin typeface="Microsoft YaHei" panose="020B0503020204020204" pitchFamily="34" charset="-122"/>
                        <a:ea typeface="Microsoft YaHei" panose="020B0503020204020204" pitchFamily="34" charset="-122"/>
                        <a:cs typeface="+mn-ea"/>
                        <a:sym typeface="+mn-lt"/>
                      </a:endParaRPr>
                    </a:p>
                  </a:txBody>
                  <a:tcPr marL="68580" marR="68580"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268EF6"/>
                    </a:solidFill>
                  </a:tcPr>
                </a:tc>
                <a:tc>
                  <a:txBody>
                    <a:bodyPr/>
                    <a:lstStyle/>
                    <a:p>
                      <a:pPr indent="8255" algn="ctr" latinLnBrk="0">
                        <a:lnSpc>
                          <a:spcPts val="1400"/>
                        </a:lnSpc>
                        <a:spcAft>
                          <a:spcPts val="0"/>
                        </a:spcAft>
                      </a:pPr>
                      <a:r>
                        <a:rPr lang="ko-KR" sz="1200" b="1" kern="100" dirty="0">
                          <a:effectLst/>
                          <a:latin typeface="Microsoft YaHei" panose="020B0503020204020204" pitchFamily="34" charset="-122"/>
                          <a:ea typeface="+mn-ea"/>
                          <a:cs typeface="+mn-ea"/>
                          <a:sym typeface="+mn-lt"/>
                        </a:rPr>
                        <a:t>故障描述</a:t>
                      </a:r>
                      <a:endParaRPr lang="zh-CN" sz="1200" b="1" kern="100" dirty="0">
                        <a:effectLst/>
                        <a:latin typeface="Microsoft YaHei" panose="020B0503020204020204" pitchFamily="34" charset="-122"/>
                        <a:ea typeface="Microsoft YaHei" panose="020B0503020204020204" pitchFamily="34" charset="-122"/>
                        <a:cs typeface="+mn-ea"/>
                        <a:sym typeface="+mn-lt"/>
                      </a:endParaRPr>
                    </a:p>
                  </a:txBody>
                  <a:tcPr marL="68580" marR="6858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268EF6"/>
                    </a:solidFill>
                  </a:tcPr>
                </a:tc>
                <a:extLst>
                  <a:ext uri="{0D108BD9-81ED-4DB2-BD59-A6C34878D82A}">
                    <a16:rowId xmlns:a16="http://schemas.microsoft.com/office/drawing/2014/main" val="10000"/>
                  </a:ext>
                </a:extLst>
              </a:tr>
              <a:tr h="615591">
                <a:tc>
                  <a:txBody>
                    <a:bodyPr/>
                    <a:lstStyle/>
                    <a:p>
                      <a:pPr indent="6350" algn="ctr" latinLnBrk="0">
                        <a:lnSpc>
                          <a:spcPts val="1400"/>
                        </a:lnSpc>
                        <a:spcAft>
                          <a:spcPts val="0"/>
                        </a:spcAft>
                      </a:pPr>
                      <a:r>
                        <a:rPr lang="en-US" sz="1200" kern="100" dirty="0">
                          <a:effectLst/>
                          <a:latin typeface="Microsoft YaHei" panose="020B0503020204020204" pitchFamily="34" charset="-122"/>
                          <a:ea typeface="Microsoft YaHei" panose="020B0503020204020204" pitchFamily="34" charset="-122"/>
                          <a:cs typeface="+mn-ea"/>
                          <a:sym typeface="+mn-lt"/>
                        </a:rPr>
                        <a:t>1</a:t>
                      </a:r>
                      <a:r>
                        <a:rPr lang="ko-KR" sz="1200" kern="100" dirty="0">
                          <a:effectLst/>
                          <a:latin typeface="Microsoft YaHei" panose="020B0503020204020204" pitchFamily="34" charset="-122"/>
                          <a:ea typeface="+mn-ea"/>
                          <a:cs typeface="+mn-ea"/>
                          <a:sym typeface="+mn-lt"/>
                        </a:rPr>
                        <a:t>级</a:t>
                      </a:r>
                      <a:endParaRPr lang="zh-CN" sz="1200" kern="100" dirty="0">
                        <a:effectLst/>
                        <a:latin typeface="Microsoft YaHei" panose="020B0503020204020204" pitchFamily="34" charset="-122"/>
                        <a:ea typeface="Microsoft YaHei" panose="020B0503020204020204" pitchFamily="34" charset="-122"/>
                        <a:cs typeface="+mn-ea"/>
                        <a:sym typeface="+mn-lt"/>
                      </a:endParaRPr>
                    </a:p>
                  </a:txBody>
                  <a:tcPr marL="68580" marR="68580"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indent="8255" algn="just" latinLnBrk="0">
                        <a:lnSpc>
                          <a:spcPts val="1400"/>
                        </a:lnSpc>
                        <a:spcAft>
                          <a:spcPts val="0"/>
                        </a:spcAft>
                      </a:pPr>
                      <a:r>
                        <a:rPr lang="ko-KR" sz="1200" kern="100">
                          <a:effectLst/>
                          <a:latin typeface="Microsoft YaHei" panose="020B0503020204020204" pitchFamily="34" charset="-122"/>
                          <a:ea typeface="+mn-ea"/>
                          <a:cs typeface="+mn-ea"/>
                          <a:sym typeface="+mn-lt"/>
                        </a:rPr>
                        <a:t>－整体系统瘫痪</a:t>
                      </a:r>
                      <a:endParaRPr lang="zh-CN" sz="1200" kern="100" dirty="0">
                        <a:effectLst/>
                        <a:latin typeface="Microsoft YaHei" panose="020B0503020204020204" pitchFamily="34" charset="-122"/>
                        <a:ea typeface="Microsoft YaHei" panose="020B0503020204020204" pitchFamily="34" charset="-122"/>
                        <a:cs typeface="+mn-ea"/>
                        <a:sym typeface="+mn-lt"/>
                      </a:endParaRPr>
                    </a:p>
                    <a:p>
                      <a:pPr indent="8255" algn="just" latinLnBrk="0">
                        <a:lnSpc>
                          <a:spcPts val="1400"/>
                        </a:lnSpc>
                        <a:spcAft>
                          <a:spcPts val="0"/>
                        </a:spcAft>
                      </a:pPr>
                      <a:r>
                        <a:rPr lang="ko-KR" sz="1200" kern="100">
                          <a:effectLst/>
                          <a:latin typeface="Microsoft YaHei" panose="020B0503020204020204" pitchFamily="34" charset="-122"/>
                          <a:ea typeface="+mn-ea"/>
                          <a:cs typeface="+mn-ea"/>
                          <a:sym typeface="+mn-lt"/>
                        </a:rPr>
                        <a:t>－基于系统的用户核心业务应用出现严重问题</a:t>
                      </a:r>
                      <a:endParaRPr lang="zh-CN" sz="1200" kern="100" dirty="0">
                        <a:effectLst/>
                        <a:latin typeface="Microsoft YaHei" panose="020B0503020204020204" pitchFamily="34" charset="-122"/>
                        <a:ea typeface="Microsoft YaHei" panose="020B0503020204020204" pitchFamily="34" charset="-122"/>
                        <a:cs typeface="+mn-ea"/>
                        <a:sym typeface="+mn-lt"/>
                      </a:endParaRPr>
                    </a:p>
                  </a:txBody>
                  <a:tcPr marL="68580" marR="6858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5591">
                <a:tc>
                  <a:txBody>
                    <a:bodyPr/>
                    <a:lstStyle/>
                    <a:p>
                      <a:pPr indent="6350" algn="ctr" latinLnBrk="0">
                        <a:lnSpc>
                          <a:spcPts val="1400"/>
                        </a:lnSpc>
                        <a:spcAft>
                          <a:spcPts val="0"/>
                        </a:spcAft>
                      </a:pPr>
                      <a:r>
                        <a:rPr lang="en-US" sz="1200" kern="100" dirty="0">
                          <a:effectLst/>
                          <a:latin typeface="Microsoft YaHei" panose="020B0503020204020204" pitchFamily="34" charset="-122"/>
                          <a:ea typeface="Microsoft YaHei" panose="020B0503020204020204" pitchFamily="34" charset="-122"/>
                          <a:cs typeface="+mn-ea"/>
                          <a:sym typeface="+mn-lt"/>
                        </a:rPr>
                        <a:t>2</a:t>
                      </a:r>
                      <a:r>
                        <a:rPr lang="ko-KR" sz="1200" kern="100" dirty="0">
                          <a:effectLst/>
                          <a:latin typeface="Microsoft YaHei" panose="020B0503020204020204" pitchFamily="34" charset="-122"/>
                          <a:ea typeface="+mn-ea"/>
                          <a:cs typeface="+mn-ea"/>
                          <a:sym typeface="+mn-lt"/>
                        </a:rPr>
                        <a:t>级</a:t>
                      </a:r>
                      <a:endParaRPr lang="zh-CN" sz="1200" kern="100" dirty="0">
                        <a:effectLst/>
                        <a:latin typeface="Microsoft YaHei" panose="020B0503020204020204" pitchFamily="34" charset="-122"/>
                        <a:ea typeface="Microsoft YaHei" panose="020B0503020204020204" pitchFamily="34" charset="-122"/>
                        <a:cs typeface="+mn-ea"/>
                        <a:sym typeface="+mn-lt"/>
                      </a:endParaRPr>
                    </a:p>
                  </a:txBody>
                  <a:tcPr marL="68580" marR="68580"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indent="8255" algn="just" latinLnBrk="0">
                        <a:lnSpc>
                          <a:spcPts val="1400"/>
                        </a:lnSpc>
                        <a:spcAft>
                          <a:spcPts val="0"/>
                        </a:spcAft>
                      </a:pPr>
                      <a:r>
                        <a:rPr lang="ko-KR" sz="1200" kern="100" dirty="0">
                          <a:effectLst/>
                          <a:latin typeface="Microsoft YaHei" panose="020B0503020204020204" pitchFamily="34" charset="-122"/>
                          <a:ea typeface="+mn-ea"/>
                          <a:cs typeface="+mn-ea"/>
                          <a:sym typeface="+mn-lt"/>
                        </a:rPr>
                        <a:t>－</a:t>
                      </a:r>
                      <a:r>
                        <a:rPr lang="ko-KR" sz="1200" kern="100" dirty="0" err="1">
                          <a:effectLst/>
                          <a:latin typeface="Microsoft YaHei" panose="020B0503020204020204" pitchFamily="34" charset="-122"/>
                          <a:ea typeface="+mn-ea"/>
                          <a:cs typeface="+mn-ea"/>
                          <a:sym typeface="+mn-lt"/>
                        </a:rPr>
                        <a:t>系统整体性能下降或不稳定，对用户的正常业务造成一定影响</a:t>
                      </a:r>
                      <a:endParaRPr lang="zh-CN" sz="1200" kern="100" dirty="0">
                        <a:effectLst/>
                        <a:latin typeface="Microsoft YaHei" panose="020B0503020204020204" pitchFamily="34" charset="-122"/>
                        <a:ea typeface="Microsoft YaHei" panose="020B0503020204020204" pitchFamily="34" charset="-122"/>
                        <a:cs typeface="+mn-ea"/>
                        <a:sym typeface="+mn-lt"/>
                      </a:endParaRPr>
                    </a:p>
                    <a:p>
                      <a:pPr indent="8255" algn="just" latinLnBrk="0">
                        <a:lnSpc>
                          <a:spcPts val="1400"/>
                        </a:lnSpc>
                        <a:spcAft>
                          <a:spcPts val="0"/>
                        </a:spcAft>
                      </a:pPr>
                      <a:r>
                        <a:rPr lang="ko-KR" sz="1200" kern="100" dirty="0">
                          <a:effectLst/>
                          <a:latin typeface="Microsoft YaHei" panose="020B0503020204020204" pitchFamily="34" charset="-122"/>
                          <a:ea typeface="+mn-ea"/>
                          <a:cs typeface="+mn-ea"/>
                          <a:sym typeface="+mn-lt"/>
                        </a:rPr>
                        <a:t>－</a:t>
                      </a:r>
                      <a:r>
                        <a:rPr lang="ko-KR" sz="1200" kern="100" dirty="0" err="1">
                          <a:effectLst/>
                          <a:latin typeface="Microsoft YaHei" panose="020B0503020204020204" pitchFamily="34" charset="-122"/>
                          <a:ea typeface="+mn-ea"/>
                          <a:cs typeface="+mn-ea"/>
                          <a:sym typeface="+mn-lt"/>
                        </a:rPr>
                        <a:t>系统功能和操作可以运行，个别操作结果不正确，不影响主体业务继续开展</a:t>
                      </a:r>
                      <a:endParaRPr lang="zh-CN" sz="1200" kern="100" dirty="0">
                        <a:effectLst/>
                        <a:latin typeface="Microsoft YaHei" panose="020B0503020204020204" pitchFamily="34" charset="-122"/>
                        <a:ea typeface="Microsoft YaHei" panose="020B0503020204020204" pitchFamily="34" charset="-122"/>
                        <a:cs typeface="+mn-ea"/>
                        <a:sym typeface="+mn-lt"/>
                      </a:endParaRPr>
                    </a:p>
                  </a:txBody>
                  <a:tcPr marL="68580" marR="6858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936211">
                <a:tc>
                  <a:txBody>
                    <a:bodyPr/>
                    <a:lstStyle/>
                    <a:p>
                      <a:pPr indent="6350" algn="ctr" latinLnBrk="0">
                        <a:lnSpc>
                          <a:spcPts val="1400"/>
                        </a:lnSpc>
                        <a:spcAft>
                          <a:spcPts val="0"/>
                        </a:spcAft>
                      </a:pPr>
                      <a:r>
                        <a:rPr lang="en-US" sz="1200" kern="100" dirty="0">
                          <a:effectLst/>
                          <a:latin typeface="Microsoft YaHei" panose="020B0503020204020204" pitchFamily="34" charset="-122"/>
                          <a:ea typeface="Microsoft YaHei" panose="020B0503020204020204" pitchFamily="34" charset="-122"/>
                          <a:cs typeface="+mn-ea"/>
                          <a:sym typeface="+mn-lt"/>
                        </a:rPr>
                        <a:t>3</a:t>
                      </a:r>
                      <a:r>
                        <a:rPr lang="ko-KR" sz="1200" kern="100" dirty="0">
                          <a:effectLst/>
                          <a:latin typeface="Microsoft YaHei" panose="020B0503020204020204" pitchFamily="34" charset="-122"/>
                          <a:ea typeface="+mn-ea"/>
                          <a:cs typeface="+mn-ea"/>
                          <a:sym typeface="+mn-lt"/>
                        </a:rPr>
                        <a:t>级</a:t>
                      </a:r>
                      <a:endParaRPr lang="zh-CN" sz="1200" kern="100" dirty="0">
                        <a:effectLst/>
                        <a:latin typeface="Microsoft YaHei" panose="020B0503020204020204" pitchFamily="34" charset="-122"/>
                        <a:ea typeface="Microsoft YaHei" panose="020B0503020204020204" pitchFamily="34" charset="-122"/>
                        <a:cs typeface="+mn-ea"/>
                        <a:sym typeface="+mn-lt"/>
                      </a:endParaRPr>
                    </a:p>
                  </a:txBody>
                  <a:tcPr marL="68580" marR="68580"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indent="8255" algn="just" latinLnBrk="0">
                        <a:lnSpc>
                          <a:spcPts val="1400"/>
                        </a:lnSpc>
                        <a:spcAft>
                          <a:spcPts val="0"/>
                        </a:spcAft>
                      </a:pPr>
                      <a:r>
                        <a:rPr lang="ko-KR" sz="1200" kern="100" dirty="0">
                          <a:effectLst/>
                          <a:latin typeface="Microsoft YaHei" panose="020B0503020204020204" pitchFamily="34" charset="-122"/>
                          <a:ea typeface="+mn-ea"/>
                          <a:cs typeface="+mn-ea"/>
                          <a:sym typeface="+mn-lt"/>
                        </a:rPr>
                        <a:t>－</a:t>
                      </a:r>
                      <a:r>
                        <a:rPr lang="ko-KR" sz="1200" kern="100" dirty="0" err="1">
                          <a:effectLst/>
                          <a:latin typeface="Microsoft YaHei" panose="020B0503020204020204" pitchFamily="34" charset="-122"/>
                          <a:ea typeface="+mn-ea"/>
                          <a:cs typeface="+mn-ea"/>
                          <a:sym typeface="+mn-lt"/>
                        </a:rPr>
                        <a:t>系统性能下降，但对用户的主要应用系统目前影响不大</a:t>
                      </a:r>
                      <a:endParaRPr lang="zh-CN" sz="1200" kern="100" dirty="0">
                        <a:effectLst/>
                        <a:latin typeface="Microsoft YaHei" panose="020B0503020204020204" pitchFamily="34" charset="-122"/>
                        <a:ea typeface="Microsoft YaHei" panose="020B0503020204020204" pitchFamily="34" charset="-122"/>
                        <a:cs typeface="+mn-ea"/>
                        <a:sym typeface="+mn-lt"/>
                      </a:endParaRPr>
                    </a:p>
                    <a:p>
                      <a:pPr indent="8255" algn="just" latinLnBrk="0">
                        <a:lnSpc>
                          <a:spcPts val="1400"/>
                        </a:lnSpc>
                        <a:spcAft>
                          <a:spcPts val="0"/>
                        </a:spcAft>
                      </a:pPr>
                      <a:r>
                        <a:rPr lang="ko-KR" sz="1200" kern="100" dirty="0">
                          <a:effectLst/>
                          <a:latin typeface="Microsoft YaHei" panose="020B0503020204020204" pitchFamily="34" charset="-122"/>
                          <a:ea typeface="+mn-ea"/>
                          <a:cs typeface="+mn-ea"/>
                          <a:sym typeface="+mn-lt"/>
                        </a:rPr>
                        <a:t>－</a:t>
                      </a:r>
                      <a:r>
                        <a:rPr lang="ko-KR" sz="1200" kern="100" dirty="0" err="1">
                          <a:effectLst/>
                          <a:latin typeface="Microsoft YaHei" panose="020B0503020204020204" pitchFamily="34" charset="-122"/>
                          <a:ea typeface="+mn-ea"/>
                          <a:cs typeface="+mn-ea"/>
                          <a:sym typeface="+mn-lt"/>
                        </a:rPr>
                        <a:t>系统非核心故障，对用户主要应用系统没有影响或影响不大</a:t>
                      </a:r>
                      <a:endParaRPr lang="zh-CN" sz="1200" kern="100" dirty="0">
                        <a:effectLst/>
                        <a:latin typeface="Microsoft YaHei" panose="020B0503020204020204" pitchFamily="34" charset="-122"/>
                        <a:ea typeface="Microsoft YaHei" panose="020B0503020204020204" pitchFamily="34" charset="-122"/>
                        <a:cs typeface="+mn-ea"/>
                        <a:sym typeface="+mn-lt"/>
                      </a:endParaRPr>
                    </a:p>
                    <a:p>
                      <a:pPr indent="8255" algn="just" latinLnBrk="0">
                        <a:lnSpc>
                          <a:spcPts val="1400"/>
                        </a:lnSpc>
                        <a:spcAft>
                          <a:spcPts val="0"/>
                        </a:spcAft>
                      </a:pPr>
                      <a:r>
                        <a:rPr lang="ko-KR" sz="1200" kern="100" dirty="0">
                          <a:effectLst/>
                          <a:latin typeface="Microsoft YaHei" panose="020B0503020204020204" pitchFamily="34" charset="-122"/>
                          <a:ea typeface="+mn-ea"/>
                          <a:cs typeface="+mn-ea"/>
                          <a:sym typeface="+mn-lt"/>
                        </a:rPr>
                        <a:t>－</a:t>
                      </a:r>
                      <a:r>
                        <a:rPr lang="ko-KR" sz="1200" kern="100" dirty="0" err="1">
                          <a:effectLst/>
                          <a:latin typeface="Microsoft YaHei" panose="020B0503020204020204" pitchFamily="34" charset="-122"/>
                          <a:ea typeface="+mn-ea"/>
                          <a:cs typeface="+mn-ea"/>
                          <a:sym typeface="+mn-lt"/>
                        </a:rPr>
                        <a:t>依靠用户自身技术水平可以解决的简单问题</a:t>
                      </a:r>
                      <a:endParaRPr lang="zh-CN" sz="1200" kern="100" dirty="0">
                        <a:effectLst/>
                        <a:latin typeface="Microsoft YaHei" panose="020B0503020204020204" pitchFamily="34" charset="-122"/>
                        <a:ea typeface="Microsoft YaHei" panose="020B0503020204020204" pitchFamily="34" charset="-122"/>
                        <a:cs typeface="+mn-ea"/>
                        <a:sym typeface="+mn-lt"/>
                      </a:endParaRPr>
                    </a:p>
                  </a:txBody>
                  <a:tcPr marL="68580" marR="6858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9505">
                <a:tc>
                  <a:txBody>
                    <a:bodyPr/>
                    <a:lstStyle/>
                    <a:p>
                      <a:pPr indent="6350" algn="ctr" latinLnBrk="0">
                        <a:lnSpc>
                          <a:spcPts val="1400"/>
                        </a:lnSpc>
                        <a:spcAft>
                          <a:spcPts val="0"/>
                        </a:spcAft>
                      </a:pPr>
                      <a:r>
                        <a:rPr lang="en-US" sz="1200" kern="100" dirty="0">
                          <a:effectLst/>
                          <a:latin typeface="Microsoft YaHei" panose="020B0503020204020204" pitchFamily="34" charset="-122"/>
                          <a:ea typeface="Microsoft YaHei" panose="020B0503020204020204" pitchFamily="34" charset="-122"/>
                          <a:cs typeface="+mn-ea"/>
                          <a:sym typeface="+mn-lt"/>
                        </a:rPr>
                        <a:t>4</a:t>
                      </a:r>
                      <a:r>
                        <a:rPr lang="ko-KR" sz="1200" kern="100" dirty="0">
                          <a:effectLst/>
                          <a:latin typeface="Microsoft YaHei" panose="020B0503020204020204" pitchFamily="34" charset="-122"/>
                          <a:ea typeface="+mn-ea"/>
                          <a:cs typeface="+mn-ea"/>
                          <a:sym typeface="+mn-lt"/>
                        </a:rPr>
                        <a:t>级</a:t>
                      </a:r>
                      <a:endParaRPr lang="zh-CN" sz="1200" kern="100" dirty="0">
                        <a:effectLst/>
                        <a:latin typeface="Microsoft YaHei" panose="020B0503020204020204" pitchFamily="34" charset="-122"/>
                        <a:ea typeface="Microsoft YaHei" panose="020B0503020204020204" pitchFamily="34" charset="-122"/>
                        <a:cs typeface="+mn-ea"/>
                        <a:sym typeface="+mn-lt"/>
                      </a:endParaRPr>
                    </a:p>
                  </a:txBody>
                  <a:tcPr marL="68580" marR="68580" marT="0" marB="0"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indent="8255" algn="just" latinLnBrk="0">
                        <a:lnSpc>
                          <a:spcPts val="1400"/>
                        </a:lnSpc>
                        <a:spcAft>
                          <a:spcPts val="0"/>
                        </a:spcAft>
                      </a:pPr>
                      <a:r>
                        <a:rPr lang="ko-KR" sz="1200" kern="100" dirty="0">
                          <a:effectLst/>
                          <a:latin typeface="Microsoft YaHei" panose="020B0503020204020204" pitchFamily="34" charset="-122"/>
                          <a:ea typeface="+mn-ea"/>
                          <a:cs typeface="+mn-ea"/>
                          <a:sym typeface="+mn-lt"/>
                        </a:rPr>
                        <a:t>－</a:t>
                      </a:r>
                      <a:r>
                        <a:rPr lang="ko-KR" sz="1200" kern="100" dirty="0" err="1">
                          <a:effectLst/>
                          <a:latin typeface="Microsoft YaHei" panose="020B0503020204020204" pitchFamily="34" charset="-122"/>
                          <a:ea typeface="+mn-ea"/>
                          <a:cs typeface="+mn-ea"/>
                          <a:sym typeface="+mn-lt"/>
                        </a:rPr>
                        <a:t>除以上故障外的所有故障，如：产品功能、安装或配置方面的信息查询或支援，对系统运作无影响</a:t>
                      </a:r>
                      <a:endParaRPr lang="zh-CN" sz="1200" kern="100" dirty="0">
                        <a:effectLst/>
                        <a:latin typeface="Microsoft YaHei" panose="020B0503020204020204" pitchFamily="34" charset="-122"/>
                        <a:ea typeface="Microsoft YaHei" panose="020B0503020204020204" pitchFamily="34" charset="-122"/>
                        <a:cs typeface="+mn-ea"/>
                        <a:sym typeface="+mn-lt"/>
                      </a:endParaRPr>
                    </a:p>
                  </a:txBody>
                  <a:tcPr marL="68580" marR="68580" marT="0"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6" name="Slide Number Placeholder 5">
            <a:extLst>
              <a:ext uri="{FF2B5EF4-FFF2-40B4-BE49-F238E27FC236}">
                <a16:creationId xmlns:a16="http://schemas.microsoft.com/office/drawing/2014/main" id="{2B3EC69F-384F-544A-8748-536E5C0BF4EF}"/>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133</a:t>
            </a:fld>
            <a:endParaRPr lang="en-US" dirty="0"/>
          </a:p>
        </p:txBody>
      </p:sp>
    </p:spTree>
    <p:extLst>
      <p:ext uri="{BB962C8B-B14F-4D97-AF65-F5344CB8AC3E}">
        <p14:creationId xmlns:p14="http://schemas.microsoft.com/office/powerpoint/2010/main" val="17443452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cs typeface="+mn-ea"/>
                <a:sym typeface="+mn-lt"/>
              </a:rPr>
              <a:t>故障解决方案</a:t>
            </a:r>
            <a:r>
              <a:rPr lang="en-US" altLang="zh-CN" dirty="0">
                <a:cs typeface="+mn-ea"/>
                <a:sym typeface="+mn-lt"/>
              </a:rPr>
              <a:t>(License</a:t>
            </a:r>
            <a:r>
              <a:rPr lang="zh-CN" altLang="zh-CN" dirty="0">
                <a:cs typeface="+mn-ea"/>
                <a:sym typeface="+mn-lt"/>
              </a:rPr>
              <a:t>标准服务</a:t>
            </a:r>
            <a:r>
              <a:rPr lang="en-US" altLang="zh-CN" dirty="0">
                <a:cs typeface="+mn-ea"/>
                <a:sym typeface="+mn-lt"/>
              </a:rPr>
              <a:t>)</a:t>
            </a:r>
            <a:r>
              <a:rPr lang="zh-CN" altLang="zh-CN" dirty="0">
                <a:cs typeface="+mn-ea"/>
                <a:sym typeface="+mn-lt"/>
              </a:rPr>
              <a:t> </a:t>
            </a:r>
            <a:endParaRPr kumimoji="1" lang="zh-CN" altLang="en-US" dirty="0">
              <a:latin typeface="+mn-lt"/>
              <a:ea typeface="+mn-ea"/>
              <a:cs typeface="+mn-ea"/>
              <a:sym typeface="+mn-lt"/>
            </a:endParaRPr>
          </a:p>
        </p:txBody>
      </p:sp>
      <p:sp>
        <p:nvSpPr>
          <p:cNvPr id="6" name="矩形 6">
            <a:extLst>
              <a:ext uri="{FF2B5EF4-FFF2-40B4-BE49-F238E27FC236}">
                <a16:creationId xmlns:a16="http://schemas.microsoft.com/office/drawing/2014/main" id="{1D95FBC9-EBFB-4D59-A314-8B172865C941}"/>
              </a:ext>
            </a:extLst>
          </p:cNvPr>
          <p:cNvSpPr/>
          <p:nvPr/>
        </p:nvSpPr>
        <p:spPr>
          <a:xfrm>
            <a:off x="533400" y="1012969"/>
            <a:ext cx="11179224" cy="4887620"/>
          </a:xfrm>
          <a:prstGeom prst="rect">
            <a:avLst/>
          </a:prstGeom>
        </p:spPr>
        <p:txBody>
          <a:bodyPr wrap="square">
            <a:spAutoFit/>
          </a:bodyPr>
          <a:lstStyle/>
          <a:p>
            <a:pPr algn="just">
              <a:lnSpc>
                <a:spcPts val="1220"/>
              </a:lnSpc>
              <a:spcBef>
                <a:spcPts val="600"/>
              </a:spcBef>
            </a:pPr>
            <a:r>
              <a:rPr lang="ko-KR" altLang="zh-CN" sz="1400" kern="100" dirty="0" err="1">
                <a:latin typeface="Microsoft YaHei" panose="020B0503020204020204" pitchFamily="34" charset="-122"/>
                <a:cs typeface="+mn-ea"/>
                <a:sym typeface="+mn-lt"/>
              </a:rPr>
              <a:t>深圳微迅为客户提供</a:t>
            </a:r>
            <a:r>
              <a:rPr lang="en-US" altLang="zh-CN" sz="1400" kern="100" dirty="0">
                <a:latin typeface="Microsoft YaHei" panose="020B0503020204020204" pitchFamily="34" charset="-122"/>
                <a:ea typeface="Microsoft YaHei" panose="020B0503020204020204" pitchFamily="34" charset="-122"/>
                <a:cs typeface="+mn-ea"/>
                <a:sym typeface="+mn-lt"/>
              </a:rPr>
              <a:t>7</a:t>
            </a:r>
            <a:r>
              <a:rPr lang="ko-KR" altLang="zh-CN" sz="1400" kern="100" dirty="0" err="1">
                <a:latin typeface="Microsoft YaHei" panose="020B0503020204020204" pitchFamily="34" charset="-122"/>
                <a:cs typeface="+mn-ea"/>
                <a:sym typeface="+mn-lt"/>
              </a:rPr>
              <a:t>天</a:t>
            </a:r>
            <a:r>
              <a:rPr lang="ko-KR" altLang="zh-CN" sz="1400" kern="100" dirty="0">
                <a:latin typeface="Microsoft YaHei" panose="020B0503020204020204" pitchFamily="34" charset="-122"/>
                <a:cs typeface="+mn-ea"/>
                <a:sym typeface="+mn-lt"/>
              </a:rPr>
              <a:t>×</a:t>
            </a:r>
            <a:r>
              <a:rPr lang="en-US" altLang="zh-CN" sz="1400" kern="100" dirty="0">
                <a:latin typeface="Microsoft YaHei" panose="020B0503020204020204" pitchFamily="34" charset="-122"/>
                <a:ea typeface="Microsoft YaHei" panose="020B0503020204020204" pitchFamily="34" charset="-122"/>
                <a:cs typeface="+mn-ea"/>
                <a:sym typeface="+mn-lt"/>
              </a:rPr>
              <a:t>24</a:t>
            </a:r>
            <a:r>
              <a:rPr lang="ko-KR" altLang="zh-CN" sz="1400" kern="100" dirty="0" err="1">
                <a:latin typeface="Microsoft YaHei" panose="020B0503020204020204" pitchFamily="34" charset="-122"/>
                <a:cs typeface="+mn-ea"/>
                <a:sym typeface="+mn-lt"/>
              </a:rPr>
              <a:t>小时热线支持及远程维护服务，具体故障级别和对应的服务内容如下</a:t>
            </a:r>
            <a:r>
              <a:rPr lang="ko-KR" altLang="zh-CN" sz="1400" kern="100" dirty="0">
                <a:latin typeface="Microsoft YaHei" panose="020B0503020204020204" pitchFamily="34" charset="-122"/>
                <a:cs typeface="+mn-ea"/>
                <a:sym typeface="+mn-lt"/>
              </a:rPr>
              <a:t>：</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algn="just">
              <a:lnSpc>
                <a:spcPts val="1220"/>
              </a:lnSpc>
              <a:spcBef>
                <a:spcPts val="600"/>
              </a:spcBef>
              <a:spcAft>
                <a:spcPts val="780"/>
              </a:spcAft>
            </a:pPr>
            <a:r>
              <a:rPr lang="en-US" altLang="zh-CN" sz="1400" kern="100" dirty="0">
                <a:latin typeface="Microsoft YaHei" panose="020B0503020204020204" pitchFamily="34" charset="-122"/>
                <a:ea typeface="Microsoft YaHei" panose="020B0503020204020204" pitchFamily="34" charset="-122"/>
                <a:cs typeface="+mn-ea"/>
                <a:sym typeface="+mn-lt"/>
              </a:rPr>
              <a:t>    </a:t>
            </a:r>
            <a:r>
              <a:rPr lang="ko-KR" altLang="zh-CN" sz="1400" b="1" kern="100" dirty="0" err="1">
                <a:latin typeface="Microsoft YaHei" panose="020B0503020204020204" pitchFamily="34" charset="-122"/>
                <a:cs typeface="+mn-ea"/>
                <a:sym typeface="+mn-lt"/>
              </a:rPr>
              <a:t>解决故障方案及时间</a:t>
            </a:r>
            <a:r>
              <a:rPr lang="ko-KR" altLang="zh-CN" sz="1400" b="1" kern="100" dirty="0">
                <a:latin typeface="Microsoft YaHei" panose="020B0503020204020204" pitchFamily="34" charset="-122"/>
                <a:cs typeface="+mn-ea"/>
                <a:sym typeface="+mn-lt"/>
              </a:rPr>
              <a:t>：</a:t>
            </a:r>
            <a:endParaRPr lang="zh-CN" altLang="zh-CN" sz="1400" b="1"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ts val="1220"/>
              </a:lnSpc>
              <a:spcBef>
                <a:spcPts val="600"/>
              </a:spcBef>
              <a:buFont typeface="Wingdings" charset="2"/>
              <a:buChar char=""/>
            </a:pPr>
            <a:r>
              <a:rPr lang="en-US" altLang="zh-CN" sz="1400" kern="100" dirty="0">
                <a:latin typeface="Microsoft YaHei" panose="020B0503020204020204" pitchFamily="34" charset="-122"/>
                <a:ea typeface="Microsoft YaHei" panose="020B0503020204020204" pitchFamily="34" charset="-122"/>
                <a:cs typeface="+mn-ea"/>
                <a:sym typeface="+mn-lt"/>
              </a:rPr>
              <a:t>1</a:t>
            </a:r>
            <a:r>
              <a:rPr lang="ko-KR" altLang="zh-CN" sz="1400" kern="100" dirty="0" err="1">
                <a:latin typeface="Microsoft YaHei" panose="020B0503020204020204" pitchFamily="34" charset="-122"/>
                <a:cs typeface="+mn-ea"/>
                <a:sym typeface="+mn-lt"/>
              </a:rPr>
              <a:t>级：深圳微迅对用户故障维护请求，在半小时内予以应答，在</a:t>
            </a:r>
            <a:r>
              <a:rPr lang="en-US" altLang="zh-CN" sz="1400" kern="100" dirty="0">
                <a:latin typeface="Microsoft YaHei" panose="020B0503020204020204" pitchFamily="34" charset="-122"/>
                <a:ea typeface="Microsoft YaHei" panose="020B0503020204020204" pitchFamily="34" charset="-122"/>
                <a:cs typeface="+mn-ea"/>
                <a:sym typeface="+mn-lt"/>
              </a:rPr>
              <a:t>2</a:t>
            </a:r>
            <a:r>
              <a:rPr lang="ko-KR" altLang="zh-CN" sz="1400" kern="100" dirty="0" err="1">
                <a:latin typeface="Microsoft YaHei" panose="020B0503020204020204" pitchFamily="34" charset="-122"/>
                <a:cs typeface="+mn-ea"/>
                <a:sym typeface="+mn-lt"/>
              </a:rPr>
              <a:t>小时内到达客户现场，提供直接的技术支持、并解决，同时报公司总监备案</a:t>
            </a:r>
            <a:r>
              <a:rPr lang="ko-KR" altLang="zh-CN" sz="1400" kern="100" dirty="0">
                <a:latin typeface="Microsoft YaHei" panose="020B0503020204020204" pitchFamily="34" charset="-122"/>
                <a:cs typeface="+mn-ea"/>
                <a:sym typeface="+mn-lt"/>
              </a:rPr>
              <a:t>；</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ts val="1220"/>
              </a:lnSpc>
              <a:spcBef>
                <a:spcPts val="600"/>
              </a:spcBef>
              <a:buFont typeface="Wingdings" charset="2"/>
              <a:buChar char=""/>
            </a:pPr>
            <a:r>
              <a:rPr lang="en-US" altLang="zh-CN" sz="1400" kern="100" dirty="0">
                <a:latin typeface="Microsoft YaHei" panose="020B0503020204020204" pitchFamily="34" charset="-122"/>
                <a:ea typeface="Microsoft YaHei" panose="020B0503020204020204" pitchFamily="34" charset="-122"/>
                <a:cs typeface="+mn-ea"/>
                <a:sym typeface="+mn-lt"/>
              </a:rPr>
              <a:t>2</a:t>
            </a:r>
            <a:r>
              <a:rPr lang="ko-KR" altLang="zh-CN" sz="1400" kern="100" dirty="0" err="1">
                <a:latin typeface="Microsoft YaHei" panose="020B0503020204020204" pitchFamily="34" charset="-122"/>
                <a:cs typeface="+mn-ea"/>
                <a:sym typeface="+mn-lt"/>
              </a:rPr>
              <a:t>级：深圳微迅对用户故障维护请求，在</a:t>
            </a:r>
            <a:r>
              <a:rPr lang="en-US" altLang="zh-CN" sz="1400" kern="100" dirty="0">
                <a:latin typeface="Microsoft YaHei" panose="020B0503020204020204" pitchFamily="34" charset="-122"/>
                <a:ea typeface="Microsoft YaHei" panose="020B0503020204020204" pitchFamily="34" charset="-122"/>
                <a:cs typeface="+mn-ea"/>
                <a:sym typeface="+mn-lt"/>
              </a:rPr>
              <a:t>1</a:t>
            </a:r>
            <a:r>
              <a:rPr lang="ko-KR" altLang="zh-CN" sz="1400" kern="100" dirty="0" err="1">
                <a:latin typeface="Microsoft YaHei" panose="020B0503020204020204" pitchFamily="34" charset="-122"/>
                <a:cs typeface="+mn-ea"/>
                <a:sym typeface="+mn-lt"/>
              </a:rPr>
              <a:t>小时内予以应答，在</a:t>
            </a:r>
            <a:r>
              <a:rPr lang="en-US" altLang="zh-CN" sz="1400" kern="100" dirty="0">
                <a:latin typeface="Microsoft YaHei" panose="020B0503020204020204" pitchFamily="34" charset="-122"/>
                <a:ea typeface="Microsoft YaHei" panose="020B0503020204020204" pitchFamily="34" charset="-122"/>
                <a:cs typeface="+mn-ea"/>
                <a:sym typeface="+mn-lt"/>
              </a:rPr>
              <a:t>4</a:t>
            </a:r>
            <a:r>
              <a:rPr lang="ko-KR" altLang="zh-CN" sz="1400" kern="100" dirty="0" err="1">
                <a:latin typeface="Microsoft YaHei" panose="020B0503020204020204" pitchFamily="34" charset="-122"/>
                <a:cs typeface="+mn-ea"/>
                <a:sym typeface="+mn-lt"/>
              </a:rPr>
              <a:t>小时内提供直接的技术支持、并解决，同时报公司总监备案</a:t>
            </a:r>
            <a:r>
              <a:rPr lang="ko-KR" altLang="zh-CN" sz="1400" kern="100" dirty="0">
                <a:latin typeface="Microsoft YaHei" panose="020B0503020204020204" pitchFamily="34" charset="-122"/>
                <a:cs typeface="+mn-ea"/>
                <a:sym typeface="+mn-lt"/>
              </a:rPr>
              <a:t>；</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ts val="1220"/>
              </a:lnSpc>
              <a:spcBef>
                <a:spcPts val="600"/>
              </a:spcBef>
              <a:buFont typeface="Wingdings" charset="2"/>
              <a:buChar char=""/>
            </a:pPr>
            <a:r>
              <a:rPr lang="en-US" altLang="zh-CN" sz="1400" kern="100" dirty="0">
                <a:latin typeface="Microsoft YaHei" panose="020B0503020204020204" pitchFamily="34" charset="-122"/>
                <a:ea typeface="Microsoft YaHei" panose="020B0503020204020204" pitchFamily="34" charset="-122"/>
                <a:cs typeface="+mn-ea"/>
                <a:sym typeface="+mn-lt"/>
              </a:rPr>
              <a:t>3</a:t>
            </a:r>
            <a:r>
              <a:rPr lang="ko-KR" altLang="zh-CN" sz="1400" kern="100" dirty="0" err="1">
                <a:latin typeface="Microsoft YaHei" panose="020B0503020204020204" pitchFamily="34" charset="-122"/>
                <a:cs typeface="+mn-ea"/>
                <a:sym typeface="+mn-lt"/>
              </a:rPr>
              <a:t>级：深圳微迅对用户故障维护请求，在</a:t>
            </a:r>
            <a:r>
              <a:rPr lang="en-US" altLang="zh-CN" sz="1400" kern="100" dirty="0">
                <a:latin typeface="Microsoft YaHei" panose="020B0503020204020204" pitchFamily="34" charset="-122"/>
                <a:ea typeface="Microsoft YaHei" panose="020B0503020204020204" pitchFamily="34" charset="-122"/>
                <a:cs typeface="+mn-ea"/>
                <a:sym typeface="+mn-lt"/>
              </a:rPr>
              <a:t>2</a:t>
            </a:r>
            <a:r>
              <a:rPr lang="ko-KR" altLang="zh-CN" sz="1400" kern="100" dirty="0" err="1">
                <a:latin typeface="Microsoft YaHei" panose="020B0503020204020204" pitchFamily="34" charset="-122"/>
                <a:cs typeface="+mn-ea"/>
                <a:sym typeface="+mn-lt"/>
              </a:rPr>
              <a:t>小时内予以应答，在</a:t>
            </a:r>
            <a:r>
              <a:rPr lang="en-US" altLang="zh-CN" sz="1400" kern="100" dirty="0">
                <a:latin typeface="Microsoft YaHei" panose="020B0503020204020204" pitchFamily="34" charset="-122"/>
                <a:ea typeface="Microsoft YaHei" panose="020B0503020204020204" pitchFamily="34" charset="-122"/>
                <a:cs typeface="+mn-ea"/>
                <a:sym typeface="+mn-lt"/>
              </a:rPr>
              <a:t>24</a:t>
            </a:r>
            <a:r>
              <a:rPr lang="ko-KR" altLang="zh-CN" sz="1400" kern="100" dirty="0" err="1">
                <a:latin typeface="Microsoft YaHei" panose="020B0503020204020204" pitchFamily="34" charset="-122"/>
                <a:cs typeface="+mn-ea"/>
                <a:sym typeface="+mn-lt"/>
              </a:rPr>
              <a:t>小时内提供直接的技术支持</a:t>
            </a:r>
            <a:r>
              <a:rPr lang="ko-KR" altLang="zh-CN" sz="1400" kern="100" dirty="0">
                <a:latin typeface="Microsoft YaHei" panose="020B0503020204020204" pitchFamily="34" charset="-122"/>
                <a:cs typeface="+mn-ea"/>
                <a:sym typeface="+mn-lt"/>
              </a:rPr>
              <a:t>；</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ct val="150000"/>
              </a:lnSpc>
              <a:spcBef>
                <a:spcPts val="600"/>
              </a:spcBef>
              <a:buFont typeface="Wingdings" charset="2"/>
              <a:buChar char=""/>
            </a:pPr>
            <a:r>
              <a:rPr lang="en-US" altLang="zh-CN" sz="1400" kern="100" dirty="0">
                <a:latin typeface="Microsoft YaHei" panose="020B0503020204020204" pitchFamily="34" charset="-122"/>
                <a:ea typeface="Microsoft YaHei" panose="020B0503020204020204" pitchFamily="34" charset="-122"/>
                <a:cs typeface="+mn-ea"/>
                <a:sym typeface="+mn-lt"/>
              </a:rPr>
              <a:t>4</a:t>
            </a:r>
            <a:r>
              <a:rPr lang="ko-KR" altLang="zh-CN" sz="1400" kern="100" dirty="0" err="1">
                <a:latin typeface="Microsoft YaHei" panose="020B0503020204020204" pitchFamily="34" charset="-122"/>
                <a:cs typeface="+mn-ea"/>
                <a:sym typeface="+mn-lt"/>
              </a:rPr>
              <a:t>级：深圳微迅要求厂家在</a:t>
            </a:r>
            <a:r>
              <a:rPr lang="en-US" altLang="zh-CN" sz="1400" kern="100" dirty="0">
                <a:latin typeface="Microsoft YaHei" panose="020B0503020204020204" pitchFamily="34" charset="-122"/>
                <a:ea typeface="Microsoft YaHei" panose="020B0503020204020204" pitchFamily="34" charset="-122"/>
                <a:cs typeface="+mn-ea"/>
                <a:sym typeface="+mn-lt"/>
              </a:rPr>
              <a:t>1</a:t>
            </a:r>
            <a:r>
              <a:rPr lang="ko-KR" altLang="zh-CN" sz="1400" kern="100" dirty="0">
                <a:latin typeface="Microsoft YaHei" panose="020B0503020204020204" pitchFamily="34" charset="-122"/>
                <a:cs typeface="+mn-ea"/>
                <a:sym typeface="+mn-lt"/>
              </a:rPr>
              <a:t>个工作日内予以应答，并与用户协商解决时间，提供系统配置的更新服务及与其他系统互联的技术支持，定期查询系统的运行情况，预防故障发生，确保系统正常运行，针对用户的特殊要求，提出利于用户业务发展的建设性意见，提供每半年一次的巡检服务，提供相关平台系统升级及文档的更新。</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algn="just">
              <a:lnSpc>
                <a:spcPts val="1220"/>
              </a:lnSpc>
              <a:spcBef>
                <a:spcPts val="600"/>
              </a:spcBef>
              <a:spcAft>
                <a:spcPts val="780"/>
              </a:spcAft>
            </a:pPr>
            <a:r>
              <a:rPr lang="en-US" altLang="zh-CN" sz="1400" kern="100" dirty="0">
                <a:latin typeface="Microsoft YaHei" panose="020B0503020204020204" pitchFamily="34" charset="-122"/>
                <a:ea typeface="Microsoft YaHei" panose="020B0503020204020204" pitchFamily="34" charset="-122"/>
                <a:cs typeface="+mn-ea"/>
                <a:sym typeface="+mn-lt"/>
              </a:rPr>
              <a:t>   </a:t>
            </a:r>
            <a:r>
              <a:rPr lang="ko-KR" altLang="zh-CN" sz="1400" b="1" kern="100" dirty="0" err="1">
                <a:latin typeface="Microsoft YaHei" panose="020B0503020204020204" pitchFamily="34" charset="-122"/>
                <a:cs typeface="+mn-ea"/>
                <a:sym typeface="+mn-lt"/>
              </a:rPr>
              <a:t>系统故障处理流程</a:t>
            </a:r>
            <a:r>
              <a:rPr lang="ko-KR" altLang="zh-CN" sz="1400" b="1" kern="100" dirty="0">
                <a:latin typeface="Microsoft YaHei" panose="020B0503020204020204" pitchFamily="34" charset="-122"/>
                <a:cs typeface="+mn-ea"/>
                <a:sym typeface="+mn-lt"/>
              </a:rPr>
              <a:t>：</a:t>
            </a:r>
            <a:endParaRPr lang="zh-CN" altLang="zh-CN" sz="1400" b="1"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ts val="1220"/>
              </a:lnSpc>
              <a:spcBef>
                <a:spcPts val="600"/>
              </a:spcBef>
              <a:buFont typeface="Wingdings" charset="2"/>
              <a:buChar char=""/>
            </a:pPr>
            <a:r>
              <a:rPr lang="ko-KR" altLang="zh-CN" sz="1400" kern="100" dirty="0" err="1">
                <a:latin typeface="Microsoft YaHei" panose="020B0503020204020204" pitchFamily="34" charset="-122"/>
                <a:cs typeface="+mn-ea"/>
                <a:sym typeface="+mn-lt"/>
              </a:rPr>
              <a:t>报障处理流程适用于系统正式上线后对故障申报的处理，系统维护包括自维和代维</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ts val="1220"/>
              </a:lnSpc>
              <a:spcBef>
                <a:spcPts val="600"/>
              </a:spcBef>
              <a:buFont typeface="Wingdings" charset="2"/>
              <a:buChar char=""/>
              <a:tabLst>
                <a:tab pos="571500" algn="l"/>
              </a:tabLst>
            </a:pPr>
            <a:r>
              <a:rPr lang="ko-KR" altLang="zh-CN" sz="1400" kern="100" dirty="0" err="1">
                <a:latin typeface="Microsoft YaHei" panose="020B0503020204020204" pitchFamily="34" charset="-122"/>
                <a:cs typeface="+mn-ea"/>
                <a:sym typeface="+mn-lt"/>
              </a:rPr>
              <a:t>故障发现：查看用户手册寻找解决办法，无法解决转而故障申报</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ts val="1220"/>
              </a:lnSpc>
              <a:spcBef>
                <a:spcPts val="600"/>
              </a:spcBef>
              <a:buFont typeface="Wingdings" charset="2"/>
              <a:buChar char=""/>
              <a:tabLst>
                <a:tab pos="571500" algn="l"/>
              </a:tabLst>
            </a:pPr>
            <a:r>
              <a:rPr lang="ko-KR" altLang="zh-CN" sz="1400" kern="100" dirty="0" err="1">
                <a:latin typeface="Microsoft YaHei" panose="020B0503020204020204" pitchFamily="34" charset="-122"/>
                <a:cs typeface="+mn-ea"/>
                <a:sym typeface="+mn-lt"/>
              </a:rPr>
              <a:t>故障申报：通过约定的方式，如邮件、电话进行故障申报</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ts val="1220"/>
              </a:lnSpc>
              <a:spcBef>
                <a:spcPts val="600"/>
              </a:spcBef>
              <a:buFont typeface="Wingdings" charset="2"/>
              <a:buChar char=""/>
              <a:tabLst>
                <a:tab pos="571500" algn="l"/>
              </a:tabLst>
            </a:pPr>
            <a:r>
              <a:rPr lang="ko-KR" altLang="zh-CN" sz="1400" kern="100" dirty="0" err="1">
                <a:latin typeface="Microsoft YaHei" panose="020B0503020204020204" pitchFamily="34" charset="-122"/>
                <a:cs typeface="+mn-ea"/>
                <a:sym typeface="+mn-lt"/>
              </a:rPr>
              <a:t>自维处理：故障受理，根据情况判断是否可以处理，如无法处理故障或，深圳微迅申报系统故障</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ts val="1220"/>
              </a:lnSpc>
              <a:spcBef>
                <a:spcPts val="600"/>
              </a:spcBef>
              <a:buFont typeface="Wingdings" charset="2"/>
              <a:buChar char=""/>
              <a:tabLst>
                <a:tab pos="571500" algn="l"/>
              </a:tabLst>
            </a:pPr>
            <a:r>
              <a:rPr lang="ko-KR" altLang="zh-CN" sz="1400" kern="100" dirty="0" err="1">
                <a:latin typeface="Microsoft YaHei" panose="020B0503020204020204" pitchFamily="34" charset="-122"/>
                <a:cs typeface="+mn-ea"/>
                <a:sym typeface="+mn-lt"/>
              </a:rPr>
              <a:t>系统故障反馈机制：故障处理结果反馈故障申报人员</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ts val="1220"/>
              </a:lnSpc>
              <a:spcBef>
                <a:spcPts val="600"/>
              </a:spcBef>
              <a:buFont typeface="Wingdings" charset="2"/>
              <a:buChar char=""/>
              <a:tabLst>
                <a:tab pos="571500" algn="l"/>
              </a:tabLst>
            </a:pPr>
            <a:r>
              <a:rPr lang="ko-KR" altLang="zh-CN" sz="1400" kern="100" dirty="0" err="1">
                <a:latin typeface="Microsoft YaHei" panose="020B0503020204020204" pitchFamily="34" charset="-122"/>
                <a:cs typeface="+mn-ea"/>
                <a:sym typeface="+mn-lt"/>
              </a:rPr>
              <a:t>系统维护手册更新：反馈结果归档备查并更新系统维护手册</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ts val="1220"/>
              </a:lnSpc>
              <a:spcBef>
                <a:spcPts val="600"/>
              </a:spcBef>
              <a:buFont typeface="Wingdings" charset="2"/>
              <a:buChar char=""/>
              <a:tabLst>
                <a:tab pos="571500" algn="l"/>
              </a:tabLst>
            </a:pPr>
            <a:r>
              <a:rPr lang="ko-KR" altLang="zh-CN" sz="1400" kern="100" dirty="0" err="1">
                <a:latin typeface="Microsoft YaHei" panose="020B0503020204020204" pitchFamily="34" charset="-122"/>
                <a:cs typeface="+mn-ea"/>
                <a:sym typeface="+mn-lt"/>
              </a:rPr>
              <a:t>故障受理过程全程记录，故障受理人员填写故障申报受理记录，跟踪故障处理状态</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marL="342900" indent="-342900" algn="just">
              <a:lnSpc>
                <a:spcPts val="1220"/>
              </a:lnSpc>
              <a:spcBef>
                <a:spcPts val="600"/>
              </a:spcBef>
              <a:buFont typeface="Wingdings" charset="2"/>
              <a:buChar char=""/>
              <a:tabLst>
                <a:tab pos="571500" algn="l"/>
              </a:tabLst>
            </a:pPr>
            <a:r>
              <a:rPr lang="ko-KR" altLang="zh-CN" sz="1400" kern="100" dirty="0" err="1">
                <a:latin typeface="Microsoft YaHei" panose="020B0503020204020204" pitchFamily="34" charset="-122"/>
                <a:cs typeface="+mn-ea"/>
                <a:sym typeface="+mn-lt"/>
              </a:rPr>
              <a:t>系统版本更新记录，技术维护人员记录每次软件版本升级，定期开展系统维护，检查并征询用户使用建议</a:t>
            </a:r>
            <a:r>
              <a:rPr lang="ko-KR" altLang="zh-CN" sz="1400" kern="100" dirty="0">
                <a:latin typeface="Microsoft YaHei" panose="020B0503020204020204" pitchFamily="34" charset="-122"/>
                <a:cs typeface="+mn-ea"/>
                <a:sym typeface="+mn-lt"/>
              </a:rPr>
              <a:t> 。</a:t>
            </a:r>
            <a:endParaRPr lang="zh-CN" altLang="zh-CN" sz="1400" kern="100" dirty="0">
              <a:latin typeface="Microsoft YaHei" panose="020B0503020204020204" pitchFamily="34" charset="-122"/>
              <a:ea typeface="Microsoft YaHei" panose="020B0503020204020204" pitchFamily="34" charset="-122"/>
              <a:cs typeface="+mn-ea"/>
              <a:sym typeface="+mn-lt"/>
            </a:endParaRPr>
          </a:p>
          <a:p>
            <a:pPr algn="just">
              <a:lnSpc>
                <a:spcPts val="1220"/>
              </a:lnSpc>
              <a:spcBef>
                <a:spcPts val="600"/>
              </a:spcBef>
            </a:pPr>
            <a:endParaRPr lang="zh-CN" altLang="zh-CN" sz="1400" kern="100" dirty="0">
              <a:latin typeface="Microsoft YaHei" panose="020B0503020204020204" pitchFamily="34" charset="-122"/>
              <a:ea typeface="Microsoft YaHei" panose="020B0503020204020204" pitchFamily="34" charset="-122"/>
              <a:cs typeface="+mn-ea"/>
              <a:sym typeface="+mn-lt"/>
            </a:endParaRPr>
          </a:p>
        </p:txBody>
      </p:sp>
      <p:sp>
        <p:nvSpPr>
          <p:cNvPr id="5" name="Slide Number Placeholder 5">
            <a:extLst>
              <a:ext uri="{FF2B5EF4-FFF2-40B4-BE49-F238E27FC236}">
                <a16:creationId xmlns:a16="http://schemas.microsoft.com/office/drawing/2014/main" id="{E38C5CA7-F1C2-AC43-A0D4-70E87ACD0F6F}"/>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134</a:t>
            </a:fld>
            <a:endParaRPr lang="en-US" dirty="0"/>
          </a:p>
        </p:txBody>
      </p:sp>
    </p:spTree>
    <p:extLst>
      <p:ext uri="{BB962C8B-B14F-4D97-AF65-F5344CB8AC3E}">
        <p14:creationId xmlns:p14="http://schemas.microsoft.com/office/powerpoint/2010/main" val="20730968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mn-lt"/>
              </a:rPr>
              <a:t>质量保证措施</a:t>
            </a:r>
            <a:r>
              <a:rPr lang="en-US" altLang="zh-CN" dirty="0">
                <a:cs typeface="+mn-ea"/>
                <a:sym typeface="+mn-lt"/>
              </a:rPr>
              <a:t>(License</a:t>
            </a:r>
            <a:r>
              <a:rPr lang="zh-CN" altLang="zh-CN" dirty="0">
                <a:cs typeface="+mn-ea"/>
                <a:sym typeface="+mn-lt"/>
              </a:rPr>
              <a:t>标准服务</a:t>
            </a:r>
            <a:r>
              <a:rPr lang="en-US" altLang="zh-CN" dirty="0">
                <a:cs typeface="+mn-ea"/>
                <a:sym typeface="+mn-lt"/>
              </a:rPr>
              <a:t>)</a:t>
            </a:r>
            <a:r>
              <a:rPr lang="zh-CN" altLang="zh-CN" dirty="0">
                <a:cs typeface="+mn-ea"/>
                <a:sym typeface="+mn-lt"/>
              </a:rPr>
              <a:t> </a:t>
            </a:r>
            <a:endParaRPr kumimoji="1" lang="zh-CN" altLang="en-US" dirty="0">
              <a:latin typeface="+mn-lt"/>
              <a:ea typeface="+mn-ea"/>
              <a:cs typeface="+mn-ea"/>
              <a:sym typeface="+mn-lt"/>
            </a:endParaRPr>
          </a:p>
        </p:txBody>
      </p:sp>
      <p:sp>
        <p:nvSpPr>
          <p:cNvPr id="5" name="矩形 4">
            <a:extLst>
              <a:ext uri="{FF2B5EF4-FFF2-40B4-BE49-F238E27FC236}">
                <a16:creationId xmlns:a16="http://schemas.microsoft.com/office/drawing/2014/main" id="{5EC097FD-8CF0-49F3-ADA0-EC477FAA5375}"/>
              </a:ext>
            </a:extLst>
          </p:cNvPr>
          <p:cNvSpPr/>
          <p:nvPr/>
        </p:nvSpPr>
        <p:spPr>
          <a:xfrm>
            <a:off x="571500" y="944245"/>
            <a:ext cx="11017224" cy="5555367"/>
          </a:xfrm>
          <a:prstGeom prst="rect">
            <a:avLst/>
          </a:prstGeom>
        </p:spPr>
        <p:txBody>
          <a:bodyPr wrap="square">
            <a:spAutoFit/>
          </a:bodyPr>
          <a:lstStyle/>
          <a:p>
            <a:pPr>
              <a:spcBef>
                <a:spcPts val="600"/>
              </a:spcBef>
            </a:pPr>
            <a:r>
              <a:rPr lang="ko-KR" altLang="zh-CN" sz="1400" dirty="0" err="1">
                <a:latin typeface="Microsoft YaHei" panose="020B0503020204020204" pitchFamily="34" charset="-122"/>
                <a:cs typeface="+mn-ea"/>
                <a:sym typeface="+mn-lt"/>
              </a:rPr>
              <a:t>深圳微迅除通过以上管理制度及操作规程保障深圳微迅维护保障服务质量外，还通过公司内部管理机制保障服务质量，具体措施如下</a:t>
            </a:r>
            <a:r>
              <a:rPr lang="ko-KR" altLang="zh-CN" sz="1400" dirty="0">
                <a:latin typeface="Microsoft YaHei" panose="020B0503020204020204" pitchFamily="34" charset="-122"/>
                <a:cs typeface="+mn-ea"/>
                <a:sym typeface="+mn-lt"/>
              </a:rPr>
              <a:t>：</a:t>
            </a:r>
            <a:endParaRPr lang="en-US" altLang="ko-KR" sz="1400" dirty="0">
              <a:latin typeface="Microsoft YaHei" panose="020B0503020204020204" pitchFamily="34" charset="-122"/>
              <a:ea typeface="Microsoft YaHei" panose="020B0503020204020204" pitchFamily="34" charset="-122"/>
              <a:cs typeface="+mn-ea"/>
              <a:sym typeface="+mn-lt"/>
            </a:endParaRPr>
          </a:p>
          <a:p>
            <a:pPr>
              <a:spcBef>
                <a:spcPts val="600"/>
              </a:spcBef>
            </a:pPr>
            <a:endParaRPr lang="zh-CN" altLang="zh-CN" sz="1400" dirty="0">
              <a:latin typeface="Microsoft YaHei" panose="020B0503020204020204" pitchFamily="34" charset="-122"/>
              <a:ea typeface="Microsoft YaHei" panose="020B0503020204020204" pitchFamily="34" charset="-122"/>
              <a:cs typeface="+mn-ea"/>
              <a:sym typeface="+mn-lt"/>
            </a:endParaRPr>
          </a:p>
          <a:p>
            <a:pPr marL="171450" indent="-171450">
              <a:spcBef>
                <a:spcPts val="600"/>
              </a:spcBef>
              <a:buFont typeface="Wingdings" charset="2"/>
              <a:buChar char="l"/>
            </a:pPr>
            <a:r>
              <a:rPr lang="ko-KR" altLang="zh-CN" sz="1400" dirty="0" err="1">
                <a:latin typeface="Microsoft YaHei" panose="020B0503020204020204" pitchFamily="34" charset="-122"/>
                <a:cs typeface="+mn-ea"/>
                <a:sym typeface="+mn-lt"/>
              </a:rPr>
              <a:t>实时的项目执行监控</a:t>
            </a:r>
            <a:endParaRPr lang="zh-CN" altLang="zh-CN" sz="1400" dirty="0">
              <a:latin typeface="Microsoft YaHei" panose="020B0503020204020204" pitchFamily="34" charset="-122"/>
              <a:ea typeface="Microsoft YaHei" panose="020B0503020204020204" pitchFamily="34" charset="-122"/>
              <a:cs typeface="+mn-ea"/>
              <a:sym typeface="+mn-lt"/>
            </a:endParaRPr>
          </a:p>
          <a:p>
            <a:pPr>
              <a:spcBef>
                <a:spcPts val="600"/>
              </a:spcBef>
            </a:pPr>
            <a:r>
              <a:rPr lang="ko-KR" altLang="zh-CN" sz="1400" dirty="0">
                <a:latin typeface="Microsoft YaHei" panose="020B0503020204020204" pitchFamily="34" charset="-122"/>
                <a:cs typeface="+mn-ea"/>
                <a:sym typeface="+mn-lt"/>
              </a:rPr>
              <a:t>深圳微迅要求维护工程师定期提供客户系统运行的业务汇报，检查服务执行情况，对于项目执行过程中出现的偏差进行预警，并采取指导改正措施。</a:t>
            </a:r>
            <a:endParaRPr lang="zh-CN" altLang="zh-CN" sz="1400" dirty="0">
              <a:latin typeface="Microsoft YaHei" panose="020B0503020204020204" pitchFamily="34" charset="-122"/>
              <a:ea typeface="Microsoft YaHei" panose="020B0503020204020204" pitchFamily="34" charset="-122"/>
              <a:cs typeface="+mn-ea"/>
              <a:sym typeface="+mn-lt"/>
            </a:endParaRPr>
          </a:p>
          <a:p>
            <a:pPr marL="171450" indent="-171450">
              <a:spcBef>
                <a:spcPts val="600"/>
              </a:spcBef>
              <a:buFont typeface="Wingdings" charset="2"/>
              <a:buChar char="l"/>
            </a:pPr>
            <a:r>
              <a:rPr lang="ko-KR" altLang="zh-CN" sz="1400" dirty="0" err="1">
                <a:latin typeface="Microsoft YaHei" panose="020B0503020204020204" pitchFamily="34" charset="-122"/>
                <a:cs typeface="+mn-ea"/>
                <a:sym typeface="+mn-lt"/>
              </a:rPr>
              <a:t>定期的电话询检</a:t>
            </a:r>
            <a:endParaRPr lang="zh-CN" altLang="zh-CN" sz="1400" dirty="0">
              <a:latin typeface="Microsoft YaHei" panose="020B0503020204020204" pitchFamily="34" charset="-122"/>
              <a:ea typeface="Microsoft YaHei" panose="020B0503020204020204" pitchFamily="34" charset="-122"/>
              <a:cs typeface="+mn-ea"/>
              <a:sym typeface="+mn-lt"/>
            </a:endParaRPr>
          </a:p>
          <a:p>
            <a:pPr>
              <a:spcBef>
                <a:spcPts val="600"/>
              </a:spcBef>
            </a:pPr>
            <a:r>
              <a:rPr lang="ko-KR" altLang="zh-CN" sz="1400" dirty="0">
                <a:latin typeface="Microsoft YaHei" panose="020B0503020204020204" pitchFamily="34" charset="-122"/>
                <a:cs typeface="+mn-ea"/>
                <a:sym typeface="+mn-lt"/>
              </a:rPr>
              <a:t>为了及时了解客户需求，及时发现售后服务存在的问题，深圳微迅客户服务中心通过电话访问方式主动询问客户对公司的售后的需求和意见，持续改进公司现有的管理制度和流程上存在的制约客户满意的因素，不断提升客户的满意度。</a:t>
            </a:r>
            <a:endParaRPr lang="zh-CN" altLang="zh-CN" sz="1400" dirty="0">
              <a:latin typeface="Microsoft YaHei" panose="020B0503020204020204" pitchFamily="34" charset="-122"/>
              <a:ea typeface="Microsoft YaHei" panose="020B0503020204020204" pitchFamily="34" charset="-122"/>
              <a:cs typeface="+mn-ea"/>
              <a:sym typeface="+mn-lt"/>
            </a:endParaRPr>
          </a:p>
          <a:p>
            <a:pPr marL="171450" indent="-171450">
              <a:spcBef>
                <a:spcPts val="600"/>
              </a:spcBef>
              <a:buFont typeface="Wingdings" charset="2"/>
              <a:buChar char="l"/>
            </a:pPr>
            <a:r>
              <a:rPr lang="ko-KR" altLang="zh-CN" sz="1400" dirty="0" err="1">
                <a:latin typeface="Microsoft YaHei" panose="020B0503020204020204" pitchFamily="34" charset="-122"/>
                <a:cs typeface="+mn-ea"/>
                <a:sym typeface="+mn-lt"/>
              </a:rPr>
              <a:t>客户投诉受理</a:t>
            </a:r>
            <a:endParaRPr lang="zh-CN" altLang="zh-CN" sz="1400" dirty="0">
              <a:latin typeface="Microsoft YaHei" panose="020B0503020204020204" pitchFamily="34" charset="-122"/>
              <a:ea typeface="Microsoft YaHei" panose="020B0503020204020204" pitchFamily="34" charset="-122"/>
              <a:cs typeface="+mn-ea"/>
              <a:sym typeface="+mn-lt"/>
            </a:endParaRPr>
          </a:p>
          <a:p>
            <a:pPr>
              <a:spcBef>
                <a:spcPts val="600"/>
              </a:spcBef>
            </a:pPr>
            <a:r>
              <a:rPr lang="ko-KR" altLang="zh-CN" sz="1400" dirty="0" err="1">
                <a:latin typeface="Microsoft YaHei" panose="020B0503020204020204" pitchFamily="34" charset="-122"/>
                <a:cs typeface="+mn-ea"/>
                <a:sym typeface="+mn-lt"/>
              </a:rPr>
              <a:t>为提高服务质量，加强客户的交流和沟通，深圳微迅设立客户投诉热线</a:t>
            </a:r>
            <a:r>
              <a:rPr lang="ko-KR" altLang="zh-CN" sz="1400" dirty="0">
                <a:latin typeface="Microsoft YaHei" panose="020B0503020204020204" pitchFamily="34" charset="-122"/>
                <a:cs typeface="+mn-ea"/>
                <a:sym typeface="+mn-lt"/>
              </a:rPr>
              <a:t>、</a:t>
            </a:r>
            <a:r>
              <a:rPr lang="en-US" altLang="zh-CN" sz="1400" dirty="0">
                <a:latin typeface="Microsoft YaHei" panose="020B0503020204020204" pitchFamily="34" charset="-122"/>
                <a:ea typeface="Microsoft YaHei" panose="020B0503020204020204" pitchFamily="34" charset="-122"/>
                <a:cs typeface="+mn-ea"/>
                <a:sym typeface="+mn-lt"/>
              </a:rPr>
              <a:t>800</a:t>
            </a:r>
            <a:r>
              <a:rPr lang="ko-KR" altLang="zh-CN" sz="1400" dirty="0" err="1">
                <a:latin typeface="Microsoft YaHei" panose="020B0503020204020204" pitchFamily="34" charset="-122"/>
                <a:cs typeface="+mn-ea"/>
                <a:sym typeface="+mn-lt"/>
              </a:rPr>
              <a:t>投诉电子邮箱，全天候</a:t>
            </a:r>
            <a:r>
              <a:rPr lang="en-US" altLang="zh-CN" sz="1400" dirty="0">
                <a:latin typeface="Microsoft YaHei" panose="020B0503020204020204" pitchFamily="34" charset="-122"/>
                <a:ea typeface="Microsoft YaHei" panose="020B0503020204020204" pitchFamily="34" charset="-122"/>
                <a:cs typeface="+mn-ea"/>
                <a:sym typeface="+mn-lt"/>
              </a:rPr>
              <a:t>24</a:t>
            </a:r>
            <a:r>
              <a:rPr lang="ko-KR" altLang="zh-CN" sz="1400" dirty="0" err="1">
                <a:latin typeface="Microsoft YaHei" panose="020B0503020204020204" pitchFamily="34" charset="-122"/>
                <a:cs typeface="+mn-ea"/>
                <a:sym typeface="+mn-lt"/>
              </a:rPr>
              <a:t>小时受理客户投诉</a:t>
            </a:r>
            <a:r>
              <a:rPr lang="ko-KR" altLang="zh-CN" sz="1400" dirty="0">
                <a:latin typeface="Microsoft YaHei" panose="020B0503020204020204" pitchFamily="34" charset="-122"/>
                <a:cs typeface="+mn-ea"/>
                <a:sym typeface="+mn-lt"/>
              </a:rPr>
              <a:t>。</a:t>
            </a:r>
            <a:endParaRPr lang="zh-CN" altLang="zh-CN" sz="1400" dirty="0">
              <a:latin typeface="Microsoft YaHei" panose="020B0503020204020204" pitchFamily="34" charset="-122"/>
              <a:ea typeface="Microsoft YaHei" panose="020B0503020204020204" pitchFamily="34" charset="-122"/>
              <a:cs typeface="+mn-ea"/>
              <a:sym typeface="+mn-lt"/>
            </a:endParaRPr>
          </a:p>
          <a:p>
            <a:pPr>
              <a:spcBef>
                <a:spcPts val="600"/>
              </a:spcBef>
            </a:pPr>
            <a:r>
              <a:rPr lang="ko-KR" altLang="zh-CN" sz="1400" dirty="0" err="1">
                <a:latin typeface="Microsoft YaHei" panose="020B0503020204020204" pitchFamily="34" charset="-122"/>
                <a:cs typeface="+mn-ea"/>
                <a:sym typeface="+mn-lt"/>
              </a:rPr>
              <a:t>深圳微迅设立客户投诉热线、电子邮箱投诉，全天候</a:t>
            </a:r>
            <a:r>
              <a:rPr lang="en-US" altLang="zh-CN" sz="1400" dirty="0">
                <a:latin typeface="Microsoft YaHei" panose="020B0503020204020204" pitchFamily="34" charset="-122"/>
                <a:ea typeface="Microsoft YaHei" panose="020B0503020204020204" pitchFamily="34" charset="-122"/>
                <a:cs typeface="+mn-ea"/>
                <a:sym typeface="+mn-lt"/>
              </a:rPr>
              <a:t>24</a:t>
            </a:r>
            <a:r>
              <a:rPr lang="ko-KR" altLang="zh-CN" sz="1400" dirty="0" err="1">
                <a:latin typeface="Microsoft YaHei" panose="020B0503020204020204" pitchFamily="34" charset="-122"/>
                <a:cs typeface="+mn-ea"/>
                <a:sym typeface="+mn-lt"/>
              </a:rPr>
              <a:t>小时受理客户投诉</a:t>
            </a:r>
            <a:r>
              <a:rPr lang="ko-KR" altLang="zh-CN" sz="1400" dirty="0">
                <a:latin typeface="Microsoft YaHei" panose="020B0503020204020204" pitchFamily="34" charset="-122"/>
                <a:cs typeface="+mn-ea"/>
                <a:sym typeface="+mn-lt"/>
              </a:rPr>
              <a:t>。</a:t>
            </a:r>
            <a:endParaRPr lang="zh-CN" altLang="zh-CN" sz="1400" dirty="0">
              <a:latin typeface="Microsoft YaHei" panose="020B0503020204020204" pitchFamily="34" charset="-122"/>
              <a:ea typeface="Microsoft YaHei" panose="020B0503020204020204" pitchFamily="34" charset="-122"/>
              <a:cs typeface="+mn-ea"/>
              <a:sym typeface="+mn-lt"/>
            </a:endParaRPr>
          </a:p>
          <a:p>
            <a:pPr>
              <a:spcBef>
                <a:spcPts val="600"/>
              </a:spcBef>
            </a:pPr>
            <a:r>
              <a:rPr lang="ko-KR" altLang="zh-CN" sz="1400" dirty="0" err="1">
                <a:latin typeface="Microsoft YaHei" panose="020B0503020204020204" pitchFamily="34" charset="-122"/>
                <a:cs typeface="+mn-ea"/>
                <a:sym typeface="+mn-lt"/>
              </a:rPr>
              <a:t>客户投诉电话</a:t>
            </a:r>
            <a:r>
              <a:rPr lang="ko-KR" altLang="zh-CN" sz="1400" dirty="0">
                <a:latin typeface="Microsoft YaHei" panose="020B0503020204020204" pitchFamily="34" charset="-122"/>
                <a:cs typeface="+mn-ea"/>
                <a:sym typeface="+mn-lt"/>
              </a:rPr>
              <a:t>：</a:t>
            </a:r>
            <a:r>
              <a:rPr lang="en-US" altLang="zh-CN" sz="1400" dirty="0">
                <a:latin typeface="Microsoft YaHei" panose="020B0503020204020204" pitchFamily="34" charset="-122"/>
                <a:ea typeface="Microsoft YaHei" panose="020B0503020204020204" pitchFamily="34" charset="-122"/>
                <a:cs typeface="+mn-ea"/>
                <a:sym typeface="+mn-lt"/>
              </a:rPr>
              <a:t>0755-23305675</a:t>
            </a:r>
            <a:endParaRPr lang="zh-CN" altLang="zh-CN" sz="1400" dirty="0">
              <a:latin typeface="Microsoft YaHei" panose="020B0503020204020204" pitchFamily="34" charset="-122"/>
              <a:ea typeface="Microsoft YaHei" panose="020B0503020204020204" pitchFamily="34" charset="-122"/>
              <a:cs typeface="+mn-ea"/>
              <a:sym typeface="+mn-lt"/>
            </a:endParaRPr>
          </a:p>
          <a:p>
            <a:pPr>
              <a:spcBef>
                <a:spcPts val="600"/>
              </a:spcBef>
            </a:pPr>
            <a:r>
              <a:rPr lang="en-US" altLang="zh-CN" sz="1400" dirty="0">
                <a:latin typeface="Microsoft YaHei" panose="020B0503020204020204" pitchFamily="34" charset="-122"/>
                <a:ea typeface="Microsoft YaHei" panose="020B0503020204020204" pitchFamily="34" charset="-122"/>
                <a:cs typeface="+mn-ea"/>
                <a:sym typeface="+mn-lt"/>
              </a:rPr>
              <a:t>800</a:t>
            </a:r>
            <a:r>
              <a:rPr lang="ko-KR" altLang="zh-CN" sz="1400" dirty="0" err="1">
                <a:latin typeface="Microsoft YaHei" panose="020B0503020204020204" pitchFamily="34" charset="-122"/>
                <a:cs typeface="+mn-ea"/>
                <a:sym typeface="+mn-lt"/>
              </a:rPr>
              <a:t>投诉电子邮箱</a:t>
            </a:r>
            <a:r>
              <a:rPr lang="ko-KR" altLang="zh-CN" sz="1400" dirty="0">
                <a:latin typeface="Microsoft YaHei" panose="020B0503020204020204" pitchFamily="34" charset="-122"/>
                <a:cs typeface="+mn-ea"/>
                <a:sym typeface="+mn-lt"/>
              </a:rPr>
              <a:t>：</a:t>
            </a:r>
            <a:r>
              <a:rPr lang="en-US" altLang="zh-CN" sz="1400" u="sng" dirty="0">
                <a:latin typeface="Microsoft YaHei" panose="020B0503020204020204" pitchFamily="34" charset="-122"/>
                <a:ea typeface="Microsoft YaHei" panose="020B0503020204020204" pitchFamily="34" charset="-122"/>
                <a:cs typeface="+mn-ea"/>
                <a:sym typeface="+mn-lt"/>
                <a:hlinkClick r:id="rId2"/>
              </a:rPr>
              <a:t>800@szweixun.com.cn</a:t>
            </a:r>
            <a:endParaRPr lang="zh-CN" altLang="zh-CN" sz="1400" dirty="0">
              <a:latin typeface="Microsoft YaHei" panose="020B0503020204020204" pitchFamily="34" charset="-122"/>
              <a:ea typeface="Microsoft YaHei" panose="020B0503020204020204" pitchFamily="34" charset="-122"/>
              <a:cs typeface="+mn-ea"/>
              <a:sym typeface="+mn-lt"/>
            </a:endParaRPr>
          </a:p>
          <a:p>
            <a:pPr marL="171450" indent="-171450">
              <a:spcBef>
                <a:spcPts val="600"/>
              </a:spcBef>
              <a:buFont typeface="Wingdings" charset="2"/>
              <a:buChar char="l"/>
            </a:pPr>
            <a:r>
              <a:rPr lang="ko-KR" altLang="zh-CN" sz="1400" dirty="0" err="1">
                <a:latin typeface="Microsoft YaHei" panose="020B0503020204020204" pitchFamily="34" charset="-122"/>
                <a:cs typeface="+mn-ea"/>
                <a:sym typeface="+mn-lt"/>
              </a:rPr>
              <a:t>服务质量巡查</a:t>
            </a:r>
            <a:endParaRPr lang="zh-CN" altLang="zh-CN" sz="1400" dirty="0">
              <a:latin typeface="Microsoft YaHei" panose="020B0503020204020204" pitchFamily="34" charset="-122"/>
              <a:ea typeface="Microsoft YaHei" panose="020B0503020204020204" pitchFamily="34" charset="-122"/>
              <a:cs typeface="+mn-ea"/>
              <a:sym typeface="+mn-lt"/>
            </a:endParaRPr>
          </a:p>
          <a:p>
            <a:pPr>
              <a:spcBef>
                <a:spcPts val="600"/>
              </a:spcBef>
            </a:pPr>
            <a:r>
              <a:rPr lang="ko-KR" altLang="zh-CN" sz="1400" dirty="0">
                <a:latin typeface="Microsoft YaHei" panose="020B0503020204020204" pitchFamily="34" charset="-122"/>
                <a:cs typeface="+mn-ea"/>
                <a:sym typeface="+mn-lt"/>
              </a:rPr>
              <a:t>为提高服务质量，深圳微迅将定期进行现场服务质量巡检，检查维护工程师的行为规范，及各项规章制度、工作规程的执行情况，保障维护工程师向客户提供优质的服务。</a:t>
            </a:r>
            <a:endParaRPr lang="zh-CN" altLang="zh-CN" sz="1400" dirty="0">
              <a:latin typeface="Microsoft YaHei" panose="020B0503020204020204" pitchFamily="34" charset="-122"/>
              <a:ea typeface="Microsoft YaHei" panose="020B0503020204020204" pitchFamily="34" charset="-122"/>
              <a:cs typeface="+mn-ea"/>
              <a:sym typeface="+mn-lt"/>
            </a:endParaRPr>
          </a:p>
          <a:p>
            <a:pPr marL="171450" indent="-171450">
              <a:spcBef>
                <a:spcPts val="600"/>
              </a:spcBef>
              <a:buFont typeface="Wingdings" charset="2"/>
              <a:buChar char="l"/>
            </a:pPr>
            <a:r>
              <a:rPr lang="ko-KR" altLang="zh-CN" sz="1400" dirty="0" err="1">
                <a:latin typeface="Microsoft YaHei" panose="020B0503020204020204" pitchFamily="34" charset="-122"/>
                <a:cs typeface="+mn-ea"/>
                <a:sym typeface="+mn-lt"/>
              </a:rPr>
              <a:t>服务质量评测</a:t>
            </a:r>
            <a:endParaRPr lang="zh-CN" altLang="zh-CN" sz="1400" dirty="0">
              <a:latin typeface="Microsoft YaHei" panose="020B0503020204020204" pitchFamily="34" charset="-122"/>
              <a:ea typeface="Microsoft YaHei" panose="020B0503020204020204" pitchFamily="34" charset="-122"/>
              <a:cs typeface="+mn-ea"/>
              <a:sym typeface="+mn-lt"/>
            </a:endParaRPr>
          </a:p>
          <a:p>
            <a:pPr>
              <a:spcBef>
                <a:spcPts val="600"/>
              </a:spcBef>
            </a:pPr>
            <a:r>
              <a:rPr lang="ja-JP" altLang="zh-CN" sz="1400">
                <a:latin typeface="Microsoft YaHei" panose="020B0503020204020204" pitchFamily="34" charset="-122"/>
                <a:ea typeface="Microsoft YaHei" panose="020B0503020204020204" pitchFamily="34" charset="-122"/>
                <a:cs typeface="+mn-ea"/>
                <a:sym typeface="+mn-lt"/>
              </a:rPr>
              <a:t>为了向客户提供真正高质量的服务，深圳微迅将定期向客户发送《客户满意度调查函》，调查客户对深圳微迅的服务情况的评价，包括作业规范、员工行为规范、技术水平、服务态度、客户需求等方面，并进行服务质量测评，找出差距并进行改进。</a:t>
            </a:r>
            <a:endParaRPr lang="zh-CN" altLang="zh-CN" sz="1400" dirty="0">
              <a:latin typeface="Microsoft YaHei" panose="020B0503020204020204" pitchFamily="34" charset="-122"/>
              <a:ea typeface="Microsoft YaHei" panose="020B0503020204020204" pitchFamily="34" charset="-122"/>
              <a:cs typeface="+mn-ea"/>
              <a:sym typeface="+mn-lt"/>
            </a:endParaRPr>
          </a:p>
          <a:p>
            <a:pPr>
              <a:spcBef>
                <a:spcPts val="600"/>
              </a:spcBef>
            </a:pPr>
            <a:endParaRPr lang="zh-CN" altLang="zh-CN" sz="1400" dirty="0">
              <a:latin typeface="Microsoft YaHei" panose="020B0503020204020204" pitchFamily="34" charset="-122"/>
              <a:ea typeface="Microsoft YaHei" panose="020B0503020204020204" pitchFamily="34" charset="-122"/>
              <a:cs typeface="+mn-ea"/>
              <a:sym typeface="+mn-lt"/>
            </a:endParaRPr>
          </a:p>
        </p:txBody>
      </p:sp>
      <p:sp>
        <p:nvSpPr>
          <p:cNvPr id="6" name="Slide Number Placeholder 5">
            <a:extLst>
              <a:ext uri="{FF2B5EF4-FFF2-40B4-BE49-F238E27FC236}">
                <a16:creationId xmlns:a16="http://schemas.microsoft.com/office/drawing/2014/main" id="{03CA1678-E595-3C47-AC32-098040B28381}"/>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135</a:t>
            </a:fld>
            <a:endParaRPr lang="en-US" dirty="0"/>
          </a:p>
        </p:txBody>
      </p:sp>
    </p:spTree>
    <p:extLst>
      <p:ext uri="{BB962C8B-B14F-4D97-AF65-F5344CB8AC3E}">
        <p14:creationId xmlns:p14="http://schemas.microsoft.com/office/powerpoint/2010/main" val="7214810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vert="horz" lIns="91440" tIns="45720" rIns="91440" bIns="45720" rtlCol="0" anchor="t">
            <a:noAutofit/>
          </a:bodyPr>
          <a:lstStyle/>
          <a:p>
            <a:r>
              <a:rPr lang="ko-KR" altLang="en-US" dirty="0">
                <a:latin typeface="Microsoft YaHei" panose="020B0503020204020204" pitchFamily="34" charset="-122"/>
                <a:ea typeface="+mn-ea"/>
                <a:cs typeface="+mn-ea"/>
                <a:sym typeface="+mn-lt"/>
              </a:rPr>
              <a:t>项目的开始</a:t>
            </a:r>
            <a:r>
              <a:rPr lang="zh-CN" altLang="en-US" dirty="0">
                <a:latin typeface="Microsoft YaHei" panose="020B0503020204020204" pitchFamily="34" charset="-122"/>
                <a:ea typeface="Microsoft YaHei" panose="020B0503020204020204" pitchFamily="34" charset="-122"/>
                <a:cs typeface="+mn-ea"/>
                <a:sym typeface="+mn-lt"/>
              </a:rPr>
              <a:t>、中期、完结</a:t>
            </a:r>
            <a:r>
              <a:rPr lang="ko-KR" altLang="en-US" dirty="0">
                <a:latin typeface="Microsoft YaHei" panose="020B0503020204020204" pitchFamily="34" charset="-122"/>
                <a:ea typeface="+mn-ea"/>
                <a:cs typeface="+mn-ea"/>
                <a:sym typeface="+mn-lt"/>
              </a:rPr>
              <a:t>报告</a:t>
            </a:r>
            <a:r>
              <a:rPr lang="zh-CN" altLang="en-US" dirty="0">
                <a:latin typeface="Microsoft YaHei" panose="020B0503020204020204" pitchFamily="34" charset="-122"/>
                <a:ea typeface="Microsoft YaHei" panose="020B0503020204020204" pitchFamily="34" charset="-122"/>
                <a:cs typeface="+mn-ea"/>
                <a:sym typeface="+mn-lt"/>
              </a:rPr>
              <a:t>以外以周</a:t>
            </a:r>
            <a:r>
              <a:rPr lang="en-US" altLang="ko-KR" dirty="0">
                <a:latin typeface="Microsoft YaHei" panose="020B0503020204020204" pitchFamily="34" charset="-122"/>
                <a:ea typeface="Microsoft YaHei" panose="020B0503020204020204" pitchFamily="34" charset="-122"/>
                <a:cs typeface="+mn-ea"/>
                <a:sym typeface="+mn-lt"/>
              </a:rPr>
              <a:t>/</a:t>
            </a:r>
            <a:r>
              <a:rPr lang="zh-CN" altLang="en-US" dirty="0">
                <a:latin typeface="Microsoft YaHei" panose="020B0503020204020204" pitchFamily="34" charset="-122"/>
                <a:ea typeface="Microsoft YaHei" panose="020B0503020204020204" pitchFamily="34" charset="-122"/>
                <a:cs typeface="+mn-ea"/>
                <a:sym typeface="+mn-lt"/>
              </a:rPr>
              <a:t>日</a:t>
            </a:r>
            <a:r>
              <a:rPr lang="ko-KR" altLang="en-US" dirty="0">
                <a:latin typeface="Microsoft YaHei" panose="020B0503020204020204" pitchFamily="34" charset="-122"/>
                <a:ea typeface="+mn-ea"/>
                <a:cs typeface="+mn-ea"/>
                <a:sym typeface="+mn-lt"/>
              </a:rPr>
              <a:t>报告</a:t>
            </a:r>
            <a:r>
              <a:rPr lang="zh-CN" altLang="en-US" dirty="0">
                <a:latin typeface="Microsoft YaHei" panose="020B0503020204020204" pitchFamily="34" charset="-122"/>
                <a:ea typeface="Microsoft YaHei" panose="020B0503020204020204" pitchFamily="34" charset="-122"/>
                <a:cs typeface="+mn-ea"/>
                <a:sym typeface="+mn-lt"/>
              </a:rPr>
              <a:t>、随时</a:t>
            </a:r>
            <a:r>
              <a:rPr lang="ko-KR" altLang="en-US" dirty="0">
                <a:latin typeface="Microsoft YaHei" panose="020B0503020204020204" pitchFamily="34" charset="-122"/>
                <a:ea typeface="+mn-ea"/>
                <a:cs typeface="+mn-ea"/>
                <a:sym typeface="+mn-lt"/>
              </a:rPr>
              <a:t>报告</a:t>
            </a:r>
            <a:r>
              <a:rPr lang="zh-CN" altLang="en-US" dirty="0">
                <a:latin typeface="Microsoft YaHei" panose="020B0503020204020204" pitchFamily="34" charset="-122"/>
                <a:ea typeface="Microsoft YaHei" panose="020B0503020204020204" pitchFamily="34" charset="-122"/>
                <a:cs typeface="+mn-ea"/>
                <a:sym typeface="+mn-lt"/>
              </a:rPr>
              <a:t>、检讨会等形式对</a:t>
            </a:r>
            <a:r>
              <a:rPr lang="ko-KR" altLang="en-US" dirty="0">
                <a:latin typeface="Microsoft YaHei" panose="020B0503020204020204" pitchFamily="34" charset="-122"/>
                <a:ea typeface="+mn-ea"/>
                <a:cs typeface="+mn-ea"/>
                <a:sym typeface="+mn-lt"/>
              </a:rPr>
              <a:t>项目</a:t>
            </a:r>
            <a:r>
              <a:rPr lang="zh-CN" altLang="en-US" dirty="0">
                <a:latin typeface="Microsoft YaHei" panose="020B0503020204020204" pitchFamily="34" charset="-122"/>
                <a:ea typeface="Microsoft YaHei" panose="020B0503020204020204" pitchFamily="34" charset="-122"/>
                <a:cs typeface="+mn-ea"/>
                <a:sym typeface="+mn-lt"/>
              </a:rPr>
              <a:t>实施</a:t>
            </a:r>
            <a:r>
              <a:rPr lang="ko-KR" altLang="en-US" dirty="0">
                <a:latin typeface="Microsoft YaHei" panose="020B0503020204020204" pitchFamily="34" charset="-122"/>
                <a:ea typeface="+mn-ea"/>
                <a:cs typeface="+mn-ea"/>
                <a:sym typeface="+mn-lt"/>
              </a:rPr>
              <a:t>现况</a:t>
            </a:r>
            <a:r>
              <a:rPr lang="zh-CN" altLang="en-US" dirty="0">
                <a:latin typeface="Microsoft YaHei" panose="020B0503020204020204" pitchFamily="34" charset="-122"/>
                <a:ea typeface="Microsoft YaHei" panose="020B0503020204020204" pitchFamily="34" charset="-122"/>
                <a:cs typeface="+mn-ea"/>
                <a:sym typeface="+mn-lt"/>
              </a:rPr>
              <a:t>进行文件化管理。</a:t>
            </a:r>
            <a:endParaRPr lang="ko-KR" altLang="en-US" dirty="0">
              <a:latin typeface="Microsoft YaHei" panose="020B0503020204020204" pitchFamily="34" charset="-122"/>
              <a:ea typeface="+mn-ea"/>
              <a:cs typeface="+mn-ea"/>
              <a:sym typeface="+mn-lt"/>
            </a:endParaRPr>
          </a:p>
        </p:txBody>
      </p:sp>
      <p:sp>
        <p:nvSpPr>
          <p:cNvPr id="2" name="제목 1"/>
          <p:cNvSpPr>
            <a:spLocks noGrp="1"/>
          </p:cNvSpPr>
          <p:nvPr>
            <p:ph type="title"/>
          </p:nvPr>
        </p:nvSpPr>
        <p:spPr/>
        <p:txBody>
          <a:bodyPr vert="horz" lIns="91440" tIns="45720" rIns="91440" bIns="45720" rtlCol="0" anchor="ctr">
            <a:noAutofit/>
          </a:bodyPr>
          <a:lstStyle/>
          <a:p>
            <a:r>
              <a:rPr lang="ko-KR" altLang="en-US" dirty="0" err="1">
                <a:cs typeface="+mn-ea"/>
                <a:sym typeface="+mn-lt"/>
              </a:rPr>
              <a:t>项目各阶段产出物</a:t>
            </a:r>
            <a:r>
              <a:rPr lang="zh-CN" altLang="en-US" dirty="0">
                <a:cs typeface="+mn-ea"/>
                <a:sym typeface="+mn-lt"/>
              </a:rPr>
              <a:t> （</a:t>
            </a:r>
            <a:r>
              <a:rPr lang="en-US" altLang="zh-CN" dirty="0">
                <a:cs typeface="+mn-ea"/>
                <a:sym typeface="+mn-lt"/>
              </a:rPr>
              <a:t>1/2</a:t>
            </a:r>
            <a:r>
              <a:rPr lang="zh-CN" altLang="en-US" dirty="0">
                <a:cs typeface="+mn-ea"/>
                <a:sym typeface="+mn-lt"/>
              </a:rPr>
              <a:t>）</a:t>
            </a:r>
            <a:endParaRPr lang="ko-KR" altLang="en-US" dirty="0">
              <a:cs typeface="+mn-ea"/>
              <a:sym typeface="+mn-lt"/>
            </a:endParaRPr>
          </a:p>
        </p:txBody>
      </p:sp>
      <p:graphicFrame>
        <p:nvGraphicFramePr>
          <p:cNvPr id="5" name="Group 68"/>
          <p:cNvGraphicFramePr>
            <a:graphicFrameLocks noGrp="1"/>
          </p:cNvGraphicFramePr>
          <p:nvPr>
            <p:extLst>
              <p:ext uri="{D42A27DB-BD31-4B8C-83A1-F6EECF244321}">
                <p14:modId xmlns:p14="http://schemas.microsoft.com/office/powerpoint/2010/main" val="1657801893"/>
              </p:ext>
            </p:extLst>
          </p:nvPr>
        </p:nvGraphicFramePr>
        <p:xfrm>
          <a:off x="596900" y="1657055"/>
          <a:ext cx="10972800" cy="4679738"/>
        </p:xfrm>
        <a:graphic>
          <a:graphicData uri="http://schemas.openxmlformats.org/drawingml/2006/table">
            <a:tbl>
              <a:tblPr/>
              <a:tblGrid>
                <a:gridCol w="851137">
                  <a:extLst>
                    <a:ext uri="{9D8B030D-6E8A-4147-A177-3AD203B41FA5}">
                      <a16:colId xmlns:a16="http://schemas.microsoft.com/office/drawing/2014/main" val="20000"/>
                    </a:ext>
                  </a:extLst>
                </a:gridCol>
                <a:gridCol w="1426384">
                  <a:extLst>
                    <a:ext uri="{9D8B030D-6E8A-4147-A177-3AD203B41FA5}">
                      <a16:colId xmlns:a16="http://schemas.microsoft.com/office/drawing/2014/main" val="20001"/>
                    </a:ext>
                  </a:extLst>
                </a:gridCol>
                <a:gridCol w="4602002">
                  <a:extLst>
                    <a:ext uri="{9D8B030D-6E8A-4147-A177-3AD203B41FA5}">
                      <a16:colId xmlns:a16="http://schemas.microsoft.com/office/drawing/2014/main" val="20002"/>
                    </a:ext>
                  </a:extLst>
                </a:gridCol>
                <a:gridCol w="1796189">
                  <a:extLst>
                    <a:ext uri="{9D8B030D-6E8A-4147-A177-3AD203B41FA5}">
                      <a16:colId xmlns:a16="http://schemas.microsoft.com/office/drawing/2014/main" val="20003"/>
                    </a:ext>
                  </a:extLst>
                </a:gridCol>
                <a:gridCol w="2297088">
                  <a:extLst>
                    <a:ext uri="{9D8B030D-6E8A-4147-A177-3AD203B41FA5}">
                      <a16:colId xmlns:a16="http://schemas.microsoft.com/office/drawing/2014/main" val="20004"/>
                    </a:ext>
                  </a:extLst>
                </a:gridCol>
              </a:tblGrid>
              <a:tr h="281030">
                <a:tc gridSpan="2">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2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cs typeface="+mn-ea"/>
                          <a:sym typeface="+mn-lt"/>
                        </a:rPr>
                        <a:t>报告种类</a:t>
                      </a:r>
                      <a:endParaRPr kumimoji="0" lang="ko-KR" altLang="en-US" sz="1200" b="1" i="0" u="none" strike="noStrike" cap="none" normalizeH="0" baseline="0" dirty="0">
                        <a:ln>
                          <a:noFill/>
                        </a:ln>
                        <a:solidFill>
                          <a:schemeClr val="bg1"/>
                        </a:solidFill>
                        <a:effectLst/>
                        <a:latin typeface="Microsoft YaHei" panose="020B0503020204020204" pitchFamily="34" charset="-122"/>
                        <a:ea typeface="+mn-ea"/>
                        <a:cs typeface="+mn-ea"/>
                        <a:sym typeface="+mn-lt"/>
                      </a:endParaRPr>
                    </a:p>
                  </a:txBody>
                  <a:tcPr marL="72000" marR="72000" marT="36000" marB="36000" anchor="ctr" anchorCtr="1" horzOverflow="overflow">
                    <a:lnL w="9525" cap="flat" cmpd="sng" algn="ctr">
                      <a:solidFill>
                        <a:srgbClr val="777777"/>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777777"/>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00B0F0"/>
                    </a:solidFill>
                  </a:tcPr>
                </a:tc>
                <a:tc h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2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cs typeface="+mn-ea"/>
                          <a:sym typeface="+mn-lt"/>
                        </a:rPr>
                        <a:t>报告内容</a:t>
                      </a:r>
                      <a:endParaRPr kumimoji="0" lang="ko-KR" altLang="en-US" sz="1200" b="1" i="0" u="none" strike="noStrike" cap="none" normalizeH="0" baseline="0" dirty="0">
                        <a:ln>
                          <a:noFill/>
                        </a:ln>
                        <a:solidFill>
                          <a:schemeClr val="bg1"/>
                        </a:solidFill>
                        <a:effectLst/>
                        <a:latin typeface="Microsoft YaHei" panose="020B0503020204020204" pitchFamily="34" charset="-122"/>
                        <a:ea typeface="+mn-ea"/>
                        <a:cs typeface="+mn-ea"/>
                        <a:sym typeface="+mn-lt"/>
                      </a:endParaRPr>
                    </a:p>
                  </a:txBody>
                  <a:tcPr marL="72000" marR="72000" marT="36000" marB="36000" anchor="ctr" anchorCtr="1"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777777"/>
                      </a:solidFill>
                      <a:prstDash val="solid"/>
                      <a:round/>
                      <a:headEnd type="none" w="med" len="med"/>
                      <a:tailEnd type="none" w="med" len="med"/>
                    </a:lnT>
                    <a:lnB w="9525" cap="flat" cmpd="sng" algn="ctr">
                      <a:solidFill>
                        <a:srgbClr val="777777"/>
                      </a:solidFill>
                      <a:prstDash val="solid"/>
                      <a:round/>
                      <a:headEnd type="none" w="med" len="med"/>
                      <a:tailEnd type="none" w="med" len="med"/>
                    </a:lnB>
                    <a:lnTlToBr>
                      <a:noFill/>
                    </a:lnTlToBr>
                    <a:lnBlToTr>
                      <a:noFill/>
                    </a:lnBlToTr>
                    <a:solidFill>
                      <a:srgbClr val="00B0F0"/>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2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cs typeface="+mn-ea"/>
                          <a:sym typeface="+mn-lt"/>
                        </a:rPr>
                        <a:t>对象</a:t>
                      </a:r>
                      <a:endParaRPr kumimoji="0" lang="ko-KR" altLang="en-US" sz="1200" b="1" i="0" u="none" strike="noStrike" cap="none" normalizeH="0" baseline="0" dirty="0">
                        <a:ln>
                          <a:noFill/>
                        </a:ln>
                        <a:solidFill>
                          <a:schemeClr val="bg1"/>
                        </a:solidFill>
                        <a:effectLst/>
                        <a:latin typeface="Microsoft YaHei" panose="020B0503020204020204" pitchFamily="34" charset="-122"/>
                        <a:ea typeface="+mn-ea"/>
                        <a:cs typeface="+mn-ea"/>
                        <a:sym typeface="+mn-lt"/>
                      </a:endParaRPr>
                    </a:p>
                  </a:txBody>
                  <a:tcPr marL="72000" marR="72000" marT="36000" marB="36000" anchor="ctr" anchorCtr="1"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777777"/>
                      </a:solidFill>
                      <a:prstDash val="solid"/>
                      <a:round/>
                      <a:headEnd type="none" w="med" len="med"/>
                      <a:tailEnd type="none" w="med" len="med"/>
                    </a:lnT>
                    <a:lnB w="9525" cap="flat" cmpd="sng" algn="ctr">
                      <a:solidFill>
                        <a:srgbClr val="777777"/>
                      </a:solidFill>
                      <a:prstDash val="solid"/>
                      <a:round/>
                      <a:headEnd type="none" w="med" len="med"/>
                      <a:tailEnd type="none" w="med" len="med"/>
                    </a:lnB>
                    <a:lnTlToBr>
                      <a:noFill/>
                    </a:lnTlToBr>
                    <a:lnBlToTr>
                      <a:noFill/>
                    </a:lnBlToTr>
                    <a:solidFill>
                      <a:srgbClr val="00B0F0"/>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2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cs typeface="+mn-ea"/>
                          <a:sym typeface="+mn-lt"/>
                        </a:rPr>
                        <a:t>使其</a:t>
                      </a:r>
                      <a:endParaRPr kumimoji="0" lang="ko-KR" altLang="en-US" sz="1200" b="1" i="0" u="none" strike="noStrike" cap="none" normalizeH="0" baseline="0" dirty="0">
                        <a:ln>
                          <a:noFill/>
                        </a:ln>
                        <a:solidFill>
                          <a:schemeClr val="bg1"/>
                        </a:solidFill>
                        <a:effectLst/>
                        <a:latin typeface="Microsoft YaHei" panose="020B0503020204020204" pitchFamily="34" charset="-122"/>
                        <a:ea typeface="+mn-ea"/>
                        <a:cs typeface="+mn-ea"/>
                        <a:sym typeface="+mn-lt"/>
                      </a:endParaRPr>
                    </a:p>
                  </a:txBody>
                  <a:tcPr marL="72000" marR="72000" marT="36000" marB="36000" anchor="ctr" anchorCtr="1" horzOverflow="overflow">
                    <a:lnL w="9525" cap="flat" cmpd="sng" algn="ctr">
                      <a:solidFill>
                        <a:schemeClr val="bg1"/>
                      </a:solidFill>
                      <a:prstDash val="solid"/>
                      <a:round/>
                      <a:headEnd type="none" w="med" len="med"/>
                      <a:tailEnd type="none" w="med" len="med"/>
                    </a:lnL>
                    <a:lnR w="9525" cap="flat" cmpd="sng" algn="ctr">
                      <a:solidFill>
                        <a:srgbClr val="777777"/>
                      </a:solidFill>
                      <a:prstDash val="solid"/>
                      <a:round/>
                      <a:headEnd type="none" w="med" len="med"/>
                      <a:tailEnd type="none" w="med" len="med"/>
                    </a:lnR>
                    <a:lnT w="9525" cap="flat" cmpd="sng" algn="ctr">
                      <a:solidFill>
                        <a:srgbClr val="777777"/>
                      </a:solidFill>
                      <a:prstDash val="solid"/>
                      <a:round/>
                      <a:headEnd type="none" w="med" len="med"/>
                      <a:tailEnd type="none" w="med" len="med"/>
                    </a:lnT>
                    <a:lnB w="9525" cap="flat" cmpd="sng" algn="ctr">
                      <a:solidFill>
                        <a:srgbClr val="777777"/>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930212">
                <a:tc gridSpan="2">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Kick-off</a:t>
                      </a:r>
                    </a:p>
                  </a:txBody>
                  <a:tcPr marL="72000" marR="72000" marT="36000" marB="36000" anchor="ctr" horzOverflow="overflow">
                    <a:lnL w="9525" cap="flat" cmpd="sng" algn="ctr">
                      <a:solidFill>
                        <a:srgbClr val="777777"/>
                      </a:solidFill>
                      <a:prstDash val="solid"/>
                      <a:round/>
                      <a:headEnd type="none" w="med" len="med"/>
                      <a:tailEnd type="none" w="med" len="med"/>
                    </a:lnL>
                    <a:lnR w="3175" cap="flat" cmpd="sng" algn="ctr">
                      <a:solidFill>
                        <a:schemeClr val="bg1">
                          <a:lumMod val="50000"/>
                        </a:schemeClr>
                      </a:solidFill>
                      <a:prstDash val="sysDash"/>
                      <a:round/>
                      <a:headEnd type="none" w="med" len="med"/>
                      <a:tailEnd type="none" w="med" len="med"/>
                    </a:lnR>
                    <a:lnT w="9525" cap="flat" cmpd="sng" algn="ctr">
                      <a:solidFill>
                        <a:schemeClr val="bg1"/>
                      </a:solidFill>
                      <a:prstDash val="solid"/>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85000"/>
                      </a:schemeClr>
                    </a:solidFill>
                  </a:tcPr>
                </a:tc>
                <a:tc h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事业目的及背景，事业执行范围及期间</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重点推进课题推进方案</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事管理计划（方法论，产出物，执行组织，日程计划等）</a:t>
                      </a:r>
                      <a:endPar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资源计划</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培训进行方案，变化管理方案等</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a:t>
                      </a:r>
                      <a:endPar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72000" marR="72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9525" cap="flat" cmpd="sng" algn="ctr">
                      <a:solidFill>
                        <a:srgbClr val="777777"/>
                      </a:solidFill>
                      <a:prstDash val="solid"/>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Project Owner</a:t>
                      </a: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9525" cap="flat" cmpd="sng" algn="ctr">
                      <a:solidFill>
                        <a:srgbClr val="777777"/>
                      </a:solidFill>
                      <a:prstDash val="solid"/>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项目着手</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如有需要</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a:t>
                      </a: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9525" cap="flat" cmpd="sng" algn="ctr">
                      <a:solidFill>
                        <a:srgbClr val="777777"/>
                      </a:solidFill>
                      <a:prstDash val="solid"/>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9598">
                <a:tc gridSpan="2">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中期报告</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 （</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阶段末报告</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a:t>
                      </a:r>
                      <a:endPar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72000" marR="72000" marT="36000" marB="36000" anchor="ctr" horzOverflow="overflow">
                    <a:lnL w="9525" cap="flat" cmpd="sng" algn="ctr">
                      <a:solidFill>
                        <a:srgbClr val="777777"/>
                      </a:solidFill>
                      <a:prstDash val="solid"/>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85000"/>
                      </a:schemeClr>
                    </a:solidFill>
                  </a:tcPr>
                </a:tc>
                <a:tc h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设计报告</a:t>
                      </a:r>
                      <a:br>
                        <a:rPr kumimoji="0" lang="en-US" altLang="ko-KR" sz="11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cs typeface="+mn-ea"/>
                          <a:sym typeface="+mn-lt"/>
                        </a:rPr>
                      </a:br>
                      <a:r>
                        <a:rPr kumimoji="0" lang="en-US" altLang="ko-KR" sz="11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cs typeface="+mn-ea"/>
                          <a:sym typeface="+mn-lt"/>
                        </a:rPr>
                        <a:t>-</a:t>
                      </a:r>
                      <a:r>
                        <a:rPr kumimoji="0" lang="ko-KR" altLang="en-US" sz="1100" b="0" i="0" u="none" strike="noStrike" cap="none" normalizeH="0" baseline="0">
                          <a:ln>
                            <a:noFill/>
                          </a:ln>
                          <a:solidFill>
                            <a:schemeClr val="tx1"/>
                          </a:solidFill>
                          <a:effectLst/>
                          <a:latin typeface="Microsoft YaHei" panose="020B0503020204020204" pitchFamily="34" charset="-122"/>
                          <a:ea typeface="+mn-ea"/>
                          <a:cs typeface="+mn-ea"/>
                          <a:sym typeface="+mn-lt"/>
                        </a:rPr>
                        <a:t> </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功能设计书</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界面设计书</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a:t>
                      </a:r>
                      <a:r>
                        <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DB </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设计书</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a:t>
                      </a:r>
                      <a:r>
                        <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I/F </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设计书</a:t>
                      </a:r>
                      <a:endPar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测试完结报告</a:t>
                      </a:r>
                      <a:br>
                        <a:rPr kumimoji="0" lang="en-US" altLang="ko-KR" sz="11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cs typeface="+mn-ea"/>
                          <a:sym typeface="+mn-lt"/>
                        </a:rPr>
                      </a:br>
                      <a:r>
                        <a:rPr kumimoji="0" lang="en-US" altLang="ko-KR" sz="11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cs typeface="+mn-ea"/>
                          <a:sym typeface="+mn-lt"/>
                        </a:rPr>
                        <a:t>-</a:t>
                      </a:r>
                      <a:r>
                        <a:rPr kumimoji="0" lang="ko-KR" altLang="en-US" sz="1100" b="0" i="0" u="none" strike="noStrike" cap="none" normalizeH="0" baseline="0">
                          <a:ln>
                            <a:noFill/>
                          </a:ln>
                          <a:solidFill>
                            <a:schemeClr val="tx1"/>
                          </a:solidFill>
                          <a:effectLst/>
                          <a:latin typeface="Microsoft YaHei" panose="020B0503020204020204" pitchFamily="34" charset="-122"/>
                          <a:ea typeface="+mn-ea"/>
                          <a:cs typeface="+mn-ea"/>
                          <a:sym typeface="+mn-lt"/>
                        </a:rPr>
                        <a:t> </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测试计划书</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测试完结报告书</a:t>
                      </a:r>
                      <a:endPar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72000" marR="72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Project Owner</a:t>
                      </a: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项目中间节点</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 </a:t>
                      </a:r>
                      <a:r>
                        <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2</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次</a:t>
                      </a:r>
                      <a:endPar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1023">
                <a:tc gridSpan="2">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完结报告</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9525" cap="flat" cmpd="sng" algn="ctr">
                      <a:solidFill>
                        <a:srgbClr val="777777"/>
                      </a:solidFill>
                      <a:prstDash val="solid"/>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85000"/>
                      </a:schemeClr>
                    </a:solidFill>
                  </a:tcPr>
                </a:tc>
                <a:tc h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最终产出物</a:t>
                      </a:r>
                      <a:br>
                        <a:rPr kumimoji="0" lang="en-US" altLang="zh-CN" sz="11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cs typeface="+mn-ea"/>
                          <a:sym typeface="+mn-lt"/>
                        </a:rPr>
                      </a:br>
                      <a:r>
                        <a:rPr kumimoji="0" lang="en-US" altLang="ko-KR" sz="11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cs typeface="+mn-ea"/>
                          <a:sym typeface="+mn-lt"/>
                        </a:rPr>
                        <a:t>-</a:t>
                      </a:r>
                      <a:r>
                        <a:rPr kumimoji="0" lang="ko-KR" altLang="en-US" sz="1100" b="0" i="0" u="none" strike="noStrike" cap="none" normalizeH="0" baseline="0">
                          <a:ln>
                            <a:noFill/>
                          </a:ln>
                          <a:solidFill>
                            <a:schemeClr val="tx1"/>
                          </a:solidFill>
                          <a:effectLst/>
                          <a:latin typeface="Microsoft YaHei" panose="020B0503020204020204" pitchFamily="34" charset="-122"/>
                          <a:ea typeface="+mn-ea"/>
                          <a:cs typeface="+mn-ea"/>
                          <a:sym typeface="+mn-lt"/>
                        </a:rPr>
                        <a:t> </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用户说明书</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系统运行说明书</a:t>
                      </a:r>
                      <a:r>
                        <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rPr>
                        <a:t> </a:t>
                      </a:r>
                      <a:endParaRPr kumimoji="0" lang="en-US" altLang="zh-CN"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72000" marR="72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Project Owner</a:t>
                      </a: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项目完结</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7139">
                <a:tc rowSpan="3">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定期</a:t>
                      </a:r>
                      <a:endParaRPr kumimoji="0" lang="en-US" altLang="zh-CN" sz="11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报告</a:t>
                      </a:r>
                      <a:endParaRPr kumimoji="0" lang="ko-KR" altLang="en-US" sz="1100" b="1"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9525" cap="flat" cmpd="sng" algn="ctr">
                      <a:solidFill>
                        <a:srgbClr val="777777"/>
                      </a:solidFill>
                      <a:prstDash val="solid"/>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周业务报告</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本周进展及下周计划报告</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进度及主要问题报告</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Project </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组</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推进</a:t>
                      </a:r>
                      <a:r>
                        <a:rPr kumimoji="0" lang="en-US" altLang="zh-CN"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Group</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视与客户协商而定</a:t>
                      </a:r>
                      <a:endPar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122">
                <a:tc v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高层报告</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10000"/>
                        </a:spcBef>
                        <a:spcAft>
                          <a:spcPct val="0"/>
                        </a:spcAft>
                        <a:buClr>
                          <a:srgbClr val="000000"/>
                        </a:buClr>
                        <a:buSzTx/>
                        <a:buFontTx/>
                        <a:buChar char="•"/>
                        <a:defRPr/>
                      </a:pPr>
                      <a:r>
                        <a:rPr kumimoji="0" lang="ko-KR" altLang="en-US" sz="1100" b="0" i="0" u="none" strike="noStrike" kern="1200" cap="none" normalizeH="0" baseline="0" dirty="0">
                          <a:ln>
                            <a:noFill/>
                          </a:ln>
                          <a:solidFill>
                            <a:schemeClr val="tx1"/>
                          </a:solidFill>
                          <a:effectLst/>
                          <a:latin typeface="Microsoft YaHei" panose="020B0503020204020204" pitchFamily="34" charset="-122"/>
                          <a:ea typeface="+mn-ea"/>
                          <a:cs typeface="+mn-ea"/>
                          <a:sym typeface="+mn-lt"/>
                        </a:rPr>
                        <a:t> </a:t>
                      </a:r>
                      <a:r>
                        <a:rPr kumimoji="0" lang="zh-CN" altLang="en-US"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进度及主要问题报告</a:t>
                      </a:r>
                      <a:endPar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主要决策及配合事项</a:t>
                      </a:r>
                      <a:r>
                        <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其他事项</a:t>
                      </a:r>
                      <a:endPar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72000" marR="72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相关干系人</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视与客户协商而定</a:t>
                      </a:r>
                      <a:endPar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76336">
                <a:tc v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月业务报告</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本月进展及下一个月计划报告</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检讨分阶段产出物，人员投入现况</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主要决策及配合事项</a:t>
                      </a:r>
                      <a:r>
                        <a:rPr kumimoji="0" lang="en-US" altLang="ko-KR"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a:t>
                      </a:r>
                      <a:r>
                        <a:rPr kumimoji="0" lang="zh-CN" altLang="en-US"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其他事项</a:t>
                      </a:r>
                      <a:endParaRPr kumimoji="0" lang="en-US" altLang="ko-KR"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72000" marR="72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en-US" altLang="ko-KR"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Project </a:t>
                      </a:r>
                      <a:r>
                        <a:rPr kumimoji="0" lang="zh-CN" altLang="en-US"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组</a:t>
                      </a:r>
                      <a:endParaRPr kumimoji="0" lang="ko-KR" altLang="en-US" sz="1100" b="0" i="0" u="none" strike="noStrike" kern="1200" cap="none" normalizeH="0" baseline="0" dirty="0">
                        <a:ln>
                          <a:noFill/>
                        </a:ln>
                        <a:solidFill>
                          <a:schemeClr val="tx1"/>
                        </a:solidFill>
                        <a:effectLst/>
                        <a:latin typeface="Microsoft YaHei" panose="020B0503020204020204" pitchFamily="34" charset="-122"/>
                        <a:ea typeface="+mn-ea"/>
                        <a:cs typeface="+mn-ea"/>
                        <a:sym typeface="+mn-lt"/>
                      </a:endParaRPr>
                    </a:p>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zh-CN" altLang="en-US"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推进</a:t>
                      </a:r>
                      <a:r>
                        <a:rPr kumimoji="0" lang="en-US" altLang="zh-CN"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Group</a:t>
                      </a:r>
                      <a:endParaRPr kumimoji="0" lang="ko-KR" altLang="en-US" sz="1100" b="0" i="0" u="none" strike="noStrike" kern="1200"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视与客户协商而定</a:t>
                      </a:r>
                      <a:endParaRPr kumimoji="0" lang="en-US" altLang="ko-KR"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7139">
                <a:tc gridSpan="2">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随时报告</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9525" cap="flat" cmpd="sng" algn="ctr">
                      <a:solidFill>
                        <a:srgbClr val="777777"/>
                      </a:solidFill>
                      <a:prstDash val="solid"/>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发生紧急情况</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客户要求</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en-US" altLang="ko-KR"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Project </a:t>
                      </a:r>
                      <a:r>
                        <a:rPr kumimoji="0" lang="zh-CN" altLang="en-US"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组</a:t>
                      </a:r>
                      <a:endParaRPr kumimoji="0" lang="ko-KR" altLang="en-US" sz="1100" b="0" i="0" u="none" strike="noStrike" kern="1200" cap="none" normalizeH="0" baseline="0" dirty="0">
                        <a:ln>
                          <a:noFill/>
                        </a:ln>
                        <a:solidFill>
                          <a:schemeClr val="tx1"/>
                        </a:solidFill>
                        <a:effectLst/>
                        <a:latin typeface="Microsoft YaHei" panose="020B0503020204020204" pitchFamily="34" charset="-122"/>
                        <a:ea typeface="+mn-ea"/>
                        <a:cs typeface="+mn-ea"/>
                        <a:sym typeface="+mn-lt"/>
                      </a:endParaRPr>
                    </a:p>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zh-CN" altLang="en-US"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推进</a:t>
                      </a:r>
                      <a:r>
                        <a:rPr kumimoji="0" lang="en-US" altLang="zh-CN"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Group</a:t>
                      </a:r>
                      <a:endParaRPr kumimoji="0" lang="ko-KR" altLang="en-US" sz="1100" b="0" i="0" u="none" strike="noStrike" kern="1200"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随时</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67139">
                <a:tc gridSpan="2">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产出物检讨会议</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9525" cap="flat" cmpd="sng" algn="ctr">
                      <a:solidFill>
                        <a:srgbClr val="777777"/>
                      </a:solidFill>
                      <a:prstDash val="solid"/>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9525" cap="flat" cmpd="sng" algn="ctr">
                      <a:solidFill>
                        <a:srgbClr val="777777"/>
                      </a:solidFill>
                      <a:prstDash val="solid"/>
                      <a:roun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10000"/>
                        </a:spcBef>
                        <a:spcAft>
                          <a:spcPct val="0"/>
                        </a:spcAft>
                        <a:buClr>
                          <a:srgbClr val="000000"/>
                        </a:buClr>
                        <a:buSzTx/>
                        <a:buFontTx/>
                        <a:buChar char="•"/>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产出物和</a:t>
                      </a:r>
                      <a:r>
                        <a:rPr kumimoji="0" lang="en-US" altLang="zh-CN"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Check List</a:t>
                      </a: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的适当性</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0" marB="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9525" cap="flat" cmpd="sng" algn="ctr">
                      <a:solidFill>
                        <a:srgbClr val="777777"/>
                      </a:solidFill>
                      <a:prstDash val="solid"/>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en-US" altLang="ko-KR"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Project </a:t>
                      </a:r>
                      <a:r>
                        <a:rPr kumimoji="0" lang="zh-CN" altLang="en-US"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组</a:t>
                      </a:r>
                      <a:endParaRPr kumimoji="0" lang="ko-KR" altLang="en-US" sz="1100" b="0" i="0" u="none" strike="noStrike" kern="1200" cap="none" normalizeH="0" baseline="0" dirty="0">
                        <a:ln>
                          <a:noFill/>
                        </a:ln>
                        <a:solidFill>
                          <a:schemeClr val="tx1"/>
                        </a:solidFill>
                        <a:effectLst/>
                        <a:latin typeface="Microsoft YaHei" panose="020B0503020204020204" pitchFamily="34" charset="-122"/>
                        <a:ea typeface="+mn-ea"/>
                        <a:cs typeface="+mn-ea"/>
                        <a:sym typeface="+mn-lt"/>
                      </a:endParaRPr>
                    </a:p>
                    <a:p>
                      <a:pPr marL="90805" marR="0" lvl="0" indent="-90805" algn="l" defTabSz="914400" rtl="0" eaLnBrk="0" fontAlgn="base" latinLnBrk="0" hangingPunct="0">
                        <a:lnSpc>
                          <a:spcPct val="100000"/>
                        </a:lnSpc>
                        <a:spcBef>
                          <a:spcPct val="20000"/>
                        </a:spcBef>
                        <a:spcAft>
                          <a:spcPct val="0"/>
                        </a:spcAft>
                        <a:buClr>
                          <a:srgbClr val="000000"/>
                        </a:buClr>
                        <a:buSzTx/>
                        <a:buFontTx/>
                        <a:buChar char="•"/>
                      </a:pPr>
                      <a:r>
                        <a:rPr kumimoji="0" lang="zh-CN" altLang="en-US"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推进</a:t>
                      </a:r>
                      <a:r>
                        <a:rPr kumimoji="0" lang="en-US" altLang="zh-CN" sz="1100" b="0" i="0" u="none" strike="noStrike" kern="1200"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Group</a:t>
                      </a:r>
                      <a:endParaRPr kumimoji="0" lang="ko-KR" altLang="en-US" sz="1100" b="0" i="0" u="none" strike="noStrike" kern="1200"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3175" cap="flat" cmpd="sng" algn="ctr">
                      <a:solidFill>
                        <a:schemeClr val="bg1">
                          <a:lumMod val="50000"/>
                        </a:schemeClr>
                      </a:solidFill>
                      <a:prstDash val="sysDash"/>
                      <a:round/>
                      <a:headEnd type="none" w="med" len="med"/>
                      <a:tailEnd type="none" w="med" len="med"/>
                    </a:lnR>
                    <a:lnT w="3175" cap="flat" cmpd="sng" algn="ctr">
                      <a:solidFill>
                        <a:schemeClr val="bg1">
                          <a:lumMod val="50000"/>
                        </a:schemeClr>
                      </a:solidFill>
                      <a:prstDash val="sysDash"/>
                      <a:round/>
                      <a:headEnd type="none" w="med" len="med"/>
                      <a:tailEnd type="none" w="med" len="med"/>
                    </a:lnT>
                    <a:lnB w="9525" cap="flat" cmpd="sng" algn="ctr">
                      <a:solidFill>
                        <a:srgbClr val="777777"/>
                      </a:solidFill>
                      <a:prstDash val="solid"/>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Arial" panose="020B0604020202020204"/>
                          <a:ea typeface="Dotum" panose="020B0600000101010101" pitchFamily="50" charset="-127"/>
                        </a:defRPr>
                      </a:lvl1pPr>
                      <a:lvl2pPr marL="457200" algn="l" defTabSz="914400" rtl="0" eaLnBrk="1" latinLnBrk="1" hangingPunct="1">
                        <a:defRPr sz="1800" kern="1200">
                          <a:solidFill>
                            <a:schemeClr val="tx1"/>
                          </a:solidFill>
                          <a:latin typeface="Arial" panose="020B0604020202020204"/>
                          <a:ea typeface="Dotum" panose="020B0600000101010101" pitchFamily="50" charset="-127"/>
                        </a:defRPr>
                      </a:lvl2pPr>
                      <a:lvl3pPr marL="914400" algn="l" defTabSz="914400" rtl="0" eaLnBrk="1" latinLnBrk="1" hangingPunct="1">
                        <a:defRPr sz="1800" kern="1200">
                          <a:solidFill>
                            <a:schemeClr val="tx1"/>
                          </a:solidFill>
                          <a:latin typeface="Arial" panose="020B0604020202020204"/>
                          <a:ea typeface="Dotum" panose="020B0600000101010101" pitchFamily="50" charset="-127"/>
                        </a:defRPr>
                      </a:lvl3pPr>
                      <a:lvl4pPr marL="1371600" algn="l" defTabSz="914400" rtl="0" eaLnBrk="1" latinLnBrk="1" hangingPunct="1">
                        <a:defRPr sz="1800" kern="1200">
                          <a:solidFill>
                            <a:schemeClr val="tx1"/>
                          </a:solidFill>
                          <a:latin typeface="Arial" panose="020B0604020202020204"/>
                          <a:ea typeface="Dotum" panose="020B0600000101010101" pitchFamily="50" charset="-127"/>
                        </a:defRPr>
                      </a:lvl4pPr>
                      <a:lvl5pPr marL="1828800" algn="l" defTabSz="914400" rtl="0" eaLnBrk="1" latinLnBrk="1" hangingPunct="1">
                        <a:defRPr sz="1800" kern="1200">
                          <a:solidFill>
                            <a:schemeClr val="tx1"/>
                          </a:solidFill>
                          <a:latin typeface="Arial" panose="020B0604020202020204"/>
                          <a:ea typeface="Dotum" panose="020B0600000101010101" pitchFamily="50" charset="-127"/>
                        </a:defRPr>
                      </a:lvl5pPr>
                      <a:lvl6pPr marL="2286000" algn="l" defTabSz="914400" rtl="0" eaLnBrk="1" latinLnBrk="1" hangingPunct="1">
                        <a:defRPr sz="1800" kern="1200">
                          <a:solidFill>
                            <a:schemeClr val="tx1"/>
                          </a:solidFill>
                          <a:latin typeface="Arial" panose="020B0604020202020204"/>
                          <a:ea typeface="Dotum" panose="020B0600000101010101" pitchFamily="50" charset="-127"/>
                        </a:defRPr>
                      </a:lvl6pPr>
                      <a:lvl7pPr marL="2743200" algn="l" defTabSz="914400" rtl="0" eaLnBrk="1" latinLnBrk="1" hangingPunct="1">
                        <a:defRPr sz="1800" kern="1200">
                          <a:solidFill>
                            <a:schemeClr val="tx1"/>
                          </a:solidFill>
                          <a:latin typeface="Arial" panose="020B0604020202020204"/>
                          <a:ea typeface="Dotum" panose="020B0600000101010101" pitchFamily="50" charset="-127"/>
                        </a:defRPr>
                      </a:lvl7pPr>
                      <a:lvl8pPr marL="3200400" algn="l" defTabSz="914400" rtl="0" eaLnBrk="1" latinLnBrk="1" hangingPunct="1">
                        <a:defRPr sz="1800" kern="1200">
                          <a:solidFill>
                            <a:schemeClr val="tx1"/>
                          </a:solidFill>
                          <a:latin typeface="Arial" panose="020B0604020202020204"/>
                          <a:ea typeface="Dotum" panose="020B0600000101010101" pitchFamily="50" charset="-127"/>
                        </a:defRPr>
                      </a:lvl8pPr>
                      <a:lvl9pPr marL="3657600" algn="l" defTabSz="914400" rtl="0" eaLnBrk="1" latinLnBrk="1" hangingPunct="1">
                        <a:defRPr sz="1800" kern="1200">
                          <a:solidFill>
                            <a:schemeClr val="tx1"/>
                          </a:solidFill>
                          <a:latin typeface="Arial" panose="020B0604020202020204"/>
                          <a:ea typeface="Dotum" panose="020B0600000101010101" pitchFamily="50" charset="-127"/>
                        </a:defRPr>
                      </a:lvl9p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panose="05000000000000000000" pitchFamily="2" charset="2"/>
                        <a:buNone/>
                      </a:pPr>
                      <a:r>
                        <a:rPr kumimoji="0" lang="zh-CN" altLang="en-US" sz="11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mn-ea"/>
                          <a:sym typeface="+mn-lt"/>
                        </a:rPr>
                        <a:t>随时</a:t>
                      </a:r>
                      <a:endParaRPr kumimoji="0" lang="ko-KR" altLang="en-US" sz="1100" b="0" i="0" u="none" strike="noStrike" cap="none" normalizeH="0" baseline="0" dirty="0">
                        <a:ln>
                          <a:noFill/>
                        </a:ln>
                        <a:solidFill>
                          <a:schemeClr val="tx1"/>
                        </a:solidFill>
                        <a:effectLst/>
                        <a:latin typeface="Microsoft YaHei" panose="020B0503020204020204" pitchFamily="34" charset="-122"/>
                        <a:ea typeface="+mn-ea"/>
                        <a:cs typeface="+mn-ea"/>
                        <a:sym typeface="+mn-lt"/>
                      </a:endParaRPr>
                    </a:p>
                  </a:txBody>
                  <a:tcPr marL="72000" marR="72000" marT="36000" marB="36000" anchor="ctr" horzOverflow="overflow">
                    <a:lnL w="3175" cap="flat" cmpd="sng" algn="ctr">
                      <a:solidFill>
                        <a:schemeClr val="bg1">
                          <a:lumMod val="50000"/>
                        </a:schemeClr>
                      </a:solidFill>
                      <a:prstDash val="sysDash"/>
                      <a:round/>
                      <a:headEnd type="none" w="med" len="med"/>
                      <a:tailEnd type="none" w="med" len="med"/>
                    </a:lnL>
                    <a:lnR w="9525" cap="flat" cmpd="sng" algn="ctr">
                      <a:solidFill>
                        <a:srgbClr val="777777"/>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9525" cap="flat" cmpd="sng" algn="ctr">
                      <a:solidFill>
                        <a:srgbClr val="777777"/>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Slide Number Placeholder 5">
            <a:extLst>
              <a:ext uri="{FF2B5EF4-FFF2-40B4-BE49-F238E27FC236}">
                <a16:creationId xmlns:a16="http://schemas.microsoft.com/office/drawing/2014/main" id="{731F6067-D411-B24D-930F-12C1B8DA583F}"/>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136</a:t>
            </a:fld>
            <a:endParaRPr lang="en-US" dirty="0"/>
          </a:p>
        </p:txBody>
      </p:sp>
    </p:spTree>
    <p:extLst>
      <p:ext uri="{BB962C8B-B14F-4D97-AF65-F5344CB8AC3E}">
        <p14:creationId xmlns:p14="http://schemas.microsoft.com/office/powerpoint/2010/main" val="1281891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err="1">
                <a:latin typeface="Microsoft YaHei" panose="020B0503020204020204" pitchFamily="34" charset="-122"/>
                <a:cs typeface="+mn-ea"/>
                <a:sym typeface="+mn-lt"/>
              </a:rPr>
              <a:t>项目各阶段产出物</a:t>
            </a:r>
            <a:r>
              <a:rPr kumimoji="1" lang="zh-CN" altLang="en-US" dirty="0">
                <a:latin typeface="Microsoft YaHei" panose="020B0503020204020204" pitchFamily="34" charset="-122"/>
                <a:ea typeface="Microsoft YaHei" panose="020B0503020204020204" pitchFamily="34" charset="-122"/>
                <a:cs typeface="+mn-ea"/>
                <a:sym typeface="+mn-lt"/>
              </a:rPr>
              <a:t> （</a:t>
            </a:r>
            <a:r>
              <a:rPr kumimoji="1" lang="en-US" altLang="zh-CN" dirty="0">
                <a:latin typeface="Microsoft YaHei" panose="020B0503020204020204" pitchFamily="34" charset="-122"/>
                <a:ea typeface="Microsoft YaHei" panose="020B0503020204020204" pitchFamily="34" charset="-122"/>
                <a:cs typeface="+mn-ea"/>
                <a:sym typeface="+mn-lt"/>
              </a:rPr>
              <a:t>2/2</a:t>
            </a:r>
            <a:r>
              <a:rPr kumimoji="1" lang="zh-CN" altLang="en-US" dirty="0">
                <a:latin typeface="Microsoft YaHei" panose="020B0503020204020204" pitchFamily="34" charset="-122"/>
                <a:ea typeface="Microsoft YaHei" panose="020B0503020204020204" pitchFamily="34" charset="-122"/>
                <a:cs typeface="+mn-ea"/>
                <a:sym typeface="+mn-lt"/>
              </a:rPr>
              <a:t>）</a:t>
            </a:r>
            <a:endParaRPr kumimoji="1" lang="ko-KR" altLang="en-US" dirty="0">
              <a:latin typeface="Microsoft YaHei" panose="020B0503020204020204" pitchFamily="34" charset="-122"/>
              <a:ea typeface="+mn-ea"/>
              <a:cs typeface="+mn-ea"/>
              <a:sym typeface="+mn-lt"/>
            </a:endParaRPr>
          </a:p>
        </p:txBody>
      </p:sp>
      <p:graphicFrame>
        <p:nvGraphicFramePr>
          <p:cNvPr id="8" name="표 7">
            <a:extLst>
              <a:ext uri="{FF2B5EF4-FFF2-40B4-BE49-F238E27FC236}">
                <a16:creationId xmlns:a16="http://schemas.microsoft.com/office/drawing/2014/main" id="{13FE4478-A231-594B-ACF9-A5D11ED8042C}"/>
              </a:ext>
            </a:extLst>
          </p:cNvPr>
          <p:cNvGraphicFramePr>
            <a:graphicFrameLocks noGrp="1"/>
          </p:cNvGraphicFramePr>
          <p:nvPr>
            <p:extLst>
              <p:ext uri="{D42A27DB-BD31-4B8C-83A1-F6EECF244321}">
                <p14:modId xmlns:p14="http://schemas.microsoft.com/office/powerpoint/2010/main" val="1000778440"/>
              </p:ext>
            </p:extLst>
          </p:nvPr>
        </p:nvGraphicFramePr>
        <p:xfrm>
          <a:off x="495301" y="813488"/>
          <a:ext cx="11163299" cy="5511420"/>
        </p:xfrm>
        <a:graphic>
          <a:graphicData uri="http://schemas.openxmlformats.org/drawingml/2006/table">
            <a:tbl>
              <a:tblPr bandRow="1">
                <a:tableStyleId>{5940675A-B579-460E-94D1-54222C63F5DA}</a:tableStyleId>
              </a:tblPr>
              <a:tblGrid>
                <a:gridCol w="1358065">
                  <a:extLst>
                    <a:ext uri="{9D8B030D-6E8A-4147-A177-3AD203B41FA5}">
                      <a16:colId xmlns:a16="http://schemas.microsoft.com/office/drawing/2014/main" val="3093792965"/>
                    </a:ext>
                  </a:extLst>
                </a:gridCol>
                <a:gridCol w="5310036">
                  <a:extLst>
                    <a:ext uri="{9D8B030D-6E8A-4147-A177-3AD203B41FA5}">
                      <a16:colId xmlns:a16="http://schemas.microsoft.com/office/drawing/2014/main" val="2453982567"/>
                    </a:ext>
                  </a:extLst>
                </a:gridCol>
                <a:gridCol w="4495198">
                  <a:extLst>
                    <a:ext uri="{9D8B030D-6E8A-4147-A177-3AD203B41FA5}">
                      <a16:colId xmlns:a16="http://schemas.microsoft.com/office/drawing/2014/main" val="2092842698"/>
                    </a:ext>
                  </a:extLst>
                </a:gridCol>
              </a:tblGrid>
              <a:tr h="145457">
                <a:tc>
                  <a:txBody>
                    <a:bodyPr/>
                    <a:lstStyle/>
                    <a:p>
                      <a:pPr algn="ctr" fontAlgn="ctr"/>
                      <a:r>
                        <a:rPr lang="en" sz="1200" u="none" strike="noStrike" dirty="0">
                          <a:solidFill>
                            <a:schemeClr val="bg1"/>
                          </a:solidFill>
                          <a:effectLst/>
                          <a:latin typeface="+mn-lt"/>
                          <a:ea typeface="+mn-ea"/>
                          <a:cs typeface="+mn-ea"/>
                          <a:sym typeface="+mn-lt"/>
                        </a:rPr>
                        <a:t>No.</a:t>
                      </a:r>
                      <a:endParaRPr lang="en" sz="1200" b="0" i="0" u="none" strike="noStrike" dirty="0">
                        <a:solidFill>
                          <a:schemeClr val="bg1"/>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solidFill>
                      <a:srgbClr val="00B0F0"/>
                    </a:solidFill>
                  </a:tcPr>
                </a:tc>
                <a:tc>
                  <a:txBody>
                    <a:bodyPr/>
                    <a:lstStyle/>
                    <a:p>
                      <a:pPr algn="ctr" fontAlgn="ctr"/>
                      <a:r>
                        <a:rPr lang="ko-KR" altLang="en-US" sz="1200" u="none" strike="noStrike" dirty="0" err="1">
                          <a:solidFill>
                            <a:schemeClr val="bg1"/>
                          </a:solidFill>
                          <a:effectLst/>
                          <a:latin typeface="+mn-lt"/>
                          <a:ea typeface="+mn-ea"/>
                          <a:cs typeface="+mn-ea"/>
                          <a:sym typeface="+mn-lt"/>
                        </a:rPr>
                        <a:t>文档名称</a:t>
                      </a:r>
                      <a:endParaRPr lang="ko-KR" altLang="en-US" sz="1200" b="0" i="0" u="none" strike="noStrike" dirty="0">
                        <a:solidFill>
                          <a:schemeClr val="bg1"/>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0B0F0"/>
                    </a:solidFill>
                  </a:tcPr>
                </a:tc>
                <a:tc>
                  <a:txBody>
                    <a:bodyPr/>
                    <a:lstStyle/>
                    <a:p>
                      <a:pPr algn="ctr" fontAlgn="ctr"/>
                      <a:r>
                        <a:rPr lang="ko-KR" altLang="en-US" sz="1200" u="none" strike="noStrike" dirty="0" err="1">
                          <a:solidFill>
                            <a:schemeClr val="bg1"/>
                          </a:solidFill>
                          <a:effectLst/>
                          <a:latin typeface="+mn-lt"/>
                          <a:ea typeface="+mn-ea"/>
                          <a:cs typeface="+mn-ea"/>
                          <a:sym typeface="+mn-lt"/>
                        </a:rPr>
                        <a:t>交付形式</a:t>
                      </a:r>
                      <a:endParaRPr lang="ko-KR" altLang="en-US" sz="1200" b="0" i="0" u="none" strike="noStrike" dirty="0">
                        <a:solidFill>
                          <a:schemeClr val="bg1"/>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solidFill>
                      <a:srgbClr val="00B0F0"/>
                    </a:solidFill>
                  </a:tcPr>
                </a:tc>
                <a:extLst>
                  <a:ext uri="{0D108BD9-81ED-4DB2-BD59-A6C34878D82A}">
                    <a16:rowId xmlns:a16="http://schemas.microsoft.com/office/drawing/2014/main" val="441095250"/>
                  </a:ext>
                </a:extLst>
              </a:tr>
              <a:tr h="145457">
                <a:tc>
                  <a:txBody>
                    <a:bodyPr/>
                    <a:lstStyle/>
                    <a:p>
                      <a:pPr algn="ctr" fontAlgn="ctr"/>
                      <a:r>
                        <a:rPr lang="en-US" altLang="ko-KR" sz="1050" u="none" strike="noStrike" dirty="0">
                          <a:effectLst/>
                          <a:latin typeface="+mn-lt"/>
                          <a:ea typeface="+mn-ea"/>
                          <a:cs typeface="+mn-ea"/>
                          <a:sym typeface="+mn-lt"/>
                        </a:rPr>
                        <a:t>1</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项目实施计划，质量保证计划、培训计划等相关工作计划</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份、纸质签字版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 </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9575737"/>
                  </a:ext>
                </a:extLst>
              </a:tr>
              <a:tr h="145457">
                <a:tc>
                  <a:txBody>
                    <a:bodyPr/>
                    <a:lstStyle/>
                    <a:p>
                      <a:pPr algn="ctr" fontAlgn="ctr"/>
                      <a:r>
                        <a:rPr lang="en-US" altLang="ko-KR" sz="1050" u="none" strike="noStrike" dirty="0">
                          <a:effectLst/>
                          <a:latin typeface="+mn-lt"/>
                          <a:ea typeface="+mn-ea"/>
                          <a:cs typeface="+mn-ea"/>
                          <a:sym typeface="+mn-lt"/>
                        </a:rPr>
                        <a:t>2</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a:effectLst/>
                          <a:latin typeface="+mn-lt"/>
                          <a:ea typeface="+mn-ea"/>
                          <a:cs typeface="+mn-ea"/>
                          <a:sym typeface="+mn-lt"/>
                        </a:rPr>
                        <a:t>保密协议</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份、纸质签字版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 </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569048"/>
                  </a:ext>
                </a:extLst>
              </a:tr>
              <a:tr h="145457">
                <a:tc>
                  <a:txBody>
                    <a:bodyPr/>
                    <a:lstStyle/>
                    <a:p>
                      <a:pPr algn="ctr" fontAlgn="ctr"/>
                      <a:r>
                        <a:rPr lang="en-US" altLang="ko-KR" sz="1050" u="none" strike="noStrike">
                          <a:effectLst/>
                          <a:latin typeface="+mn-lt"/>
                          <a:ea typeface="+mn-ea"/>
                          <a:cs typeface="+mn-ea"/>
                          <a:sym typeface="+mn-lt"/>
                        </a:rPr>
                        <a:t>3</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项目章程</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9171199"/>
                  </a:ext>
                </a:extLst>
              </a:tr>
              <a:tr h="145457">
                <a:tc>
                  <a:txBody>
                    <a:bodyPr/>
                    <a:lstStyle/>
                    <a:p>
                      <a:pPr algn="ctr" fontAlgn="ctr"/>
                      <a:r>
                        <a:rPr lang="en-US" altLang="ko-KR" sz="1050" u="none" strike="noStrike">
                          <a:effectLst/>
                          <a:latin typeface="+mn-lt"/>
                          <a:ea typeface="+mn-ea"/>
                          <a:cs typeface="+mn-ea"/>
                          <a:sym typeface="+mn-lt"/>
                        </a:rPr>
                        <a:t>4</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调研报告</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698443"/>
                  </a:ext>
                </a:extLst>
              </a:tr>
              <a:tr h="145457">
                <a:tc>
                  <a:txBody>
                    <a:bodyPr/>
                    <a:lstStyle/>
                    <a:p>
                      <a:pPr algn="ctr" fontAlgn="ctr"/>
                      <a:r>
                        <a:rPr lang="en-US" altLang="ko-KR" sz="1050" u="none" strike="noStrike">
                          <a:effectLst/>
                          <a:latin typeface="+mn-lt"/>
                          <a:ea typeface="+mn-ea"/>
                          <a:cs typeface="+mn-ea"/>
                          <a:sym typeface="+mn-lt"/>
                        </a:rPr>
                        <a:t>5</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en" sz="1050" u="none" strike="noStrike">
                          <a:effectLst/>
                          <a:latin typeface="+mn-lt"/>
                          <a:ea typeface="+mn-ea"/>
                          <a:cs typeface="+mn-ea"/>
                          <a:sym typeface="+mn-lt"/>
                        </a:rPr>
                        <a:t>MES</a:t>
                      </a:r>
                      <a:r>
                        <a:rPr lang="ko-KR" altLang="en-US" sz="1050" u="none" strike="noStrike">
                          <a:effectLst/>
                          <a:latin typeface="+mn-lt"/>
                          <a:ea typeface="+mn-ea"/>
                          <a:cs typeface="+mn-ea"/>
                          <a:sym typeface="+mn-lt"/>
                        </a:rPr>
                        <a:t>详细实施方案</a:t>
                      </a:r>
                      <a:endParaRPr lang="ko-KR" altLang="en-US"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电子版一份</a:t>
                      </a:r>
                      <a:r>
                        <a:rPr lang="en-US" altLang="ko-KR" sz="1050" u="none" strike="noStrike">
                          <a:effectLst/>
                          <a:latin typeface="+mn-lt"/>
                          <a:ea typeface="+mn-ea"/>
                          <a:cs typeface="+mn-ea"/>
                          <a:sym typeface="+mn-lt"/>
                        </a:rPr>
                        <a:t>;</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5457584"/>
                  </a:ext>
                </a:extLst>
              </a:tr>
              <a:tr h="145457">
                <a:tc>
                  <a:txBody>
                    <a:bodyPr/>
                    <a:lstStyle/>
                    <a:p>
                      <a:pPr algn="ctr" fontAlgn="ctr"/>
                      <a:r>
                        <a:rPr lang="en-US" altLang="ko-KR" sz="1050" u="none" strike="noStrike">
                          <a:effectLst/>
                          <a:latin typeface="+mn-lt"/>
                          <a:ea typeface="+mn-ea"/>
                          <a:cs typeface="+mn-ea"/>
                          <a:sym typeface="+mn-lt"/>
                        </a:rPr>
                        <a:t>6</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业务蓝图</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份、纸质签字版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066769"/>
                  </a:ext>
                </a:extLst>
              </a:tr>
              <a:tr h="145457">
                <a:tc>
                  <a:txBody>
                    <a:bodyPr/>
                    <a:lstStyle/>
                    <a:p>
                      <a:pPr algn="ctr" fontAlgn="ctr"/>
                      <a:r>
                        <a:rPr lang="en-US" altLang="ko-KR" sz="1050" u="none" strike="noStrike">
                          <a:effectLst/>
                          <a:latin typeface="+mn-lt"/>
                          <a:ea typeface="+mn-ea"/>
                          <a:cs typeface="+mn-ea"/>
                          <a:sym typeface="+mn-lt"/>
                        </a:rPr>
                        <a:t>7</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en" sz="1050" u="none" strike="noStrike" dirty="0">
                          <a:effectLst/>
                          <a:latin typeface="+mn-lt"/>
                          <a:ea typeface="+mn-ea"/>
                          <a:cs typeface="+mn-ea"/>
                          <a:sym typeface="+mn-lt"/>
                        </a:rPr>
                        <a:t>level1~level4</a:t>
                      </a:r>
                      <a:r>
                        <a:rPr lang="ko-KR" altLang="en-US" sz="1050" u="none" strike="noStrike" dirty="0" err="1">
                          <a:effectLst/>
                          <a:latin typeface="+mn-lt"/>
                          <a:ea typeface="+mn-ea"/>
                          <a:cs typeface="+mn-ea"/>
                          <a:sym typeface="+mn-lt"/>
                        </a:rPr>
                        <a:t>详细流程图及流程说明，系统页面说明</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套</a:t>
                      </a:r>
                      <a:r>
                        <a:rPr lang="en-US" altLang="ko-KR" sz="1050" u="none" strike="noStrike">
                          <a:effectLst/>
                          <a:latin typeface="+mn-lt"/>
                          <a:ea typeface="+mn-ea"/>
                          <a:cs typeface="+mn-ea"/>
                          <a:sym typeface="+mn-lt"/>
                        </a:rPr>
                        <a:t>; </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99429"/>
                  </a:ext>
                </a:extLst>
              </a:tr>
              <a:tr h="145457">
                <a:tc>
                  <a:txBody>
                    <a:bodyPr/>
                    <a:lstStyle/>
                    <a:p>
                      <a:pPr algn="ctr" fontAlgn="ctr"/>
                      <a:r>
                        <a:rPr lang="en-US" altLang="ko-KR" sz="1050" u="none" strike="noStrike">
                          <a:effectLst/>
                          <a:latin typeface="+mn-lt"/>
                          <a:ea typeface="+mn-ea"/>
                          <a:cs typeface="+mn-ea"/>
                          <a:sym typeface="+mn-lt"/>
                        </a:rPr>
                        <a:t>8</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业务集成系统清单</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份、纸质签字版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457048"/>
                  </a:ext>
                </a:extLst>
              </a:tr>
              <a:tr h="145457">
                <a:tc>
                  <a:txBody>
                    <a:bodyPr/>
                    <a:lstStyle/>
                    <a:p>
                      <a:pPr algn="ctr" fontAlgn="ctr"/>
                      <a:r>
                        <a:rPr lang="en-US" altLang="ko-KR" sz="1050" u="none" strike="noStrike">
                          <a:effectLst/>
                          <a:latin typeface="+mn-lt"/>
                          <a:ea typeface="+mn-ea"/>
                          <a:cs typeface="+mn-ea"/>
                          <a:sym typeface="+mn-lt"/>
                        </a:rPr>
                        <a:t>9</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en" sz="1050" u="none" strike="noStrike" dirty="0">
                          <a:effectLst/>
                          <a:latin typeface="+mn-lt"/>
                          <a:ea typeface="+mn-ea"/>
                          <a:cs typeface="+mn-ea"/>
                          <a:sym typeface="+mn-lt"/>
                        </a:rPr>
                        <a:t>MES</a:t>
                      </a:r>
                      <a:r>
                        <a:rPr lang="ko-KR" altLang="en-US" sz="1050" u="none" strike="noStrike" dirty="0" err="1">
                          <a:effectLst/>
                          <a:latin typeface="+mn-lt"/>
                          <a:ea typeface="+mn-ea"/>
                          <a:cs typeface="+mn-ea"/>
                          <a:sym typeface="+mn-lt"/>
                        </a:rPr>
                        <a:t>系统整体规划方案</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a:t>
                      </a:r>
                      <a:r>
                        <a:rPr lang="en-US" altLang="ko-KR" sz="1050" u="none" strike="noStrike">
                          <a:effectLst/>
                          <a:latin typeface="+mn-lt"/>
                          <a:ea typeface="+mn-ea"/>
                          <a:cs typeface="+mn-ea"/>
                          <a:sym typeface="+mn-lt"/>
                        </a:rPr>
                        <a:t>1</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168276"/>
                  </a:ext>
                </a:extLst>
              </a:tr>
              <a:tr h="145457">
                <a:tc>
                  <a:txBody>
                    <a:bodyPr/>
                    <a:lstStyle/>
                    <a:p>
                      <a:pPr algn="ctr" fontAlgn="ctr"/>
                      <a:r>
                        <a:rPr lang="en-US" altLang="ko-KR" sz="1050" u="none" strike="noStrike" dirty="0">
                          <a:effectLst/>
                          <a:latin typeface="+mn-lt"/>
                          <a:ea typeface="+mn-ea"/>
                          <a:cs typeface="+mn-ea"/>
                          <a:sym typeface="+mn-lt"/>
                        </a:rPr>
                        <a:t>10</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系统安装指导文档</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 </a:t>
                      </a:r>
                      <a:r>
                        <a:rPr lang="en-US" altLang="ko-KR" sz="1050" u="none" strike="noStrike">
                          <a:effectLst/>
                          <a:latin typeface="+mn-lt"/>
                          <a:ea typeface="+mn-ea"/>
                          <a:cs typeface="+mn-ea"/>
                          <a:sym typeface="+mn-lt"/>
                        </a:rPr>
                        <a:t>1 </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 </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3162418"/>
                  </a:ext>
                </a:extLst>
              </a:tr>
              <a:tr h="145457">
                <a:tc>
                  <a:txBody>
                    <a:bodyPr/>
                    <a:lstStyle/>
                    <a:p>
                      <a:pPr algn="ctr" fontAlgn="ctr"/>
                      <a:r>
                        <a:rPr lang="en-US" altLang="ko-KR" sz="1050" u="none" strike="noStrike">
                          <a:effectLst/>
                          <a:latin typeface="+mn-lt"/>
                          <a:ea typeface="+mn-ea"/>
                          <a:cs typeface="+mn-ea"/>
                          <a:sym typeface="+mn-lt"/>
                        </a:rPr>
                        <a:t>11</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系统集成方案</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 </a:t>
                      </a:r>
                      <a:r>
                        <a:rPr lang="en-US" altLang="ko-KR" sz="1050" u="none" strike="noStrike">
                          <a:effectLst/>
                          <a:latin typeface="+mn-lt"/>
                          <a:ea typeface="+mn-ea"/>
                          <a:cs typeface="+mn-ea"/>
                          <a:sym typeface="+mn-lt"/>
                        </a:rPr>
                        <a:t>1 </a:t>
                      </a:r>
                      <a:r>
                        <a:rPr lang="ko-KR" altLang="en-US" sz="1050" u="none" strike="noStrike">
                          <a:effectLst/>
                          <a:latin typeface="+mn-lt"/>
                          <a:ea typeface="+mn-ea"/>
                          <a:cs typeface="+mn-ea"/>
                          <a:sym typeface="+mn-lt"/>
                        </a:rPr>
                        <a:t>份、纸质签字版 </a:t>
                      </a:r>
                      <a:r>
                        <a:rPr lang="en-US" altLang="ko-KR" sz="1050" u="none" strike="noStrike">
                          <a:effectLst/>
                          <a:latin typeface="+mn-lt"/>
                          <a:ea typeface="+mn-ea"/>
                          <a:cs typeface="+mn-ea"/>
                          <a:sym typeface="+mn-lt"/>
                        </a:rPr>
                        <a:t>1 </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 </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7325591"/>
                  </a:ext>
                </a:extLst>
              </a:tr>
              <a:tr h="145457">
                <a:tc>
                  <a:txBody>
                    <a:bodyPr/>
                    <a:lstStyle/>
                    <a:p>
                      <a:pPr algn="ctr" fontAlgn="ctr"/>
                      <a:r>
                        <a:rPr lang="en-US" altLang="ko-KR" sz="1050" u="none" strike="noStrike">
                          <a:effectLst/>
                          <a:latin typeface="+mn-lt"/>
                          <a:ea typeface="+mn-ea"/>
                          <a:cs typeface="+mn-ea"/>
                          <a:sym typeface="+mn-lt"/>
                        </a:rPr>
                        <a:t>12</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报表、表单、接口、增强开发清单</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 </a:t>
                      </a:r>
                      <a:r>
                        <a:rPr lang="en-US" altLang="ko-KR" sz="1050" u="none" strike="noStrike">
                          <a:effectLst/>
                          <a:latin typeface="+mn-lt"/>
                          <a:ea typeface="+mn-ea"/>
                          <a:cs typeface="+mn-ea"/>
                          <a:sym typeface="+mn-lt"/>
                        </a:rPr>
                        <a:t>1 </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0127854"/>
                  </a:ext>
                </a:extLst>
              </a:tr>
              <a:tr h="145457">
                <a:tc>
                  <a:txBody>
                    <a:bodyPr/>
                    <a:lstStyle/>
                    <a:p>
                      <a:pPr algn="ctr" fontAlgn="ctr"/>
                      <a:r>
                        <a:rPr lang="en-US" altLang="ko-KR" sz="1050" u="none" strike="noStrike">
                          <a:effectLst/>
                          <a:latin typeface="+mn-lt"/>
                          <a:ea typeface="+mn-ea"/>
                          <a:cs typeface="+mn-ea"/>
                          <a:sym typeface="+mn-lt"/>
                        </a:rPr>
                        <a:t>13</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开发文档</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 </a:t>
                      </a:r>
                      <a:r>
                        <a:rPr lang="en-US" altLang="ko-KR" sz="1050" u="none" strike="noStrike">
                          <a:effectLst/>
                          <a:latin typeface="+mn-lt"/>
                          <a:ea typeface="+mn-ea"/>
                          <a:cs typeface="+mn-ea"/>
                          <a:sym typeface="+mn-lt"/>
                        </a:rPr>
                        <a:t>1 </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0499017"/>
                  </a:ext>
                </a:extLst>
              </a:tr>
              <a:tr h="145457">
                <a:tc>
                  <a:txBody>
                    <a:bodyPr/>
                    <a:lstStyle/>
                    <a:p>
                      <a:pPr algn="ctr" fontAlgn="ctr"/>
                      <a:r>
                        <a:rPr lang="en-US" altLang="ko-KR" sz="1050" u="none" strike="noStrike" dirty="0">
                          <a:effectLst/>
                          <a:latin typeface="+mn-lt"/>
                          <a:ea typeface="+mn-ea"/>
                          <a:cs typeface="+mn-ea"/>
                          <a:sym typeface="+mn-lt"/>
                        </a:rPr>
                        <a:t>14</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系统配置文档</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a:effectLst/>
                          <a:latin typeface="+mn-lt"/>
                          <a:ea typeface="+mn-ea"/>
                          <a:cs typeface="+mn-ea"/>
                          <a:sym typeface="+mn-lt"/>
                        </a:rPr>
                        <a:t>电子版 </a:t>
                      </a:r>
                      <a:r>
                        <a:rPr lang="en-US" altLang="ko-KR" sz="1050" u="none" strike="noStrike">
                          <a:effectLst/>
                          <a:latin typeface="+mn-lt"/>
                          <a:ea typeface="+mn-ea"/>
                          <a:cs typeface="+mn-ea"/>
                          <a:sym typeface="+mn-lt"/>
                        </a:rPr>
                        <a:t>1 </a:t>
                      </a:r>
                      <a:r>
                        <a:rPr lang="ko-KR" altLang="en-US" sz="1050" u="none" strike="noStrike">
                          <a:effectLst/>
                          <a:latin typeface="+mn-lt"/>
                          <a:ea typeface="+mn-ea"/>
                          <a:cs typeface="+mn-ea"/>
                          <a:sym typeface="+mn-lt"/>
                        </a:rPr>
                        <a:t>份</a:t>
                      </a:r>
                      <a:r>
                        <a:rPr lang="en-US" altLang="ko-KR" sz="1050" u="none" strike="noStrike">
                          <a:effectLst/>
                          <a:latin typeface="+mn-lt"/>
                          <a:ea typeface="+mn-ea"/>
                          <a:cs typeface="+mn-ea"/>
                          <a:sym typeface="+mn-lt"/>
                        </a:rPr>
                        <a:t>; </a:t>
                      </a:r>
                      <a:endParaRPr lang="en-US" altLang="ko-KR"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27370"/>
                  </a:ext>
                </a:extLst>
              </a:tr>
              <a:tr h="145457">
                <a:tc>
                  <a:txBody>
                    <a:bodyPr/>
                    <a:lstStyle/>
                    <a:p>
                      <a:pPr algn="ctr" fontAlgn="ctr"/>
                      <a:r>
                        <a:rPr lang="en-US" altLang="ko-KR" sz="1050" u="none" strike="noStrike">
                          <a:effectLst/>
                          <a:latin typeface="+mn-lt"/>
                          <a:ea typeface="+mn-ea"/>
                          <a:cs typeface="+mn-ea"/>
                          <a:sym typeface="+mn-lt"/>
                        </a:rPr>
                        <a:t>15</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数据字典</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a:t>
                      </a:r>
                      <a:r>
                        <a:rPr lang="ko-KR" altLang="en-US" sz="1050" u="none" strike="noStrike" dirty="0">
                          <a:effectLst/>
                          <a:latin typeface="+mn-lt"/>
                          <a:ea typeface="+mn-ea"/>
                          <a:cs typeface="+mn-ea"/>
                          <a:sym typeface="+mn-lt"/>
                        </a:rPr>
                        <a:t> </a:t>
                      </a:r>
                      <a:r>
                        <a:rPr lang="en-US" altLang="ko-KR" sz="1050" u="none" strike="noStrike" dirty="0">
                          <a:effectLst/>
                          <a:latin typeface="+mn-lt"/>
                          <a:ea typeface="+mn-ea"/>
                          <a:cs typeface="+mn-ea"/>
                          <a:sym typeface="+mn-lt"/>
                        </a:rPr>
                        <a:t>1 </a:t>
                      </a:r>
                      <a:r>
                        <a:rPr lang="ko-KR" altLang="en-US" sz="1050" u="none" strike="noStrike" dirty="0" err="1">
                          <a:effectLst/>
                          <a:latin typeface="+mn-lt"/>
                          <a:ea typeface="+mn-ea"/>
                          <a:cs typeface="+mn-ea"/>
                          <a:sym typeface="+mn-lt"/>
                        </a:rPr>
                        <a:t>份</a:t>
                      </a:r>
                      <a:r>
                        <a:rPr lang="en-US" altLang="ko-KR" sz="1050" u="none" strike="noStrike" dirty="0">
                          <a:effectLst/>
                          <a:latin typeface="+mn-lt"/>
                          <a:ea typeface="+mn-ea"/>
                          <a:cs typeface="+mn-ea"/>
                          <a:sym typeface="+mn-lt"/>
                        </a:rPr>
                        <a:t>;</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6301617"/>
                  </a:ext>
                </a:extLst>
              </a:tr>
              <a:tr h="145457">
                <a:tc>
                  <a:txBody>
                    <a:bodyPr/>
                    <a:lstStyle/>
                    <a:p>
                      <a:pPr algn="ctr" fontAlgn="ctr"/>
                      <a:r>
                        <a:rPr lang="en-US" altLang="ko-KR" sz="1050" u="none" strike="noStrike">
                          <a:effectLst/>
                          <a:latin typeface="+mn-lt"/>
                          <a:ea typeface="+mn-ea"/>
                          <a:cs typeface="+mn-ea"/>
                          <a:sym typeface="+mn-lt"/>
                        </a:rPr>
                        <a:t>16</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客户化开发计划</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a:t>
                      </a:r>
                      <a:r>
                        <a:rPr lang="ko-KR" altLang="en-US" sz="1050" u="none" strike="noStrike" dirty="0">
                          <a:effectLst/>
                          <a:latin typeface="+mn-lt"/>
                          <a:ea typeface="+mn-ea"/>
                          <a:cs typeface="+mn-ea"/>
                          <a:sym typeface="+mn-lt"/>
                        </a:rPr>
                        <a:t> </a:t>
                      </a:r>
                      <a:r>
                        <a:rPr lang="en-US" altLang="ko-KR" sz="1050" u="none" strike="noStrike" dirty="0">
                          <a:effectLst/>
                          <a:latin typeface="+mn-lt"/>
                          <a:ea typeface="+mn-ea"/>
                          <a:cs typeface="+mn-ea"/>
                          <a:sym typeface="+mn-lt"/>
                        </a:rPr>
                        <a:t>1 </a:t>
                      </a:r>
                      <a:r>
                        <a:rPr lang="ko-KR" altLang="en-US" sz="1050" u="none" strike="noStrike" dirty="0" err="1">
                          <a:effectLst/>
                          <a:latin typeface="+mn-lt"/>
                          <a:ea typeface="+mn-ea"/>
                          <a:cs typeface="+mn-ea"/>
                          <a:sym typeface="+mn-lt"/>
                        </a:rPr>
                        <a:t>份</a:t>
                      </a:r>
                      <a:r>
                        <a:rPr lang="en-US" altLang="ko-KR" sz="1050" u="none" strike="noStrike" dirty="0">
                          <a:effectLst/>
                          <a:latin typeface="+mn-lt"/>
                          <a:ea typeface="+mn-ea"/>
                          <a:cs typeface="+mn-ea"/>
                          <a:sym typeface="+mn-lt"/>
                        </a:rPr>
                        <a:t>;</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7334345"/>
                  </a:ext>
                </a:extLst>
              </a:tr>
              <a:tr h="145457">
                <a:tc>
                  <a:txBody>
                    <a:bodyPr/>
                    <a:lstStyle/>
                    <a:p>
                      <a:pPr algn="ctr" fontAlgn="ctr"/>
                      <a:r>
                        <a:rPr lang="en-US" altLang="ko-KR" sz="1050" u="none" strike="noStrike">
                          <a:effectLst/>
                          <a:latin typeface="+mn-lt"/>
                          <a:ea typeface="+mn-ea"/>
                          <a:cs typeface="+mn-ea"/>
                          <a:sym typeface="+mn-lt"/>
                        </a:rPr>
                        <a:t>17</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系统功能测试报告</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a:t>
                      </a:r>
                      <a:r>
                        <a:rPr lang="ko-KR" altLang="en-US" sz="1050" u="none" strike="noStrike" dirty="0">
                          <a:effectLst/>
                          <a:latin typeface="+mn-lt"/>
                          <a:ea typeface="+mn-ea"/>
                          <a:cs typeface="+mn-ea"/>
                          <a:sym typeface="+mn-lt"/>
                        </a:rPr>
                        <a:t> </a:t>
                      </a:r>
                      <a:r>
                        <a:rPr lang="en-US" altLang="ko-KR" sz="1050" u="none" strike="noStrike" dirty="0">
                          <a:effectLst/>
                          <a:latin typeface="+mn-lt"/>
                          <a:ea typeface="+mn-ea"/>
                          <a:cs typeface="+mn-ea"/>
                          <a:sym typeface="+mn-lt"/>
                        </a:rPr>
                        <a:t>1 </a:t>
                      </a:r>
                      <a:r>
                        <a:rPr lang="ko-KR" altLang="en-US" sz="1050" u="none" strike="noStrike" dirty="0" err="1">
                          <a:effectLst/>
                          <a:latin typeface="+mn-lt"/>
                          <a:ea typeface="+mn-ea"/>
                          <a:cs typeface="+mn-ea"/>
                          <a:sym typeface="+mn-lt"/>
                        </a:rPr>
                        <a:t>套</a:t>
                      </a:r>
                      <a:r>
                        <a:rPr lang="en-US" altLang="ko-KR" sz="1050" u="none" strike="noStrike" dirty="0">
                          <a:effectLst/>
                          <a:latin typeface="+mn-lt"/>
                          <a:ea typeface="+mn-ea"/>
                          <a:cs typeface="+mn-ea"/>
                          <a:sym typeface="+mn-lt"/>
                        </a:rPr>
                        <a:t>;</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8089224"/>
                  </a:ext>
                </a:extLst>
              </a:tr>
              <a:tr h="145457">
                <a:tc>
                  <a:txBody>
                    <a:bodyPr/>
                    <a:lstStyle/>
                    <a:p>
                      <a:pPr algn="ctr" fontAlgn="ctr"/>
                      <a:r>
                        <a:rPr lang="en-US" altLang="ko-KR" sz="1050" u="none" strike="noStrike">
                          <a:effectLst/>
                          <a:latin typeface="+mn-lt"/>
                          <a:ea typeface="+mn-ea"/>
                          <a:cs typeface="+mn-ea"/>
                          <a:sym typeface="+mn-lt"/>
                        </a:rPr>
                        <a:t>18</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系统压力测试报告</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a:t>
                      </a:r>
                      <a:r>
                        <a:rPr lang="ko-KR" altLang="en-US" sz="1050" u="none" strike="noStrike" dirty="0">
                          <a:effectLst/>
                          <a:latin typeface="+mn-lt"/>
                          <a:ea typeface="+mn-ea"/>
                          <a:cs typeface="+mn-ea"/>
                          <a:sym typeface="+mn-lt"/>
                        </a:rPr>
                        <a:t> </a:t>
                      </a:r>
                      <a:r>
                        <a:rPr lang="en-US" altLang="ko-KR" sz="1050" u="none" strike="noStrike" dirty="0">
                          <a:effectLst/>
                          <a:latin typeface="+mn-lt"/>
                          <a:ea typeface="+mn-ea"/>
                          <a:cs typeface="+mn-ea"/>
                          <a:sym typeface="+mn-lt"/>
                        </a:rPr>
                        <a:t>1 </a:t>
                      </a:r>
                      <a:r>
                        <a:rPr lang="ko-KR" altLang="en-US" sz="1050" u="none" strike="noStrike" dirty="0" err="1">
                          <a:effectLst/>
                          <a:latin typeface="+mn-lt"/>
                          <a:ea typeface="+mn-ea"/>
                          <a:cs typeface="+mn-ea"/>
                          <a:sym typeface="+mn-lt"/>
                        </a:rPr>
                        <a:t>份</a:t>
                      </a:r>
                      <a:r>
                        <a:rPr lang="en-US" altLang="ko-KR" sz="1050" u="none" strike="noStrike" dirty="0">
                          <a:effectLst/>
                          <a:latin typeface="+mn-lt"/>
                          <a:ea typeface="+mn-ea"/>
                          <a:cs typeface="+mn-ea"/>
                          <a:sym typeface="+mn-lt"/>
                        </a:rPr>
                        <a:t>;</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6649664"/>
                  </a:ext>
                </a:extLst>
              </a:tr>
              <a:tr h="145457">
                <a:tc>
                  <a:txBody>
                    <a:bodyPr/>
                    <a:lstStyle/>
                    <a:p>
                      <a:pPr algn="ctr" fontAlgn="ctr"/>
                      <a:r>
                        <a:rPr lang="en-US" altLang="ko-KR" sz="1050" u="none" strike="noStrike" dirty="0">
                          <a:effectLst/>
                          <a:latin typeface="+mn-lt"/>
                          <a:ea typeface="+mn-ea"/>
                          <a:cs typeface="+mn-ea"/>
                          <a:sym typeface="+mn-lt"/>
                        </a:rPr>
                        <a:t>19</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a:effectLst/>
                          <a:latin typeface="+mn-lt"/>
                          <a:ea typeface="+mn-ea"/>
                          <a:cs typeface="+mn-ea"/>
                          <a:sym typeface="+mn-lt"/>
                        </a:rPr>
                        <a:t>权限分配清单</a:t>
                      </a:r>
                      <a:endParaRPr lang="ko-KR" altLang="en-US"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a:t>
                      </a:r>
                      <a:r>
                        <a:rPr lang="ko-KR" altLang="en-US" sz="1050" u="none" strike="noStrike" dirty="0">
                          <a:effectLst/>
                          <a:latin typeface="+mn-lt"/>
                          <a:ea typeface="+mn-ea"/>
                          <a:cs typeface="+mn-ea"/>
                          <a:sym typeface="+mn-lt"/>
                        </a:rPr>
                        <a:t> </a:t>
                      </a:r>
                      <a:r>
                        <a:rPr lang="en-US" altLang="ko-KR" sz="1050" u="none" strike="noStrike" dirty="0">
                          <a:effectLst/>
                          <a:latin typeface="+mn-lt"/>
                          <a:ea typeface="+mn-ea"/>
                          <a:cs typeface="+mn-ea"/>
                          <a:sym typeface="+mn-lt"/>
                        </a:rPr>
                        <a:t>1 </a:t>
                      </a:r>
                      <a:r>
                        <a:rPr lang="ko-KR" altLang="en-US" sz="1050" u="none" strike="noStrike" dirty="0" err="1">
                          <a:effectLst/>
                          <a:latin typeface="+mn-lt"/>
                          <a:ea typeface="+mn-ea"/>
                          <a:cs typeface="+mn-ea"/>
                          <a:sym typeface="+mn-lt"/>
                        </a:rPr>
                        <a:t>份</a:t>
                      </a:r>
                      <a:r>
                        <a:rPr lang="en-US" altLang="ko-KR" sz="1050" u="none" strike="noStrike" dirty="0">
                          <a:effectLst/>
                          <a:latin typeface="+mn-lt"/>
                          <a:ea typeface="+mn-ea"/>
                          <a:cs typeface="+mn-ea"/>
                          <a:sym typeface="+mn-lt"/>
                        </a:rPr>
                        <a:t>;</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0433871"/>
                  </a:ext>
                </a:extLst>
              </a:tr>
              <a:tr h="145457">
                <a:tc>
                  <a:txBody>
                    <a:bodyPr/>
                    <a:lstStyle/>
                    <a:p>
                      <a:pPr algn="ctr" fontAlgn="ctr"/>
                      <a:r>
                        <a:rPr lang="en-US" altLang="ko-KR" sz="1050" u="none" strike="noStrike">
                          <a:effectLst/>
                          <a:latin typeface="+mn-lt"/>
                          <a:ea typeface="+mn-ea"/>
                          <a:cs typeface="+mn-ea"/>
                          <a:sym typeface="+mn-lt"/>
                        </a:rPr>
                        <a:t>20</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a:effectLst/>
                          <a:latin typeface="+mn-lt"/>
                          <a:ea typeface="+mn-ea"/>
                          <a:cs typeface="+mn-ea"/>
                          <a:sym typeface="+mn-lt"/>
                        </a:rPr>
                        <a:t>最终用户培训计划</a:t>
                      </a:r>
                      <a:endParaRPr lang="ko-KR" altLang="en-US"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a:t>
                      </a:r>
                      <a:r>
                        <a:rPr lang="ko-KR" altLang="en-US" sz="1050" u="none" strike="noStrike" dirty="0">
                          <a:effectLst/>
                          <a:latin typeface="+mn-lt"/>
                          <a:ea typeface="+mn-ea"/>
                          <a:cs typeface="+mn-ea"/>
                          <a:sym typeface="+mn-lt"/>
                        </a:rPr>
                        <a:t> </a:t>
                      </a:r>
                      <a:r>
                        <a:rPr lang="en-US" altLang="ko-KR" sz="1050" u="none" strike="noStrike" dirty="0">
                          <a:effectLst/>
                          <a:latin typeface="+mn-lt"/>
                          <a:ea typeface="+mn-ea"/>
                          <a:cs typeface="+mn-ea"/>
                          <a:sym typeface="+mn-lt"/>
                        </a:rPr>
                        <a:t>1 </a:t>
                      </a:r>
                      <a:r>
                        <a:rPr lang="ko-KR" altLang="en-US" sz="1050" u="none" strike="noStrike" dirty="0" err="1">
                          <a:effectLst/>
                          <a:latin typeface="+mn-lt"/>
                          <a:ea typeface="+mn-ea"/>
                          <a:cs typeface="+mn-ea"/>
                          <a:sym typeface="+mn-lt"/>
                        </a:rPr>
                        <a:t>份</a:t>
                      </a:r>
                      <a:r>
                        <a:rPr lang="en-US" altLang="ko-KR" sz="1050" u="none" strike="noStrike" dirty="0">
                          <a:effectLst/>
                          <a:latin typeface="+mn-lt"/>
                          <a:ea typeface="+mn-ea"/>
                          <a:cs typeface="+mn-ea"/>
                          <a:sym typeface="+mn-lt"/>
                        </a:rPr>
                        <a:t>;</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45890"/>
                  </a:ext>
                </a:extLst>
              </a:tr>
              <a:tr h="145457">
                <a:tc>
                  <a:txBody>
                    <a:bodyPr/>
                    <a:lstStyle/>
                    <a:p>
                      <a:pPr algn="ctr" fontAlgn="ctr"/>
                      <a:r>
                        <a:rPr lang="en-US" altLang="ko-KR" sz="1050" u="none" strike="noStrike">
                          <a:effectLst/>
                          <a:latin typeface="+mn-lt"/>
                          <a:ea typeface="+mn-ea"/>
                          <a:cs typeface="+mn-ea"/>
                          <a:sym typeface="+mn-lt"/>
                        </a:rPr>
                        <a:t>21</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a:effectLst/>
                          <a:latin typeface="+mn-lt"/>
                          <a:ea typeface="+mn-ea"/>
                          <a:cs typeface="+mn-ea"/>
                          <a:sym typeface="+mn-lt"/>
                        </a:rPr>
                        <a:t>最终用户培训材料</a:t>
                      </a:r>
                      <a:endParaRPr lang="ko-KR" altLang="en-US"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a:t>
                      </a:r>
                      <a:r>
                        <a:rPr lang="ko-KR" altLang="en-US" sz="1050" u="none" strike="noStrike" dirty="0">
                          <a:effectLst/>
                          <a:latin typeface="+mn-lt"/>
                          <a:ea typeface="+mn-ea"/>
                          <a:cs typeface="+mn-ea"/>
                          <a:sym typeface="+mn-lt"/>
                        </a:rPr>
                        <a:t> </a:t>
                      </a:r>
                      <a:r>
                        <a:rPr lang="en-US" altLang="ko-KR" sz="1050" u="none" strike="noStrike" dirty="0">
                          <a:effectLst/>
                          <a:latin typeface="+mn-lt"/>
                          <a:ea typeface="+mn-ea"/>
                          <a:cs typeface="+mn-ea"/>
                          <a:sym typeface="+mn-lt"/>
                        </a:rPr>
                        <a:t>1 </a:t>
                      </a:r>
                      <a:r>
                        <a:rPr lang="ko-KR" altLang="en-US" sz="1050" u="none" strike="noStrike" dirty="0" err="1">
                          <a:effectLst/>
                          <a:latin typeface="+mn-lt"/>
                          <a:ea typeface="+mn-ea"/>
                          <a:cs typeface="+mn-ea"/>
                          <a:sym typeface="+mn-lt"/>
                        </a:rPr>
                        <a:t>份</a:t>
                      </a:r>
                      <a:r>
                        <a:rPr lang="en-US" altLang="ko-KR" sz="1050" u="none" strike="noStrike" dirty="0">
                          <a:effectLst/>
                          <a:latin typeface="+mn-lt"/>
                          <a:ea typeface="+mn-ea"/>
                          <a:cs typeface="+mn-ea"/>
                          <a:sym typeface="+mn-lt"/>
                        </a:rPr>
                        <a:t>;</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4983230"/>
                  </a:ext>
                </a:extLst>
              </a:tr>
              <a:tr h="145457">
                <a:tc>
                  <a:txBody>
                    <a:bodyPr/>
                    <a:lstStyle/>
                    <a:p>
                      <a:pPr algn="ctr" fontAlgn="ctr"/>
                      <a:r>
                        <a:rPr lang="en-US" altLang="ko-KR" sz="1050" u="none" strike="noStrike" dirty="0">
                          <a:effectLst/>
                          <a:latin typeface="+mn-lt"/>
                          <a:ea typeface="+mn-ea"/>
                          <a:cs typeface="+mn-ea"/>
                          <a:sym typeface="+mn-lt"/>
                        </a:rPr>
                        <a:t>22</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a:effectLst/>
                          <a:latin typeface="+mn-lt"/>
                          <a:ea typeface="+mn-ea"/>
                          <a:cs typeface="+mn-ea"/>
                          <a:sym typeface="+mn-lt"/>
                        </a:rPr>
                        <a:t>源代码</a:t>
                      </a:r>
                      <a:endParaRPr lang="ko-KR" altLang="en-US"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a:t>
                      </a:r>
                      <a:r>
                        <a:rPr lang="ko-KR" altLang="en-US" sz="1050" u="none" strike="noStrike" dirty="0">
                          <a:effectLst/>
                          <a:latin typeface="+mn-lt"/>
                          <a:ea typeface="+mn-ea"/>
                          <a:cs typeface="+mn-ea"/>
                          <a:sym typeface="+mn-lt"/>
                        </a:rPr>
                        <a:t> </a:t>
                      </a:r>
                      <a:r>
                        <a:rPr lang="en-US" altLang="ko-KR" sz="1050" u="none" strike="noStrike" dirty="0">
                          <a:effectLst/>
                          <a:latin typeface="+mn-lt"/>
                          <a:ea typeface="+mn-ea"/>
                          <a:cs typeface="+mn-ea"/>
                          <a:sym typeface="+mn-lt"/>
                        </a:rPr>
                        <a:t>1 </a:t>
                      </a:r>
                      <a:r>
                        <a:rPr lang="ko-KR" altLang="en-US" sz="1050" u="none" strike="noStrike" dirty="0" err="1">
                          <a:effectLst/>
                          <a:latin typeface="+mn-lt"/>
                          <a:ea typeface="+mn-ea"/>
                          <a:cs typeface="+mn-ea"/>
                          <a:sym typeface="+mn-lt"/>
                        </a:rPr>
                        <a:t>份</a:t>
                      </a:r>
                      <a:r>
                        <a:rPr lang="en-US" altLang="ko-KR" sz="1050" u="none" strike="noStrike" dirty="0">
                          <a:effectLst/>
                          <a:latin typeface="+mn-lt"/>
                          <a:ea typeface="+mn-ea"/>
                          <a:cs typeface="+mn-ea"/>
                          <a:sym typeface="+mn-lt"/>
                        </a:rPr>
                        <a:t>;</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8027870"/>
                  </a:ext>
                </a:extLst>
              </a:tr>
              <a:tr h="145457">
                <a:tc>
                  <a:txBody>
                    <a:bodyPr/>
                    <a:lstStyle/>
                    <a:p>
                      <a:pPr algn="ctr" fontAlgn="ctr"/>
                      <a:r>
                        <a:rPr lang="en-US" altLang="ko-KR" sz="1050" u="none" strike="noStrike" dirty="0">
                          <a:effectLst/>
                          <a:latin typeface="+mn-lt"/>
                          <a:ea typeface="+mn-ea"/>
                          <a:cs typeface="+mn-ea"/>
                          <a:sym typeface="+mn-lt"/>
                        </a:rPr>
                        <a:t>23</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a:effectLst/>
                          <a:latin typeface="+mn-lt"/>
                          <a:ea typeface="+mn-ea"/>
                          <a:cs typeface="+mn-ea"/>
                          <a:sym typeface="+mn-lt"/>
                        </a:rPr>
                        <a:t>操作手册</a:t>
                      </a:r>
                      <a:endParaRPr lang="ko-KR" altLang="en-US" sz="1050" b="0" i="0" u="none" strike="noStrike">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a:t>
                      </a:r>
                      <a:r>
                        <a:rPr lang="ko-KR" altLang="en-US" sz="1050" u="none" strike="noStrike" dirty="0">
                          <a:effectLst/>
                          <a:latin typeface="+mn-lt"/>
                          <a:ea typeface="+mn-ea"/>
                          <a:cs typeface="+mn-ea"/>
                          <a:sym typeface="+mn-lt"/>
                        </a:rPr>
                        <a:t> </a:t>
                      </a:r>
                      <a:r>
                        <a:rPr lang="en-US" altLang="ko-KR" sz="1050" u="none" strike="noStrike" dirty="0">
                          <a:effectLst/>
                          <a:latin typeface="+mn-lt"/>
                          <a:ea typeface="+mn-ea"/>
                          <a:cs typeface="+mn-ea"/>
                          <a:sym typeface="+mn-lt"/>
                        </a:rPr>
                        <a:t>1 </a:t>
                      </a:r>
                      <a:r>
                        <a:rPr lang="ko-KR" altLang="en-US" sz="1050" u="none" strike="noStrike" dirty="0" err="1">
                          <a:effectLst/>
                          <a:latin typeface="+mn-lt"/>
                          <a:ea typeface="+mn-ea"/>
                          <a:cs typeface="+mn-ea"/>
                          <a:sym typeface="+mn-lt"/>
                        </a:rPr>
                        <a:t>份</a:t>
                      </a:r>
                      <a:r>
                        <a:rPr lang="en-US" altLang="ko-KR" sz="1050" u="none" strike="noStrike" dirty="0">
                          <a:effectLst/>
                          <a:latin typeface="+mn-lt"/>
                          <a:ea typeface="+mn-ea"/>
                          <a:cs typeface="+mn-ea"/>
                          <a:sym typeface="+mn-lt"/>
                        </a:rPr>
                        <a:t>;</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822657"/>
                  </a:ext>
                </a:extLst>
              </a:tr>
              <a:tr h="145457">
                <a:tc>
                  <a:txBody>
                    <a:bodyPr/>
                    <a:lstStyle/>
                    <a:p>
                      <a:pPr algn="ctr" fontAlgn="ctr"/>
                      <a:r>
                        <a:rPr lang="en-US" altLang="ko-KR" sz="1050" u="none" strike="noStrike">
                          <a:effectLst/>
                          <a:latin typeface="+mn-lt"/>
                          <a:ea typeface="+mn-ea"/>
                          <a:cs typeface="+mn-ea"/>
                          <a:sym typeface="+mn-lt"/>
                        </a:rPr>
                        <a:t>24</a:t>
                      </a:r>
                      <a:endParaRPr lang="en-US" altLang="ko-KR" sz="1050" b="0" i="0" u="none" strike="noStrike">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系统维护手册</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a:t>
                      </a:r>
                      <a:r>
                        <a:rPr lang="ko-KR" altLang="en-US" sz="1050" u="none" strike="noStrike" dirty="0">
                          <a:effectLst/>
                          <a:latin typeface="+mn-lt"/>
                          <a:ea typeface="+mn-ea"/>
                          <a:cs typeface="+mn-ea"/>
                          <a:sym typeface="+mn-lt"/>
                        </a:rPr>
                        <a:t> </a:t>
                      </a:r>
                      <a:r>
                        <a:rPr lang="en-US" altLang="ko-KR" sz="1050" u="none" strike="noStrike" dirty="0">
                          <a:effectLst/>
                          <a:latin typeface="+mn-lt"/>
                          <a:ea typeface="+mn-ea"/>
                          <a:cs typeface="+mn-ea"/>
                          <a:sym typeface="+mn-lt"/>
                        </a:rPr>
                        <a:t>1 </a:t>
                      </a:r>
                      <a:r>
                        <a:rPr lang="ko-KR" altLang="en-US" sz="1050" u="none" strike="noStrike" dirty="0" err="1">
                          <a:effectLst/>
                          <a:latin typeface="+mn-lt"/>
                          <a:ea typeface="+mn-ea"/>
                          <a:cs typeface="+mn-ea"/>
                          <a:sym typeface="+mn-lt"/>
                        </a:rPr>
                        <a:t>份</a:t>
                      </a:r>
                      <a:r>
                        <a:rPr lang="en-US" altLang="ko-KR" sz="1050" u="none" strike="noStrike" dirty="0">
                          <a:effectLst/>
                          <a:latin typeface="+mn-lt"/>
                          <a:ea typeface="+mn-ea"/>
                          <a:cs typeface="+mn-ea"/>
                          <a:sym typeface="+mn-lt"/>
                        </a:rPr>
                        <a:t>;</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6885626"/>
                  </a:ext>
                </a:extLst>
              </a:tr>
              <a:tr h="145457">
                <a:tc>
                  <a:txBody>
                    <a:bodyPr/>
                    <a:lstStyle/>
                    <a:p>
                      <a:pPr algn="ctr" fontAlgn="ctr"/>
                      <a:r>
                        <a:rPr lang="en-US" altLang="ko-KR" sz="1050" u="none" strike="noStrike" dirty="0">
                          <a:effectLst/>
                          <a:latin typeface="+mn-lt"/>
                          <a:ea typeface="+mn-ea"/>
                          <a:cs typeface="+mn-ea"/>
                          <a:sym typeface="+mn-lt"/>
                        </a:rPr>
                        <a:t>25</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系统应急预案</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a:t>
                      </a:r>
                      <a:r>
                        <a:rPr lang="ko-KR" altLang="en-US" sz="1050" u="none" strike="noStrike" dirty="0">
                          <a:effectLst/>
                          <a:latin typeface="+mn-lt"/>
                          <a:ea typeface="+mn-ea"/>
                          <a:cs typeface="+mn-ea"/>
                          <a:sym typeface="+mn-lt"/>
                        </a:rPr>
                        <a:t> </a:t>
                      </a:r>
                      <a:r>
                        <a:rPr lang="en-US" altLang="ko-KR" sz="1050" u="none" strike="noStrike" dirty="0">
                          <a:effectLst/>
                          <a:latin typeface="+mn-lt"/>
                          <a:ea typeface="+mn-ea"/>
                          <a:cs typeface="+mn-ea"/>
                          <a:sym typeface="+mn-lt"/>
                        </a:rPr>
                        <a:t>1 </a:t>
                      </a:r>
                      <a:r>
                        <a:rPr lang="ko-KR" altLang="en-US" sz="1050" u="none" strike="noStrike" dirty="0" err="1">
                          <a:effectLst/>
                          <a:latin typeface="+mn-lt"/>
                          <a:ea typeface="+mn-ea"/>
                          <a:cs typeface="+mn-ea"/>
                          <a:sym typeface="+mn-lt"/>
                        </a:rPr>
                        <a:t>份</a:t>
                      </a:r>
                      <a:r>
                        <a:rPr lang="en-US" altLang="ko-KR" sz="1050" u="none" strike="noStrike" dirty="0">
                          <a:effectLst/>
                          <a:latin typeface="+mn-lt"/>
                          <a:ea typeface="+mn-ea"/>
                          <a:cs typeface="+mn-ea"/>
                          <a:sym typeface="+mn-lt"/>
                        </a:rPr>
                        <a:t>;</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3738025"/>
                  </a:ext>
                </a:extLst>
              </a:tr>
              <a:tr h="145457">
                <a:tc>
                  <a:txBody>
                    <a:bodyPr/>
                    <a:lstStyle/>
                    <a:p>
                      <a:pPr algn="ctr" fontAlgn="ctr"/>
                      <a:r>
                        <a:rPr lang="en-US" altLang="ko-KR" sz="1050" u="none" strike="noStrike" dirty="0">
                          <a:effectLst/>
                          <a:latin typeface="+mn-lt"/>
                          <a:ea typeface="+mn-ea"/>
                          <a:cs typeface="+mn-ea"/>
                          <a:sym typeface="+mn-lt"/>
                        </a:rPr>
                        <a:t>26</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rtl="0" fontAlgn="ctr"/>
                      <a:r>
                        <a:rPr lang="ko-KR" altLang="en-US" sz="1050" u="none" strike="noStrike" dirty="0" err="1">
                          <a:effectLst/>
                          <a:latin typeface="+mn-lt"/>
                          <a:ea typeface="+mn-ea"/>
                          <a:cs typeface="+mn-ea"/>
                          <a:sym typeface="+mn-lt"/>
                        </a:rPr>
                        <a:t>验收报告</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ctr"/>
                      <a:r>
                        <a:rPr lang="ko-KR" altLang="en-US" sz="1050" u="none" strike="noStrike" dirty="0" err="1">
                          <a:effectLst/>
                          <a:latin typeface="+mn-lt"/>
                          <a:ea typeface="+mn-ea"/>
                          <a:cs typeface="+mn-ea"/>
                          <a:sym typeface="+mn-lt"/>
                        </a:rPr>
                        <a:t>电子版本</a:t>
                      </a:r>
                      <a:r>
                        <a:rPr lang="en-US" altLang="ko-KR" sz="1050" u="none" strike="noStrike" dirty="0">
                          <a:effectLst/>
                          <a:latin typeface="+mn-lt"/>
                          <a:ea typeface="+mn-ea"/>
                          <a:cs typeface="+mn-ea"/>
                          <a:sym typeface="+mn-lt"/>
                        </a:rPr>
                        <a:t>1</a:t>
                      </a:r>
                      <a:r>
                        <a:rPr lang="ko-KR" altLang="en-US" sz="1050" u="none" strike="noStrike" dirty="0" err="1">
                          <a:effectLst/>
                          <a:latin typeface="+mn-lt"/>
                          <a:ea typeface="+mn-ea"/>
                          <a:cs typeface="+mn-ea"/>
                          <a:sym typeface="+mn-lt"/>
                        </a:rPr>
                        <a:t>份，纸质签字版本</a:t>
                      </a:r>
                      <a:r>
                        <a:rPr lang="en-US" altLang="ko-KR" sz="1050" u="none" strike="noStrike" dirty="0">
                          <a:effectLst/>
                          <a:latin typeface="+mn-lt"/>
                          <a:ea typeface="+mn-ea"/>
                          <a:cs typeface="+mn-ea"/>
                          <a:sym typeface="+mn-lt"/>
                        </a:rPr>
                        <a:t>1</a:t>
                      </a:r>
                      <a:r>
                        <a:rPr lang="ko-KR" altLang="en-US" sz="1050" u="none" strike="noStrike" dirty="0" err="1">
                          <a:effectLst/>
                          <a:latin typeface="+mn-lt"/>
                          <a:ea typeface="+mn-ea"/>
                          <a:cs typeface="+mn-ea"/>
                          <a:sym typeface="+mn-lt"/>
                        </a:rPr>
                        <a:t>份</a:t>
                      </a:r>
                      <a:r>
                        <a:rPr lang="en-US" altLang="ko-KR" sz="1050" u="none" strike="noStrike" dirty="0">
                          <a:effectLst/>
                          <a:latin typeface="+mn-lt"/>
                          <a:ea typeface="+mn-ea"/>
                          <a:cs typeface="+mn-ea"/>
                          <a:sym typeface="+mn-lt"/>
                        </a:rPr>
                        <a:t>; </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2352200"/>
                  </a:ext>
                </a:extLst>
              </a:tr>
              <a:tr h="145457">
                <a:tc>
                  <a:txBody>
                    <a:bodyPr/>
                    <a:lstStyle/>
                    <a:p>
                      <a:pPr algn="ctr" fontAlgn="ctr"/>
                      <a:r>
                        <a:rPr lang="en-US" altLang="ko-KR" sz="1050" u="none" strike="noStrike" dirty="0">
                          <a:effectLst/>
                          <a:latin typeface="+mn-lt"/>
                          <a:ea typeface="+mn-ea"/>
                          <a:cs typeface="+mn-ea"/>
                          <a:sym typeface="+mn-lt"/>
                        </a:rPr>
                        <a:t>27</a:t>
                      </a:r>
                      <a:endParaRPr lang="en-US" altLang="ko-KR" sz="1050" b="0" i="0" u="none" strike="noStrike" dirty="0">
                        <a:solidFill>
                          <a:srgbClr val="000000"/>
                        </a:solidFill>
                        <a:effectLst/>
                        <a:latin typeface="+mn-lt"/>
                        <a:ea typeface="+mn-ea"/>
                        <a:cs typeface="+mn-ea"/>
                        <a:sym typeface="+mn-lt"/>
                      </a:endParaRPr>
                    </a:p>
                  </a:txBody>
                  <a:tcPr marL="36000" marR="36000" marT="18000" marB="18000" anchor="ct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algn="l" rtl="0" fontAlgn="ctr"/>
                      <a:r>
                        <a:rPr lang="ko-KR" altLang="en-US" sz="1050" u="none" strike="noStrike" dirty="0" err="1">
                          <a:effectLst/>
                          <a:latin typeface="+mn-lt"/>
                          <a:ea typeface="+mn-ea"/>
                          <a:cs typeface="+mn-ea"/>
                          <a:sym typeface="+mn-lt"/>
                        </a:rPr>
                        <a:t>成果物归档清单</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algn="l" fontAlgn="ctr"/>
                      <a:r>
                        <a:rPr lang="ko-KR" altLang="en-US" sz="1050" u="none" strike="noStrike" dirty="0" err="1">
                          <a:effectLst/>
                          <a:latin typeface="+mn-lt"/>
                          <a:ea typeface="+mn-ea"/>
                          <a:cs typeface="+mn-ea"/>
                          <a:sym typeface="+mn-lt"/>
                        </a:rPr>
                        <a:t>电子版本</a:t>
                      </a:r>
                      <a:r>
                        <a:rPr lang="en-US" altLang="ko-KR" sz="1050" u="none" strike="noStrike" dirty="0">
                          <a:effectLst/>
                          <a:latin typeface="+mn-lt"/>
                          <a:ea typeface="+mn-ea"/>
                          <a:cs typeface="+mn-ea"/>
                          <a:sym typeface="+mn-lt"/>
                        </a:rPr>
                        <a:t>1</a:t>
                      </a:r>
                      <a:r>
                        <a:rPr lang="ko-KR" altLang="en-US" sz="1050" u="none" strike="noStrike" dirty="0" err="1">
                          <a:effectLst/>
                          <a:latin typeface="+mn-lt"/>
                          <a:ea typeface="+mn-ea"/>
                          <a:cs typeface="+mn-ea"/>
                          <a:sym typeface="+mn-lt"/>
                        </a:rPr>
                        <a:t>份</a:t>
                      </a:r>
                      <a:r>
                        <a:rPr lang="ko-KR" altLang="en-US" sz="1050" u="none" strike="noStrike" dirty="0">
                          <a:effectLst/>
                          <a:latin typeface="+mn-lt"/>
                          <a:ea typeface="+mn-ea"/>
                          <a:cs typeface="+mn-ea"/>
                          <a:sym typeface="+mn-lt"/>
                        </a:rPr>
                        <a:t>。 </a:t>
                      </a:r>
                      <a:endParaRPr lang="ko-KR" altLang="en-US" sz="1050" b="0" i="0" u="none" strike="noStrike" dirty="0">
                        <a:solidFill>
                          <a:srgbClr val="000000"/>
                        </a:solidFill>
                        <a:effectLst/>
                        <a:latin typeface="+mn-lt"/>
                        <a:ea typeface="+mn-ea"/>
                        <a:cs typeface="+mn-ea"/>
                        <a:sym typeface="+mn-lt"/>
                      </a:endParaRPr>
                    </a:p>
                  </a:txBody>
                  <a:tcPr marL="36000" marR="36000" marT="18000" marB="18000" anchor="ct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072218"/>
                  </a:ext>
                </a:extLst>
              </a:tr>
            </a:tbl>
          </a:graphicData>
        </a:graphic>
      </p:graphicFrame>
      <p:sp>
        <p:nvSpPr>
          <p:cNvPr id="5" name="Slide Number Placeholder 5">
            <a:extLst>
              <a:ext uri="{FF2B5EF4-FFF2-40B4-BE49-F238E27FC236}">
                <a16:creationId xmlns:a16="http://schemas.microsoft.com/office/drawing/2014/main" id="{9CF0AD9D-A025-AA43-B718-565822AFD33C}"/>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137</a:t>
            </a:fld>
            <a:endParaRPr lang="en-US" dirty="0"/>
          </a:p>
        </p:txBody>
      </p:sp>
    </p:spTree>
    <p:extLst>
      <p:ext uri="{BB962C8B-B14F-4D97-AF65-F5344CB8AC3E}">
        <p14:creationId xmlns:p14="http://schemas.microsoft.com/office/powerpoint/2010/main" val="12531352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6">
            <a:extLst>
              <a:ext uri="{FF2B5EF4-FFF2-40B4-BE49-F238E27FC236}">
                <a16:creationId xmlns:a16="http://schemas.microsoft.com/office/drawing/2014/main" id="{25DD80BB-BBE3-CD42-ABF8-A84B2B758BDC}"/>
              </a:ext>
            </a:extLst>
          </p:cNvPr>
          <p:cNvSpPr>
            <a:spLocks noGrp="1"/>
          </p:cNvSpPr>
          <p:nvPr>
            <p:ph idx="1"/>
          </p:nvPr>
        </p:nvSpPr>
        <p:spPr/>
        <p:txBody>
          <a:bodyPr/>
          <a:lstStyle/>
          <a:p>
            <a:r>
              <a:rPr lang="ko-KR" altLang="en-US" dirty="0">
                <a:cs typeface="+mn-ea"/>
                <a:sym typeface="+mn-lt"/>
              </a:rPr>
              <a:t>本次项目采用分阶段提交成果和验收的方法。在得到当前阶段成果的确认后，再开始下一阶段的实施工作，以保证项目始终在实施双方意见一致的前提下进行。在整个项目实施期间，可建立多个阶段成果的验收点。这些验收点通常就是项目实施的各个里程碑和实施阶段的完成点。</a:t>
            </a:r>
          </a:p>
          <a:p>
            <a:endParaRPr lang="ko-KR" altLang="en-US" dirty="0">
              <a:latin typeface="+mn-lt"/>
              <a:ea typeface="+mn-ea"/>
              <a:cs typeface="+mn-ea"/>
              <a:sym typeface="+mn-lt"/>
            </a:endParaRPr>
          </a:p>
        </p:txBody>
      </p:sp>
      <p:sp>
        <p:nvSpPr>
          <p:cNvPr id="3" name="제목 2"/>
          <p:cNvSpPr>
            <a:spLocks noGrp="1"/>
          </p:cNvSpPr>
          <p:nvPr>
            <p:ph type="title"/>
          </p:nvPr>
        </p:nvSpPr>
        <p:spPr/>
        <p:txBody>
          <a:bodyPr/>
          <a:lstStyle/>
          <a:p>
            <a:r>
              <a:rPr lang="ko-KR" altLang="en-US" dirty="0" err="1">
                <a:cs typeface="+mn-ea"/>
                <a:sym typeface="+mn-lt"/>
              </a:rPr>
              <a:t>验收标准</a:t>
            </a:r>
            <a:r>
              <a:rPr lang="ko-KR" altLang="en-US" dirty="0">
                <a:cs typeface="+mn-ea"/>
                <a:sym typeface="+mn-lt"/>
              </a:rPr>
              <a:t> </a:t>
            </a:r>
            <a:endParaRPr lang="ko-KR" altLang="en-US" dirty="0">
              <a:latin typeface="+mn-lt"/>
              <a:ea typeface="+mn-ea"/>
              <a:cs typeface="+mn-ea"/>
              <a:sym typeface="+mn-lt"/>
            </a:endParaRPr>
          </a:p>
        </p:txBody>
      </p:sp>
      <p:graphicFrame>
        <p:nvGraphicFramePr>
          <p:cNvPr id="81" name="표 80">
            <a:extLst>
              <a:ext uri="{FF2B5EF4-FFF2-40B4-BE49-F238E27FC236}">
                <a16:creationId xmlns:a16="http://schemas.microsoft.com/office/drawing/2014/main" id="{F85FF138-101F-5145-96A1-C4FF531664F1}"/>
              </a:ext>
            </a:extLst>
          </p:cNvPr>
          <p:cNvGraphicFramePr>
            <a:graphicFrameLocks noGrp="1"/>
          </p:cNvGraphicFramePr>
          <p:nvPr>
            <p:extLst>
              <p:ext uri="{D42A27DB-BD31-4B8C-83A1-F6EECF244321}">
                <p14:modId xmlns:p14="http://schemas.microsoft.com/office/powerpoint/2010/main" val="389309228"/>
              </p:ext>
            </p:extLst>
          </p:nvPr>
        </p:nvGraphicFramePr>
        <p:xfrm>
          <a:off x="695400" y="1762251"/>
          <a:ext cx="10874301" cy="4409268"/>
        </p:xfrm>
        <a:graphic>
          <a:graphicData uri="http://schemas.openxmlformats.org/drawingml/2006/table">
            <a:tbl>
              <a:tblPr firstRow="1" firstCol="1" bandRow="1">
                <a:tableStyleId>{5940675A-B579-460E-94D1-54222C63F5DA}</a:tableStyleId>
              </a:tblPr>
              <a:tblGrid>
                <a:gridCol w="689919">
                  <a:extLst>
                    <a:ext uri="{9D8B030D-6E8A-4147-A177-3AD203B41FA5}">
                      <a16:colId xmlns:a16="http://schemas.microsoft.com/office/drawing/2014/main" val="391251410"/>
                    </a:ext>
                  </a:extLst>
                </a:gridCol>
                <a:gridCol w="1804543">
                  <a:extLst>
                    <a:ext uri="{9D8B030D-6E8A-4147-A177-3AD203B41FA5}">
                      <a16:colId xmlns:a16="http://schemas.microsoft.com/office/drawing/2014/main" val="4156104891"/>
                    </a:ext>
                  </a:extLst>
                </a:gridCol>
                <a:gridCol w="2210563">
                  <a:extLst>
                    <a:ext uri="{9D8B030D-6E8A-4147-A177-3AD203B41FA5}">
                      <a16:colId xmlns:a16="http://schemas.microsoft.com/office/drawing/2014/main" val="3005562161"/>
                    </a:ext>
                  </a:extLst>
                </a:gridCol>
                <a:gridCol w="1497052">
                  <a:extLst>
                    <a:ext uri="{9D8B030D-6E8A-4147-A177-3AD203B41FA5}">
                      <a16:colId xmlns:a16="http://schemas.microsoft.com/office/drawing/2014/main" val="2497550188"/>
                    </a:ext>
                  </a:extLst>
                </a:gridCol>
                <a:gridCol w="2336112">
                  <a:extLst>
                    <a:ext uri="{9D8B030D-6E8A-4147-A177-3AD203B41FA5}">
                      <a16:colId xmlns:a16="http://schemas.microsoft.com/office/drawing/2014/main" val="4024866761"/>
                    </a:ext>
                  </a:extLst>
                </a:gridCol>
                <a:gridCol w="2336112">
                  <a:extLst>
                    <a:ext uri="{9D8B030D-6E8A-4147-A177-3AD203B41FA5}">
                      <a16:colId xmlns:a16="http://schemas.microsoft.com/office/drawing/2014/main" val="2260482265"/>
                    </a:ext>
                  </a:extLst>
                </a:gridCol>
              </a:tblGrid>
              <a:tr h="479508">
                <a:tc>
                  <a:txBody>
                    <a:bodyPr/>
                    <a:lstStyle/>
                    <a:p>
                      <a:pPr algn="ctr">
                        <a:spcAft>
                          <a:spcPts val="0"/>
                        </a:spcAft>
                      </a:pPr>
                      <a:r>
                        <a:rPr lang="zh-CN" sz="1200" kern="100" dirty="0">
                          <a:solidFill>
                            <a:schemeClr val="bg1"/>
                          </a:solidFill>
                          <a:effectLst/>
                          <a:latin typeface="Microsoft YaHei" panose="020B0503020204020204" pitchFamily="34" charset="-122"/>
                          <a:ea typeface="Microsoft YaHei" panose="020B0503020204020204" pitchFamily="34" charset="-122"/>
                          <a:cs typeface="+mn-ea"/>
                          <a:sym typeface="+mn-lt"/>
                        </a:rPr>
                        <a:t>序号</a:t>
                      </a:r>
                      <a:endParaRPr lang="ko-KR" sz="1200" kern="100" dirty="0">
                        <a:solidFill>
                          <a:schemeClr val="bg1"/>
                        </a:solidFill>
                        <a:effectLst/>
                        <a:latin typeface="Microsoft YaHei" panose="020B0503020204020204" pitchFamily="34" charset="-122"/>
                        <a:ea typeface="+mn-ea"/>
                        <a:cs typeface="+mn-ea"/>
                        <a:sym typeface="+mn-lt"/>
                      </a:endParaRPr>
                    </a:p>
                  </a:txBody>
                  <a:tcPr marL="68256" marR="68256" marT="0" marB="0" anchor="ctr">
                    <a:solidFill>
                      <a:srgbClr val="00B0F0"/>
                    </a:solidFill>
                  </a:tcPr>
                </a:tc>
                <a:tc>
                  <a:txBody>
                    <a:bodyPr/>
                    <a:lstStyle/>
                    <a:p>
                      <a:pPr algn="ctr">
                        <a:spcAft>
                          <a:spcPts val="0"/>
                        </a:spcAft>
                      </a:pPr>
                      <a:r>
                        <a:rPr lang="zh-CN" sz="1200" kern="100" dirty="0">
                          <a:solidFill>
                            <a:schemeClr val="bg1"/>
                          </a:solidFill>
                          <a:effectLst/>
                          <a:latin typeface="Microsoft YaHei" panose="020B0503020204020204" pitchFamily="34" charset="-122"/>
                          <a:ea typeface="Microsoft YaHei" panose="020B0503020204020204" pitchFamily="34" charset="-122"/>
                          <a:cs typeface="+mn-ea"/>
                          <a:sym typeface="+mn-lt"/>
                        </a:rPr>
                        <a:t>阶段名称</a:t>
                      </a:r>
                      <a:endParaRPr lang="ko-KR" sz="1200" kern="100" dirty="0">
                        <a:solidFill>
                          <a:schemeClr val="bg1"/>
                        </a:solidFill>
                        <a:effectLst/>
                        <a:latin typeface="Microsoft YaHei" panose="020B0503020204020204" pitchFamily="34" charset="-122"/>
                        <a:ea typeface="+mn-ea"/>
                        <a:cs typeface="+mn-ea"/>
                        <a:sym typeface="+mn-lt"/>
                      </a:endParaRPr>
                    </a:p>
                  </a:txBody>
                  <a:tcPr marL="68256" marR="68256" marT="0" marB="0" anchor="ctr">
                    <a:solidFill>
                      <a:srgbClr val="00B0F0"/>
                    </a:solidFill>
                  </a:tcPr>
                </a:tc>
                <a:tc>
                  <a:txBody>
                    <a:bodyPr/>
                    <a:lstStyle/>
                    <a:p>
                      <a:pPr algn="ctr">
                        <a:spcAft>
                          <a:spcPts val="0"/>
                        </a:spcAft>
                      </a:pPr>
                      <a:r>
                        <a:rPr lang="zh-CN" sz="1200" kern="100">
                          <a:solidFill>
                            <a:schemeClr val="bg1"/>
                          </a:solidFill>
                          <a:effectLst/>
                          <a:latin typeface="Microsoft YaHei" panose="020B0503020204020204" pitchFamily="34" charset="-122"/>
                          <a:ea typeface="Microsoft YaHei" panose="020B0503020204020204" pitchFamily="34" charset="-122"/>
                          <a:cs typeface="+mn-ea"/>
                          <a:sym typeface="+mn-lt"/>
                        </a:rPr>
                        <a:t>验收内容</a:t>
                      </a:r>
                      <a:endParaRPr lang="ko-KR" sz="1200" kern="100">
                        <a:solidFill>
                          <a:schemeClr val="bg1"/>
                        </a:solidFill>
                        <a:effectLst/>
                        <a:latin typeface="Microsoft YaHei" panose="020B0503020204020204" pitchFamily="34" charset="-122"/>
                        <a:ea typeface="+mn-ea"/>
                        <a:cs typeface="+mn-ea"/>
                        <a:sym typeface="+mn-lt"/>
                      </a:endParaRPr>
                    </a:p>
                  </a:txBody>
                  <a:tcPr marL="68256" marR="68256" marT="0" marB="0" anchor="ctr">
                    <a:solidFill>
                      <a:srgbClr val="00B0F0"/>
                    </a:solidFill>
                  </a:tcPr>
                </a:tc>
                <a:tc>
                  <a:txBody>
                    <a:bodyPr/>
                    <a:lstStyle/>
                    <a:p>
                      <a:pPr algn="ctr">
                        <a:spcAft>
                          <a:spcPts val="0"/>
                        </a:spcAft>
                      </a:pPr>
                      <a:r>
                        <a:rPr lang="zh-CN" sz="1200" kern="100">
                          <a:solidFill>
                            <a:schemeClr val="bg1"/>
                          </a:solidFill>
                          <a:effectLst/>
                          <a:latin typeface="Microsoft YaHei" panose="020B0503020204020204" pitchFamily="34" charset="-122"/>
                          <a:ea typeface="Microsoft YaHei" panose="020B0503020204020204" pitchFamily="34" charset="-122"/>
                          <a:cs typeface="+mn-ea"/>
                          <a:sym typeface="+mn-lt"/>
                        </a:rPr>
                        <a:t>实施顾问责任</a:t>
                      </a:r>
                      <a:endParaRPr lang="ko-KR" sz="1200" kern="100">
                        <a:solidFill>
                          <a:schemeClr val="bg1"/>
                        </a:solidFill>
                        <a:effectLst/>
                        <a:latin typeface="Microsoft YaHei" panose="020B0503020204020204" pitchFamily="34" charset="-122"/>
                        <a:ea typeface="+mn-ea"/>
                        <a:cs typeface="+mn-ea"/>
                        <a:sym typeface="+mn-lt"/>
                      </a:endParaRPr>
                    </a:p>
                  </a:txBody>
                  <a:tcPr marL="68256" marR="68256" marT="0" marB="0" anchor="ctr">
                    <a:solidFill>
                      <a:srgbClr val="00B0F0"/>
                    </a:solidFill>
                  </a:tcPr>
                </a:tc>
                <a:tc>
                  <a:txBody>
                    <a:bodyPr/>
                    <a:lstStyle/>
                    <a:p>
                      <a:pPr algn="ctr">
                        <a:spcAft>
                          <a:spcPts val="0"/>
                        </a:spcAft>
                      </a:pPr>
                      <a:r>
                        <a:rPr lang="zh-CN" sz="1200" kern="100">
                          <a:solidFill>
                            <a:schemeClr val="bg1"/>
                          </a:solidFill>
                          <a:effectLst/>
                          <a:latin typeface="Microsoft YaHei" panose="020B0503020204020204" pitchFamily="34" charset="-122"/>
                          <a:ea typeface="Microsoft YaHei" panose="020B0503020204020204" pitchFamily="34" charset="-122"/>
                          <a:cs typeface="+mn-ea"/>
                          <a:sym typeface="+mn-lt"/>
                        </a:rPr>
                        <a:t>客户责任</a:t>
                      </a:r>
                      <a:endParaRPr lang="ko-KR" sz="1200" kern="100">
                        <a:solidFill>
                          <a:schemeClr val="bg1"/>
                        </a:solidFill>
                        <a:effectLst/>
                        <a:latin typeface="Microsoft YaHei" panose="020B0503020204020204" pitchFamily="34" charset="-122"/>
                        <a:ea typeface="+mn-ea"/>
                        <a:cs typeface="+mn-ea"/>
                        <a:sym typeface="+mn-lt"/>
                      </a:endParaRPr>
                    </a:p>
                  </a:txBody>
                  <a:tcPr marL="68256" marR="68256" marT="0" marB="0" anchor="ctr">
                    <a:solidFill>
                      <a:srgbClr val="00B0F0"/>
                    </a:solidFill>
                  </a:tcPr>
                </a:tc>
                <a:tc>
                  <a:txBody>
                    <a:bodyPr/>
                    <a:lstStyle/>
                    <a:p>
                      <a:pPr algn="ctr">
                        <a:spcAft>
                          <a:spcPts val="0"/>
                        </a:spcAft>
                      </a:pPr>
                      <a:r>
                        <a:rPr lang="zh-CN" sz="1200" kern="100" dirty="0">
                          <a:solidFill>
                            <a:schemeClr val="bg1"/>
                          </a:solidFill>
                          <a:effectLst/>
                          <a:latin typeface="Microsoft YaHei" panose="020B0503020204020204" pitchFamily="34" charset="-122"/>
                          <a:ea typeface="Microsoft YaHei" panose="020B0503020204020204" pitchFamily="34" charset="-122"/>
                          <a:cs typeface="+mn-ea"/>
                          <a:sym typeface="+mn-lt"/>
                        </a:rPr>
                        <a:t>阶段验收标准</a:t>
                      </a:r>
                      <a:endParaRPr lang="ko-KR" sz="1200" kern="100" dirty="0">
                        <a:solidFill>
                          <a:schemeClr val="bg1"/>
                        </a:solidFill>
                        <a:effectLst/>
                        <a:latin typeface="Microsoft YaHei" panose="020B0503020204020204" pitchFamily="34" charset="-122"/>
                        <a:ea typeface="+mn-ea"/>
                        <a:cs typeface="+mn-ea"/>
                        <a:sym typeface="+mn-lt"/>
                      </a:endParaRPr>
                    </a:p>
                  </a:txBody>
                  <a:tcPr marL="68256" marR="68256" marT="0" marB="0" anchor="ctr">
                    <a:solidFill>
                      <a:srgbClr val="00B0F0"/>
                    </a:solidFill>
                  </a:tcPr>
                </a:tc>
                <a:extLst>
                  <a:ext uri="{0D108BD9-81ED-4DB2-BD59-A6C34878D82A}">
                    <a16:rowId xmlns:a16="http://schemas.microsoft.com/office/drawing/2014/main" val="1220388668"/>
                  </a:ext>
                </a:extLst>
              </a:tr>
              <a:tr h="324000">
                <a:tc>
                  <a:txBody>
                    <a:bodyPr/>
                    <a:lstStyle/>
                    <a:p>
                      <a:pPr algn="ctr">
                        <a:spcAft>
                          <a:spcPts val="0"/>
                        </a:spcAft>
                      </a:pPr>
                      <a:r>
                        <a:rPr lang="en-US" sz="1200" kern="100">
                          <a:effectLst/>
                          <a:latin typeface="Microsoft YaHei" panose="020B0503020204020204" pitchFamily="34" charset="-122"/>
                          <a:ea typeface="Microsoft YaHei" panose="020B0503020204020204" pitchFamily="34" charset="-122"/>
                          <a:cs typeface="+mn-ea"/>
                          <a:sym typeface="+mn-lt"/>
                        </a:rPr>
                        <a:t>1</a:t>
                      </a:r>
                      <a:endParaRPr lang="ko-KR" sz="1200" kern="100">
                        <a:effectLst/>
                        <a:latin typeface="Microsoft YaHei" panose="020B0503020204020204" pitchFamily="34" charset="-122"/>
                        <a:ea typeface="+mn-ea"/>
                        <a:cs typeface="+mn-ea"/>
                        <a:sym typeface="+mn-lt"/>
                      </a:endParaRPr>
                    </a:p>
                  </a:txBody>
                  <a:tcPr marL="68256" marR="68256" marT="0" marB="0" anchor="ctr">
                    <a:lnB w="3175" cap="flat" cmpd="sng" algn="ctr">
                      <a:solidFill>
                        <a:schemeClr val="tx1"/>
                      </a:solidFill>
                      <a:prstDash val="solid"/>
                      <a:round/>
                      <a:headEnd type="none" w="med" len="med"/>
                      <a:tailEnd type="none" w="med" len="med"/>
                    </a:lnB>
                  </a:tcPr>
                </a:tc>
                <a:tc rowSpan="2">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项目准备阶段</a:t>
                      </a:r>
                      <a:endParaRPr lang="ko-KR" sz="1200" kern="100" dirty="0">
                        <a:effectLst/>
                        <a:latin typeface="Microsoft YaHei" panose="020B0503020204020204" pitchFamily="34" charset="-122"/>
                        <a:ea typeface="+mn-ea"/>
                        <a:cs typeface="+mn-ea"/>
                        <a:sym typeface="+mn-lt"/>
                      </a:endParaRPr>
                    </a:p>
                  </a:txBody>
                  <a:tcPr marL="68256" marR="68256" marT="0" marB="0" anchor="ctr">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项目总体计划</a:t>
                      </a:r>
                      <a:endParaRPr lang="ko-KR" sz="1200" kern="100">
                        <a:effectLst/>
                        <a:latin typeface="Microsoft YaHei" panose="020B0503020204020204" pitchFamily="34" charset="-122"/>
                        <a:ea typeface="+mn-ea"/>
                        <a:cs typeface="+mn-ea"/>
                        <a:sym typeface="+mn-lt"/>
                      </a:endParaRPr>
                    </a:p>
                  </a:txBody>
                  <a:tcPr marL="68256" marR="68256" marT="0" marB="0" anchor="ctr">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编写</a:t>
                      </a:r>
                      <a:endParaRPr lang="ko-KR" sz="1200" kern="100">
                        <a:effectLst/>
                        <a:latin typeface="Microsoft YaHei" panose="020B0503020204020204" pitchFamily="34" charset="-122"/>
                        <a:ea typeface="+mn-ea"/>
                        <a:cs typeface="+mn-ea"/>
                        <a:sym typeface="+mn-lt"/>
                      </a:endParaRPr>
                    </a:p>
                  </a:txBody>
                  <a:tcPr marL="68256" marR="68256" marT="0" marB="0" anchor="ctr">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协助编写并签字</a:t>
                      </a:r>
                      <a:endParaRPr lang="ko-KR" sz="1200" kern="100" dirty="0">
                        <a:effectLst/>
                        <a:latin typeface="Microsoft YaHei" panose="020B0503020204020204" pitchFamily="34" charset="-122"/>
                        <a:ea typeface="+mn-ea"/>
                        <a:cs typeface="+mn-ea"/>
                        <a:sym typeface="+mn-lt"/>
                      </a:endParaRPr>
                    </a:p>
                  </a:txBody>
                  <a:tcPr marL="68256" marR="68256" marT="0" marB="0" anchor="ctr">
                    <a:lnB w="3175" cap="flat" cmpd="sng" algn="ctr">
                      <a:solidFill>
                        <a:schemeClr val="tx1"/>
                      </a:solidFill>
                      <a:prstDash val="solid"/>
                      <a:round/>
                      <a:headEnd type="none" w="med" len="med"/>
                      <a:tailEnd type="none" w="med" len="med"/>
                    </a:lnB>
                  </a:tcPr>
                </a:tc>
                <a:tc rowSpan="2">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《阶段总结报告》被确认签署</a:t>
                      </a:r>
                      <a:endParaRPr lang="ko-KR" sz="1200" kern="100">
                        <a:effectLst/>
                        <a:latin typeface="Microsoft YaHei" panose="020B0503020204020204" pitchFamily="34" charset="-122"/>
                        <a:ea typeface="+mn-ea"/>
                        <a:cs typeface="+mn-ea"/>
                        <a:sym typeface="+mn-lt"/>
                      </a:endParaRPr>
                    </a:p>
                  </a:txBody>
                  <a:tcPr marL="68256" marR="68256" marT="0" marB="0" anchor="ctr">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2751626"/>
                  </a:ext>
                </a:extLst>
              </a:tr>
              <a:tr h="324000">
                <a:tc>
                  <a:txBody>
                    <a:bodyPr/>
                    <a:lstStyle/>
                    <a:p>
                      <a:pPr algn="ctr">
                        <a:spcAft>
                          <a:spcPts val="0"/>
                        </a:spcAft>
                      </a:pPr>
                      <a:r>
                        <a:rPr lang="en-US" sz="1200" kern="100">
                          <a:effectLst/>
                          <a:latin typeface="Microsoft YaHei" panose="020B0503020204020204" pitchFamily="34" charset="-122"/>
                          <a:ea typeface="Microsoft YaHei" panose="020B0503020204020204" pitchFamily="34" charset="-122"/>
                          <a:cs typeface="+mn-ea"/>
                          <a:sym typeface="+mn-lt"/>
                        </a:rPr>
                        <a:t>2</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项目章程</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编写</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协助编写并签字</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4280119784"/>
                  </a:ext>
                </a:extLst>
              </a:tr>
              <a:tr h="324000">
                <a:tc rowSpan="2">
                  <a:txBody>
                    <a:bodyPr/>
                    <a:lstStyle/>
                    <a:p>
                      <a:pPr algn="ctr">
                        <a:spcAft>
                          <a:spcPts val="0"/>
                        </a:spcAft>
                      </a:pPr>
                      <a:r>
                        <a:rPr lang="en-US" sz="1200" kern="100">
                          <a:effectLst/>
                          <a:latin typeface="Microsoft YaHei" panose="020B0503020204020204" pitchFamily="34" charset="-122"/>
                          <a:ea typeface="Microsoft YaHei" panose="020B0503020204020204" pitchFamily="34" charset="-122"/>
                          <a:cs typeface="+mn-ea"/>
                          <a:sym typeface="+mn-lt"/>
                        </a:rPr>
                        <a:t>3</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蓝图设计阶段</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调研报告</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编写</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协助编写并签字</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0466438"/>
                  </a:ext>
                </a:extLst>
              </a:tr>
              <a:tr h="324000">
                <a:tc vMerge="1">
                  <a:txBody>
                    <a:bodyPr/>
                    <a:lstStyle/>
                    <a:p>
                      <a:pPr latinLnBrk="1"/>
                      <a:endParaRPr lang="ko-KR" altLang="en-US"/>
                    </a:p>
                  </a:txBody>
                  <a:tcPr/>
                </a:tc>
                <a:tc vMerge="1">
                  <a:txBody>
                    <a:bodyPr/>
                    <a:lstStyle/>
                    <a:p>
                      <a:pPr latinLnBrk="1"/>
                      <a:endParaRPr lang="ko-KR" altLang="en-US"/>
                    </a:p>
                  </a:txBody>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解决方案</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编写</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协助编写并签字</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《解决方案》被确认并签署</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565266"/>
                  </a:ext>
                </a:extLst>
              </a:tr>
              <a:tr h="324000">
                <a:tc>
                  <a:txBody>
                    <a:bodyPr/>
                    <a:lstStyle/>
                    <a:p>
                      <a:pPr algn="ctr">
                        <a:spcAft>
                          <a:spcPts val="0"/>
                        </a:spcAft>
                      </a:pPr>
                      <a:r>
                        <a:rPr lang="en-US" sz="1200" kern="100" dirty="0">
                          <a:effectLst/>
                          <a:latin typeface="Microsoft YaHei" panose="020B0503020204020204" pitchFamily="34" charset="-122"/>
                          <a:ea typeface="Microsoft YaHei" panose="020B0503020204020204" pitchFamily="34" charset="-122"/>
                          <a:cs typeface="+mn-ea"/>
                          <a:sym typeface="+mn-lt"/>
                        </a:rPr>
                        <a:t>4</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系统实现阶段</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设置文档</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编写</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协助编写并签字</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各项交付物提交并《系统实现阶段报告》被确认并签署</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261283"/>
                  </a:ext>
                </a:extLst>
              </a:tr>
              <a:tr h="324000">
                <a:tc>
                  <a:txBody>
                    <a:bodyPr/>
                    <a:lstStyle/>
                    <a:p>
                      <a:pPr algn="ctr">
                        <a:spcAft>
                          <a:spcPts val="0"/>
                        </a:spcAft>
                      </a:pPr>
                      <a:r>
                        <a:rPr lang="en-US" sz="1200" kern="100">
                          <a:effectLst/>
                          <a:latin typeface="Microsoft YaHei" panose="020B0503020204020204" pitchFamily="34" charset="-122"/>
                          <a:ea typeface="Microsoft YaHei" panose="020B0503020204020204" pitchFamily="34" charset="-122"/>
                          <a:cs typeface="+mn-ea"/>
                          <a:sym typeface="+mn-lt"/>
                        </a:rPr>
                        <a:t>5</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用户测试完成报告</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编写</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协助编写并签字</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703168052"/>
                  </a:ext>
                </a:extLst>
              </a:tr>
              <a:tr h="324000">
                <a:tc>
                  <a:txBody>
                    <a:bodyPr/>
                    <a:lstStyle/>
                    <a:p>
                      <a:pPr algn="ctr">
                        <a:spcAft>
                          <a:spcPts val="0"/>
                        </a:spcAft>
                      </a:pPr>
                      <a:r>
                        <a:rPr lang="en-US" sz="1200" kern="100">
                          <a:effectLst/>
                          <a:latin typeface="Microsoft YaHei" panose="020B0503020204020204" pitchFamily="34" charset="-122"/>
                          <a:ea typeface="Microsoft YaHei" panose="020B0503020204020204" pitchFamily="34" charset="-122"/>
                          <a:cs typeface="+mn-ea"/>
                          <a:sym typeface="+mn-lt"/>
                        </a:rPr>
                        <a:t>6</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5">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上线准备阶段</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上线策略</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编写</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协助编写并签字</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5">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各项交付物提交并《上线准备完成确认报告》被确认并签署</a:t>
                      </a:r>
                      <a:endParaRPr lang="en-US" altLang="zh-CN" sz="1200" kern="100" dirty="0">
                        <a:effectLst/>
                        <a:latin typeface="Microsoft YaHei" panose="020B0503020204020204" pitchFamily="34" charset="-122"/>
                        <a:ea typeface="Microsoft YaHei" panose="020B0503020204020204" pitchFamily="34" charset="-122"/>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0768496"/>
                  </a:ext>
                </a:extLst>
              </a:tr>
              <a:tr h="324000">
                <a:tc>
                  <a:txBody>
                    <a:bodyPr/>
                    <a:lstStyle/>
                    <a:p>
                      <a:pPr algn="ctr">
                        <a:spcAft>
                          <a:spcPts val="0"/>
                        </a:spcAft>
                      </a:pPr>
                      <a:r>
                        <a:rPr lang="en-US" sz="1200" kern="100">
                          <a:effectLst/>
                          <a:latin typeface="Microsoft YaHei" panose="020B0503020204020204" pitchFamily="34" charset="-122"/>
                          <a:ea typeface="Microsoft YaHei" panose="020B0503020204020204" pitchFamily="34" charset="-122"/>
                          <a:cs typeface="+mn-ea"/>
                          <a:sym typeface="+mn-lt"/>
                        </a:rPr>
                        <a:t>7</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数据初始化完成报告</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审阅</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编写</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433561941"/>
                  </a:ext>
                </a:extLst>
              </a:tr>
              <a:tr h="324000">
                <a:tc>
                  <a:txBody>
                    <a:bodyPr/>
                    <a:lstStyle/>
                    <a:p>
                      <a:pPr algn="ctr">
                        <a:spcAft>
                          <a:spcPts val="0"/>
                        </a:spcAft>
                      </a:pPr>
                      <a:r>
                        <a:rPr lang="en-US" sz="1200" kern="100">
                          <a:effectLst/>
                          <a:latin typeface="Microsoft YaHei" panose="020B0503020204020204" pitchFamily="34" charset="-122"/>
                          <a:ea typeface="Microsoft YaHei" panose="020B0503020204020204" pitchFamily="34" charset="-122"/>
                          <a:cs typeface="+mn-ea"/>
                          <a:sym typeface="+mn-lt"/>
                        </a:rPr>
                        <a:t>8</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用户培训完成报告</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CN" altLang="zh-CN" sz="1200" kern="100" dirty="0">
                          <a:effectLst/>
                          <a:latin typeface="Microsoft YaHei" panose="020B0503020204020204" pitchFamily="34" charset="-122"/>
                          <a:ea typeface="Microsoft YaHei" panose="020B0503020204020204" pitchFamily="34" charset="-122"/>
                          <a:cs typeface="+mn-ea"/>
                          <a:sym typeface="+mn-lt"/>
                        </a:rPr>
                        <a:t>编写</a:t>
                      </a:r>
                      <a:endParaRPr lang="ko-KR" altLang="zh-CN"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CN" altLang="zh-CN" sz="1200" kern="100" dirty="0">
                          <a:effectLst/>
                          <a:latin typeface="Microsoft YaHei" panose="020B0503020204020204" pitchFamily="34" charset="-122"/>
                          <a:ea typeface="Microsoft YaHei" panose="020B0503020204020204" pitchFamily="34" charset="-122"/>
                          <a:cs typeface="+mn-ea"/>
                          <a:sym typeface="+mn-lt"/>
                        </a:rPr>
                        <a:t>审阅</a:t>
                      </a:r>
                      <a:endParaRPr lang="ko-KR" altLang="zh-CN"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1665822616"/>
                  </a:ext>
                </a:extLst>
              </a:tr>
              <a:tr h="324000">
                <a:tc>
                  <a:txBody>
                    <a:bodyPr/>
                    <a:lstStyle/>
                    <a:p>
                      <a:pPr algn="ctr">
                        <a:spcAft>
                          <a:spcPts val="0"/>
                        </a:spcAft>
                      </a:pPr>
                      <a:r>
                        <a:rPr lang="en-US" sz="1200" kern="100">
                          <a:effectLst/>
                          <a:latin typeface="Microsoft YaHei" panose="020B0503020204020204" pitchFamily="34" charset="-122"/>
                          <a:ea typeface="Microsoft YaHei" panose="020B0503020204020204" pitchFamily="34" charset="-122"/>
                          <a:cs typeface="+mn-ea"/>
                          <a:sym typeface="+mn-lt"/>
                        </a:rPr>
                        <a:t>9</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用户手册</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审阅</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编写</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1541845103"/>
                  </a:ext>
                </a:extLst>
              </a:tr>
              <a:tr h="324000">
                <a:tc>
                  <a:txBody>
                    <a:bodyPr/>
                    <a:lstStyle/>
                    <a:p>
                      <a:pPr algn="ctr">
                        <a:spcAft>
                          <a:spcPts val="0"/>
                        </a:spcAft>
                      </a:pPr>
                      <a:r>
                        <a:rPr lang="en-US" sz="1200" kern="100">
                          <a:effectLst/>
                          <a:latin typeface="Microsoft YaHei" panose="020B0503020204020204" pitchFamily="34" charset="-122"/>
                          <a:ea typeface="Microsoft YaHei" panose="020B0503020204020204" pitchFamily="34" charset="-122"/>
                          <a:cs typeface="+mn-ea"/>
                          <a:sym typeface="+mn-lt"/>
                        </a:rPr>
                        <a:t>10</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上线支持策略</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编写</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协助编写并签字</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2172736849"/>
                  </a:ext>
                </a:extLst>
              </a:tr>
              <a:tr h="324000">
                <a:tc>
                  <a:txBody>
                    <a:bodyPr/>
                    <a:lstStyle/>
                    <a:p>
                      <a:pPr algn="ctr">
                        <a:spcAft>
                          <a:spcPts val="0"/>
                        </a:spcAft>
                      </a:pPr>
                      <a:r>
                        <a:rPr lang="en-US" sz="1200" kern="100">
                          <a:effectLst/>
                          <a:latin typeface="Microsoft YaHei" panose="020B0503020204020204" pitchFamily="34" charset="-122"/>
                          <a:ea typeface="Microsoft YaHei" panose="020B0503020204020204" pitchFamily="34" charset="-122"/>
                          <a:cs typeface="+mn-ea"/>
                          <a:sym typeface="+mn-lt"/>
                        </a:rPr>
                        <a:t>11</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上线支持阶段</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系统运行评估报告</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tcPr>
                </a:tc>
                <a:tc>
                  <a:txBody>
                    <a:bodyPr/>
                    <a:lstStyle/>
                    <a:p>
                      <a:pPr algn="ctr">
                        <a:spcAft>
                          <a:spcPts val="0"/>
                        </a:spcAft>
                      </a:pPr>
                      <a:r>
                        <a:rPr lang="zh-CN" sz="1200" kern="100">
                          <a:effectLst/>
                          <a:latin typeface="Microsoft YaHei" panose="020B0503020204020204" pitchFamily="34" charset="-122"/>
                          <a:ea typeface="Microsoft YaHei" panose="020B0503020204020204" pitchFamily="34" charset="-122"/>
                          <a:cs typeface="+mn-ea"/>
                          <a:sym typeface="+mn-lt"/>
                        </a:rPr>
                        <a:t>编写</a:t>
                      </a:r>
                      <a:endParaRPr lang="ko-KR" sz="1200" kern="10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协助编写并签字</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tcPr>
                </a:tc>
                <a:tc>
                  <a:txBody>
                    <a:bodyPr/>
                    <a:lstStyle/>
                    <a:p>
                      <a:pPr algn="ctr">
                        <a:spcAft>
                          <a:spcPts val="0"/>
                        </a:spcAft>
                      </a:pPr>
                      <a:r>
                        <a:rPr lang="zh-CN" sz="1200" kern="100" dirty="0">
                          <a:effectLst/>
                          <a:latin typeface="Microsoft YaHei" panose="020B0503020204020204" pitchFamily="34" charset="-122"/>
                          <a:ea typeface="Microsoft YaHei" panose="020B0503020204020204" pitchFamily="34" charset="-122"/>
                          <a:cs typeface="+mn-ea"/>
                          <a:sym typeface="+mn-lt"/>
                        </a:rPr>
                        <a:t>《系统运行评估报告》被确认并签署</a:t>
                      </a:r>
                      <a:endParaRPr lang="ko-KR" sz="1200" kern="100" dirty="0">
                        <a:effectLst/>
                        <a:latin typeface="Microsoft YaHei" panose="020B0503020204020204" pitchFamily="34" charset="-122"/>
                        <a:ea typeface="+mn-ea"/>
                        <a:cs typeface="+mn-ea"/>
                        <a:sym typeface="+mn-lt"/>
                      </a:endParaRPr>
                    </a:p>
                  </a:txBody>
                  <a:tcPr marL="68256" marR="68256" marT="0" marB="0" anchor="ctr">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69844506"/>
                  </a:ext>
                </a:extLst>
              </a:tr>
            </a:tbl>
          </a:graphicData>
        </a:graphic>
      </p:graphicFrame>
      <p:sp>
        <p:nvSpPr>
          <p:cNvPr id="6" name="Slide Number Placeholder 5">
            <a:extLst>
              <a:ext uri="{FF2B5EF4-FFF2-40B4-BE49-F238E27FC236}">
                <a16:creationId xmlns:a16="http://schemas.microsoft.com/office/drawing/2014/main" id="{224FECCE-3CC6-754B-BDC8-B2ED849AFEEA}"/>
              </a:ext>
            </a:extLst>
          </p:cNvPr>
          <p:cNvSpPr>
            <a:spLocks noGrp="1"/>
          </p:cNvSpPr>
          <p:nvPr>
            <p:ph type="sldNum" sz="quarter" idx="12"/>
          </p:nvPr>
        </p:nvSpPr>
        <p:spPr>
          <a:xfrm>
            <a:off x="5754029" y="6561498"/>
            <a:ext cx="702011" cy="262829"/>
          </a:xfrm>
        </p:spPr>
        <p:txBody>
          <a:bodyPr vert="horz" lIns="91440" tIns="45720" rIns="91440" bIns="45720" rtlCol="0">
            <a:noAutofit/>
          </a:bodyPr>
          <a:lstStyle>
            <a:lvl1pPr algn="ctr">
              <a:defRPr lang="ko-KR" altLang="en-US" sz="110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20000"/>
              </a:lnSpc>
              <a:buFont typeface="Arial" panose="020B0604020202020204" pitchFamily="34" charset="0"/>
              <a:buNone/>
            </a:pPr>
            <a:fld id="{8645AF44-5734-4C67-803C-E5F57A8BDDF5}" type="slidenum">
              <a:rPr lang="en-US" altLang="ko-KR" smtClean="0"/>
              <a:pPr>
                <a:lnSpc>
                  <a:spcPct val="120000"/>
                </a:lnSpc>
                <a:buFont typeface="Arial" panose="020B0604020202020204" pitchFamily="34" charset="0"/>
                <a:buNone/>
              </a:pPr>
              <a:t>138</a:t>
            </a:fld>
            <a:endParaRPr lang="en-US" dirty="0"/>
          </a:p>
        </p:txBody>
      </p:sp>
    </p:spTree>
    <p:extLst>
      <p:ext uri="{BB962C8B-B14F-4D97-AF65-F5344CB8AC3E}">
        <p14:creationId xmlns:p14="http://schemas.microsoft.com/office/powerpoint/2010/main" val="28305738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9">
            <a:extLst>
              <a:ext uri="{FF2B5EF4-FFF2-40B4-BE49-F238E27FC236}">
                <a16:creationId xmlns:a16="http://schemas.microsoft.com/office/drawing/2014/main" id="{B659220D-E8B7-5243-9E3B-81F238365F28}"/>
              </a:ext>
            </a:extLst>
          </p:cNvPr>
          <p:cNvSpPr/>
          <p:nvPr/>
        </p:nvSpPr>
        <p:spPr>
          <a:xfrm>
            <a:off x="0" y="0"/>
            <a:ext cx="12192000" cy="6858000"/>
          </a:xfrm>
          <a:prstGeom prst="rect">
            <a:avLst/>
          </a:prstGeom>
          <a:solidFill>
            <a:srgbClr val="0E548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等线" panose="02010600030101010101" charset="-122"/>
            </a:endParaRPr>
          </a:p>
        </p:txBody>
      </p:sp>
      <p:sp>
        <p:nvSpPr>
          <p:cNvPr id="5" name="矩形 4">
            <a:extLst>
              <a:ext uri="{FF2B5EF4-FFF2-40B4-BE49-F238E27FC236}">
                <a16:creationId xmlns:a16="http://schemas.microsoft.com/office/drawing/2014/main" id="{E13F7189-C1CA-C647-9134-E664A1426DF0}"/>
              </a:ext>
            </a:extLst>
          </p:cNvPr>
          <p:cNvSpPr/>
          <p:nvPr/>
        </p:nvSpPr>
        <p:spPr>
          <a:xfrm>
            <a:off x="0" y="2087925"/>
            <a:ext cx="4951751" cy="2682151"/>
          </a:xfrm>
          <a:prstGeom prst="rect">
            <a:avLst/>
          </a:prstGeom>
          <a:solidFill>
            <a:srgbClr val="317CB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等线" panose="02010600030101010101" charset="-122"/>
            </a:endParaRPr>
          </a:p>
        </p:txBody>
      </p:sp>
      <p:grpSp>
        <p:nvGrpSpPr>
          <p:cNvPr id="6" name="组合 7">
            <a:extLst>
              <a:ext uri="{FF2B5EF4-FFF2-40B4-BE49-F238E27FC236}">
                <a16:creationId xmlns:a16="http://schemas.microsoft.com/office/drawing/2014/main" id="{4F1BB873-58EE-BB44-94A4-78C1326E6703}"/>
              </a:ext>
            </a:extLst>
          </p:cNvPr>
          <p:cNvGrpSpPr/>
          <p:nvPr/>
        </p:nvGrpSpPr>
        <p:grpSpPr>
          <a:xfrm>
            <a:off x="2744331" y="2795418"/>
            <a:ext cx="7171192" cy="1267163"/>
            <a:chOff x="3119085" y="2365687"/>
            <a:chExt cx="7171192" cy="1267163"/>
          </a:xfrm>
        </p:grpSpPr>
        <p:sp>
          <p:nvSpPr>
            <p:cNvPr id="7" name="文本框 6">
              <a:extLst>
                <a:ext uri="{FF2B5EF4-FFF2-40B4-BE49-F238E27FC236}">
                  <a16:creationId xmlns:a16="http://schemas.microsoft.com/office/drawing/2014/main" id="{2C031406-8223-8D42-B0A5-0EE9D28B8381}"/>
                </a:ext>
              </a:extLst>
            </p:cNvPr>
            <p:cNvSpPr txBox="1"/>
            <p:nvPr/>
          </p:nvSpPr>
          <p:spPr>
            <a:xfrm>
              <a:off x="3119085" y="2365687"/>
              <a:ext cx="717119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zh-CN" altLang="en-US" sz="5400" b="1" u="none" strike="noStrike" cap="none" spc="300" normalizeH="0" baseline="0" dirty="0">
                  <a:ln>
                    <a:noFill/>
                  </a:ln>
                  <a:solidFill>
                    <a:schemeClr val="bg1"/>
                  </a:solidFill>
                  <a:effectLst/>
                  <a:uFillTx/>
                  <a:latin typeface="微软雅黑" panose="020B0503020204020204" pitchFamily="34" charset="-122"/>
                  <a:ea typeface="微软雅黑" panose="020B0503020204020204" pitchFamily="34" charset="-122"/>
                  <a:sym typeface="等线" panose="02010600030101010101" charset="-122"/>
                </a:rPr>
                <a:t>感谢聆听</a:t>
              </a:r>
              <a:r>
                <a:rPr lang="en-GB" altLang="zh-CN" sz="2400" spc="300" dirty="0">
                  <a:solidFill>
                    <a:schemeClr val="bg1"/>
                  </a:solidFill>
                  <a:latin typeface="微软雅黑 Light" panose="020B0502040204020203" pitchFamily="34" charset="-122"/>
                  <a:ea typeface="微软雅黑 Light" panose="020B0502040204020203" pitchFamily="34" charset="-122"/>
                </a:rPr>
                <a:t>Thank you for listening.</a:t>
              </a:r>
              <a:endParaRPr kumimoji="0" lang="zh-CN" altLang="en-US" sz="2400" u="none" strike="noStrike" cap="none" spc="300" normalizeH="0" baseline="0" dirty="0">
                <a:ln>
                  <a:noFill/>
                </a:ln>
                <a:solidFill>
                  <a:schemeClr val="bg1"/>
                </a:solidFill>
                <a:effectLst/>
                <a:uFillTx/>
                <a:latin typeface="微软雅黑 Light" panose="020B0502040204020203" pitchFamily="34" charset="-122"/>
                <a:ea typeface="微软雅黑 Light" panose="020B0502040204020203" pitchFamily="34" charset="-122"/>
                <a:sym typeface="等线" panose="02010600030101010101" charset="-122"/>
              </a:endParaRPr>
            </a:p>
          </p:txBody>
        </p:sp>
        <p:sp>
          <p:nvSpPr>
            <p:cNvPr id="8" name="文本框 29">
              <a:extLst>
                <a:ext uri="{FF2B5EF4-FFF2-40B4-BE49-F238E27FC236}">
                  <a16:creationId xmlns:a16="http://schemas.microsoft.com/office/drawing/2014/main" id="{BCCCC6AC-35F6-2A43-AFC3-2F0D2E7A95F9}"/>
                </a:ext>
              </a:extLst>
            </p:cNvPr>
            <p:cNvSpPr txBox="1"/>
            <p:nvPr/>
          </p:nvSpPr>
          <p:spPr>
            <a:xfrm>
              <a:off x="3119085" y="3263520"/>
              <a:ext cx="4016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dirty="0">
                  <a:solidFill>
                    <a:schemeClr val="bg1"/>
                  </a:solidFill>
                  <a:latin typeface="微软雅黑" panose="020B0503020204020204" pitchFamily="34" charset="-122"/>
                  <a:ea typeface="微软雅黑" panose="020B0503020204020204" pitchFamily="34" charset="-122"/>
                </a:rPr>
                <a:t>专业的产品、专业的顾问、专业的研发</a:t>
              </a:r>
            </a:p>
          </p:txBody>
        </p:sp>
      </p:grpSp>
      <p:pic>
        <p:nvPicPr>
          <p:cNvPr id="9" name="图片 5" descr="图片 5">
            <a:extLst>
              <a:ext uri="{FF2B5EF4-FFF2-40B4-BE49-F238E27FC236}">
                <a16:creationId xmlns:a16="http://schemas.microsoft.com/office/drawing/2014/main" id="{635EFE82-547C-2047-B419-338EBBC996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61988" y="5314399"/>
            <a:ext cx="1278468" cy="1278468"/>
          </a:xfrm>
          <a:prstGeom prst="rect">
            <a:avLst/>
          </a:prstGeom>
          <a:ln w="12700">
            <a:miter lim="400000"/>
            <a:headEnd/>
            <a:tailEnd/>
          </a:ln>
        </p:spPr>
      </p:pic>
      <p:sp>
        <p:nvSpPr>
          <p:cNvPr id="10" name="文本框 35">
            <a:extLst>
              <a:ext uri="{FF2B5EF4-FFF2-40B4-BE49-F238E27FC236}">
                <a16:creationId xmlns:a16="http://schemas.microsoft.com/office/drawing/2014/main" id="{728647DF-7C71-C24D-93E0-F286943CC4C1}"/>
              </a:ext>
            </a:extLst>
          </p:cNvPr>
          <p:cNvSpPr txBox="1"/>
          <p:nvPr/>
        </p:nvSpPr>
        <p:spPr>
          <a:xfrm>
            <a:off x="290851" y="270549"/>
            <a:ext cx="932180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000" b="1" spc="600" dirty="0">
                <a:solidFill>
                  <a:schemeClr val="bg1"/>
                </a:solidFill>
                <a:latin typeface="微软雅黑" panose="020B0503020204020204" pitchFamily="34" charset="-122"/>
                <a:ea typeface="微软雅黑" panose="020B0503020204020204" pitchFamily="34" charset="-122"/>
              </a:rPr>
              <a:t>深圳微迅信息科技有限公司</a:t>
            </a:r>
            <a:endParaRPr kumimoji="0" lang="zh-CN" altLang="en-US" sz="2000" b="1" u="none" strike="noStrike" cap="none" spc="600" normalizeH="0" baseline="0" dirty="0">
              <a:ln>
                <a:noFill/>
              </a:ln>
              <a:solidFill>
                <a:schemeClr val="bg1"/>
              </a:solidFill>
              <a:effectLst/>
              <a:uFillTx/>
              <a:latin typeface="微软雅黑" panose="020B0503020204020204" pitchFamily="34" charset="-122"/>
              <a:ea typeface="微软雅黑" panose="020B0503020204020204" pitchFamily="34" charset="-122"/>
              <a:sym typeface="等线" panose="02010600030101010101" charset="-122"/>
            </a:endParaRPr>
          </a:p>
        </p:txBody>
      </p:sp>
      <p:sp>
        <p:nvSpPr>
          <p:cNvPr id="11" name="文本框 36">
            <a:extLst>
              <a:ext uri="{FF2B5EF4-FFF2-40B4-BE49-F238E27FC236}">
                <a16:creationId xmlns:a16="http://schemas.microsoft.com/office/drawing/2014/main" id="{6ECAA0D2-C396-B840-8884-34EF8F791884}"/>
              </a:ext>
            </a:extLst>
          </p:cNvPr>
          <p:cNvSpPr txBox="1"/>
          <p:nvPr/>
        </p:nvSpPr>
        <p:spPr>
          <a:xfrm>
            <a:off x="290851" y="607963"/>
            <a:ext cx="325826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GB" altLang="zh-CN" sz="1400" dirty="0">
                <a:solidFill>
                  <a:schemeClr val="bg1"/>
                </a:solidFill>
              </a:rPr>
              <a:t>Shenzhen Weixun Info and Tech Co., Ltd.</a:t>
            </a:r>
          </a:p>
        </p:txBody>
      </p:sp>
    </p:spTree>
    <p:extLst>
      <p:ext uri="{BB962C8B-B14F-4D97-AF65-F5344CB8AC3E}">
        <p14:creationId xmlns:p14="http://schemas.microsoft.com/office/powerpoint/2010/main" val="106208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제목 25"/>
          <p:cNvSpPr>
            <a:spLocks noGrp="1"/>
          </p:cNvSpPr>
          <p:nvPr>
            <p:ph type="title"/>
          </p:nvPr>
        </p:nvSpPr>
        <p:spPr/>
        <p:txBody>
          <a:bodyPr/>
          <a:lstStyle/>
          <a:p>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X-</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Framework</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及 </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X-Solutions</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 对应智能工厂</a:t>
            </a:r>
            <a:r>
              <a:rPr kumimoji="1" lang="ko-KR" altLang="en-US" dirty="0" err="1">
                <a:latin typeface="微软雅黑" panose="020B0503020204020204" pitchFamily="34" charset="-122"/>
                <a:ea typeface="微软雅黑" panose="020B0503020204020204" pitchFamily="34" charset="-122"/>
                <a:cs typeface="微软雅黑" panose="020B0503020204020204" pitchFamily="34" charset="-122"/>
              </a:rPr>
              <a:t>的</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模型</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 </a:t>
            </a:r>
            <a:endParaRPr kumimoji="1" lang="ko-KR" altLang="en-US" dirty="0"/>
          </a:p>
        </p:txBody>
      </p:sp>
      <p:pic>
        <p:nvPicPr>
          <p:cNvPr id="6" name="图片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1464" y="1268760"/>
            <a:ext cx="7393024" cy="4548706"/>
          </a:xfrm>
          <a:prstGeom prst="rect">
            <a:avLst/>
          </a:prstGeom>
        </p:spPr>
      </p:pic>
      <p:grpSp>
        <p:nvGrpSpPr>
          <p:cNvPr id="7" name="组 10"/>
          <p:cNvGrpSpPr/>
          <p:nvPr/>
        </p:nvGrpSpPr>
        <p:grpSpPr>
          <a:xfrm>
            <a:off x="8732249" y="1358459"/>
            <a:ext cx="487279" cy="4459965"/>
            <a:chOff x="10477805" y="633335"/>
            <a:chExt cx="487279" cy="5447988"/>
          </a:xfrm>
        </p:grpSpPr>
        <p:sp>
          <p:nvSpPr>
            <p:cNvPr id="8" name="矩形 505"/>
            <p:cNvSpPr/>
            <p:nvPr/>
          </p:nvSpPr>
          <p:spPr>
            <a:xfrm>
              <a:off x="10477805" y="5257437"/>
              <a:ext cx="487279" cy="823886"/>
            </a:xfrm>
            <a:prstGeom prst="rect">
              <a:avLst/>
            </a:prstGeom>
            <a:solidFill>
              <a:srgbClr val="7AC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微软雅黑 Light" panose="020B0502040204020203" pitchFamily="34" charset="-122"/>
                  <a:ea typeface="微软雅黑 Light" panose="020B0502040204020203" pitchFamily="34" charset="-122"/>
                  <a:cs typeface="微软雅黑 Light" panose="020B0502040204020203" pitchFamily="34" charset="-122"/>
                </a:rPr>
                <a:t>一网</a:t>
              </a:r>
            </a:p>
          </p:txBody>
        </p:sp>
        <p:sp>
          <p:nvSpPr>
            <p:cNvPr id="9" name="矩形 506"/>
            <p:cNvSpPr/>
            <p:nvPr/>
          </p:nvSpPr>
          <p:spPr>
            <a:xfrm>
              <a:off x="10477806" y="4260662"/>
              <a:ext cx="487278" cy="886738"/>
            </a:xfrm>
            <a:prstGeom prst="rect">
              <a:avLst/>
            </a:prstGeom>
            <a:solidFill>
              <a:srgbClr val="E67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微软雅黑 Light" panose="020B0502040204020203" pitchFamily="34" charset="-122"/>
                  <a:ea typeface="微软雅黑 Light" panose="020B0502040204020203" pitchFamily="34" charset="-122"/>
                  <a:cs typeface="微软雅黑 Light" panose="020B0502040204020203" pitchFamily="34" charset="-122"/>
                </a:rPr>
                <a:t>一硬</a:t>
              </a:r>
            </a:p>
          </p:txBody>
        </p:sp>
        <p:sp>
          <p:nvSpPr>
            <p:cNvPr id="10" name="矩形 507"/>
            <p:cNvSpPr/>
            <p:nvPr/>
          </p:nvSpPr>
          <p:spPr>
            <a:xfrm>
              <a:off x="10477806" y="3183173"/>
              <a:ext cx="487278" cy="956402"/>
            </a:xfrm>
            <a:prstGeom prst="rect">
              <a:avLst/>
            </a:prstGeom>
            <a:solidFill>
              <a:srgbClr val="F0A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微软雅黑 Light" panose="020B0502040204020203" pitchFamily="34" charset="-122"/>
                  <a:ea typeface="微软雅黑 Light" panose="020B0502040204020203" pitchFamily="34" charset="-122"/>
                  <a:cs typeface="微软雅黑 Light" panose="020B0502040204020203" pitchFamily="34" charset="-122"/>
                </a:rPr>
                <a:t>一软</a:t>
              </a:r>
            </a:p>
          </p:txBody>
        </p:sp>
        <p:sp>
          <p:nvSpPr>
            <p:cNvPr id="11" name="矩形 508"/>
            <p:cNvSpPr/>
            <p:nvPr/>
          </p:nvSpPr>
          <p:spPr>
            <a:xfrm>
              <a:off x="10477805" y="1958388"/>
              <a:ext cx="487279" cy="1118861"/>
            </a:xfrm>
            <a:prstGeom prst="rect">
              <a:avLst/>
            </a:prstGeom>
            <a:solidFill>
              <a:srgbClr val="02A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微软雅黑 Light" panose="020B0502040204020203" pitchFamily="34" charset="-122"/>
                  <a:ea typeface="微软雅黑 Light" panose="020B0502040204020203" pitchFamily="34" charset="-122"/>
                  <a:cs typeface="微软雅黑 Light" panose="020B0502040204020203" pitchFamily="34" charset="-122"/>
                </a:rPr>
                <a:t>一平台</a:t>
              </a:r>
            </a:p>
          </p:txBody>
        </p:sp>
        <p:sp>
          <p:nvSpPr>
            <p:cNvPr id="12" name="矩形 509"/>
            <p:cNvSpPr/>
            <p:nvPr/>
          </p:nvSpPr>
          <p:spPr>
            <a:xfrm>
              <a:off x="10477805" y="633335"/>
              <a:ext cx="487279" cy="1214987"/>
            </a:xfrm>
            <a:prstGeom prst="rect">
              <a:avLst/>
            </a:prstGeom>
            <a:solidFill>
              <a:srgbClr val="F0A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latin typeface="微软雅黑 Light" panose="020B0502040204020203" pitchFamily="34" charset="-122"/>
                  <a:ea typeface="微软雅黑 Light" panose="020B0502040204020203" pitchFamily="34" charset="-122"/>
                  <a:cs typeface="微软雅黑 Light" panose="020B0502040204020203" pitchFamily="34" charset="-122"/>
                </a:rPr>
                <a:t>一软</a:t>
              </a:r>
            </a:p>
          </p:txBody>
        </p:sp>
      </p:grpSp>
      <p:pic>
        <p:nvPicPr>
          <p:cNvPr id="13" name="图片 504"/>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2008" y="3697628"/>
            <a:ext cx="737001" cy="279437"/>
          </a:xfrm>
          <a:prstGeom prst="rect">
            <a:avLst/>
          </a:prstGeom>
        </p:spPr>
      </p:pic>
      <p:grpSp>
        <p:nvGrpSpPr>
          <p:cNvPr id="14" name="组 6"/>
          <p:cNvGrpSpPr/>
          <p:nvPr/>
        </p:nvGrpSpPr>
        <p:grpSpPr>
          <a:xfrm>
            <a:off x="9274708" y="1478227"/>
            <a:ext cx="1332333" cy="708999"/>
            <a:chOff x="8407101" y="1428399"/>
            <a:chExt cx="1332333" cy="708999"/>
          </a:xfrm>
        </p:grpSpPr>
        <p:pic>
          <p:nvPicPr>
            <p:cNvPr id="15" name="图片 510"/>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07101" y="1428399"/>
              <a:ext cx="631769" cy="244332"/>
            </a:xfrm>
            <a:prstGeom prst="rect">
              <a:avLst/>
            </a:prstGeom>
          </p:spPr>
        </p:pic>
        <p:pic>
          <p:nvPicPr>
            <p:cNvPr id="16" name="图片 511"/>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03722" y="1431056"/>
              <a:ext cx="654087" cy="229193"/>
            </a:xfrm>
            <a:prstGeom prst="rect">
              <a:avLst/>
            </a:prstGeom>
          </p:spPr>
        </p:pic>
        <p:pic>
          <p:nvPicPr>
            <p:cNvPr id="17" name="图片 512"/>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20688" y="1750487"/>
              <a:ext cx="853584" cy="230202"/>
            </a:xfrm>
            <a:prstGeom prst="rect">
              <a:avLst/>
            </a:prstGeom>
          </p:spPr>
        </p:pic>
        <p:pic>
          <p:nvPicPr>
            <p:cNvPr id="18" name="图片 513"/>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43533" y="1917151"/>
              <a:ext cx="1043128" cy="220247"/>
            </a:xfrm>
            <a:prstGeom prst="rect">
              <a:avLst/>
            </a:prstGeom>
          </p:spPr>
        </p:pic>
        <p:pic>
          <p:nvPicPr>
            <p:cNvPr id="19" name="图片 514"/>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10083" y="1615550"/>
              <a:ext cx="597584" cy="210977"/>
            </a:xfrm>
            <a:prstGeom prst="rect">
              <a:avLst/>
            </a:prstGeom>
          </p:spPr>
        </p:pic>
        <p:pic>
          <p:nvPicPr>
            <p:cNvPr id="20" name="图片 3"/>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34401" y="1645516"/>
              <a:ext cx="560815" cy="149720"/>
            </a:xfrm>
            <a:prstGeom prst="rect">
              <a:avLst/>
            </a:prstGeom>
          </p:spPr>
        </p:pic>
        <p:pic>
          <p:nvPicPr>
            <p:cNvPr id="21" name="图片 5"/>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79577" y="1802481"/>
              <a:ext cx="459857" cy="142276"/>
            </a:xfrm>
            <a:prstGeom prst="rect">
              <a:avLst/>
            </a:prstGeom>
          </p:spPr>
        </p:pic>
      </p:grpSp>
      <p:sp>
        <p:nvSpPr>
          <p:cNvPr id="22" name="文本框 7"/>
          <p:cNvSpPr txBox="1"/>
          <p:nvPr/>
        </p:nvSpPr>
        <p:spPr>
          <a:xfrm>
            <a:off x="9273022" y="2829512"/>
            <a:ext cx="1425327" cy="276999"/>
          </a:xfrm>
          <a:prstGeom prst="rect">
            <a:avLst/>
          </a:prstGeom>
          <a:noFill/>
        </p:spPr>
        <p:txBody>
          <a:bodyPr wrap="none" rtlCol="0">
            <a:spAutoFit/>
          </a:bodyPr>
          <a:lstStyle/>
          <a:p>
            <a:r>
              <a:rPr kumimoji="1" lang="en-US" altLang="zh-CN" sz="1200" b="1" dirty="0">
                <a:solidFill>
                  <a:srgbClr val="0070C0"/>
                </a:solidFill>
              </a:rPr>
              <a:t>X-FRAMEWORK</a:t>
            </a:r>
            <a:endParaRPr kumimoji="1" lang="zh-CN" altLang="en-US" sz="1200" b="1" dirty="0">
              <a:solidFill>
                <a:srgbClr val="0070C0"/>
              </a:solidFill>
            </a:endParaRPr>
          </a:p>
        </p:txBody>
      </p:sp>
      <p:sp>
        <p:nvSpPr>
          <p:cNvPr id="23" name="슬라이드 번호 개체 틀 3">
            <a:extLst>
              <a:ext uri="{FF2B5EF4-FFF2-40B4-BE49-F238E27FC236}">
                <a16:creationId xmlns:a16="http://schemas.microsoft.com/office/drawing/2014/main" id="{C355ABDD-7166-E44E-9725-7ED248060AB3}"/>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latin typeface="微软雅黑" panose="020B0503020204020204" pitchFamily="34" charset="-122"/>
              </a:rPr>
              <a:t>14</a:t>
            </a:fld>
            <a:endParaRPr lang="ko-KR" altLang="en-US" dirty="0">
              <a:latin typeface="微软雅黑" panose="020B0503020204020204" pitchFamily="34" charset="-122"/>
            </a:endParaRPr>
          </a:p>
        </p:txBody>
      </p:sp>
      <p:sp>
        <p:nvSpPr>
          <p:cNvPr id="24" name="矩形: 圆角 23">
            <a:extLst>
              <a:ext uri="{FF2B5EF4-FFF2-40B4-BE49-F238E27FC236}">
                <a16:creationId xmlns:a16="http://schemas.microsoft.com/office/drawing/2014/main" id="{5B791D9F-03A7-452E-8F93-482897313D1D}"/>
              </a:ext>
            </a:extLst>
          </p:cNvPr>
          <p:cNvSpPr/>
          <p:nvPr/>
        </p:nvSpPr>
        <p:spPr>
          <a:xfrm>
            <a:off x="11407806" y="53269"/>
            <a:ext cx="736848" cy="177550"/>
          </a:xfrm>
          <a:prstGeom prst="roundRect">
            <a:avLst/>
          </a:prstGeom>
          <a:solidFill>
            <a:srgbClr val="9DB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latin typeface="微软雅黑" panose="020B0503020204020204" pitchFamily="34" charset="-122"/>
                <a:ea typeface="微软雅黑" panose="020B0503020204020204" pitchFamily="34" charset="-122"/>
              </a:rPr>
              <a:t>WX-02-1</a:t>
            </a:r>
          </a:p>
        </p:txBody>
      </p:sp>
    </p:spTree>
    <p:extLst>
      <p:ext uri="{BB962C8B-B14F-4D97-AF65-F5344CB8AC3E}">
        <p14:creationId xmlns:p14="http://schemas.microsoft.com/office/powerpoint/2010/main" val="1026299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X-Framework</a:t>
            </a:r>
            <a:r>
              <a:rPr kumimoji="1" lang="ko-KR" altLang="en-US" dirty="0"/>
              <a:t> </a:t>
            </a:r>
            <a:r>
              <a:rPr kumimoji="1" lang="zh-CN" altLang="en-US" dirty="0"/>
              <a:t>架构</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15</a:t>
            </a:fld>
            <a:endParaRPr lang="ko-KR" altLang="en-US" dirty="0"/>
          </a:p>
        </p:txBody>
      </p:sp>
      <p:grpSp>
        <p:nvGrpSpPr>
          <p:cNvPr id="4" name="组合 93"/>
          <p:cNvGrpSpPr/>
          <p:nvPr/>
        </p:nvGrpSpPr>
        <p:grpSpPr>
          <a:xfrm>
            <a:off x="1650016" y="859815"/>
            <a:ext cx="8891967" cy="5138369"/>
            <a:chOff x="369654" y="727191"/>
            <a:chExt cx="11486988" cy="5910201"/>
          </a:xfrm>
        </p:grpSpPr>
        <p:grpSp>
          <p:nvGrpSpPr>
            <p:cNvPr id="5" name="组合 91"/>
            <p:cNvGrpSpPr/>
            <p:nvPr/>
          </p:nvGrpSpPr>
          <p:grpSpPr>
            <a:xfrm>
              <a:off x="369654" y="727191"/>
              <a:ext cx="11486988" cy="5848802"/>
              <a:chOff x="369654" y="727191"/>
              <a:chExt cx="11486988" cy="5848802"/>
            </a:xfrm>
          </p:grpSpPr>
          <p:sp>
            <p:nvSpPr>
              <p:cNvPr id="18" name="Rectangle 7"/>
              <p:cNvSpPr>
                <a:spLocks noChangeArrowheads="1"/>
              </p:cNvSpPr>
              <p:nvPr/>
            </p:nvSpPr>
            <p:spPr bwMode="auto">
              <a:xfrm>
                <a:off x="371046" y="1739012"/>
                <a:ext cx="5224800" cy="4225196"/>
              </a:xfrm>
              <a:prstGeom prst="roundRect">
                <a:avLst>
                  <a:gd name="adj" fmla="val 1804"/>
                </a:avLst>
              </a:prstGeom>
              <a:solidFill>
                <a:srgbClr val="F6F6F6"/>
              </a:solidFill>
              <a:ln w="12700" cap="flat" cmpd="sng" algn="ctr">
                <a:solidFill>
                  <a:schemeClr val="bg1">
                    <a:lumMod val="85000"/>
                  </a:schemeClr>
                </a:solidFill>
                <a:prstDash val="solid"/>
              </a:ln>
              <a:effectLst>
                <a:outerShdw blurRad="30480" dist="23000" dir="5400000" rotWithShape="0">
                  <a:srgbClr val="000000">
                    <a:alpha val="15000"/>
                  </a:srgbClr>
                </a:outerShdw>
              </a:effectLst>
            </p:spPr>
            <p:txBody>
              <a:bodyPr tIns="180000" rtlCol="0" anchor="ctr"/>
              <a:lstStyle/>
              <a:p>
                <a:pPr algn="ctr" defTabSz="457200"/>
                <a:endParaRPr lang="ko-KR" altLang="ko-KR" kern="0" dirty="0">
                  <a:solidFill>
                    <a:srgbClr val="C43243"/>
                  </a:solidFill>
                  <a:latin typeface="Calibri" panose="020F0502020204030204"/>
                </a:endParaRPr>
              </a:p>
            </p:txBody>
          </p:sp>
          <p:sp>
            <p:nvSpPr>
              <p:cNvPr id="19" name="Rectangle 7"/>
              <p:cNvSpPr>
                <a:spLocks noChangeArrowheads="1"/>
              </p:cNvSpPr>
              <p:nvPr/>
            </p:nvSpPr>
            <p:spPr bwMode="auto">
              <a:xfrm>
                <a:off x="5777187" y="1739013"/>
                <a:ext cx="6079455" cy="4225195"/>
              </a:xfrm>
              <a:prstGeom prst="roundRect">
                <a:avLst>
                  <a:gd name="adj" fmla="val 1872"/>
                </a:avLst>
              </a:prstGeom>
              <a:solidFill>
                <a:srgbClr val="F6F6F6"/>
              </a:solidFill>
              <a:ln w="12700" cap="flat" cmpd="sng" algn="ctr">
                <a:solidFill>
                  <a:schemeClr val="bg1">
                    <a:lumMod val="85000"/>
                  </a:schemeClr>
                </a:solidFill>
                <a:prstDash val="solid"/>
              </a:ln>
              <a:effectLst>
                <a:outerShdw blurRad="30480" dist="23000" dir="5400000" rotWithShape="0">
                  <a:srgbClr val="000000">
                    <a:alpha val="15000"/>
                  </a:srgbClr>
                </a:outerShdw>
              </a:effectLst>
            </p:spPr>
            <p:txBody>
              <a:bodyPr tIns="180000" rtlCol="0" anchor="ctr"/>
              <a:lstStyle/>
              <a:p>
                <a:pPr algn="ctr" defTabSz="457200"/>
                <a:endParaRPr lang="ko-KR" altLang="ko-KR" kern="0" dirty="0">
                  <a:solidFill>
                    <a:srgbClr val="C43243"/>
                  </a:solidFill>
                  <a:latin typeface="Calibri" panose="020F0502020204030204"/>
                </a:endParaRPr>
              </a:p>
            </p:txBody>
          </p:sp>
          <p:grpSp>
            <p:nvGrpSpPr>
              <p:cNvPr id="20" name="Group 144"/>
              <p:cNvGrpSpPr/>
              <p:nvPr/>
            </p:nvGrpSpPr>
            <p:grpSpPr>
              <a:xfrm>
                <a:off x="5889028" y="4407151"/>
                <a:ext cx="5848615" cy="612000"/>
                <a:chOff x="4784835" y="4407151"/>
                <a:chExt cx="4752000" cy="612000"/>
              </a:xfrm>
            </p:grpSpPr>
            <p:sp>
              <p:nvSpPr>
                <p:cNvPr id="108" name="Rectangle 196"/>
                <p:cNvSpPr>
                  <a:spLocks noChangeArrowheads="1"/>
                </p:cNvSpPr>
                <p:nvPr/>
              </p:nvSpPr>
              <p:spPr bwMode="auto">
                <a:xfrm>
                  <a:off x="4784835" y="4407151"/>
                  <a:ext cx="4752000" cy="612000"/>
                </a:xfrm>
                <a:prstGeom prst="roundRect">
                  <a:avLst>
                    <a:gd name="adj" fmla="val 14065"/>
                  </a:avLst>
                </a:prstGeom>
                <a:solidFill>
                  <a:schemeClr val="bg1"/>
                </a:solidFill>
                <a:ln w="3175" cap="rnd" cmpd="sng">
                  <a:solidFill>
                    <a:srgbClr val="466AB2">
                      <a:alpha val="50196"/>
                    </a:srgbClr>
                  </a:solidFill>
                  <a:prstDash val="solid"/>
                  <a:miter lim="800000"/>
                </a:ln>
              </p:spPr>
              <p:txBody>
                <a:bodyPr/>
                <a:lstStyle/>
                <a:p>
                  <a:r>
                    <a:rPr lang="en-US" altLang="ko-KR" sz="1000" b="1" dirty="0">
                      <a:solidFill>
                        <a:srgbClr val="4B85AB"/>
                      </a:solidFill>
                      <a:latin typeface="Malgun Gothic" panose="020B0503020000020004" pitchFamily="50" charset="-127"/>
                      <a:ea typeface="Malgun Gothic" panose="020B0503020000020004" pitchFamily="50" charset="-127"/>
                      <a:cs typeface="Malgun Gothic" panose="020B0503020000020004" pitchFamily="50" charset="-127"/>
                    </a:rPr>
                    <a:t>Base</a:t>
                  </a:r>
                  <a:br>
                    <a:rPr lang="en-US" altLang="ko-KR" sz="1000" b="1" dirty="0">
                      <a:solidFill>
                        <a:srgbClr val="4B85AB"/>
                      </a:solidFill>
                      <a:latin typeface="Malgun Gothic" panose="020B0503020000020004" pitchFamily="50" charset="-127"/>
                      <a:ea typeface="Malgun Gothic" panose="020B0503020000020004" pitchFamily="50" charset="-127"/>
                      <a:cs typeface="Malgun Gothic" panose="020B0503020000020004" pitchFamily="50" charset="-127"/>
                    </a:rPr>
                  </a:br>
                  <a:r>
                    <a:rPr lang="en-US" altLang="ko-KR" sz="1000" dirty="0">
                      <a:solidFill>
                        <a:srgbClr val="4B85AB"/>
                      </a:solidFill>
                      <a:latin typeface="Malgun Gothic" panose="020B0503020000020004" pitchFamily="50" charset="-127"/>
                      <a:ea typeface="Malgun Gothic" panose="020B0503020000020004" pitchFamily="50" charset="-127"/>
                      <a:cs typeface="Malgun Gothic" panose="020B0503020000020004" pitchFamily="50" charset="-127"/>
                    </a:rPr>
                    <a:t>Technologies</a:t>
                  </a:r>
                  <a:endParaRPr lang="ko-KR" altLang="en-US" sz="1000" dirty="0">
                    <a:solidFill>
                      <a:srgbClr val="4B85AB"/>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109" name="TextBox 28"/>
                <p:cNvSpPr txBox="1"/>
                <p:nvPr/>
              </p:nvSpPr>
              <p:spPr>
                <a:xfrm>
                  <a:off x="5762293" y="4484223"/>
                  <a:ext cx="1836000" cy="216000"/>
                </a:xfrm>
                <a:prstGeom prst="roundRect">
                  <a:avLst/>
                </a:prstGeom>
                <a:solidFill>
                  <a:srgbClr val="366D87"/>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Web Storage / Web Socket</a:t>
                  </a:r>
                </a:p>
              </p:txBody>
            </p:sp>
            <p:sp>
              <p:nvSpPr>
                <p:cNvPr id="110" name="TextBox 29"/>
                <p:cNvSpPr txBox="1"/>
                <p:nvPr/>
              </p:nvSpPr>
              <p:spPr>
                <a:xfrm>
                  <a:off x="6909135" y="4753764"/>
                  <a:ext cx="1260000" cy="216000"/>
                </a:xfrm>
                <a:prstGeom prst="roundRect">
                  <a:avLst/>
                </a:prstGeom>
                <a:solidFill>
                  <a:srgbClr val="366D87"/>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Web Component</a:t>
                  </a:r>
                </a:p>
              </p:txBody>
            </p:sp>
            <p:sp>
              <p:nvSpPr>
                <p:cNvPr id="111" name="TextBox 30"/>
                <p:cNvSpPr txBox="1"/>
                <p:nvPr/>
              </p:nvSpPr>
              <p:spPr>
                <a:xfrm>
                  <a:off x="8250776" y="4753764"/>
                  <a:ext cx="1190819" cy="216000"/>
                </a:xfrm>
                <a:prstGeom prst="roundRect">
                  <a:avLst/>
                </a:prstGeom>
                <a:solidFill>
                  <a:srgbClr val="366D87"/>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Canvas 2D</a:t>
                  </a:r>
                </a:p>
              </p:txBody>
            </p:sp>
            <p:sp>
              <p:nvSpPr>
                <p:cNvPr id="112" name="TextBox 31"/>
                <p:cNvSpPr txBox="1"/>
                <p:nvPr/>
              </p:nvSpPr>
              <p:spPr>
                <a:xfrm>
                  <a:off x="7657180" y="4484223"/>
                  <a:ext cx="611400" cy="216000"/>
                </a:xfrm>
                <a:prstGeom prst="roundRect">
                  <a:avLst/>
                </a:prstGeom>
                <a:solidFill>
                  <a:srgbClr val="366D87"/>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CSS3</a:t>
                  </a:r>
                </a:p>
              </p:txBody>
            </p:sp>
            <p:sp>
              <p:nvSpPr>
                <p:cNvPr id="113" name="TextBox 32"/>
                <p:cNvSpPr txBox="1"/>
                <p:nvPr/>
              </p:nvSpPr>
              <p:spPr>
                <a:xfrm>
                  <a:off x="8330603" y="4484223"/>
                  <a:ext cx="1116000" cy="216000"/>
                </a:xfrm>
                <a:prstGeom prst="roundRect">
                  <a:avLst/>
                </a:prstGeom>
                <a:solidFill>
                  <a:srgbClr val="366D87"/>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JavaScript</a:t>
                  </a:r>
                </a:p>
              </p:txBody>
            </p:sp>
            <p:sp>
              <p:nvSpPr>
                <p:cNvPr id="114" name="TextBox 33"/>
                <p:cNvSpPr txBox="1"/>
                <p:nvPr/>
              </p:nvSpPr>
              <p:spPr>
                <a:xfrm>
                  <a:off x="5762293" y="4753764"/>
                  <a:ext cx="1071852" cy="216000"/>
                </a:xfrm>
                <a:prstGeom prst="roundRect">
                  <a:avLst/>
                </a:prstGeom>
                <a:solidFill>
                  <a:srgbClr val="FFC000"/>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HTML 5</a:t>
                  </a:r>
                </a:p>
              </p:txBody>
            </p:sp>
          </p:grpSp>
          <p:grpSp>
            <p:nvGrpSpPr>
              <p:cNvPr id="21" name="Group 143"/>
              <p:cNvGrpSpPr/>
              <p:nvPr/>
            </p:nvGrpSpPr>
            <p:grpSpPr>
              <a:xfrm>
                <a:off x="5889028" y="3948926"/>
                <a:ext cx="5836578" cy="355818"/>
                <a:chOff x="4784835" y="3948926"/>
                <a:chExt cx="4742220" cy="355818"/>
              </a:xfrm>
            </p:grpSpPr>
            <p:sp>
              <p:nvSpPr>
                <p:cNvPr id="105" name="Rectangle 196"/>
                <p:cNvSpPr>
                  <a:spLocks noChangeArrowheads="1"/>
                </p:cNvSpPr>
                <p:nvPr/>
              </p:nvSpPr>
              <p:spPr bwMode="auto">
                <a:xfrm>
                  <a:off x="4784835" y="3948926"/>
                  <a:ext cx="4742220" cy="355818"/>
                </a:xfrm>
                <a:prstGeom prst="roundRect">
                  <a:avLst>
                    <a:gd name="adj" fmla="val 18156"/>
                  </a:avLst>
                </a:prstGeom>
                <a:solidFill>
                  <a:schemeClr val="bg1"/>
                </a:solidFill>
                <a:ln w="3175" cap="rnd" cmpd="sng">
                  <a:solidFill>
                    <a:srgbClr val="2D828B">
                      <a:alpha val="50196"/>
                    </a:srgbClr>
                  </a:solidFill>
                  <a:prstDash val="solid"/>
                  <a:miter lim="800000"/>
                </a:ln>
              </p:spPr>
              <p:txBody>
                <a:bodyPr tIns="0"/>
                <a:lstStyle/>
                <a:p>
                  <a:r>
                    <a:rPr lang="en-US" altLang="ko-KR" sz="1000" b="1" dirty="0">
                      <a:solidFill>
                        <a:srgbClr val="34949F"/>
                      </a:solidFill>
                      <a:latin typeface="Malgun Gothic" panose="020B0503020000020004" pitchFamily="50" charset="-127"/>
                      <a:ea typeface="Malgun Gothic" panose="020B0503020000020004" pitchFamily="50" charset="-127"/>
                      <a:cs typeface="Malgun Gothic" panose="020B0503020000020004" pitchFamily="50" charset="-127"/>
                    </a:rPr>
                    <a:t>JavaScript</a:t>
                  </a:r>
                </a:p>
                <a:p>
                  <a:r>
                    <a:rPr lang="en-US" altLang="ko-KR" sz="1000" dirty="0">
                      <a:solidFill>
                        <a:srgbClr val="34949F"/>
                      </a:solidFill>
                      <a:latin typeface="Malgun Gothic" panose="020B0503020000020004" pitchFamily="50" charset="-127"/>
                      <a:ea typeface="Malgun Gothic" panose="020B0503020000020004" pitchFamily="50" charset="-127"/>
                      <a:cs typeface="Malgun Gothic" panose="020B0503020000020004" pitchFamily="50" charset="-127"/>
                    </a:rPr>
                    <a:t>Libraries</a:t>
                  </a:r>
                  <a:endParaRPr lang="ko-KR" altLang="en-US" sz="1000" dirty="0">
                    <a:solidFill>
                      <a:srgbClr val="34949F"/>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106" name="TextBox 35"/>
                <p:cNvSpPr txBox="1"/>
                <p:nvPr/>
              </p:nvSpPr>
              <p:spPr>
                <a:xfrm>
                  <a:off x="5700348" y="4012925"/>
                  <a:ext cx="1116000" cy="216000"/>
                </a:xfrm>
                <a:prstGeom prst="roundRect">
                  <a:avLst/>
                </a:prstGeom>
                <a:solidFill>
                  <a:srgbClr val="FFC000"/>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Calibri" panose="020F0502020204030204" pitchFamily="34" charset="0"/>
                    </a:defRPr>
                  </a:lvl1pPr>
                </a:lstStyle>
                <a:p>
                  <a:r>
                    <a:rPr lang="en-US" dirty="0">
                      <a:latin typeface="Malgun Gothic" panose="020B0503020000020004" pitchFamily="50" charset="-127"/>
                      <a:ea typeface="Malgun Gothic" panose="020B0503020000020004" pitchFamily="50" charset="-127"/>
                      <a:cs typeface="Malgun Gothic" panose="020B0503020000020004" pitchFamily="50" charset="-127"/>
                    </a:rPr>
                    <a:t>Google Polymer</a:t>
                  </a:r>
                </a:p>
              </p:txBody>
            </p:sp>
            <p:sp>
              <p:nvSpPr>
                <p:cNvPr id="107" name="TextBox 36"/>
                <p:cNvSpPr txBox="1"/>
                <p:nvPr/>
              </p:nvSpPr>
              <p:spPr>
                <a:xfrm>
                  <a:off x="6894583" y="4024799"/>
                  <a:ext cx="2556000" cy="216000"/>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dirty="0" err="1"/>
                    <a:t>Dataludi</a:t>
                  </a:r>
                  <a:r>
                    <a:rPr lang="en-US" dirty="0"/>
                    <a:t> – Canvas Based Grid </a:t>
                  </a:r>
                </a:p>
              </p:txBody>
            </p:sp>
          </p:grpSp>
          <p:grpSp>
            <p:nvGrpSpPr>
              <p:cNvPr id="22" name="Group 142"/>
              <p:cNvGrpSpPr/>
              <p:nvPr/>
            </p:nvGrpSpPr>
            <p:grpSpPr>
              <a:xfrm>
                <a:off x="5889028" y="3225906"/>
                <a:ext cx="5836578" cy="612000"/>
                <a:chOff x="4784835" y="3225906"/>
                <a:chExt cx="4742220" cy="612000"/>
              </a:xfrm>
            </p:grpSpPr>
            <p:sp>
              <p:nvSpPr>
                <p:cNvPr id="99" name="Rectangle 196"/>
                <p:cNvSpPr>
                  <a:spLocks noChangeArrowheads="1"/>
                </p:cNvSpPr>
                <p:nvPr/>
              </p:nvSpPr>
              <p:spPr bwMode="auto">
                <a:xfrm>
                  <a:off x="4784835" y="3225906"/>
                  <a:ext cx="4742220" cy="612000"/>
                </a:xfrm>
                <a:prstGeom prst="roundRect">
                  <a:avLst>
                    <a:gd name="adj" fmla="val 10348"/>
                  </a:avLst>
                </a:prstGeom>
                <a:solidFill>
                  <a:schemeClr val="bg1"/>
                </a:solidFill>
                <a:ln w="3175" cap="rnd" cmpd="sng">
                  <a:solidFill>
                    <a:srgbClr val="466AB2">
                      <a:alpha val="50196"/>
                    </a:srgbClr>
                  </a:solidFill>
                  <a:prstDash val="solid"/>
                  <a:miter lim="800000"/>
                </a:ln>
              </p:spPr>
              <p:txBody>
                <a:bodyPr/>
                <a:lstStyle/>
                <a:p>
                  <a:r>
                    <a:rPr lang="en-US" altLang="ko-KR" sz="1000" b="1" dirty="0">
                      <a:solidFill>
                        <a:srgbClr val="4B85AB"/>
                      </a:solidFill>
                      <a:latin typeface="Malgun Gothic" panose="020B0503020000020004" pitchFamily="50" charset="-127"/>
                      <a:ea typeface="Malgun Gothic" panose="020B0503020000020004" pitchFamily="50" charset="-127"/>
                      <a:cs typeface="Malgun Gothic" panose="020B0503020000020004" pitchFamily="50" charset="-127"/>
                    </a:rPr>
                    <a:t>Application</a:t>
                  </a:r>
                </a:p>
                <a:p>
                  <a:r>
                    <a:rPr lang="en-US" altLang="ko-KR" sz="1000" b="1" dirty="0">
                      <a:solidFill>
                        <a:srgbClr val="4B85AB"/>
                      </a:solidFill>
                      <a:latin typeface="Malgun Gothic" panose="020B0503020000020004" pitchFamily="50" charset="-127"/>
                      <a:ea typeface="Malgun Gothic" panose="020B0503020000020004" pitchFamily="50" charset="-127"/>
                      <a:cs typeface="Malgun Gothic" panose="020B0503020000020004" pitchFamily="50" charset="-127"/>
                    </a:rPr>
                    <a:t>Core</a:t>
                  </a:r>
                  <a:endParaRPr lang="ko-KR" altLang="en-US" sz="1000" b="1" dirty="0">
                    <a:solidFill>
                      <a:srgbClr val="4B85AB"/>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100" name="TextBox 38"/>
                <p:cNvSpPr txBox="1"/>
                <p:nvPr/>
              </p:nvSpPr>
              <p:spPr>
                <a:xfrm>
                  <a:off x="5700348" y="3292761"/>
                  <a:ext cx="1980000" cy="216000"/>
                </a:xfrm>
                <a:prstGeom prst="roundRect">
                  <a:avLst/>
                </a:prstGeom>
                <a:solidFill>
                  <a:srgbClr val="366D87"/>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900" dirty="0"/>
                    <a:t>Configurable Screen (Meta Data) </a:t>
                  </a:r>
                </a:p>
              </p:txBody>
            </p:sp>
            <p:sp>
              <p:nvSpPr>
                <p:cNvPr id="101" name="TextBox 39"/>
                <p:cNvSpPr txBox="1"/>
                <p:nvPr/>
              </p:nvSpPr>
              <p:spPr>
                <a:xfrm>
                  <a:off x="8812633" y="3284027"/>
                  <a:ext cx="647848" cy="216000"/>
                </a:xfrm>
                <a:prstGeom prst="roundRect">
                  <a:avLst/>
                </a:prstGeom>
                <a:solidFill>
                  <a:srgbClr val="366D87"/>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900" dirty="0"/>
                    <a:t>Modular</a:t>
                  </a:r>
                </a:p>
              </p:txBody>
            </p:sp>
            <p:sp>
              <p:nvSpPr>
                <p:cNvPr id="102" name="TextBox 40"/>
                <p:cNvSpPr txBox="1"/>
                <p:nvPr/>
              </p:nvSpPr>
              <p:spPr>
                <a:xfrm>
                  <a:off x="7760490" y="3292761"/>
                  <a:ext cx="972000" cy="216000"/>
                </a:xfrm>
                <a:prstGeom prst="roundRect">
                  <a:avLst/>
                </a:prstGeom>
                <a:solidFill>
                  <a:srgbClr val="366D87"/>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900" dirty="0"/>
                    <a:t>2 Way Binding</a:t>
                  </a:r>
                </a:p>
              </p:txBody>
            </p:sp>
            <p:sp>
              <p:nvSpPr>
                <p:cNvPr id="103" name="TextBox 41"/>
                <p:cNvSpPr txBox="1"/>
                <p:nvPr/>
              </p:nvSpPr>
              <p:spPr>
                <a:xfrm>
                  <a:off x="5700348" y="3568265"/>
                  <a:ext cx="1980000" cy="216000"/>
                </a:xfrm>
                <a:prstGeom prst="roundRect">
                  <a:avLst/>
                </a:prstGeom>
                <a:solidFill>
                  <a:srgbClr val="366D87"/>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900" dirty="0"/>
                    <a:t>Global Setting / Event Handing</a:t>
                  </a:r>
                </a:p>
              </p:txBody>
            </p:sp>
            <p:sp>
              <p:nvSpPr>
                <p:cNvPr id="104" name="TextBox 42"/>
                <p:cNvSpPr txBox="1"/>
                <p:nvPr/>
              </p:nvSpPr>
              <p:spPr>
                <a:xfrm>
                  <a:off x="7766095" y="3559531"/>
                  <a:ext cx="1692000" cy="216000"/>
                </a:xfrm>
                <a:prstGeom prst="roundRect">
                  <a:avLst/>
                </a:prstGeom>
                <a:solidFill>
                  <a:srgbClr val="366D87"/>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900" dirty="0"/>
                    <a:t>Dependency Management</a:t>
                  </a:r>
                </a:p>
              </p:txBody>
            </p:sp>
          </p:grpSp>
          <p:grpSp>
            <p:nvGrpSpPr>
              <p:cNvPr id="23" name="Group 139"/>
              <p:cNvGrpSpPr/>
              <p:nvPr/>
            </p:nvGrpSpPr>
            <p:grpSpPr>
              <a:xfrm>
                <a:off x="452361" y="4979187"/>
                <a:ext cx="4966862" cy="495202"/>
                <a:chOff x="367543" y="4979186"/>
                <a:chExt cx="4035575" cy="495202"/>
              </a:xfrm>
            </p:grpSpPr>
            <p:grpSp>
              <p:nvGrpSpPr>
                <p:cNvPr id="88" name="그룹 17"/>
                <p:cNvGrpSpPr/>
                <p:nvPr/>
              </p:nvGrpSpPr>
              <p:grpSpPr>
                <a:xfrm>
                  <a:off x="367543" y="5315085"/>
                  <a:ext cx="4035575" cy="159303"/>
                  <a:chOff x="213623" y="5640222"/>
                  <a:chExt cx="4035575" cy="159303"/>
                </a:xfrm>
              </p:grpSpPr>
              <p:sp>
                <p:nvSpPr>
                  <p:cNvPr id="94" name="TextBox 6"/>
                  <p:cNvSpPr txBox="1"/>
                  <p:nvPr/>
                </p:nvSpPr>
                <p:spPr>
                  <a:xfrm>
                    <a:off x="213623" y="5640222"/>
                    <a:ext cx="769872" cy="159303"/>
                  </a:xfrm>
                  <a:prstGeom prst="rect">
                    <a:avLst/>
                  </a:prstGeom>
                  <a:noFill/>
                </p:spPr>
                <p:txBody>
                  <a:bodyPr wrap="square" lIns="0" tIns="0" rIns="0" bIns="0" rtlCol="0">
                    <a:spAutoFit/>
                  </a:bodyPr>
                  <a:lstStyle/>
                  <a:p>
                    <a:pPr algn="ctr"/>
                    <a:r>
                      <a:rPr lang="en-US" altLang="ko-KR" sz="900" b="1" dirty="0">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rPr>
                      <a:t>Oracle</a:t>
                    </a:r>
                    <a:endParaRPr lang="ko-KR" altLang="en-US" sz="900" b="1" dirty="0">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95" name="TextBox 7"/>
                  <p:cNvSpPr txBox="1"/>
                  <p:nvPr/>
                </p:nvSpPr>
                <p:spPr>
                  <a:xfrm>
                    <a:off x="1017396" y="5640222"/>
                    <a:ext cx="769872" cy="159303"/>
                  </a:xfrm>
                  <a:prstGeom prst="rect">
                    <a:avLst/>
                  </a:prstGeom>
                  <a:noFill/>
                </p:spPr>
                <p:txBody>
                  <a:bodyPr wrap="square" lIns="0" tIns="0" rIns="0" bIns="0" rtlCol="0">
                    <a:spAutoFit/>
                  </a:bodyPr>
                  <a:lstStyle/>
                  <a:p>
                    <a:pPr algn="ctr"/>
                    <a:r>
                      <a:rPr lang="en-US" altLang="ko-KR" sz="900" b="1" dirty="0">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rPr>
                      <a:t>MySQL</a:t>
                    </a:r>
                    <a:endParaRPr lang="ko-KR" altLang="en-US" sz="900" b="1" dirty="0">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96" name="TextBox 8"/>
                  <p:cNvSpPr txBox="1"/>
                  <p:nvPr/>
                </p:nvSpPr>
                <p:spPr>
                  <a:xfrm>
                    <a:off x="1857761" y="5640222"/>
                    <a:ext cx="769872" cy="159303"/>
                  </a:xfrm>
                  <a:prstGeom prst="rect">
                    <a:avLst/>
                  </a:prstGeom>
                  <a:noFill/>
                </p:spPr>
                <p:txBody>
                  <a:bodyPr wrap="square" lIns="0" tIns="0" rIns="0" bIns="0" rtlCol="0">
                    <a:spAutoFit/>
                  </a:bodyPr>
                  <a:lstStyle/>
                  <a:p>
                    <a:pPr algn="ctr"/>
                    <a:r>
                      <a:rPr lang="en-US" altLang="ko-KR" sz="900" b="1" dirty="0">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rPr>
                      <a:t>SQL </a:t>
                    </a:r>
                    <a:r>
                      <a:rPr lang="en-US" altLang="zh-CN" sz="900" b="1" dirty="0">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rPr>
                      <a:t>S</a:t>
                    </a:r>
                    <a:r>
                      <a:rPr lang="en-US" altLang="ko-KR" sz="900" b="1" dirty="0">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rPr>
                      <a:t>erver</a:t>
                    </a:r>
                    <a:endParaRPr lang="ko-KR" altLang="en-US" sz="900" b="1" dirty="0">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97" name="TextBox 9"/>
                  <p:cNvSpPr txBox="1"/>
                  <p:nvPr/>
                </p:nvSpPr>
                <p:spPr>
                  <a:xfrm>
                    <a:off x="2711448" y="5640222"/>
                    <a:ext cx="769872" cy="159303"/>
                  </a:xfrm>
                  <a:prstGeom prst="rect">
                    <a:avLst/>
                  </a:prstGeom>
                  <a:noFill/>
                </p:spPr>
                <p:txBody>
                  <a:bodyPr wrap="square" lIns="0" tIns="0" rIns="0" bIns="0" rtlCol="0">
                    <a:spAutoFit/>
                  </a:bodyPr>
                  <a:lstStyle/>
                  <a:p>
                    <a:pPr algn="ctr"/>
                    <a:r>
                      <a:rPr lang="en-US" altLang="ko-KR" sz="900" b="1" dirty="0" err="1">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rPr>
                      <a:t>PostgreSQL</a:t>
                    </a:r>
                    <a:endParaRPr lang="ko-KR" altLang="en-US" sz="900" b="1" dirty="0">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98" name="TextBox 10"/>
                  <p:cNvSpPr txBox="1"/>
                  <p:nvPr/>
                </p:nvSpPr>
                <p:spPr>
                  <a:xfrm>
                    <a:off x="3612524" y="5640222"/>
                    <a:ext cx="636674" cy="159303"/>
                  </a:xfrm>
                  <a:prstGeom prst="rect">
                    <a:avLst/>
                  </a:prstGeom>
                  <a:noFill/>
                </p:spPr>
                <p:txBody>
                  <a:bodyPr wrap="square" lIns="0" tIns="0" rIns="0" bIns="0" rtlCol="0">
                    <a:spAutoFit/>
                  </a:bodyPr>
                  <a:lstStyle/>
                  <a:p>
                    <a:pPr algn="ctr"/>
                    <a:r>
                      <a:rPr lang="en-US" altLang="ko-KR" sz="900" b="1">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rPr>
                      <a:t>MongoDB</a:t>
                    </a:r>
                    <a:endParaRPr lang="ko-KR" altLang="en-US" sz="900" b="1" dirty="0">
                      <a:solidFill>
                        <a:schemeClr val="tx1">
                          <a:lumMod val="50000"/>
                          <a:lumOff val="50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grpSp>
            <p:pic>
              <p:nvPicPr>
                <p:cNvPr id="89" name="Picture 63" descr="1.png"/>
                <p:cNvPicPr>
                  <a:picLocks noChangeAspect="1"/>
                </p:cNvPicPr>
                <p:nvPr/>
              </p:nvPicPr>
              <p:blipFill>
                <a:blip r:embed="rId2"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63107" y="4979186"/>
                  <a:ext cx="361027" cy="323997"/>
                </a:xfrm>
                <a:prstGeom prst="rect">
                  <a:avLst/>
                </a:prstGeom>
              </p:spPr>
            </p:pic>
            <p:pic>
              <p:nvPicPr>
                <p:cNvPr id="90" name="Picture 64" descr="1.png"/>
                <p:cNvPicPr>
                  <a:picLocks noChangeAspect="1"/>
                </p:cNvPicPr>
                <p:nvPr/>
              </p:nvPicPr>
              <p:blipFill>
                <a:blip r:embed="rId2"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359958" y="4979186"/>
                  <a:ext cx="361027" cy="323997"/>
                </a:xfrm>
                <a:prstGeom prst="rect">
                  <a:avLst/>
                </a:prstGeom>
              </p:spPr>
            </p:pic>
            <p:pic>
              <p:nvPicPr>
                <p:cNvPr id="91" name="Picture 65" descr="1.png"/>
                <p:cNvPicPr>
                  <a:picLocks noChangeAspect="1"/>
                </p:cNvPicPr>
                <p:nvPr/>
              </p:nvPicPr>
              <p:blipFill>
                <a:blip r:embed="rId2"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202529" y="4979186"/>
                  <a:ext cx="361027" cy="323997"/>
                </a:xfrm>
                <a:prstGeom prst="rect">
                  <a:avLst/>
                </a:prstGeom>
              </p:spPr>
            </p:pic>
            <p:pic>
              <p:nvPicPr>
                <p:cNvPr id="92" name="Picture 66" descr="1.png"/>
                <p:cNvPicPr>
                  <a:picLocks noChangeAspect="1"/>
                </p:cNvPicPr>
                <p:nvPr/>
              </p:nvPicPr>
              <p:blipFill>
                <a:blip r:embed="rId2"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045101" y="4979186"/>
                  <a:ext cx="361027" cy="323997"/>
                </a:xfrm>
                <a:prstGeom prst="rect">
                  <a:avLst/>
                </a:prstGeom>
              </p:spPr>
            </p:pic>
            <p:pic>
              <p:nvPicPr>
                <p:cNvPr id="93" name="Picture 67" descr="1.png"/>
                <p:cNvPicPr>
                  <a:picLocks noChangeAspect="1"/>
                </p:cNvPicPr>
                <p:nvPr/>
              </p:nvPicPr>
              <p:blipFill>
                <a:blip r:embed="rId2"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887672" y="4979186"/>
                  <a:ext cx="361027" cy="323997"/>
                </a:xfrm>
                <a:prstGeom prst="rect">
                  <a:avLst/>
                </a:prstGeom>
              </p:spPr>
            </p:pic>
          </p:grpSp>
          <p:sp>
            <p:nvSpPr>
              <p:cNvPr id="24" name="Oval 69"/>
              <p:cNvSpPr/>
              <p:nvPr/>
            </p:nvSpPr>
            <p:spPr>
              <a:xfrm>
                <a:off x="3152853" y="5609505"/>
                <a:ext cx="1189524" cy="966488"/>
              </a:xfrm>
              <a:prstGeom prst="ellipse">
                <a:avLst/>
              </a:prstGeom>
              <a:gradFill flip="none" rotWithShape="1">
                <a:gsLst>
                  <a:gs pos="0">
                    <a:srgbClr val="322F36">
                      <a:alpha val="76000"/>
                    </a:srgbClr>
                  </a:gs>
                  <a:gs pos="100000">
                    <a:srgbClr val="625C6B">
                      <a:alpha val="76000"/>
                    </a:srgbClr>
                  </a:gs>
                </a:gsLst>
                <a:lin ang="16200000" scaled="0"/>
                <a:tileRect/>
              </a:gradFill>
              <a:ln w="9525" cap="flat" cmpd="sng" algn="ctr">
                <a:solidFill>
                  <a:srgbClr val="3B3740"/>
                </a:solidFill>
                <a:prstDash val="solid"/>
              </a:ln>
              <a:effectLst>
                <a:outerShdw blurRad="40000" dist="23000" dir="5400000" rotWithShape="0">
                  <a:srgbClr val="000000">
                    <a:alpha val="35000"/>
                  </a:srgbClr>
                </a:outerShdw>
              </a:effectLst>
            </p:spPr>
            <p:txBody>
              <a:bodyPr lIns="0" tIns="468000" rIns="0" bIns="0" rtlCol="0" anchor="ctr"/>
              <a:lstStyle/>
              <a:p>
                <a:pPr algn="ctr" defTabSz="457200"/>
                <a:endParaRPr lang="en-US" altLang="ko-KR" sz="1200" kern="0" spc="-150" dirty="0">
                  <a:solidFill>
                    <a:prstClr val="white"/>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25" name="TextBox 70"/>
              <p:cNvSpPr txBox="1"/>
              <p:nvPr/>
            </p:nvSpPr>
            <p:spPr>
              <a:xfrm>
                <a:off x="3144165" y="6144731"/>
                <a:ext cx="1240753" cy="292057"/>
              </a:xfrm>
              <a:prstGeom prst="rect">
                <a:avLst/>
              </a:prstGeom>
              <a:noFill/>
            </p:spPr>
            <p:txBody>
              <a:bodyPr wrap="square" rtlCol="0">
                <a:spAutoFit/>
              </a:bodyPr>
              <a:lstStyle/>
              <a:p>
                <a:pPr algn="ctr"/>
                <a:r>
                  <a:rPr lang="en-US" altLang="ko-KR" sz="1050" b="1" dirty="0">
                    <a:solidFill>
                      <a:srgbClr val="FFFFFF"/>
                    </a:solidFill>
                    <a:latin typeface="Malgun Gothic" panose="020B0503020000020004" pitchFamily="50" charset="-127"/>
                    <a:ea typeface="Malgun Gothic" panose="020B0503020000020004" pitchFamily="50" charset="-127"/>
                    <a:cs typeface="Malgun Gothic" panose="020B0503020000020004" pitchFamily="50" charset="-127"/>
                  </a:rPr>
                  <a:t>Server Side</a:t>
                </a:r>
                <a:endParaRPr lang="ko-KR" altLang="en-US" sz="1050" b="1" dirty="0">
                  <a:solidFill>
                    <a:srgbClr val="FFFFFF"/>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26" name="Oval 71"/>
              <p:cNvSpPr/>
              <p:nvPr/>
            </p:nvSpPr>
            <p:spPr>
              <a:xfrm>
                <a:off x="7117106" y="5609505"/>
                <a:ext cx="1189524" cy="966488"/>
              </a:xfrm>
              <a:prstGeom prst="ellipse">
                <a:avLst/>
              </a:prstGeom>
              <a:gradFill flip="none" rotWithShape="1">
                <a:gsLst>
                  <a:gs pos="0">
                    <a:srgbClr val="4484BB">
                      <a:alpha val="90000"/>
                    </a:srgbClr>
                  </a:gs>
                  <a:gs pos="100000">
                    <a:srgbClr val="3EB2C9">
                      <a:alpha val="70000"/>
                    </a:srgbClr>
                  </a:gs>
                </a:gsLst>
                <a:lin ang="16200000" scaled="0"/>
                <a:tileRect/>
              </a:gradFill>
              <a:ln w="9525" cap="flat" cmpd="sng" algn="ctr">
                <a:solidFill>
                  <a:srgbClr val="2D90C4">
                    <a:alpha val="80000"/>
                  </a:srgbClr>
                </a:solidFill>
                <a:prstDash val="solid"/>
              </a:ln>
              <a:effectLst>
                <a:outerShdw blurRad="40000" dist="23000" dir="5400000" rotWithShape="0">
                  <a:srgbClr val="000000">
                    <a:alpha val="35000"/>
                  </a:srgbClr>
                </a:outerShdw>
              </a:effectLst>
            </p:spPr>
            <p:txBody>
              <a:bodyPr lIns="0" tIns="468000" rIns="0" bIns="0" rtlCol="0" anchor="ctr"/>
              <a:lstStyle/>
              <a:p>
                <a:pPr algn="ctr" defTabSz="457200"/>
                <a:endParaRPr lang="en-US" altLang="ko-KR" sz="1400" b="1" kern="0" spc="-150" dirty="0">
                  <a:solidFill>
                    <a:prstClr val="white"/>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27" name="TextBox 72"/>
              <p:cNvSpPr txBox="1"/>
              <p:nvPr/>
            </p:nvSpPr>
            <p:spPr>
              <a:xfrm>
                <a:off x="7108419" y="6144731"/>
                <a:ext cx="1240753" cy="292057"/>
              </a:xfrm>
              <a:prstGeom prst="rect">
                <a:avLst/>
              </a:prstGeom>
              <a:noFill/>
            </p:spPr>
            <p:txBody>
              <a:bodyPr wrap="square" rtlCol="0">
                <a:spAutoFit/>
              </a:bodyPr>
              <a:lstStyle/>
              <a:p>
                <a:pPr algn="ctr"/>
                <a:r>
                  <a:rPr lang="en-US" altLang="ko-KR" sz="1050" b="1" dirty="0">
                    <a:solidFill>
                      <a:srgbClr val="FFFFFF"/>
                    </a:solidFill>
                    <a:latin typeface="Malgun Gothic" panose="020B0503020000020004" pitchFamily="50" charset="-127"/>
                    <a:ea typeface="Malgun Gothic" panose="020B0503020000020004" pitchFamily="50" charset="-127"/>
                    <a:cs typeface="Malgun Gothic" panose="020B0503020000020004" pitchFamily="50" charset="-127"/>
                  </a:rPr>
                  <a:t>Client Side</a:t>
                </a:r>
                <a:endParaRPr lang="ko-KR" altLang="en-US" sz="1050" b="1" dirty="0">
                  <a:solidFill>
                    <a:srgbClr val="FFFFFF"/>
                  </a:solidFill>
                  <a:latin typeface="Malgun Gothic" panose="020B0503020000020004" pitchFamily="50" charset="-127"/>
                  <a:ea typeface="Malgun Gothic" panose="020B0503020000020004" pitchFamily="50" charset="-127"/>
                  <a:cs typeface="Malgun Gothic" panose="020B0503020000020004" pitchFamily="50" charset="-127"/>
                </a:endParaRPr>
              </a:p>
            </p:txBody>
          </p:sp>
          <p:pic>
            <p:nvPicPr>
              <p:cNvPr id="28" name="Picture 73" descr="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79712" y="5764569"/>
                <a:ext cx="531692" cy="392627"/>
              </a:xfrm>
              <a:prstGeom prst="rect">
                <a:avLst/>
              </a:prstGeom>
            </p:spPr>
          </p:pic>
          <p:pic>
            <p:nvPicPr>
              <p:cNvPr id="29" name="Picture 74" descr="3.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70406" y="5777626"/>
                <a:ext cx="487382" cy="377683"/>
              </a:xfrm>
              <a:prstGeom prst="rect">
                <a:avLst/>
              </a:prstGeom>
            </p:spPr>
          </p:pic>
          <p:grpSp>
            <p:nvGrpSpPr>
              <p:cNvPr id="30" name="Group 145"/>
              <p:cNvGrpSpPr/>
              <p:nvPr/>
            </p:nvGrpSpPr>
            <p:grpSpPr>
              <a:xfrm>
                <a:off x="6075974" y="5099161"/>
                <a:ext cx="5552384" cy="372067"/>
                <a:chOff x="4936729" y="5099160"/>
                <a:chExt cx="4511312" cy="372067"/>
              </a:xfrm>
            </p:grpSpPr>
            <p:sp>
              <p:nvSpPr>
                <p:cNvPr id="83" name="TextBox 75"/>
                <p:cNvSpPr txBox="1"/>
                <p:nvPr/>
              </p:nvSpPr>
              <p:spPr>
                <a:xfrm>
                  <a:off x="5338859" y="5210997"/>
                  <a:ext cx="4109182" cy="159303"/>
                </a:xfrm>
                <a:prstGeom prst="rect">
                  <a:avLst/>
                </a:prstGeom>
                <a:noFill/>
              </p:spPr>
              <p:txBody>
                <a:bodyPr wrap="square" lIns="0" tIns="0" rIns="0" bIns="0" rtlCol="0">
                  <a:spAutoFit/>
                </a:bodyPr>
                <a:lstStyle/>
                <a:p>
                  <a:r>
                    <a:rPr lang="en-US" altLang="ko-KR" sz="9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Rich Client              </a:t>
                  </a:r>
                  <a:r>
                    <a:rPr lang="zh-CN" altLang="en-US" sz="9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 </a:t>
                  </a:r>
                  <a:r>
                    <a:rPr lang="en-US" altLang="ko-KR" sz="9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Web client          </a:t>
                  </a:r>
                  <a:r>
                    <a:rPr lang="zh-CN" altLang="en-US" sz="9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  </a:t>
                  </a:r>
                  <a:r>
                    <a:rPr lang="en-US" altLang="ko-KR" sz="9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Smart Phone           </a:t>
                  </a:r>
                  <a:r>
                    <a:rPr lang="zh-CN" altLang="en-US" sz="9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  </a:t>
                  </a:r>
                  <a:r>
                    <a:rPr lang="en-US" altLang="ko-KR" sz="9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Tablet</a:t>
                  </a:r>
                  <a:endParaRPr lang="ko-KR" altLang="en-US" sz="9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pic>
              <p:nvPicPr>
                <p:cNvPr id="84" name="Picture 76" descr="4.png"/>
                <p:cNvPicPr>
                  <a:picLocks noChangeAspect="1"/>
                </p:cNvPicPr>
                <p:nvPr/>
              </p:nvPicPr>
              <p:blipFill>
                <a:blip r:embed="rId5" cstate="email">
                  <a:alphaModFix amt="75000"/>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36729" y="5111227"/>
                  <a:ext cx="360000" cy="360000"/>
                </a:xfrm>
                <a:prstGeom prst="rect">
                  <a:avLst/>
                </a:prstGeom>
              </p:spPr>
            </p:pic>
            <p:pic>
              <p:nvPicPr>
                <p:cNvPr id="85" name="Picture 77" descr="5.png"/>
                <p:cNvPicPr>
                  <a:picLocks noChangeAspect="1"/>
                </p:cNvPicPr>
                <p:nvPr/>
              </p:nvPicPr>
              <p:blipFill>
                <a:blip r:embed="rId6" cstate="email">
                  <a:alphaModFix amt="75000"/>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220118" y="5132988"/>
                  <a:ext cx="324000" cy="324000"/>
                </a:xfrm>
                <a:prstGeom prst="rect">
                  <a:avLst/>
                </a:prstGeom>
              </p:spPr>
            </p:pic>
            <p:pic>
              <p:nvPicPr>
                <p:cNvPr id="86" name="Picture 78" descr="6.png"/>
                <p:cNvPicPr>
                  <a:picLocks noChangeAspect="1"/>
                </p:cNvPicPr>
                <p:nvPr/>
              </p:nvPicPr>
              <p:blipFill>
                <a:blip r:embed="rId7" cstate="email">
                  <a:alphaModFix amt="75000"/>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7395018" y="5113244"/>
                  <a:ext cx="351433" cy="324000"/>
                </a:xfrm>
                <a:prstGeom prst="rect">
                  <a:avLst/>
                </a:prstGeom>
              </p:spPr>
            </p:pic>
            <p:pic>
              <p:nvPicPr>
                <p:cNvPr id="87" name="Picture 79" descr="7.png"/>
                <p:cNvPicPr>
                  <a:picLocks noChangeAspect="1"/>
                </p:cNvPicPr>
                <p:nvPr/>
              </p:nvPicPr>
              <p:blipFill>
                <a:blip r:embed="rId8" cstate="email">
                  <a:alphaModFix amt="75000"/>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643772" y="5099160"/>
                  <a:ext cx="321029" cy="338084"/>
                </a:xfrm>
                <a:prstGeom prst="rect">
                  <a:avLst/>
                </a:prstGeom>
              </p:spPr>
            </p:pic>
          </p:grpSp>
          <p:grpSp>
            <p:nvGrpSpPr>
              <p:cNvPr id="31" name="Group 138"/>
              <p:cNvGrpSpPr/>
              <p:nvPr/>
            </p:nvGrpSpPr>
            <p:grpSpPr>
              <a:xfrm>
                <a:off x="491967" y="3850199"/>
                <a:ext cx="4962462" cy="936000"/>
                <a:chOff x="399723" y="3850199"/>
                <a:chExt cx="4032000" cy="936000"/>
              </a:xfrm>
            </p:grpSpPr>
            <p:sp>
              <p:nvSpPr>
                <p:cNvPr id="74" name="Rectangle 196"/>
                <p:cNvSpPr>
                  <a:spLocks noChangeArrowheads="1"/>
                </p:cNvSpPr>
                <p:nvPr/>
              </p:nvSpPr>
              <p:spPr bwMode="auto">
                <a:xfrm>
                  <a:off x="399723" y="3850199"/>
                  <a:ext cx="4032000" cy="936000"/>
                </a:xfrm>
                <a:prstGeom prst="roundRect">
                  <a:avLst>
                    <a:gd name="adj" fmla="val 5307"/>
                  </a:avLst>
                </a:prstGeom>
                <a:solidFill>
                  <a:schemeClr val="bg1"/>
                </a:solidFill>
                <a:ln w="3175" cap="rnd" cmpd="sng">
                  <a:solidFill>
                    <a:schemeClr val="bg1">
                      <a:lumMod val="85000"/>
                    </a:schemeClr>
                  </a:solidFill>
                  <a:prstDash val="solid"/>
                  <a:miter lim="800000"/>
                </a:ln>
              </p:spPr>
              <p:txBody>
                <a:bodyPr/>
                <a:lstStyle/>
                <a:p>
                  <a:r>
                    <a:rPr lang="en-US" altLang="ko-KR" sz="1000" b="1" dirty="0">
                      <a:solidFill>
                        <a:schemeClr val="bg2">
                          <a:lumMod val="25000"/>
                        </a:schemeClr>
                      </a:solidFill>
                      <a:latin typeface="Malgun Gothic" panose="020B0503020000020004" pitchFamily="50" charset="-127"/>
                      <a:ea typeface="Malgun Gothic" panose="020B0503020000020004" pitchFamily="50" charset="-127"/>
                      <a:cs typeface="Malgun Gothic" panose="020B0503020000020004" pitchFamily="50" charset="-127"/>
                    </a:rPr>
                    <a:t>Base Technologies</a:t>
                  </a:r>
                </a:p>
              </p:txBody>
            </p:sp>
            <p:sp>
              <p:nvSpPr>
                <p:cNvPr id="75" name="TextBox 12"/>
                <p:cNvSpPr txBox="1"/>
                <p:nvPr/>
              </p:nvSpPr>
              <p:spPr>
                <a:xfrm>
                  <a:off x="506026" y="4174989"/>
                  <a:ext cx="792000" cy="2196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altLang="ko-KR" sz="900" dirty="0">
                      <a:latin typeface="Malgun Gothic" panose="020B0503020000020004" pitchFamily="50" charset="-127"/>
                      <a:ea typeface="Malgun Gothic" panose="020B0503020000020004" pitchFamily="50" charset="-127"/>
                      <a:cs typeface="Malgun Gothic" panose="020B0503020000020004" pitchFamily="50" charset="-127"/>
                    </a:rPr>
                    <a:t>WebSocket</a:t>
                  </a:r>
                  <a:endParaRPr lang="en-US" sz="900" dirty="0">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76" name="TextBox 13"/>
                <p:cNvSpPr txBox="1"/>
                <p:nvPr/>
              </p:nvSpPr>
              <p:spPr>
                <a:xfrm>
                  <a:off x="2064627" y="4471024"/>
                  <a:ext cx="864000" cy="2196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Malgun Gothic" panose="020B0503020000020004" pitchFamily="50" charset="-127"/>
                      <a:ea typeface="Malgun Gothic" panose="020B0503020000020004" pitchFamily="50" charset="-127"/>
                      <a:cs typeface="Malgun Gothic" panose="020B0503020000020004" pitchFamily="50" charset="-127"/>
                    </a:rPr>
                    <a:t>Java / Spring</a:t>
                  </a:r>
                </a:p>
              </p:txBody>
            </p:sp>
            <p:sp>
              <p:nvSpPr>
                <p:cNvPr id="77" name="TextBox 14"/>
                <p:cNvSpPr txBox="1"/>
                <p:nvPr/>
              </p:nvSpPr>
              <p:spPr>
                <a:xfrm>
                  <a:off x="2300517" y="4174989"/>
                  <a:ext cx="816409" cy="2196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altLang="ko-KR" sz="900" dirty="0">
                      <a:latin typeface="Malgun Gothic" panose="020B0503020000020004" pitchFamily="50" charset="-127"/>
                      <a:ea typeface="Malgun Gothic" panose="020B0503020000020004" pitchFamily="50" charset="-127"/>
                      <a:cs typeface="Malgun Gothic" panose="020B0503020000020004" pitchFamily="50" charset="-127"/>
                    </a:rPr>
                    <a:t>Scheduler</a:t>
                  </a:r>
                </a:p>
              </p:txBody>
            </p:sp>
            <p:sp>
              <p:nvSpPr>
                <p:cNvPr id="78" name="TextBox 15"/>
                <p:cNvSpPr txBox="1"/>
                <p:nvPr/>
              </p:nvSpPr>
              <p:spPr>
                <a:xfrm>
                  <a:off x="1351586" y="4174989"/>
                  <a:ext cx="900265" cy="2196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altLang="ko-KR" sz="900" dirty="0">
                      <a:latin typeface="Malgun Gothic" panose="020B0503020000020004" pitchFamily="50" charset="-127"/>
                      <a:ea typeface="Malgun Gothic" panose="020B0503020000020004" pitchFamily="50" charset="-127"/>
                      <a:cs typeface="Malgun Gothic" panose="020B0503020000020004" pitchFamily="50" charset="-127"/>
                    </a:rPr>
                    <a:t>REST / HTTP</a:t>
                  </a:r>
                </a:p>
              </p:txBody>
            </p:sp>
            <p:sp>
              <p:nvSpPr>
                <p:cNvPr id="79" name="TextBox 16"/>
                <p:cNvSpPr txBox="1"/>
                <p:nvPr/>
              </p:nvSpPr>
              <p:spPr>
                <a:xfrm>
                  <a:off x="1266410" y="4473854"/>
                  <a:ext cx="756000" cy="219600"/>
                </a:xfrm>
                <a:prstGeom prst="roundRect">
                  <a:avLst/>
                </a:prstGeom>
                <a:solidFill>
                  <a:srgbClr val="FFC000"/>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altLang="ko-KR" sz="1000" dirty="0"/>
                    <a:t>Smart ORM</a:t>
                  </a:r>
                </a:p>
              </p:txBody>
            </p:sp>
            <p:sp>
              <p:nvSpPr>
                <p:cNvPr id="80" name="TextBox 101"/>
                <p:cNvSpPr txBox="1"/>
                <p:nvPr/>
              </p:nvSpPr>
              <p:spPr>
                <a:xfrm>
                  <a:off x="494850" y="4473854"/>
                  <a:ext cx="720000" cy="2196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altLang="ko-KR" sz="900" dirty="0">
                      <a:latin typeface="Malgun Gothic" panose="020B0503020000020004" pitchFamily="50" charset="-127"/>
                      <a:ea typeface="Malgun Gothic" panose="020B0503020000020004" pitchFamily="50" charset="-127"/>
                      <a:cs typeface="Malgun Gothic" panose="020B0503020000020004" pitchFamily="50" charset="-127"/>
                    </a:rPr>
                    <a:t>Annotation</a:t>
                  </a:r>
                </a:p>
              </p:txBody>
            </p:sp>
            <p:sp>
              <p:nvSpPr>
                <p:cNvPr id="81" name="TextBox 102"/>
                <p:cNvSpPr txBox="1"/>
                <p:nvPr/>
              </p:nvSpPr>
              <p:spPr>
                <a:xfrm>
                  <a:off x="2983096" y="4471024"/>
                  <a:ext cx="1368000" cy="2196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Malgun Gothic" panose="020B0503020000020004" pitchFamily="50" charset="-127"/>
                      <a:ea typeface="Malgun Gothic" panose="020B0503020000020004" pitchFamily="50" charset="-127"/>
                      <a:cs typeface="Malgun Gothic" panose="020B0503020000020004" pitchFamily="50" charset="-127"/>
                    </a:rPr>
                    <a:t>Script Engine/Groovy</a:t>
                  </a:r>
                </a:p>
              </p:txBody>
            </p:sp>
            <p:sp>
              <p:nvSpPr>
                <p:cNvPr id="82" name="TextBox 103"/>
                <p:cNvSpPr txBox="1"/>
                <p:nvPr/>
              </p:nvSpPr>
              <p:spPr>
                <a:xfrm>
                  <a:off x="3165592" y="4175000"/>
                  <a:ext cx="1188000" cy="2196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altLang="ko-KR" sz="900" dirty="0">
                      <a:latin typeface="Malgun Gothic" panose="020B0503020000020004" pitchFamily="50" charset="-127"/>
                      <a:ea typeface="Malgun Gothic" panose="020B0503020000020004" pitchFamily="50" charset="-127"/>
                      <a:cs typeface="Malgun Gothic" panose="020B0503020000020004" pitchFamily="50" charset="-127"/>
                    </a:rPr>
                    <a:t>Template Engine</a:t>
                  </a:r>
                </a:p>
              </p:txBody>
            </p:sp>
          </p:grpSp>
          <p:grpSp>
            <p:nvGrpSpPr>
              <p:cNvPr id="32" name="Group 137"/>
              <p:cNvGrpSpPr/>
              <p:nvPr/>
            </p:nvGrpSpPr>
            <p:grpSpPr>
              <a:xfrm>
                <a:off x="491967" y="2543544"/>
                <a:ext cx="4989668" cy="1196143"/>
                <a:chOff x="399723" y="2543543"/>
                <a:chExt cx="4054105" cy="1196143"/>
              </a:xfrm>
            </p:grpSpPr>
            <p:sp>
              <p:nvSpPr>
                <p:cNvPr id="62" name="Rectangle 196"/>
                <p:cNvSpPr>
                  <a:spLocks noChangeArrowheads="1"/>
                </p:cNvSpPr>
                <p:nvPr/>
              </p:nvSpPr>
              <p:spPr bwMode="auto">
                <a:xfrm>
                  <a:off x="399723" y="2543543"/>
                  <a:ext cx="4054105" cy="1196143"/>
                </a:xfrm>
                <a:prstGeom prst="roundRect">
                  <a:avLst>
                    <a:gd name="adj" fmla="val 5307"/>
                  </a:avLst>
                </a:prstGeom>
                <a:solidFill>
                  <a:schemeClr val="bg1"/>
                </a:solidFill>
                <a:ln w="3175" cap="rnd" cmpd="sng">
                  <a:solidFill>
                    <a:schemeClr val="bg1">
                      <a:lumMod val="85000"/>
                    </a:schemeClr>
                  </a:solidFill>
                  <a:prstDash val="solid"/>
                  <a:miter lim="800000"/>
                </a:ln>
              </p:spPr>
              <p:txBody>
                <a:bodyPr/>
                <a:lstStyle/>
                <a:p>
                  <a:r>
                    <a:rPr lang="en-US" altLang="ko-KR" sz="1000" b="1" dirty="0">
                      <a:solidFill>
                        <a:schemeClr val="bg2">
                          <a:lumMod val="25000"/>
                        </a:schemeClr>
                      </a:solidFill>
                      <a:latin typeface="Malgun Gothic" panose="020B0503020000020004" pitchFamily="50" charset="-127"/>
                      <a:ea typeface="Malgun Gothic" panose="020B0503020000020004" pitchFamily="50" charset="-127"/>
                      <a:cs typeface="Malgun Gothic" panose="020B0503020000020004" pitchFamily="50" charset="-127"/>
                    </a:rPr>
                    <a:t>Service &amp; Management</a:t>
                  </a:r>
                  <a:endParaRPr lang="ko-KR" altLang="en-US" sz="1000" b="1" dirty="0">
                    <a:solidFill>
                      <a:schemeClr val="bg2">
                        <a:lumMod val="25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63" name="TextBox 18"/>
                <p:cNvSpPr txBox="1"/>
                <p:nvPr/>
              </p:nvSpPr>
              <p:spPr>
                <a:xfrm>
                  <a:off x="1442410" y="3423826"/>
                  <a:ext cx="775408" cy="2160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Calibri" panose="020F0502020204030204" pitchFamily="34" charset="0"/>
                    </a:defRPr>
                  </a:lvl1pPr>
                </a:lstStyle>
                <a:p>
                  <a:r>
                    <a:rPr lang="en-US" dirty="0">
                      <a:latin typeface="Malgun Gothic" panose="020B0503020000020004" pitchFamily="50" charset="-127"/>
                      <a:ea typeface="Malgun Gothic" panose="020B0503020000020004" pitchFamily="50" charset="-127"/>
                      <a:cs typeface="Malgun Gothic" panose="020B0503020000020004" pitchFamily="50" charset="-127"/>
                    </a:rPr>
                    <a:t>Menu</a:t>
                  </a:r>
                </a:p>
              </p:txBody>
            </p:sp>
            <p:sp>
              <p:nvSpPr>
                <p:cNvPr id="64" name="TextBox 19"/>
                <p:cNvSpPr txBox="1"/>
                <p:nvPr/>
              </p:nvSpPr>
              <p:spPr>
                <a:xfrm>
                  <a:off x="497942" y="3423826"/>
                  <a:ext cx="859146" cy="2160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Calibri" panose="020F0502020204030204" pitchFamily="34" charset="0"/>
                    </a:defRPr>
                  </a:lvl1pPr>
                </a:lstStyle>
                <a:p>
                  <a:r>
                    <a:rPr lang="en-US" dirty="0">
                      <a:latin typeface="Malgun Gothic" panose="020B0503020000020004" pitchFamily="50" charset="-127"/>
                      <a:ea typeface="Malgun Gothic" panose="020B0503020000020004" pitchFamily="50" charset="-127"/>
                      <a:cs typeface="Malgun Gothic" panose="020B0503020000020004" pitchFamily="50" charset="-127"/>
                    </a:rPr>
                    <a:t>Code</a:t>
                  </a:r>
                </a:p>
              </p:txBody>
            </p:sp>
            <p:sp>
              <p:nvSpPr>
                <p:cNvPr id="65" name="TextBox 20"/>
                <p:cNvSpPr txBox="1"/>
                <p:nvPr/>
              </p:nvSpPr>
              <p:spPr>
                <a:xfrm>
                  <a:off x="1438320" y="3121043"/>
                  <a:ext cx="787560" cy="2160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Calibri" panose="020F0502020204030204" pitchFamily="34" charset="0"/>
                    </a:defRPr>
                  </a:lvl1pPr>
                </a:lstStyle>
                <a:p>
                  <a:r>
                    <a:rPr lang="en-US" dirty="0">
                      <a:latin typeface="Malgun Gothic" panose="020B0503020000020004" pitchFamily="50" charset="-127"/>
                      <a:ea typeface="Malgun Gothic" panose="020B0503020000020004" pitchFamily="50" charset="-127"/>
                      <a:cs typeface="Malgun Gothic" panose="020B0503020000020004" pitchFamily="50" charset="-127"/>
                    </a:rPr>
                    <a:t>Attachment</a:t>
                  </a:r>
                </a:p>
              </p:txBody>
            </p:sp>
            <p:sp>
              <p:nvSpPr>
                <p:cNvPr id="66" name="TextBox 21"/>
                <p:cNvSpPr txBox="1"/>
                <p:nvPr/>
              </p:nvSpPr>
              <p:spPr>
                <a:xfrm>
                  <a:off x="3344342" y="3423826"/>
                  <a:ext cx="1008000" cy="2160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Calibri" panose="020F0502020204030204" pitchFamily="34" charset="0"/>
                    </a:defRPr>
                  </a:lvl1pPr>
                </a:lstStyle>
                <a:p>
                  <a:r>
                    <a:rPr lang="en-US" dirty="0">
                      <a:latin typeface="Malgun Gothic" panose="020B0503020000020004" pitchFamily="50" charset="-127"/>
                      <a:ea typeface="Malgun Gothic" panose="020B0503020000020004" pitchFamily="50" charset="-127"/>
                      <a:cs typeface="Malgun Gothic" panose="020B0503020000020004" pitchFamily="50" charset="-127"/>
                    </a:rPr>
                    <a:t>Authentication</a:t>
                  </a:r>
                </a:p>
              </p:txBody>
            </p:sp>
            <p:sp>
              <p:nvSpPr>
                <p:cNvPr id="67" name="TextBox 22"/>
                <p:cNvSpPr txBox="1"/>
                <p:nvPr/>
              </p:nvSpPr>
              <p:spPr>
                <a:xfrm>
                  <a:off x="2284406" y="3423826"/>
                  <a:ext cx="1008000" cy="2160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Calibri" panose="020F0502020204030204" pitchFamily="34" charset="0"/>
                    </a:defRPr>
                  </a:lvl1pPr>
                </a:lstStyle>
                <a:p>
                  <a:r>
                    <a:rPr lang="en-US" dirty="0">
                      <a:latin typeface="Malgun Gothic" panose="020B0503020000020004" pitchFamily="50" charset="-127"/>
                      <a:ea typeface="Malgun Gothic" panose="020B0503020000020004" pitchFamily="50" charset="-127"/>
                      <a:cs typeface="Malgun Gothic" panose="020B0503020000020004" pitchFamily="50" charset="-127"/>
                    </a:rPr>
                    <a:t>Authorization</a:t>
                  </a:r>
                </a:p>
              </p:txBody>
            </p:sp>
            <p:sp>
              <p:nvSpPr>
                <p:cNvPr id="68" name="TextBox 23"/>
                <p:cNvSpPr txBox="1"/>
                <p:nvPr/>
              </p:nvSpPr>
              <p:spPr>
                <a:xfrm>
                  <a:off x="497942" y="3129588"/>
                  <a:ext cx="877377" cy="216000"/>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Calibri" panose="020F0502020204030204" pitchFamily="34" charset="0"/>
                    </a:defRPr>
                  </a:lvl1pPr>
                </a:lstStyle>
                <a:p>
                  <a:r>
                    <a:rPr lang="en-US" dirty="0">
                      <a:latin typeface="Malgun Gothic" panose="020B0503020000020004" pitchFamily="50" charset="-127"/>
                      <a:ea typeface="Malgun Gothic" panose="020B0503020000020004" pitchFamily="50" charset="-127"/>
                      <a:cs typeface="Malgun Gothic" panose="020B0503020000020004" pitchFamily="50" charset="-127"/>
                    </a:rPr>
                    <a:t>Terminology</a:t>
                  </a:r>
                </a:p>
              </p:txBody>
            </p:sp>
            <p:sp>
              <p:nvSpPr>
                <p:cNvPr id="69" name="TextBox 24"/>
                <p:cNvSpPr txBox="1"/>
                <p:nvPr/>
              </p:nvSpPr>
              <p:spPr>
                <a:xfrm>
                  <a:off x="2300517" y="3121555"/>
                  <a:ext cx="1008000" cy="216000"/>
                </a:xfrm>
                <a:prstGeom prst="roundRect">
                  <a:avLst/>
                </a:prstGeom>
                <a:solidFill>
                  <a:srgbClr val="FFC000"/>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Service Spec</a:t>
                  </a:r>
                </a:p>
              </p:txBody>
            </p:sp>
            <p:sp>
              <p:nvSpPr>
                <p:cNvPr id="70" name="TextBox 80"/>
                <p:cNvSpPr txBox="1"/>
                <p:nvPr/>
              </p:nvSpPr>
              <p:spPr>
                <a:xfrm>
                  <a:off x="3349004" y="3121554"/>
                  <a:ext cx="1008000" cy="216000"/>
                </a:xfrm>
                <a:prstGeom prst="roundRect">
                  <a:avLst/>
                </a:prstGeom>
                <a:solidFill>
                  <a:srgbClr val="FFC000"/>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Entity Scheme</a:t>
                  </a:r>
                </a:p>
              </p:txBody>
            </p:sp>
            <p:sp>
              <p:nvSpPr>
                <p:cNvPr id="71" name="TextBox 81"/>
                <p:cNvSpPr txBox="1"/>
                <p:nvPr/>
              </p:nvSpPr>
              <p:spPr>
                <a:xfrm>
                  <a:off x="2300517" y="2832827"/>
                  <a:ext cx="2056845" cy="221273"/>
                </a:xfrm>
                <a:prstGeom prst="roundRect">
                  <a:avLst>
                    <a:gd name="adj" fmla="val 9538"/>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Calibri" panose="020F0502020204030204" pitchFamily="34" charset="0"/>
                    </a:defRPr>
                  </a:lvl1pPr>
                </a:lstStyle>
                <a:p>
                  <a:r>
                    <a:rPr lang="en-US" dirty="0">
                      <a:latin typeface="Malgun Gothic" panose="020B0503020000020004" pitchFamily="50" charset="-127"/>
                      <a:ea typeface="Malgun Gothic" panose="020B0503020000020004" pitchFamily="50" charset="-127"/>
                      <a:cs typeface="Malgun Gothic" panose="020B0503020000020004" pitchFamily="50" charset="-127"/>
                    </a:rPr>
                    <a:t>Screen Meta Data</a:t>
                  </a:r>
                </a:p>
              </p:txBody>
            </p:sp>
            <p:sp>
              <p:nvSpPr>
                <p:cNvPr id="72" name="TextBox 82"/>
                <p:cNvSpPr txBox="1"/>
                <p:nvPr/>
              </p:nvSpPr>
              <p:spPr>
                <a:xfrm>
                  <a:off x="506026" y="2840424"/>
                  <a:ext cx="865500" cy="216000"/>
                </a:xfrm>
                <a:prstGeom prst="roundRect">
                  <a:avLst>
                    <a:gd name="adj" fmla="val 9538"/>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Calibri" panose="020F0502020204030204" pitchFamily="34" charset="0"/>
                    </a:defRPr>
                  </a:lvl1pPr>
                </a:lstStyle>
                <a:p>
                  <a:r>
                    <a:rPr lang="en-US" dirty="0">
                      <a:latin typeface="Malgun Gothic" panose="020B0503020000020004" pitchFamily="50" charset="-127"/>
                      <a:ea typeface="Malgun Gothic" panose="020B0503020000020004" pitchFamily="50" charset="-127"/>
                      <a:cs typeface="Malgun Gothic" panose="020B0503020000020004" pitchFamily="50" charset="-127"/>
                    </a:rPr>
                    <a:t>Alarm</a:t>
                  </a:r>
                </a:p>
              </p:txBody>
            </p:sp>
            <p:sp>
              <p:nvSpPr>
                <p:cNvPr id="73" name="TextBox 104"/>
                <p:cNvSpPr txBox="1"/>
                <p:nvPr/>
              </p:nvSpPr>
              <p:spPr>
                <a:xfrm>
                  <a:off x="1435153" y="2845685"/>
                  <a:ext cx="788564" cy="216000"/>
                </a:xfrm>
                <a:prstGeom prst="roundRect">
                  <a:avLst>
                    <a:gd name="adj" fmla="val 9538"/>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Calibri" panose="020F0502020204030204" pitchFamily="34" charset="0"/>
                    </a:defRPr>
                  </a:lvl1pPr>
                </a:lstStyle>
                <a:p>
                  <a:r>
                    <a:rPr lang="en-US" dirty="0">
                      <a:latin typeface="Malgun Gothic" panose="020B0503020000020004" pitchFamily="50" charset="-127"/>
                      <a:ea typeface="Malgun Gothic" panose="020B0503020000020004" pitchFamily="50" charset="-127"/>
                      <a:cs typeface="Malgun Gothic" panose="020B0503020000020004" pitchFamily="50" charset="-127"/>
                    </a:rPr>
                    <a:t>Label</a:t>
                  </a:r>
                </a:p>
              </p:txBody>
            </p:sp>
          </p:grpSp>
          <p:grpSp>
            <p:nvGrpSpPr>
              <p:cNvPr id="33" name="Group 136"/>
              <p:cNvGrpSpPr/>
              <p:nvPr/>
            </p:nvGrpSpPr>
            <p:grpSpPr>
              <a:xfrm>
                <a:off x="474867" y="1835264"/>
                <a:ext cx="5006769" cy="612000"/>
                <a:chOff x="385829" y="1835264"/>
                <a:chExt cx="4068000" cy="612000"/>
              </a:xfrm>
            </p:grpSpPr>
            <p:sp>
              <p:nvSpPr>
                <p:cNvPr id="58" name="Rectangle 196"/>
                <p:cNvSpPr>
                  <a:spLocks noChangeArrowheads="1"/>
                </p:cNvSpPr>
                <p:nvPr/>
              </p:nvSpPr>
              <p:spPr bwMode="auto">
                <a:xfrm>
                  <a:off x="385829" y="1835264"/>
                  <a:ext cx="4068000" cy="612000"/>
                </a:xfrm>
                <a:prstGeom prst="roundRect">
                  <a:avLst>
                    <a:gd name="adj" fmla="val 12177"/>
                  </a:avLst>
                </a:prstGeom>
                <a:solidFill>
                  <a:schemeClr val="bg1"/>
                </a:solidFill>
                <a:ln w="3175" cap="rnd" cmpd="sng">
                  <a:solidFill>
                    <a:schemeClr val="bg1">
                      <a:lumMod val="85000"/>
                    </a:schemeClr>
                  </a:solidFill>
                  <a:prstDash val="solid"/>
                  <a:miter lim="800000"/>
                </a:ln>
              </p:spPr>
              <p:txBody>
                <a:bodyPr/>
                <a:lstStyle/>
                <a:p>
                  <a:r>
                    <a:rPr lang="en-US" altLang="ko-KR" sz="1000" b="1" dirty="0">
                      <a:solidFill>
                        <a:schemeClr val="bg2">
                          <a:lumMod val="25000"/>
                        </a:schemeClr>
                      </a:solidFill>
                      <a:latin typeface="Malgun Gothic" panose="020B0503020000020004" pitchFamily="50" charset="-127"/>
                      <a:ea typeface="Malgun Gothic" panose="020B0503020000020004" pitchFamily="50" charset="-127"/>
                      <a:cs typeface="Malgun Gothic" panose="020B0503020000020004" pitchFamily="50" charset="-127"/>
                    </a:rPr>
                    <a:t>DIY Layer </a:t>
                  </a:r>
                  <a:r>
                    <a:rPr lang="en-US" altLang="ko-KR" sz="1000" dirty="0">
                      <a:solidFill>
                        <a:schemeClr val="bg2">
                          <a:lumMod val="25000"/>
                        </a:schemeClr>
                      </a:solidFill>
                      <a:latin typeface="Malgun Gothic" panose="020B0503020000020004" pitchFamily="50" charset="-127"/>
                      <a:ea typeface="Malgun Gothic" panose="020B0503020000020004" pitchFamily="50" charset="-127"/>
                      <a:cs typeface="Malgun Gothic" panose="020B0503020000020004" pitchFamily="50" charset="-127"/>
                    </a:rPr>
                    <a:t>– User Defined Customized Logic</a:t>
                  </a:r>
                  <a:endParaRPr lang="ko-KR" altLang="en-US" sz="1000" dirty="0">
                    <a:solidFill>
                      <a:schemeClr val="bg2">
                        <a:lumMod val="25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59" name="TextBox 105"/>
                <p:cNvSpPr txBox="1"/>
                <p:nvPr/>
              </p:nvSpPr>
              <p:spPr>
                <a:xfrm>
                  <a:off x="494851" y="2142350"/>
                  <a:ext cx="1016833" cy="216000"/>
                </a:xfrm>
                <a:prstGeom prst="roundRect">
                  <a:avLst>
                    <a:gd name="adj" fmla="val 9538"/>
                  </a:avLst>
                </a:prstGeom>
                <a:solidFill>
                  <a:srgbClr val="FFC000"/>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DIY Service</a:t>
                  </a:r>
                </a:p>
              </p:txBody>
            </p:sp>
            <p:sp>
              <p:nvSpPr>
                <p:cNvPr id="60" name="TextBox 106"/>
                <p:cNvSpPr txBox="1"/>
                <p:nvPr/>
              </p:nvSpPr>
              <p:spPr>
                <a:xfrm>
                  <a:off x="1567803" y="2140545"/>
                  <a:ext cx="947782" cy="216000"/>
                </a:xfrm>
                <a:prstGeom prst="roundRect">
                  <a:avLst>
                    <a:gd name="adj" fmla="val 9538"/>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00">
                      <a:solidFill>
                        <a:schemeClr val="bg1"/>
                      </a:solidFill>
                      <a:latin typeface="Calibri" panose="020F0502020204030204" pitchFamily="34" charset="0"/>
                    </a:defRPr>
                  </a:lvl1pPr>
                </a:lstStyle>
                <a:p>
                  <a:r>
                    <a:rPr lang="en-US" dirty="0">
                      <a:latin typeface="Malgun Gothic" panose="020B0503020000020004" pitchFamily="50" charset="-127"/>
                      <a:ea typeface="Malgun Gothic" panose="020B0503020000020004" pitchFamily="50" charset="-127"/>
                      <a:cs typeface="Malgun Gothic" panose="020B0503020000020004" pitchFamily="50" charset="-127"/>
                    </a:rPr>
                    <a:t>DIY Template</a:t>
                  </a:r>
                </a:p>
              </p:txBody>
            </p:sp>
            <p:sp>
              <p:nvSpPr>
                <p:cNvPr id="61" name="TextBox 107"/>
                <p:cNvSpPr txBox="1"/>
                <p:nvPr/>
              </p:nvSpPr>
              <p:spPr>
                <a:xfrm>
                  <a:off x="2566045" y="2137066"/>
                  <a:ext cx="1800000" cy="216000"/>
                </a:xfrm>
                <a:prstGeom prst="roundRect">
                  <a:avLst>
                    <a:gd name="adj" fmla="val 9538"/>
                  </a:avLst>
                </a:prstGeom>
                <a:solidFill>
                  <a:srgbClr val="FFC000"/>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Configurable Form / Grid</a:t>
                  </a:r>
                </a:p>
              </p:txBody>
            </p:sp>
          </p:grpSp>
          <p:grpSp>
            <p:nvGrpSpPr>
              <p:cNvPr id="34" name="Group 141"/>
              <p:cNvGrpSpPr/>
              <p:nvPr/>
            </p:nvGrpSpPr>
            <p:grpSpPr>
              <a:xfrm>
                <a:off x="5889028" y="2528544"/>
                <a:ext cx="5836578" cy="594000"/>
                <a:chOff x="4784835" y="2528544"/>
                <a:chExt cx="4742220" cy="594000"/>
              </a:xfrm>
            </p:grpSpPr>
            <p:sp>
              <p:nvSpPr>
                <p:cNvPr id="48" name="Rectangle 196"/>
                <p:cNvSpPr>
                  <a:spLocks noChangeArrowheads="1"/>
                </p:cNvSpPr>
                <p:nvPr/>
              </p:nvSpPr>
              <p:spPr bwMode="auto">
                <a:xfrm>
                  <a:off x="4784835" y="2528544"/>
                  <a:ext cx="4742220" cy="594000"/>
                </a:xfrm>
                <a:prstGeom prst="roundRect">
                  <a:avLst>
                    <a:gd name="adj" fmla="val 11532"/>
                  </a:avLst>
                </a:prstGeom>
                <a:solidFill>
                  <a:schemeClr val="bg1"/>
                </a:solidFill>
                <a:ln w="3175" cap="rnd" cmpd="sng">
                  <a:solidFill>
                    <a:srgbClr val="2D828B">
                      <a:alpha val="50196"/>
                    </a:srgbClr>
                  </a:solidFill>
                  <a:prstDash val="solid"/>
                  <a:miter lim="800000"/>
                </a:ln>
              </p:spPr>
              <p:txBody>
                <a:bodyPr/>
                <a:lstStyle/>
                <a:p>
                  <a:r>
                    <a:rPr lang="en-US" altLang="ko-KR" sz="1000" b="1" dirty="0">
                      <a:solidFill>
                        <a:srgbClr val="34949F"/>
                      </a:solidFill>
                      <a:latin typeface="Malgun Gothic" panose="020B0503020000020004" pitchFamily="50" charset="-127"/>
                      <a:ea typeface="Malgun Gothic" panose="020B0503020000020004" pitchFamily="50" charset="-127"/>
                      <a:cs typeface="Malgun Gothic" panose="020B0503020000020004" pitchFamily="50" charset="-127"/>
                    </a:rPr>
                    <a:t>Core</a:t>
                  </a:r>
                </a:p>
                <a:p>
                  <a:r>
                    <a:rPr lang="en-US" altLang="ko-KR" sz="900" dirty="0">
                      <a:solidFill>
                        <a:srgbClr val="34949F"/>
                      </a:solidFill>
                      <a:latin typeface="Malgun Gothic" panose="020B0503020000020004" pitchFamily="50" charset="-127"/>
                      <a:ea typeface="Malgun Gothic" panose="020B0503020000020004" pitchFamily="50" charset="-127"/>
                      <a:cs typeface="Malgun Gothic" panose="020B0503020000020004" pitchFamily="50" charset="-127"/>
                    </a:rPr>
                    <a:t>Extensions</a:t>
                  </a:r>
                  <a:endParaRPr lang="ko-KR" altLang="en-US" sz="900" dirty="0">
                    <a:solidFill>
                      <a:srgbClr val="34949F"/>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49" name="TextBox 44"/>
                <p:cNvSpPr txBox="1"/>
                <p:nvPr/>
              </p:nvSpPr>
              <p:spPr>
                <a:xfrm>
                  <a:off x="6424171" y="2583078"/>
                  <a:ext cx="1368000" cy="216000"/>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Malgun Gothic" panose="020B0503020000020004" pitchFamily="50" charset="-127"/>
                      <a:ea typeface="Malgun Gothic" panose="020B0503020000020004" pitchFamily="50" charset="-127"/>
                      <a:cs typeface="Malgun Gothic" panose="020B0503020000020004" pitchFamily="50" charset="-127"/>
                    </a:rPr>
                    <a:t>Resource Component</a:t>
                  </a:r>
                </a:p>
              </p:txBody>
            </p:sp>
            <p:sp>
              <p:nvSpPr>
                <p:cNvPr id="50" name="TextBox 45"/>
                <p:cNvSpPr txBox="1"/>
                <p:nvPr/>
              </p:nvSpPr>
              <p:spPr>
                <a:xfrm>
                  <a:off x="8909162" y="2832203"/>
                  <a:ext cx="540000" cy="216000"/>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Malgun Gothic" panose="020B0503020000020004" pitchFamily="50" charset="-127"/>
                      <a:ea typeface="Malgun Gothic" panose="020B0503020000020004" pitchFamily="50" charset="-127"/>
                      <a:cs typeface="Malgun Gothic" panose="020B0503020000020004" pitchFamily="50" charset="-127"/>
                    </a:rPr>
                    <a:t>Entity</a:t>
                  </a:r>
                </a:p>
              </p:txBody>
            </p:sp>
            <p:sp>
              <p:nvSpPr>
                <p:cNvPr id="51" name="TextBox 46"/>
                <p:cNvSpPr txBox="1"/>
                <p:nvPr/>
              </p:nvSpPr>
              <p:spPr>
                <a:xfrm>
                  <a:off x="7034538" y="2848258"/>
                  <a:ext cx="498355" cy="216000"/>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Malgun Gothic" panose="020B0503020000020004" pitchFamily="50" charset="-127"/>
                      <a:ea typeface="Malgun Gothic" panose="020B0503020000020004" pitchFamily="50" charset="-127"/>
                      <a:cs typeface="Malgun Gothic" panose="020B0503020000020004" pitchFamily="50" charset="-127"/>
                    </a:rPr>
                    <a:t>i-18n</a:t>
                  </a:r>
                </a:p>
              </p:txBody>
            </p:sp>
            <p:sp>
              <p:nvSpPr>
                <p:cNvPr id="52" name="TextBox 47"/>
                <p:cNvSpPr txBox="1"/>
                <p:nvPr/>
              </p:nvSpPr>
              <p:spPr>
                <a:xfrm>
                  <a:off x="8717230" y="2578677"/>
                  <a:ext cx="746492" cy="216000"/>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Malgun Gothic" panose="020B0503020000020004" pitchFamily="50" charset="-127"/>
                      <a:ea typeface="Malgun Gothic" panose="020B0503020000020004" pitchFamily="50" charset="-127"/>
                      <a:cs typeface="Malgun Gothic" panose="020B0503020000020004" pitchFamily="50" charset="-127"/>
                    </a:rPr>
                    <a:t>Image Card</a:t>
                  </a:r>
                  <a:endParaRPr lang="en-US" sz="900" dirty="0">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53" name="TextBox 48"/>
                <p:cNvSpPr txBox="1"/>
                <p:nvPr/>
              </p:nvSpPr>
              <p:spPr>
                <a:xfrm>
                  <a:off x="7819097" y="2582756"/>
                  <a:ext cx="834801" cy="216000"/>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Malgun Gothic" panose="020B0503020000020004" pitchFamily="50" charset="-127"/>
                      <a:ea typeface="Malgun Gothic" panose="020B0503020000020004" pitchFamily="50" charset="-127"/>
                      <a:cs typeface="Malgun Gothic" panose="020B0503020000020004" pitchFamily="50" charset="-127"/>
                    </a:rPr>
                    <a:t>Code Combo</a:t>
                  </a:r>
                  <a:endParaRPr lang="en-US" sz="900" dirty="0">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54" name="TextBox 49"/>
                <p:cNvSpPr txBox="1"/>
                <p:nvPr/>
              </p:nvSpPr>
              <p:spPr>
                <a:xfrm>
                  <a:off x="8184524" y="2832252"/>
                  <a:ext cx="648000" cy="216000"/>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Malgun Gothic" panose="020B0503020000020004" pitchFamily="50" charset="-127"/>
                      <a:ea typeface="Malgun Gothic" panose="020B0503020000020004" pitchFamily="50" charset="-127"/>
                      <a:cs typeface="Malgun Gothic" panose="020B0503020000020004" pitchFamily="50" charset="-127"/>
                    </a:rPr>
                    <a:t>Security</a:t>
                  </a:r>
                </a:p>
              </p:txBody>
            </p:sp>
            <p:sp>
              <p:nvSpPr>
                <p:cNvPr id="55" name="TextBox 50"/>
                <p:cNvSpPr txBox="1"/>
                <p:nvPr/>
              </p:nvSpPr>
              <p:spPr>
                <a:xfrm>
                  <a:off x="5553902" y="2589626"/>
                  <a:ext cx="822833" cy="216000"/>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Malgun Gothic" panose="020B0503020000020004" pitchFamily="50" charset="-127"/>
                      <a:ea typeface="Malgun Gothic" panose="020B0503020000020004" pitchFamily="50" charset="-127"/>
                      <a:cs typeface="Malgun Gothic" panose="020B0503020000020004" pitchFamily="50" charset="-127"/>
                    </a:rPr>
                    <a:t>File Uploader</a:t>
                  </a:r>
                </a:p>
              </p:txBody>
            </p:sp>
            <p:sp>
              <p:nvSpPr>
                <p:cNvPr id="56" name="TextBox 108"/>
                <p:cNvSpPr txBox="1"/>
                <p:nvPr/>
              </p:nvSpPr>
              <p:spPr>
                <a:xfrm>
                  <a:off x="5553900" y="2848258"/>
                  <a:ext cx="1404000" cy="216000"/>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Malgun Gothic" panose="020B0503020000020004" pitchFamily="50" charset="-127"/>
                      <a:ea typeface="Malgun Gothic" panose="020B0503020000020004" pitchFamily="50" charset="-127"/>
                      <a:cs typeface="Malgun Gothic" panose="020B0503020000020004" pitchFamily="50" charset="-127"/>
                    </a:rPr>
                    <a:t>Menu Based Routing</a:t>
                  </a:r>
                </a:p>
              </p:txBody>
            </p:sp>
            <p:sp>
              <p:nvSpPr>
                <p:cNvPr id="57" name="TextBox 109"/>
                <p:cNvSpPr txBox="1"/>
                <p:nvPr/>
              </p:nvSpPr>
              <p:spPr>
                <a:xfrm>
                  <a:off x="7609531" y="2842492"/>
                  <a:ext cx="498355" cy="216000"/>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Malgun Gothic" panose="020B0503020000020004" pitchFamily="50" charset="-127"/>
                      <a:ea typeface="Malgun Gothic" panose="020B0503020000020004" pitchFamily="50" charset="-127"/>
                      <a:cs typeface="Malgun Gothic" panose="020B0503020000020004" pitchFamily="50" charset="-127"/>
                    </a:rPr>
                    <a:t>Ajax</a:t>
                  </a:r>
                </a:p>
              </p:txBody>
            </p:sp>
          </p:grpSp>
          <p:grpSp>
            <p:nvGrpSpPr>
              <p:cNvPr id="35" name="Group 140"/>
              <p:cNvGrpSpPr/>
              <p:nvPr/>
            </p:nvGrpSpPr>
            <p:grpSpPr>
              <a:xfrm>
                <a:off x="5889028" y="1834741"/>
                <a:ext cx="5848615" cy="612000"/>
                <a:chOff x="4784835" y="1834741"/>
                <a:chExt cx="4752000" cy="612000"/>
              </a:xfrm>
            </p:grpSpPr>
            <p:sp>
              <p:nvSpPr>
                <p:cNvPr id="44" name="Rectangle 196"/>
                <p:cNvSpPr>
                  <a:spLocks noChangeArrowheads="1"/>
                </p:cNvSpPr>
                <p:nvPr/>
              </p:nvSpPr>
              <p:spPr bwMode="auto">
                <a:xfrm>
                  <a:off x="4784835" y="1834741"/>
                  <a:ext cx="4752000" cy="612000"/>
                </a:xfrm>
                <a:prstGeom prst="roundRect">
                  <a:avLst>
                    <a:gd name="adj" fmla="val 12177"/>
                  </a:avLst>
                </a:prstGeom>
                <a:solidFill>
                  <a:schemeClr val="bg1"/>
                </a:solidFill>
                <a:ln w="3175" cap="rnd" cmpd="sng">
                  <a:solidFill>
                    <a:srgbClr val="466AB2">
                      <a:alpha val="50196"/>
                    </a:srgbClr>
                  </a:solidFill>
                  <a:prstDash val="solid"/>
                  <a:miter lim="800000"/>
                </a:ln>
              </p:spPr>
              <p:txBody>
                <a:bodyPr/>
                <a:lstStyle/>
                <a:p>
                  <a:r>
                    <a:rPr lang="en-US" altLang="ko-KR" sz="1000" b="1" dirty="0">
                      <a:solidFill>
                        <a:srgbClr val="4B85AB"/>
                      </a:solidFill>
                      <a:latin typeface="Malgun Gothic" panose="020B0503020000020004" pitchFamily="50" charset="-127"/>
                      <a:ea typeface="Malgun Gothic" panose="020B0503020000020004" pitchFamily="50" charset="-127"/>
                      <a:cs typeface="Malgun Gothic" panose="020B0503020000020004" pitchFamily="50" charset="-127"/>
                    </a:rPr>
                    <a:t>DIY Layer – Configurable Screen</a:t>
                  </a:r>
                </a:p>
              </p:txBody>
            </p:sp>
            <p:sp>
              <p:nvSpPr>
                <p:cNvPr id="45" name="TextBox 112"/>
                <p:cNvSpPr txBox="1"/>
                <p:nvPr/>
              </p:nvSpPr>
              <p:spPr>
                <a:xfrm>
                  <a:off x="4882150" y="2152435"/>
                  <a:ext cx="1368000" cy="219600"/>
                </a:xfrm>
                <a:prstGeom prst="roundRect">
                  <a:avLst/>
                </a:prstGeom>
                <a:solidFill>
                  <a:srgbClr val="FFC000"/>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Configurable Form</a:t>
                  </a:r>
                </a:p>
              </p:txBody>
            </p:sp>
            <p:sp>
              <p:nvSpPr>
                <p:cNvPr id="46" name="TextBox 113"/>
                <p:cNvSpPr txBox="1"/>
                <p:nvPr/>
              </p:nvSpPr>
              <p:spPr>
                <a:xfrm>
                  <a:off x="6308279" y="2152435"/>
                  <a:ext cx="1389633" cy="219600"/>
                </a:xfrm>
                <a:prstGeom prst="roundRect">
                  <a:avLst/>
                </a:prstGeom>
                <a:solidFill>
                  <a:srgbClr val="FFC000"/>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Configurable Grid</a:t>
                  </a:r>
                </a:p>
              </p:txBody>
            </p:sp>
            <p:sp>
              <p:nvSpPr>
                <p:cNvPr id="47" name="TextBox 114"/>
                <p:cNvSpPr txBox="1"/>
                <p:nvPr/>
              </p:nvSpPr>
              <p:spPr>
                <a:xfrm>
                  <a:off x="7756041" y="2152435"/>
                  <a:ext cx="1692000" cy="219600"/>
                </a:xfrm>
                <a:prstGeom prst="roundRect">
                  <a:avLst/>
                </a:prstGeom>
                <a:solidFill>
                  <a:srgbClr val="366D87"/>
                </a:solidFill>
                <a:ln w="3175" cap="flat" cmpd="sng" algn="ctr">
                  <a:noFill/>
                  <a:prstDash val="solid"/>
                  <a:round/>
                  <a:headEnd type="none" w="med" len="med"/>
                  <a:tailEnd type="none" w="med" len="med"/>
                </a:ln>
                <a:effectLst/>
              </p:spPr>
              <p:txBody>
                <a:bodyPr wrap="none" lIns="0" tIns="0" rIns="0" bIns="0" anchor="ctr"/>
                <a:lstStyle>
                  <a:defPPr>
                    <a:defRPr lang="en-US"/>
                  </a:defPPr>
                  <a:lvl1pPr algn="ctr">
                    <a:lnSpc>
                      <a:spcPts val="1400"/>
                    </a:lnSpc>
                    <a:defRPr sz="1050">
                      <a:solidFill>
                        <a:schemeClr val="bg1"/>
                      </a:solidFill>
                      <a:latin typeface="Malgun Gothic" panose="020B0503020000020004" pitchFamily="50" charset="-127"/>
                      <a:ea typeface="Malgun Gothic" panose="020B0503020000020004" pitchFamily="50" charset="-127"/>
                      <a:cs typeface="Malgun Gothic" panose="020B0503020000020004" pitchFamily="50" charset="-127"/>
                    </a:defRPr>
                  </a:lvl1pPr>
                </a:lstStyle>
                <a:p>
                  <a:r>
                    <a:rPr lang="en-US" sz="1000" dirty="0"/>
                    <a:t>Configurable Template</a:t>
                  </a:r>
                </a:p>
              </p:txBody>
            </p:sp>
          </p:grpSp>
          <p:sp>
            <p:nvSpPr>
              <p:cNvPr id="36" name="Rounded Rectangle 133"/>
              <p:cNvSpPr/>
              <p:nvPr/>
            </p:nvSpPr>
            <p:spPr>
              <a:xfrm>
                <a:off x="369654" y="727191"/>
                <a:ext cx="11475692" cy="864000"/>
              </a:xfrm>
              <a:prstGeom prst="roundRect">
                <a:avLst>
                  <a:gd name="adj" fmla="val 8047"/>
                </a:avLst>
              </a:prstGeom>
              <a:solidFill>
                <a:srgbClr val="F6F6F6"/>
              </a:solidFill>
              <a:ln w="12700" cap="flat" cmpd="sng" algn="ctr">
                <a:solidFill>
                  <a:schemeClr val="bg1">
                    <a:lumMod val="85000"/>
                  </a:schemeClr>
                </a:solidFill>
                <a:prstDash val="solid"/>
              </a:ln>
              <a:effectLst>
                <a:outerShdw blurRad="30480" dist="23000" dir="5400000" rotWithShape="0">
                  <a:srgbClr val="000000">
                    <a:alpha val="15000"/>
                  </a:srgbClr>
                </a:outerShdw>
              </a:effectLst>
            </p:spPr>
            <p:txBody>
              <a:bodyPr tIns="180000" rtlCol="0" anchor="ctr"/>
              <a:lstStyle/>
              <a:p>
                <a:pPr algn="ctr" defTabSz="457200" latinLnBrk="0">
                  <a:defRPr/>
                </a:pPr>
                <a:endParaRPr lang="en-US" kern="0" dirty="0">
                  <a:solidFill>
                    <a:srgbClr val="C43243"/>
                  </a:solidFill>
                  <a:latin typeface="Calibri" panose="020F0502020204030204"/>
                </a:endParaRPr>
              </a:p>
            </p:txBody>
          </p:sp>
          <p:sp>
            <p:nvSpPr>
              <p:cNvPr id="37" name="모서리가 둥근 직사각형 235"/>
              <p:cNvSpPr/>
              <p:nvPr/>
            </p:nvSpPr>
            <p:spPr bwMode="auto">
              <a:xfrm>
                <a:off x="481921" y="1201147"/>
                <a:ext cx="1329231" cy="288000"/>
              </a:xfrm>
              <a:prstGeom prst="roundRect">
                <a:avLst/>
              </a:prstGeom>
              <a:solidFill>
                <a:schemeClr val="bg1"/>
              </a:solidFill>
              <a:ln w="3175" cmpd="sng">
                <a:solidFill>
                  <a:schemeClr val="bg1">
                    <a:lumMod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latinLnBrk="0" hangingPunct="0"/>
                <a:r>
                  <a:rPr lang="en-US" altLang="ko-KR"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System</a:t>
                </a:r>
                <a:endParaRPr lang="ko-KR" altLang="en-US"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38" name="모서리가 둥근 직사각형 236"/>
              <p:cNvSpPr/>
              <p:nvPr/>
            </p:nvSpPr>
            <p:spPr bwMode="auto">
              <a:xfrm>
                <a:off x="2134454" y="1201147"/>
                <a:ext cx="1329231" cy="288000"/>
              </a:xfrm>
              <a:prstGeom prst="roundRect">
                <a:avLst/>
              </a:prstGeom>
              <a:solidFill>
                <a:schemeClr val="bg1"/>
              </a:solidFill>
              <a:ln w="3175" cmpd="sng">
                <a:solidFill>
                  <a:schemeClr val="bg1">
                    <a:lumMod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ko-KR"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Framework</a:t>
                </a:r>
                <a:endParaRPr lang="ko-KR" altLang="en-US"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39" name="모서리가 둥근 직사각형 238"/>
              <p:cNvSpPr/>
              <p:nvPr/>
            </p:nvSpPr>
            <p:spPr bwMode="auto">
              <a:xfrm>
                <a:off x="3795348" y="1201147"/>
                <a:ext cx="1329231" cy="288000"/>
              </a:xfrm>
              <a:prstGeom prst="roundRect">
                <a:avLst/>
              </a:prstGeom>
              <a:solidFill>
                <a:schemeClr val="bg1"/>
              </a:solidFill>
              <a:ln w="3175" cmpd="sng">
                <a:solidFill>
                  <a:schemeClr val="bg1">
                    <a:lumMod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ko-KR"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Master</a:t>
                </a:r>
                <a:endParaRPr lang="ko-KR" altLang="en-US"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40" name="모서리가 둥근 직사각형 239"/>
              <p:cNvSpPr/>
              <p:nvPr/>
            </p:nvSpPr>
            <p:spPr bwMode="auto">
              <a:xfrm>
                <a:off x="5447881" y="1201147"/>
                <a:ext cx="1329231" cy="288000"/>
              </a:xfrm>
              <a:prstGeom prst="roundRect">
                <a:avLst/>
              </a:prstGeom>
              <a:solidFill>
                <a:schemeClr val="bg1"/>
              </a:solidFill>
              <a:ln w="3175" cmpd="sng">
                <a:solidFill>
                  <a:schemeClr val="bg1">
                    <a:lumMod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ko-KR"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WIP</a:t>
                </a:r>
                <a:endParaRPr lang="ko-KR" altLang="en-US"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41" name="모서리가 둥근 직사각형 240"/>
              <p:cNvSpPr/>
              <p:nvPr/>
            </p:nvSpPr>
            <p:spPr bwMode="auto">
              <a:xfrm>
                <a:off x="7100413" y="1201147"/>
                <a:ext cx="1329231" cy="288000"/>
              </a:xfrm>
              <a:prstGeom prst="roundRect">
                <a:avLst/>
              </a:prstGeom>
              <a:solidFill>
                <a:schemeClr val="bg1"/>
              </a:solidFill>
              <a:ln w="3175" cmpd="sng">
                <a:solidFill>
                  <a:schemeClr val="bg1">
                    <a:lumMod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ko-KR"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Quality</a:t>
                </a:r>
                <a:endParaRPr lang="ko-KR" altLang="en-US"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42" name="모서리가 둥근 직사각형 241"/>
              <p:cNvSpPr/>
              <p:nvPr/>
            </p:nvSpPr>
            <p:spPr bwMode="auto">
              <a:xfrm>
                <a:off x="8724813" y="1200619"/>
                <a:ext cx="1329231" cy="288000"/>
              </a:xfrm>
              <a:prstGeom prst="roundRect">
                <a:avLst/>
              </a:prstGeom>
              <a:solidFill>
                <a:schemeClr val="bg1"/>
              </a:solidFill>
              <a:ln w="3175" cmpd="sng">
                <a:solidFill>
                  <a:schemeClr val="bg1">
                    <a:lumMod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zh-CN"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rPr>
                  <a:t>Inventory</a:t>
                </a:r>
                <a:endParaRPr lang="ko-KR" altLang="en-US" sz="1000" b="1" dirty="0">
                  <a:solidFill>
                    <a:schemeClr val="tx1">
                      <a:lumMod val="65000"/>
                      <a:lumOff val="35000"/>
                    </a:schemeClr>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43" name="모서리가 둥근 직사각형 356"/>
              <p:cNvSpPr/>
              <p:nvPr/>
            </p:nvSpPr>
            <p:spPr bwMode="auto">
              <a:xfrm>
                <a:off x="452358" y="789550"/>
                <a:ext cx="2171077" cy="298668"/>
              </a:xfrm>
              <a:prstGeom prst="roundRect">
                <a:avLst>
                  <a:gd name="adj" fmla="val 18630"/>
                </a:avLst>
              </a:prstGeom>
              <a:gradFill flip="none" rotWithShape="1">
                <a:gsLst>
                  <a:gs pos="0">
                    <a:srgbClr val="369179">
                      <a:alpha val="89804"/>
                    </a:srgbClr>
                  </a:gs>
                  <a:gs pos="100000">
                    <a:srgbClr val="7EC546">
                      <a:alpha val="69804"/>
                    </a:srgbClr>
                  </a:gs>
                </a:gsLst>
                <a:lin ang="16200000" scaled="0"/>
                <a:tileRect/>
              </a:gradFill>
              <a:ln w="9525" cap="flat" cmpd="sng" algn="ctr">
                <a:solidFill>
                  <a:srgbClr val="4CA38B">
                    <a:alpha val="80000"/>
                  </a:srgbClr>
                </a:solidFill>
                <a:prstDash val="solid"/>
              </a:ln>
              <a:effectLst>
                <a:outerShdw blurRad="40000" dist="23000" dir="5400000" rotWithShape="0">
                  <a:srgbClr val="000000">
                    <a:alpha val="35000"/>
                  </a:srgbClr>
                </a:outerShdw>
              </a:effectLst>
            </p:spPr>
            <p:txBody>
              <a:bodyPr lIns="0" tIns="0" rIns="0" bIns="0" rtlCol="0" anchor="ctr"/>
              <a:lstStyle/>
              <a:p>
                <a:pPr algn="ctr" defTabSz="457200"/>
                <a:r>
                  <a:rPr lang="en-US" altLang="ko-KR" sz="1200" kern="0" dirty="0">
                    <a:solidFill>
                      <a:prstClr val="white"/>
                    </a:solidFill>
                    <a:latin typeface="Malgun Gothic" panose="020B0503020000020004" pitchFamily="50" charset="-127"/>
                    <a:ea typeface="Malgun Gothic" panose="020B0503020000020004" pitchFamily="50" charset="-127"/>
                    <a:cs typeface="Malgun Gothic" panose="020B0503020000020004" pitchFamily="50" charset="-127"/>
                  </a:rPr>
                  <a:t>Business</a:t>
                </a:r>
                <a:r>
                  <a:rPr lang="ko-KR" altLang="en-US" sz="1200" kern="0" dirty="0">
                    <a:solidFill>
                      <a:prstClr val="white"/>
                    </a:solidFill>
                    <a:latin typeface="Malgun Gothic" panose="020B0503020000020004" pitchFamily="50" charset="-127"/>
                    <a:ea typeface="Malgun Gothic" panose="020B0503020000020004" pitchFamily="50" charset="-127"/>
                    <a:cs typeface="Malgun Gothic" panose="020B0503020000020004" pitchFamily="50" charset="-127"/>
                  </a:rPr>
                  <a:t> </a:t>
                </a:r>
                <a:r>
                  <a:rPr lang="en-US" altLang="ko-KR" sz="1200" kern="0" dirty="0">
                    <a:solidFill>
                      <a:prstClr val="white"/>
                    </a:solidFill>
                    <a:latin typeface="Malgun Gothic" panose="020B0503020000020004" pitchFamily="50" charset="-127"/>
                    <a:ea typeface="Malgun Gothic" panose="020B0503020000020004" pitchFamily="50" charset="-127"/>
                    <a:cs typeface="Malgun Gothic" panose="020B0503020000020004" pitchFamily="50" charset="-127"/>
                  </a:rPr>
                  <a:t>Modules</a:t>
                </a:r>
                <a:endParaRPr lang="ko-KR" altLang="en-US" sz="1200" kern="0" dirty="0">
                  <a:solidFill>
                    <a:prstClr val="white"/>
                  </a:solidFill>
                  <a:latin typeface="Malgun Gothic" panose="020B0503020000020004" pitchFamily="50" charset="-127"/>
                  <a:ea typeface="Malgun Gothic" panose="020B0503020000020004" pitchFamily="50" charset="-127"/>
                  <a:cs typeface="Malgun Gothic" panose="020B0503020000020004" pitchFamily="50" charset="-127"/>
                </a:endParaRPr>
              </a:p>
            </p:txBody>
          </p:sp>
        </p:grpSp>
        <p:grpSp>
          <p:nvGrpSpPr>
            <p:cNvPr id="6" name="그룹 88"/>
            <p:cNvGrpSpPr/>
            <p:nvPr/>
          </p:nvGrpSpPr>
          <p:grpSpPr>
            <a:xfrm>
              <a:off x="4194792" y="5598912"/>
              <a:ext cx="3098539" cy="1038480"/>
              <a:chOff x="3370306" y="5729873"/>
              <a:chExt cx="2517562" cy="1038480"/>
            </a:xfrm>
          </p:grpSpPr>
          <p:grpSp>
            <p:nvGrpSpPr>
              <p:cNvPr id="7" name="그룹 87"/>
              <p:cNvGrpSpPr/>
              <p:nvPr/>
            </p:nvGrpSpPr>
            <p:grpSpPr>
              <a:xfrm>
                <a:off x="3370306" y="5729873"/>
                <a:ext cx="2517562" cy="1038480"/>
                <a:chOff x="3347375" y="5456783"/>
                <a:chExt cx="2517562" cy="1038480"/>
              </a:xfrm>
            </p:grpSpPr>
            <p:sp>
              <p:nvSpPr>
                <p:cNvPr id="14" name="Striped Right Arrow 81"/>
                <p:cNvSpPr/>
                <p:nvPr/>
              </p:nvSpPr>
              <p:spPr>
                <a:xfrm flipV="1">
                  <a:off x="4871037" y="5682252"/>
                  <a:ext cx="539635" cy="523705"/>
                </a:xfrm>
                <a:prstGeom prst="stripedRightArrow">
                  <a:avLst>
                    <a:gd name="adj1" fmla="val 50000"/>
                    <a:gd name="adj2" fmla="val 51711"/>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15" name="Striped Right Arrow 82"/>
                <p:cNvSpPr/>
                <p:nvPr/>
              </p:nvSpPr>
              <p:spPr>
                <a:xfrm rot="10800000">
                  <a:off x="3716981" y="5682252"/>
                  <a:ext cx="539635" cy="523705"/>
                </a:xfrm>
                <a:prstGeom prst="stripedRightArrow">
                  <a:avLst>
                    <a:gd name="adj1" fmla="val 50000"/>
                    <a:gd name="adj2" fmla="val 46577"/>
                  </a:avLst>
                </a:prstGeom>
                <a:solidFill>
                  <a:schemeClr val="bg1">
                    <a:lumMod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16" name="Rectangle 84"/>
                <p:cNvSpPr/>
                <p:nvPr/>
              </p:nvSpPr>
              <p:spPr>
                <a:xfrm>
                  <a:off x="4087257" y="5456783"/>
                  <a:ext cx="1044000" cy="3600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800" dirty="0">
                      <a:solidFill>
                        <a:schemeClr val="tx1"/>
                      </a:solidFill>
                      <a:latin typeface="Malgun Gothic" panose="020B0503020000020004" pitchFamily="50" charset="-127"/>
                      <a:ea typeface="Malgun Gothic" panose="020B0503020000020004" pitchFamily="50" charset="-127"/>
                      <a:cs typeface="Malgun Gothic" panose="020B0503020000020004" pitchFamily="50" charset="-127"/>
                    </a:rPr>
                    <a:t>(Ajax – JSON)</a:t>
                  </a:r>
                </a:p>
                <a:p>
                  <a:pPr algn="ctr"/>
                  <a:r>
                    <a:rPr lang="en-US" altLang="ko-KR" sz="800" b="1" dirty="0">
                      <a:solidFill>
                        <a:schemeClr val="tx1"/>
                      </a:solidFill>
                      <a:latin typeface="Malgun Gothic" panose="020B0503020000020004" pitchFamily="50" charset="-127"/>
                      <a:ea typeface="Malgun Gothic" panose="020B0503020000020004" pitchFamily="50" charset="-127"/>
                      <a:cs typeface="Malgun Gothic" panose="020B0503020000020004" pitchFamily="50" charset="-127"/>
                    </a:rPr>
                    <a:t>HTTP/REST </a:t>
                  </a:r>
                </a:p>
                <a:p>
                  <a:pPr algn="ctr"/>
                  <a:endParaRPr lang="en-US" sz="800" dirty="0">
                    <a:solidFill>
                      <a:schemeClr val="tx1"/>
                    </a:solidFill>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17" name="Rectangle 92"/>
                <p:cNvSpPr/>
                <p:nvPr/>
              </p:nvSpPr>
              <p:spPr>
                <a:xfrm>
                  <a:off x="3347375" y="6078409"/>
                  <a:ext cx="2517562" cy="4168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b="1" dirty="0">
                      <a:solidFill>
                        <a:schemeClr val="tx1"/>
                      </a:solidFill>
                      <a:latin typeface="Malgun Gothic" panose="020B0503020000020004" pitchFamily="50" charset="-127"/>
                      <a:ea typeface="Malgun Gothic" panose="020B0503020000020004" pitchFamily="50" charset="-127"/>
                      <a:cs typeface="Malgun Gothic" panose="020B0503020000020004" pitchFamily="50" charset="-127"/>
                    </a:rPr>
                    <a:t>WebSocket</a:t>
                  </a:r>
                  <a:br>
                    <a:rPr lang="en-US" sz="900" b="1" dirty="0">
                      <a:solidFill>
                        <a:schemeClr val="tx1"/>
                      </a:solidFill>
                      <a:latin typeface="Malgun Gothic" panose="020B0503020000020004" pitchFamily="50" charset="-127"/>
                      <a:ea typeface="Malgun Gothic" panose="020B0503020000020004" pitchFamily="50" charset="-127"/>
                      <a:cs typeface="Malgun Gothic" panose="020B0503020000020004" pitchFamily="50" charset="-127"/>
                    </a:rPr>
                  </a:br>
                  <a:r>
                    <a:rPr lang="en-US" sz="800" dirty="0">
                      <a:solidFill>
                        <a:schemeClr val="tx1"/>
                      </a:solidFill>
                      <a:latin typeface="Malgun Gothic" panose="020B0503020000020004" pitchFamily="50" charset="-127"/>
                      <a:ea typeface="Malgun Gothic" panose="020B0503020000020004" pitchFamily="50" charset="-127"/>
                      <a:cs typeface="Malgun Gothic" panose="020B0503020000020004" pitchFamily="50" charset="-127"/>
                    </a:rPr>
                    <a:t>(Publish/Subscribe  JSON Message)</a:t>
                  </a:r>
                </a:p>
              </p:txBody>
            </p:sp>
          </p:grpSp>
          <p:sp>
            <p:nvSpPr>
              <p:cNvPr id="8" name="Rectangle 79"/>
              <p:cNvSpPr/>
              <p:nvPr/>
            </p:nvSpPr>
            <p:spPr>
              <a:xfrm flipV="1">
                <a:off x="4305324"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9" name="Rectangle 79"/>
              <p:cNvSpPr/>
              <p:nvPr/>
            </p:nvSpPr>
            <p:spPr>
              <a:xfrm flipV="1">
                <a:off x="4404738"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10" name="Rectangle 79"/>
              <p:cNvSpPr/>
              <p:nvPr/>
            </p:nvSpPr>
            <p:spPr>
              <a:xfrm flipV="1">
                <a:off x="4503028"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11" name="Rectangle 79"/>
              <p:cNvSpPr/>
              <p:nvPr/>
            </p:nvSpPr>
            <p:spPr>
              <a:xfrm flipV="1">
                <a:off x="4602442"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12" name="Rectangle 79"/>
              <p:cNvSpPr/>
              <p:nvPr/>
            </p:nvSpPr>
            <p:spPr>
              <a:xfrm flipV="1">
                <a:off x="4696564"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Malgun Gothic" panose="020B0503020000020004" pitchFamily="50" charset="-127"/>
                  <a:ea typeface="Malgun Gothic" panose="020B0503020000020004" pitchFamily="50" charset="-127"/>
                  <a:cs typeface="Malgun Gothic" panose="020B0503020000020004" pitchFamily="50" charset="-127"/>
                </a:endParaRPr>
              </a:p>
            </p:txBody>
          </p:sp>
          <p:sp>
            <p:nvSpPr>
              <p:cNvPr id="13" name="Rectangle 79"/>
              <p:cNvSpPr/>
              <p:nvPr/>
            </p:nvSpPr>
            <p:spPr>
              <a:xfrm flipV="1">
                <a:off x="4795978"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Malgun Gothic" panose="020B0503020000020004" pitchFamily="50" charset="-127"/>
                  <a:ea typeface="Malgun Gothic" panose="020B0503020000020004" pitchFamily="50" charset="-127"/>
                  <a:cs typeface="Malgun Gothic" panose="020B0503020000020004" pitchFamily="50" charset="-127"/>
                </a:endParaRPr>
              </a:p>
            </p:txBody>
          </p:sp>
        </p:grpSp>
      </p:grpSp>
    </p:spTree>
    <p:extLst>
      <p:ext uri="{BB962C8B-B14F-4D97-AF65-F5344CB8AC3E}">
        <p14:creationId xmlns:p14="http://schemas.microsoft.com/office/powerpoint/2010/main" val="365169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X-Framework</a:t>
            </a:r>
            <a:r>
              <a:rPr kumimoji="1" lang="ko-KR" altLang="en-US" dirty="0"/>
              <a:t> </a:t>
            </a:r>
            <a:r>
              <a:rPr kumimoji="1" lang="ko-KR" altLang="en-US" dirty="0" err="1"/>
              <a:t>功能</a:t>
            </a:r>
            <a:r>
              <a:rPr kumimoji="1" lang="zh-CN" altLang="en-US" dirty="0"/>
              <a:t>特征</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16</a:t>
            </a:fld>
            <a:endParaRPr lang="ko-KR" altLang="en-US" dirty="0"/>
          </a:p>
        </p:txBody>
      </p:sp>
      <p:sp>
        <p:nvSpPr>
          <p:cNvPr id="4" name="내용 개체 틀 2"/>
          <p:cNvSpPr txBox="1"/>
          <p:nvPr/>
        </p:nvSpPr>
        <p:spPr>
          <a:xfrm>
            <a:off x="551384" y="743177"/>
            <a:ext cx="9074150" cy="5371646"/>
          </a:xfrm>
          <a:prstGeom prst="rect">
            <a:avLst/>
          </a:prstGeom>
        </p:spPr>
        <p:txBody>
          <a:bodyPr>
            <a:normAutofit/>
          </a:bodyPr>
          <a:lstStyle>
            <a:lvl1pPr marL="228600" indent="-228600" algn="l" defTabSz="914400" rtl="0" eaLnBrk="1" latinLnBrk="0" hangingPunct="1">
              <a:lnSpc>
                <a:spcPct val="90000"/>
              </a:lnSpc>
              <a:spcBef>
                <a:spcPts val="1000"/>
              </a:spcBef>
              <a:buClr>
                <a:srgbClr val="D94F2D"/>
              </a:buClr>
              <a:buFont typeface="Arial" panose="020B0604020202020204" pitchFamily="34" charset="0"/>
              <a:buChar char="•"/>
              <a:defRPr sz="1600" b="0" i="0" kern="12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Clr>
                <a:srgbClr val="92D050"/>
              </a:buClr>
              <a:buFont typeface="Wingdings" panose="05000000000000000000" pitchFamily="2" charset="2"/>
              <a:buChar char="ü"/>
              <a:defRPr sz="1400" b="0" i="0" kern="12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Clr>
                <a:schemeClr val="bg1">
                  <a:lumMod val="50000"/>
                </a:schemeClr>
              </a:buClr>
              <a:buFont typeface="Arial" panose="020B0604020202020204" pitchFamily="34" charset="0"/>
              <a:buChar char="•"/>
              <a:defRPr sz="1400" b="0" i="0" kern="12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Clr>
                <a:schemeClr val="bg1">
                  <a:lumMod val="50000"/>
                </a:schemeClr>
              </a:buClr>
              <a:buFont typeface="Arial" panose="020B0604020202020204" pitchFamily="34" charset="0"/>
              <a:buChar char="•"/>
              <a:defRPr sz="1200" b="0" i="0" kern="12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先进技术基础</a:t>
            </a:r>
            <a:r>
              <a:rPr lang="en-US" altLang="ko-K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适合中国制造</a:t>
            </a:r>
            <a:r>
              <a:rPr lang="en-US" altLang="ko-K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2025</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ko-K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ICT</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融复合技术</a:t>
            </a:r>
            <a:r>
              <a:rPr lang="en-US" altLang="ko-K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p>
          <a:p>
            <a:pPr lvl="2"/>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服务器</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Java</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Node JS</a:t>
            </a:r>
            <a:r>
              <a:rPr lang="ko-KR" altLang="ko-KR"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等技术</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基于云计算的技术，</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IO</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中间件相关技术</a:t>
            </a:r>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客户端</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JavaScript</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Polymer</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Canvas 2D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等技术</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最优的数据网格技术</a:t>
            </a:r>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lvl="2"/>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标准基础</a:t>
            </a:r>
            <a:r>
              <a:rPr lang="ko-KR"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平板，网页，移动</a:t>
            </a:r>
            <a:r>
              <a:rPr lang="en-US" altLang="ko-K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p>
          <a:p>
            <a:pPr lvl="2"/>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大部分</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OS</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及平板设备</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Windows Family</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Linux</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Mac OS</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iOS</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Android</a:t>
            </a:r>
          </a:p>
          <a:p>
            <a:pPr lvl="2"/>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在所有浏览器上可用</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Chrome</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Firefox</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Safari</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a:t>
            </a:r>
          </a:p>
          <a:p>
            <a:pPr lvl="2"/>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便利的发布，简便的运营，验证过的安全性</a:t>
            </a:r>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lvl="2"/>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开发效率</a:t>
            </a:r>
            <a:endParaRPr lang="en-US" altLang="ko-K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提供使用者易于熟练使用的模式化的</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UI</a:t>
            </a:r>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模式化的开发模板提供高开发效率</a:t>
            </a:r>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lvl="2"/>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模块化的功能组</a:t>
            </a:r>
            <a:endParaRPr lang="en-US" altLang="ko-K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高度的模块化结构</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DB</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Server Logic</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UI</a:t>
            </a:r>
          </a:p>
          <a:p>
            <a:pPr lvl="2"/>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很高的代码重用性</a:t>
            </a:r>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lvl="2"/>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支持国际化的结构</a:t>
            </a:r>
            <a:r>
              <a:rPr lang="ko-KR"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支持</a:t>
            </a:r>
            <a:r>
              <a:rPr lang="en-US" altLang="ko-K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Globalization)</a:t>
            </a:r>
          </a:p>
          <a:p>
            <a:pPr lvl="2"/>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提供多国语及各国家时间格式、度量型、货币单位</a:t>
            </a:r>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lvl="2"/>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支持各国的</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Time Zone &amp; Day Light Saving(Summer Time)</a:t>
            </a:r>
          </a:p>
          <a:p>
            <a:pPr lvl="2"/>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Multi-tenancy Support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用一个服务器实例支持多个域名</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a:t>
            </a:r>
          </a:p>
          <a:p>
            <a:endParaRPr lang="zh-CN" altLang="en-US" sz="1400" dirty="0"/>
          </a:p>
        </p:txBody>
      </p:sp>
    </p:spTree>
    <p:extLst>
      <p:ext uri="{BB962C8B-B14F-4D97-AF65-F5344CB8AC3E}">
        <p14:creationId xmlns:p14="http://schemas.microsoft.com/office/powerpoint/2010/main" val="329262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X-MES</a:t>
            </a:r>
            <a:r>
              <a:rPr kumimoji="1" lang="ko-KR" altLang="en-US" dirty="0"/>
              <a:t> </a:t>
            </a:r>
            <a:r>
              <a:rPr kumimoji="1" lang="ko-KR" altLang="en-US" dirty="0" err="1"/>
              <a:t>特征</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17</a:t>
            </a:fld>
            <a:endParaRPr lang="ko-KR" altLang="en-US" dirty="0"/>
          </a:p>
        </p:txBody>
      </p:sp>
      <p:grpSp>
        <p:nvGrpSpPr>
          <p:cNvPr id="4" name="Group 1268"/>
          <p:cNvGrpSpPr/>
          <p:nvPr/>
        </p:nvGrpSpPr>
        <p:grpSpPr bwMode="auto">
          <a:xfrm>
            <a:off x="1886174" y="3681971"/>
            <a:ext cx="549671" cy="521631"/>
            <a:chOff x="0" y="37"/>
            <a:chExt cx="727" cy="639"/>
          </a:xfrm>
        </p:grpSpPr>
        <p:sp>
          <p:nvSpPr>
            <p:cNvPr id="5" name="Line 1274"/>
            <p:cNvSpPr>
              <a:spLocks noChangeShapeType="1"/>
            </p:cNvSpPr>
            <p:nvPr/>
          </p:nvSpPr>
          <p:spPr bwMode="auto">
            <a:xfrm>
              <a:off x="436" y="116"/>
              <a:ext cx="122"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6" name="Line 1273"/>
            <p:cNvSpPr>
              <a:spLocks noChangeShapeType="1"/>
            </p:cNvSpPr>
            <p:nvPr/>
          </p:nvSpPr>
          <p:spPr bwMode="auto">
            <a:xfrm>
              <a:off x="168" y="116"/>
              <a:ext cx="122"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7" name="Line 1272"/>
            <p:cNvSpPr>
              <a:spLocks noChangeShapeType="1"/>
            </p:cNvSpPr>
            <p:nvPr/>
          </p:nvSpPr>
          <p:spPr bwMode="auto">
            <a:xfrm>
              <a:off x="353" y="37"/>
              <a:ext cx="20" cy="0"/>
            </a:xfrm>
            <a:prstGeom prst="line">
              <a:avLst/>
            </a:prstGeom>
            <a:noFill/>
            <a:ln w="23203">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8" name="Line 1271"/>
            <p:cNvSpPr>
              <a:spLocks noChangeShapeType="1"/>
            </p:cNvSpPr>
            <p:nvPr/>
          </p:nvSpPr>
          <p:spPr bwMode="auto">
            <a:xfrm>
              <a:off x="363" y="676"/>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9" name="Line 1270"/>
            <p:cNvSpPr>
              <a:spLocks noChangeShapeType="1"/>
            </p:cNvSpPr>
            <p:nvPr/>
          </p:nvSpPr>
          <p:spPr bwMode="auto">
            <a:xfrm>
              <a:off x="254" y="676"/>
              <a:ext cx="219"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pic>
          <p:nvPicPr>
            <p:cNvPr id="10" name="Picture 1269"/>
            <p:cNvPicPr>
              <a:picLocks noChangeAspect="1" noChangeArrowheads="1"/>
            </p:cNvPicPr>
            <p:nvPr/>
          </p:nvPicPr>
          <p:blipFill>
            <a:blip r:embed="rId2" cstate="email"/>
            <a:srcRect/>
            <a:stretch>
              <a:fillRect/>
            </a:stretch>
          </p:blipFill>
          <p:spPr bwMode="auto">
            <a:xfrm>
              <a:off x="0" y="45"/>
              <a:ext cx="727" cy="5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252"/>
          <p:cNvGrpSpPr/>
          <p:nvPr/>
        </p:nvGrpSpPr>
        <p:grpSpPr bwMode="auto">
          <a:xfrm>
            <a:off x="6475451" y="3692550"/>
            <a:ext cx="536448" cy="579167"/>
            <a:chOff x="0" y="0"/>
            <a:chExt cx="710" cy="710"/>
          </a:xfrm>
        </p:grpSpPr>
        <p:sp>
          <p:nvSpPr>
            <p:cNvPr id="12" name="Freeform 1262"/>
            <p:cNvSpPr/>
            <p:nvPr/>
          </p:nvSpPr>
          <p:spPr bwMode="auto">
            <a:xfrm>
              <a:off x="10" y="10"/>
              <a:ext cx="690" cy="690"/>
            </a:xfrm>
            <a:custGeom>
              <a:avLst/>
              <a:gdLst>
                <a:gd name="T0" fmla="+- 0 699 10"/>
                <a:gd name="T1" fmla="*/ T0 w 690"/>
                <a:gd name="T2" fmla="+- 0 355 10"/>
                <a:gd name="T3" fmla="*/ 355 h 690"/>
                <a:gd name="T4" fmla="+- 0 690 10"/>
                <a:gd name="T5" fmla="*/ T4 w 690"/>
                <a:gd name="T6" fmla="+- 0 434 10"/>
                <a:gd name="T7" fmla="*/ 434 h 690"/>
                <a:gd name="T8" fmla="+- 0 664 10"/>
                <a:gd name="T9" fmla="*/ T8 w 690"/>
                <a:gd name="T10" fmla="+- 0 506 10"/>
                <a:gd name="T11" fmla="*/ 506 h 690"/>
                <a:gd name="T12" fmla="+- 0 624 10"/>
                <a:gd name="T13" fmla="*/ T12 w 690"/>
                <a:gd name="T14" fmla="+- 0 570 10"/>
                <a:gd name="T15" fmla="*/ 570 h 690"/>
                <a:gd name="T16" fmla="+- 0 570 10"/>
                <a:gd name="T17" fmla="*/ T16 w 690"/>
                <a:gd name="T18" fmla="+- 0 624 10"/>
                <a:gd name="T19" fmla="*/ 624 h 690"/>
                <a:gd name="T20" fmla="+- 0 506 10"/>
                <a:gd name="T21" fmla="*/ T20 w 690"/>
                <a:gd name="T22" fmla="+- 0 664 10"/>
                <a:gd name="T23" fmla="*/ 664 h 690"/>
                <a:gd name="T24" fmla="+- 0 434 10"/>
                <a:gd name="T25" fmla="*/ T24 w 690"/>
                <a:gd name="T26" fmla="+- 0 690 10"/>
                <a:gd name="T27" fmla="*/ 690 h 690"/>
                <a:gd name="T28" fmla="+- 0 355 10"/>
                <a:gd name="T29" fmla="*/ T28 w 690"/>
                <a:gd name="T30" fmla="+- 0 699 10"/>
                <a:gd name="T31" fmla="*/ 699 h 690"/>
                <a:gd name="T32" fmla="+- 0 276 10"/>
                <a:gd name="T33" fmla="*/ T32 w 690"/>
                <a:gd name="T34" fmla="+- 0 690 10"/>
                <a:gd name="T35" fmla="*/ 690 h 690"/>
                <a:gd name="T36" fmla="+- 0 203 10"/>
                <a:gd name="T37" fmla="*/ T36 w 690"/>
                <a:gd name="T38" fmla="+- 0 664 10"/>
                <a:gd name="T39" fmla="*/ 664 h 690"/>
                <a:gd name="T40" fmla="+- 0 139 10"/>
                <a:gd name="T41" fmla="*/ T40 w 690"/>
                <a:gd name="T42" fmla="+- 0 624 10"/>
                <a:gd name="T43" fmla="*/ 624 h 690"/>
                <a:gd name="T44" fmla="+- 0 86 10"/>
                <a:gd name="T45" fmla="*/ T44 w 690"/>
                <a:gd name="T46" fmla="+- 0 570 10"/>
                <a:gd name="T47" fmla="*/ 570 h 690"/>
                <a:gd name="T48" fmla="+- 0 45 10"/>
                <a:gd name="T49" fmla="*/ T48 w 690"/>
                <a:gd name="T50" fmla="+- 0 506 10"/>
                <a:gd name="T51" fmla="*/ 506 h 690"/>
                <a:gd name="T52" fmla="+- 0 19 10"/>
                <a:gd name="T53" fmla="*/ T52 w 690"/>
                <a:gd name="T54" fmla="+- 0 434 10"/>
                <a:gd name="T55" fmla="*/ 434 h 690"/>
                <a:gd name="T56" fmla="+- 0 10 10"/>
                <a:gd name="T57" fmla="*/ T56 w 690"/>
                <a:gd name="T58" fmla="+- 0 355 10"/>
                <a:gd name="T59" fmla="*/ 355 h 690"/>
                <a:gd name="T60" fmla="+- 0 19 10"/>
                <a:gd name="T61" fmla="*/ T60 w 690"/>
                <a:gd name="T62" fmla="+- 0 276 10"/>
                <a:gd name="T63" fmla="*/ 276 h 690"/>
                <a:gd name="T64" fmla="+- 0 45 10"/>
                <a:gd name="T65" fmla="*/ T64 w 690"/>
                <a:gd name="T66" fmla="+- 0 203 10"/>
                <a:gd name="T67" fmla="*/ 203 h 690"/>
                <a:gd name="T68" fmla="+- 0 86 10"/>
                <a:gd name="T69" fmla="*/ T68 w 690"/>
                <a:gd name="T70" fmla="+- 0 139 10"/>
                <a:gd name="T71" fmla="*/ 139 h 690"/>
                <a:gd name="T72" fmla="+- 0 139 10"/>
                <a:gd name="T73" fmla="*/ T72 w 690"/>
                <a:gd name="T74" fmla="+- 0 86 10"/>
                <a:gd name="T75" fmla="*/ 86 h 690"/>
                <a:gd name="T76" fmla="+- 0 203 10"/>
                <a:gd name="T77" fmla="*/ T76 w 690"/>
                <a:gd name="T78" fmla="+- 0 45 10"/>
                <a:gd name="T79" fmla="*/ 45 h 690"/>
                <a:gd name="T80" fmla="+- 0 276 10"/>
                <a:gd name="T81" fmla="*/ T80 w 690"/>
                <a:gd name="T82" fmla="+- 0 19 10"/>
                <a:gd name="T83" fmla="*/ 19 h 690"/>
                <a:gd name="T84" fmla="+- 0 355 10"/>
                <a:gd name="T85" fmla="*/ T84 w 690"/>
                <a:gd name="T86" fmla="+- 0 10 10"/>
                <a:gd name="T87" fmla="*/ 10 h 690"/>
                <a:gd name="T88" fmla="+- 0 434 10"/>
                <a:gd name="T89" fmla="*/ T88 w 690"/>
                <a:gd name="T90" fmla="+- 0 19 10"/>
                <a:gd name="T91" fmla="*/ 19 h 690"/>
                <a:gd name="T92" fmla="+- 0 506 10"/>
                <a:gd name="T93" fmla="*/ T92 w 690"/>
                <a:gd name="T94" fmla="+- 0 45 10"/>
                <a:gd name="T95" fmla="*/ 45 h 690"/>
                <a:gd name="T96" fmla="+- 0 570 10"/>
                <a:gd name="T97" fmla="*/ T96 w 690"/>
                <a:gd name="T98" fmla="+- 0 86 10"/>
                <a:gd name="T99" fmla="*/ 86 h 690"/>
                <a:gd name="T100" fmla="+- 0 624 10"/>
                <a:gd name="T101" fmla="*/ T100 w 690"/>
                <a:gd name="T102" fmla="+- 0 139 10"/>
                <a:gd name="T103" fmla="*/ 139 h 690"/>
                <a:gd name="T104" fmla="+- 0 664 10"/>
                <a:gd name="T105" fmla="*/ T104 w 690"/>
                <a:gd name="T106" fmla="+- 0 203 10"/>
                <a:gd name="T107" fmla="*/ 203 h 690"/>
                <a:gd name="T108" fmla="+- 0 690 10"/>
                <a:gd name="T109" fmla="*/ T108 w 690"/>
                <a:gd name="T110" fmla="+- 0 276 10"/>
                <a:gd name="T111" fmla="*/ 276 h 690"/>
                <a:gd name="T112" fmla="+- 0 699 10"/>
                <a:gd name="T113" fmla="*/ T112 w 690"/>
                <a:gd name="T114" fmla="+- 0 355 10"/>
                <a:gd name="T115" fmla="*/ 355 h 69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690" h="690">
                  <a:moveTo>
                    <a:pt x="689" y="345"/>
                  </a:moveTo>
                  <a:lnTo>
                    <a:pt x="680" y="424"/>
                  </a:lnTo>
                  <a:lnTo>
                    <a:pt x="654" y="496"/>
                  </a:lnTo>
                  <a:lnTo>
                    <a:pt x="614" y="560"/>
                  </a:lnTo>
                  <a:lnTo>
                    <a:pt x="560" y="614"/>
                  </a:lnTo>
                  <a:lnTo>
                    <a:pt x="496" y="654"/>
                  </a:lnTo>
                  <a:lnTo>
                    <a:pt x="424" y="680"/>
                  </a:lnTo>
                  <a:lnTo>
                    <a:pt x="345" y="689"/>
                  </a:lnTo>
                  <a:lnTo>
                    <a:pt x="266" y="680"/>
                  </a:lnTo>
                  <a:lnTo>
                    <a:pt x="193" y="654"/>
                  </a:lnTo>
                  <a:lnTo>
                    <a:pt x="129" y="614"/>
                  </a:lnTo>
                  <a:lnTo>
                    <a:pt x="76" y="560"/>
                  </a:lnTo>
                  <a:lnTo>
                    <a:pt x="35" y="496"/>
                  </a:lnTo>
                  <a:lnTo>
                    <a:pt x="9" y="424"/>
                  </a:lnTo>
                  <a:lnTo>
                    <a:pt x="0" y="345"/>
                  </a:lnTo>
                  <a:lnTo>
                    <a:pt x="9" y="266"/>
                  </a:lnTo>
                  <a:lnTo>
                    <a:pt x="35" y="193"/>
                  </a:lnTo>
                  <a:lnTo>
                    <a:pt x="76" y="129"/>
                  </a:lnTo>
                  <a:lnTo>
                    <a:pt x="129" y="76"/>
                  </a:lnTo>
                  <a:lnTo>
                    <a:pt x="193" y="35"/>
                  </a:lnTo>
                  <a:lnTo>
                    <a:pt x="266" y="9"/>
                  </a:lnTo>
                  <a:lnTo>
                    <a:pt x="345" y="0"/>
                  </a:lnTo>
                  <a:lnTo>
                    <a:pt x="424" y="9"/>
                  </a:lnTo>
                  <a:lnTo>
                    <a:pt x="496" y="35"/>
                  </a:lnTo>
                  <a:lnTo>
                    <a:pt x="560" y="76"/>
                  </a:lnTo>
                  <a:lnTo>
                    <a:pt x="614" y="129"/>
                  </a:lnTo>
                  <a:lnTo>
                    <a:pt x="654" y="193"/>
                  </a:lnTo>
                  <a:lnTo>
                    <a:pt x="680" y="266"/>
                  </a:lnTo>
                  <a:lnTo>
                    <a:pt x="689" y="345"/>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13" name="Picture 1261"/>
            <p:cNvPicPr>
              <a:picLocks noChangeAspect="1" noChangeArrowheads="1"/>
            </p:cNvPicPr>
            <p:nvPr/>
          </p:nvPicPr>
          <p:blipFill>
            <a:blip r:embed="rId3" cstate="email"/>
            <a:srcRect/>
            <a:stretch>
              <a:fillRect/>
            </a:stretch>
          </p:blipFill>
          <p:spPr bwMode="auto">
            <a:xfrm>
              <a:off x="306" y="214"/>
              <a:ext cx="188" cy="188"/>
            </a:xfrm>
            <a:prstGeom prst="rect">
              <a:avLst/>
            </a:prstGeom>
            <a:noFill/>
            <a:extLst>
              <a:ext uri="{909E8E84-426E-40DD-AFC4-6F175D3DCCD1}">
                <a14:hiddenFill xmlns:a14="http://schemas.microsoft.com/office/drawing/2010/main">
                  <a:solidFill>
                    <a:srgbClr val="FFFFFF"/>
                  </a:solidFill>
                </a14:hiddenFill>
              </a:ext>
            </a:extLst>
          </p:spPr>
        </p:pic>
        <p:sp>
          <p:nvSpPr>
            <p:cNvPr id="14" name="Line 1260"/>
            <p:cNvSpPr>
              <a:spLocks noChangeShapeType="1"/>
            </p:cNvSpPr>
            <p:nvPr/>
          </p:nvSpPr>
          <p:spPr bwMode="auto">
            <a:xfrm>
              <a:off x="355" y="61"/>
              <a:ext cx="0" cy="51"/>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15" name="Line 1259"/>
            <p:cNvSpPr>
              <a:spLocks noChangeShapeType="1"/>
            </p:cNvSpPr>
            <p:nvPr/>
          </p:nvSpPr>
          <p:spPr bwMode="auto">
            <a:xfrm>
              <a:off x="648" y="355"/>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16" name="Line 1258"/>
            <p:cNvSpPr>
              <a:spLocks noChangeShapeType="1"/>
            </p:cNvSpPr>
            <p:nvPr/>
          </p:nvSpPr>
          <p:spPr bwMode="auto">
            <a:xfrm>
              <a:off x="112" y="355"/>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17" name="Line 1257"/>
            <p:cNvSpPr>
              <a:spLocks noChangeShapeType="1"/>
            </p:cNvSpPr>
            <p:nvPr/>
          </p:nvSpPr>
          <p:spPr bwMode="auto">
            <a:xfrm>
              <a:off x="208" y="100"/>
              <a:ext cx="25" cy="45"/>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18" name="Line 1256"/>
            <p:cNvSpPr>
              <a:spLocks noChangeShapeType="1"/>
            </p:cNvSpPr>
            <p:nvPr/>
          </p:nvSpPr>
          <p:spPr bwMode="auto">
            <a:xfrm>
              <a:off x="609" y="208"/>
              <a:ext cx="0" cy="25"/>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19" name="Line 1255"/>
            <p:cNvSpPr>
              <a:spLocks noChangeShapeType="1"/>
            </p:cNvSpPr>
            <p:nvPr/>
          </p:nvSpPr>
          <p:spPr bwMode="auto">
            <a:xfrm>
              <a:off x="100" y="208"/>
              <a:ext cx="45" cy="25"/>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20" name="Line 1254"/>
            <p:cNvSpPr>
              <a:spLocks noChangeShapeType="1"/>
            </p:cNvSpPr>
            <p:nvPr/>
          </p:nvSpPr>
          <p:spPr bwMode="auto">
            <a:xfrm>
              <a:off x="501" y="100"/>
              <a:ext cx="0" cy="45"/>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21" name="Freeform 1253"/>
            <p:cNvSpPr/>
            <p:nvPr/>
          </p:nvSpPr>
          <p:spPr bwMode="auto">
            <a:xfrm>
              <a:off x="15" y="418"/>
              <a:ext cx="678" cy="281"/>
            </a:xfrm>
            <a:custGeom>
              <a:avLst/>
              <a:gdLst>
                <a:gd name="T0" fmla="+- 0 450 16"/>
                <a:gd name="T1" fmla="*/ T0 w 678"/>
                <a:gd name="T2" fmla="+- 0 418 418"/>
                <a:gd name="T3" fmla="*/ 418 h 281"/>
                <a:gd name="T4" fmla="+- 0 432 16"/>
                <a:gd name="T5" fmla="*/ T4 w 678"/>
                <a:gd name="T6" fmla="+- 0 439 418"/>
                <a:gd name="T7" fmla="*/ 439 h 281"/>
                <a:gd name="T8" fmla="+- 0 410 16"/>
                <a:gd name="T9" fmla="*/ T8 w 678"/>
                <a:gd name="T10" fmla="+- 0 456 418"/>
                <a:gd name="T11" fmla="*/ 456 h 281"/>
                <a:gd name="T12" fmla="+- 0 383 16"/>
                <a:gd name="T13" fmla="*/ T12 w 678"/>
                <a:gd name="T14" fmla="+- 0 466 418"/>
                <a:gd name="T15" fmla="*/ 466 h 281"/>
                <a:gd name="T16" fmla="+- 0 355 16"/>
                <a:gd name="T17" fmla="*/ T16 w 678"/>
                <a:gd name="T18" fmla="+- 0 470 418"/>
                <a:gd name="T19" fmla="*/ 470 h 281"/>
                <a:gd name="T20" fmla="+- 0 326 16"/>
                <a:gd name="T21" fmla="*/ T20 w 678"/>
                <a:gd name="T22" fmla="+- 0 466 418"/>
                <a:gd name="T23" fmla="*/ 466 h 281"/>
                <a:gd name="T24" fmla="+- 0 300 16"/>
                <a:gd name="T25" fmla="*/ T24 w 678"/>
                <a:gd name="T26" fmla="+- 0 456 418"/>
                <a:gd name="T27" fmla="*/ 456 h 281"/>
                <a:gd name="T28" fmla="+- 0 277 16"/>
                <a:gd name="T29" fmla="*/ T28 w 678"/>
                <a:gd name="T30" fmla="+- 0 439 418"/>
                <a:gd name="T31" fmla="*/ 439 h 281"/>
                <a:gd name="T32" fmla="+- 0 259 16"/>
                <a:gd name="T33" fmla="*/ T32 w 678"/>
                <a:gd name="T34" fmla="+- 0 418 418"/>
                <a:gd name="T35" fmla="*/ 418 h 281"/>
                <a:gd name="T36" fmla="+- 0 16 16"/>
                <a:gd name="T37" fmla="*/ T36 w 678"/>
                <a:gd name="T38" fmla="+- 0 418 418"/>
                <a:gd name="T39" fmla="*/ 418 h 281"/>
                <a:gd name="T40" fmla="+- 0 40 16"/>
                <a:gd name="T41" fmla="*/ T40 w 678"/>
                <a:gd name="T42" fmla="+- 0 495 418"/>
                <a:gd name="T43" fmla="*/ 495 h 281"/>
                <a:gd name="T44" fmla="+- 0 80 16"/>
                <a:gd name="T45" fmla="*/ T44 w 678"/>
                <a:gd name="T46" fmla="+- 0 562 418"/>
                <a:gd name="T47" fmla="*/ 562 h 281"/>
                <a:gd name="T48" fmla="+- 0 133 16"/>
                <a:gd name="T49" fmla="*/ T48 w 678"/>
                <a:gd name="T50" fmla="+- 0 619 418"/>
                <a:gd name="T51" fmla="*/ 619 h 281"/>
                <a:gd name="T52" fmla="+- 0 199 16"/>
                <a:gd name="T53" fmla="*/ T52 w 678"/>
                <a:gd name="T54" fmla="+- 0 662 418"/>
                <a:gd name="T55" fmla="*/ 662 h 281"/>
                <a:gd name="T56" fmla="+- 0 273 16"/>
                <a:gd name="T57" fmla="*/ T56 w 678"/>
                <a:gd name="T58" fmla="+- 0 690 418"/>
                <a:gd name="T59" fmla="*/ 690 h 281"/>
                <a:gd name="T60" fmla="+- 0 355 16"/>
                <a:gd name="T61" fmla="*/ T60 w 678"/>
                <a:gd name="T62" fmla="+- 0 699 418"/>
                <a:gd name="T63" fmla="*/ 699 h 281"/>
                <a:gd name="T64" fmla="+- 0 436 16"/>
                <a:gd name="T65" fmla="*/ T64 w 678"/>
                <a:gd name="T66" fmla="+- 0 690 418"/>
                <a:gd name="T67" fmla="*/ 690 h 281"/>
                <a:gd name="T68" fmla="+- 0 511 16"/>
                <a:gd name="T69" fmla="*/ T68 w 678"/>
                <a:gd name="T70" fmla="+- 0 662 418"/>
                <a:gd name="T71" fmla="*/ 662 h 281"/>
                <a:gd name="T72" fmla="+- 0 576 16"/>
                <a:gd name="T73" fmla="*/ T72 w 678"/>
                <a:gd name="T74" fmla="+- 0 619 418"/>
                <a:gd name="T75" fmla="*/ 619 h 281"/>
                <a:gd name="T76" fmla="+- 0 630 16"/>
                <a:gd name="T77" fmla="*/ T76 w 678"/>
                <a:gd name="T78" fmla="+- 0 562 418"/>
                <a:gd name="T79" fmla="*/ 562 h 281"/>
                <a:gd name="T80" fmla="+- 0 669 16"/>
                <a:gd name="T81" fmla="*/ T80 w 678"/>
                <a:gd name="T82" fmla="+- 0 495 418"/>
                <a:gd name="T83" fmla="*/ 495 h 281"/>
                <a:gd name="T84" fmla="+- 0 693 16"/>
                <a:gd name="T85" fmla="*/ T84 w 678"/>
                <a:gd name="T86" fmla="+- 0 418 418"/>
                <a:gd name="T87" fmla="*/ 418 h 281"/>
                <a:gd name="T88" fmla="+- 0 450 16"/>
                <a:gd name="T89" fmla="*/ T88 w 678"/>
                <a:gd name="T90" fmla="+- 0 418 418"/>
                <a:gd name="T91" fmla="*/ 418 h 28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Lst>
              <a:rect l="0" t="0" r="r" b="b"/>
              <a:pathLst>
                <a:path w="678" h="281">
                  <a:moveTo>
                    <a:pt x="434" y="0"/>
                  </a:moveTo>
                  <a:lnTo>
                    <a:pt x="416" y="21"/>
                  </a:lnTo>
                  <a:lnTo>
                    <a:pt x="394" y="38"/>
                  </a:lnTo>
                  <a:lnTo>
                    <a:pt x="367" y="48"/>
                  </a:lnTo>
                  <a:lnTo>
                    <a:pt x="339" y="52"/>
                  </a:lnTo>
                  <a:lnTo>
                    <a:pt x="310" y="48"/>
                  </a:lnTo>
                  <a:lnTo>
                    <a:pt x="284" y="38"/>
                  </a:lnTo>
                  <a:lnTo>
                    <a:pt x="261" y="21"/>
                  </a:lnTo>
                  <a:lnTo>
                    <a:pt x="243" y="0"/>
                  </a:lnTo>
                  <a:lnTo>
                    <a:pt x="0" y="0"/>
                  </a:lnTo>
                  <a:lnTo>
                    <a:pt x="24" y="77"/>
                  </a:lnTo>
                  <a:lnTo>
                    <a:pt x="64" y="144"/>
                  </a:lnTo>
                  <a:lnTo>
                    <a:pt x="117" y="201"/>
                  </a:lnTo>
                  <a:lnTo>
                    <a:pt x="183" y="244"/>
                  </a:lnTo>
                  <a:lnTo>
                    <a:pt x="257" y="272"/>
                  </a:lnTo>
                  <a:lnTo>
                    <a:pt x="339" y="281"/>
                  </a:lnTo>
                  <a:lnTo>
                    <a:pt x="420" y="272"/>
                  </a:lnTo>
                  <a:lnTo>
                    <a:pt x="495" y="244"/>
                  </a:lnTo>
                  <a:lnTo>
                    <a:pt x="560" y="201"/>
                  </a:lnTo>
                  <a:lnTo>
                    <a:pt x="614" y="144"/>
                  </a:lnTo>
                  <a:lnTo>
                    <a:pt x="653" y="77"/>
                  </a:lnTo>
                  <a:lnTo>
                    <a:pt x="677" y="0"/>
                  </a:lnTo>
                  <a:lnTo>
                    <a:pt x="434" y="0"/>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22" name="Group 1606"/>
          <p:cNvGrpSpPr/>
          <p:nvPr/>
        </p:nvGrpSpPr>
        <p:grpSpPr bwMode="auto">
          <a:xfrm>
            <a:off x="1882396" y="4673574"/>
            <a:ext cx="555337" cy="599560"/>
            <a:chOff x="510" y="7110"/>
            <a:chExt cx="735" cy="735"/>
          </a:xfrm>
        </p:grpSpPr>
        <p:sp>
          <p:nvSpPr>
            <p:cNvPr id="23" name="Freeform 1629"/>
            <p:cNvSpPr/>
            <p:nvPr/>
          </p:nvSpPr>
          <p:spPr bwMode="auto">
            <a:xfrm>
              <a:off x="852" y="7120"/>
              <a:ext cx="50" cy="74"/>
            </a:xfrm>
            <a:custGeom>
              <a:avLst/>
              <a:gdLst>
                <a:gd name="T0" fmla="+- 0 853 853"/>
                <a:gd name="T1" fmla="*/ T0 w 50"/>
                <a:gd name="T2" fmla="+- 0 7169 7120"/>
                <a:gd name="T3" fmla="*/ 7169 h 74"/>
                <a:gd name="T4" fmla="+- 0 853 853"/>
                <a:gd name="T5" fmla="*/ T4 w 50"/>
                <a:gd name="T6" fmla="+- 0 7145 7120"/>
                <a:gd name="T7" fmla="*/ 7145 h 74"/>
                <a:gd name="T8" fmla="+- 0 853 853"/>
                <a:gd name="T9" fmla="*/ T8 w 50"/>
                <a:gd name="T10" fmla="+- 0 7131 7120"/>
                <a:gd name="T11" fmla="*/ 7131 h 74"/>
                <a:gd name="T12" fmla="+- 0 864 853"/>
                <a:gd name="T13" fmla="*/ T12 w 50"/>
                <a:gd name="T14" fmla="+- 0 7120 7120"/>
                <a:gd name="T15" fmla="*/ 7120 h 74"/>
                <a:gd name="T16" fmla="+- 0 877 853"/>
                <a:gd name="T17" fmla="*/ T16 w 50"/>
                <a:gd name="T18" fmla="+- 0 7120 7120"/>
                <a:gd name="T19" fmla="*/ 7120 h 74"/>
                <a:gd name="T20" fmla="+- 0 891 853"/>
                <a:gd name="T21" fmla="*/ T20 w 50"/>
                <a:gd name="T22" fmla="+- 0 7120 7120"/>
                <a:gd name="T23" fmla="*/ 7120 h 74"/>
                <a:gd name="T24" fmla="+- 0 902 853"/>
                <a:gd name="T25" fmla="*/ T24 w 50"/>
                <a:gd name="T26" fmla="+- 0 7131 7120"/>
                <a:gd name="T27" fmla="*/ 7131 h 74"/>
                <a:gd name="T28" fmla="+- 0 902 853"/>
                <a:gd name="T29" fmla="*/ T28 w 50"/>
                <a:gd name="T30" fmla="+- 0 7145 7120"/>
                <a:gd name="T31" fmla="*/ 7145 h 74"/>
                <a:gd name="T32" fmla="+- 0 902 853"/>
                <a:gd name="T33" fmla="*/ T32 w 50"/>
                <a:gd name="T34" fmla="+- 0 7169 7120"/>
                <a:gd name="T35" fmla="*/ 7169 h 74"/>
                <a:gd name="T36" fmla="+- 0 902 853"/>
                <a:gd name="T37" fmla="*/ T36 w 50"/>
                <a:gd name="T38" fmla="+- 0 7183 7120"/>
                <a:gd name="T39" fmla="*/ 7183 h 74"/>
                <a:gd name="T40" fmla="+- 0 891 853"/>
                <a:gd name="T41" fmla="*/ T40 w 50"/>
                <a:gd name="T42" fmla="+- 0 7194 7120"/>
                <a:gd name="T43" fmla="*/ 7194 h 74"/>
                <a:gd name="T44" fmla="+- 0 877 853"/>
                <a:gd name="T45" fmla="*/ T44 w 50"/>
                <a:gd name="T46" fmla="+- 0 7194 7120"/>
                <a:gd name="T47" fmla="*/ 7194 h 74"/>
                <a:gd name="T48" fmla="+- 0 864 853"/>
                <a:gd name="T49" fmla="*/ T48 w 50"/>
                <a:gd name="T50" fmla="+- 0 7194 7120"/>
                <a:gd name="T51" fmla="*/ 7194 h 74"/>
                <a:gd name="T52" fmla="+- 0 853 853"/>
                <a:gd name="T53" fmla="*/ T52 w 50"/>
                <a:gd name="T54" fmla="+- 0 7183 7120"/>
                <a:gd name="T55" fmla="*/ 7183 h 74"/>
                <a:gd name="T56" fmla="+- 0 853 853"/>
                <a:gd name="T57" fmla="*/ T56 w 50"/>
                <a:gd name="T58" fmla="+- 0 7169 7120"/>
                <a:gd name="T59" fmla="*/ 7169 h 7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50" h="74">
                  <a:moveTo>
                    <a:pt x="0" y="49"/>
                  </a:moveTo>
                  <a:lnTo>
                    <a:pt x="0" y="25"/>
                  </a:lnTo>
                  <a:lnTo>
                    <a:pt x="0" y="11"/>
                  </a:lnTo>
                  <a:lnTo>
                    <a:pt x="11" y="0"/>
                  </a:lnTo>
                  <a:lnTo>
                    <a:pt x="24" y="0"/>
                  </a:lnTo>
                  <a:lnTo>
                    <a:pt x="38" y="0"/>
                  </a:lnTo>
                  <a:lnTo>
                    <a:pt x="49" y="11"/>
                  </a:lnTo>
                  <a:lnTo>
                    <a:pt x="49" y="25"/>
                  </a:lnTo>
                  <a:lnTo>
                    <a:pt x="49" y="49"/>
                  </a:lnTo>
                  <a:lnTo>
                    <a:pt x="49" y="63"/>
                  </a:lnTo>
                  <a:lnTo>
                    <a:pt x="38" y="74"/>
                  </a:lnTo>
                  <a:lnTo>
                    <a:pt x="24" y="74"/>
                  </a:lnTo>
                  <a:lnTo>
                    <a:pt x="11" y="74"/>
                  </a:lnTo>
                  <a:lnTo>
                    <a:pt x="0" y="63"/>
                  </a:lnTo>
                  <a:lnTo>
                    <a:pt x="0" y="49"/>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 name="Line 1628"/>
            <p:cNvSpPr>
              <a:spLocks noChangeShapeType="1"/>
            </p:cNvSpPr>
            <p:nvPr/>
          </p:nvSpPr>
          <p:spPr bwMode="auto">
            <a:xfrm>
              <a:off x="877" y="7194"/>
              <a:ext cx="0" cy="49"/>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25" name="Line 1627"/>
            <p:cNvSpPr>
              <a:spLocks noChangeShapeType="1"/>
            </p:cNvSpPr>
            <p:nvPr/>
          </p:nvSpPr>
          <p:spPr bwMode="auto">
            <a:xfrm>
              <a:off x="877" y="7293"/>
              <a:ext cx="0" cy="98"/>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26" name="Freeform 1626"/>
            <p:cNvSpPr/>
            <p:nvPr/>
          </p:nvSpPr>
          <p:spPr bwMode="auto">
            <a:xfrm>
              <a:off x="852" y="7760"/>
              <a:ext cx="50" cy="74"/>
            </a:xfrm>
            <a:custGeom>
              <a:avLst/>
              <a:gdLst>
                <a:gd name="T0" fmla="+- 0 853 853"/>
                <a:gd name="T1" fmla="*/ T0 w 50"/>
                <a:gd name="T2" fmla="+- 0 7810 7760"/>
                <a:gd name="T3" fmla="*/ 7810 h 74"/>
                <a:gd name="T4" fmla="+- 0 853 853"/>
                <a:gd name="T5" fmla="*/ T4 w 50"/>
                <a:gd name="T6" fmla="+- 0 7785 7760"/>
                <a:gd name="T7" fmla="*/ 7785 h 74"/>
                <a:gd name="T8" fmla="+- 0 853 853"/>
                <a:gd name="T9" fmla="*/ T8 w 50"/>
                <a:gd name="T10" fmla="+- 0 7771 7760"/>
                <a:gd name="T11" fmla="*/ 7771 h 74"/>
                <a:gd name="T12" fmla="+- 0 864 853"/>
                <a:gd name="T13" fmla="*/ T12 w 50"/>
                <a:gd name="T14" fmla="+- 0 7760 7760"/>
                <a:gd name="T15" fmla="*/ 7760 h 74"/>
                <a:gd name="T16" fmla="+- 0 877 853"/>
                <a:gd name="T17" fmla="*/ T16 w 50"/>
                <a:gd name="T18" fmla="+- 0 7760 7760"/>
                <a:gd name="T19" fmla="*/ 7760 h 74"/>
                <a:gd name="T20" fmla="+- 0 891 853"/>
                <a:gd name="T21" fmla="*/ T20 w 50"/>
                <a:gd name="T22" fmla="+- 0 7760 7760"/>
                <a:gd name="T23" fmla="*/ 7760 h 74"/>
                <a:gd name="T24" fmla="+- 0 902 853"/>
                <a:gd name="T25" fmla="*/ T24 w 50"/>
                <a:gd name="T26" fmla="+- 0 7771 7760"/>
                <a:gd name="T27" fmla="*/ 7771 h 74"/>
                <a:gd name="T28" fmla="+- 0 902 853"/>
                <a:gd name="T29" fmla="*/ T28 w 50"/>
                <a:gd name="T30" fmla="+- 0 7785 7760"/>
                <a:gd name="T31" fmla="*/ 7785 h 74"/>
                <a:gd name="T32" fmla="+- 0 902 853"/>
                <a:gd name="T33" fmla="*/ T32 w 50"/>
                <a:gd name="T34" fmla="+- 0 7810 7760"/>
                <a:gd name="T35" fmla="*/ 7810 h 74"/>
                <a:gd name="T36" fmla="+- 0 902 853"/>
                <a:gd name="T37" fmla="*/ T36 w 50"/>
                <a:gd name="T38" fmla="+- 0 7823 7760"/>
                <a:gd name="T39" fmla="*/ 7823 h 74"/>
                <a:gd name="T40" fmla="+- 0 891 853"/>
                <a:gd name="T41" fmla="*/ T40 w 50"/>
                <a:gd name="T42" fmla="+- 0 7834 7760"/>
                <a:gd name="T43" fmla="*/ 7834 h 74"/>
                <a:gd name="T44" fmla="+- 0 877 853"/>
                <a:gd name="T45" fmla="*/ T44 w 50"/>
                <a:gd name="T46" fmla="+- 0 7834 7760"/>
                <a:gd name="T47" fmla="*/ 7834 h 74"/>
                <a:gd name="T48" fmla="+- 0 864 853"/>
                <a:gd name="T49" fmla="*/ T48 w 50"/>
                <a:gd name="T50" fmla="+- 0 7834 7760"/>
                <a:gd name="T51" fmla="*/ 7834 h 74"/>
                <a:gd name="T52" fmla="+- 0 853 853"/>
                <a:gd name="T53" fmla="*/ T52 w 50"/>
                <a:gd name="T54" fmla="+- 0 7823 7760"/>
                <a:gd name="T55" fmla="*/ 7823 h 74"/>
                <a:gd name="T56" fmla="+- 0 853 853"/>
                <a:gd name="T57" fmla="*/ T56 w 50"/>
                <a:gd name="T58" fmla="+- 0 7810 7760"/>
                <a:gd name="T59" fmla="*/ 7810 h 7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50" h="74">
                  <a:moveTo>
                    <a:pt x="0" y="50"/>
                  </a:moveTo>
                  <a:lnTo>
                    <a:pt x="0" y="25"/>
                  </a:lnTo>
                  <a:lnTo>
                    <a:pt x="0" y="11"/>
                  </a:lnTo>
                  <a:lnTo>
                    <a:pt x="11" y="0"/>
                  </a:lnTo>
                  <a:lnTo>
                    <a:pt x="24" y="0"/>
                  </a:lnTo>
                  <a:lnTo>
                    <a:pt x="38" y="0"/>
                  </a:lnTo>
                  <a:lnTo>
                    <a:pt x="49" y="11"/>
                  </a:lnTo>
                  <a:lnTo>
                    <a:pt x="49" y="25"/>
                  </a:lnTo>
                  <a:lnTo>
                    <a:pt x="49" y="50"/>
                  </a:lnTo>
                  <a:lnTo>
                    <a:pt x="49" y="63"/>
                  </a:lnTo>
                  <a:lnTo>
                    <a:pt x="38" y="74"/>
                  </a:lnTo>
                  <a:lnTo>
                    <a:pt x="24" y="74"/>
                  </a:lnTo>
                  <a:lnTo>
                    <a:pt x="11" y="74"/>
                  </a:lnTo>
                  <a:lnTo>
                    <a:pt x="0" y="63"/>
                  </a:lnTo>
                  <a:lnTo>
                    <a:pt x="0" y="50"/>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7" name="Line 1625"/>
            <p:cNvSpPr>
              <a:spLocks noChangeShapeType="1"/>
            </p:cNvSpPr>
            <p:nvPr/>
          </p:nvSpPr>
          <p:spPr bwMode="auto">
            <a:xfrm>
              <a:off x="877" y="7711"/>
              <a:ext cx="0" cy="49"/>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28" name="Line 1624"/>
            <p:cNvSpPr>
              <a:spLocks noChangeShapeType="1"/>
            </p:cNvSpPr>
            <p:nvPr/>
          </p:nvSpPr>
          <p:spPr bwMode="auto">
            <a:xfrm>
              <a:off x="877" y="7563"/>
              <a:ext cx="0" cy="99"/>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29" name="Freeform 1623"/>
            <p:cNvSpPr/>
            <p:nvPr/>
          </p:nvSpPr>
          <p:spPr bwMode="auto">
            <a:xfrm>
              <a:off x="520" y="7452"/>
              <a:ext cx="74" cy="50"/>
            </a:xfrm>
            <a:custGeom>
              <a:avLst/>
              <a:gdLst>
                <a:gd name="T0" fmla="+- 0 545 520"/>
                <a:gd name="T1" fmla="*/ T0 w 74"/>
                <a:gd name="T2" fmla="+- 0 7453 7453"/>
                <a:gd name="T3" fmla="*/ 7453 h 50"/>
                <a:gd name="T4" fmla="+- 0 570 520"/>
                <a:gd name="T5" fmla="*/ T4 w 74"/>
                <a:gd name="T6" fmla="+- 0 7453 7453"/>
                <a:gd name="T7" fmla="*/ 7453 h 50"/>
                <a:gd name="T8" fmla="+- 0 583 520"/>
                <a:gd name="T9" fmla="*/ T8 w 74"/>
                <a:gd name="T10" fmla="+- 0 7453 7453"/>
                <a:gd name="T11" fmla="*/ 7453 h 50"/>
                <a:gd name="T12" fmla="+- 0 594 520"/>
                <a:gd name="T13" fmla="*/ T12 w 74"/>
                <a:gd name="T14" fmla="+- 0 7464 7453"/>
                <a:gd name="T15" fmla="*/ 7464 h 50"/>
                <a:gd name="T16" fmla="+- 0 594 520"/>
                <a:gd name="T17" fmla="*/ T16 w 74"/>
                <a:gd name="T18" fmla="+- 0 7477 7453"/>
                <a:gd name="T19" fmla="*/ 7477 h 50"/>
                <a:gd name="T20" fmla="+- 0 594 520"/>
                <a:gd name="T21" fmla="*/ T20 w 74"/>
                <a:gd name="T22" fmla="+- 0 7491 7453"/>
                <a:gd name="T23" fmla="*/ 7491 h 50"/>
                <a:gd name="T24" fmla="+- 0 583 520"/>
                <a:gd name="T25" fmla="*/ T24 w 74"/>
                <a:gd name="T26" fmla="+- 0 7502 7453"/>
                <a:gd name="T27" fmla="*/ 7502 h 50"/>
                <a:gd name="T28" fmla="+- 0 570 520"/>
                <a:gd name="T29" fmla="*/ T28 w 74"/>
                <a:gd name="T30" fmla="+- 0 7502 7453"/>
                <a:gd name="T31" fmla="*/ 7502 h 50"/>
                <a:gd name="T32" fmla="+- 0 545 520"/>
                <a:gd name="T33" fmla="*/ T32 w 74"/>
                <a:gd name="T34" fmla="+- 0 7502 7453"/>
                <a:gd name="T35" fmla="*/ 7502 h 50"/>
                <a:gd name="T36" fmla="+- 0 531 520"/>
                <a:gd name="T37" fmla="*/ T36 w 74"/>
                <a:gd name="T38" fmla="+- 0 7502 7453"/>
                <a:gd name="T39" fmla="*/ 7502 h 50"/>
                <a:gd name="T40" fmla="+- 0 520 520"/>
                <a:gd name="T41" fmla="*/ T40 w 74"/>
                <a:gd name="T42" fmla="+- 0 7491 7453"/>
                <a:gd name="T43" fmla="*/ 7491 h 50"/>
                <a:gd name="T44" fmla="+- 0 520 520"/>
                <a:gd name="T45" fmla="*/ T44 w 74"/>
                <a:gd name="T46" fmla="+- 0 7477 7453"/>
                <a:gd name="T47" fmla="*/ 7477 h 50"/>
                <a:gd name="T48" fmla="+- 0 520 520"/>
                <a:gd name="T49" fmla="*/ T48 w 74"/>
                <a:gd name="T50" fmla="+- 0 7464 7453"/>
                <a:gd name="T51" fmla="*/ 7464 h 50"/>
                <a:gd name="T52" fmla="+- 0 531 520"/>
                <a:gd name="T53" fmla="*/ T52 w 74"/>
                <a:gd name="T54" fmla="+- 0 7453 7453"/>
                <a:gd name="T55" fmla="*/ 7453 h 50"/>
                <a:gd name="T56" fmla="+- 0 545 520"/>
                <a:gd name="T57" fmla="*/ T56 w 74"/>
                <a:gd name="T58" fmla="+- 0 7453 7453"/>
                <a:gd name="T59" fmla="*/ 7453 h 5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74" h="50">
                  <a:moveTo>
                    <a:pt x="25" y="0"/>
                  </a:moveTo>
                  <a:lnTo>
                    <a:pt x="50" y="0"/>
                  </a:lnTo>
                  <a:lnTo>
                    <a:pt x="63" y="0"/>
                  </a:lnTo>
                  <a:lnTo>
                    <a:pt x="74" y="11"/>
                  </a:lnTo>
                  <a:lnTo>
                    <a:pt x="74" y="24"/>
                  </a:lnTo>
                  <a:lnTo>
                    <a:pt x="74" y="38"/>
                  </a:lnTo>
                  <a:lnTo>
                    <a:pt x="63" y="49"/>
                  </a:lnTo>
                  <a:lnTo>
                    <a:pt x="50" y="49"/>
                  </a:lnTo>
                  <a:lnTo>
                    <a:pt x="25" y="49"/>
                  </a:lnTo>
                  <a:lnTo>
                    <a:pt x="11" y="49"/>
                  </a:lnTo>
                  <a:lnTo>
                    <a:pt x="0" y="38"/>
                  </a:lnTo>
                  <a:lnTo>
                    <a:pt x="0" y="24"/>
                  </a:lnTo>
                  <a:lnTo>
                    <a:pt x="0" y="11"/>
                  </a:lnTo>
                  <a:lnTo>
                    <a:pt x="11" y="0"/>
                  </a:lnTo>
                  <a:lnTo>
                    <a:pt x="25" y="0"/>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0" name="Line 1622"/>
            <p:cNvSpPr>
              <a:spLocks noChangeShapeType="1"/>
            </p:cNvSpPr>
            <p:nvPr/>
          </p:nvSpPr>
          <p:spPr bwMode="auto">
            <a:xfrm>
              <a:off x="644" y="7477"/>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31" name="Line 1621"/>
            <p:cNvSpPr>
              <a:spLocks noChangeShapeType="1"/>
            </p:cNvSpPr>
            <p:nvPr/>
          </p:nvSpPr>
          <p:spPr bwMode="auto">
            <a:xfrm>
              <a:off x="791" y="7477"/>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pic>
          <p:nvPicPr>
            <p:cNvPr id="32" name="Picture 162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5" y="7528"/>
              <a:ext cx="222" cy="222"/>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1619"/>
            <p:cNvSpPr/>
            <p:nvPr/>
          </p:nvSpPr>
          <p:spPr bwMode="auto">
            <a:xfrm>
              <a:off x="1160" y="7452"/>
              <a:ext cx="74" cy="50"/>
            </a:xfrm>
            <a:custGeom>
              <a:avLst/>
              <a:gdLst>
                <a:gd name="T0" fmla="+- 0 1185 1161"/>
                <a:gd name="T1" fmla="*/ T0 w 74"/>
                <a:gd name="T2" fmla="+- 0 7453 7453"/>
                <a:gd name="T3" fmla="*/ 7453 h 50"/>
                <a:gd name="T4" fmla="+- 0 1210 1161"/>
                <a:gd name="T5" fmla="*/ T4 w 74"/>
                <a:gd name="T6" fmla="+- 0 7453 7453"/>
                <a:gd name="T7" fmla="*/ 7453 h 50"/>
                <a:gd name="T8" fmla="+- 0 1224 1161"/>
                <a:gd name="T9" fmla="*/ T8 w 74"/>
                <a:gd name="T10" fmla="+- 0 7453 7453"/>
                <a:gd name="T11" fmla="*/ 7453 h 50"/>
                <a:gd name="T12" fmla="+- 0 1235 1161"/>
                <a:gd name="T13" fmla="*/ T12 w 74"/>
                <a:gd name="T14" fmla="+- 0 7464 7453"/>
                <a:gd name="T15" fmla="*/ 7464 h 50"/>
                <a:gd name="T16" fmla="+- 0 1235 1161"/>
                <a:gd name="T17" fmla="*/ T16 w 74"/>
                <a:gd name="T18" fmla="+- 0 7477 7453"/>
                <a:gd name="T19" fmla="*/ 7477 h 50"/>
                <a:gd name="T20" fmla="+- 0 1235 1161"/>
                <a:gd name="T21" fmla="*/ T20 w 74"/>
                <a:gd name="T22" fmla="+- 0 7491 7453"/>
                <a:gd name="T23" fmla="*/ 7491 h 50"/>
                <a:gd name="T24" fmla="+- 0 1224 1161"/>
                <a:gd name="T25" fmla="*/ T24 w 74"/>
                <a:gd name="T26" fmla="+- 0 7502 7453"/>
                <a:gd name="T27" fmla="*/ 7502 h 50"/>
                <a:gd name="T28" fmla="+- 0 1210 1161"/>
                <a:gd name="T29" fmla="*/ T28 w 74"/>
                <a:gd name="T30" fmla="+- 0 7502 7453"/>
                <a:gd name="T31" fmla="*/ 7502 h 50"/>
                <a:gd name="T32" fmla="+- 0 1185 1161"/>
                <a:gd name="T33" fmla="*/ T32 w 74"/>
                <a:gd name="T34" fmla="+- 0 7502 7453"/>
                <a:gd name="T35" fmla="*/ 7502 h 50"/>
                <a:gd name="T36" fmla="+- 0 1172 1161"/>
                <a:gd name="T37" fmla="*/ T36 w 74"/>
                <a:gd name="T38" fmla="+- 0 7502 7453"/>
                <a:gd name="T39" fmla="*/ 7502 h 50"/>
                <a:gd name="T40" fmla="+- 0 1161 1161"/>
                <a:gd name="T41" fmla="*/ T40 w 74"/>
                <a:gd name="T42" fmla="+- 0 7491 7453"/>
                <a:gd name="T43" fmla="*/ 7491 h 50"/>
                <a:gd name="T44" fmla="+- 0 1161 1161"/>
                <a:gd name="T45" fmla="*/ T44 w 74"/>
                <a:gd name="T46" fmla="+- 0 7477 7453"/>
                <a:gd name="T47" fmla="*/ 7477 h 50"/>
                <a:gd name="T48" fmla="+- 0 1161 1161"/>
                <a:gd name="T49" fmla="*/ T48 w 74"/>
                <a:gd name="T50" fmla="+- 0 7464 7453"/>
                <a:gd name="T51" fmla="*/ 7464 h 50"/>
                <a:gd name="T52" fmla="+- 0 1172 1161"/>
                <a:gd name="T53" fmla="*/ T52 w 74"/>
                <a:gd name="T54" fmla="+- 0 7453 7453"/>
                <a:gd name="T55" fmla="*/ 7453 h 50"/>
                <a:gd name="T56" fmla="+- 0 1185 1161"/>
                <a:gd name="T57" fmla="*/ T56 w 74"/>
                <a:gd name="T58" fmla="+- 0 7453 7453"/>
                <a:gd name="T59" fmla="*/ 7453 h 5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74" h="50">
                  <a:moveTo>
                    <a:pt x="24" y="0"/>
                  </a:moveTo>
                  <a:lnTo>
                    <a:pt x="49" y="0"/>
                  </a:lnTo>
                  <a:lnTo>
                    <a:pt x="63" y="0"/>
                  </a:lnTo>
                  <a:lnTo>
                    <a:pt x="74" y="11"/>
                  </a:lnTo>
                  <a:lnTo>
                    <a:pt x="74" y="24"/>
                  </a:lnTo>
                  <a:lnTo>
                    <a:pt x="74" y="38"/>
                  </a:lnTo>
                  <a:lnTo>
                    <a:pt x="63" y="49"/>
                  </a:lnTo>
                  <a:lnTo>
                    <a:pt x="49" y="49"/>
                  </a:lnTo>
                  <a:lnTo>
                    <a:pt x="24" y="49"/>
                  </a:lnTo>
                  <a:lnTo>
                    <a:pt x="11" y="49"/>
                  </a:lnTo>
                  <a:lnTo>
                    <a:pt x="0" y="38"/>
                  </a:lnTo>
                  <a:lnTo>
                    <a:pt x="0" y="24"/>
                  </a:lnTo>
                  <a:lnTo>
                    <a:pt x="0" y="11"/>
                  </a:lnTo>
                  <a:lnTo>
                    <a:pt x="11" y="0"/>
                  </a:lnTo>
                  <a:lnTo>
                    <a:pt x="24" y="0"/>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4" name="Line 1618"/>
            <p:cNvSpPr>
              <a:spLocks noChangeShapeType="1"/>
            </p:cNvSpPr>
            <p:nvPr/>
          </p:nvSpPr>
          <p:spPr bwMode="auto">
            <a:xfrm>
              <a:off x="1062" y="7477"/>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35" name="Line 1617"/>
            <p:cNvSpPr>
              <a:spLocks noChangeShapeType="1"/>
            </p:cNvSpPr>
            <p:nvPr/>
          </p:nvSpPr>
          <p:spPr bwMode="auto">
            <a:xfrm>
              <a:off x="1161" y="7477"/>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36" name="Freeform 1616"/>
            <p:cNvSpPr/>
            <p:nvPr/>
          </p:nvSpPr>
          <p:spPr bwMode="auto">
            <a:xfrm>
              <a:off x="1068" y="7215"/>
              <a:ext cx="72" cy="72"/>
            </a:xfrm>
            <a:custGeom>
              <a:avLst/>
              <a:gdLst>
                <a:gd name="T0" fmla="+- 0 1078 1068"/>
                <a:gd name="T1" fmla="*/ T0 w 72"/>
                <a:gd name="T2" fmla="+- 0 7242 7215"/>
                <a:gd name="T3" fmla="*/ 7242 h 72"/>
                <a:gd name="T4" fmla="+- 0 1095 1068"/>
                <a:gd name="T5" fmla="*/ T4 w 72"/>
                <a:gd name="T6" fmla="+- 0 7225 7215"/>
                <a:gd name="T7" fmla="*/ 7225 h 72"/>
                <a:gd name="T8" fmla="+- 0 1105 1068"/>
                <a:gd name="T9" fmla="*/ T8 w 72"/>
                <a:gd name="T10" fmla="+- 0 7215 7215"/>
                <a:gd name="T11" fmla="*/ 7215 h 72"/>
                <a:gd name="T12" fmla="+- 0 1120 1068"/>
                <a:gd name="T13" fmla="*/ T12 w 72"/>
                <a:gd name="T14" fmla="+- 0 7215 7215"/>
                <a:gd name="T15" fmla="*/ 7215 h 72"/>
                <a:gd name="T16" fmla="+- 0 1130 1068"/>
                <a:gd name="T17" fmla="*/ T16 w 72"/>
                <a:gd name="T18" fmla="+- 0 7225 7215"/>
                <a:gd name="T19" fmla="*/ 7225 h 72"/>
                <a:gd name="T20" fmla="+- 0 1140 1068"/>
                <a:gd name="T21" fmla="*/ T20 w 72"/>
                <a:gd name="T22" fmla="+- 0 7234 7215"/>
                <a:gd name="T23" fmla="*/ 7234 h 72"/>
                <a:gd name="T24" fmla="+- 0 1140 1068"/>
                <a:gd name="T25" fmla="*/ T24 w 72"/>
                <a:gd name="T26" fmla="+- 0 7250 7215"/>
                <a:gd name="T27" fmla="*/ 7250 h 72"/>
                <a:gd name="T28" fmla="+- 0 1130 1068"/>
                <a:gd name="T29" fmla="*/ T28 w 72"/>
                <a:gd name="T30" fmla="+- 0 7260 7215"/>
                <a:gd name="T31" fmla="*/ 7260 h 72"/>
                <a:gd name="T32" fmla="+- 0 1113 1068"/>
                <a:gd name="T33" fmla="*/ T32 w 72"/>
                <a:gd name="T34" fmla="+- 0 7277 7215"/>
                <a:gd name="T35" fmla="*/ 7277 h 72"/>
                <a:gd name="T36" fmla="+- 0 1103 1068"/>
                <a:gd name="T37" fmla="*/ T36 w 72"/>
                <a:gd name="T38" fmla="+- 0 7287 7215"/>
                <a:gd name="T39" fmla="*/ 7287 h 72"/>
                <a:gd name="T40" fmla="+- 0 1087 1068"/>
                <a:gd name="T41" fmla="*/ T40 w 72"/>
                <a:gd name="T42" fmla="+- 0 7287 7215"/>
                <a:gd name="T43" fmla="*/ 7287 h 72"/>
                <a:gd name="T44" fmla="+- 0 1078 1068"/>
                <a:gd name="T45" fmla="*/ T44 w 72"/>
                <a:gd name="T46" fmla="+- 0 7277 7215"/>
                <a:gd name="T47" fmla="*/ 7277 h 72"/>
                <a:gd name="T48" fmla="+- 0 1068 1068"/>
                <a:gd name="T49" fmla="*/ T48 w 72"/>
                <a:gd name="T50" fmla="+- 0 7267 7215"/>
                <a:gd name="T51" fmla="*/ 7267 h 72"/>
                <a:gd name="T52" fmla="+- 0 1068 1068"/>
                <a:gd name="T53" fmla="*/ T52 w 72"/>
                <a:gd name="T54" fmla="+- 0 7252 7215"/>
                <a:gd name="T55" fmla="*/ 7252 h 72"/>
                <a:gd name="T56" fmla="+- 0 1078 1068"/>
                <a:gd name="T57" fmla="*/ T56 w 72"/>
                <a:gd name="T58" fmla="+- 0 7242 7215"/>
                <a:gd name="T59" fmla="*/ 7242 h 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72" h="72">
                  <a:moveTo>
                    <a:pt x="10" y="27"/>
                  </a:moveTo>
                  <a:lnTo>
                    <a:pt x="27" y="10"/>
                  </a:lnTo>
                  <a:lnTo>
                    <a:pt x="37" y="0"/>
                  </a:lnTo>
                  <a:lnTo>
                    <a:pt x="52" y="0"/>
                  </a:lnTo>
                  <a:lnTo>
                    <a:pt x="62" y="10"/>
                  </a:lnTo>
                  <a:lnTo>
                    <a:pt x="72" y="19"/>
                  </a:lnTo>
                  <a:lnTo>
                    <a:pt x="72" y="35"/>
                  </a:lnTo>
                  <a:lnTo>
                    <a:pt x="62" y="45"/>
                  </a:lnTo>
                  <a:lnTo>
                    <a:pt x="45" y="62"/>
                  </a:lnTo>
                  <a:lnTo>
                    <a:pt x="35" y="72"/>
                  </a:lnTo>
                  <a:lnTo>
                    <a:pt x="19" y="72"/>
                  </a:lnTo>
                  <a:lnTo>
                    <a:pt x="10" y="62"/>
                  </a:lnTo>
                  <a:lnTo>
                    <a:pt x="0" y="52"/>
                  </a:lnTo>
                  <a:lnTo>
                    <a:pt x="0" y="37"/>
                  </a:lnTo>
                  <a:lnTo>
                    <a:pt x="10" y="27"/>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7" name="Line 1615"/>
            <p:cNvSpPr>
              <a:spLocks noChangeShapeType="1"/>
            </p:cNvSpPr>
            <p:nvPr/>
          </p:nvSpPr>
          <p:spPr bwMode="auto">
            <a:xfrm>
              <a:off x="938" y="7416"/>
              <a:ext cx="7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38" name="Line 1614"/>
            <p:cNvSpPr>
              <a:spLocks noChangeShapeType="1"/>
            </p:cNvSpPr>
            <p:nvPr/>
          </p:nvSpPr>
          <p:spPr bwMode="auto">
            <a:xfrm>
              <a:off x="1043" y="7312"/>
              <a:ext cx="35"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39" name="Freeform 1613"/>
            <p:cNvSpPr/>
            <p:nvPr/>
          </p:nvSpPr>
          <p:spPr bwMode="auto">
            <a:xfrm>
              <a:off x="1068" y="7667"/>
              <a:ext cx="72" cy="72"/>
            </a:xfrm>
            <a:custGeom>
              <a:avLst/>
              <a:gdLst>
                <a:gd name="T0" fmla="+- 0 1113 1068"/>
                <a:gd name="T1" fmla="*/ T0 w 72"/>
                <a:gd name="T2" fmla="+- 0 7678 7668"/>
                <a:gd name="T3" fmla="*/ 7678 h 72"/>
                <a:gd name="T4" fmla="+- 0 1130 1068"/>
                <a:gd name="T5" fmla="*/ T4 w 72"/>
                <a:gd name="T6" fmla="+- 0 7695 7668"/>
                <a:gd name="T7" fmla="*/ 7695 h 72"/>
                <a:gd name="T8" fmla="+- 0 1140 1068"/>
                <a:gd name="T9" fmla="*/ T8 w 72"/>
                <a:gd name="T10" fmla="+- 0 7705 7668"/>
                <a:gd name="T11" fmla="*/ 7705 h 72"/>
                <a:gd name="T12" fmla="+- 0 1140 1068"/>
                <a:gd name="T13" fmla="*/ T12 w 72"/>
                <a:gd name="T14" fmla="+- 0 7720 7668"/>
                <a:gd name="T15" fmla="*/ 7720 h 72"/>
                <a:gd name="T16" fmla="+- 0 1130 1068"/>
                <a:gd name="T17" fmla="*/ T16 w 72"/>
                <a:gd name="T18" fmla="+- 0 7730 7668"/>
                <a:gd name="T19" fmla="*/ 7730 h 72"/>
                <a:gd name="T20" fmla="+- 0 1120 1068"/>
                <a:gd name="T21" fmla="*/ T20 w 72"/>
                <a:gd name="T22" fmla="+- 0 7739 7668"/>
                <a:gd name="T23" fmla="*/ 7739 h 72"/>
                <a:gd name="T24" fmla="+- 0 1105 1068"/>
                <a:gd name="T25" fmla="*/ T24 w 72"/>
                <a:gd name="T26" fmla="+- 0 7739 7668"/>
                <a:gd name="T27" fmla="*/ 7739 h 72"/>
                <a:gd name="T28" fmla="+- 0 1095 1068"/>
                <a:gd name="T29" fmla="*/ T28 w 72"/>
                <a:gd name="T30" fmla="+- 0 7730 7668"/>
                <a:gd name="T31" fmla="*/ 7730 h 72"/>
                <a:gd name="T32" fmla="+- 0 1078 1068"/>
                <a:gd name="T33" fmla="*/ T32 w 72"/>
                <a:gd name="T34" fmla="+- 0 7712 7668"/>
                <a:gd name="T35" fmla="*/ 7712 h 72"/>
                <a:gd name="T36" fmla="+- 0 1068 1068"/>
                <a:gd name="T37" fmla="*/ T36 w 72"/>
                <a:gd name="T38" fmla="+- 0 7703 7668"/>
                <a:gd name="T39" fmla="*/ 7703 h 72"/>
                <a:gd name="T40" fmla="+- 0 1068 1068"/>
                <a:gd name="T41" fmla="*/ T40 w 72"/>
                <a:gd name="T42" fmla="+- 0 7687 7668"/>
                <a:gd name="T43" fmla="*/ 7687 h 72"/>
                <a:gd name="T44" fmla="+- 0 1078 1068"/>
                <a:gd name="T45" fmla="*/ T44 w 72"/>
                <a:gd name="T46" fmla="+- 0 7678 7668"/>
                <a:gd name="T47" fmla="*/ 7678 h 72"/>
                <a:gd name="T48" fmla="+- 0 1087 1068"/>
                <a:gd name="T49" fmla="*/ T48 w 72"/>
                <a:gd name="T50" fmla="+- 0 7668 7668"/>
                <a:gd name="T51" fmla="*/ 7668 h 72"/>
                <a:gd name="T52" fmla="+- 0 1103 1068"/>
                <a:gd name="T53" fmla="*/ T52 w 72"/>
                <a:gd name="T54" fmla="+- 0 7668 7668"/>
                <a:gd name="T55" fmla="*/ 7668 h 72"/>
                <a:gd name="T56" fmla="+- 0 1113 1068"/>
                <a:gd name="T57" fmla="*/ T56 w 72"/>
                <a:gd name="T58" fmla="+- 0 7678 7668"/>
                <a:gd name="T59" fmla="*/ 7678 h 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72" h="72">
                  <a:moveTo>
                    <a:pt x="45" y="10"/>
                  </a:moveTo>
                  <a:lnTo>
                    <a:pt x="62" y="27"/>
                  </a:lnTo>
                  <a:lnTo>
                    <a:pt x="72" y="37"/>
                  </a:lnTo>
                  <a:lnTo>
                    <a:pt x="72" y="52"/>
                  </a:lnTo>
                  <a:lnTo>
                    <a:pt x="62" y="62"/>
                  </a:lnTo>
                  <a:lnTo>
                    <a:pt x="52" y="71"/>
                  </a:lnTo>
                  <a:lnTo>
                    <a:pt x="37" y="71"/>
                  </a:lnTo>
                  <a:lnTo>
                    <a:pt x="27" y="62"/>
                  </a:lnTo>
                  <a:lnTo>
                    <a:pt x="10" y="44"/>
                  </a:lnTo>
                  <a:lnTo>
                    <a:pt x="0" y="35"/>
                  </a:lnTo>
                  <a:lnTo>
                    <a:pt x="0" y="19"/>
                  </a:lnTo>
                  <a:lnTo>
                    <a:pt x="10" y="10"/>
                  </a:lnTo>
                  <a:lnTo>
                    <a:pt x="19" y="0"/>
                  </a:lnTo>
                  <a:lnTo>
                    <a:pt x="35" y="0"/>
                  </a:lnTo>
                  <a:lnTo>
                    <a:pt x="45" y="10"/>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40" name="Freeform 1612"/>
            <p:cNvSpPr/>
            <p:nvPr/>
          </p:nvSpPr>
          <p:spPr bwMode="auto">
            <a:xfrm>
              <a:off x="615" y="7215"/>
              <a:ext cx="72" cy="72"/>
            </a:xfrm>
            <a:custGeom>
              <a:avLst/>
              <a:gdLst>
                <a:gd name="T0" fmla="+- 0 660 615"/>
                <a:gd name="T1" fmla="*/ T0 w 72"/>
                <a:gd name="T2" fmla="+- 0 7225 7215"/>
                <a:gd name="T3" fmla="*/ 7225 h 72"/>
                <a:gd name="T4" fmla="+- 0 677 615"/>
                <a:gd name="T5" fmla="*/ T4 w 72"/>
                <a:gd name="T6" fmla="+- 0 7242 7215"/>
                <a:gd name="T7" fmla="*/ 7242 h 72"/>
                <a:gd name="T8" fmla="+- 0 687 615"/>
                <a:gd name="T9" fmla="*/ T8 w 72"/>
                <a:gd name="T10" fmla="+- 0 7252 7215"/>
                <a:gd name="T11" fmla="*/ 7252 h 72"/>
                <a:gd name="T12" fmla="+- 0 687 615"/>
                <a:gd name="T13" fmla="*/ T12 w 72"/>
                <a:gd name="T14" fmla="+- 0 7267 7215"/>
                <a:gd name="T15" fmla="*/ 7267 h 72"/>
                <a:gd name="T16" fmla="+- 0 677 615"/>
                <a:gd name="T17" fmla="*/ T16 w 72"/>
                <a:gd name="T18" fmla="+- 0 7277 7215"/>
                <a:gd name="T19" fmla="*/ 7277 h 72"/>
                <a:gd name="T20" fmla="+- 0 668 615"/>
                <a:gd name="T21" fmla="*/ T20 w 72"/>
                <a:gd name="T22" fmla="+- 0 7287 7215"/>
                <a:gd name="T23" fmla="*/ 7287 h 72"/>
                <a:gd name="T24" fmla="+- 0 652 615"/>
                <a:gd name="T25" fmla="*/ T24 w 72"/>
                <a:gd name="T26" fmla="+- 0 7287 7215"/>
                <a:gd name="T27" fmla="*/ 7287 h 72"/>
                <a:gd name="T28" fmla="+- 0 642 615"/>
                <a:gd name="T29" fmla="*/ T28 w 72"/>
                <a:gd name="T30" fmla="+- 0 7277 7215"/>
                <a:gd name="T31" fmla="*/ 7277 h 72"/>
                <a:gd name="T32" fmla="+- 0 625 615"/>
                <a:gd name="T33" fmla="*/ T32 w 72"/>
                <a:gd name="T34" fmla="+- 0 7260 7215"/>
                <a:gd name="T35" fmla="*/ 7260 h 72"/>
                <a:gd name="T36" fmla="+- 0 615 615"/>
                <a:gd name="T37" fmla="*/ T36 w 72"/>
                <a:gd name="T38" fmla="+- 0 7250 7215"/>
                <a:gd name="T39" fmla="*/ 7250 h 72"/>
                <a:gd name="T40" fmla="+- 0 615 615"/>
                <a:gd name="T41" fmla="*/ T40 w 72"/>
                <a:gd name="T42" fmla="+- 0 7234 7215"/>
                <a:gd name="T43" fmla="*/ 7234 h 72"/>
                <a:gd name="T44" fmla="+- 0 625 615"/>
                <a:gd name="T45" fmla="*/ T44 w 72"/>
                <a:gd name="T46" fmla="+- 0 7225 7215"/>
                <a:gd name="T47" fmla="*/ 7225 h 72"/>
                <a:gd name="T48" fmla="+- 0 635 615"/>
                <a:gd name="T49" fmla="*/ T48 w 72"/>
                <a:gd name="T50" fmla="+- 0 7215 7215"/>
                <a:gd name="T51" fmla="*/ 7215 h 72"/>
                <a:gd name="T52" fmla="+- 0 650 615"/>
                <a:gd name="T53" fmla="*/ T52 w 72"/>
                <a:gd name="T54" fmla="+- 0 7215 7215"/>
                <a:gd name="T55" fmla="*/ 7215 h 72"/>
                <a:gd name="T56" fmla="+- 0 660 615"/>
                <a:gd name="T57" fmla="*/ T56 w 72"/>
                <a:gd name="T58" fmla="+- 0 7225 7215"/>
                <a:gd name="T59" fmla="*/ 7225 h 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72" h="72">
                  <a:moveTo>
                    <a:pt x="45" y="10"/>
                  </a:moveTo>
                  <a:lnTo>
                    <a:pt x="62" y="27"/>
                  </a:lnTo>
                  <a:lnTo>
                    <a:pt x="72" y="37"/>
                  </a:lnTo>
                  <a:lnTo>
                    <a:pt x="72" y="52"/>
                  </a:lnTo>
                  <a:lnTo>
                    <a:pt x="62" y="62"/>
                  </a:lnTo>
                  <a:lnTo>
                    <a:pt x="53" y="72"/>
                  </a:lnTo>
                  <a:lnTo>
                    <a:pt x="37" y="72"/>
                  </a:lnTo>
                  <a:lnTo>
                    <a:pt x="27" y="62"/>
                  </a:lnTo>
                  <a:lnTo>
                    <a:pt x="10" y="45"/>
                  </a:lnTo>
                  <a:lnTo>
                    <a:pt x="0" y="35"/>
                  </a:lnTo>
                  <a:lnTo>
                    <a:pt x="0" y="19"/>
                  </a:lnTo>
                  <a:lnTo>
                    <a:pt x="10" y="10"/>
                  </a:lnTo>
                  <a:lnTo>
                    <a:pt x="20" y="0"/>
                  </a:lnTo>
                  <a:lnTo>
                    <a:pt x="35" y="0"/>
                  </a:lnTo>
                  <a:lnTo>
                    <a:pt x="45" y="10"/>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41" name="Line 1611"/>
            <p:cNvSpPr>
              <a:spLocks noChangeShapeType="1"/>
            </p:cNvSpPr>
            <p:nvPr/>
          </p:nvSpPr>
          <p:spPr bwMode="auto">
            <a:xfrm>
              <a:off x="1078" y="7678"/>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42" name="Line 1610"/>
            <p:cNvSpPr>
              <a:spLocks noChangeShapeType="1"/>
            </p:cNvSpPr>
            <p:nvPr/>
          </p:nvSpPr>
          <p:spPr bwMode="auto">
            <a:xfrm>
              <a:off x="938" y="7538"/>
              <a:ext cx="70" cy="7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43" name="Line 1609"/>
            <p:cNvSpPr>
              <a:spLocks noChangeShapeType="1"/>
            </p:cNvSpPr>
            <p:nvPr/>
          </p:nvSpPr>
          <p:spPr bwMode="auto">
            <a:xfrm>
              <a:off x="712" y="7312"/>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44" name="Line 1608"/>
            <p:cNvSpPr>
              <a:spLocks noChangeShapeType="1"/>
            </p:cNvSpPr>
            <p:nvPr/>
          </p:nvSpPr>
          <p:spPr bwMode="auto">
            <a:xfrm>
              <a:off x="747" y="7347"/>
              <a:ext cx="70" cy="69"/>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pic>
          <p:nvPicPr>
            <p:cNvPr id="45" name="Picture 160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3" y="7233"/>
              <a:ext cx="488" cy="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1321"/>
          <p:cNvGrpSpPr/>
          <p:nvPr/>
        </p:nvGrpSpPr>
        <p:grpSpPr bwMode="auto">
          <a:xfrm>
            <a:off x="6438429" y="4683771"/>
            <a:ext cx="551560" cy="581206"/>
            <a:chOff x="6541" y="7122"/>
            <a:chExt cx="730" cy="713"/>
          </a:xfrm>
        </p:grpSpPr>
        <p:sp>
          <p:nvSpPr>
            <p:cNvPr id="47" name="Freeform 1342"/>
            <p:cNvSpPr/>
            <p:nvPr/>
          </p:nvSpPr>
          <p:spPr bwMode="auto">
            <a:xfrm>
              <a:off x="6678" y="7437"/>
              <a:ext cx="77" cy="77"/>
            </a:xfrm>
            <a:custGeom>
              <a:avLst/>
              <a:gdLst>
                <a:gd name="T0" fmla="+- 0 6755 6678"/>
                <a:gd name="T1" fmla="*/ T0 w 77"/>
                <a:gd name="T2" fmla="+- 0 7476 7438"/>
                <a:gd name="T3" fmla="*/ 7476 h 77"/>
                <a:gd name="T4" fmla="+- 0 6752 6678"/>
                <a:gd name="T5" fmla="*/ T4 w 77"/>
                <a:gd name="T6" fmla="+- 0 7491 7438"/>
                <a:gd name="T7" fmla="*/ 7491 h 77"/>
                <a:gd name="T8" fmla="+- 0 6744 6678"/>
                <a:gd name="T9" fmla="*/ T8 w 77"/>
                <a:gd name="T10" fmla="+- 0 7503 7438"/>
                <a:gd name="T11" fmla="*/ 7503 h 77"/>
                <a:gd name="T12" fmla="+- 0 6732 6678"/>
                <a:gd name="T13" fmla="*/ T12 w 77"/>
                <a:gd name="T14" fmla="+- 0 7512 7438"/>
                <a:gd name="T15" fmla="*/ 7512 h 77"/>
                <a:gd name="T16" fmla="+- 0 6717 6678"/>
                <a:gd name="T17" fmla="*/ T16 w 77"/>
                <a:gd name="T18" fmla="+- 0 7515 7438"/>
                <a:gd name="T19" fmla="*/ 7515 h 77"/>
                <a:gd name="T20" fmla="+- 0 6702 6678"/>
                <a:gd name="T21" fmla="*/ T20 w 77"/>
                <a:gd name="T22" fmla="+- 0 7512 7438"/>
                <a:gd name="T23" fmla="*/ 7512 h 77"/>
                <a:gd name="T24" fmla="+- 0 6690 6678"/>
                <a:gd name="T25" fmla="*/ T24 w 77"/>
                <a:gd name="T26" fmla="+- 0 7503 7438"/>
                <a:gd name="T27" fmla="*/ 7503 h 77"/>
                <a:gd name="T28" fmla="+- 0 6681 6678"/>
                <a:gd name="T29" fmla="*/ T28 w 77"/>
                <a:gd name="T30" fmla="+- 0 7491 7438"/>
                <a:gd name="T31" fmla="*/ 7491 h 77"/>
                <a:gd name="T32" fmla="+- 0 6678 6678"/>
                <a:gd name="T33" fmla="*/ T32 w 77"/>
                <a:gd name="T34" fmla="+- 0 7476 7438"/>
                <a:gd name="T35" fmla="*/ 7476 h 77"/>
                <a:gd name="T36" fmla="+- 0 6681 6678"/>
                <a:gd name="T37" fmla="*/ T36 w 77"/>
                <a:gd name="T38" fmla="+- 0 7461 7438"/>
                <a:gd name="T39" fmla="*/ 7461 h 77"/>
                <a:gd name="T40" fmla="+- 0 6690 6678"/>
                <a:gd name="T41" fmla="*/ T40 w 77"/>
                <a:gd name="T42" fmla="+- 0 7449 7438"/>
                <a:gd name="T43" fmla="*/ 7449 h 77"/>
                <a:gd name="T44" fmla="+- 0 6702 6678"/>
                <a:gd name="T45" fmla="*/ T44 w 77"/>
                <a:gd name="T46" fmla="+- 0 7441 7438"/>
                <a:gd name="T47" fmla="*/ 7441 h 77"/>
                <a:gd name="T48" fmla="+- 0 6717 6678"/>
                <a:gd name="T49" fmla="*/ T48 w 77"/>
                <a:gd name="T50" fmla="+- 0 7438 7438"/>
                <a:gd name="T51" fmla="*/ 7438 h 77"/>
                <a:gd name="T52" fmla="+- 0 6732 6678"/>
                <a:gd name="T53" fmla="*/ T52 w 77"/>
                <a:gd name="T54" fmla="+- 0 7441 7438"/>
                <a:gd name="T55" fmla="*/ 7441 h 77"/>
                <a:gd name="T56" fmla="+- 0 6744 6678"/>
                <a:gd name="T57" fmla="*/ T56 w 77"/>
                <a:gd name="T58" fmla="+- 0 7449 7438"/>
                <a:gd name="T59" fmla="*/ 7449 h 77"/>
                <a:gd name="T60" fmla="+- 0 6752 6678"/>
                <a:gd name="T61" fmla="*/ T60 w 77"/>
                <a:gd name="T62" fmla="+- 0 7461 7438"/>
                <a:gd name="T63" fmla="*/ 7461 h 77"/>
                <a:gd name="T64" fmla="+- 0 6755 6678"/>
                <a:gd name="T65" fmla="*/ T64 w 77"/>
                <a:gd name="T66" fmla="+- 0 7476 7438"/>
                <a:gd name="T67" fmla="*/ 7476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77" h="77">
                  <a:moveTo>
                    <a:pt x="77" y="38"/>
                  </a:moveTo>
                  <a:lnTo>
                    <a:pt x="74" y="53"/>
                  </a:lnTo>
                  <a:lnTo>
                    <a:pt x="66" y="65"/>
                  </a:lnTo>
                  <a:lnTo>
                    <a:pt x="54" y="74"/>
                  </a:lnTo>
                  <a:lnTo>
                    <a:pt x="39" y="77"/>
                  </a:lnTo>
                  <a:lnTo>
                    <a:pt x="24" y="74"/>
                  </a:lnTo>
                  <a:lnTo>
                    <a:pt x="12" y="65"/>
                  </a:lnTo>
                  <a:lnTo>
                    <a:pt x="3" y="53"/>
                  </a:lnTo>
                  <a:lnTo>
                    <a:pt x="0" y="38"/>
                  </a:lnTo>
                  <a:lnTo>
                    <a:pt x="3" y="23"/>
                  </a:lnTo>
                  <a:lnTo>
                    <a:pt x="12" y="11"/>
                  </a:lnTo>
                  <a:lnTo>
                    <a:pt x="24" y="3"/>
                  </a:lnTo>
                  <a:lnTo>
                    <a:pt x="39" y="0"/>
                  </a:lnTo>
                  <a:lnTo>
                    <a:pt x="54" y="3"/>
                  </a:lnTo>
                  <a:lnTo>
                    <a:pt x="66" y="11"/>
                  </a:lnTo>
                  <a:lnTo>
                    <a:pt x="74" y="23"/>
                  </a:lnTo>
                  <a:lnTo>
                    <a:pt x="77" y="38"/>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48" name="Line 1341"/>
            <p:cNvSpPr>
              <a:spLocks noChangeShapeType="1"/>
            </p:cNvSpPr>
            <p:nvPr/>
          </p:nvSpPr>
          <p:spPr bwMode="auto">
            <a:xfrm>
              <a:off x="6551" y="7795"/>
              <a:ext cx="689"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49" name="Line 1340"/>
            <p:cNvSpPr>
              <a:spLocks noChangeShapeType="1"/>
            </p:cNvSpPr>
            <p:nvPr/>
          </p:nvSpPr>
          <p:spPr bwMode="auto">
            <a:xfrm>
              <a:off x="6551" y="7719"/>
              <a:ext cx="25"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50" name="AutoShape 1339"/>
            <p:cNvSpPr/>
            <p:nvPr/>
          </p:nvSpPr>
          <p:spPr bwMode="auto">
            <a:xfrm>
              <a:off x="6642" y="7808"/>
              <a:ext cx="557" cy="2"/>
            </a:xfrm>
            <a:custGeom>
              <a:avLst/>
              <a:gdLst>
                <a:gd name="T0" fmla="+- 0 6643 6643"/>
                <a:gd name="T1" fmla="*/ T0 w 557"/>
                <a:gd name="T2" fmla="+- 0 6663 6643"/>
                <a:gd name="T3" fmla="*/ T2 w 557"/>
                <a:gd name="T4" fmla="+- 0 6719 6643"/>
                <a:gd name="T5" fmla="*/ T4 w 557"/>
                <a:gd name="T6" fmla="+- 0 6739 6643"/>
                <a:gd name="T7" fmla="*/ T6 w 557"/>
                <a:gd name="T8" fmla="+- 0 6796 6643"/>
                <a:gd name="T9" fmla="*/ T8 w 557"/>
                <a:gd name="T10" fmla="+- 0 6816 6643"/>
                <a:gd name="T11" fmla="*/ T10 w 557"/>
                <a:gd name="T12" fmla="+- 0 6873 6643"/>
                <a:gd name="T13" fmla="*/ T12 w 557"/>
                <a:gd name="T14" fmla="+- 0 6893 6643"/>
                <a:gd name="T15" fmla="*/ T14 w 557"/>
                <a:gd name="T16" fmla="+- 0 6949 6643"/>
                <a:gd name="T17" fmla="*/ T16 w 557"/>
                <a:gd name="T18" fmla="+- 0 6969 6643"/>
                <a:gd name="T19" fmla="*/ T18 w 557"/>
                <a:gd name="T20" fmla="+- 0 7026 6643"/>
                <a:gd name="T21" fmla="*/ T20 w 557"/>
                <a:gd name="T22" fmla="+- 0 7046 6643"/>
                <a:gd name="T23" fmla="*/ T22 w 557"/>
                <a:gd name="T24" fmla="+- 0 7102 6643"/>
                <a:gd name="T25" fmla="*/ T24 w 557"/>
                <a:gd name="T26" fmla="+- 0 7122 6643"/>
                <a:gd name="T27" fmla="*/ T26 w 557"/>
                <a:gd name="T28" fmla="+- 0 7179 6643"/>
                <a:gd name="T29" fmla="*/ T28 w 557"/>
                <a:gd name="T30" fmla="+- 0 7199 6643"/>
                <a:gd name="T31" fmla="*/ T30 w 557"/>
              </a:gdLst>
              <a:ahLst/>
              <a:cxnLst>
                <a:cxn ang="0">
                  <a:pos x="T1" y="0"/>
                </a:cxn>
                <a:cxn ang="0">
                  <a:pos x="T3" y="0"/>
                </a:cxn>
                <a:cxn ang="0">
                  <a:pos x="T5" y="0"/>
                </a:cxn>
                <a:cxn ang="0">
                  <a:pos x="T7" y="0"/>
                </a:cxn>
                <a:cxn ang="0">
                  <a:pos x="T9" y="0"/>
                </a:cxn>
                <a:cxn ang="0">
                  <a:pos x="T11" y="0"/>
                </a:cxn>
                <a:cxn ang="0">
                  <a:pos x="T13" y="0"/>
                </a:cxn>
                <a:cxn ang="0">
                  <a:pos x="T15" y="0"/>
                </a:cxn>
                <a:cxn ang="0">
                  <a:pos x="T17" y="0"/>
                </a:cxn>
                <a:cxn ang="0">
                  <a:pos x="T19" y="0"/>
                </a:cxn>
                <a:cxn ang="0">
                  <a:pos x="T21" y="0"/>
                </a:cxn>
                <a:cxn ang="0">
                  <a:pos x="T23" y="0"/>
                </a:cxn>
                <a:cxn ang="0">
                  <a:pos x="T25" y="0"/>
                </a:cxn>
                <a:cxn ang="0">
                  <a:pos x="T27" y="0"/>
                </a:cxn>
                <a:cxn ang="0">
                  <a:pos x="T29" y="0"/>
                </a:cxn>
                <a:cxn ang="0">
                  <a:pos x="T31" y="0"/>
                </a:cxn>
              </a:cxnLst>
              <a:rect l="0" t="0" r="r" b="b"/>
              <a:pathLst>
                <a:path w="557">
                  <a:moveTo>
                    <a:pt x="0" y="0"/>
                  </a:moveTo>
                  <a:lnTo>
                    <a:pt x="20" y="0"/>
                  </a:lnTo>
                  <a:moveTo>
                    <a:pt x="76" y="0"/>
                  </a:moveTo>
                  <a:lnTo>
                    <a:pt x="96" y="0"/>
                  </a:lnTo>
                  <a:moveTo>
                    <a:pt x="153" y="0"/>
                  </a:moveTo>
                  <a:lnTo>
                    <a:pt x="173" y="0"/>
                  </a:lnTo>
                  <a:moveTo>
                    <a:pt x="230" y="0"/>
                  </a:moveTo>
                  <a:lnTo>
                    <a:pt x="250" y="0"/>
                  </a:lnTo>
                  <a:moveTo>
                    <a:pt x="306" y="0"/>
                  </a:moveTo>
                  <a:lnTo>
                    <a:pt x="326" y="0"/>
                  </a:lnTo>
                  <a:moveTo>
                    <a:pt x="383" y="0"/>
                  </a:moveTo>
                  <a:lnTo>
                    <a:pt x="403" y="0"/>
                  </a:lnTo>
                  <a:moveTo>
                    <a:pt x="459" y="0"/>
                  </a:moveTo>
                  <a:lnTo>
                    <a:pt x="479" y="0"/>
                  </a:lnTo>
                  <a:moveTo>
                    <a:pt x="536" y="0"/>
                  </a:moveTo>
                  <a:lnTo>
                    <a:pt x="556" y="0"/>
                  </a:lnTo>
                </a:path>
              </a:pathLst>
            </a:custGeom>
            <a:noFill/>
            <a:ln w="16193">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51" name="Line 1338"/>
            <p:cNvSpPr>
              <a:spLocks noChangeShapeType="1"/>
            </p:cNvSpPr>
            <p:nvPr/>
          </p:nvSpPr>
          <p:spPr bwMode="auto">
            <a:xfrm>
              <a:off x="6551" y="7642"/>
              <a:ext cx="25"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52" name="Line 1337"/>
            <p:cNvSpPr>
              <a:spLocks noChangeShapeType="1"/>
            </p:cNvSpPr>
            <p:nvPr/>
          </p:nvSpPr>
          <p:spPr bwMode="auto">
            <a:xfrm>
              <a:off x="6551" y="7566"/>
              <a:ext cx="25"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53" name="Line 1336"/>
            <p:cNvSpPr>
              <a:spLocks noChangeShapeType="1"/>
            </p:cNvSpPr>
            <p:nvPr/>
          </p:nvSpPr>
          <p:spPr bwMode="auto">
            <a:xfrm>
              <a:off x="6551" y="7489"/>
              <a:ext cx="25"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54" name="Line 1335"/>
            <p:cNvSpPr>
              <a:spLocks noChangeShapeType="1"/>
            </p:cNvSpPr>
            <p:nvPr/>
          </p:nvSpPr>
          <p:spPr bwMode="auto">
            <a:xfrm>
              <a:off x="6551" y="7412"/>
              <a:ext cx="25"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55" name="Line 1334"/>
            <p:cNvSpPr>
              <a:spLocks noChangeShapeType="1"/>
            </p:cNvSpPr>
            <p:nvPr/>
          </p:nvSpPr>
          <p:spPr bwMode="auto">
            <a:xfrm>
              <a:off x="6551" y="7336"/>
              <a:ext cx="25"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56" name="Line 1333"/>
            <p:cNvSpPr>
              <a:spLocks noChangeShapeType="1"/>
            </p:cNvSpPr>
            <p:nvPr/>
          </p:nvSpPr>
          <p:spPr bwMode="auto">
            <a:xfrm>
              <a:off x="6551" y="7259"/>
              <a:ext cx="25"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57" name="Line 1332"/>
            <p:cNvSpPr>
              <a:spLocks noChangeShapeType="1"/>
            </p:cNvSpPr>
            <p:nvPr/>
          </p:nvSpPr>
          <p:spPr bwMode="auto">
            <a:xfrm>
              <a:off x="6551" y="7183"/>
              <a:ext cx="25"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58" name="Line 1331"/>
            <p:cNvSpPr>
              <a:spLocks noChangeShapeType="1"/>
            </p:cNvSpPr>
            <p:nvPr/>
          </p:nvSpPr>
          <p:spPr bwMode="auto">
            <a:xfrm>
              <a:off x="6576" y="7821"/>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59" name="Line 1330"/>
            <p:cNvSpPr>
              <a:spLocks noChangeShapeType="1"/>
            </p:cNvSpPr>
            <p:nvPr/>
          </p:nvSpPr>
          <p:spPr bwMode="auto">
            <a:xfrm>
              <a:off x="6701" y="7511"/>
              <a:ext cx="0" cy="284"/>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60" name="Freeform 1329"/>
            <p:cNvSpPr/>
            <p:nvPr/>
          </p:nvSpPr>
          <p:spPr bwMode="auto">
            <a:xfrm>
              <a:off x="6806" y="7616"/>
              <a:ext cx="77" cy="77"/>
            </a:xfrm>
            <a:custGeom>
              <a:avLst/>
              <a:gdLst>
                <a:gd name="T0" fmla="+- 0 6883 6806"/>
                <a:gd name="T1" fmla="*/ T0 w 77"/>
                <a:gd name="T2" fmla="+- 0 7655 7617"/>
                <a:gd name="T3" fmla="*/ 7655 h 77"/>
                <a:gd name="T4" fmla="+- 0 6880 6806"/>
                <a:gd name="T5" fmla="*/ T4 w 77"/>
                <a:gd name="T6" fmla="+- 0 7670 7617"/>
                <a:gd name="T7" fmla="*/ 7670 h 77"/>
                <a:gd name="T8" fmla="+- 0 6871 6806"/>
                <a:gd name="T9" fmla="*/ T8 w 77"/>
                <a:gd name="T10" fmla="+- 0 7682 7617"/>
                <a:gd name="T11" fmla="*/ 7682 h 77"/>
                <a:gd name="T12" fmla="+- 0 6859 6806"/>
                <a:gd name="T13" fmla="*/ T12 w 77"/>
                <a:gd name="T14" fmla="+- 0 7690 7617"/>
                <a:gd name="T15" fmla="*/ 7690 h 77"/>
                <a:gd name="T16" fmla="+- 0 6844 6806"/>
                <a:gd name="T17" fmla="*/ T16 w 77"/>
                <a:gd name="T18" fmla="+- 0 7693 7617"/>
                <a:gd name="T19" fmla="*/ 7693 h 77"/>
                <a:gd name="T20" fmla="+- 0 6829 6806"/>
                <a:gd name="T21" fmla="*/ T20 w 77"/>
                <a:gd name="T22" fmla="+- 0 7690 7617"/>
                <a:gd name="T23" fmla="*/ 7690 h 77"/>
                <a:gd name="T24" fmla="+- 0 6817 6806"/>
                <a:gd name="T25" fmla="*/ T24 w 77"/>
                <a:gd name="T26" fmla="+- 0 7682 7617"/>
                <a:gd name="T27" fmla="*/ 7682 h 77"/>
                <a:gd name="T28" fmla="+- 0 6809 6806"/>
                <a:gd name="T29" fmla="*/ T28 w 77"/>
                <a:gd name="T30" fmla="+- 0 7670 7617"/>
                <a:gd name="T31" fmla="*/ 7670 h 77"/>
                <a:gd name="T32" fmla="+- 0 6806 6806"/>
                <a:gd name="T33" fmla="*/ T32 w 77"/>
                <a:gd name="T34" fmla="+- 0 7655 7617"/>
                <a:gd name="T35" fmla="*/ 7655 h 77"/>
                <a:gd name="T36" fmla="+- 0 6809 6806"/>
                <a:gd name="T37" fmla="*/ T36 w 77"/>
                <a:gd name="T38" fmla="+- 0 7640 7617"/>
                <a:gd name="T39" fmla="*/ 7640 h 77"/>
                <a:gd name="T40" fmla="+- 0 6817 6806"/>
                <a:gd name="T41" fmla="*/ T40 w 77"/>
                <a:gd name="T42" fmla="+- 0 7628 7617"/>
                <a:gd name="T43" fmla="*/ 7628 h 77"/>
                <a:gd name="T44" fmla="+- 0 6829 6806"/>
                <a:gd name="T45" fmla="*/ T44 w 77"/>
                <a:gd name="T46" fmla="+- 0 7620 7617"/>
                <a:gd name="T47" fmla="*/ 7620 h 77"/>
                <a:gd name="T48" fmla="+- 0 6844 6806"/>
                <a:gd name="T49" fmla="*/ T48 w 77"/>
                <a:gd name="T50" fmla="+- 0 7617 7617"/>
                <a:gd name="T51" fmla="*/ 7617 h 77"/>
                <a:gd name="T52" fmla="+- 0 6859 6806"/>
                <a:gd name="T53" fmla="*/ T52 w 77"/>
                <a:gd name="T54" fmla="+- 0 7620 7617"/>
                <a:gd name="T55" fmla="*/ 7620 h 77"/>
                <a:gd name="T56" fmla="+- 0 6871 6806"/>
                <a:gd name="T57" fmla="*/ T56 w 77"/>
                <a:gd name="T58" fmla="+- 0 7628 7617"/>
                <a:gd name="T59" fmla="*/ 7628 h 77"/>
                <a:gd name="T60" fmla="+- 0 6880 6806"/>
                <a:gd name="T61" fmla="*/ T60 w 77"/>
                <a:gd name="T62" fmla="+- 0 7640 7617"/>
                <a:gd name="T63" fmla="*/ 7640 h 77"/>
                <a:gd name="T64" fmla="+- 0 6883 6806"/>
                <a:gd name="T65" fmla="*/ T64 w 77"/>
                <a:gd name="T66" fmla="+- 0 7655 7617"/>
                <a:gd name="T67" fmla="*/ 7655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77" h="77">
                  <a:moveTo>
                    <a:pt x="77" y="38"/>
                  </a:moveTo>
                  <a:lnTo>
                    <a:pt x="74" y="53"/>
                  </a:lnTo>
                  <a:lnTo>
                    <a:pt x="65" y="65"/>
                  </a:lnTo>
                  <a:lnTo>
                    <a:pt x="53" y="73"/>
                  </a:lnTo>
                  <a:lnTo>
                    <a:pt x="38" y="76"/>
                  </a:lnTo>
                  <a:lnTo>
                    <a:pt x="23" y="73"/>
                  </a:lnTo>
                  <a:lnTo>
                    <a:pt x="11" y="65"/>
                  </a:lnTo>
                  <a:lnTo>
                    <a:pt x="3" y="53"/>
                  </a:lnTo>
                  <a:lnTo>
                    <a:pt x="0" y="38"/>
                  </a:lnTo>
                  <a:lnTo>
                    <a:pt x="3" y="23"/>
                  </a:lnTo>
                  <a:lnTo>
                    <a:pt x="11" y="11"/>
                  </a:lnTo>
                  <a:lnTo>
                    <a:pt x="23" y="3"/>
                  </a:lnTo>
                  <a:lnTo>
                    <a:pt x="38" y="0"/>
                  </a:lnTo>
                  <a:lnTo>
                    <a:pt x="53" y="3"/>
                  </a:lnTo>
                  <a:lnTo>
                    <a:pt x="65" y="11"/>
                  </a:lnTo>
                  <a:lnTo>
                    <a:pt x="74" y="23"/>
                  </a:lnTo>
                  <a:lnTo>
                    <a:pt x="77" y="38"/>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61" name="Line 1328"/>
            <p:cNvSpPr>
              <a:spLocks noChangeShapeType="1"/>
            </p:cNvSpPr>
            <p:nvPr/>
          </p:nvSpPr>
          <p:spPr bwMode="auto">
            <a:xfrm>
              <a:off x="6822" y="7624"/>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62" name="Freeform 1327"/>
            <p:cNvSpPr/>
            <p:nvPr/>
          </p:nvSpPr>
          <p:spPr bwMode="auto">
            <a:xfrm>
              <a:off x="6933" y="7299"/>
              <a:ext cx="77" cy="77"/>
            </a:xfrm>
            <a:custGeom>
              <a:avLst/>
              <a:gdLst>
                <a:gd name="T0" fmla="+- 0 7010 6934"/>
                <a:gd name="T1" fmla="*/ T0 w 77"/>
                <a:gd name="T2" fmla="+- 0 7338 7299"/>
                <a:gd name="T3" fmla="*/ 7338 h 77"/>
                <a:gd name="T4" fmla="+- 0 7007 6934"/>
                <a:gd name="T5" fmla="*/ T4 w 77"/>
                <a:gd name="T6" fmla="+- 0 7353 7299"/>
                <a:gd name="T7" fmla="*/ 7353 h 77"/>
                <a:gd name="T8" fmla="+- 0 6999 6934"/>
                <a:gd name="T9" fmla="*/ T8 w 77"/>
                <a:gd name="T10" fmla="+- 0 7365 7299"/>
                <a:gd name="T11" fmla="*/ 7365 h 77"/>
                <a:gd name="T12" fmla="+- 0 6987 6934"/>
                <a:gd name="T13" fmla="*/ T12 w 77"/>
                <a:gd name="T14" fmla="+- 0 7373 7299"/>
                <a:gd name="T15" fmla="*/ 7373 h 77"/>
                <a:gd name="T16" fmla="+- 0 6972 6934"/>
                <a:gd name="T17" fmla="*/ T16 w 77"/>
                <a:gd name="T18" fmla="+- 0 7376 7299"/>
                <a:gd name="T19" fmla="*/ 7376 h 77"/>
                <a:gd name="T20" fmla="+- 0 6957 6934"/>
                <a:gd name="T21" fmla="*/ T20 w 77"/>
                <a:gd name="T22" fmla="+- 0 7373 7299"/>
                <a:gd name="T23" fmla="*/ 7373 h 77"/>
                <a:gd name="T24" fmla="+- 0 6945 6934"/>
                <a:gd name="T25" fmla="*/ T24 w 77"/>
                <a:gd name="T26" fmla="+- 0 7365 7299"/>
                <a:gd name="T27" fmla="*/ 7365 h 77"/>
                <a:gd name="T28" fmla="+- 0 6937 6934"/>
                <a:gd name="T29" fmla="*/ T28 w 77"/>
                <a:gd name="T30" fmla="+- 0 7353 7299"/>
                <a:gd name="T31" fmla="*/ 7353 h 77"/>
                <a:gd name="T32" fmla="+- 0 6934 6934"/>
                <a:gd name="T33" fmla="*/ T32 w 77"/>
                <a:gd name="T34" fmla="+- 0 7338 7299"/>
                <a:gd name="T35" fmla="*/ 7338 h 77"/>
                <a:gd name="T36" fmla="+- 0 6937 6934"/>
                <a:gd name="T37" fmla="*/ T36 w 77"/>
                <a:gd name="T38" fmla="+- 0 7323 7299"/>
                <a:gd name="T39" fmla="*/ 7323 h 77"/>
                <a:gd name="T40" fmla="+- 0 6945 6934"/>
                <a:gd name="T41" fmla="*/ T40 w 77"/>
                <a:gd name="T42" fmla="+- 0 7311 7299"/>
                <a:gd name="T43" fmla="*/ 7311 h 77"/>
                <a:gd name="T44" fmla="+- 0 6957 6934"/>
                <a:gd name="T45" fmla="*/ T44 w 77"/>
                <a:gd name="T46" fmla="+- 0 7302 7299"/>
                <a:gd name="T47" fmla="*/ 7302 h 77"/>
                <a:gd name="T48" fmla="+- 0 6972 6934"/>
                <a:gd name="T49" fmla="*/ T48 w 77"/>
                <a:gd name="T50" fmla="+- 0 7299 7299"/>
                <a:gd name="T51" fmla="*/ 7299 h 77"/>
                <a:gd name="T52" fmla="+- 0 6987 6934"/>
                <a:gd name="T53" fmla="*/ T52 w 77"/>
                <a:gd name="T54" fmla="+- 0 7302 7299"/>
                <a:gd name="T55" fmla="*/ 7302 h 77"/>
                <a:gd name="T56" fmla="+- 0 6999 6934"/>
                <a:gd name="T57" fmla="*/ T56 w 77"/>
                <a:gd name="T58" fmla="+- 0 7311 7299"/>
                <a:gd name="T59" fmla="*/ 7311 h 77"/>
                <a:gd name="T60" fmla="+- 0 7007 6934"/>
                <a:gd name="T61" fmla="*/ T60 w 77"/>
                <a:gd name="T62" fmla="+- 0 7323 7299"/>
                <a:gd name="T63" fmla="*/ 7323 h 77"/>
                <a:gd name="T64" fmla="+- 0 7010 6934"/>
                <a:gd name="T65" fmla="*/ T64 w 77"/>
                <a:gd name="T66" fmla="+- 0 7338 7299"/>
                <a:gd name="T67" fmla="*/ 7338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77" h="77">
                  <a:moveTo>
                    <a:pt x="76" y="39"/>
                  </a:moveTo>
                  <a:lnTo>
                    <a:pt x="73" y="54"/>
                  </a:lnTo>
                  <a:lnTo>
                    <a:pt x="65" y="66"/>
                  </a:lnTo>
                  <a:lnTo>
                    <a:pt x="53" y="74"/>
                  </a:lnTo>
                  <a:lnTo>
                    <a:pt x="38" y="77"/>
                  </a:lnTo>
                  <a:lnTo>
                    <a:pt x="23" y="74"/>
                  </a:lnTo>
                  <a:lnTo>
                    <a:pt x="11" y="66"/>
                  </a:lnTo>
                  <a:lnTo>
                    <a:pt x="3" y="54"/>
                  </a:lnTo>
                  <a:lnTo>
                    <a:pt x="0" y="39"/>
                  </a:lnTo>
                  <a:lnTo>
                    <a:pt x="3" y="24"/>
                  </a:lnTo>
                  <a:lnTo>
                    <a:pt x="11" y="12"/>
                  </a:lnTo>
                  <a:lnTo>
                    <a:pt x="23" y="3"/>
                  </a:lnTo>
                  <a:lnTo>
                    <a:pt x="38" y="0"/>
                  </a:lnTo>
                  <a:lnTo>
                    <a:pt x="53" y="3"/>
                  </a:lnTo>
                  <a:lnTo>
                    <a:pt x="65" y="12"/>
                  </a:lnTo>
                  <a:lnTo>
                    <a:pt x="73" y="24"/>
                  </a:lnTo>
                  <a:lnTo>
                    <a:pt x="76" y="39"/>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63" name="Line 1326"/>
            <p:cNvSpPr>
              <a:spLocks noChangeShapeType="1"/>
            </p:cNvSpPr>
            <p:nvPr/>
          </p:nvSpPr>
          <p:spPr bwMode="auto">
            <a:xfrm>
              <a:off x="6959" y="7374"/>
              <a:ext cx="0" cy="245"/>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64" name="Freeform 1325"/>
            <p:cNvSpPr/>
            <p:nvPr/>
          </p:nvSpPr>
          <p:spPr bwMode="auto">
            <a:xfrm>
              <a:off x="7061" y="7477"/>
              <a:ext cx="77" cy="77"/>
            </a:xfrm>
            <a:custGeom>
              <a:avLst/>
              <a:gdLst>
                <a:gd name="T0" fmla="+- 0 7138 7061"/>
                <a:gd name="T1" fmla="*/ T0 w 77"/>
                <a:gd name="T2" fmla="+- 0 7516 7478"/>
                <a:gd name="T3" fmla="*/ 7516 h 77"/>
                <a:gd name="T4" fmla="+- 0 7135 7061"/>
                <a:gd name="T5" fmla="*/ T4 w 77"/>
                <a:gd name="T6" fmla="+- 0 7531 7478"/>
                <a:gd name="T7" fmla="*/ 7531 h 77"/>
                <a:gd name="T8" fmla="+- 0 7127 7061"/>
                <a:gd name="T9" fmla="*/ T8 w 77"/>
                <a:gd name="T10" fmla="+- 0 7543 7478"/>
                <a:gd name="T11" fmla="*/ 7543 h 77"/>
                <a:gd name="T12" fmla="+- 0 7115 7061"/>
                <a:gd name="T13" fmla="*/ T12 w 77"/>
                <a:gd name="T14" fmla="+- 0 7552 7478"/>
                <a:gd name="T15" fmla="*/ 7552 h 77"/>
                <a:gd name="T16" fmla="+- 0 7100 7061"/>
                <a:gd name="T17" fmla="*/ T16 w 77"/>
                <a:gd name="T18" fmla="+- 0 7555 7478"/>
                <a:gd name="T19" fmla="*/ 7555 h 77"/>
                <a:gd name="T20" fmla="+- 0 7085 7061"/>
                <a:gd name="T21" fmla="*/ T20 w 77"/>
                <a:gd name="T22" fmla="+- 0 7552 7478"/>
                <a:gd name="T23" fmla="*/ 7552 h 77"/>
                <a:gd name="T24" fmla="+- 0 7073 7061"/>
                <a:gd name="T25" fmla="*/ T24 w 77"/>
                <a:gd name="T26" fmla="+- 0 7543 7478"/>
                <a:gd name="T27" fmla="*/ 7543 h 77"/>
                <a:gd name="T28" fmla="+- 0 7064 7061"/>
                <a:gd name="T29" fmla="*/ T28 w 77"/>
                <a:gd name="T30" fmla="+- 0 7531 7478"/>
                <a:gd name="T31" fmla="*/ 7531 h 77"/>
                <a:gd name="T32" fmla="+- 0 7061 7061"/>
                <a:gd name="T33" fmla="*/ T32 w 77"/>
                <a:gd name="T34" fmla="+- 0 7516 7478"/>
                <a:gd name="T35" fmla="*/ 7516 h 77"/>
                <a:gd name="T36" fmla="+- 0 7064 7061"/>
                <a:gd name="T37" fmla="*/ T36 w 77"/>
                <a:gd name="T38" fmla="+- 0 7501 7478"/>
                <a:gd name="T39" fmla="*/ 7501 h 77"/>
                <a:gd name="T40" fmla="+- 0 7073 7061"/>
                <a:gd name="T41" fmla="*/ T40 w 77"/>
                <a:gd name="T42" fmla="+- 0 7489 7478"/>
                <a:gd name="T43" fmla="*/ 7489 h 77"/>
                <a:gd name="T44" fmla="+- 0 7085 7061"/>
                <a:gd name="T45" fmla="*/ T44 w 77"/>
                <a:gd name="T46" fmla="+- 0 7481 7478"/>
                <a:gd name="T47" fmla="*/ 7481 h 77"/>
                <a:gd name="T48" fmla="+- 0 7100 7061"/>
                <a:gd name="T49" fmla="*/ T48 w 77"/>
                <a:gd name="T50" fmla="+- 0 7478 7478"/>
                <a:gd name="T51" fmla="*/ 7478 h 77"/>
                <a:gd name="T52" fmla="+- 0 7115 7061"/>
                <a:gd name="T53" fmla="*/ T52 w 77"/>
                <a:gd name="T54" fmla="+- 0 7481 7478"/>
                <a:gd name="T55" fmla="*/ 7481 h 77"/>
                <a:gd name="T56" fmla="+- 0 7127 7061"/>
                <a:gd name="T57" fmla="*/ T56 w 77"/>
                <a:gd name="T58" fmla="+- 0 7489 7478"/>
                <a:gd name="T59" fmla="*/ 7489 h 77"/>
                <a:gd name="T60" fmla="+- 0 7135 7061"/>
                <a:gd name="T61" fmla="*/ T60 w 77"/>
                <a:gd name="T62" fmla="+- 0 7501 7478"/>
                <a:gd name="T63" fmla="*/ 7501 h 77"/>
                <a:gd name="T64" fmla="+- 0 7138 7061"/>
                <a:gd name="T65" fmla="*/ T64 w 77"/>
                <a:gd name="T66" fmla="+- 0 7516 7478"/>
                <a:gd name="T67" fmla="*/ 7516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77" h="77">
                  <a:moveTo>
                    <a:pt x="77" y="38"/>
                  </a:moveTo>
                  <a:lnTo>
                    <a:pt x="74" y="53"/>
                  </a:lnTo>
                  <a:lnTo>
                    <a:pt x="66" y="65"/>
                  </a:lnTo>
                  <a:lnTo>
                    <a:pt x="54" y="74"/>
                  </a:lnTo>
                  <a:lnTo>
                    <a:pt x="39" y="77"/>
                  </a:lnTo>
                  <a:lnTo>
                    <a:pt x="24" y="74"/>
                  </a:lnTo>
                  <a:lnTo>
                    <a:pt x="12" y="65"/>
                  </a:lnTo>
                  <a:lnTo>
                    <a:pt x="3" y="53"/>
                  </a:lnTo>
                  <a:lnTo>
                    <a:pt x="0" y="38"/>
                  </a:lnTo>
                  <a:lnTo>
                    <a:pt x="3" y="23"/>
                  </a:lnTo>
                  <a:lnTo>
                    <a:pt x="12" y="11"/>
                  </a:lnTo>
                  <a:lnTo>
                    <a:pt x="24" y="3"/>
                  </a:lnTo>
                  <a:lnTo>
                    <a:pt x="39" y="0"/>
                  </a:lnTo>
                  <a:lnTo>
                    <a:pt x="54" y="3"/>
                  </a:lnTo>
                  <a:lnTo>
                    <a:pt x="66" y="11"/>
                  </a:lnTo>
                  <a:lnTo>
                    <a:pt x="74" y="23"/>
                  </a:lnTo>
                  <a:lnTo>
                    <a:pt x="77" y="38"/>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65" name="Line 1324"/>
            <p:cNvSpPr>
              <a:spLocks noChangeShapeType="1"/>
            </p:cNvSpPr>
            <p:nvPr/>
          </p:nvSpPr>
          <p:spPr bwMode="auto">
            <a:xfrm>
              <a:off x="7077" y="7485"/>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66" name="Freeform 1323"/>
            <p:cNvSpPr/>
            <p:nvPr/>
          </p:nvSpPr>
          <p:spPr bwMode="auto">
            <a:xfrm>
              <a:off x="7183" y="7171"/>
              <a:ext cx="77" cy="77"/>
            </a:xfrm>
            <a:custGeom>
              <a:avLst/>
              <a:gdLst>
                <a:gd name="T0" fmla="+- 0 7260 7183"/>
                <a:gd name="T1" fmla="*/ T0 w 77"/>
                <a:gd name="T2" fmla="+- 0 7210 7172"/>
                <a:gd name="T3" fmla="*/ 7210 h 77"/>
                <a:gd name="T4" fmla="+- 0 7257 7183"/>
                <a:gd name="T5" fmla="*/ T4 w 77"/>
                <a:gd name="T6" fmla="+- 0 7225 7172"/>
                <a:gd name="T7" fmla="*/ 7225 h 77"/>
                <a:gd name="T8" fmla="+- 0 7249 7183"/>
                <a:gd name="T9" fmla="*/ T8 w 77"/>
                <a:gd name="T10" fmla="+- 0 7237 7172"/>
                <a:gd name="T11" fmla="*/ 7237 h 77"/>
                <a:gd name="T12" fmla="+- 0 7237 7183"/>
                <a:gd name="T13" fmla="*/ T12 w 77"/>
                <a:gd name="T14" fmla="+- 0 7245 7172"/>
                <a:gd name="T15" fmla="*/ 7245 h 77"/>
                <a:gd name="T16" fmla="+- 0 7222 7183"/>
                <a:gd name="T17" fmla="*/ T16 w 77"/>
                <a:gd name="T18" fmla="+- 0 7248 7172"/>
                <a:gd name="T19" fmla="*/ 7248 h 77"/>
                <a:gd name="T20" fmla="+- 0 7207 7183"/>
                <a:gd name="T21" fmla="*/ T20 w 77"/>
                <a:gd name="T22" fmla="+- 0 7245 7172"/>
                <a:gd name="T23" fmla="*/ 7245 h 77"/>
                <a:gd name="T24" fmla="+- 0 7195 7183"/>
                <a:gd name="T25" fmla="*/ T24 w 77"/>
                <a:gd name="T26" fmla="+- 0 7237 7172"/>
                <a:gd name="T27" fmla="*/ 7237 h 77"/>
                <a:gd name="T28" fmla="+- 0 7186 7183"/>
                <a:gd name="T29" fmla="*/ T28 w 77"/>
                <a:gd name="T30" fmla="+- 0 7225 7172"/>
                <a:gd name="T31" fmla="*/ 7225 h 77"/>
                <a:gd name="T32" fmla="+- 0 7183 7183"/>
                <a:gd name="T33" fmla="*/ T32 w 77"/>
                <a:gd name="T34" fmla="+- 0 7210 7172"/>
                <a:gd name="T35" fmla="*/ 7210 h 77"/>
                <a:gd name="T36" fmla="+- 0 7186 7183"/>
                <a:gd name="T37" fmla="*/ T36 w 77"/>
                <a:gd name="T38" fmla="+- 0 7195 7172"/>
                <a:gd name="T39" fmla="*/ 7195 h 77"/>
                <a:gd name="T40" fmla="+- 0 7195 7183"/>
                <a:gd name="T41" fmla="*/ T40 w 77"/>
                <a:gd name="T42" fmla="+- 0 7183 7172"/>
                <a:gd name="T43" fmla="*/ 7183 h 77"/>
                <a:gd name="T44" fmla="+- 0 7207 7183"/>
                <a:gd name="T45" fmla="*/ T44 w 77"/>
                <a:gd name="T46" fmla="+- 0 7175 7172"/>
                <a:gd name="T47" fmla="*/ 7175 h 77"/>
                <a:gd name="T48" fmla="+- 0 7222 7183"/>
                <a:gd name="T49" fmla="*/ T48 w 77"/>
                <a:gd name="T50" fmla="+- 0 7172 7172"/>
                <a:gd name="T51" fmla="*/ 7172 h 77"/>
                <a:gd name="T52" fmla="+- 0 7237 7183"/>
                <a:gd name="T53" fmla="*/ T52 w 77"/>
                <a:gd name="T54" fmla="+- 0 7175 7172"/>
                <a:gd name="T55" fmla="*/ 7175 h 77"/>
                <a:gd name="T56" fmla="+- 0 7249 7183"/>
                <a:gd name="T57" fmla="*/ T56 w 77"/>
                <a:gd name="T58" fmla="+- 0 7183 7172"/>
                <a:gd name="T59" fmla="*/ 7183 h 77"/>
                <a:gd name="T60" fmla="+- 0 7257 7183"/>
                <a:gd name="T61" fmla="*/ T60 w 77"/>
                <a:gd name="T62" fmla="+- 0 7195 7172"/>
                <a:gd name="T63" fmla="*/ 7195 h 77"/>
                <a:gd name="T64" fmla="+- 0 7260 7183"/>
                <a:gd name="T65" fmla="*/ T64 w 77"/>
                <a:gd name="T66" fmla="+- 0 7210 7172"/>
                <a:gd name="T67" fmla="*/ 7210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77" h="77">
                  <a:moveTo>
                    <a:pt x="77" y="38"/>
                  </a:moveTo>
                  <a:lnTo>
                    <a:pt x="74" y="53"/>
                  </a:lnTo>
                  <a:lnTo>
                    <a:pt x="66" y="65"/>
                  </a:lnTo>
                  <a:lnTo>
                    <a:pt x="54" y="73"/>
                  </a:lnTo>
                  <a:lnTo>
                    <a:pt x="39" y="76"/>
                  </a:lnTo>
                  <a:lnTo>
                    <a:pt x="24" y="73"/>
                  </a:lnTo>
                  <a:lnTo>
                    <a:pt x="12" y="65"/>
                  </a:lnTo>
                  <a:lnTo>
                    <a:pt x="3" y="53"/>
                  </a:lnTo>
                  <a:lnTo>
                    <a:pt x="0" y="38"/>
                  </a:lnTo>
                  <a:lnTo>
                    <a:pt x="3" y="23"/>
                  </a:lnTo>
                  <a:lnTo>
                    <a:pt x="12" y="11"/>
                  </a:lnTo>
                  <a:lnTo>
                    <a:pt x="24" y="3"/>
                  </a:lnTo>
                  <a:lnTo>
                    <a:pt x="39" y="0"/>
                  </a:lnTo>
                  <a:lnTo>
                    <a:pt x="54" y="3"/>
                  </a:lnTo>
                  <a:lnTo>
                    <a:pt x="66" y="11"/>
                  </a:lnTo>
                  <a:lnTo>
                    <a:pt x="74" y="23"/>
                  </a:lnTo>
                  <a:lnTo>
                    <a:pt x="77" y="38"/>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67" name="Line 1322"/>
            <p:cNvSpPr>
              <a:spLocks noChangeShapeType="1"/>
            </p:cNvSpPr>
            <p:nvPr/>
          </p:nvSpPr>
          <p:spPr bwMode="auto">
            <a:xfrm>
              <a:off x="7210" y="7246"/>
              <a:ext cx="0" cy="234"/>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grpSp>
      <p:pic>
        <p:nvPicPr>
          <p:cNvPr id="68" name="image35.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922064" y="5744985"/>
            <a:ext cx="532671" cy="550617"/>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1343"/>
          <p:cNvGrpSpPr/>
          <p:nvPr/>
        </p:nvGrpSpPr>
        <p:grpSpPr bwMode="auto">
          <a:xfrm>
            <a:off x="6339450" y="5747025"/>
            <a:ext cx="726850" cy="537565"/>
            <a:chOff x="6410" y="8618"/>
            <a:chExt cx="962" cy="659"/>
          </a:xfrm>
        </p:grpSpPr>
        <p:sp>
          <p:nvSpPr>
            <p:cNvPr id="70" name="Line 1352"/>
            <p:cNvSpPr>
              <a:spLocks noChangeShapeType="1"/>
            </p:cNvSpPr>
            <p:nvPr/>
          </p:nvSpPr>
          <p:spPr bwMode="auto">
            <a:xfrm>
              <a:off x="6508" y="9081"/>
              <a:ext cx="752"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71" name="Freeform 1351"/>
            <p:cNvSpPr/>
            <p:nvPr/>
          </p:nvSpPr>
          <p:spPr bwMode="auto">
            <a:xfrm>
              <a:off x="6580" y="8618"/>
              <a:ext cx="753" cy="555"/>
            </a:xfrm>
            <a:custGeom>
              <a:avLst/>
              <a:gdLst>
                <a:gd name="T0" fmla="+- 0 7260 6508"/>
                <a:gd name="T1" fmla="*/ T0 w 753"/>
                <a:gd name="T2" fmla="+- 0 9132 8618"/>
                <a:gd name="T3" fmla="*/ 9132 h 555"/>
                <a:gd name="T4" fmla="+- 0 7257 6508"/>
                <a:gd name="T5" fmla="*/ T4 w 753"/>
                <a:gd name="T6" fmla="+- 0 9148 8618"/>
                <a:gd name="T7" fmla="*/ 9148 h 555"/>
                <a:gd name="T8" fmla="+- 0 7248 6508"/>
                <a:gd name="T9" fmla="*/ T8 w 753"/>
                <a:gd name="T10" fmla="+- 0 9161 8618"/>
                <a:gd name="T11" fmla="*/ 9161 h 555"/>
                <a:gd name="T12" fmla="+- 0 7236 6508"/>
                <a:gd name="T13" fmla="*/ T12 w 753"/>
                <a:gd name="T14" fmla="+- 0 9170 8618"/>
                <a:gd name="T15" fmla="*/ 9170 h 555"/>
                <a:gd name="T16" fmla="+- 0 7220 6508"/>
                <a:gd name="T17" fmla="*/ T16 w 753"/>
                <a:gd name="T18" fmla="+- 0 9173 8618"/>
                <a:gd name="T19" fmla="*/ 9173 h 555"/>
                <a:gd name="T20" fmla="+- 0 6549 6508"/>
                <a:gd name="T21" fmla="*/ T20 w 753"/>
                <a:gd name="T22" fmla="+- 0 9173 8618"/>
                <a:gd name="T23" fmla="*/ 9173 h 555"/>
                <a:gd name="T24" fmla="+- 0 6533 6508"/>
                <a:gd name="T25" fmla="*/ T24 w 753"/>
                <a:gd name="T26" fmla="+- 0 9170 8618"/>
                <a:gd name="T27" fmla="*/ 9170 h 555"/>
                <a:gd name="T28" fmla="+- 0 6520 6508"/>
                <a:gd name="T29" fmla="*/ T28 w 753"/>
                <a:gd name="T30" fmla="+- 0 9161 8618"/>
                <a:gd name="T31" fmla="*/ 9161 h 555"/>
                <a:gd name="T32" fmla="+- 0 6511 6508"/>
                <a:gd name="T33" fmla="*/ T32 w 753"/>
                <a:gd name="T34" fmla="+- 0 9148 8618"/>
                <a:gd name="T35" fmla="*/ 9148 h 555"/>
                <a:gd name="T36" fmla="+- 0 6508 6508"/>
                <a:gd name="T37" fmla="*/ T36 w 753"/>
                <a:gd name="T38" fmla="+- 0 9132 8618"/>
                <a:gd name="T39" fmla="*/ 9132 h 555"/>
                <a:gd name="T40" fmla="+- 0 6508 6508"/>
                <a:gd name="T41" fmla="*/ T40 w 753"/>
                <a:gd name="T42" fmla="+- 0 8659 8618"/>
                <a:gd name="T43" fmla="*/ 8659 h 555"/>
                <a:gd name="T44" fmla="+- 0 6511 6508"/>
                <a:gd name="T45" fmla="*/ T44 w 753"/>
                <a:gd name="T46" fmla="+- 0 8643 8618"/>
                <a:gd name="T47" fmla="*/ 8643 h 555"/>
                <a:gd name="T48" fmla="+- 0 6520 6508"/>
                <a:gd name="T49" fmla="*/ T48 w 753"/>
                <a:gd name="T50" fmla="+- 0 8630 8618"/>
                <a:gd name="T51" fmla="*/ 8630 h 555"/>
                <a:gd name="T52" fmla="+- 0 6533 6508"/>
                <a:gd name="T53" fmla="*/ T52 w 753"/>
                <a:gd name="T54" fmla="+- 0 8621 8618"/>
                <a:gd name="T55" fmla="*/ 8621 h 555"/>
                <a:gd name="T56" fmla="+- 0 6549 6508"/>
                <a:gd name="T57" fmla="*/ T56 w 753"/>
                <a:gd name="T58" fmla="+- 0 8618 8618"/>
                <a:gd name="T59" fmla="*/ 8618 h 555"/>
                <a:gd name="T60" fmla="+- 0 7220 6508"/>
                <a:gd name="T61" fmla="*/ T60 w 753"/>
                <a:gd name="T62" fmla="+- 0 8618 8618"/>
                <a:gd name="T63" fmla="*/ 8618 h 555"/>
                <a:gd name="T64" fmla="+- 0 7236 6508"/>
                <a:gd name="T65" fmla="*/ T64 w 753"/>
                <a:gd name="T66" fmla="+- 0 8621 8618"/>
                <a:gd name="T67" fmla="*/ 8621 h 555"/>
                <a:gd name="T68" fmla="+- 0 7248 6508"/>
                <a:gd name="T69" fmla="*/ T68 w 753"/>
                <a:gd name="T70" fmla="+- 0 8630 8618"/>
                <a:gd name="T71" fmla="*/ 8630 h 555"/>
                <a:gd name="T72" fmla="+- 0 7257 6508"/>
                <a:gd name="T73" fmla="*/ T72 w 753"/>
                <a:gd name="T74" fmla="+- 0 8643 8618"/>
                <a:gd name="T75" fmla="*/ 8643 h 555"/>
                <a:gd name="T76" fmla="+- 0 7260 6508"/>
                <a:gd name="T77" fmla="*/ T76 w 753"/>
                <a:gd name="T78" fmla="+- 0 8659 8618"/>
                <a:gd name="T79" fmla="*/ 8659 h 555"/>
                <a:gd name="T80" fmla="+- 0 7260 6508"/>
                <a:gd name="T81" fmla="*/ T80 w 753"/>
                <a:gd name="T82" fmla="+- 0 9132 8618"/>
                <a:gd name="T83" fmla="*/ 9132 h 5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753" h="555">
                  <a:moveTo>
                    <a:pt x="752" y="514"/>
                  </a:moveTo>
                  <a:lnTo>
                    <a:pt x="749" y="530"/>
                  </a:lnTo>
                  <a:lnTo>
                    <a:pt x="740" y="543"/>
                  </a:lnTo>
                  <a:lnTo>
                    <a:pt x="728" y="552"/>
                  </a:lnTo>
                  <a:lnTo>
                    <a:pt x="712" y="555"/>
                  </a:lnTo>
                  <a:lnTo>
                    <a:pt x="41" y="555"/>
                  </a:lnTo>
                  <a:lnTo>
                    <a:pt x="25" y="552"/>
                  </a:lnTo>
                  <a:lnTo>
                    <a:pt x="12" y="543"/>
                  </a:lnTo>
                  <a:lnTo>
                    <a:pt x="3" y="530"/>
                  </a:lnTo>
                  <a:lnTo>
                    <a:pt x="0" y="514"/>
                  </a:lnTo>
                  <a:lnTo>
                    <a:pt x="0" y="41"/>
                  </a:lnTo>
                  <a:lnTo>
                    <a:pt x="3" y="25"/>
                  </a:lnTo>
                  <a:lnTo>
                    <a:pt x="12" y="12"/>
                  </a:lnTo>
                  <a:lnTo>
                    <a:pt x="25" y="3"/>
                  </a:lnTo>
                  <a:lnTo>
                    <a:pt x="41" y="0"/>
                  </a:lnTo>
                  <a:lnTo>
                    <a:pt x="712" y="0"/>
                  </a:lnTo>
                  <a:lnTo>
                    <a:pt x="728" y="3"/>
                  </a:lnTo>
                  <a:lnTo>
                    <a:pt x="740" y="12"/>
                  </a:lnTo>
                  <a:lnTo>
                    <a:pt x="749" y="25"/>
                  </a:lnTo>
                  <a:lnTo>
                    <a:pt x="752" y="41"/>
                  </a:lnTo>
                  <a:lnTo>
                    <a:pt x="752" y="514"/>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72" name="Line 1350"/>
            <p:cNvSpPr>
              <a:spLocks noChangeShapeType="1"/>
            </p:cNvSpPr>
            <p:nvPr/>
          </p:nvSpPr>
          <p:spPr bwMode="auto">
            <a:xfrm>
              <a:off x="6884" y="9267"/>
              <a:ext cx="0"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73" name="Line 1349"/>
            <p:cNvSpPr>
              <a:spLocks noChangeShapeType="1"/>
            </p:cNvSpPr>
            <p:nvPr/>
          </p:nvSpPr>
          <p:spPr bwMode="auto">
            <a:xfrm>
              <a:off x="6827" y="9267"/>
              <a:ext cx="259"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74" name="Freeform 1348"/>
            <p:cNvSpPr/>
            <p:nvPr/>
          </p:nvSpPr>
          <p:spPr bwMode="auto">
            <a:xfrm>
              <a:off x="6410" y="8801"/>
              <a:ext cx="325" cy="467"/>
            </a:xfrm>
            <a:custGeom>
              <a:avLst/>
              <a:gdLst>
                <a:gd name="T0" fmla="+- 0 6697 6411"/>
                <a:gd name="T1" fmla="*/ T0 w 325"/>
                <a:gd name="T2" fmla="+- 0 8801 8801"/>
                <a:gd name="T3" fmla="*/ 8801 h 467"/>
                <a:gd name="T4" fmla="+- 0 6449 6411"/>
                <a:gd name="T5" fmla="*/ T4 w 325"/>
                <a:gd name="T6" fmla="+- 0 8801 8801"/>
                <a:gd name="T7" fmla="*/ 8801 h 467"/>
                <a:gd name="T8" fmla="+- 0 6434 6411"/>
                <a:gd name="T9" fmla="*/ T8 w 325"/>
                <a:gd name="T10" fmla="+- 0 8804 8801"/>
                <a:gd name="T11" fmla="*/ 8804 h 467"/>
                <a:gd name="T12" fmla="+- 0 6422 6411"/>
                <a:gd name="T13" fmla="*/ T12 w 325"/>
                <a:gd name="T14" fmla="+- 0 8811 8801"/>
                <a:gd name="T15" fmla="*/ 8811 h 467"/>
                <a:gd name="T16" fmla="+- 0 6414 6411"/>
                <a:gd name="T17" fmla="*/ T16 w 325"/>
                <a:gd name="T18" fmla="+- 0 8822 8801"/>
                <a:gd name="T19" fmla="*/ 8822 h 467"/>
                <a:gd name="T20" fmla="+- 0 6411 6411"/>
                <a:gd name="T21" fmla="*/ T20 w 325"/>
                <a:gd name="T22" fmla="+- 0 8835 8801"/>
                <a:gd name="T23" fmla="*/ 8835 h 467"/>
                <a:gd name="T24" fmla="+- 0 6411 6411"/>
                <a:gd name="T25" fmla="*/ T24 w 325"/>
                <a:gd name="T26" fmla="+- 0 9233 8801"/>
                <a:gd name="T27" fmla="*/ 9233 h 467"/>
                <a:gd name="T28" fmla="+- 0 6414 6411"/>
                <a:gd name="T29" fmla="*/ T28 w 325"/>
                <a:gd name="T30" fmla="+- 0 9246 8801"/>
                <a:gd name="T31" fmla="*/ 9246 h 467"/>
                <a:gd name="T32" fmla="+- 0 6422 6411"/>
                <a:gd name="T33" fmla="*/ T32 w 325"/>
                <a:gd name="T34" fmla="+- 0 9257 8801"/>
                <a:gd name="T35" fmla="*/ 9257 h 467"/>
                <a:gd name="T36" fmla="+- 0 6434 6411"/>
                <a:gd name="T37" fmla="*/ T36 w 325"/>
                <a:gd name="T38" fmla="+- 0 9265 8801"/>
                <a:gd name="T39" fmla="*/ 9265 h 467"/>
                <a:gd name="T40" fmla="+- 0 6449 6411"/>
                <a:gd name="T41" fmla="*/ T40 w 325"/>
                <a:gd name="T42" fmla="+- 0 9267 8801"/>
                <a:gd name="T43" fmla="*/ 9267 h 467"/>
                <a:gd name="T44" fmla="+- 0 6697 6411"/>
                <a:gd name="T45" fmla="*/ T44 w 325"/>
                <a:gd name="T46" fmla="+- 0 9267 8801"/>
                <a:gd name="T47" fmla="*/ 9267 h 467"/>
                <a:gd name="T48" fmla="+- 0 6712 6411"/>
                <a:gd name="T49" fmla="*/ T48 w 325"/>
                <a:gd name="T50" fmla="+- 0 9265 8801"/>
                <a:gd name="T51" fmla="*/ 9265 h 467"/>
                <a:gd name="T52" fmla="+- 0 6724 6411"/>
                <a:gd name="T53" fmla="*/ T52 w 325"/>
                <a:gd name="T54" fmla="+- 0 9257 8801"/>
                <a:gd name="T55" fmla="*/ 9257 h 467"/>
                <a:gd name="T56" fmla="+- 0 6732 6411"/>
                <a:gd name="T57" fmla="*/ T56 w 325"/>
                <a:gd name="T58" fmla="+- 0 9246 8801"/>
                <a:gd name="T59" fmla="*/ 9246 h 467"/>
                <a:gd name="T60" fmla="+- 0 6735 6411"/>
                <a:gd name="T61" fmla="*/ T60 w 325"/>
                <a:gd name="T62" fmla="+- 0 9233 8801"/>
                <a:gd name="T63" fmla="*/ 9233 h 467"/>
                <a:gd name="T64" fmla="+- 0 6735 6411"/>
                <a:gd name="T65" fmla="*/ T64 w 325"/>
                <a:gd name="T66" fmla="+- 0 8835 8801"/>
                <a:gd name="T67" fmla="*/ 8835 h 467"/>
                <a:gd name="T68" fmla="+- 0 6732 6411"/>
                <a:gd name="T69" fmla="*/ T68 w 325"/>
                <a:gd name="T70" fmla="+- 0 8822 8801"/>
                <a:gd name="T71" fmla="*/ 8822 h 467"/>
                <a:gd name="T72" fmla="+- 0 6724 6411"/>
                <a:gd name="T73" fmla="*/ T72 w 325"/>
                <a:gd name="T74" fmla="+- 0 8811 8801"/>
                <a:gd name="T75" fmla="*/ 8811 h 467"/>
                <a:gd name="T76" fmla="+- 0 6712 6411"/>
                <a:gd name="T77" fmla="*/ T76 w 325"/>
                <a:gd name="T78" fmla="+- 0 8804 8801"/>
                <a:gd name="T79" fmla="*/ 8804 h 467"/>
                <a:gd name="T80" fmla="+- 0 6697 6411"/>
                <a:gd name="T81" fmla="*/ T80 w 325"/>
                <a:gd name="T82" fmla="+- 0 8801 8801"/>
                <a:gd name="T83" fmla="*/ 8801 h 46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325" h="467">
                  <a:moveTo>
                    <a:pt x="286" y="0"/>
                  </a:moveTo>
                  <a:lnTo>
                    <a:pt x="38" y="0"/>
                  </a:lnTo>
                  <a:lnTo>
                    <a:pt x="23" y="3"/>
                  </a:lnTo>
                  <a:lnTo>
                    <a:pt x="11" y="10"/>
                  </a:lnTo>
                  <a:lnTo>
                    <a:pt x="3" y="21"/>
                  </a:lnTo>
                  <a:lnTo>
                    <a:pt x="0" y="34"/>
                  </a:lnTo>
                  <a:lnTo>
                    <a:pt x="0" y="432"/>
                  </a:lnTo>
                  <a:lnTo>
                    <a:pt x="3" y="445"/>
                  </a:lnTo>
                  <a:lnTo>
                    <a:pt x="11" y="456"/>
                  </a:lnTo>
                  <a:lnTo>
                    <a:pt x="23" y="464"/>
                  </a:lnTo>
                  <a:lnTo>
                    <a:pt x="38" y="466"/>
                  </a:lnTo>
                  <a:lnTo>
                    <a:pt x="286" y="466"/>
                  </a:lnTo>
                  <a:lnTo>
                    <a:pt x="301" y="464"/>
                  </a:lnTo>
                  <a:lnTo>
                    <a:pt x="313" y="456"/>
                  </a:lnTo>
                  <a:lnTo>
                    <a:pt x="321" y="445"/>
                  </a:lnTo>
                  <a:lnTo>
                    <a:pt x="324" y="432"/>
                  </a:lnTo>
                  <a:lnTo>
                    <a:pt x="324" y="34"/>
                  </a:lnTo>
                  <a:lnTo>
                    <a:pt x="321" y="21"/>
                  </a:lnTo>
                  <a:lnTo>
                    <a:pt x="313" y="10"/>
                  </a:lnTo>
                  <a:lnTo>
                    <a:pt x="301" y="3"/>
                  </a:lnTo>
                  <a:lnTo>
                    <a:pt x="28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75" name="Freeform 1347"/>
            <p:cNvSpPr/>
            <p:nvPr/>
          </p:nvSpPr>
          <p:spPr bwMode="auto">
            <a:xfrm>
              <a:off x="6482" y="8801"/>
              <a:ext cx="325" cy="467"/>
            </a:xfrm>
            <a:custGeom>
              <a:avLst/>
              <a:gdLst>
                <a:gd name="T0" fmla="+- 0 6735 6411"/>
                <a:gd name="T1" fmla="*/ T0 w 325"/>
                <a:gd name="T2" fmla="+- 0 9233 8801"/>
                <a:gd name="T3" fmla="*/ 9233 h 467"/>
                <a:gd name="T4" fmla="+- 0 6732 6411"/>
                <a:gd name="T5" fmla="*/ T4 w 325"/>
                <a:gd name="T6" fmla="+- 0 9246 8801"/>
                <a:gd name="T7" fmla="*/ 9246 h 467"/>
                <a:gd name="T8" fmla="+- 0 6724 6411"/>
                <a:gd name="T9" fmla="*/ T8 w 325"/>
                <a:gd name="T10" fmla="+- 0 9257 8801"/>
                <a:gd name="T11" fmla="*/ 9257 h 467"/>
                <a:gd name="T12" fmla="+- 0 6712 6411"/>
                <a:gd name="T13" fmla="*/ T12 w 325"/>
                <a:gd name="T14" fmla="+- 0 9265 8801"/>
                <a:gd name="T15" fmla="*/ 9265 h 467"/>
                <a:gd name="T16" fmla="+- 0 6697 6411"/>
                <a:gd name="T17" fmla="*/ T16 w 325"/>
                <a:gd name="T18" fmla="+- 0 9267 8801"/>
                <a:gd name="T19" fmla="*/ 9267 h 467"/>
                <a:gd name="T20" fmla="+- 0 6449 6411"/>
                <a:gd name="T21" fmla="*/ T20 w 325"/>
                <a:gd name="T22" fmla="+- 0 9267 8801"/>
                <a:gd name="T23" fmla="*/ 9267 h 467"/>
                <a:gd name="T24" fmla="+- 0 6434 6411"/>
                <a:gd name="T25" fmla="*/ T24 w 325"/>
                <a:gd name="T26" fmla="+- 0 9265 8801"/>
                <a:gd name="T27" fmla="*/ 9265 h 467"/>
                <a:gd name="T28" fmla="+- 0 6422 6411"/>
                <a:gd name="T29" fmla="*/ T28 w 325"/>
                <a:gd name="T30" fmla="+- 0 9257 8801"/>
                <a:gd name="T31" fmla="*/ 9257 h 467"/>
                <a:gd name="T32" fmla="+- 0 6414 6411"/>
                <a:gd name="T33" fmla="*/ T32 w 325"/>
                <a:gd name="T34" fmla="+- 0 9246 8801"/>
                <a:gd name="T35" fmla="*/ 9246 h 467"/>
                <a:gd name="T36" fmla="+- 0 6411 6411"/>
                <a:gd name="T37" fmla="*/ T36 w 325"/>
                <a:gd name="T38" fmla="+- 0 9233 8801"/>
                <a:gd name="T39" fmla="*/ 9233 h 467"/>
                <a:gd name="T40" fmla="+- 0 6411 6411"/>
                <a:gd name="T41" fmla="*/ T40 w 325"/>
                <a:gd name="T42" fmla="+- 0 8835 8801"/>
                <a:gd name="T43" fmla="*/ 8835 h 467"/>
                <a:gd name="T44" fmla="+- 0 6414 6411"/>
                <a:gd name="T45" fmla="*/ T44 w 325"/>
                <a:gd name="T46" fmla="+- 0 8822 8801"/>
                <a:gd name="T47" fmla="*/ 8822 h 467"/>
                <a:gd name="T48" fmla="+- 0 6422 6411"/>
                <a:gd name="T49" fmla="*/ T48 w 325"/>
                <a:gd name="T50" fmla="+- 0 8811 8801"/>
                <a:gd name="T51" fmla="*/ 8811 h 467"/>
                <a:gd name="T52" fmla="+- 0 6434 6411"/>
                <a:gd name="T53" fmla="*/ T52 w 325"/>
                <a:gd name="T54" fmla="+- 0 8804 8801"/>
                <a:gd name="T55" fmla="*/ 8804 h 467"/>
                <a:gd name="T56" fmla="+- 0 6449 6411"/>
                <a:gd name="T57" fmla="*/ T56 w 325"/>
                <a:gd name="T58" fmla="+- 0 8801 8801"/>
                <a:gd name="T59" fmla="*/ 8801 h 467"/>
                <a:gd name="T60" fmla="+- 0 6697 6411"/>
                <a:gd name="T61" fmla="*/ T60 w 325"/>
                <a:gd name="T62" fmla="+- 0 8801 8801"/>
                <a:gd name="T63" fmla="*/ 8801 h 467"/>
                <a:gd name="T64" fmla="+- 0 6712 6411"/>
                <a:gd name="T65" fmla="*/ T64 w 325"/>
                <a:gd name="T66" fmla="+- 0 8804 8801"/>
                <a:gd name="T67" fmla="*/ 8804 h 467"/>
                <a:gd name="T68" fmla="+- 0 6724 6411"/>
                <a:gd name="T69" fmla="*/ T68 w 325"/>
                <a:gd name="T70" fmla="+- 0 8811 8801"/>
                <a:gd name="T71" fmla="*/ 8811 h 467"/>
                <a:gd name="T72" fmla="+- 0 6732 6411"/>
                <a:gd name="T73" fmla="*/ T72 w 325"/>
                <a:gd name="T74" fmla="+- 0 8822 8801"/>
                <a:gd name="T75" fmla="*/ 8822 h 467"/>
                <a:gd name="T76" fmla="+- 0 6735 6411"/>
                <a:gd name="T77" fmla="*/ T76 w 325"/>
                <a:gd name="T78" fmla="+- 0 8835 8801"/>
                <a:gd name="T79" fmla="*/ 8835 h 467"/>
                <a:gd name="T80" fmla="+- 0 6735 6411"/>
                <a:gd name="T81" fmla="*/ T80 w 325"/>
                <a:gd name="T82" fmla="+- 0 9233 8801"/>
                <a:gd name="T83" fmla="*/ 9233 h 46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325" h="467">
                  <a:moveTo>
                    <a:pt x="324" y="432"/>
                  </a:moveTo>
                  <a:lnTo>
                    <a:pt x="321" y="445"/>
                  </a:lnTo>
                  <a:lnTo>
                    <a:pt x="313" y="456"/>
                  </a:lnTo>
                  <a:lnTo>
                    <a:pt x="301" y="464"/>
                  </a:lnTo>
                  <a:lnTo>
                    <a:pt x="286" y="466"/>
                  </a:lnTo>
                  <a:lnTo>
                    <a:pt x="38" y="466"/>
                  </a:lnTo>
                  <a:lnTo>
                    <a:pt x="23" y="464"/>
                  </a:lnTo>
                  <a:lnTo>
                    <a:pt x="11" y="456"/>
                  </a:lnTo>
                  <a:lnTo>
                    <a:pt x="3" y="445"/>
                  </a:lnTo>
                  <a:lnTo>
                    <a:pt x="0" y="432"/>
                  </a:lnTo>
                  <a:lnTo>
                    <a:pt x="0" y="34"/>
                  </a:lnTo>
                  <a:lnTo>
                    <a:pt x="3" y="21"/>
                  </a:lnTo>
                  <a:lnTo>
                    <a:pt x="11" y="10"/>
                  </a:lnTo>
                  <a:lnTo>
                    <a:pt x="23" y="3"/>
                  </a:lnTo>
                  <a:lnTo>
                    <a:pt x="38" y="0"/>
                  </a:lnTo>
                  <a:lnTo>
                    <a:pt x="286" y="0"/>
                  </a:lnTo>
                  <a:lnTo>
                    <a:pt x="301" y="3"/>
                  </a:lnTo>
                  <a:lnTo>
                    <a:pt x="313" y="10"/>
                  </a:lnTo>
                  <a:lnTo>
                    <a:pt x="321" y="21"/>
                  </a:lnTo>
                  <a:lnTo>
                    <a:pt x="324" y="34"/>
                  </a:lnTo>
                  <a:lnTo>
                    <a:pt x="324" y="432"/>
                  </a:lnTo>
                  <a:close/>
                </a:path>
              </a:pathLst>
            </a:custGeom>
            <a:noFill/>
            <a:ln w="12700">
              <a:solidFill>
                <a:srgbClr val="1B75BC"/>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atinLnBrk="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76" name="Line 1346"/>
            <p:cNvSpPr>
              <a:spLocks noChangeShapeType="1"/>
            </p:cNvSpPr>
            <p:nvPr/>
          </p:nvSpPr>
          <p:spPr bwMode="auto">
            <a:xfrm>
              <a:off x="6420" y="9217"/>
              <a:ext cx="315" cy="0"/>
            </a:xfrm>
            <a:prstGeom prst="line">
              <a:avLst/>
            </a:prstGeom>
            <a:noFill/>
            <a:ln w="0">
              <a:solidFill>
                <a:srgbClr val="FFFFFF"/>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sp>
          <p:nvSpPr>
            <p:cNvPr id="77" name="Line 1345"/>
            <p:cNvSpPr>
              <a:spLocks noChangeShapeType="1"/>
            </p:cNvSpPr>
            <p:nvPr/>
          </p:nvSpPr>
          <p:spPr bwMode="auto">
            <a:xfrm>
              <a:off x="6420" y="9217"/>
              <a:ext cx="315" cy="0"/>
            </a:xfrm>
            <a:prstGeom prst="line">
              <a:avLst/>
            </a:prstGeom>
            <a:noFill/>
            <a:ln w="12700">
              <a:solidFill>
                <a:srgbClr val="1B75BC"/>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latinLnBrk="0"/>
              <a:endParaRPr lang="zh-CN" altLang="en-US">
                <a:solidFill>
                  <a:prstClr val="black"/>
                </a:solidFill>
                <a:latin typeface="Calibri" panose="020F0502020204030204"/>
                <a:ea typeface="宋体" panose="02010600030101010101" pitchFamily="2" charset="-122"/>
              </a:endParaRPr>
            </a:p>
          </p:txBody>
        </p:sp>
        <p:pic>
          <p:nvPicPr>
            <p:cNvPr id="78" name="Picture 1344"/>
            <p:cNvPicPr>
              <a:picLocks noChangeAspect="1" noChangeArrowheads="1"/>
            </p:cNvPicPr>
            <p:nvPr/>
          </p:nvPicPr>
          <p:blipFill>
            <a:blip r:embed="rId7" cstate="email"/>
            <a:srcRect/>
            <a:stretch>
              <a:fillRect/>
            </a:stretch>
          </p:blipFill>
          <p:spPr bwMode="auto">
            <a:xfrm>
              <a:off x="7167" y="8936"/>
              <a:ext cx="205" cy="341"/>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文本框 184"/>
          <p:cNvSpPr txBox="1"/>
          <p:nvPr/>
        </p:nvSpPr>
        <p:spPr>
          <a:xfrm>
            <a:off x="2561250" y="3665769"/>
            <a:ext cx="3108543" cy="677108"/>
          </a:xfrm>
          <a:prstGeom prst="rect">
            <a:avLst/>
          </a:prstGeom>
          <a:noFill/>
        </p:spPr>
        <p:txBody>
          <a:bodyPr wrap="none" rtlCol="0">
            <a:spAutoFit/>
          </a:bodyPr>
          <a:lstStyle/>
          <a:p>
            <a:r>
              <a:rPr kumimoji="1"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精确的生产物流管理</a:t>
            </a:r>
            <a:endParaRPr kumimoji="1"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生产现场的物流情况每时每分都在变化，</a:t>
            </a:r>
            <a:endParaRPr kumimoji="1"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需要有实时、简易、快速的作业方式支撑。</a:t>
            </a:r>
          </a:p>
        </p:txBody>
      </p:sp>
      <p:sp>
        <p:nvSpPr>
          <p:cNvPr id="80" name="文本框 185"/>
          <p:cNvSpPr txBox="1"/>
          <p:nvPr/>
        </p:nvSpPr>
        <p:spPr>
          <a:xfrm>
            <a:off x="7109366" y="3669023"/>
            <a:ext cx="3262432" cy="677108"/>
          </a:xfrm>
          <a:prstGeom prst="rect">
            <a:avLst/>
          </a:prstGeom>
          <a:noFill/>
        </p:spPr>
        <p:txBody>
          <a:bodyPr wrap="none" rtlCol="0">
            <a:spAutoFit/>
          </a:bodyPr>
          <a:lstStyle/>
          <a:p>
            <a:r>
              <a:rPr kumimoji="1"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快速应对瞬息万变的市场</a:t>
            </a:r>
            <a:endParaRPr kumimoji="1"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为提供更优质的服务，较少口头、纸质</a:t>
            </a:r>
            <a:endParaRPr kumimoji="1"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传递失误，需提供可直接与现场沟通的工具。</a:t>
            </a:r>
          </a:p>
        </p:txBody>
      </p:sp>
      <p:sp>
        <p:nvSpPr>
          <p:cNvPr id="81" name="文本框 186"/>
          <p:cNvSpPr txBox="1"/>
          <p:nvPr/>
        </p:nvSpPr>
        <p:spPr>
          <a:xfrm>
            <a:off x="2562867" y="4644948"/>
            <a:ext cx="3262432" cy="677108"/>
          </a:xfrm>
          <a:prstGeom prst="rect">
            <a:avLst/>
          </a:prstGeom>
          <a:noFill/>
        </p:spPr>
        <p:txBody>
          <a:bodyPr wrap="none" rtlCol="0">
            <a:spAutoFit/>
          </a:bodyPr>
          <a:lstStyle/>
          <a:p>
            <a:r>
              <a:rPr kumimoji="1"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有效的生产资源管理</a:t>
            </a:r>
            <a:endParaRPr kumimoji="1"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通过快速、正确地了解生产资源情况，</a:t>
            </a:r>
            <a:endParaRPr kumimoji="1"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可以更有效地保障和提高生产资源的利用率。</a:t>
            </a:r>
          </a:p>
        </p:txBody>
      </p:sp>
      <p:sp>
        <p:nvSpPr>
          <p:cNvPr id="82" name="文本框 187"/>
          <p:cNvSpPr txBox="1"/>
          <p:nvPr/>
        </p:nvSpPr>
        <p:spPr>
          <a:xfrm>
            <a:off x="7112473" y="4647855"/>
            <a:ext cx="3108543" cy="677108"/>
          </a:xfrm>
          <a:prstGeom prst="rect">
            <a:avLst/>
          </a:prstGeom>
          <a:noFill/>
        </p:spPr>
        <p:txBody>
          <a:bodyPr wrap="none" rtlCol="0">
            <a:spAutoFit/>
          </a:bodyPr>
          <a:lstStyle/>
          <a:p>
            <a:r>
              <a:rPr kumimoji="1"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生产现场实时监控</a:t>
            </a:r>
            <a:endParaRPr kumimoji="1"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实时监控产品缺陷、生产进度、质量情况、</a:t>
            </a:r>
            <a:endParaRPr kumimoji="1"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库存情况、快速决策并予以传递实施。</a:t>
            </a:r>
          </a:p>
        </p:txBody>
      </p:sp>
      <p:sp>
        <p:nvSpPr>
          <p:cNvPr id="83" name="文本框 188"/>
          <p:cNvSpPr txBox="1"/>
          <p:nvPr/>
        </p:nvSpPr>
        <p:spPr>
          <a:xfrm>
            <a:off x="2559757" y="5704220"/>
            <a:ext cx="3570208" cy="677108"/>
          </a:xfrm>
          <a:prstGeom prst="rect">
            <a:avLst/>
          </a:prstGeom>
          <a:noFill/>
        </p:spPr>
        <p:txBody>
          <a:bodyPr wrap="none" rtlCol="0">
            <a:spAutoFit/>
          </a:bodyPr>
          <a:lstStyle/>
          <a:p>
            <a:r>
              <a:rPr kumimoji="1"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完美质量和产品追溯服务</a:t>
            </a:r>
            <a:endParaRPr kumimoji="1"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追溯质量问题的根本原因，供可分析的基础数据，</a:t>
            </a:r>
            <a:endParaRPr kumimoji="1"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并及时追回，减少更大的损失。</a:t>
            </a:r>
          </a:p>
        </p:txBody>
      </p:sp>
      <p:sp>
        <p:nvSpPr>
          <p:cNvPr id="84" name="文本框 189"/>
          <p:cNvSpPr txBox="1"/>
          <p:nvPr/>
        </p:nvSpPr>
        <p:spPr>
          <a:xfrm>
            <a:off x="7109365" y="5704220"/>
            <a:ext cx="2954655" cy="677108"/>
          </a:xfrm>
          <a:prstGeom prst="rect">
            <a:avLst/>
          </a:prstGeom>
          <a:noFill/>
        </p:spPr>
        <p:txBody>
          <a:bodyPr wrap="none" rtlCol="0">
            <a:spAutoFit/>
          </a:bodyPr>
          <a:lstStyle/>
          <a:p>
            <a:r>
              <a:rPr kumimoji="1"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专业的生产管理及自动化系统</a:t>
            </a:r>
            <a:endParaRPr kumimoji="1"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随着两化融合、智能工厂的到来，生产</a:t>
            </a:r>
            <a:endParaRPr kumimoji="1"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系统需要与多平台、客户端、设备融合。</a:t>
            </a:r>
          </a:p>
        </p:txBody>
      </p:sp>
      <p:pic>
        <p:nvPicPr>
          <p:cNvPr id="85" name="图片 3"/>
          <p:cNvPicPr>
            <a:picLocks noChangeAspect="1"/>
          </p:cNvPicPr>
          <p:nvPr/>
        </p:nvPicPr>
        <p:blipFill rotWithShape="1">
          <a:blip r:embed="rId8" cstate="email">
            <a:extLst>
              <a:ext uri="{28A0092B-C50C-407E-A947-70E740481C1C}">
                <a14:useLocalDpi xmlns:a14="http://schemas.microsoft.com/office/drawing/2010/main"/>
              </a:ext>
            </a:extLst>
          </a:blip>
          <a:srcRect/>
          <a:stretch>
            <a:fillRect/>
          </a:stretch>
        </p:blipFill>
        <p:spPr>
          <a:xfrm>
            <a:off x="1199456" y="847708"/>
            <a:ext cx="7850644" cy="2674468"/>
          </a:xfrm>
          <a:prstGeom prst="rect">
            <a:avLst/>
          </a:prstGeom>
        </p:spPr>
      </p:pic>
      <p:pic>
        <p:nvPicPr>
          <p:cNvPr id="86" name="图片 9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52478" y="847707"/>
            <a:ext cx="240009" cy="2677597"/>
          </a:xfrm>
          <a:prstGeom prst="rect">
            <a:avLst/>
          </a:prstGeom>
        </p:spPr>
      </p:pic>
      <p:pic>
        <p:nvPicPr>
          <p:cNvPr id="87" name="图片 9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286093" y="847706"/>
            <a:ext cx="240009" cy="2677597"/>
          </a:xfrm>
          <a:prstGeom prst="rect">
            <a:avLst/>
          </a:prstGeom>
        </p:spPr>
      </p:pic>
      <p:pic>
        <p:nvPicPr>
          <p:cNvPr id="88" name="图片 9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526102" y="847706"/>
            <a:ext cx="240009" cy="2677597"/>
          </a:xfrm>
          <a:prstGeom prst="rect">
            <a:avLst/>
          </a:prstGeom>
        </p:spPr>
      </p:pic>
      <p:pic>
        <p:nvPicPr>
          <p:cNvPr id="89" name="图片 9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766112" y="847707"/>
            <a:ext cx="240009" cy="2677597"/>
          </a:xfrm>
          <a:prstGeom prst="rect">
            <a:avLst/>
          </a:prstGeom>
        </p:spPr>
      </p:pic>
      <p:pic>
        <p:nvPicPr>
          <p:cNvPr id="90" name="图片 9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99727" y="847706"/>
            <a:ext cx="240009" cy="2677597"/>
          </a:xfrm>
          <a:prstGeom prst="rect">
            <a:avLst/>
          </a:prstGeom>
        </p:spPr>
      </p:pic>
      <p:pic>
        <p:nvPicPr>
          <p:cNvPr id="91" name="图片 10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39736" y="847706"/>
            <a:ext cx="240009" cy="2677597"/>
          </a:xfrm>
          <a:prstGeom prst="rect">
            <a:avLst/>
          </a:prstGeom>
        </p:spPr>
      </p:pic>
      <p:pic>
        <p:nvPicPr>
          <p:cNvPr id="92" name="图片 10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79744" y="847706"/>
            <a:ext cx="240009" cy="2677597"/>
          </a:xfrm>
          <a:prstGeom prst="rect">
            <a:avLst/>
          </a:prstGeom>
        </p:spPr>
      </p:pic>
      <p:pic>
        <p:nvPicPr>
          <p:cNvPr id="93" name="图片 10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3360" y="847705"/>
            <a:ext cx="240009" cy="2677597"/>
          </a:xfrm>
          <a:prstGeom prst="rect">
            <a:avLst/>
          </a:prstGeom>
        </p:spPr>
      </p:pic>
      <p:pic>
        <p:nvPicPr>
          <p:cNvPr id="94" name="图片 103"/>
          <p:cNvPicPr>
            <a:picLocks noChangeAspect="1"/>
          </p:cNvPicPr>
          <p:nvPr/>
        </p:nvPicPr>
        <p:blipFill rotWithShape="1">
          <a:blip r:embed="rId10" cstate="email">
            <a:extLst>
              <a:ext uri="{28A0092B-C50C-407E-A947-70E740481C1C}">
                <a14:useLocalDpi xmlns:a14="http://schemas.microsoft.com/office/drawing/2010/main"/>
              </a:ext>
            </a:extLst>
          </a:blip>
          <a:srcRect/>
          <a:stretch>
            <a:fillRect/>
          </a:stretch>
        </p:blipFill>
        <p:spPr>
          <a:xfrm>
            <a:off x="10953369" y="847704"/>
            <a:ext cx="152088" cy="2677597"/>
          </a:xfrm>
          <a:prstGeom prst="rect">
            <a:avLst/>
          </a:prstGeom>
        </p:spPr>
      </p:pic>
      <p:grpSp>
        <p:nvGrpSpPr>
          <p:cNvPr id="95" name="组合 90"/>
          <p:cNvGrpSpPr/>
          <p:nvPr/>
        </p:nvGrpSpPr>
        <p:grpSpPr>
          <a:xfrm>
            <a:off x="8740581" y="851459"/>
            <a:ext cx="2340694" cy="2318259"/>
            <a:chOff x="3529002" y="2315860"/>
            <a:chExt cx="2986551" cy="2957926"/>
          </a:xfrm>
        </p:grpSpPr>
        <p:pic>
          <p:nvPicPr>
            <p:cNvPr id="96" name="그림 12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29002" y="2315860"/>
              <a:ext cx="2986551" cy="2957926"/>
            </a:xfrm>
            <a:prstGeom prst="rect">
              <a:avLst/>
            </a:prstGeom>
          </p:spPr>
        </p:pic>
        <p:sp>
          <p:nvSpPr>
            <p:cNvPr id="97" name="椭圆 92"/>
            <p:cNvSpPr/>
            <p:nvPr/>
          </p:nvSpPr>
          <p:spPr>
            <a:xfrm>
              <a:off x="4505424" y="3277884"/>
              <a:ext cx="1033706" cy="10337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8" name="图片 93"/>
            <p:cNvPicPr>
              <a:picLocks noChangeAspect="1"/>
            </p:cNvPicPr>
            <p:nvPr/>
          </p:nvPicPr>
          <p:blipFill>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472644" y="3401228"/>
              <a:ext cx="1034220" cy="787977"/>
            </a:xfrm>
            <a:prstGeom prst="rect">
              <a:avLst/>
            </a:prstGeom>
            <a:effectLst/>
          </p:spPr>
        </p:pic>
      </p:grpSp>
    </p:spTree>
    <p:extLst>
      <p:ext uri="{BB962C8B-B14F-4D97-AF65-F5344CB8AC3E}">
        <p14:creationId xmlns:p14="http://schemas.microsoft.com/office/powerpoint/2010/main" val="2318646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X-</a:t>
            </a:r>
            <a:r>
              <a:rPr kumimoji="1" lang="en-US" altLang="zh-CN" dirty="0"/>
              <a:t>MES</a:t>
            </a:r>
            <a:r>
              <a:rPr kumimoji="1" lang="ko-KR" altLang="en-US" dirty="0"/>
              <a:t> </a:t>
            </a:r>
            <a:r>
              <a:rPr kumimoji="1" lang="zh-CN" altLang="en-US" dirty="0"/>
              <a:t>软件架构</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18</a:t>
            </a:fld>
            <a:endParaRPr lang="ko-KR" altLang="en-US" dirty="0"/>
          </a:p>
        </p:txBody>
      </p:sp>
      <p:grpSp>
        <p:nvGrpSpPr>
          <p:cNvPr id="4" name="组 3"/>
          <p:cNvGrpSpPr/>
          <p:nvPr/>
        </p:nvGrpSpPr>
        <p:grpSpPr>
          <a:xfrm>
            <a:off x="1704421" y="906024"/>
            <a:ext cx="8783158" cy="5045952"/>
            <a:chOff x="595974" y="1176720"/>
            <a:chExt cx="8783158" cy="5045952"/>
          </a:xfrm>
        </p:grpSpPr>
        <p:sp>
          <p:nvSpPr>
            <p:cNvPr id="5" name="Rectangle 7"/>
            <p:cNvSpPr>
              <a:spLocks noChangeArrowheads="1"/>
            </p:cNvSpPr>
            <p:nvPr/>
          </p:nvSpPr>
          <p:spPr bwMode="auto">
            <a:xfrm>
              <a:off x="595974" y="1176720"/>
              <a:ext cx="3995461" cy="4469233"/>
            </a:xfrm>
            <a:prstGeom prst="roundRect">
              <a:avLst>
                <a:gd name="adj" fmla="val 1804"/>
              </a:avLst>
            </a:prstGeom>
            <a:solidFill>
              <a:srgbClr val="FFFFFF">
                <a:alpha val="94902"/>
              </a:srgbClr>
            </a:solidFill>
            <a:ln w="3175" cap="flat" cmpd="sng" algn="ctr">
              <a:solidFill>
                <a:schemeClr val="bg1">
                  <a:lumMod val="75000"/>
                </a:schemeClr>
              </a:solidFill>
              <a:prstDash val="solid"/>
              <a:round/>
              <a:headEnd type="none" w="med" len="med"/>
              <a:tailEnd type="none" w="med" len="med"/>
            </a:ln>
            <a:effectLst/>
          </p:spPr>
          <p:txBody>
            <a:bodyPr wrap="none" lIns="108000" tIns="252000" rIns="108000" bIns="0"/>
            <a:lstStyle/>
            <a:p>
              <a:pPr>
                <a:lnSpc>
                  <a:spcPts val="1400"/>
                </a:lnSpc>
                <a:defRPr/>
              </a:pPr>
              <a:endParaRPr lang="ko-KR" altLang="ko-KR" sz="900"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7"/>
            <p:cNvSpPr>
              <a:spLocks noChangeArrowheads="1"/>
            </p:cNvSpPr>
            <p:nvPr/>
          </p:nvSpPr>
          <p:spPr bwMode="auto">
            <a:xfrm>
              <a:off x="4730108" y="1176720"/>
              <a:ext cx="4649024" cy="4469233"/>
            </a:xfrm>
            <a:prstGeom prst="roundRect">
              <a:avLst>
                <a:gd name="adj" fmla="val 1872"/>
              </a:avLst>
            </a:prstGeom>
            <a:solidFill>
              <a:srgbClr val="FFFFFF">
                <a:alpha val="94902"/>
              </a:srgbClr>
            </a:solidFill>
            <a:ln w="3175" cap="flat" cmpd="sng" algn="ctr">
              <a:solidFill>
                <a:srgbClr val="BFBFBF"/>
              </a:solidFill>
              <a:prstDash val="solid"/>
              <a:round/>
              <a:headEnd type="none" w="med" len="med"/>
              <a:tailEnd type="none" w="med" len="med"/>
            </a:ln>
            <a:effectLst/>
          </p:spPr>
          <p:txBody>
            <a:bodyPr wrap="none" lIns="108000" tIns="252000" rIns="108000" bIns="0"/>
            <a:lstStyle/>
            <a:p>
              <a:pPr>
                <a:lnSpc>
                  <a:spcPts val="1400"/>
                </a:lnSpc>
                <a:defRPr/>
              </a:pPr>
              <a:endParaRPr lang="ko-KR" altLang="ko-KR" sz="900" dirty="0">
                <a:solidFill>
                  <a:schemeClr val="accent3">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그룹 17"/>
            <p:cNvGrpSpPr/>
            <p:nvPr/>
          </p:nvGrpSpPr>
          <p:grpSpPr>
            <a:xfrm>
              <a:off x="658156" y="5142842"/>
              <a:ext cx="3811785" cy="138499"/>
              <a:chOff x="213623" y="5640222"/>
              <a:chExt cx="4049996" cy="156666"/>
            </a:xfrm>
          </p:grpSpPr>
          <p:sp>
            <p:nvSpPr>
              <p:cNvPr id="131" name="TextBox 410"/>
              <p:cNvSpPr txBox="1"/>
              <p:nvPr/>
            </p:nvSpPr>
            <p:spPr>
              <a:xfrm>
                <a:off x="213623" y="5640222"/>
                <a:ext cx="769872" cy="156666"/>
              </a:xfrm>
              <a:prstGeom prst="rect">
                <a:avLst/>
              </a:prstGeom>
              <a:noFill/>
            </p:spPr>
            <p:txBody>
              <a:bodyPr wrap="square" lIns="0" tIns="0" rIns="0" bIns="0" rtlCol="0">
                <a:spAutoFit/>
              </a:bodyPr>
              <a:lstStyle/>
              <a:p>
                <a:pPr algn="ctr"/>
                <a:r>
                  <a:rPr lang="en-US" altLang="ko-KR" sz="9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Oracle</a:t>
                </a:r>
                <a:endParaRPr lang="ko-KR" altLang="en-US" sz="9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2" name="TextBox 411"/>
              <p:cNvSpPr txBox="1"/>
              <p:nvPr/>
            </p:nvSpPr>
            <p:spPr>
              <a:xfrm>
                <a:off x="1051686" y="5640222"/>
                <a:ext cx="769872" cy="156666"/>
              </a:xfrm>
              <a:prstGeom prst="rect">
                <a:avLst/>
              </a:prstGeom>
              <a:noFill/>
            </p:spPr>
            <p:txBody>
              <a:bodyPr wrap="square" lIns="0" tIns="0" rIns="0" bIns="0" rtlCol="0">
                <a:spAutoFit/>
              </a:bodyPr>
              <a:lstStyle/>
              <a:p>
                <a:pPr algn="ctr"/>
                <a:r>
                  <a:rPr lang="en-US" altLang="ko-KR" sz="9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MySQL</a:t>
                </a:r>
                <a:endParaRPr lang="ko-KR" altLang="en-US" sz="9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 name="TextBox 412"/>
              <p:cNvSpPr txBox="1"/>
              <p:nvPr/>
            </p:nvSpPr>
            <p:spPr>
              <a:xfrm>
                <a:off x="1914911" y="5640222"/>
                <a:ext cx="769872" cy="156666"/>
              </a:xfrm>
              <a:prstGeom prst="rect">
                <a:avLst/>
              </a:prstGeom>
              <a:noFill/>
            </p:spPr>
            <p:txBody>
              <a:bodyPr wrap="square" lIns="0" tIns="0" rIns="0" bIns="0" rtlCol="0">
                <a:spAutoFit/>
              </a:bodyPr>
              <a:lstStyle/>
              <a:p>
                <a:pPr algn="ctr"/>
                <a:r>
                  <a:rPr lang="en-US" altLang="ko-KR" sz="9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SQL server</a:t>
                </a:r>
                <a:endParaRPr lang="ko-KR" altLang="en-US" sz="9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4" name="TextBox 413"/>
              <p:cNvSpPr txBox="1"/>
              <p:nvPr/>
            </p:nvSpPr>
            <p:spPr>
              <a:xfrm>
                <a:off x="2757169" y="5640222"/>
                <a:ext cx="769872" cy="156666"/>
              </a:xfrm>
              <a:prstGeom prst="rect">
                <a:avLst/>
              </a:prstGeom>
              <a:noFill/>
            </p:spPr>
            <p:txBody>
              <a:bodyPr wrap="square" lIns="0" tIns="0" rIns="0" bIns="0" rtlCol="0">
                <a:spAutoFit/>
              </a:bodyPr>
              <a:lstStyle/>
              <a:p>
                <a:pPr algn="ctr"/>
                <a:r>
                  <a:rPr lang="en-US" altLang="ko-KR" sz="900" b="1"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PostgreSQL</a:t>
                </a:r>
                <a:endParaRPr lang="ko-KR" altLang="en-US" sz="9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5" name="TextBox 414"/>
              <p:cNvSpPr txBox="1"/>
              <p:nvPr/>
            </p:nvSpPr>
            <p:spPr>
              <a:xfrm>
                <a:off x="3600803" y="5640222"/>
                <a:ext cx="662816" cy="156666"/>
              </a:xfrm>
              <a:prstGeom prst="rect">
                <a:avLst/>
              </a:prstGeom>
              <a:noFill/>
            </p:spPr>
            <p:txBody>
              <a:bodyPr wrap="square" lIns="0" tIns="0" rIns="0" bIns="0" rtlCol="0">
                <a:spAutoFit/>
              </a:bodyPr>
              <a:lstStyle/>
              <a:p>
                <a:pPr algn="ctr"/>
                <a:r>
                  <a:rPr lang="en-US" altLang="ko-KR" sz="9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MongoDB</a:t>
                </a:r>
                <a:endParaRPr lang="ko-KR" altLang="en-US" sz="9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8" name="Rectangle 196"/>
            <p:cNvSpPr>
              <a:spLocks noChangeArrowheads="1"/>
            </p:cNvSpPr>
            <p:nvPr/>
          </p:nvSpPr>
          <p:spPr bwMode="auto">
            <a:xfrm>
              <a:off x="688443" y="4018638"/>
              <a:ext cx="3794848" cy="771274"/>
            </a:xfrm>
            <a:prstGeom prst="roundRect">
              <a:avLst>
                <a:gd name="adj" fmla="val 5307"/>
              </a:avLst>
            </a:prstGeom>
            <a:solidFill>
              <a:schemeClr val="bg1">
                <a:lumMod val="95000"/>
              </a:schemeClr>
            </a:solidFill>
            <a:ln w="12700" cap="rnd">
              <a:noFill/>
              <a:prstDash val="solid"/>
              <a:miter lim="800000"/>
            </a:ln>
          </p:spPr>
          <p:txBody>
            <a:bodyPr/>
            <a:lstStyle/>
            <a:p>
              <a:r>
                <a:rPr lang="en-US" altLang="ko-KR"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Base </a:t>
              </a:r>
            </a:p>
            <a:p>
              <a:r>
                <a:rPr lang="en-US" altLang="ko-KR"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Technologies</a:t>
              </a:r>
            </a:p>
          </p:txBody>
        </p:sp>
        <p:sp>
          <p:nvSpPr>
            <p:cNvPr id="9" name="TextBox 416"/>
            <p:cNvSpPr txBox="1"/>
            <p:nvPr/>
          </p:nvSpPr>
          <p:spPr>
            <a:xfrm>
              <a:off x="1798478" y="4104637"/>
              <a:ext cx="819732" cy="159126"/>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altLang="ko-KR" sz="900" dirty="0">
                  <a:latin typeface="微软雅黑" panose="020B0503020204020204" pitchFamily="34" charset="-122"/>
                  <a:ea typeface="微软雅黑" panose="020B0503020204020204" pitchFamily="34" charset="-122"/>
                  <a:cs typeface="微软雅黑" panose="020B0503020204020204" pitchFamily="34" charset="-122"/>
                </a:rPr>
                <a:t>WebSocket</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TextBox 417"/>
            <p:cNvSpPr txBox="1"/>
            <p:nvPr/>
          </p:nvSpPr>
          <p:spPr>
            <a:xfrm>
              <a:off x="1797166" y="4548099"/>
              <a:ext cx="1214219" cy="159126"/>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Java / Spring</a:t>
              </a:r>
            </a:p>
          </p:txBody>
        </p:sp>
        <p:sp>
          <p:nvSpPr>
            <p:cNvPr id="11" name="TextBox 418"/>
            <p:cNvSpPr txBox="1"/>
            <p:nvPr/>
          </p:nvSpPr>
          <p:spPr>
            <a:xfrm>
              <a:off x="3632893" y="4104637"/>
              <a:ext cx="768390" cy="159126"/>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altLang="ko-KR" sz="900" dirty="0">
                  <a:latin typeface="微软雅黑" panose="020B0503020204020204" pitchFamily="34" charset="-122"/>
                  <a:ea typeface="微软雅黑" panose="020B0503020204020204" pitchFamily="34" charset="-122"/>
                  <a:cs typeface="微软雅黑" panose="020B0503020204020204" pitchFamily="34" charset="-122"/>
                </a:rPr>
                <a:t>Scheduler</a:t>
              </a:r>
            </a:p>
          </p:txBody>
        </p:sp>
        <p:sp>
          <p:nvSpPr>
            <p:cNvPr id="12" name="TextBox 419"/>
            <p:cNvSpPr txBox="1"/>
            <p:nvPr/>
          </p:nvSpPr>
          <p:spPr>
            <a:xfrm>
              <a:off x="2712652" y="4104637"/>
              <a:ext cx="847314" cy="159126"/>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altLang="ko-KR" sz="900" dirty="0">
                  <a:latin typeface="微软雅黑" panose="020B0503020204020204" pitchFamily="34" charset="-122"/>
                  <a:ea typeface="微软雅黑" panose="020B0503020204020204" pitchFamily="34" charset="-122"/>
                  <a:cs typeface="微软雅黑" panose="020B0503020204020204" pitchFamily="34" charset="-122"/>
                </a:rPr>
                <a:t>REST / HTTP</a:t>
              </a:r>
            </a:p>
          </p:txBody>
        </p:sp>
        <p:sp>
          <p:nvSpPr>
            <p:cNvPr id="13" name="TextBox 420"/>
            <p:cNvSpPr txBox="1"/>
            <p:nvPr/>
          </p:nvSpPr>
          <p:spPr>
            <a:xfrm>
              <a:off x="1797165" y="4331291"/>
              <a:ext cx="821045" cy="159126"/>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altLang="ko-KR" sz="900" dirty="0">
                  <a:latin typeface="微软雅黑" panose="020B0503020204020204" pitchFamily="34" charset="-122"/>
                  <a:ea typeface="微软雅黑" panose="020B0503020204020204" pitchFamily="34" charset="-122"/>
                  <a:cs typeface="微软雅黑" panose="020B0503020204020204" pitchFamily="34" charset="-122"/>
                </a:rPr>
                <a:t>Smart ORM</a:t>
              </a:r>
            </a:p>
          </p:txBody>
        </p:sp>
        <p:sp>
          <p:nvSpPr>
            <p:cNvPr id="14" name="Rectangle 196"/>
            <p:cNvSpPr>
              <a:spLocks noChangeArrowheads="1"/>
            </p:cNvSpPr>
            <p:nvPr/>
          </p:nvSpPr>
          <p:spPr bwMode="auto">
            <a:xfrm>
              <a:off x="701250" y="2851916"/>
              <a:ext cx="3779377" cy="1057433"/>
            </a:xfrm>
            <a:prstGeom prst="roundRect">
              <a:avLst>
                <a:gd name="adj" fmla="val 5307"/>
              </a:avLst>
            </a:prstGeom>
            <a:solidFill>
              <a:schemeClr val="bg1">
                <a:lumMod val="95000"/>
              </a:schemeClr>
            </a:solidFill>
            <a:ln w="12700" cap="rnd">
              <a:noFill/>
              <a:prstDash val="solid"/>
              <a:miter lim="800000"/>
            </a:ln>
          </p:spPr>
          <p:txBody>
            <a:bodyPr/>
            <a:lstStyle/>
            <a:p>
              <a:r>
                <a:rPr lang="en-US" altLang="ko-KR"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Service &amp; Management</a:t>
              </a:r>
              <a:endParaRPr lang="ko-KR"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TextBox 422"/>
            <p:cNvSpPr txBox="1"/>
            <p:nvPr/>
          </p:nvSpPr>
          <p:spPr>
            <a:xfrm>
              <a:off x="1735001" y="3682175"/>
              <a:ext cx="729800" cy="159126"/>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Menu</a:t>
              </a:r>
            </a:p>
          </p:txBody>
        </p:sp>
        <p:sp>
          <p:nvSpPr>
            <p:cNvPr id="16" name="TextBox 423"/>
            <p:cNvSpPr txBox="1"/>
            <p:nvPr/>
          </p:nvSpPr>
          <p:spPr>
            <a:xfrm>
              <a:off x="813029" y="3678465"/>
              <a:ext cx="808613" cy="158923"/>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微软雅黑" panose="020B0503020204020204" pitchFamily="34" charset="-122"/>
                  <a:ea typeface="微软雅黑" panose="020B0503020204020204" pitchFamily="34" charset="-122"/>
                  <a:cs typeface="微软雅黑" panose="020B0503020204020204" pitchFamily="34" charset="-122"/>
                </a:rPr>
                <a:t>Code</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TextBox 424"/>
            <p:cNvSpPr txBox="1"/>
            <p:nvPr/>
          </p:nvSpPr>
          <p:spPr>
            <a:xfrm>
              <a:off x="1731152" y="3417462"/>
              <a:ext cx="741238" cy="161348"/>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Attachment</a:t>
              </a:r>
            </a:p>
          </p:txBody>
        </p:sp>
        <p:sp>
          <p:nvSpPr>
            <p:cNvPr id="18" name="TextBox 425"/>
            <p:cNvSpPr txBox="1"/>
            <p:nvPr/>
          </p:nvSpPr>
          <p:spPr>
            <a:xfrm>
              <a:off x="3491049" y="3663610"/>
              <a:ext cx="881633" cy="175479"/>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Authentication</a:t>
              </a:r>
            </a:p>
          </p:txBody>
        </p:sp>
        <p:sp>
          <p:nvSpPr>
            <p:cNvPr id="19" name="TextBox 426"/>
            <p:cNvSpPr txBox="1"/>
            <p:nvPr/>
          </p:nvSpPr>
          <p:spPr>
            <a:xfrm>
              <a:off x="2558176" y="3674382"/>
              <a:ext cx="844611" cy="161184"/>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Authorization</a:t>
              </a:r>
            </a:p>
          </p:txBody>
        </p:sp>
        <p:sp>
          <p:nvSpPr>
            <p:cNvPr id="20" name="TextBox 427"/>
            <p:cNvSpPr txBox="1"/>
            <p:nvPr/>
          </p:nvSpPr>
          <p:spPr>
            <a:xfrm>
              <a:off x="813029" y="3423208"/>
              <a:ext cx="825772" cy="161348"/>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Terminology</a:t>
              </a:r>
            </a:p>
          </p:txBody>
        </p:sp>
        <p:sp>
          <p:nvSpPr>
            <p:cNvPr id="21" name="TextBox 428"/>
            <p:cNvSpPr txBox="1"/>
            <p:nvPr/>
          </p:nvSpPr>
          <p:spPr>
            <a:xfrm>
              <a:off x="2572387" y="3417463"/>
              <a:ext cx="840009" cy="160035"/>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微软雅黑" panose="020B0503020204020204" pitchFamily="34" charset="-122"/>
                  <a:ea typeface="微软雅黑" panose="020B0503020204020204" pitchFamily="34" charset="-122"/>
                  <a:cs typeface="微软雅黑" panose="020B0503020204020204" pitchFamily="34" charset="-122"/>
                </a:rPr>
                <a:t>Service Spec</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Rectangle 196"/>
            <p:cNvSpPr>
              <a:spLocks noChangeArrowheads="1"/>
            </p:cNvSpPr>
            <p:nvPr/>
          </p:nvSpPr>
          <p:spPr bwMode="auto">
            <a:xfrm>
              <a:off x="696882" y="2112755"/>
              <a:ext cx="3794848" cy="627723"/>
            </a:xfrm>
            <a:prstGeom prst="roundRect">
              <a:avLst>
                <a:gd name="adj" fmla="val 12177"/>
              </a:avLst>
            </a:prstGeom>
            <a:solidFill>
              <a:schemeClr val="bg2">
                <a:lumMod val="90000"/>
              </a:schemeClr>
            </a:solidFill>
            <a:ln w="3175" cap="rnd" cmpd="sng">
              <a:noFill/>
              <a:prstDash val="solid"/>
              <a:miter lim="800000"/>
            </a:ln>
          </p:spPr>
          <p:txBody>
            <a:bodyPr/>
            <a:lstStyle/>
            <a:p>
              <a:r>
                <a:rPr lang="en-US" altLang="ko-KR" sz="9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DIY Layer – User Defined Customized Logic</a:t>
              </a:r>
              <a:endParaRPr lang="ko-KR" altLang="en-US" sz="9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3" name="그룹 64"/>
            <p:cNvGrpSpPr/>
            <p:nvPr/>
          </p:nvGrpSpPr>
          <p:grpSpPr>
            <a:xfrm>
              <a:off x="4840312" y="4299772"/>
              <a:ext cx="4438616" cy="461467"/>
              <a:chOff x="4913209" y="4410638"/>
              <a:chExt cx="4716000" cy="522000"/>
            </a:xfrm>
          </p:grpSpPr>
          <p:sp>
            <p:nvSpPr>
              <p:cNvPr id="124" name="Rectangle 196"/>
              <p:cNvSpPr>
                <a:spLocks noChangeArrowheads="1"/>
              </p:cNvSpPr>
              <p:nvPr/>
            </p:nvSpPr>
            <p:spPr bwMode="auto">
              <a:xfrm>
                <a:off x="4913209" y="4410638"/>
                <a:ext cx="4716000" cy="522000"/>
              </a:xfrm>
              <a:prstGeom prst="roundRect">
                <a:avLst>
                  <a:gd name="adj" fmla="val 5307"/>
                </a:avLst>
              </a:prstGeom>
              <a:solidFill>
                <a:srgbClr val="C6D9F1"/>
              </a:solidFill>
              <a:ln w="12700" cap="rnd">
                <a:noFill/>
                <a:prstDash val="sysDash"/>
                <a:miter lim="800000"/>
              </a:ln>
            </p:spPr>
            <p:txBody>
              <a:bodyPr/>
              <a:lstStyle/>
              <a:p>
                <a:r>
                  <a:rPr lang="en-US" altLang="ko-KR" sz="900" dirty="0">
                    <a:solidFill>
                      <a:srgbClr val="406795"/>
                    </a:solidFill>
                    <a:latin typeface="微软雅黑" panose="020B0503020204020204" pitchFamily="34" charset="-122"/>
                    <a:ea typeface="微软雅黑" panose="020B0503020204020204" pitchFamily="34" charset="-122"/>
                    <a:cs typeface="微软雅黑" panose="020B0503020204020204" pitchFamily="34" charset="-122"/>
                  </a:rPr>
                  <a:t>Base </a:t>
                </a:r>
              </a:p>
              <a:p>
                <a:r>
                  <a:rPr lang="en-US" altLang="ko-KR" sz="900" dirty="0">
                    <a:solidFill>
                      <a:srgbClr val="406795"/>
                    </a:solidFill>
                    <a:latin typeface="微软雅黑" panose="020B0503020204020204" pitchFamily="34" charset="-122"/>
                    <a:ea typeface="微软雅黑" panose="020B0503020204020204" pitchFamily="34" charset="-122"/>
                    <a:cs typeface="微软雅黑" panose="020B0503020204020204" pitchFamily="34" charset="-122"/>
                  </a:rPr>
                  <a:t>Technologies</a:t>
                </a:r>
                <a:endParaRPr lang="ko-KR" altLang="en-US" sz="900" dirty="0">
                  <a:solidFill>
                    <a:srgbClr val="40679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5" name="TextBox 432"/>
              <p:cNvSpPr txBox="1"/>
              <p:nvPr/>
            </p:nvSpPr>
            <p:spPr>
              <a:xfrm>
                <a:off x="6037174" y="4476280"/>
                <a:ext cx="1541368" cy="180000"/>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Web Storage / Web Socket</a:t>
                </a:r>
              </a:p>
            </p:txBody>
          </p:sp>
          <p:sp>
            <p:nvSpPr>
              <p:cNvPr id="126" name="TextBox 433"/>
              <p:cNvSpPr txBox="1"/>
              <p:nvPr/>
            </p:nvSpPr>
            <p:spPr>
              <a:xfrm>
                <a:off x="7194170" y="4700101"/>
                <a:ext cx="1141639" cy="180000"/>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Web Component</a:t>
                </a:r>
              </a:p>
            </p:txBody>
          </p:sp>
          <p:sp>
            <p:nvSpPr>
              <p:cNvPr id="127" name="TextBox 434"/>
              <p:cNvSpPr txBox="1"/>
              <p:nvPr/>
            </p:nvSpPr>
            <p:spPr>
              <a:xfrm>
                <a:off x="8386330" y="4700101"/>
                <a:ext cx="1190819" cy="180000"/>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Canvas 2D</a:t>
                </a:r>
              </a:p>
            </p:txBody>
          </p:sp>
          <p:sp>
            <p:nvSpPr>
              <p:cNvPr id="128" name="TextBox 435"/>
              <p:cNvSpPr txBox="1"/>
              <p:nvPr/>
            </p:nvSpPr>
            <p:spPr>
              <a:xfrm>
                <a:off x="7724408" y="4476280"/>
                <a:ext cx="611400" cy="180000"/>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CSS3</a:t>
                </a:r>
              </a:p>
            </p:txBody>
          </p:sp>
          <p:sp>
            <p:nvSpPr>
              <p:cNvPr id="129" name="TextBox 436"/>
              <p:cNvSpPr txBox="1"/>
              <p:nvPr/>
            </p:nvSpPr>
            <p:spPr>
              <a:xfrm>
                <a:off x="8386330" y="4476280"/>
                <a:ext cx="1190819" cy="180000"/>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JavaScript</a:t>
                </a:r>
              </a:p>
            </p:txBody>
          </p:sp>
          <p:sp>
            <p:nvSpPr>
              <p:cNvPr id="130" name="TextBox 437"/>
              <p:cNvSpPr txBox="1"/>
              <p:nvPr/>
            </p:nvSpPr>
            <p:spPr>
              <a:xfrm>
                <a:off x="6037174" y="4700101"/>
                <a:ext cx="1071852" cy="180000"/>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HTML 5</a:t>
                </a:r>
              </a:p>
            </p:txBody>
          </p:sp>
        </p:grpSp>
        <p:sp>
          <p:nvSpPr>
            <p:cNvPr id="24" name="Rectangle 196"/>
            <p:cNvSpPr>
              <a:spLocks noChangeArrowheads="1"/>
            </p:cNvSpPr>
            <p:nvPr/>
          </p:nvSpPr>
          <p:spPr bwMode="auto">
            <a:xfrm>
              <a:off x="4840312" y="3904789"/>
              <a:ext cx="4438616" cy="314556"/>
            </a:xfrm>
            <a:prstGeom prst="roundRect">
              <a:avLst>
                <a:gd name="adj" fmla="val 5307"/>
              </a:avLst>
            </a:prstGeom>
            <a:solidFill>
              <a:schemeClr val="accent5">
                <a:lumMod val="20000"/>
                <a:lumOff val="80000"/>
              </a:schemeClr>
            </a:solidFill>
            <a:ln w="12700" cap="rnd">
              <a:noFill/>
              <a:prstDash val="sysDash"/>
              <a:miter lim="800000"/>
            </a:ln>
          </p:spPr>
          <p:txBody>
            <a:bodyPr/>
            <a:lstStyle/>
            <a:p>
              <a:r>
                <a:rPr lang="en-US" altLang="ko-KR" sz="900" dirty="0">
                  <a:solidFill>
                    <a:srgbClr val="237881"/>
                  </a:solidFill>
                  <a:latin typeface="微软雅黑" panose="020B0503020204020204" pitchFamily="34" charset="-122"/>
                  <a:ea typeface="微软雅黑" panose="020B0503020204020204" pitchFamily="34" charset="-122"/>
                  <a:cs typeface="微软雅黑" panose="020B0503020204020204" pitchFamily="34" charset="-122"/>
                </a:rPr>
                <a:t>JavaScript</a:t>
              </a:r>
            </a:p>
            <a:p>
              <a:r>
                <a:rPr lang="en-US" altLang="ko-KR" sz="900" dirty="0">
                  <a:solidFill>
                    <a:srgbClr val="237881"/>
                  </a:solidFill>
                  <a:latin typeface="微软雅黑" panose="020B0503020204020204" pitchFamily="34" charset="-122"/>
                  <a:ea typeface="微软雅黑" panose="020B0503020204020204" pitchFamily="34" charset="-122"/>
                  <a:cs typeface="微软雅黑" panose="020B0503020204020204" pitchFamily="34" charset="-122"/>
                </a:rPr>
                <a:t>Libraries</a:t>
              </a:r>
              <a:endParaRPr lang="ko-KR" altLang="en-US" sz="900" dirty="0">
                <a:solidFill>
                  <a:srgbClr val="23788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Box 439"/>
            <p:cNvSpPr txBox="1"/>
            <p:nvPr/>
          </p:nvSpPr>
          <p:spPr>
            <a:xfrm>
              <a:off x="5898168" y="3991484"/>
              <a:ext cx="813182" cy="165937"/>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微软雅黑" panose="020B0503020204020204" pitchFamily="34" charset="-122"/>
                  <a:ea typeface="微软雅黑" panose="020B0503020204020204" pitchFamily="34" charset="-122"/>
                  <a:cs typeface="微软雅黑" panose="020B0503020204020204" pitchFamily="34" charset="-122"/>
                </a:rPr>
                <a:t>Polymer</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TextBox 440"/>
            <p:cNvSpPr txBox="1"/>
            <p:nvPr/>
          </p:nvSpPr>
          <p:spPr>
            <a:xfrm>
              <a:off x="7000725" y="3984475"/>
              <a:ext cx="2156737" cy="165937"/>
            </a:xfrm>
            <a:prstGeom prst="roundRect">
              <a:avLst/>
            </a:prstGeom>
            <a:solidFill>
              <a:srgbClr val="28707A"/>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err="1">
                  <a:latin typeface="微软雅黑" panose="020B0503020204020204" pitchFamily="34" charset="-122"/>
                  <a:ea typeface="微软雅黑" panose="020B0503020204020204" pitchFamily="34" charset="-122"/>
                  <a:cs typeface="微软雅黑" panose="020B0503020204020204" pitchFamily="34" charset="-122"/>
                </a:rPr>
                <a:t>Dataludi</a:t>
              </a:r>
              <a:r>
                <a:rPr lang="en-US" sz="900" dirty="0">
                  <a:latin typeface="微软雅黑" panose="020B0503020204020204" pitchFamily="34" charset="-122"/>
                  <a:ea typeface="微软雅黑" panose="020B0503020204020204" pitchFamily="34" charset="-122"/>
                  <a:cs typeface="微软雅黑" panose="020B0503020204020204" pitchFamily="34" charset="-122"/>
                </a:rPr>
                <a:t> – Canvas Based Grid </a:t>
              </a:r>
            </a:p>
          </p:txBody>
        </p:sp>
        <p:sp>
          <p:nvSpPr>
            <p:cNvPr id="27" name="Rectangle 196"/>
            <p:cNvSpPr>
              <a:spLocks noChangeArrowheads="1"/>
            </p:cNvSpPr>
            <p:nvPr/>
          </p:nvSpPr>
          <p:spPr bwMode="auto">
            <a:xfrm>
              <a:off x="4840312" y="3215091"/>
              <a:ext cx="4438616" cy="601364"/>
            </a:xfrm>
            <a:prstGeom prst="roundRect">
              <a:avLst>
                <a:gd name="adj" fmla="val 5307"/>
              </a:avLst>
            </a:prstGeom>
            <a:solidFill>
              <a:schemeClr val="tx2">
                <a:lumMod val="20000"/>
                <a:lumOff val="80000"/>
              </a:schemeClr>
            </a:solidFill>
            <a:ln w="12700" cap="rnd">
              <a:noFill/>
              <a:prstDash val="sysDash"/>
              <a:miter lim="800000"/>
            </a:ln>
          </p:spPr>
          <p:txBody>
            <a:bodyPr/>
            <a:lstStyle/>
            <a:p>
              <a:r>
                <a:rPr lang="en-US" altLang="ko-KR" sz="900" dirty="0">
                  <a:solidFill>
                    <a:srgbClr val="406795"/>
                  </a:solidFill>
                  <a:latin typeface="微软雅黑" panose="020B0503020204020204" pitchFamily="34" charset="-122"/>
                  <a:ea typeface="微软雅黑" panose="020B0503020204020204" pitchFamily="34" charset="-122"/>
                  <a:cs typeface="微软雅黑" panose="020B0503020204020204" pitchFamily="34" charset="-122"/>
                </a:rPr>
                <a:t>Application</a:t>
              </a:r>
            </a:p>
            <a:p>
              <a:r>
                <a:rPr lang="en-US" altLang="ko-KR" sz="900" dirty="0">
                  <a:solidFill>
                    <a:srgbClr val="406795"/>
                  </a:solidFill>
                  <a:latin typeface="微软雅黑" panose="020B0503020204020204" pitchFamily="34" charset="-122"/>
                  <a:ea typeface="微软雅黑" panose="020B0503020204020204" pitchFamily="34" charset="-122"/>
                  <a:cs typeface="微软雅黑" panose="020B0503020204020204" pitchFamily="34" charset="-122"/>
                </a:rPr>
                <a:t>Core</a:t>
              </a:r>
              <a:endParaRPr lang="ko-KR" altLang="en-US" sz="900" dirty="0">
                <a:solidFill>
                  <a:srgbClr val="40679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TextBox 442"/>
            <p:cNvSpPr txBox="1"/>
            <p:nvPr/>
          </p:nvSpPr>
          <p:spPr>
            <a:xfrm>
              <a:off x="5618750" y="3284298"/>
              <a:ext cx="1948593" cy="207367"/>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Configurable Screen (Meta Data) </a:t>
              </a:r>
            </a:p>
          </p:txBody>
        </p:sp>
        <p:sp>
          <p:nvSpPr>
            <p:cNvPr id="29" name="TextBox 443"/>
            <p:cNvSpPr txBox="1"/>
            <p:nvPr/>
          </p:nvSpPr>
          <p:spPr>
            <a:xfrm>
              <a:off x="8606527" y="3276577"/>
              <a:ext cx="609743" cy="207367"/>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Modular</a:t>
              </a:r>
            </a:p>
          </p:txBody>
        </p:sp>
        <p:sp>
          <p:nvSpPr>
            <p:cNvPr id="30" name="TextBox 444"/>
            <p:cNvSpPr txBox="1"/>
            <p:nvPr/>
          </p:nvSpPr>
          <p:spPr>
            <a:xfrm>
              <a:off x="7706341" y="3284298"/>
              <a:ext cx="826545" cy="207367"/>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2 Way Binding</a:t>
              </a:r>
            </a:p>
          </p:txBody>
        </p:sp>
        <p:sp>
          <p:nvSpPr>
            <p:cNvPr id="31" name="TextBox 445"/>
            <p:cNvSpPr txBox="1"/>
            <p:nvPr/>
          </p:nvSpPr>
          <p:spPr>
            <a:xfrm>
              <a:off x="5631407" y="3548062"/>
              <a:ext cx="1948593" cy="207367"/>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Global Setting / Event Handing</a:t>
              </a:r>
            </a:p>
          </p:txBody>
        </p:sp>
        <p:sp>
          <p:nvSpPr>
            <p:cNvPr id="32" name="TextBox 446"/>
            <p:cNvSpPr txBox="1"/>
            <p:nvPr/>
          </p:nvSpPr>
          <p:spPr>
            <a:xfrm>
              <a:off x="7706341" y="3540341"/>
              <a:ext cx="1508914" cy="207367"/>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Dependency Management</a:t>
              </a:r>
            </a:p>
          </p:txBody>
        </p:sp>
        <p:sp>
          <p:nvSpPr>
            <p:cNvPr id="33" name="Rectangle 196"/>
            <p:cNvSpPr>
              <a:spLocks noChangeArrowheads="1"/>
            </p:cNvSpPr>
            <p:nvPr/>
          </p:nvSpPr>
          <p:spPr bwMode="auto">
            <a:xfrm>
              <a:off x="4840312" y="2635161"/>
              <a:ext cx="4438616" cy="486932"/>
            </a:xfrm>
            <a:prstGeom prst="roundRect">
              <a:avLst>
                <a:gd name="adj" fmla="val 5307"/>
              </a:avLst>
            </a:prstGeom>
            <a:solidFill>
              <a:schemeClr val="accent5">
                <a:lumMod val="20000"/>
                <a:lumOff val="80000"/>
              </a:schemeClr>
            </a:solidFill>
            <a:ln w="12700" cap="rnd">
              <a:noFill/>
              <a:prstDash val="sysDash"/>
              <a:miter lim="800000"/>
            </a:ln>
          </p:spPr>
          <p:txBody>
            <a:bodyPr/>
            <a:lstStyle/>
            <a:p>
              <a:r>
                <a:rPr lang="en-US" altLang="ko-KR" sz="900" dirty="0">
                  <a:solidFill>
                    <a:srgbClr val="237881"/>
                  </a:solidFill>
                  <a:latin typeface="微软雅黑" panose="020B0503020204020204" pitchFamily="34" charset="-122"/>
                  <a:ea typeface="微软雅黑" panose="020B0503020204020204" pitchFamily="34" charset="-122"/>
                  <a:cs typeface="微软雅黑" panose="020B0503020204020204" pitchFamily="34" charset="-122"/>
                </a:rPr>
                <a:t>Core</a:t>
              </a:r>
            </a:p>
            <a:p>
              <a:r>
                <a:rPr lang="en-US" altLang="ko-KR" sz="900" dirty="0">
                  <a:solidFill>
                    <a:srgbClr val="237881"/>
                  </a:solidFill>
                  <a:latin typeface="微软雅黑" panose="020B0503020204020204" pitchFamily="34" charset="-122"/>
                  <a:ea typeface="微软雅黑" panose="020B0503020204020204" pitchFamily="34" charset="-122"/>
                  <a:cs typeface="微软雅黑" panose="020B0503020204020204" pitchFamily="34" charset="-122"/>
                </a:rPr>
                <a:t>Extensions</a:t>
              </a:r>
              <a:endParaRPr lang="ko-KR" altLang="en-US" sz="900" dirty="0">
                <a:solidFill>
                  <a:srgbClr val="23788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TextBox 448"/>
            <p:cNvSpPr txBox="1"/>
            <p:nvPr/>
          </p:nvSpPr>
          <p:spPr>
            <a:xfrm>
              <a:off x="6444611" y="2683371"/>
              <a:ext cx="1163534" cy="159126"/>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微软雅黑" panose="020B0503020204020204" pitchFamily="34" charset="-122"/>
                  <a:ea typeface="微软雅黑" panose="020B0503020204020204" pitchFamily="34" charset="-122"/>
                  <a:cs typeface="微软雅黑" panose="020B0503020204020204" pitchFamily="34" charset="-122"/>
                </a:rPr>
                <a:t>Resource Component</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TextBox 449"/>
            <p:cNvSpPr txBox="1"/>
            <p:nvPr/>
          </p:nvSpPr>
          <p:spPr>
            <a:xfrm>
              <a:off x="8697378" y="2913711"/>
              <a:ext cx="508239" cy="159126"/>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Entity</a:t>
              </a:r>
            </a:p>
          </p:txBody>
        </p:sp>
        <p:sp>
          <p:nvSpPr>
            <p:cNvPr id="36" name="TextBox 450"/>
            <p:cNvSpPr txBox="1"/>
            <p:nvPr/>
          </p:nvSpPr>
          <p:spPr>
            <a:xfrm>
              <a:off x="6841230" y="2927904"/>
              <a:ext cx="469043" cy="159126"/>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微软雅黑" panose="020B0503020204020204" pitchFamily="34" charset="-122"/>
                  <a:ea typeface="微软雅黑" panose="020B0503020204020204" pitchFamily="34" charset="-122"/>
                  <a:cs typeface="微软雅黑" panose="020B0503020204020204" pitchFamily="34" charset="-122"/>
                </a:rPr>
                <a:t>i-18n</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TextBox 451"/>
            <p:cNvSpPr txBox="1"/>
            <p:nvPr/>
          </p:nvSpPr>
          <p:spPr>
            <a:xfrm>
              <a:off x="8516735" y="2679481"/>
              <a:ext cx="702585" cy="159126"/>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微软雅黑" panose="020B0503020204020204" pitchFamily="34" charset="-122"/>
                  <a:ea typeface="微软雅黑" panose="020B0503020204020204" pitchFamily="34" charset="-122"/>
                  <a:cs typeface="微软雅黑" panose="020B0503020204020204" pitchFamily="34" charset="-122"/>
                </a:rPr>
                <a:t>Image Card</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452"/>
            <p:cNvSpPr txBox="1"/>
            <p:nvPr/>
          </p:nvSpPr>
          <p:spPr>
            <a:xfrm>
              <a:off x="7671428" y="2683087"/>
              <a:ext cx="785700" cy="159126"/>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微软雅黑" panose="020B0503020204020204" pitchFamily="34" charset="-122"/>
                  <a:ea typeface="微软雅黑" panose="020B0503020204020204" pitchFamily="34" charset="-122"/>
                  <a:cs typeface="微软雅黑" panose="020B0503020204020204" pitchFamily="34" charset="-122"/>
                </a:rPr>
                <a:t>Code Combo</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453"/>
            <p:cNvSpPr txBox="1"/>
            <p:nvPr/>
          </p:nvSpPr>
          <p:spPr>
            <a:xfrm>
              <a:off x="8011587" y="2913755"/>
              <a:ext cx="598125" cy="159126"/>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Security</a:t>
              </a:r>
            </a:p>
          </p:txBody>
        </p:sp>
        <p:sp>
          <p:nvSpPr>
            <p:cNvPr id="40" name="TextBox 454"/>
            <p:cNvSpPr txBox="1"/>
            <p:nvPr/>
          </p:nvSpPr>
          <p:spPr>
            <a:xfrm>
              <a:off x="5593255" y="2689160"/>
              <a:ext cx="774436" cy="159126"/>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File Uploader</a:t>
              </a:r>
            </a:p>
          </p:txBody>
        </p:sp>
        <p:pic>
          <p:nvPicPr>
            <p:cNvPr id="41" name="Picture 197" descr="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2217" y="4845890"/>
              <a:ext cx="339792" cy="286425"/>
            </a:xfrm>
            <a:prstGeom prst="rect">
              <a:avLst/>
            </a:prstGeom>
          </p:spPr>
        </p:pic>
        <p:pic>
          <p:nvPicPr>
            <p:cNvPr id="42" name="Picture 198" descr="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35230" y="4845890"/>
              <a:ext cx="339792" cy="286425"/>
            </a:xfrm>
            <a:prstGeom prst="rect">
              <a:avLst/>
            </a:prstGeom>
          </p:spPr>
        </p:pic>
        <p:pic>
          <p:nvPicPr>
            <p:cNvPr id="43" name="Picture 199" descr="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8244" y="4845890"/>
              <a:ext cx="339792" cy="286425"/>
            </a:xfrm>
            <a:prstGeom prst="rect">
              <a:avLst/>
            </a:prstGeom>
          </p:spPr>
        </p:pic>
        <p:pic>
          <p:nvPicPr>
            <p:cNvPr id="44" name="Picture 200" descr="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21258" y="4845890"/>
              <a:ext cx="339792" cy="286425"/>
            </a:xfrm>
            <a:prstGeom prst="rect">
              <a:avLst/>
            </a:prstGeom>
          </p:spPr>
        </p:pic>
        <p:pic>
          <p:nvPicPr>
            <p:cNvPr id="45" name="Picture 201" descr="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14271" y="4845890"/>
              <a:ext cx="339792" cy="286425"/>
            </a:xfrm>
            <a:prstGeom prst="rect">
              <a:avLst/>
            </a:prstGeom>
          </p:spPr>
        </p:pic>
        <p:sp>
          <p:nvSpPr>
            <p:cNvPr id="46" name="TextBox 479"/>
            <p:cNvSpPr txBox="1"/>
            <p:nvPr/>
          </p:nvSpPr>
          <p:spPr>
            <a:xfrm>
              <a:off x="5257144" y="5152023"/>
              <a:ext cx="4021784" cy="138499"/>
            </a:xfrm>
            <a:prstGeom prst="rect">
              <a:avLst/>
            </a:prstGeom>
            <a:noFill/>
          </p:spPr>
          <p:txBody>
            <a:bodyPr wrap="square" lIns="0" tIns="0" rIns="0" bIns="0" rtlCol="0">
              <a:spAutoFit/>
            </a:bodyPr>
            <a:lstStyle/>
            <a:p>
              <a:r>
                <a:rPr lang="en-US" altLang="ko-KR" sz="9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Rich Client           Web client             Smart Phone                 Tablet</a:t>
              </a:r>
              <a:endParaRPr lang="ko-KR" altLang="en-US" sz="9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7" name="Picture 210" descr="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56820" y="4821447"/>
              <a:ext cx="338826" cy="318253"/>
            </a:xfrm>
            <a:prstGeom prst="rect">
              <a:avLst/>
            </a:prstGeom>
          </p:spPr>
        </p:pic>
        <p:pic>
          <p:nvPicPr>
            <p:cNvPr id="48" name="Picture 211" descr="5.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4266" y="4828834"/>
              <a:ext cx="304943" cy="286428"/>
            </a:xfrm>
            <a:prstGeom prst="rect">
              <a:avLst/>
            </a:prstGeom>
          </p:spPr>
        </p:pic>
        <p:pic>
          <p:nvPicPr>
            <p:cNvPr id="49" name="Picture 212" descr="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86163" y="4843609"/>
              <a:ext cx="330763" cy="286428"/>
            </a:xfrm>
            <a:prstGeom prst="rect">
              <a:avLst/>
            </a:prstGeom>
          </p:spPr>
        </p:pic>
        <p:pic>
          <p:nvPicPr>
            <p:cNvPr id="50" name="Picture 213" descr="7.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20187" y="4840822"/>
              <a:ext cx="302147" cy="298878"/>
            </a:xfrm>
            <a:prstGeom prst="rect">
              <a:avLst/>
            </a:prstGeom>
          </p:spPr>
        </p:pic>
        <p:sp>
          <p:nvSpPr>
            <p:cNvPr id="51" name="TextBox 484"/>
            <p:cNvSpPr txBox="1"/>
            <p:nvPr/>
          </p:nvSpPr>
          <p:spPr>
            <a:xfrm>
              <a:off x="3495437" y="3417462"/>
              <a:ext cx="872726" cy="159126"/>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Entity Scheme</a:t>
              </a:r>
            </a:p>
          </p:txBody>
        </p:sp>
        <p:sp>
          <p:nvSpPr>
            <p:cNvPr id="52" name="TextBox 485"/>
            <p:cNvSpPr txBox="1"/>
            <p:nvPr/>
          </p:nvSpPr>
          <p:spPr>
            <a:xfrm>
              <a:off x="2577054" y="3162218"/>
              <a:ext cx="1782288" cy="170163"/>
            </a:xfrm>
            <a:prstGeom prst="roundRect">
              <a:avLst>
                <a:gd name="adj" fmla="val 9538"/>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微软雅黑" panose="020B0503020204020204" pitchFamily="34" charset="-122"/>
                  <a:ea typeface="微软雅黑" panose="020B0503020204020204" pitchFamily="34" charset="-122"/>
                  <a:cs typeface="微软雅黑" panose="020B0503020204020204" pitchFamily="34" charset="-122"/>
                </a:rPr>
                <a:t>Screen Meta Data</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TextBox 486"/>
            <p:cNvSpPr txBox="1"/>
            <p:nvPr/>
          </p:nvSpPr>
          <p:spPr>
            <a:xfrm>
              <a:off x="820638" y="3167576"/>
              <a:ext cx="814593" cy="170163"/>
            </a:xfrm>
            <a:prstGeom prst="roundRect">
              <a:avLst>
                <a:gd name="adj" fmla="val 9538"/>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Alarm</a:t>
              </a:r>
            </a:p>
          </p:txBody>
        </p:sp>
        <p:grpSp>
          <p:nvGrpSpPr>
            <p:cNvPr id="54" name="Group 217"/>
            <p:cNvGrpSpPr/>
            <p:nvPr/>
          </p:nvGrpSpPr>
          <p:grpSpPr>
            <a:xfrm>
              <a:off x="4839457" y="1338306"/>
              <a:ext cx="4392005" cy="717505"/>
              <a:chOff x="4810147" y="1091501"/>
              <a:chExt cx="4666476" cy="922597"/>
            </a:xfrm>
          </p:grpSpPr>
          <p:sp>
            <p:nvSpPr>
              <p:cNvPr id="107" name="원통 360"/>
              <p:cNvSpPr/>
              <p:nvPr/>
            </p:nvSpPr>
            <p:spPr bwMode="auto">
              <a:xfrm rot="16200000">
                <a:off x="7163623" y="-1200494"/>
                <a:ext cx="18000" cy="4608000"/>
              </a:xfrm>
              <a:prstGeom prst="can">
                <a:avLst>
                  <a:gd name="adj" fmla="val 71995"/>
                </a:avLst>
              </a:prstGeom>
              <a:solidFill>
                <a:srgbClr val="CA4A55"/>
              </a:solidFill>
              <a:ln w="12700" cap="flat" cmpd="sng" algn="ctr">
                <a:solidFill>
                  <a:srgbClr val="CA4A55"/>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defTabSz="914400" fontAlgn="base">
                  <a:spcBef>
                    <a:spcPct val="20000"/>
                  </a:spcBef>
                  <a:spcAft>
                    <a:spcPct val="0"/>
                  </a:spcAft>
                </a:pPr>
                <a:r>
                  <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rPr>
                  <a:t> </a:t>
                </a:r>
                <a:endParaRPr kumimoji="1" lang="ko-KR"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8" name="원통 361"/>
              <p:cNvSpPr/>
              <p:nvPr/>
            </p:nvSpPr>
            <p:spPr bwMode="auto">
              <a:xfrm rot="16200000">
                <a:off x="7136887" y="-305172"/>
                <a:ext cx="18000" cy="4608000"/>
              </a:xfrm>
              <a:prstGeom prst="can">
                <a:avLst>
                  <a:gd name="adj" fmla="val 71995"/>
                </a:avLst>
              </a:prstGeom>
              <a:solidFill>
                <a:srgbClr val="CA4A55"/>
              </a:solidFill>
              <a:ln w="12700" cap="flat" cmpd="sng" algn="ctr">
                <a:solidFill>
                  <a:srgbClr val="CA4A55"/>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defTabSz="914400" fontAlgn="base">
                  <a:spcBef>
                    <a:spcPct val="20000"/>
                  </a:spcBef>
                  <a:spcAft>
                    <a:spcPct val="0"/>
                  </a:spcAft>
                </a:pPr>
                <a:r>
                  <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rPr>
                  <a:t> </a:t>
                </a:r>
                <a:endParaRPr kumimoji="1" lang="ko-KR"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9" name="모서리가 둥근 직사각형 368"/>
              <p:cNvSpPr/>
              <p:nvPr/>
            </p:nvSpPr>
            <p:spPr bwMode="auto">
              <a:xfrm rot="3461517">
                <a:off x="8069033" y="1461853"/>
                <a:ext cx="755999" cy="252000"/>
              </a:xfrm>
              <a:prstGeom prst="roundRect">
                <a:avLst/>
              </a:prstGeom>
              <a:solidFill>
                <a:srgbClr val="FFFFFF"/>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Base</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10" name="직선 연결선 369"/>
              <p:cNvCxnSpPr/>
              <p:nvPr/>
            </p:nvCxnSpPr>
            <p:spPr>
              <a:xfrm flipH="1" flipV="1">
                <a:off x="8155621" y="1120206"/>
                <a:ext cx="89382" cy="148166"/>
              </a:xfrm>
              <a:prstGeom prst="line">
                <a:avLst/>
              </a:prstGeom>
              <a:ln w="3175" cmpd="sng">
                <a:solidFill>
                  <a:srgbClr val="CA4A55"/>
                </a:solidFill>
              </a:ln>
            </p:spPr>
            <p:style>
              <a:lnRef idx="2">
                <a:schemeClr val="accent2"/>
              </a:lnRef>
              <a:fillRef idx="1">
                <a:schemeClr val="lt1"/>
              </a:fillRef>
              <a:effectRef idx="0">
                <a:schemeClr val="accent2"/>
              </a:effectRef>
              <a:fontRef idx="minor">
                <a:schemeClr val="dk1"/>
              </a:fontRef>
            </p:style>
          </p:cxnSp>
          <p:sp>
            <p:nvSpPr>
              <p:cNvPr id="111" name="모서리가 둥근 직사각형 367"/>
              <p:cNvSpPr/>
              <p:nvPr/>
            </p:nvSpPr>
            <p:spPr bwMode="auto">
              <a:xfrm rot="3461517">
                <a:off x="7653892" y="1461852"/>
                <a:ext cx="755999" cy="252000"/>
              </a:xfrm>
              <a:prstGeom prst="roundRect">
                <a:avLst/>
              </a:prstGeom>
              <a:solidFill>
                <a:srgbClr val="FFFFFF"/>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Custom</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12" name="직선 연결선 370"/>
              <p:cNvCxnSpPr/>
              <p:nvPr/>
            </p:nvCxnSpPr>
            <p:spPr>
              <a:xfrm flipH="1" flipV="1">
                <a:off x="7727790" y="1120204"/>
                <a:ext cx="89382" cy="148166"/>
              </a:xfrm>
              <a:prstGeom prst="line">
                <a:avLst/>
              </a:prstGeom>
              <a:ln w="3175" cmpd="sng">
                <a:solidFill>
                  <a:srgbClr val="CA4A55"/>
                </a:solidFill>
              </a:ln>
            </p:spPr>
            <p:style>
              <a:lnRef idx="2">
                <a:schemeClr val="accent2"/>
              </a:lnRef>
              <a:fillRef idx="1">
                <a:schemeClr val="lt1"/>
              </a:fillRef>
              <a:effectRef idx="0">
                <a:schemeClr val="accent2"/>
              </a:effectRef>
              <a:fontRef idx="minor">
                <a:schemeClr val="dk1"/>
              </a:fontRef>
            </p:style>
          </p:cxnSp>
          <p:sp>
            <p:nvSpPr>
              <p:cNvPr id="113" name="모서리가 둥근 직사각형 366"/>
              <p:cNvSpPr/>
              <p:nvPr/>
            </p:nvSpPr>
            <p:spPr bwMode="auto">
              <a:xfrm rot="3461517">
                <a:off x="7240792" y="1461852"/>
                <a:ext cx="755999" cy="252000"/>
              </a:xfrm>
              <a:prstGeom prst="roundRect">
                <a:avLst/>
              </a:prstGeom>
              <a:solidFill>
                <a:srgbClr val="FFFFFF"/>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Master</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14" name="직선 연결선 371"/>
              <p:cNvCxnSpPr/>
              <p:nvPr/>
            </p:nvCxnSpPr>
            <p:spPr>
              <a:xfrm flipH="1" flipV="1">
                <a:off x="7317717" y="1120204"/>
                <a:ext cx="89382" cy="148166"/>
              </a:xfrm>
              <a:prstGeom prst="line">
                <a:avLst/>
              </a:prstGeom>
              <a:ln w="3175" cmpd="sng">
                <a:solidFill>
                  <a:srgbClr val="CA4A55"/>
                </a:solidFill>
              </a:ln>
            </p:spPr>
            <p:style>
              <a:lnRef idx="2">
                <a:schemeClr val="accent2"/>
              </a:lnRef>
              <a:fillRef idx="1">
                <a:schemeClr val="lt1"/>
              </a:fillRef>
              <a:effectRef idx="0">
                <a:schemeClr val="accent2"/>
              </a:effectRef>
              <a:fontRef idx="minor">
                <a:schemeClr val="dk1"/>
              </a:fontRef>
            </p:style>
          </p:cxnSp>
          <p:sp>
            <p:nvSpPr>
              <p:cNvPr id="115" name="모서리가 둥근 직사각형 365"/>
              <p:cNvSpPr/>
              <p:nvPr/>
            </p:nvSpPr>
            <p:spPr bwMode="auto">
              <a:xfrm rot="3461517">
                <a:off x="6830719" y="1461852"/>
                <a:ext cx="755999" cy="252000"/>
              </a:xfrm>
              <a:prstGeom prst="roundRect">
                <a:avLst/>
              </a:prstGeom>
              <a:solidFill>
                <a:srgbClr val="FFFFFF"/>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WIP</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16" name="직선 연결선 372"/>
              <p:cNvCxnSpPr/>
              <p:nvPr/>
            </p:nvCxnSpPr>
            <p:spPr>
              <a:xfrm flipH="1" flipV="1">
                <a:off x="6917490" y="1120204"/>
                <a:ext cx="89382" cy="148166"/>
              </a:xfrm>
              <a:prstGeom prst="line">
                <a:avLst/>
              </a:prstGeom>
              <a:ln w="3175" cmpd="sng">
                <a:solidFill>
                  <a:srgbClr val="CA4A55"/>
                </a:solidFill>
              </a:ln>
            </p:spPr>
            <p:style>
              <a:lnRef idx="2">
                <a:schemeClr val="accent2"/>
              </a:lnRef>
              <a:fillRef idx="1">
                <a:schemeClr val="lt1"/>
              </a:fillRef>
              <a:effectRef idx="0">
                <a:schemeClr val="accent2"/>
              </a:effectRef>
              <a:fontRef idx="minor">
                <a:schemeClr val="dk1"/>
              </a:fontRef>
            </p:style>
          </p:cxnSp>
          <p:sp>
            <p:nvSpPr>
              <p:cNvPr id="117" name="모서리가 둥근 직사각형 364"/>
              <p:cNvSpPr/>
              <p:nvPr/>
            </p:nvSpPr>
            <p:spPr bwMode="auto">
              <a:xfrm rot="3461517">
                <a:off x="6405493" y="1461852"/>
                <a:ext cx="755999" cy="252000"/>
              </a:xfrm>
              <a:prstGeom prst="roundRect">
                <a:avLst/>
              </a:prstGeom>
              <a:solidFill>
                <a:srgbClr val="FFFFFF"/>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Quality</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18" name="직선 연결선 373"/>
              <p:cNvCxnSpPr/>
              <p:nvPr/>
            </p:nvCxnSpPr>
            <p:spPr>
              <a:xfrm flipH="1" flipV="1">
                <a:off x="6491695" y="1115204"/>
                <a:ext cx="89382" cy="148166"/>
              </a:xfrm>
              <a:prstGeom prst="line">
                <a:avLst/>
              </a:prstGeom>
              <a:ln w="3175" cmpd="sng">
                <a:solidFill>
                  <a:srgbClr val="CA4A55"/>
                </a:solidFill>
              </a:ln>
            </p:spPr>
            <p:style>
              <a:lnRef idx="2">
                <a:schemeClr val="accent2"/>
              </a:lnRef>
              <a:fillRef idx="1">
                <a:schemeClr val="lt1"/>
              </a:fillRef>
              <a:effectRef idx="0">
                <a:schemeClr val="accent2"/>
              </a:effectRef>
              <a:fontRef idx="minor">
                <a:schemeClr val="dk1"/>
              </a:fontRef>
            </p:style>
          </p:cxnSp>
          <p:sp>
            <p:nvSpPr>
              <p:cNvPr id="119" name="모서리가 둥근 직사각형 363"/>
              <p:cNvSpPr/>
              <p:nvPr/>
            </p:nvSpPr>
            <p:spPr bwMode="auto">
              <a:xfrm rot="3461517">
                <a:off x="5989697" y="1461852"/>
                <a:ext cx="755999" cy="252000"/>
              </a:xfrm>
              <a:prstGeom prst="roundRect">
                <a:avLst/>
              </a:prstGeom>
              <a:solidFill>
                <a:srgbClr val="FFFFFF"/>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Report</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20" name="직선 연결선 374"/>
              <p:cNvCxnSpPr/>
              <p:nvPr/>
            </p:nvCxnSpPr>
            <p:spPr>
              <a:xfrm flipH="1" flipV="1">
                <a:off x="6089906" y="1120204"/>
                <a:ext cx="89382" cy="148166"/>
              </a:xfrm>
              <a:prstGeom prst="line">
                <a:avLst/>
              </a:prstGeom>
              <a:ln w="3175" cmpd="sng">
                <a:solidFill>
                  <a:srgbClr val="CA4A55"/>
                </a:solidFill>
              </a:ln>
            </p:spPr>
            <p:style>
              <a:lnRef idx="2">
                <a:schemeClr val="accent2"/>
              </a:lnRef>
              <a:fillRef idx="1">
                <a:schemeClr val="lt1"/>
              </a:fillRef>
              <a:effectRef idx="0">
                <a:schemeClr val="accent2"/>
              </a:effectRef>
              <a:fontRef idx="minor">
                <a:schemeClr val="dk1"/>
              </a:fontRef>
            </p:style>
          </p:cxnSp>
          <p:sp>
            <p:nvSpPr>
              <p:cNvPr id="121" name="모서리가 둥근 직사각형 356"/>
              <p:cNvSpPr/>
              <p:nvPr/>
            </p:nvSpPr>
            <p:spPr bwMode="auto">
              <a:xfrm>
                <a:off x="4810147" y="1091501"/>
                <a:ext cx="614716" cy="922597"/>
              </a:xfrm>
              <a:prstGeom prst="roundRect">
                <a:avLst>
                  <a:gd name="adj" fmla="val 7149"/>
                </a:avLst>
              </a:prstGeom>
              <a:solidFill>
                <a:srgbClr val="CA4A55"/>
              </a:solidFill>
              <a:ln w="3175" cap="flat" cmpd="sng" algn="ctr">
                <a:noFill/>
                <a:prstDash val="solid"/>
                <a:round/>
                <a:headEnd type="none" w="med" len="med"/>
                <a:tailEnd type="none" w="med" len="med"/>
              </a:ln>
              <a:effectLst/>
            </p:spPr>
            <p:txBody>
              <a:bodyPr vert="horz" wrap="none" lIns="36000" tIns="0" rIns="0" bIns="0" numCol="1" rtlCol="0" anchor="ctr" anchorCtr="0" compatLnSpc="1"/>
              <a:lstStyle/>
              <a:p>
                <a:pPr eaLnBrk="0" latinLnBrk="0" hangingPunct="0"/>
                <a:r>
                  <a:rPr lang="en-US" altLang="ko-KR" sz="9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Business</a:t>
                </a:r>
              </a:p>
              <a:p>
                <a:pPr eaLnBrk="0" latinLnBrk="0" hangingPunct="0"/>
                <a:r>
                  <a:rPr lang="en-US" altLang="ko-KR" sz="9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Modules</a:t>
                </a:r>
                <a:endParaRPr lang="ko-KR" altLang="en-US" sz="9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2" name="모서리가 둥근 직사각형 368"/>
              <p:cNvSpPr/>
              <p:nvPr/>
            </p:nvSpPr>
            <p:spPr bwMode="auto">
              <a:xfrm rot="3461517">
                <a:off x="8515529" y="1453837"/>
                <a:ext cx="755999" cy="252000"/>
              </a:xfrm>
              <a:prstGeom prst="roundRect">
                <a:avLst/>
              </a:prstGeom>
              <a:solidFill>
                <a:srgbClr val="FFFFFF"/>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System</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23" name="직선 연결선 369"/>
              <p:cNvCxnSpPr/>
              <p:nvPr/>
            </p:nvCxnSpPr>
            <p:spPr>
              <a:xfrm flipH="1" flipV="1">
                <a:off x="8602117" y="1112190"/>
                <a:ext cx="89382" cy="148166"/>
              </a:xfrm>
              <a:prstGeom prst="line">
                <a:avLst/>
              </a:prstGeom>
              <a:ln w="3175" cmpd="sng">
                <a:solidFill>
                  <a:srgbClr val="CA4A55"/>
                </a:solidFill>
              </a:ln>
            </p:spPr>
            <p:style>
              <a:lnRef idx="2">
                <a:schemeClr val="accent2"/>
              </a:lnRef>
              <a:fillRef idx="1">
                <a:schemeClr val="lt1"/>
              </a:fillRef>
              <a:effectRef idx="0">
                <a:schemeClr val="accent2"/>
              </a:effectRef>
              <a:fontRef idx="minor">
                <a:schemeClr val="dk1"/>
              </a:fontRef>
            </p:style>
          </p:cxnSp>
        </p:grpSp>
        <p:sp>
          <p:nvSpPr>
            <p:cNvPr id="55" name="TextBox 507"/>
            <p:cNvSpPr txBox="1"/>
            <p:nvPr/>
          </p:nvSpPr>
          <p:spPr>
            <a:xfrm>
              <a:off x="2726084" y="4331293"/>
              <a:ext cx="653711" cy="159126"/>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altLang="ko-KR" sz="900" dirty="0">
                  <a:latin typeface="微软雅黑" panose="020B0503020204020204" pitchFamily="34" charset="-122"/>
                  <a:ea typeface="微软雅黑" panose="020B0503020204020204" pitchFamily="34" charset="-122"/>
                  <a:cs typeface="微软雅黑" panose="020B0503020204020204" pitchFamily="34" charset="-122"/>
                </a:rPr>
                <a:t>Annotation</a:t>
              </a:r>
            </a:p>
          </p:txBody>
        </p:sp>
        <p:sp>
          <p:nvSpPr>
            <p:cNvPr id="56" name="TextBox 508"/>
            <p:cNvSpPr txBox="1"/>
            <p:nvPr/>
          </p:nvSpPr>
          <p:spPr>
            <a:xfrm>
              <a:off x="3099647" y="4547938"/>
              <a:ext cx="1314070" cy="159126"/>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Script Engine / Groovy</a:t>
              </a:r>
            </a:p>
          </p:txBody>
        </p:sp>
        <p:sp>
          <p:nvSpPr>
            <p:cNvPr id="57" name="TextBox 509"/>
            <p:cNvSpPr txBox="1"/>
            <p:nvPr/>
          </p:nvSpPr>
          <p:spPr>
            <a:xfrm>
              <a:off x="3445885" y="4329181"/>
              <a:ext cx="955402" cy="159126"/>
            </a:xfrm>
            <a:prstGeom prst="roundRect">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altLang="ko-KR" sz="900" dirty="0">
                  <a:latin typeface="微软雅黑" panose="020B0503020204020204" pitchFamily="34" charset="-122"/>
                  <a:ea typeface="微软雅黑" panose="020B0503020204020204" pitchFamily="34" charset="-122"/>
                  <a:cs typeface="微软雅黑" panose="020B0503020204020204" pitchFamily="34" charset="-122"/>
                </a:rPr>
                <a:t>Template Engine</a:t>
              </a:r>
            </a:p>
          </p:txBody>
        </p:sp>
        <p:sp>
          <p:nvSpPr>
            <p:cNvPr id="58" name="TextBox 510"/>
            <p:cNvSpPr txBox="1"/>
            <p:nvPr/>
          </p:nvSpPr>
          <p:spPr>
            <a:xfrm>
              <a:off x="1728171" y="3174035"/>
              <a:ext cx="742183" cy="170163"/>
            </a:xfrm>
            <a:prstGeom prst="roundRect">
              <a:avLst>
                <a:gd name="adj" fmla="val 9538"/>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微软雅黑" panose="020B0503020204020204" pitchFamily="34" charset="-122"/>
                  <a:ea typeface="微软雅黑" panose="020B0503020204020204" pitchFamily="34" charset="-122"/>
                  <a:cs typeface="微软雅黑" panose="020B0503020204020204" pitchFamily="34" charset="-122"/>
                </a:rPr>
                <a:t>Label</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TextBox 511"/>
            <p:cNvSpPr txBox="1"/>
            <p:nvPr/>
          </p:nvSpPr>
          <p:spPr>
            <a:xfrm>
              <a:off x="840138" y="2460010"/>
              <a:ext cx="957025" cy="170163"/>
            </a:xfrm>
            <a:prstGeom prst="roundRect">
              <a:avLst>
                <a:gd name="adj" fmla="val 9538"/>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DIY Service</a:t>
              </a:r>
            </a:p>
          </p:txBody>
        </p:sp>
        <p:sp>
          <p:nvSpPr>
            <p:cNvPr id="60" name="TextBox 512"/>
            <p:cNvSpPr txBox="1"/>
            <p:nvPr/>
          </p:nvSpPr>
          <p:spPr>
            <a:xfrm>
              <a:off x="1926914" y="2460010"/>
              <a:ext cx="892036" cy="170163"/>
            </a:xfrm>
            <a:prstGeom prst="roundRect">
              <a:avLst>
                <a:gd name="adj" fmla="val 9538"/>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DIY Template</a:t>
              </a:r>
            </a:p>
          </p:txBody>
        </p:sp>
        <p:sp>
          <p:nvSpPr>
            <p:cNvPr id="61" name="TextBox 513"/>
            <p:cNvSpPr txBox="1"/>
            <p:nvPr/>
          </p:nvSpPr>
          <p:spPr>
            <a:xfrm>
              <a:off x="2943238" y="2460013"/>
              <a:ext cx="1456818" cy="170163"/>
            </a:xfrm>
            <a:prstGeom prst="roundRect">
              <a:avLst>
                <a:gd name="adj" fmla="val 9538"/>
              </a:avLst>
            </a:prstGeom>
            <a:solidFill>
              <a:schemeClr val="bg1">
                <a:lumMod val="50000"/>
              </a:schemeClr>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Configurable Form / Grid</a:t>
              </a:r>
            </a:p>
          </p:txBody>
        </p:sp>
        <p:sp>
          <p:nvSpPr>
            <p:cNvPr id="62" name="TextBox 514"/>
            <p:cNvSpPr txBox="1"/>
            <p:nvPr/>
          </p:nvSpPr>
          <p:spPr>
            <a:xfrm>
              <a:off x="5593254" y="2927904"/>
              <a:ext cx="1140513" cy="159126"/>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微软雅黑" panose="020B0503020204020204" pitchFamily="34" charset="-122"/>
                  <a:ea typeface="微软雅黑" panose="020B0503020204020204" pitchFamily="34" charset="-122"/>
                  <a:cs typeface="微软雅黑" panose="020B0503020204020204" pitchFamily="34" charset="-122"/>
                </a:rPr>
                <a:t>Menu Based Routing</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TextBox 515"/>
            <p:cNvSpPr txBox="1"/>
            <p:nvPr/>
          </p:nvSpPr>
          <p:spPr>
            <a:xfrm>
              <a:off x="7420477" y="2922807"/>
              <a:ext cx="469043" cy="159126"/>
            </a:xfrm>
            <a:prstGeom prst="roundRect">
              <a:avLst/>
            </a:prstGeom>
            <a:solidFill>
              <a:srgbClr val="2D828B"/>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Ajax</a:t>
              </a:r>
            </a:p>
          </p:txBody>
        </p:sp>
        <p:grpSp>
          <p:nvGrpSpPr>
            <p:cNvPr id="64" name="Group 246"/>
            <p:cNvGrpSpPr/>
            <p:nvPr/>
          </p:nvGrpSpPr>
          <p:grpSpPr>
            <a:xfrm>
              <a:off x="4840662" y="2118598"/>
              <a:ext cx="4438266" cy="429061"/>
              <a:chOff x="1699588" y="80214"/>
              <a:chExt cx="4032000" cy="485343"/>
            </a:xfrm>
          </p:grpSpPr>
          <p:sp>
            <p:nvSpPr>
              <p:cNvPr id="103" name="Rectangle 196"/>
              <p:cNvSpPr>
                <a:spLocks noChangeArrowheads="1"/>
              </p:cNvSpPr>
              <p:nvPr/>
            </p:nvSpPr>
            <p:spPr bwMode="auto">
              <a:xfrm>
                <a:off x="1699588" y="80214"/>
                <a:ext cx="4032000" cy="485343"/>
              </a:xfrm>
              <a:prstGeom prst="roundRect">
                <a:avLst>
                  <a:gd name="adj" fmla="val 12177"/>
                </a:avLst>
              </a:prstGeom>
              <a:solidFill>
                <a:schemeClr val="bg2">
                  <a:lumMod val="90000"/>
                </a:schemeClr>
              </a:solidFill>
              <a:ln w="3175" cap="rnd" cmpd="sng">
                <a:noFill/>
                <a:prstDash val="solid"/>
                <a:miter lim="800000"/>
              </a:ln>
            </p:spPr>
            <p:txBody>
              <a:bodyPr/>
              <a:lstStyle/>
              <a:p>
                <a:r>
                  <a:rPr lang="en-US" altLang="ko-KR" sz="9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DIY Layer – </a:t>
                </a:r>
                <a:r>
                  <a:rPr lang="en-US" altLang="ko-KR" sz="90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Configurable Screen</a:t>
                </a:r>
                <a:endParaRPr lang="en-US" altLang="ko-KR" sz="9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 name="TextBox 518"/>
              <p:cNvSpPr txBox="1"/>
              <p:nvPr/>
            </p:nvSpPr>
            <p:spPr>
              <a:xfrm>
                <a:off x="1790663" y="333002"/>
                <a:ext cx="1061934" cy="190637"/>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Configurable Form</a:t>
                </a:r>
              </a:p>
            </p:txBody>
          </p:sp>
          <p:sp>
            <p:nvSpPr>
              <p:cNvPr id="105" name="TextBox 519"/>
              <p:cNvSpPr txBox="1"/>
              <p:nvPr/>
            </p:nvSpPr>
            <p:spPr>
              <a:xfrm>
                <a:off x="3086837" y="342380"/>
                <a:ext cx="1188177" cy="180000"/>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dirty="0">
                    <a:latin typeface="微软雅黑" panose="020B0503020204020204" pitchFamily="34" charset="-122"/>
                    <a:ea typeface="微软雅黑" panose="020B0503020204020204" pitchFamily="34" charset="-122"/>
                    <a:cs typeface="微软雅黑" panose="020B0503020204020204" pitchFamily="34" charset="-122"/>
                  </a:rPr>
                  <a:t>Configurable Grid</a:t>
                </a:r>
              </a:p>
            </p:txBody>
          </p:sp>
          <p:sp>
            <p:nvSpPr>
              <p:cNvPr id="106" name="TextBox 520"/>
              <p:cNvSpPr txBox="1"/>
              <p:nvPr/>
            </p:nvSpPr>
            <p:spPr>
              <a:xfrm>
                <a:off x="4375448" y="341047"/>
                <a:ext cx="1282770" cy="180000"/>
              </a:xfrm>
              <a:prstGeom prst="roundRect">
                <a:avLst/>
              </a:prstGeom>
              <a:solidFill>
                <a:srgbClr val="4A7FC2"/>
              </a:solidFill>
              <a:ln w="3175" cap="flat" cmpd="sng" algn="ctr">
                <a:noFill/>
                <a:prstDash val="solid"/>
                <a:round/>
                <a:headEnd type="none" w="med" len="med"/>
                <a:tailEnd type="none" w="med" len="med"/>
              </a:ln>
              <a:effectLst/>
            </p:spPr>
            <p:txBody>
              <a:bodyPr wrap="none" lIns="0" tIns="0" rIns="0" bIns="46800" anchor="ctr"/>
              <a:lstStyle>
                <a:defPPr>
                  <a:defRPr lang="en-US"/>
                </a:defPPr>
                <a:lvl1pPr algn="ctr">
                  <a:lnSpc>
                    <a:spcPts val="1400"/>
                  </a:lnSpc>
                  <a:defRPr sz="1000">
                    <a:solidFill>
                      <a:schemeClr val="bg1"/>
                    </a:solidFill>
                    <a:latin typeface="Calibri" panose="020F0502020204030204" pitchFamily="34" charset="0"/>
                  </a:defRPr>
                </a:lvl1pPr>
              </a:lstStyle>
              <a:p>
                <a:r>
                  <a:rPr lang="en-US" sz="900">
                    <a:latin typeface="微软雅黑" panose="020B0503020204020204" pitchFamily="34" charset="-122"/>
                    <a:ea typeface="微软雅黑" panose="020B0503020204020204" pitchFamily="34" charset="-122"/>
                    <a:cs typeface="微软雅黑" panose="020B0503020204020204" pitchFamily="34" charset="-122"/>
                  </a:rPr>
                  <a:t>Configurable Template</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그룹 5"/>
            <p:cNvGrpSpPr/>
            <p:nvPr/>
          </p:nvGrpSpPr>
          <p:grpSpPr>
            <a:xfrm>
              <a:off x="712584" y="1348430"/>
              <a:ext cx="3768700" cy="722591"/>
              <a:chOff x="425372" y="1102954"/>
              <a:chExt cx="4004218" cy="817377"/>
            </a:xfrm>
          </p:grpSpPr>
          <p:sp>
            <p:nvSpPr>
              <p:cNvPr id="86" name="원통 250"/>
              <p:cNvSpPr/>
              <p:nvPr/>
            </p:nvSpPr>
            <p:spPr bwMode="auto">
              <a:xfrm rot="16200000">
                <a:off x="2361398" y="-827520"/>
                <a:ext cx="15947" cy="3888000"/>
              </a:xfrm>
              <a:prstGeom prst="can">
                <a:avLst>
                  <a:gd name="adj" fmla="val 71995"/>
                </a:avLst>
              </a:prstGeom>
              <a:solidFill>
                <a:srgbClr val="CA4A55"/>
              </a:solidFill>
              <a:ln w="12700" cap="flat" cmpd="sng" algn="ctr">
                <a:solidFill>
                  <a:srgbClr val="CA4A55"/>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defTabSz="914400" fontAlgn="base">
                  <a:spcBef>
                    <a:spcPct val="20000"/>
                  </a:spcBef>
                  <a:spcAft>
                    <a:spcPct val="0"/>
                  </a:spcAft>
                </a:pPr>
                <a:r>
                  <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rPr>
                  <a:t> </a:t>
                </a:r>
                <a:endParaRPr kumimoji="1" lang="ko-KR"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7" name="원통 257"/>
              <p:cNvSpPr/>
              <p:nvPr/>
            </p:nvSpPr>
            <p:spPr bwMode="auto">
              <a:xfrm rot="16200000">
                <a:off x="2361398" y="-47755"/>
                <a:ext cx="15947" cy="3888000"/>
              </a:xfrm>
              <a:prstGeom prst="can">
                <a:avLst>
                  <a:gd name="adj" fmla="val 71995"/>
                </a:avLst>
              </a:prstGeom>
              <a:solidFill>
                <a:srgbClr val="CA4A55"/>
              </a:solidFill>
              <a:ln w="12700" cap="flat" cmpd="sng" algn="ctr">
                <a:solidFill>
                  <a:srgbClr val="CA4A55"/>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defTabSz="914400" fontAlgn="base">
                  <a:spcBef>
                    <a:spcPct val="20000"/>
                  </a:spcBef>
                  <a:spcAft>
                    <a:spcPct val="0"/>
                  </a:spcAft>
                </a:pPr>
                <a:r>
                  <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rPr>
                  <a:t> </a:t>
                </a:r>
                <a:endParaRPr kumimoji="1" lang="ko-KR"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모서리가 둥근 직사각형 235"/>
              <p:cNvSpPr/>
              <p:nvPr/>
            </p:nvSpPr>
            <p:spPr bwMode="auto">
              <a:xfrm rot="3461517">
                <a:off x="405297" y="1406139"/>
                <a:ext cx="669779" cy="252000"/>
              </a:xfrm>
              <a:prstGeom prst="roundRect">
                <a:avLst/>
              </a:prstGeom>
              <a:solidFill>
                <a:schemeClr val="bg1"/>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latin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System</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 name="모서리가 둥근 직사각형 236"/>
              <p:cNvSpPr/>
              <p:nvPr/>
            </p:nvSpPr>
            <p:spPr bwMode="auto">
              <a:xfrm rot="3461517">
                <a:off x="796405" y="1406139"/>
                <a:ext cx="669779" cy="252000"/>
              </a:xfrm>
              <a:prstGeom prst="roundRect">
                <a:avLst/>
              </a:prstGeom>
              <a:solidFill>
                <a:schemeClr val="bg1"/>
              </a:solidFill>
              <a:ln w="3175" cmpd="sng">
                <a:solidFill>
                  <a:srgbClr val="CA4A5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0" tIns="0" rIns="0" bIns="0" numCol="1" rtlCol="0" anchor="ctr" anchorCtr="0" compatLnSpc="1"/>
              <a:lstStyle/>
              <a:p>
                <a:pPr algn="ctr" eaLnBrk="0" latin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Base</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0" name="모서리가 둥근 직사각형 237"/>
              <p:cNvSpPr/>
              <p:nvPr/>
            </p:nvSpPr>
            <p:spPr bwMode="auto">
              <a:xfrm rot="3461517">
                <a:off x="1187513" y="1406139"/>
                <a:ext cx="669779" cy="252000"/>
              </a:xfrm>
              <a:prstGeom prst="roundRect">
                <a:avLst/>
              </a:prstGeom>
              <a:solidFill>
                <a:schemeClr val="bg1"/>
              </a:solidFill>
              <a:ln w="3175" cmpd="sng">
                <a:solidFill>
                  <a:srgbClr val="CA4A5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0" tIns="0" rIns="0" bIns="0" numCol="1" rtlCol="0" anchor="ctr" anchorCtr="0" compatLnSpc="1"/>
              <a:lstStyle/>
              <a:p>
                <a:pPr algn="ctr" eaLnBrk="0" latin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Custom</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모서리가 둥근 직사각형 238"/>
              <p:cNvSpPr/>
              <p:nvPr/>
            </p:nvSpPr>
            <p:spPr bwMode="auto">
              <a:xfrm rot="3461517">
                <a:off x="1578621" y="1406139"/>
                <a:ext cx="669779" cy="252000"/>
              </a:xfrm>
              <a:prstGeom prst="roundRect">
                <a:avLst/>
              </a:prstGeom>
              <a:solidFill>
                <a:schemeClr val="bg1"/>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latin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Master</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2" name="모서리가 둥근 직사각형 239"/>
              <p:cNvSpPr/>
              <p:nvPr/>
            </p:nvSpPr>
            <p:spPr bwMode="auto">
              <a:xfrm rot="3461517">
                <a:off x="1969729" y="1406139"/>
                <a:ext cx="669779" cy="252000"/>
              </a:xfrm>
              <a:prstGeom prst="roundRect">
                <a:avLst/>
              </a:prstGeom>
              <a:solidFill>
                <a:schemeClr val="bg1"/>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latin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WIP</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3" name="모서리가 둥근 직사각형 240"/>
              <p:cNvSpPr/>
              <p:nvPr/>
            </p:nvSpPr>
            <p:spPr bwMode="auto">
              <a:xfrm rot="3461517">
                <a:off x="2360837" y="1406139"/>
                <a:ext cx="669779" cy="252000"/>
              </a:xfrm>
              <a:prstGeom prst="roundRect">
                <a:avLst/>
              </a:prstGeom>
              <a:solidFill>
                <a:schemeClr val="bg1"/>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latin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Quality</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4" name="모서리가 둥근 직사각형 241"/>
              <p:cNvSpPr/>
              <p:nvPr/>
            </p:nvSpPr>
            <p:spPr bwMode="auto">
              <a:xfrm rot="3461517">
                <a:off x="2751948" y="1406139"/>
                <a:ext cx="669779" cy="252000"/>
              </a:xfrm>
              <a:prstGeom prst="roundRect">
                <a:avLst/>
              </a:prstGeom>
              <a:solidFill>
                <a:schemeClr val="bg1"/>
              </a:solidFill>
              <a:ln w="3175" cmpd="sng">
                <a:solidFill>
                  <a:srgbClr val="CA4A55"/>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0" tIns="0" rIns="0" bIns="0" numCol="1" rtlCol="0" anchor="ctr" anchorCtr="0" compatLnSpc="1"/>
              <a:lstStyle/>
              <a:p>
                <a:pPr algn="ctr" eaLnBrk="0" latinLnBrk="0" hangingPunct="0"/>
                <a:r>
                  <a:rPr lang="en-US" altLang="ko-KR"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rPr>
                  <a:t>Report</a:t>
                </a:r>
                <a:endParaRPr lang="ko-KR" altLang="en-US" sz="900" b="1" dirty="0">
                  <a:solidFill>
                    <a:srgbClr val="BD2A3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5" name="직선 연결선 259"/>
              <p:cNvCxnSpPr/>
              <p:nvPr/>
            </p:nvCxnSpPr>
            <p:spPr>
              <a:xfrm flipH="1" flipV="1">
                <a:off x="2406359" y="1117826"/>
                <a:ext cx="89382" cy="131268"/>
              </a:xfrm>
              <a:prstGeom prst="line">
                <a:avLst/>
              </a:prstGeom>
              <a:ln w="3175">
                <a:solidFill>
                  <a:srgbClr val="CA4A55"/>
                </a:solidFill>
              </a:ln>
              <a:effectLst/>
            </p:spPr>
            <p:style>
              <a:lnRef idx="2">
                <a:schemeClr val="accent1"/>
              </a:lnRef>
              <a:fillRef idx="0">
                <a:schemeClr val="accent1"/>
              </a:fillRef>
              <a:effectRef idx="1">
                <a:schemeClr val="accent1"/>
              </a:effectRef>
              <a:fontRef idx="minor">
                <a:schemeClr val="tx1"/>
              </a:fontRef>
            </p:style>
          </p:cxnSp>
          <p:cxnSp>
            <p:nvCxnSpPr>
              <p:cNvPr id="96" name="직선 연결선 260"/>
              <p:cNvCxnSpPr/>
              <p:nvPr/>
            </p:nvCxnSpPr>
            <p:spPr>
              <a:xfrm flipH="1" flipV="1">
                <a:off x="2018278" y="1117826"/>
                <a:ext cx="89382" cy="131268"/>
              </a:xfrm>
              <a:prstGeom prst="line">
                <a:avLst/>
              </a:prstGeom>
              <a:ln w="3175">
                <a:solidFill>
                  <a:srgbClr val="CA4A55"/>
                </a:solidFill>
              </a:ln>
              <a:effectLst/>
            </p:spPr>
            <p:style>
              <a:lnRef idx="2">
                <a:schemeClr val="accent1"/>
              </a:lnRef>
              <a:fillRef idx="0">
                <a:schemeClr val="accent1"/>
              </a:fillRef>
              <a:effectRef idx="1">
                <a:schemeClr val="accent1"/>
              </a:effectRef>
              <a:fontRef idx="minor">
                <a:schemeClr val="tx1"/>
              </a:fontRef>
            </p:style>
          </p:cxnSp>
          <p:cxnSp>
            <p:nvCxnSpPr>
              <p:cNvPr id="97" name="직선 연결선 261"/>
              <p:cNvCxnSpPr/>
              <p:nvPr/>
            </p:nvCxnSpPr>
            <p:spPr>
              <a:xfrm flipH="1" flipV="1">
                <a:off x="1612016" y="1117826"/>
                <a:ext cx="89382" cy="131268"/>
              </a:xfrm>
              <a:prstGeom prst="line">
                <a:avLst/>
              </a:prstGeom>
              <a:ln w="3175">
                <a:solidFill>
                  <a:srgbClr val="CA4A55"/>
                </a:solidFill>
              </a:ln>
              <a:effectLst/>
            </p:spPr>
            <p:style>
              <a:lnRef idx="2">
                <a:schemeClr val="accent1"/>
              </a:lnRef>
              <a:fillRef idx="0">
                <a:schemeClr val="accent1"/>
              </a:fillRef>
              <a:effectRef idx="1">
                <a:schemeClr val="accent1"/>
              </a:effectRef>
              <a:fontRef idx="minor">
                <a:schemeClr val="tx1"/>
              </a:fontRef>
            </p:style>
          </p:cxnSp>
          <p:cxnSp>
            <p:nvCxnSpPr>
              <p:cNvPr id="98" name="직선 연결선 262"/>
              <p:cNvCxnSpPr/>
              <p:nvPr/>
            </p:nvCxnSpPr>
            <p:spPr>
              <a:xfrm flipH="1" flipV="1">
                <a:off x="1230340" y="1117826"/>
                <a:ext cx="89382" cy="131268"/>
              </a:xfrm>
              <a:prstGeom prst="line">
                <a:avLst/>
              </a:prstGeom>
              <a:ln w="3175">
                <a:solidFill>
                  <a:srgbClr val="CA4A55"/>
                </a:solidFill>
              </a:ln>
              <a:effectLst/>
            </p:spPr>
            <p:style>
              <a:lnRef idx="2">
                <a:schemeClr val="accent1"/>
              </a:lnRef>
              <a:fillRef idx="0">
                <a:schemeClr val="accent1"/>
              </a:fillRef>
              <a:effectRef idx="1">
                <a:schemeClr val="accent1"/>
              </a:effectRef>
              <a:fontRef idx="minor">
                <a:schemeClr val="tx1"/>
              </a:fontRef>
            </p:style>
          </p:cxnSp>
          <p:cxnSp>
            <p:nvCxnSpPr>
              <p:cNvPr id="99" name="직선 연결선 263"/>
              <p:cNvCxnSpPr/>
              <p:nvPr/>
            </p:nvCxnSpPr>
            <p:spPr>
              <a:xfrm flipH="1" flipV="1">
                <a:off x="828238" y="1117826"/>
                <a:ext cx="89382" cy="131268"/>
              </a:xfrm>
              <a:prstGeom prst="line">
                <a:avLst/>
              </a:prstGeom>
              <a:ln w="3175">
                <a:solidFill>
                  <a:srgbClr val="CA4A55"/>
                </a:solidFill>
              </a:ln>
              <a:effectLst/>
            </p:spPr>
            <p:style>
              <a:lnRef idx="2">
                <a:schemeClr val="accent1"/>
              </a:lnRef>
              <a:fillRef idx="0">
                <a:schemeClr val="accent1"/>
              </a:fillRef>
              <a:effectRef idx="1">
                <a:schemeClr val="accent1"/>
              </a:effectRef>
              <a:fontRef idx="minor">
                <a:schemeClr val="tx1"/>
              </a:fontRef>
            </p:style>
          </p:cxnSp>
          <p:cxnSp>
            <p:nvCxnSpPr>
              <p:cNvPr id="100" name="직선 연결선 264"/>
              <p:cNvCxnSpPr/>
              <p:nvPr/>
            </p:nvCxnSpPr>
            <p:spPr>
              <a:xfrm flipH="1" flipV="1">
                <a:off x="457228" y="1117826"/>
                <a:ext cx="89382" cy="131268"/>
              </a:xfrm>
              <a:prstGeom prst="line">
                <a:avLst/>
              </a:prstGeom>
              <a:ln w="3175">
                <a:solidFill>
                  <a:srgbClr val="CA4A55"/>
                </a:solidFill>
              </a:ln>
              <a:effectLst/>
            </p:spPr>
            <p:style>
              <a:lnRef idx="2">
                <a:schemeClr val="accent1"/>
              </a:lnRef>
              <a:fillRef idx="0">
                <a:schemeClr val="accent1"/>
              </a:fillRef>
              <a:effectRef idx="1">
                <a:schemeClr val="accent1"/>
              </a:effectRef>
              <a:fontRef idx="minor">
                <a:schemeClr val="tx1"/>
              </a:fontRef>
            </p:style>
          </p:cxnSp>
          <p:sp>
            <p:nvSpPr>
              <p:cNvPr id="101" name="모서리가 둥근 직사각형 356"/>
              <p:cNvSpPr/>
              <p:nvPr/>
            </p:nvSpPr>
            <p:spPr bwMode="auto">
              <a:xfrm>
                <a:off x="3819904" y="1102954"/>
                <a:ext cx="609686" cy="817377"/>
              </a:xfrm>
              <a:prstGeom prst="roundRect">
                <a:avLst>
                  <a:gd name="adj" fmla="val 7149"/>
                </a:avLst>
              </a:prstGeom>
              <a:solidFill>
                <a:srgbClr val="CA4A55"/>
              </a:solidFill>
              <a:ln w="3175" cap="flat" cmpd="sng" algn="ctr">
                <a:noFill/>
                <a:prstDash val="solid"/>
                <a:round/>
                <a:headEnd type="none" w="med" len="med"/>
                <a:tailEnd type="none" w="med" len="med"/>
              </a:ln>
              <a:effectLst/>
            </p:spPr>
            <p:txBody>
              <a:bodyPr vert="horz" wrap="none" lIns="36000" tIns="0" rIns="0" bIns="0" numCol="1" rtlCol="0" anchor="ctr" anchorCtr="0" compatLnSpc="1"/>
              <a:lstStyle/>
              <a:p>
                <a:pPr eaLnBrk="0" latinLnBrk="0" hangingPunct="0"/>
                <a:r>
                  <a:rPr lang="en-US" altLang="ko-KR" sz="9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Business</a:t>
                </a:r>
              </a:p>
              <a:p>
                <a:pPr eaLnBrk="0" latinLnBrk="0" hangingPunct="0"/>
                <a:r>
                  <a:rPr lang="en-US" altLang="ko-KR" sz="9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Modules</a:t>
                </a:r>
                <a:endParaRPr lang="ko-KR" altLang="en-US" sz="9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2" name="직선 연결선 258"/>
              <p:cNvCxnSpPr/>
              <p:nvPr/>
            </p:nvCxnSpPr>
            <p:spPr>
              <a:xfrm flipH="1" flipV="1">
                <a:off x="2807308" y="1126618"/>
                <a:ext cx="89379" cy="131268"/>
              </a:xfrm>
              <a:prstGeom prst="line">
                <a:avLst/>
              </a:prstGeom>
              <a:ln w="3175">
                <a:solidFill>
                  <a:srgbClr val="CA4A55"/>
                </a:solidFill>
              </a:ln>
              <a:effectLst/>
            </p:spPr>
            <p:style>
              <a:lnRef idx="2">
                <a:schemeClr val="accent1"/>
              </a:lnRef>
              <a:fillRef idx="0">
                <a:schemeClr val="accent1"/>
              </a:fillRef>
              <a:effectRef idx="1">
                <a:schemeClr val="accent1"/>
              </a:effectRef>
              <a:fontRef idx="minor">
                <a:schemeClr val="tx1"/>
              </a:fontRef>
            </p:style>
          </p:cxnSp>
        </p:grpSp>
        <p:grpSp>
          <p:nvGrpSpPr>
            <p:cNvPr id="66" name="그룹 6"/>
            <p:cNvGrpSpPr/>
            <p:nvPr/>
          </p:nvGrpSpPr>
          <p:grpSpPr>
            <a:xfrm>
              <a:off x="2980481" y="5372998"/>
              <a:ext cx="3596295" cy="849674"/>
              <a:chOff x="2531774" y="5598912"/>
              <a:chExt cx="4229068" cy="1038480"/>
            </a:xfrm>
          </p:grpSpPr>
          <p:grpSp>
            <p:nvGrpSpPr>
              <p:cNvPr id="67" name="그룹 88"/>
              <p:cNvGrpSpPr/>
              <p:nvPr/>
            </p:nvGrpSpPr>
            <p:grpSpPr>
              <a:xfrm>
                <a:off x="3408268" y="5598912"/>
                <a:ext cx="2517563" cy="1038480"/>
                <a:chOff x="3370306" y="5729873"/>
                <a:chExt cx="2517562" cy="1038480"/>
              </a:xfrm>
            </p:grpSpPr>
            <p:grpSp>
              <p:nvGrpSpPr>
                <p:cNvPr id="75" name="그룹 87"/>
                <p:cNvGrpSpPr/>
                <p:nvPr/>
              </p:nvGrpSpPr>
              <p:grpSpPr>
                <a:xfrm>
                  <a:off x="3370306" y="5729873"/>
                  <a:ext cx="2517562" cy="1038480"/>
                  <a:chOff x="3347375" y="5456783"/>
                  <a:chExt cx="2517562" cy="1038480"/>
                </a:xfrm>
              </p:grpSpPr>
              <p:sp>
                <p:nvSpPr>
                  <p:cNvPr id="82" name="Striped Right Arrow 81"/>
                  <p:cNvSpPr/>
                  <p:nvPr/>
                </p:nvSpPr>
                <p:spPr>
                  <a:xfrm flipV="1">
                    <a:off x="4871037" y="5682252"/>
                    <a:ext cx="539635" cy="523705"/>
                  </a:xfrm>
                  <a:prstGeom prst="stripedRightArrow">
                    <a:avLst>
                      <a:gd name="adj1" fmla="val 50000"/>
                      <a:gd name="adj2" fmla="val 51711"/>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3" name="Striped Right Arrow 82"/>
                  <p:cNvSpPr/>
                  <p:nvPr/>
                </p:nvSpPr>
                <p:spPr>
                  <a:xfrm rot="10800000">
                    <a:off x="3716981" y="5682252"/>
                    <a:ext cx="539635" cy="523705"/>
                  </a:xfrm>
                  <a:prstGeom prst="stripedRightArrow">
                    <a:avLst>
                      <a:gd name="adj1" fmla="val 50000"/>
                      <a:gd name="adj2" fmla="val 46577"/>
                    </a:avLst>
                  </a:prstGeom>
                  <a:solidFill>
                    <a:schemeClr val="bg1">
                      <a:lumMod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4" name="Rectangle 84"/>
                  <p:cNvSpPr/>
                  <p:nvPr/>
                </p:nvSpPr>
                <p:spPr>
                  <a:xfrm>
                    <a:off x="3939179" y="5456783"/>
                    <a:ext cx="1326348" cy="3599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(Ajax – JSON)</a:t>
                    </a:r>
                  </a:p>
                  <a:p>
                    <a:pPr algn="ctr"/>
                    <a:r>
                      <a:rPr lang="en-US" altLang="ko-KR" sz="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HTTP/REST </a:t>
                    </a:r>
                  </a:p>
                  <a:p>
                    <a:pPr algn="ctr"/>
                    <a:endParaRPr lang="en-US" sz="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Rectangle 92"/>
                  <p:cNvSpPr/>
                  <p:nvPr/>
                </p:nvSpPr>
                <p:spPr>
                  <a:xfrm>
                    <a:off x="3347375" y="6078409"/>
                    <a:ext cx="2517562" cy="4168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7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WebSocket</a:t>
                    </a:r>
                    <a:br>
                      <a:rPr lang="en-US" sz="7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en-US" sz="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(Publish/Subscribe  JSON Message)</a:t>
                    </a:r>
                  </a:p>
                </p:txBody>
              </p:sp>
            </p:grpSp>
            <p:sp>
              <p:nvSpPr>
                <p:cNvPr id="76" name="Rectangle 79"/>
                <p:cNvSpPr/>
                <p:nvPr/>
              </p:nvSpPr>
              <p:spPr>
                <a:xfrm flipV="1">
                  <a:off x="4305324"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 name="Rectangle 79"/>
                <p:cNvSpPr/>
                <p:nvPr/>
              </p:nvSpPr>
              <p:spPr>
                <a:xfrm flipV="1">
                  <a:off x="4404738"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8" name="Rectangle 79"/>
                <p:cNvSpPr/>
                <p:nvPr/>
              </p:nvSpPr>
              <p:spPr>
                <a:xfrm flipV="1">
                  <a:off x="4503028"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9" name="Rectangle 79"/>
                <p:cNvSpPr/>
                <p:nvPr/>
              </p:nvSpPr>
              <p:spPr>
                <a:xfrm flipV="1">
                  <a:off x="4602442"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Rectangle 79"/>
                <p:cNvSpPr/>
                <p:nvPr/>
              </p:nvSpPr>
              <p:spPr>
                <a:xfrm flipV="1">
                  <a:off x="4696564"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Rectangle 79"/>
                <p:cNvSpPr/>
                <p:nvPr/>
              </p:nvSpPr>
              <p:spPr>
                <a:xfrm flipV="1">
                  <a:off x="4795978" y="6089873"/>
                  <a:ext cx="72000" cy="257951"/>
                </a:xfrm>
                <a:prstGeom prst="rect">
                  <a:avLst/>
                </a:prstGeom>
                <a:solidFill>
                  <a:srgbClr val="7F7F7F"/>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8" name="Group 202"/>
              <p:cNvGrpSpPr/>
              <p:nvPr/>
            </p:nvGrpSpPr>
            <p:grpSpPr>
              <a:xfrm>
                <a:off x="2531774" y="5609505"/>
                <a:ext cx="4229068" cy="966488"/>
                <a:chOff x="2656944" y="5609505"/>
                <a:chExt cx="4229068" cy="966488"/>
              </a:xfrm>
            </p:grpSpPr>
            <p:sp>
              <p:nvSpPr>
                <p:cNvPr id="71" name="Oval 203"/>
                <p:cNvSpPr/>
                <p:nvPr/>
              </p:nvSpPr>
              <p:spPr>
                <a:xfrm>
                  <a:off x="2686863" y="5609505"/>
                  <a:ext cx="966488" cy="966488"/>
                </a:xfrm>
                <a:prstGeom prst="ellipse">
                  <a:avLst/>
                </a:prstGeom>
                <a:solidFill>
                  <a:schemeClr val="tx1">
                    <a:lumMod val="85000"/>
                    <a:lumOff val="15000"/>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608400" rtlCol="0" anchor="ctr"/>
                <a:lstStyle/>
                <a:p>
                  <a:pPr>
                    <a:lnSpc>
                      <a:spcPct val="120000"/>
                    </a:lnSpc>
                  </a:pPr>
                  <a:endParaRPr lang="en-US" altLang="ko-KR" sz="1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2" name="TextBox 474"/>
                <p:cNvSpPr txBox="1"/>
                <p:nvPr/>
              </p:nvSpPr>
              <p:spPr>
                <a:xfrm>
                  <a:off x="2656944" y="6179022"/>
                  <a:ext cx="1008113" cy="282125"/>
                </a:xfrm>
                <a:prstGeom prst="rect">
                  <a:avLst/>
                </a:prstGeom>
                <a:noFill/>
              </p:spPr>
              <p:txBody>
                <a:bodyPr wrap="square" rtlCol="0">
                  <a:spAutoFit/>
                </a:bodyPr>
                <a:lstStyle/>
                <a:p>
                  <a:pPr algn="ctr"/>
                  <a:r>
                    <a:rPr lang="en-US" altLang="ko-KR" sz="9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Server Side</a:t>
                  </a:r>
                  <a:endParaRPr lang="ko-KR" altLang="en-US" sz="9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Oval 205"/>
                <p:cNvSpPr/>
                <p:nvPr/>
              </p:nvSpPr>
              <p:spPr>
                <a:xfrm>
                  <a:off x="5907819" y="5609505"/>
                  <a:ext cx="966488" cy="966488"/>
                </a:xfrm>
                <a:prstGeom prst="ellipse">
                  <a:avLst/>
                </a:prstGeom>
                <a:solidFill>
                  <a:schemeClr val="tx1">
                    <a:lumMod val="85000"/>
                    <a:lumOff val="15000"/>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608400" rtlCol="0" anchor="ctr"/>
                <a:lstStyle/>
                <a:p>
                  <a:pPr>
                    <a:lnSpc>
                      <a:spcPct val="120000"/>
                    </a:lnSpc>
                  </a:pPr>
                  <a:endParaRPr lang="en-US" altLang="ko-KR" sz="1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TextBox 476"/>
                <p:cNvSpPr txBox="1"/>
                <p:nvPr/>
              </p:nvSpPr>
              <p:spPr>
                <a:xfrm>
                  <a:off x="5877899" y="6179022"/>
                  <a:ext cx="1008113" cy="282125"/>
                </a:xfrm>
                <a:prstGeom prst="rect">
                  <a:avLst/>
                </a:prstGeom>
                <a:noFill/>
              </p:spPr>
              <p:txBody>
                <a:bodyPr wrap="square" rtlCol="0">
                  <a:spAutoFit/>
                </a:bodyPr>
                <a:lstStyle/>
                <a:p>
                  <a:pPr algn="ctr"/>
                  <a:r>
                    <a:rPr lang="en-US" altLang="ko-KR" sz="9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Client Side</a:t>
                  </a:r>
                  <a:endParaRPr lang="ko-KR" altLang="en-US" sz="9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69" name="Picture 207" descr="2.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827266" y="5764568"/>
                <a:ext cx="432000" cy="432000"/>
              </a:xfrm>
              <a:prstGeom prst="rect">
                <a:avLst/>
              </a:prstGeom>
            </p:spPr>
          </p:pic>
          <p:pic>
            <p:nvPicPr>
              <p:cNvPr id="70" name="Picture 208" descr="3.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69705" y="5777625"/>
                <a:ext cx="395998" cy="395998"/>
              </a:xfrm>
              <a:prstGeom prst="rect">
                <a:avLst/>
              </a:prstGeom>
            </p:spPr>
          </p:pic>
        </p:grpSp>
      </p:grpSp>
    </p:spTree>
    <p:extLst>
      <p:ext uri="{BB962C8B-B14F-4D97-AF65-F5344CB8AC3E}">
        <p14:creationId xmlns:p14="http://schemas.microsoft.com/office/powerpoint/2010/main" val="3916529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19</a:t>
            </a:fld>
            <a:endParaRPr lang="ko-KR" altLang="en-US" dirty="0"/>
          </a:p>
        </p:txBody>
      </p:sp>
      <p:pic>
        <p:nvPicPr>
          <p:cNvPr id="4" name="그림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9670" y="4450076"/>
            <a:ext cx="2419492" cy="1686607"/>
          </a:xfrm>
          <a:prstGeom prst="rect">
            <a:avLst/>
          </a:prstGeom>
        </p:spPr>
      </p:pic>
      <p:pic>
        <p:nvPicPr>
          <p:cNvPr id="5" name="그림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3735" y="1026885"/>
            <a:ext cx="3148445" cy="1696274"/>
          </a:xfrm>
          <a:prstGeom prst="rect">
            <a:avLst/>
          </a:prstGeom>
        </p:spPr>
      </p:pic>
      <p:pic>
        <p:nvPicPr>
          <p:cNvPr id="6" name="그림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5598" y="1233342"/>
            <a:ext cx="1238588" cy="23379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139700">
              <a:schemeClr val="accent1">
                <a:satMod val="175000"/>
                <a:alpha val="40000"/>
              </a:schemeClr>
            </a:glow>
          </a:effectLst>
        </p:spPr>
      </p:pic>
      <p:pic>
        <p:nvPicPr>
          <p:cNvPr id="7" name="그림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24192" y="845055"/>
            <a:ext cx="2528125" cy="1696274"/>
          </a:xfrm>
          <a:prstGeom prst="rect">
            <a:avLst/>
          </a:prstGeom>
        </p:spPr>
      </p:pic>
      <p:sp>
        <p:nvSpPr>
          <p:cNvPr id="8" name="텍스트 상자 7"/>
          <p:cNvSpPr txBox="1"/>
          <p:nvPr/>
        </p:nvSpPr>
        <p:spPr>
          <a:xfrm>
            <a:off x="8341924" y="1462360"/>
            <a:ext cx="1697182" cy="400110"/>
          </a:xfrm>
          <a:prstGeom prst="rect">
            <a:avLst/>
          </a:prstGeom>
          <a:noFill/>
        </p:spPr>
        <p:txBody>
          <a:bodyPr wrap="square" rtlCol="0">
            <a:spAutoFit/>
          </a:bodyPr>
          <a:lstStyle/>
          <a:p>
            <a:pPr algn="ctr"/>
            <a:r>
              <a:rPr kumimoji="1" lang="zh-CN" altLang="en-US" sz="2000" i="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计划管理</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그림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56556" y="2708920"/>
            <a:ext cx="2516890" cy="1696274"/>
          </a:xfrm>
          <a:prstGeom prst="rect">
            <a:avLst/>
          </a:prstGeom>
        </p:spPr>
      </p:pic>
      <p:sp>
        <p:nvSpPr>
          <p:cNvPr id="10" name="텍스트 상자 9"/>
          <p:cNvSpPr txBox="1"/>
          <p:nvPr/>
        </p:nvSpPr>
        <p:spPr>
          <a:xfrm>
            <a:off x="5366410" y="3325303"/>
            <a:ext cx="1697182" cy="400110"/>
          </a:xfrm>
          <a:prstGeom prst="rect">
            <a:avLst/>
          </a:prstGeom>
          <a:noFill/>
        </p:spPr>
        <p:txBody>
          <a:bodyPr wrap="square" rtlCol="0">
            <a:spAutoFit/>
          </a:bodyPr>
          <a:lstStyle/>
          <a:p>
            <a:pPr algn="ctr"/>
            <a:r>
              <a:rPr kumimoji="1" lang="zh-CN"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维修管理</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텍스트 상자 10"/>
          <p:cNvSpPr txBox="1"/>
          <p:nvPr/>
        </p:nvSpPr>
        <p:spPr>
          <a:xfrm>
            <a:off x="2834998" y="1644189"/>
            <a:ext cx="1697182" cy="400110"/>
          </a:xfrm>
          <a:prstGeom prst="rect">
            <a:avLst/>
          </a:prstGeom>
          <a:noFill/>
        </p:spPr>
        <p:txBody>
          <a:bodyPr wrap="square" rtlCol="0">
            <a:spAutoFit/>
          </a:bodyPr>
          <a:lstStyle/>
          <a:p>
            <a:pPr algn="ctr"/>
            <a:r>
              <a:rPr kumimoji="1" lang="zh-CN"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系统功能</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그림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56829" y="4450076"/>
            <a:ext cx="2495489" cy="1680230"/>
          </a:xfrm>
          <a:prstGeom prst="rect">
            <a:avLst/>
          </a:prstGeom>
        </p:spPr>
      </p:pic>
      <p:sp>
        <p:nvSpPr>
          <p:cNvPr id="13" name="텍스트 상자 12"/>
          <p:cNvSpPr txBox="1"/>
          <p:nvPr/>
        </p:nvSpPr>
        <p:spPr>
          <a:xfrm>
            <a:off x="8255981" y="5204812"/>
            <a:ext cx="1697182" cy="400110"/>
          </a:xfrm>
          <a:prstGeom prst="rect">
            <a:avLst/>
          </a:prstGeom>
          <a:noFill/>
        </p:spPr>
        <p:txBody>
          <a:bodyPr wrap="square" rtlCol="0">
            <a:spAutoFit/>
          </a:bodyPr>
          <a:lstStyle/>
          <a:p>
            <a:pPr algn="ctr"/>
            <a:r>
              <a:rPr kumimoji="1" lang="en-US" altLang="ko-KR"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Report</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그림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68513" y="4450076"/>
            <a:ext cx="2516169" cy="1686607"/>
          </a:xfrm>
          <a:prstGeom prst="rect">
            <a:avLst/>
          </a:prstGeom>
        </p:spPr>
      </p:pic>
      <p:sp>
        <p:nvSpPr>
          <p:cNvPr id="15" name="텍스트 상자 14"/>
          <p:cNvSpPr txBox="1"/>
          <p:nvPr/>
        </p:nvSpPr>
        <p:spPr>
          <a:xfrm>
            <a:off x="5372027" y="5144018"/>
            <a:ext cx="1697182" cy="400110"/>
          </a:xfrm>
          <a:prstGeom prst="rect">
            <a:avLst/>
          </a:prstGeom>
          <a:noFill/>
        </p:spPr>
        <p:txBody>
          <a:bodyPr wrap="square" rtlCol="0">
            <a:spAutoFit/>
          </a:bodyPr>
          <a:lstStyle/>
          <a:p>
            <a:pPr algn="ctr"/>
            <a:r>
              <a:rPr kumimoji="1" lang="en-US" altLang="ko-KR"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Report</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그림 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24192" y="2708920"/>
            <a:ext cx="2516748" cy="1695361"/>
          </a:xfrm>
          <a:prstGeom prst="rect">
            <a:avLst/>
          </a:prstGeom>
        </p:spPr>
      </p:pic>
      <p:sp>
        <p:nvSpPr>
          <p:cNvPr id="17" name="텍스트 상자 17"/>
          <p:cNvSpPr txBox="1"/>
          <p:nvPr/>
        </p:nvSpPr>
        <p:spPr>
          <a:xfrm>
            <a:off x="8233976" y="3402861"/>
            <a:ext cx="1697182" cy="400110"/>
          </a:xfrm>
          <a:prstGeom prst="rect">
            <a:avLst/>
          </a:prstGeom>
          <a:noFill/>
        </p:spPr>
        <p:txBody>
          <a:bodyPr wrap="square" rtlCol="0">
            <a:spAutoFit/>
          </a:bodyPr>
          <a:lstStyle/>
          <a:p>
            <a:pPr algn="ctr"/>
            <a:r>
              <a:rPr kumimoji="1" lang="zh-CN"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不良管理</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그림 1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56556" y="845055"/>
            <a:ext cx="2591668" cy="1696274"/>
          </a:xfrm>
          <a:prstGeom prst="rect">
            <a:avLst/>
          </a:prstGeom>
        </p:spPr>
      </p:pic>
      <p:sp>
        <p:nvSpPr>
          <p:cNvPr id="19" name="텍스트 상자 19"/>
          <p:cNvSpPr txBox="1"/>
          <p:nvPr/>
        </p:nvSpPr>
        <p:spPr>
          <a:xfrm>
            <a:off x="5403799" y="1461968"/>
            <a:ext cx="1697182" cy="400110"/>
          </a:xfrm>
          <a:prstGeom prst="rect">
            <a:avLst/>
          </a:prstGeom>
          <a:noFill/>
        </p:spPr>
        <p:txBody>
          <a:bodyPr wrap="square" rtlCol="0">
            <a:spAutoFit/>
          </a:bodyPr>
          <a:lstStyle/>
          <a:p>
            <a:pPr algn="ctr"/>
            <a:r>
              <a:rPr kumimoji="1" lang="zh-CN"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基础数据</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텍스트 상자 21"/>
          <p:cNvSpPr txBox="1"/>
          <p:nvPr/>
        </p:nvSpPr>
        <p:spPr>
          <a:xfrm>
            <a:off x="1751486" y="5137442"/>
            <a:ext cx="2500139" cy="400110"/>
          </a:xfrm>
          <a:prstGeom prst="rect">
            <a:avLst/>
          </a:prstGeom>
          <a:noFill/>
        </p:spPr>
        <p:txBody>
          <a:bodyPr wrap="square" rtlCol="0">
            <a:spAutoFit/>
          </a:bodyPr>
          <a:lstStyle/>
          <a:p>
            <a:pPr algn="ctr"/>
            <a:r>
              <a:rPr kumimoji="1" lang="zh-CN"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作业者界面</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제목 1">
            <a:extLst>
              <a:ext uri="{FF2B5EF4-FFF2-40B4-BE49-F238E27FC236}">
                <a16:creationId xmlns:a16="http://schemas.microsoft.com/office/drawing/2014/main" id="{0C7D8970-4CB6-4719-ACDE-76DD3623E7D7}"/>
              </a:ext>
            </a:extLst>
          </p:cNvPr>
          <p:cNvSpPr>
            <a:spLocks noGrp="1"/>
          </p:cNvSpPr>
          <p:nvPr>
            <p:ph type="title"/>
          </p:nvPr>
        </p:nvSpPr>
        <p:spPr>
          <a:xfrm>
            <a:off x="695400" y="106748"/>
            <a:ext cx="11017224" cy="416847"/>
          </a:xfrm>
        </p:spPr>
        <p:txBody>
          <a:bodyPr/>
          <a:lstStyle/>
          <a:p>
            <a:r>
              <a:rPr kumimoji="1" lang="en-GB" altLang="ko-KR" dirty="0"/>
              <a:t>X-MES (Sample)</a:t>
            </a:r>
            <a:endParaRPr kumimoji="1" lang="ko-KR" altLang="en-US" dirty="0"/>
          </a:p>
        </p:txBody>
      </p:sp>
    </p:spTree>
    <p:extLst>
      <p:ext uri="{BB962C8B-B14F-4D97-AF65-F5344CB8AC3E}">
        <p14:creationId xmlns:p14="http://schemas.microsoft.com/office/powerpoint/2010/main" val="303489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4">
            <a:extLst>
              <a:ext uri="{FF2B5EF4-FFF2-40B4-BE49-F238E27FC236}">
                <a16:creationId xmlns:a16="http://schemas.microsoft.com/office/drawing/2014/main" id="{644618C4-0462-274F-8480-A42216B8A6B9}"/>
              </a:ext>
            </a:extLst>
          </p:cNvPr>
          <p:cNvSpPr>
            <a:spLocks noGrp="1"/>
          </p:cNvSpPr>
          <p:nvPr>
            <p:ph type="body" sz="quarter" idx="13"/>
          </p:nvPr>
        </p:nvSpPr>
        <p:spPr/>
        <p:txBody>
          <a:bodyPr>
            <a:normAutofit lnSpcReduction="10000"/>
          </a:bodyPr>
          <a:lstStyle/>
          <a:p>
            <a:r>
              <a:rPr kumimoji="1" lang="ko-KR" altLang="en-US" dirty="0" err="1"/>
              <a:t>公司介绍</a:t>
            </a:r>
            <a:endParaRPr kumimoji="1" lang="ko-KR" altLang="en-US" dirty="0"/>
          </a:p>
        </p:txBody>
      </p:sp>
      <p:sp>
        <p:nvSpPr>
          <p:cNvPr id="9" name="텍스트 개체 틀 5">
            <a:extLst>
              <a:ext uri="{FF2B5EF4-FFF2-40B4-BE49-F238E27FC236}">
                <a16:creationId xmlns:a16="http://schemas.microsoft.com/office/drawing/2014/main" id="{E06D7969-F010-A443-B088-799328993B62}"/>
              </a:ext>
            </a:extLst>
          </p:cNvPr>
          <p:cNvSpPr>
            <a:spLocks noGrp="1"/>
          </p:cNvSpPr>
          <p:nvPr>
            <p:ph type="body" sz="quarter" idx="14"/>
          </p:nvPr>
        </p:nvSpPr>
        <p:spPr/>
        <p:txBody>
          <a:bodyPr>
            <a:normAutofit lnSpcReduction="10000"/>
          </a:bodyPr>
          <a:lstStyle/>
          <a:p>
            <a:r>
              <a:rPr kumimoji="1" lang="ko-KR" altLang="en-US" dirty="0" err="1"/>
              <a:t>实施方案</a:t>
            </a:r>
            <a:endParaRPr kumimoji="1" lang="ko-KR" altLang="en-US" dirty="0"/>
          </a:p>
        </p:txBody>
      </p:sp>
      <p:sp>
        <p:nvSpPr>
          <p:cNvPr id="10" name="텍스트 개체 틀 6">
            <a:extLst>
              <a:ext uri="{FF2B5EF4-FFF2-40B4-BE49-F238E27FC236}">
                <a16:creationId xmlns:a16="http://schemas.microsoft.com/office/drawing/2014/main" id="{9E77A234-BBD9-6B40-B8F8-9F8E19476171}"/>
              </a:ext>
            </a:extLst>
          </p:cNvPr>
          <p:cNvSpPr>
            <a:spLocks noGrp="1"/>
          </p:cNvSpPr>
          <p:nvPr>
            <p:ph type="body" sz="quarter" idx="15"/>
          </p:nvPr>
        </p:nvSpPr>
        <p:spPr/>
        <p:txBody>
          <a:bodyPr>
            <a:normAutofit lnSpcReduction="10000"/>
          </a:bodyPr>
          <a:lstStyle/>
          <a:p>
            <a:r>
              <a:rPr kumimoji="1" lang="zh-CN" altLang="en-US" dirty="0"/>
              <a:t>产品介绍</a:t>
            </a:r>
            <a:endParaRPr kumimoji="1" lang="ko-KR" altLang="en-US" dirty="0"/>
          </a:p>
        </p:txBody>
      </p:sp>
      <p:sp>
        <p:nvSpPr>
          <p:cNvPr id="11" name="텍스트 개체 틀 7">
            <a:extLst>
              <a:ext uri="{FF2B5EF4-FFF2-40B4-BE49-F238E27FC236}">
                <a16:creationId xmlns:a16="http://schemas.microsoft.com/office/drawing/2014/main" id="{BDF780E2-D3DB-2B43-9FC0-81AD8865D870}"/>
              </a:ext>
            </a:extLst>
          </p:cNvPr>
          <p:cNvSpPr>
            <a:spLocks noGrp="1"/>
          </p:cNvSpPr>
          <p:nvPr>
            <p:ph type="body" sz="quarter" idx="16"/>
          </p:nvPr>
        </p:nvSpPr>
        <p:spPr/>
        <p:txBody>
          <a:bodyPr>
            <a:normAutofit lnSpcReduction="10000"/>
          </a:bodyPr>
          <a:lstStyle/>
          <a:p>
            <a:r>
              <a:rPr kumimoji="1" lang="zh-CN" altLang="en-US" dirty="0"/>
              <a:t>案例介绍</a:t>
            </a:r>
            <a:endParaRPr kumimoji="1" lang="ko-KR" altLang="en-US" dirty="0"/>
          </a:p>
        </p:txBody>
      </p:sp>
      <p:sp>
        <p:nvSpPr>
          <p:cNvPr id="12" name="텍스트 개체 틀 8">
            <a:extLst>
              <a:ext uri="{FF2B5EF4-FFF2-40B4-BE49-F238E27FC236}">
                <a16:creationId xmlns:a16="http://schemas.microsoft.com/office/drawing/2014/main" id="{6AF4FBE7-0489-D745-9E4B-5961A555E7DC}"/>
              </a:ext>
            </a:extLst>
          </p:cNvPr>
          <p:cNvSpPr>
            <a:spLocks noGrp="1"/>
          </p:cNvSpPr>
          <p:nvPr>
            <p:ph type="body" sz="quarter" idx="17"/>
          </p:nvPr>
        </p:nvSpPr>
        <p:spPr>
          <a:xfrm>
            <a:off x="4829759" y="2751146"/>
            <a:ext cx="4419356" cy="531090"/>
          </a:xfrm>
        </p:spPr>
        <p:txBody>
          <a:bodyPr>
            <a:normAutofit lnSpcReduction="10000"/>
          </a:bodyPr>
          <a:lstStyle/>
          <a:p>
            <a:r>
              <a:rPr kumimoji="1" lang="zh-CN" altLang="en-US" dirty="0"/>
              <a:t>技术方案</a:t>
            </a:r>
            <a:endParaRPr kumimoji="1" lang="ko-KR" altLang="en-US" dirty="0"/>
          </a:p>
        </p:txBody>
      </p:sp>
      <p:sp>
        <p:nvSpPr>
          <p:cNvPr id="13" name="텍스트 개체 틀 9">
            <a:extLst>
              <a:ext uri="{FF2B5EF4-FFF2-40B4-BE49-F238E27FC236}">
                <a16:creationId xmlns:a16="http://schemas.microsoft.com/office/drawing/2014/main" id="{170EB4FD-1062-BE4A-83C0-F27BB2AD5747}"/>
              </a:ext>
            </a:extLst>
          </p:cNvPr>
          <p:cNvSpPr>
            <a:spLocks noGrp="1"/>
          </p:cNvSpPr>
          <p:nvPr>
            <p:ph type="body" sz="quarter" idx="18"/>
          </p:nvPr>
        </p:nvSpPr>
        <p:spPr/>
        <p:txBody>
          <a:bodyPr>
            <a:normAutofit lnSpcReduction="10000"/>
          </a:bodyPr>
          <a:lstStyle/>
          <a:p>
            <a:r>
              <a:rPr kumimoji="1" lang="zh-CN" altLang="en-US" dirty="0"/>
              <a:t>非功能性方案</a:t>
            </a:r>
            <a:endParaRPr lang="ko-KR" altLang="en-US" dirty="0"/>
          </a:p>
        </p:txBody>
      </p:sp>
    </p:spTree>
    <p:extLst>
      <p:ext uri="{BB962C8B-B14F-4D97-AF65-F5344CB8AC3E}">
        <p14:creationId xmlns:p14="http://schemas.microsoft.com/office/powerpoint/2010/main" val="52502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X-</a:t>
            </a:r>
            <a:r>
              <a:rPr kumimoji="1" lang="en-US" altLang="zh-CN" dirty="0"/>
              <a:t>Monitoring</a:t>
            </a:r>
            <a:r>
              <a:rPr kumimoji="1" lang="ko-KR" altLang="en-US" dirty="0"/>
              <a:t> </a:t>
            </a:r>
            <a:r>
              <a:rPr kumimoji="1" lang="ko-KR" altLang="en-US" dirty="0" err="1"/>
              <a:t>特征</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20</a:t>
            </a:fld>
            <a:endParaRPr lang="ko-KR" altLang="en-US" dirty="0"/>
          </a:p>
        </p:txBody>
      </p:sp>
      <p:pic>
        <p:nvPicPr>
          <p:cNvPr id="4" name="그림 21"/>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04432" y="4682620"/>
            <a:ext cx="9413040" cy="1511939"/>
          </a:xfrm>
          <a:prstGeom prst="rect">
            <a:avLst/>
          </a:prstGeom>
        </p:spPr>
      </p:pic>
      <p:pic>
        <p:nvPicPr>
          <p:cNvPr id="5" name="그림 25"/>
          <p:cNvPicPr>
            <a:picLocks noChangeAspect="1"/>
          </p:cNvPicPr>
          <p:nvPr/>
        </p:nvPicPr>
        <p:blipFill>
          <a:blip r:embed="rId3" cstate="email">
            <a:clrChange>
              <a:clrFrom>
                <a:srgbClr val="F2F3F3"/>
              </a:clrFrom>
              <a:clrTo>
                <a:srgbClr val="F2F3F3">
                  <a:alpha val="0"/>
                </a:srgbClr>
              </a:clrTo>
            </a:clrChange>
            <a:extLst>
              <a:ext uri="{28A0092B-C50C-407E-A947-70E740481C1C}">
                <a14:useLocalDpi xmlns:a14="http://schemas.microsoft.com/office/drawing/2010/main"/>
              </a:ext>
            </a:extLst>
          </a:blip>
          <a:stretch>
            <a:fillRect/>
          </a:stretch>
        </p:blipFill>
        <p:spPr>
          <a:xfrm>
            <a:off x="1968178" y="692696"/>
            <a:ext cx="8255644" cy="3816426"/>
          </a:xfrm>
          <a:prstGeom prst="rect">
            <a:avLst/>
          </a:prstGeom>
          <a:noFill/>
        </p:spPr>
      </p:pic>
    </p:spTree>
    <p:extLst>
      <p:ext uri="{BB962C8B-B14F-4D97-AF65-F5344CB8AC3E}">
        <p14:creationId xmlns:p14="http://schemas.microsoft.com/office/powerpoint/2010/main" val="4004458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GB" altLang="ko-KR" dirty="0"/>
              <a:t>X-Monitoring Screen (Sample)</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21</a:t>
            </a:fld>
            <a:endParaRPr lang="ko-KR" altLang="en-US" dirty="0"/>
          </a:p>
        </p:txBody>
      </p:sp>
      <p:pic>
        <p:nvPicPr>
          <p:cNvPr id="12" name="그림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6726" y="981075"/>
            <a:ext cx="8856616" cy="4992837"/>
          </a:xfrm>
          <a:prstGeom prst="rect">
            <a:avLst/>
          </a:prstGeom>
        </p:spPr>
      </p:pic>
    </p:spTree>
    <p:extLst>
      <p:ext uri="{BB962C8B-B14F-4D97-AF65-F5344CB8AC3E}">
        <p14:creationId xmlns:p14="http://schemas.microsoft.com/office/powerpoint/2010/main" val="4191715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22</a:t>
            </a:fld>
            <a:endParaRPr lang="ko-KR" altLang="en-US" dirty="0"/>
          </a:p>
        </p:txBody>
      </p:sp>
      <p:pic>
        <p:nvPicPr>
          <p:cNvPr id="4" name="그림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424" y="1349894"/>
            <a:ext cx="4167907" cy="2208830"/>
          </a:xfrm>
          <a:prstGeom prst="rect">
            <a:avLst/>
          </a:prstGeom>
          <a:ln>
            <a:solidFill>
              <a:srgbClr val="CFBD91"/>
            </a:solidFill>
          </a:ln>
        </p:spPr>
      </p:pic>
      <p:sp>
        <p:nvSpPr>
          <p:cNvPr id="5" name="직사각형 4"/>
          <p:cNvSpPr/>
          <p:nvPr/>
        </p:nvSpPr>
        <p:spPr>
          <a:xfrm>
            <a:off x="1559496" y="972106"/>
            <a:ext cx="1107996" cy="369332"/>
          </a:xfrm>
          <a:prstGeom prst="rect">
            <a:avLst/>
          </a:prstGeom>
        </p:spPr>
        <p:txBody>
          <a:bodyPr wrap="none">
            <a:spAutoFit/>
          </a:bodyPr>
          <a:lstStyle/>
          <a:p>
            <a:r>
              <a:rPr kumimoji="1" lang="zh-CN" altLang="en-US" dirty="0">
                <a:latin typeface="微软雅黑" panose="020B0503020204020204" pitchFamily="34" charset="-122"/>
                <a:ea typeface="微软雅黑" panose="020B0503020204020204" pitchFamily="34" charset="-122"/>
              </a:rPr>
              <a:t>分组管理</a:t>
            </a:r>
            <a:endParaRPr lang="ko-KR" altLang="en-US" dirty="0">
              <a:latin typeface="微软雅黑" panose="020B0503020204020204" pitchFamily="34" charset="-122"/>
            </a:endParaRPr>
          </a:p>
        </p:txBody>
      </p:sp>
      <p:grpSp>
        <p:nvGrpSpPr>
          <p:cNvPr id="11" name="그룹 10"/>
          <p:cNvGrpSpPr/>
          <p:nvPr/>
        </p:nvGrpSpPr>
        <p:grpSpPr>
          <a:xfrm>
            <a:off x="6096000" y="1268760"/>
            <a:ext cx="4518178" cy="2280168"/>
            <a:chOff x="415924" y="1077135"/>
            <a:chExt cx="9083705" cy="4904566"/>
          </a:xfrm>
        </p:grpSpPr>
        <p:pic>
          <p:nvPicPr>
            <p:cNvPr id="6" name="그림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924" y="1233489"/>
              <a:ext cx="9053127" cy="4748212"/>
            </a:xfrm>
            <a:prstGeom prst="rect">
              <a:avLst/>
            </a:prstGeom>
            <a:ln>
              <a:solidFill>
                <a:srgbClr val="CFBD91"/>
              </a:solidFill>
            </a:ln>
          </p:spPr>
        </p:pic>
        <p:sp>
          <p:nvSpPr>
            <p:cNvPr id="7" name="Rounded Rectangular Callout 14"/>
            <p:cNvSpPr/>
            <p:nvPr/>
          </p:nvSpPr>
          <p:spPr>
            <a:xfrm>
              <a:off x="8510333" y="1574277"/>
              <a:ext cx="989296" cy="253406"/>
            </a:xfrm>
            <a:prstGeom prst="wedgeRoundRectCallout">
              <a:avLst>
                <a:gd name="adj1" fmla="val -60755"/>
                <a:gd name="adj2" fmla="val 54256"/>
                <a:gd name="adj3" fmla="val 16667"/>
              </a:avLst>
            </a:prstGeom>
            <a:solidFill>
              <a:srgbClr val="FF6845"/>
            </a:solidFill>
            <a:ln>
              <a:noFill/>
            </a:ln>
            <a:effectLst>
              <a:outerShdw blurRad="50800" dist="254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zh-CN" altLang="en-US" sz="1100" b="1" dirty="0">
                  <a:latin typeface="微软雅黑" panose="020B0503020204020204" pitchFamily="34" charset="-122"/>
                  <a:ea typeface="微软雅黑" panose="020B0503020204020204" pitchFamily="34" charset="-122"/>
                </a:rPr>
                <a:t>属性区域</a:t>
              </a:r>
              <a:endParaRPr lang="en-US" sz="1100" b="1" dirty="0">
                <a:latin typeface="微软雅黑" panose="020B0503020204020204" pitchFamily="34" charset="-122"/>
                <a:ea typeface="微软雅黑" panose="020B0503020204020204" pitchFamily="34" charset="-122"/>
              </a:endParaRPr>
            </a:p>
          </p:txBody>
        </p:sp>
        <p:sp>
          <p:nvSpPr>
            <p:cNvPr id="8" name="Rounded Rectangle 6"/>
            <p:cNvSpPr/>
            <p:nvPr/>
          </p:nvSpPr>
          <p:spPr>
            <a:xfrm>
              <a:off x="3377797" y="3892903"/>
              <a:ext cx="976069" cy="238586"/>
            </a:xfrm>
            <a:prstGeom prst="roundRect">
              <a:avLst/>
            </a:prstGeom>
            <a:solidFill>
              <a:srgbClr val="FF6845"/>
            </a:solidFill>
            <a:ln>
              <a:noFill/>
            </a:ln>
            <a:effectLst>
              <a:outerShdw blurRad="50800" dist="254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5200" rIns="0" bIns="0" numCol="1" spcCol="0" rtlCol="0" fromWordArt="0" anchor="ctr" anchorCtr="0" forceAA="0" compatLnSpc="1">
              <a:noAutofit/>
            </a:bodyPr>
            <a:lstStyle/>
            <a:p>
              <a:pPr algn="ctr">
                <a:lnSpc>
                  <a:spcPts val="1200"/>
                </a:lnSpc>
              </a:pPr>
              <a:r>
                <a:rPr lang="zh-CN" altLang="en-US" sz="1100" b="1" dirty="0">
                  <a:latin typeface="微软雅黑" panose="020B0503020204020204" pitchFamily="34" charset="-122"/>
                  <a:ea typeface="微软雅黑" panose="020B0503020204020204" pitchFamily="34" charset="-122"/>
                </a:rPr>
                <a:t>设计区域</a:t>
              </a:r>
              <a:endParaRPr lang="en-US" sz="1100" b="1" dirty="0">
                <a:latin typeface="微软雅黑" panose="020B0503020204020204" pitchFamily="34" charset="-122"/>
                <a:ea typeface="微软雅黑" panose="020B0503020204020204" pitchFamily="34" charset="-122"/>
              </a:endParaRPr>
            </a:p>
          </p:txBody>
        </p:sp>
        <p:sp>
          <p:nvSpPr>
            <p:cNvPr id="9" name="Rounded Rectangular Callout 14"/>
            <p:cNvSpPr/>
            <p:nvPr/>
          </p:nvSpPr>
          <p:spPr>
            <a:xfrm>
              <a:off x="729465" y="3149077"/>
              <a:ext cx="989296" cy="253406"/>
            </a:xfrm>
            <a:prstGeom prst="wedgeRoundRectCallout">
              <a:avLst>
                <a:gd name="adj1" fmla="val -60755"/>
                <a:gd name="adj2" fmla="val 54256"/>
                <a:gd name="adj3" fmla="val 16667"/>
              </a:avLst>
            </a:prstGeom>
            <a:solidFill>
              <a:srgbClr val="FF6845"/>
            </a:solidFill>
            <a:ln>
              <a:noFill/>
            </a:ln>
            <a:effectLst>
              <a:outerShdw blurRad="50800" dist="254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zh-CN" altLang="en-US" sz="1100" b="1" dirty="0">
                  <a:latin typeface="微软雅黑" panose="020B0503020204020204" pitchFamily="34" charset="-122"/>
                  <a:ea typeface="微软雅黑" panose="020B0503020204020204" pitchFamily="34" charset="-122"/>
                </a:rPr>
                <a:t>组件区域</a:t>
              </a:r>
              <a:endParaRPr lang="en-US" sz="1100" b="1" dirty="0">
                <a:latin typeface="微软雅黑" panose="020B0503020204020204" pitchFamily="34" charset="-122"/>
                <a:ea typeface="微软雅黑" panose="020B0503020204020204" pitchFamily="34" charset="-122"/>
              </a:endParaRPr>
            </a:p>
          </p:txBody>
        </p:sp>
        <p:sp>
          <p:nvSpPr>
            <p:cNvPr id="10" name="Rounded Rectangular Callout 13"/>
            <p:cNvSpPr/>
            <p:nvPr/>
          </p:nvSpPr>
          <p:spPr>
            <a:xfrm>
              <a:off x="1926277" y="1077135"/>
              <a:ext cx="1099218" cy="220234"/>
            </a:xfrm>
            <a:prstGeom prst="wedgeRoundRectCallout">
              <a:avLst>
                <a:gd name="adj1" fmla="val 640"/>
                <a:gd name="adj2" fmla="val 106915"/>
                <a:gd name="adj3" fmla="val 16667"/>
              </a:avLst>
            </a:prstGeom>
            <a:solidFill>
              <a:srgbClr val="FF6845"/>
            </a:solidFill>
            <a:ln>
              <a:noFill/>
            </a:ln>
            <a:effectLst>
              <a:outerShdw blurRad="50800" dist="254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t"/>
            <a:lstStyle/>
            <a:p>
              <a:pPr algn="ctr">
                <a:lnSpc>
                  <a:spcPts val="1200"/>
                </a:lnSpc>
              </a:pPr>
              <a:r>
                <a:rPr lang="zh-CN" altLang="en-US" sz="1100" b="1" dirty="0">
                  <a:latin typeface="微软雅黑" panose="020B0503020204020204" pitchFamily="34" charset="-122"/>
                  <a:ea typeface="微软雅黑" panose="020B0503020204020204" pitchFamily="34" charset="-122"/>
                </a:rPr>
                <a:t>控制区域</a:t>
              </a:r>
              <a:endParaRPr lang="en-US" sz="1100" dirty="0">
                <a:latin typeface="微软雅黑" panose="020B0503020204020204" pitchFamily="34" charset="-122"/>
                <a:ea typeface="微软雅黑" panose="020B0503020204020204" pitchFamily="34" charset="-122"/>
              </a:endParaRPr>
            </a:p>
          </p:txBody>
        </p:sp>
      </p:grpSp>
      <p:sp>
        <p:nvSpPr>
          <p:cNvPr id="12" name="직사각형 11"/>
          <p:cNvSpPr/>
          <p:nvPr/>
        </p:nvSpPr>
        <p:spPr>
          <a:xfrm>
            <a:off x="7813373" y="987431"/>
            <a:ext cx="1107996" cy="369332"/>
          </a:xfrm>
          <a:prstGeom prst="rect">
            <a:avLst/>
          </a:prstGeom>
        </p:spPr>
        <p:txBody>
          <a:bodyPr wrap="none">
            <a:spAutoFit/>
          </a:bodyPr>
          <a:lstStyle/>
          <a:p>
            <a:r>
              <a:rPr kumimoji="1" lang="zh-CN" altLang="en-US" dirty="0">
                <a:latin typeface="微软雅黑" panose="020B0503020204020204" pitchFamily="34" charset="-122"/>
                <a:ea typeface="微软雅黑" panose="020B0503020204020204" pitchFamily="34" charset="-122"/>
              </a:rPr>
              <a:t>界面布局</a:t>
            </a:r>
            <a:endParaRPr lang="ko-KR" altLang="en-US" dirty="0">
              <a:latin typeface="微软雅黑" panose="020B0503020204020204" pitchFamily="34" charset="-122"/>
            </a:endParaRPr>
          </a:p>
        </p:txBody>
      </p:sp>
      <p:pic>
        <p:nvPicPr>
          <p:cNvPr id="13" name="그림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99380" y="3701979"/>
            <a:ext cx="4167907" cy="2214487"/>
          </a:xfrm>
          <a:prstGeom prst="rect">
            <a:avLst/>
          </a:prstGeom>
        </p:spPr>
      </p:pic>
      <p:sp>
        <p:nvSpPr>
          <p:cNvPr id="14" name="직사각형 13"/>
          <p:cNvSpPr/>
          <p:nvPr/>
        </p:nvSpPr>
        <p:spPr>
          <a:xfrm>
            <a:off x="4985371" y="6008366"/>
            <a:ext cx="1107996" cy="369332"/>
          </a:xfrm>
          <a:prstGeom prst="rect">
            <a:avLst/>
          </a:prstGeom>
        </p:spPr>
        <p:txBody>
          <a:bodyPr wrap="none">
            <a:spAutoFit/>
          </a:bodyPr>
          <a:lstStyle/>
          <a:p>
            <a:r>
              <a:rPr kumimoji="1" lang="zh-CN" altLang="en-US" dirty="0">
                <a:latin typeface="微软雅黑" panose="020B0503020204020204" pitchFamily="34" charset="-122"/>
                <a:ea typeface="微软雅黑" panose="020B0503020204020204" pitchFamily="34" charset="-122"/>
              </a:rPr>
              <a:t>版本管理</a:t>
            </a:r>
            <a:endParaRPr lang="ko-KR" altLang="en-US" dirty="0">
              <a:latin typeface="微软雅黑" panose="020B0503020204020204" pitchFamily="34" charset="-122"/>
            </a:endParaRPr>
          </a:p>
        </p:txBody>
      </p:sp>
      <p:sp>
        <p:nvSpPr>
          <p:cNvPr id="19" name="제목 1">
            <a:extLst>
              <a:ext uri="{FF2B5EF4-FFF2-40B4-BE49-F238E27FC236}">
                <a16:creationId xmlns:a16="http://schemas.microsoft.com/office/drawing/2014/main" id="{E8D1062D-06C6-44CC-9CDA-8E57500B8C83}"/>
              </a:ext>
            </a:extLst>
          </p:cNvPr>
          <p:cNvSpPr>
            <a:spLocks noGrp="1"/>
          </p:cNvSpPr>
          <p:nvPr>
            <p:ph type="title"/>
          </p:nvPr>
        </p:nvSpPr>
        <p:spPr>
          <a:xfrm>
            <a:off x="695400" y="106748"/>
            <a:ext cx="11017224" cy="416847"/>
          </a:xfrm>
        </p:spPr>
        <p:txBody>
          <a:bodyPr/>
          <a:lstStyle/>
          <a:p>
            <a:r>
              <a:rPr kumimoji="1" lang="en-US" altLang="ko-KR" dirty="0"/>
              <a:t>X-</a:t>
            </a:r>
            <a:r>
              <a:rPr kumimoji="1" lang="en-US" altLang="zh-CN" dirty="0"/>
              <a:t>Monitoring</a:t>
            </a:r>
            <a:r>
              <a:rPr kumimoji="1" lang="zh-CN" altLang="en-US" dirty="0"/>
              <a:t> 界面</a:t>
            </a:r>
            <a:endParaRPr kumimoji="1" lang="ko-KR" altLang="en-US" dirty="0"/>
          </a:p>
        </p:txBody>
      </p:sp>
    </p:spTree>
    <p:extLst>
      <p:ext uri="{BB962C8B-B14F-4D97-AF65-F5344CB8AC3E}">
        <p14:creationId xmlns:p14="http://schemas.microsoft.com/office/powerpoint/2010/main" val="525433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X-</a:t>
            </a:r>
            <a:r>
              <a:rPr kumimoji="1" lang="en-US" altLang="zh-CN" dirty="0"/>
              <a:t>Monitoring</a:t>
            </a:r>
            <a:r>
              <a:rPr kumimoji="1" lang="zh-CN" altLang="en-US" dirty="0"/>
              <a:t> 界面</a:t>
            </a:r>
            <a:r>
              <a:rPr kumimoji="1" lang="ko-KR" altLang="en-US" dirty="0"/>
              <a:t> </a:t>
            </a:r>
            <a:r>
              <a:rPr kumimoji="1" lang="en-US" altLang="ko-KR" dirty="0"/>
              <a:t>–</a:t>
            </a:r>
            <a:r>
              <a:rPr kumimoji="1" lang="ko-KR" altLang="en-US" dirty="0"/>
              <a:t> </a:t>
            </a:r>
            <a:r>
              <a:rPr kumimoji="1" lang="zh-CN" altLang="en-US" dirty="0"/>
              <a:t>组件管理</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23</a:t>
            </a:fld>
            <a:endParaRPr lang="ko-KR" altLang="en-US" dirty="0"/>
          </a:p>
        </p:txBody>
      </p:sp>
      <p:sp>
        <p:nvSpPr>
          <p:cNvPr id="4" name="TextBox 36"/>
          <p:cNvSpPr txBox="1"/>
          <p:nvPr/>
        </p:nvSpPr>
        <p:spPr>
          <a:xfrm>
            <a:off x="9154313" y="1249939"/>
            <a:ext cx="1369271" cy="278202"/>
          </a:xfrm>
          <a:prstGeom prst="rect">
            <a:avLst/>
          </a:prstGeom>
          <a:noFill/>
        </p:spPr>
        <p:txBody>
          <a:bodyPr wrap="square" lIns="91423" tIns="45712" rIns="91423" bIns="45712" rtlCol="0">
            <a:spAutoFit/>
          </a:bodyPr>
          <a:lstStyle/>
          <a:p>
            <a:pPr>
              <a:lnSpc>
                <a:spcPct val="120000"/>
              </a:lnSpc>
            </a:pPr>
            <a:r>
              <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① </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线型</a:t>
            </a:r>
            <a:endPar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endParaRPr>
          </a:p>
        </p:txBody>
      </p:sp>
      <p:sp>
        <p:nvSpPr>
          <p:cNvPr id="5" name="TextBox 37"/>
          <p:cNvSpPr txBox="1"/>
          <p:nvPr/>
        </p:nvSpPr>
        <p:spPr>
          <a:xfrm>
            <a:off x="9154313" y="1636250"/>
            <a:ext cx="1369271" cy="278202"/>
          </a:xfrm>
          <a:prstGeom prst="rect">
            <a:avLst/>
          </a:prstGeom>
          <a:noFill/>
        </p:spPr>
        <p:txBody>
          <a:bodyPr wrap="square" lIns="91423" tIns="45712" rIns="91423" bIns="45712" rtlCol="0">
            <a:spAutoFit/>
          </a:bodyPr>
          <a:lstStyle/>
          <a:p>
            <a:pPr>
              <a:lnSpc>
                <a:spcPct val="120000"/>
              </a:lnSpc>
            </a:pPr>
            <a:r>
              <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② </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图形</a:t>
            </a:r>
            <a:endPar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endParaRPr>
          </a:p>
        </p:txBody>
      </p:sp>
      <p:sp>
        <p:nvSpPr>
          <p:cNvPr id="6" name="TextBox 38"/>
          <p:cNvSpPr txBox="1"/>
          <p:nvPr/>
        </p:nvSpPr>
        <p:spPr>
          <a:xfrm>
            <a:off x="9154313" y="2022561"/>
            <a:ext cx="1369271" cy="278202"/>
          </a:xfrm>
          <a:prstGeom prst="rect">
            <a:avLst/>
          </a:prstGeom>
          <a:noFill/>
        </p:spPr>
        <p:txBody>
          <a:bodyPr wrap="square" lIns="91423" tIns="45712" rIns="91423" bIns="45712" rtlCol="0">
            <a:spAutoFit/>
          </a:bodyPr>
          <a:lstStyle/>
          <a:p>
            <a:pPr>
              <a:lnSpc>
                <a:spcPct val="120000"/>
              </a:lnSpc>
            </a:pPr>
            <a:r>
              <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③ </a:t>
            </a:r>
            <a:r>
              <a:rPr lang="en-US" altLang="ko-KR" sz="1100" dirty="0" err="1">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Text&amp;Image</a:t>
            </a:r>
            <a:endPar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endParaRPr>
          </a:p>
        </p:txBody>
      </p:sp>
      <p:sp>
        <p:nvSpPr>
          <p:cNvPr id="7" name="TextBox 39"/>
          <p:cNvSpPr txBox="1"/>
          <p:nvPr/>
        </p:nvSpPr>
        <p:spPr>
          <a:xfrm>
            <a:off x="9154313" y="2408872"/>
            <a:ext cx="1369271" cy="278202"/>
          </a:xfrm>
          <a:prstGeom prst="rect">
            <a:avLst/>
          </a:prstGeom>
          <a:noFill/>
        </p:spPr>
        <p:txBody>
          <a:bodyPr wrap="square" lIns="91423" tIns="45712" rIns="91423" bIns="45712" rtlCol="0">
            <a:spAutoFit/>
          </a:bodyPr>
          <a:lstStyle/>
          <a:p>
            <a:pPr>
              <a:lnSpc>
                <a:spcPct val="120000"/>
              </a:lnSpc>
            </a:pPr>
            <a:r>
              <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④ </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Table</a:t>
            </a:r>
            <a:endPar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endParaRPr>
          </a:p>
        </p:txBody>
      </p:sp>
      <p:sp>
        <p:nvSpPr>
          <p:cNvPr id="8" name="TextBox 40"/>
          <p:cNvSpPr txBox="1"/>
          <p:nvPr/>
        </p:nvSpPr>
        <p:spPr>
          <a:xfrm>
            <a:off x="9154313" y="2795183"/>
            <a:ext cx="1369271" cy="278202"/>
          </a:xfrm>
          <a:prstGeom prst="rect">
            <a:avLst/>
          </a:prstGeom>
          <a:noFill/>
        </p:spPr>
        <p:txBody>
          <a:bodyPr wrap="square" lIns="91423" tIns="45712" rIns="91423" bIns="45712" rtlCol="0">
            <a:spAutoFit/>
          </a:bodyPr>
          <a:lstStyle/>
          <a:p>
            <a:pPr>
              <a:lnSpc>
                <a:spcPct val="120000"/>
              </a:lnSpc>
            </a:pPr>
            <a:r>
              <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⑤ Chart</a:t>
            </a:r>
          </a:p>
        </p:txBody>
      </p:sp>
      <p:sp>
        <p:nvSpPr>
          <p:cNvPr id="9" name="TextBox 41"/>
          <p:cNvSpPr txBox="1"/>
          <p:nvPr/>
        </p:nvSpPr>
        <p:spPr>
          <a:xfrm>
            <a:off x="9154313" y="3181494"/>
            <a:ext cx="1369271" cy="278202"/>
          </a:xfrm>
          <a:prstGeom prst="rect">
            <a:avLst/>
          </a:prstGeom>
          <a:noFill/>
        </p:spPr>
        <p:txBody>
          <a:bodyPr wrap="square" lIns="91423" tIns="45712" rIns="91423" bIns="45712" rtlCol="0">
            <a:spAutoFit/>
          </a:bodyPr>
          <a:lstStyle/>
          <a:p>
            <a:pPr>
              <a:lnSpc>
                <a:spcPct val="120000"/>
              </a:lnSpc>
            </a:pPr>
            <a:r>
              <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⑥ </a:t>
            </a:r>
            <a:r>
              <a:rPr lang="en-US" altLang="zh-CN" sz="1100" dirty="0" err="1">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DataSource</a:t>
            </a:r>
            <a:endPar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endParaRPr>
          </a:p>
        </p:txBody>
      </p:sp>
      <p:sp>
        <p:nvSpPr>
          <p:cNvPr id="10" name="TextBox 42"/>
          <p:cNvSpPr txBox="1"/>
          <p:nvPr/>
        </p:nvSpPr>
        <p:spPr>
          <a:xfrm>
            <a:off x="9154313" y="3567806"/>
            <a:ext cx="1369271" cy="278202"/>
          </a:xfrm>
          <a:prstGeom prst="rect">
            <a:avLst/>
          </a:prstGeom>
          <a:noFill/>
        </p:spPr>
        <p:txBody>
          <a:bodyPr wrap="square" lIns="91423" tIns="45712" rIns="91423" bIns="45712" rtlCol="0">
            <a:spAutoFit/>
          </a:bodyPr>
          <a:lstStyle/>
          <a:p>
            <a:pPr>
              <a:lnSpc>
                <a:spcPct val="120000"/>
              </a:lnSpc>
            </a:pPr>
            <a:r>
              <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⑦ </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3D</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组件</a:t>
            </a:r>
            <a:endPar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endParaRPr>
          </a:p>
        </p:txBody>
      </p:sp>
      <p:sp>
        <p:nvSpPr>
          <p:cNvPr id="11" name="TextBox 32"/>
          <p:cNvSpPr txBox="1"/>
          <p:nvPr/>
        </p:nvSpPr>
        <p:spPr>
          <a:xfrm>
            <a:off x="9154313" y="3954118"/>
            <a:ext cx="1369271" cy="278202"/>
          </a:xfrm>
          <a:prstGeom prst="rect">
            <a:avLst/>
          </a:prstGeom>
          <a:noFill/>
        </p:spPr>
        <p:txBody>
          <a:bodyPr wrap="square" lIns="91423" tIns="45712" rIns="91423" bIns="45712" rtlCol="0">
            <a:spAutoFit/>
          </a:bodyPr>
          <a:lstStyle/>
          <a:p>
            <a:pPr>
              <a:lnSpc>
                <a:spcPct val="120000"/>
              </a:lnSpc>
            </a:pPr>
            <a:r>
              <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⑧ </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Container</a:t>
            </a:r>
            <a:endPar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endParaRPr>
          </a:p>
        </p:txBody>
      </p:sp>
      <p:pic>
        <p:nvPicPr>
          <p:cNvPr id="12"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97819" y="1157626"/>
            <a:ext cx="1728761" cy="1695832"/>
          </a:xfrm>
          <a:prstGeom prst="rect">
            <a:avLst/>
          </a:prstGeom>
        </p:spPr>
      </p:pic>
      <p:pic>
        <p:nvPicPr>
          <p:cNvPr id="13"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47132" y="1157437"/>
            <a:ext cx="1728759" cy="398660"/>
          </a:xfrm>
          <a:prstGeom prst="rect">
            <a:avLst/>
          </a:prstGeom>
        </p:spPr>
      </p:pic>
      <p:pic>
        <p:nvPicPr>
          <p:cNvPr id="14" name="그림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50740" y="1157626"/>
            <a:ext cx="409823" cy="4104841"/>
          </a:xfrm>
          <a:prstGeom prst="rect">
            <a:avLst/>
          </a:prstGeom>
        </p:spPr>
      </p:pic>
      <p:pic>
        <p:nvPicPr>
          <p:cNvPr id="15" name="그림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31461" y="1155012"/>
            <a:ext cx="1723155" cy="2889875"/>
          </a:xfrm>
          <a:prstGeom prst="rect">
            <a:avLst/>
          </a:prstGeom>
        </p:spPr>
      </p:pic>
      <p:pic>
        <p:nvPicPr>
          <p:cNvPr id="16" name="그림 4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31158" y="4027099"/>
            <a:ext cx="1723155" cy="1813216"/>
          </a:xfrm>
          <a:prstGeom prst="rect">
            <a:avLst/>
          </a:prstGeom>
        </p:spPr>
      </p:pic>
      <p:cxnSp>
        <p:nvCxnSpPr>
          <p:cNvPr id="17" name="Straight Connector 21"/>
          <p:cNvCxnSpPr/>
          <p:nvPr/>
        </p:nvCxnSpPr>
        <p:spPr>
          <a:xfrm>
            <a:off x="7436807" y="5840053"/>
            <a:ext cx="1725967" cy="5781"/>
          </a:xfrm>
          <a:prstGeom prst="line">
            <a:avLst/>
          </a:prstGeom>
          <a:ln w="19050">
            <a:solidFill>
              <a:srgbClr val="B39175"/>
            </a:solidFill>
          </a:ln>
        </p:spPr>
        <p:style>
          <a:lnRef idx="1">
            <a:schemeClr val="accent1"/>
          </a:lnRef>
          <a:fillRef idx="0">
            <a:schemeClr val="accent1"/>
          </a:fillRef>
          <a:effectRef idx="0">
            <a:schemeClr val="accent1"/>
          </a:effectRef>
          <a:fontRef idx="minor">
            <a:schemeClr val="tx1"/>
          </a:fontRef>
        </p:style>
      </p:cxnSp>
      <p:pic>
        <p:nvPicPr>
          <p:cNvPr id="18" name="그림 5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97819" y="2858048"/>
            <a:ext cx="1728761" cy="2270881"/>
          </a:xfrm>
          <a:prstGeom prst="rect">
            <a:avLst/>
          </a:prstGeom>
        </p:spPr>
      </p:pic>
      <p:pic>
        <p:nvPicPr>
          <p:cNvPr id="19" name="그림 5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95380" y="4357172"/>
            <a:ext cx="1733679" cy="1211775"/>
          </a:xfrm>
          <a:prstGeom prst="rect">
            <a:avLst/>
          </a:prstGeom>
        </p:spPr>
      </p:pic>
      <p:pic>
        <p:nvPicPr>
          <p:cNvPr id="20" name="그림 5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93457" y="1152449"/>
            <a:ext cx="1721681" cy="1223774"/>
          </a:xfrm>
          <a:prstGeom prst="rect">
            <a:avLst/>
          </a:prstGeom>
        </p:spPr>
      </p:pic>
      <p:pic>
        <p:nvPicPr>
          <p:cNvPr id="21" name="그림 5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595199" y="2387667"/>
            <a:ext cx="1721681" cy="1967635"/>
          </a:xfrm>
          <a:prstGeom prst="rect">
            <a:avLst/>
          </a:prstGeom>
        </p:spPr>
      </p:pic>
      <p:pic>
        <p:nvPicPr>
          <p:cNvPr id="22" name="그림 5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747132" y="1553305"/>
            <a:ext cx="1732679" cy="3857776"/>
          </a:xfrm>
          <a:prstGeom prst="rect">
            <a:avLst/>
          </a:prstGeom>
        </p:spPr>
      </p:pic>
      <p:cxnSp>
        <p:nvCxnSpPr>
          <p:cNvPr id="23" name="Straight Connector 21"/>
          <p:cNvCxnSpPr/>
          <p:nvPr/>
        </p:nvCxnSpPr>
        <p:spPr>
          <a:xfrm>
            <a:off x="3755598" y="5409403"/>
            <a:ext cx="1728000" cy="9997"/>
          </a:xfrm>
          <a:prstGeom prst="line">
            <a:avLst/>
          </a:prstGeom>
          <a:ln w="19050">
            <a:solidFill>
              <a:srgbClr val="B39175"/>
            </a:solidFill>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5601335" y="5569797"/>
            <a:ext cx="1728000" cy="9997"/>
          </a:xfrm>
          <a:prstGeom prst="line">
            <a:avLst/>
          </a:prstGeom>
          <a:ln w="19050">
            <a:solidFill>
              <a:srgbClr val="B39175"/>
            </a:solidFill>
          </a:ln>
        </p:spPr>
        <p:style>
          <a:lnRef idx="1">
            <a:schemeClr val="accent1"/>
          </a:lnRef>
          <a:fillRef idx="0">
            <a:schemeClr val="accent1"/>
          </a:fillRef>
          <a:effectRef idx="0">
            <a:schemeClr val="accent1"/>
          </a:effectRef>
          <a:fontRef idx="minor">
            <a:schemeClr val="tx1"/>
          </a:fontRef>
        </p:style>
      </p:cxnSp>
      <p:sp>
        <p:nvSpPr>
          <p:cNvPr id="25" name="TextBox 58"/>
          <p:cNvSpPr txBox="1"/>
          <p:nvPr/>
        </p:nvSpPr>
        <p:spPr>
          <a:xfrm>
            <a:off x="9162774" y="4380605"/>
            <a:ext cx="1369271" cy="278202"/>
          </a:xfrm>
          <a:prstGeom prst="rect">
            <a:avLst/>
          </a:prstGeom>
          <a:noFill/>
        </p:spPr>
        <p:txBody>
          <a:bodyPr wrap="square" lIns="91423" tIns="45712" rIns="91423" bIns="45712" rtlCol="0">
            <a:spAutoFit/>
          </a:bodyPr>
          <a:lstStyle/>
          <a:p>
            <a:pPr>
              <a:lnSpc>
                <a:spcPct val="12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⑨ 仓库组件</a:t>
            </a:r>
            <a:endPar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endParaRPr>
          </a:p>
        </p:txBody>
      </p:sp>
      <p:sp>
        <p:nvSpPr>
          <p:cNvPr id="26" name="TextBox 32"/>
          <p:cNvSpPr txBox="1"/>
          <p:nvPr/>
        </p:nvSpPr>
        <p:spPr>
          <a:xfrm>
            <a:off x="9162774" y="4766917"/>
            <a:ext cx="1369271" cy="278202"/>
          </a:xfrm>
          <a:prstGeom prst="rect">
            <a:avLst/>
          </a:prstGeom>
          <a:noFill/>
        </p:spPr>
        <p:txBody>
          <a:bodyPr wrap="square" lIns="91423" tIns="45712" rIns="91423" bIns="45712" rtlCol="0">
            <a:spAutoFit/>
          </a:bodyPr>
          <a:lstStyle/>
          <a:p>
            <a:pPr>
              <a:lnSpc>
                <a:spcPct val="12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⑩</a:t>
            </a:r>
            <a:r>
              <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 </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rPr>
              <a:t>特殊组件</a:t>
            </a:r>
            <a:endPar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Noto Sans CJK KR Medium" charset="-127"/>
            </a:endParaRPr>
          </a:p>
        </p:txBody>
      </p:sp>
      <p:cxnSp>
        <p:nvCxnSpPr>
          <p:cNvPr id="27" name="Straight Connector 21"/>
          <p:cNvCxnSpPr/>
          <p:nvPr/>
        </p:nvCxnSpPr>
        <p:spPr>
          <a:xfrm>
            <a:off x="1905451" y="5123931"/>
            <a:ext cx="1728000" cy="9997"/>
          </a:xfrm>
          <a:prstGeom prst="line">
            <a:avLst/>
          </a:prstGeom>
          <a:ln w="19050">
            <a:solidFill>
              <a:srgbClr val="B3917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616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X-</a:t>
            </a:r>
            <a:r>
              <a:rPr kumimoji="1" lang="en-US" altLang="zh-CN" dirty="0"/>
              <a:t>Monitoring</a:t>
            </a:r>
            <a:r>
              <a:rPr kumimoji="1" lang="zh-CN" altLang="en-US" dirty="0"/>
              <a:t> 界面</a:t>
            </a:r>
            <a:r>
              <a:rPr kumimoji="1" lang="ko-KR" altLang="en-US" dirty="0"/>
              <a:t> </a:t>
            </a:r>
            <a:r>
              <a:rPr kumimoji="1" lang="en-US" altLang="ko-KR" dirty="0"/>
              <a:t>–</a:t>
            </a:r>
            <a:r>
              <a:rPr kumimoji="1" lang="zh-CN" altLang="en-US" dirty="0"/>
              <a:t> 属性管理</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24</a:t>
            </a:fld>
            <a:endParaRPr lang="ko-KR" altLang="en-US" dirty="0"/>
          </a:p>
        </p:txBody>
      </p:sp>
      <p:sp>
        <p:nvSpPr>
          <p:cNvPr id="4" name="TextBox 26"/>
          <p:cNvSpPr txBox="1"/>
          <p:nvPr/>
        </p:nvSpPr>
        <p:spPr>
          <a:xfrm>
            <a:off x="1509385" y="5828877"/>
            <a:ext cx="1729850" cy="295129"/>
          </a:xfrm>
          <a:prstGeom prst="rect">
            <a:avLst/>
          </a:prstGeom>
          <a:noFill/>
        </p:spPr>
        <p:txBody>
          <a:bodyPr wrap="square" lIns="91423" tIns="45712" rIns="91423" bIns="45712" rtlCol="0">
            <a:spAutoFit/>
          </a:bodyPr>
          <a:lstStyle/>
          <a:p>
            <a:pPr>
              <a:lnSpc>
                <a:spcPct val="120000"/>
              </a:lnSpc>
            </a:pPr>
            <a:r>
              <a:rPr lang="en-US" altLang="ko-KR"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①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共同属性</a:t>
            </a:r>
            <a:endParaRPr lang="en-US" altLang="ko-KR"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 name="TextBox 27"/>
          <p:cNvSpPr txBox="1"/>
          <p:nvPr/>
        </p:nvSpPr>
        <p:spPr>
          <a:xfrm>
            <a:off x="3385224" y="5828877"/>
            <a:ext cx="1585483" cy="295129"/>
          </a:xfrm>
          <a:prstGeom prst="rect">
            <a:avLst/>
          </a:prstGeom>
          <a:noFill/>
        </p:spPr>
        <p:txBody>
          <a:bodyPr wrap="square" lIns="91423" tIns="45712" rIns="91423" bIns="45712" rtlCol="0">
            <a:spAutoFit/>
          </a:bodyPr>
          <a:lstStyle/>
          <a:p>
            <a:pPr>
              <a:lnSpc>
                <a:spcPct val="120000"/>
              </a:lnSpc>
            </a:pPr>
            <a:r>
              <a:rPr lang="en-US" altLang="ko-KR"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②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样式属性</a:t>
            </a:r>
            <a:endParaRPr lang="en-US" altLang="ko-KR"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TextBox 28"/>
          <p:cNvSpPr txBox="1"/>
          <p:nvPr/>
        </p:nvSpPr>
        <p:spPr>
          <a:xfrm>
            <a:off x="5038463" y="5828877"/>
            <a:ext cx="1963059" cy="295129"/>
          </a:xfrm>
          <a:prstGeom prst="rect">
            <a:avLst/>
          </a:prstGeom>
          <a:noFill/>
        </p:spPr>
        <p:txBody>
          <a:bodyPr wrap="square" lIns="91423" tIns="45712" rIns="91423" bIns="45712" rtlCol="0">
            <a:spAutoFit/>
          </a:bodyPr>
          <a:lstStyle/>
          <a:p>
            <a:pPr>
              <a:lnSpc>
                <a:spcPct val="120000"/>
              </a:lnSpc>
            </a:pPr>
            <a:r>
              <a:rPr lang="en-US" altLang="ko-KR"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③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动画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效果属性</a:t>
            </a:r>
            <a:endParaRPr lang="en-US" altLang="ko-KR"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7" name="TextBox 29"/>
          <p:cNvSpPr txBox="1"/>
          <p:nvPr/>
        </p:nvSpPr>
        <p:spPr>
          <a:xfrm>
            <a:off x="6795214" y="5828877"/>
            <a:ext cx="1863113" cy="295129"/>
          </a:xfrm>
          <a:prstGeom prst="rect">
            <a:avLst/>
          </a:prstGeom>
          <a:noFill/>
        </p:spPr>
        <p:txBody>
          <a:bodyPr wrap="square" lIns="91423" tIns="45712" rIns="91423" bIns="45712" rtlCol="0">
            <a:spAutoFit/>
          </a:bodyPr>
          <a:lstStyle/>
          <a:p>
            <a:pPr>
              <a:lnSpc>
                <a:spcPct val="120000"/>
              </a:lnSpc>
            </a:pPr>
            <a:r>
              <a:rPr lang="en-US" altLang="ko-KR"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④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特殊组件属性</a:t>
            </a:r>
            <a:endParaRPr lang="en-US" altLang="ko-KR"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8" name="TextBox 30"/>
          <p:cNvSpPr txBox="1"/>
          <p:nvPr/>
        </p:nvSpPr>
        <p:spPr>
          <a:xfrm>
            <a:off x="8779256" y="5828877"/>
            <a:ext cx="1796482" cy="295129"/>
          </a:xfrm>
          <a:prstGeom prst="rect">
            <a:avLst/>
          </a:prstGeom>
          <a:noFill/>
        </p:spPr>
        <p:txBody>
          <a:bodyPr wrap="square" lIns="91423" tIns="45712" rIns="91423" bIns="45712" rtlCol="0">
            <a:spAutoFit/>
          </a:bodyPr>
          <a:lstStyle/>
          <a:p>
            <a:pPr>
              <a:lnSpc>
                <a:spcPct val="120000"/>
              </a:lnSpc>
            </a:pPr>
            <a:r>
              <a:rPr lang="en-US" altLang="ko-KR"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⑤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变量属性</a:t>
            </a:r>
            <a:endParaRPr lang="en-US" altLang="ko-KR" sz="12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9"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3472" y="912785"/>
            <a:ext cx="1757229" cy="4790079"/>
          </a:xfrm>
          <a:prstGeom prst="rect">
            <a:avLst/>
          </a:prstGeom>
          <a:ln>
            <a:solidFill>
              <a:schemeClr val="bg1">
                <a:lumMod val="65000"/>
              </a:schemeClr>
            </a:solidFill>
          </a:ln>
        </p:spPr>
      </p:pic>
      <p:pic>
        <p:nvPicPr>
          <p:cNvPr id="10"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25245" y="912785"/>
            <a:ext cx="1757229" cy="4790079"/>
          </a:xfrm>
          <a:prstGeom prst="rect">
            <a:avLst/>
          </a:prstGeom>
          <a:ln>
            <a:solidFill>
              <a:schemeClr val="bg1">
                <a:lumMod val="65000"/>
              </a:schemeClr>
            </a:solidFill>
          </a:ln>
        </p:spPr>
      </p:pic>
      <p:pic>
        <p:nvPicPr>
          <p:cNvPr id="11"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07018" y="912787"/>
            <a:ext cx="1829309" cy="4790080"/>
          </a:xfrm>
          <a:prstGeom prst="rect">
            <a:avLst/>
          </a:prstGeom>
          <a:ln>
            <a:solidFill>
              <a:schemeClr val="bg1">
                <a:lumMod val="65000"/>
              </a:schemeClr>
            </a:solidFill>
          </a:ln>
        </p:spPr>
      </p:pic>
      <p:pic>
        <p:nvPicPr>
          <p:cNvPr id="12"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61170" y="912786"/>
            <a:ext cx="1679638" cy="4790080"/>
          </a:xfrm>
          <a:prstGeom prst="rect">
            <a:avLst/>
          </a:prstGeom>
          <a:ln>
            <a:solidFill>
              <a:schemeClr val="bg1">
                <a:lumMod val="65000"/>
              </a:schemeClr>
            </a:solidFill>
          </a:ln>
        </p:spPr>
      </p:pic>
      <p:pic>
        <p:nvPicPr>
          <p:cNvPr id="13" name="그림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65030" y="912785"/>
            <a:ext cx="1860517" cy="4789723"/>
          </a:xfrm>
          <a:prstGeom prst="rect">
            <a:avLst/>
          </a:prstGeom>
          <a:ln>
            <a:solidFill>
              <a:schemeClr val="bg1">
                <a:lumMod val="65000"/>
              </a:schemeClr>
            </a:solidFill>
          </a:ln>
        </p:spPr>
      </p:pic>
    </p:spTree>
    <p:extLst>
      <p:ext uri="{BB962C8B-B14F-4D97-AF65-F5344CB8AC3E}">
        <p14:creationId xmlns:p14="http://schemas.microsoft.com/office/powerpoint/2010/main" val="291451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zh-CN" dirty="0"/>
              <a:t>X-SCADA </a:t>
            </a:r>
            <a:r>
              <a:rPr kumimoji="1" lang="zh-CN" altLang="en-US" dirty="0"/>
              <a:t>应用模型</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25</a:t>
            </a:fld>
            <a:endParaRPr lang="ko-KR" altLang="en-US" dirty="0"/>
          </a:p>
        </p:txBody>
      </p:sp>
      <p:grpSp>
        <p:nvGrpSpPr>
          <p:cNvPr id="123" name="그룹 122"/>
          <p:cNvGrpSpPr/>
          <p:nvPr/>
        </p:nvGrpSpPr>
        <p:grpSpPr>
          <a:xfrm>
            <a:off x="669286" y="764704"/>
            <a:ext cx="11017224" cy="5393243"/>
            <a:chOff x="289134" y="1848129"/>
            <a:chExt cx="9342700" cy="4577096"/>
          </a:xfrm>
        </p:grpSpPr>
        <p:grpSp>
          <p:nvGrpSpPr>
            <p:cNvPr id="4" name="组合 192"/>
            <p:cNvGrpSpPr/>
            <p:nvPr/>
          </p:nvGrpSpPr>
          <p:grpSpPr>
            <a:xfrm>
              <a:off x="4087368" y="1848129"/>
              <a:ext cx="4391166" cy="2517578"/>
              <a:chOff x="2937468" y="2183513"/>
              <a:chExt cx="3419356" cy="1960412"/>
            </a:xfrm>
          </p:grpSpPr>
          <p:grpSp>
            <p:nvGrpSpPr>
              <p:cNvPr id="5" name="组合 190"/>
              <p:cNvGrpSpPr/>
              <p:nvPr/>
            </p:nvGrpSpPr>
            <p:grpSpPr>
              <a:xfrm>
                <a:off x="2937468" y="2183513"/>
                <a:ext cx="3419356" cy="1960412"/>
                <a:chOff x="2043282" y="2459459"/>
                <a:chExt cx="1979180" cy="1134716"/>
              </a:xfrm>
            </p:grpSpPr>
            <p:pic>
              <p:nvPicPr>
                <p:cNvPr id="1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2148062" y="2459459"/>
                  <a:ext cx="1874400" cy="1058024"/>
                </a:xfrm>
                <a:prstGeom prst="rect">
                  <a:avLst/>
                </a:prstGeom>
                <a:noFill/>
                <a:effectLst>
                  <a:outerShdw blurRad="76200" dir="13500000" sy="23000" kx="1200000" algn="br" rotWithShape="0">
                    <a:prstClr val="black">
                      <a:alpha val="20000"/>
                    </a:prstClr>
                  </a:outerShdw>
                </a:effectLst>
              </p:spPr>
            </p:pic>
            <p:pic>
              <p:nvPicPr>
                <p:cNvPr id="11"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2043282" y="2536211"/>
                  <a:ext cx="1874296" cy="1057964"/>
                </a:xfrm>
                <a:prstGeom prst="rect">
                  <a:avLst/>
                </a:prstGeom>
                <a:noFill/>
                <a:effectLst>
                  <a:outerShdw blurRad="76200" dir="13500000" sy="23000" kx="1200000" algn="br" rotWithShape="0">
                    <a:prstClr val="black">
                      <a:alpha val="20000"/>
                    </a:prstClr>
                  </a:outerShdw>
                  <a:reflection blurRad="6350" stA="52000" endA="300" endPos="35000" dir="5400000" sy="-100000" algn="bl" rotWithShape="0"/>
                </a:effectLst>
              </p:spPr>
            </p:pic>
          </p:grpSp>
          <p:sp>
            <p:nvSpPr>
              <p:cNvPr id="6" name="TextBox 17"/>
              <p:cNvSpPr txBox="1"/>
              <p:nvPr/>
            </p:nvSpPr>
            <p:spPr>
              <a:xfrm>
                <a:off x="4184058" y="2741867"/>
                <a:ext cx="968282" cy="636160"/>
              </a:xfrm>
              <a:prstGeom prst="rect">
                <a:avLst/>
              </a:prstGeom>
              <a:noFill/>
            </p:spPr>
            <p:txBody>
              <a:bodyPr wrap="square" lIns="0" tIns="0" rIns="0" bIns="0" rtlCol="0">
                <a:spAutoFit/>
              </a:bodyPr>
              <a:lstStyle/>
              <a:p>
                <a:pPr marL="0" lvl="1" defTabSz="1330325" eaLnBrk="0" hangingPunct="0">
                  <a:lnSpc>
                    <a:spcPct val="110000"/>
                  </a:lnSpc>
                  <a:spcBef>
                    <a:spcPts val="600"/>
                  </a:spcBef>
                  <a:buClr>
                    <a:schemeClr val="accent2"/>
                  </a:buClr>
                  <a:defRPr/>
                </a:pPr>
                <a:r>
                  <a:rPr lang="zh-CN" altLang="en-US" sz="1050" b="1" kern="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数据转换</a:t>
                </a:r>
                <a:endParaRPr lang="en-US" altLang="ko-KR" sz="1050" b="1" kern="0" spc="-15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1330325" eaLnBrk="0" hangingPunct="0">
                  <a:lnSpc>
                    <a:spcPct val="110000"/>
                  </a:lnSpc>
                  <a:spcBef>
                    <a:spcPts val="600"/>
                  </a:spcBef>
                  <a:buClr>
                    <a:schemeClr val="accent2"/>
                  </a:buClr>
                  <a:defRPr/>
                </a:pPr>
                <a:r>
                  <a:rPr lang="zh-CN" altLang="en-US" sz="1050" b="1" kern="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后续转换为</a:t>
                </a:r>
                <a:r>
                  <a:rPr lang="en-US" altLang="ko-KR" sz="1050" b="1" kern="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CEP </a:t>
                </a:r>
              </a:p>
              <a:p>
                <a:pPr marL="0" lvl="1" defTabSz="1330325" eaLnBrk="0" hangingPunct="0">
                  <a:lnSpc>
                    <a:spcPct val="110000"/>
                  </a:lnSpc>
                  <a:spcBef>
                    <a:spcPts val="600"/>
                  </a:spcBef>
                  <a:buClr>
                    <a:schemeClr val="accent2"/>
                  </a:buClr>
                  <a:defRPr/>
                </a:pPr>
                <a:r>
                  <a:rPr lang="en-US" altLang="ko-KR" sz="1050" b="1" kern="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(Complex Event </a:t>
                </a:r>
              </a:p>
              <a:p>
                <a:pPr marL="0" lvl="1" defTabSz="1330325" eaLnBrk="0" hangingPunct="0">
                  <a:lnSpc>
                    <a:spcPct val="110000"/>
                  </a:lnSpc>
                  <a:spcBef>
                    <a:spcPts val="600"/>
                  </a:spcBef>
                  <a:buClr>
                    <a:schemeClr val="accent2"/>
                  </a:buClr>
                  <a:defRPr/>
                </a:pPr>
                <a:r>
                  <a:rPr lang="en-US" altLang="ko-KR" sz="1050" b="1" kern="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Processing)</a:t>
                </a:r>
              </a:p>
            </p:txBody>
          </p:sp>
          <p:sp>
            <p:nvSpPr>
              <p:cNvPr id="7" name="TextBox 18"/>
              <p:cNvSpPr txBox="1"/>
              <p:nvPr/>
            </p:nvSpPr>
            <p:spPr>
              <a:xfrm>
                <a:off x="5202325" y="2746464"/>
                <a:ext cx="968282" cy="462258"/>
              </a:xfrm>
              <a:prstGeom prst="rect">
                <a:avLst/>
              </a:prstGeom>
              <a:noFill/>
            </p:spPr>
            <p:txBody>
              <a:bodyPr wrap="square" lIns="0" tIns="0" rIns="0" bIns="0" rtlCol="0">
                <a:spAutoFit/>
              </a:bodyPr>
              <a:lstStyle/>
              <a:p>
                <a:pPr marL="0" lvl="1" defTabSz="1330325" eaLnBrk="0" hangingPunct="0">
                  <a:lnSpc>
                    <a:spcPct val="110000"/>
                  </a:lnSpc>
                  <a:spcBef>
                    <a:spcPts val="600"/>
                  </a:spcBef>
                  <a:buClr>
                    <a:schemeClr val="accent2"/>
                  </a:buClr>
                  <a:defRPr/>
                </a:pPr>
                <a:r>
                  <a:rPr lang="zh-CN" altLang="en-US" sz="1050" b="1" kern="0" dirty="0">
                    <a:solidFill>
                      <a:srgbClr val="CE535F"/>
                    </a:solidFill>
                    <a:latin typeface="微软雅黑" panose="020B0503020204020204" pitchFamily="34" charset="-122"/>
                    <a:ea typeface="微软雅黑" panose="020B0503020204020204" pitchFamily="34" charset="-122"/>
                    <a:cs typeface="微软雅黑" panose="020B0503020204020204" pitchFamily="34" charset="-122"/>
                  </a:rPr>
                  <a:t>状态机</a:t>
                </a:r>
                <a:endParaRPr lang="en-US" altLang="ko-KR" sz="9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1330325" eaLnBrk="0" hangingPunct="0">
                  <a:lnSpc>
                    <a:spcPct val="110000"/>
                  </a:lnSpc>
                  <a:spcBef>
                    <a:spcPts val="600"/>
                  </a:spcBef>
                  <a:buClr>
                    <a:schemeClr val="accent2"/>
                  </a:buClr>
                  <a:defRPr/>
                </a:pPr>
                <a:r>
                  <a:rPr lang="zh-CN" altLang="en-US" sz="1050" b="1" kern="0" dirty="0">
                    <a:solidFill>
                      <a:srgbClr val="CE535F"/>
                    </a:solidFill>
                    <a:latin typeface="微软雅黑" panose="020B0503020204020204" pitchFamily="34" charset="-122"/>
                    <a:ea typeface="微软雅黑" panose="020B0503020204020204" pitchFamily="34" charset="-122"/>
                    <a:cs typeface="微软雅黑" panose="020B0503020204020204" pitchFamily="34" charset="-122"/>
                  </a:rPr>
                  <a:t>工程数据</a:t>
                </a:r>
                <a:r>
                  <a:rPr lang="ko-KR" altLang="en-US" sz="1050" b="1" kern="0" dirty="0" err="1">
                    <a:solidFill>
                      <a:srgbClr val="CE535F"/>
                    </a:solidFill>
                    <a:latin typeface="微软雅黑" panose="020B0503020204020204" pitchFamily="34" charset="-122"/>
                    <a:ea typeface="微软雅黑" panose="020B0503020204020204" pitchFamily="34" charset="-122"/>
                    <a:cs typeface="微软雅黑" panose="020B0503020204020204" pitchFamily="34" charset="-122"/>
                  </a:rPr>
                  <a:t>处理器</a:t>
                </a:r>
                <a:endParaRPr lang="en-US" altLang="ko-KR" sz="1050" b="1" kern="0" dirty="0">
                  <a:solidFill>
                    <a:srgbClr val="CE535F"/>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1330325" eaLnBrk="0" hangingPunct="0">
                  <a:lnSpc>
                    <a:spcPct val="110000"/>
                  </a:lnSpc>
                  <a:spcBef>
                    <a:spcPts val="600"/>
                  </a:spcBef>
                  <a:buClr>
                    <a:schemeClr val="accent2"/>
                  </a:buClr>
                  <a:defRPr/>
                </a:pPr>
                <a:r>
                  <a:rPr lang="zh-CN" altLang="en-US" sz="1050" b="1" kern="0" dirty="0">
                    <a:solidFill>
                      <a:srgbClr val="CE535F"/>
                    </a:solidFill>
                    <a:latin typeface="微软雅黑" panose="020B0503020204020204" pitchFamily="34" charset="-122"/>
                    <a:ea typeface="微软雅黑" panose="020B0503020204020204" pitchFamily="34" charset="-122"/>
                    <a:cs typeface="微软雅黑" panose="020B0503020204020204" pitchFamily="34" charset="-122"/>
                  </a:rPr>
                  <a:t>监控数据</a:t>
                </a:r>
                <a:r>
                  <a:rPr lang="en-US" altLang="ko-KR" sz="1050" b="1" kern="0" dirty="0">
                    <a:solidFill>
                      <a:srgbClr val="CE535F"/>
                    </a:solidFill>
                    <a:latin typeface="微软雅黑" panose="020B0503020204020204" pitchFamily="34" charset="-122"/>
                    <a:ea typeface="微软雅黑" panose="020B0503020204020204" pitchFamily="34" charset="-122"/>
                    <a:cs typeface="微软雅黑" panose="020B0503020204020204" pitchFamily="34" charset="-122"/>
                  </a:rPr>
                  <a:t>Queuing</a:t>
                </a:r>
              </a:p>
            </p:txBody>
          </p:sp>
          <p:sp>
            <p:nvSpPr>
              <p:cNvPr id="8" name="TextBox 19"/>
              <p:cNvSpPr txBox="1"/>
              <p:nvPr/>
            </p:nvSpPr>
            <p:spPr>
              <a:xfrm>
                <a:off x="3167171" y="2741867"/>
                <a:ext cx="877525" cy="636160"/>
              </a:xfrm>
              <a:prstGeom prst="rect">
                <a:avLst/>
              </a:prstGeom>
              <a:noFill/>
            </p:spPr>
            <p:txBody>
              <a:bodyPr wrap="square" lIns="0" tIns="0" rIns="0" bIns="0" rtlCol="0">
                <a:spAutoFit/>
              </a:bodyPr>
              <a:lstStyle/>
              <a:p>
                <a:pPr marL="0" lvl="1" defTabSz="1330325" eaLnBrk="0" hangingPunct="0">
                  <a:lnSpc>
                    <a:spcPct val="110000"/>
                  </a:lnSpc>
                  <a:spcBef>
                    <a:spcPts val="600"/>
                  </a:spcBef>
                  <a:buClr>
                    <a:schemeClr val="accent2"/>
                  </a:buClr>
                  <a:defRPr/>
                </a:pPr>
                <a:r>
                  <a:rPr lang="en-US" altLang="ko-KR" sz="1050" b="1" kern="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Modbus </a:t>
                </a:r>
                <a:r>
                  <a:rPr lang="ko-KR" altLang="en-US" sz="1050" b="1" kern="0" dirty="0" err="1">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适配器</a:t>
                </a:r>
                <a:r>
                  <a:rPr lang="en-US" altLang="ko-KR" sz="1050" b="1" kern="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p>
              <a:p>
                <a:pPr marL="0" lvl="1" defTabSz="1330325" eaLnBrk="0" hangingPunct="0">
                  <a:lnSpc>
                    <a:spcPct val="110000"/>
                  </a:lnSpc>
                  <a:spcBef>
                    <a:spcPts val="600"/>
                  </a:spcBef>
                  <a:buClr>
                    <a:schemeClr val="accent2"/>
                  </a:buClr>
                  <a:defRPr/>
                </a:pPr>
                <a:r>
                  <a:rPr lang="zh-CN" altLang="en-US" sz="1050" b="1" kern="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文件</a:t>
                </a:r>
                <a:r>
                  <a:rPr lang="ko-KR" altLang="en-US" sz="1050" b="1" kern="0" dirty="0" err="1">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适配器</a:t>
                </a:r>
                <a:r>
                  <a:rPr lang="en-US" altLang="ko-KR" sz="1050" b="1" kern="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p>
              <a:p>
                <a:pPr marL="0" lvl="1" defTabSz="1330325" eaLnBrk="0" hangingPunct="0">
                  <a:lnSpc>
                    <a:spcPct val="110000"/>
                  </a:lnSpc>
                  <a:spcBef>
                    <a:spcPts val="600"/>
                  </a:spcBef>
                  <a:buClr>
                    <a:schemeClr val="accent2"/>
                  </a:buClr>
                  <a:defRPr/>
                </a:pPr>
                <a:r>
                  <a:rPr lang="en-US" altLang="ko-KR" sz="1050" b="1" kern="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Socket </a:t>
                </a:r>
                <a:r>
                  <a:rPr lang="ko-KR" altLang="en-US" sz="1050" b="1" kern="0" dirty="0" err="1">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适配器</a:t>
                </a:r>
                <a:r>
                  <a:rPr lang="en-US" altLang="ko-KR" sz="1050" b="1" kern="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p>
              <a:p>
                <a:pPr marL="0" lvl="1" defTabSz="1330325" eaLnBrk="0" hangingPunct="0">
                  <a:lnSpc>
                    <a:spcPct val="110000"/>
                  </a:lnSpc>
                  <a:spcBef>
                    <a:spcPts val="600"/>
                  </a:spcBef>
                  <a:buClr>
                    <a:schemeClr val="accent2"/>
                  </a:buClr>
                  <a:defRPr/>
                </a:pPr>
                <a:r>
                  <a:rPr lang="zh-CN" altLang="en-US" sz="1050" b="1" kern="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数据库</a:t>
                </a:r>
                <a:r>
                  <a:rPr lang="ko-KR" altLang="en-US" sz="1050" b="1" kern="0" dirty="0" err="1">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适配器</a:t>
                </a:r>
                <a:r>
                  <a:rPr lang="en-US" altLang="ko-KR" sz="1050" b="1" kern="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ko-KR" sz="9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TextBox 19"/>
              <p:cNvSpPr txBox="1"/>
              <p:nvPr/>
            </p:nvSpPr>
            <p:spPr>
              <a:xfrm>
                <a:off x="3165614" y="2504803"/>
                <a:ext cx="581527" cy="109240"/>
              </a:xfrm>
              <a:prstGeom prst="rect">
                <a:avLst/>
              </a:prstGeom>
              <a:noFill/>
            </p:spPr>
            <p:txBody>
              <a:bodyPr wrap="square" lIns="0" tIns="0" rIns="0" bIns="0" rtlCol="0">
                <a:spAutoFit/>
              </a:bodyPr>
              <a:lstStyle/>
              <a:p>
                <a:pPr marL="0" lvl="1" defTabSz="1330325" eaLnBrk="0" hangingPunct="0">
                  <a:lnSpc>
                    <a:spcPct val="110000"/>
                  </a:lnSpc>
                  <a:spcBef>
                    <a:spcPts val="600"/>
                  </a:spcBef>
                  <a:buClr>
                    <a:schemeClr val="accent2"/>
                  </a:buClr>
                  <a:defRPr/>
                </a:pPr>
                <a:r>
                  <a:rPr lang="zh-CN" altLang="en-US" sz="1050" b="1" kern="0" dirty="0">
                    <a:latin typeface="微软雅黑" panose="020B0503020204020204" pitchFamily="34" charset="-122"/>
                    <a:ea typeface="微软雅黑" panose="020B0503020204020204" pitchFamily="34" charset="-122"/>
                    <a:cs typeface="微软雅黑" panose="020B0503020204020204" pitchFamily="34" charset="-122"/>
                  </a:rPr>
                  <a:t>功能列表：</a:t>
                </a:r>
                <a:endParaRPr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12" name="직선 연결선 130"/>
            <p:cNvCxnSpPr>
              <a:endCxn id="121" idx="0"/>
            </p:cNvCxnSpPr>
            <p:nvPr/>
          </p:nvCxnSpPr>
          <p:spPr>
            <a:xfrm flipH="1" flipV="1">
              <a:off x="7990744" y="4140293"/>
              <a:ext cx="5768" cy="655728"/>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39"/>
            <p:cNvSpPr txBox="1">
              <a:spLocks noChangeArrowheads="1"/>
            </p:cNvSpPr>
            <p:nvPr/>
          </p:nvSpPr>
          <p:spPr bwMode="auto">
            <a:xfrm>
              <a:off x="289134" y="2127840"/>
              <a:ext cx="750309" cy="365682"/>
            </a:xfrm>
            <a:prstGeom prst="rect">
              <a:avLst/>
            </a:prstGeom>
            <a:noFill/>
            <a:ln w="9525">
              <a:noFill/>
              <a:miter lim="800000"/>
            </a:ln>
          </p:spPr>
          <p:txBody>
            <a:bodyPr wrap="square">
              <a:spAutoFit/>
            </a:bodyPr>
            <a:lstStyle/>
            <a:p>
              <a:pPr algn="ctr">
                <a:defRPr/>
              </a:pPr>
              <a:r>
                <a:rPr lang="en-US" altLang="ko-KR" sz="1050" b="1" kern="0" dirty="0">
                  <a:solidFill>
                    <a:schemeClr val="tx1">
                      <a:lumMod val="50000"/>
                      <a:lumOff val="50000"/>
                    </a:schemeClr>
                  </a:solidFill>
                  <a:latin typeface="Malgun Gothic" panose="020B0503020000020004" pitchFamily="50" charset="-127"/>
                  <a:ea typeface="Malgun Gothic" panose="020B0503020000020004" pitchFamily="50" charset="-127"/>
                </a:rPr>
                <a:t>X</a:t>
              </a:r>
              <a:r>
                <a:rPr lang="en-US" altLang="zh-CN" sz="1050" b="1" kern="0" dirty="0">
                  <a:solidFill>
                    <a:schemeClr val="tx1">
                      <a:lumMod val="50000"/>
                      <a:lumOff val="50000"/>
                    </a:schemeClr>
                  </a:solidFill>
                  <a:latin typeface="Malgun Gothic" panose="020B0503020000020004" pitchFamily="50" charset="-127"/>
                  <a:ea typeface="Malgun Gothic" panose="020B0503020000020004" pitchFamily="50" charset="-127"/>
                </a:rPr>
                <a:t>-</a:t>
              </a:r>
              <a:r>
                <a:rPr lang="en-US" altLang="ko-KR" sz="1050" b="1" kern="0" dirty="0">
                  <a:solidFill>
                    <a:schemeClr val="tx1">
                      <a:lumMod val="50000"/>
                      <a:lumOff val="50000"/>
                    </a:schemeClr>
                  </a:solidFill>
                  <a:latin typeface="Malgun Gothic" panose="020B0503020000020004" pitchFamily="50" charset="-127"/>
                  <a:ea typeface="Malgun Gothic" panose="020B0503020000020004" pitchFamily="50" charset="-127"/>
                </a:rPr>
                <a:t>MES</a:t>
              </a:r>
              <a:r>
                <a:rPr lang="zh-CN" altLang="en-US" sz="1050" b="1" kern="0" dirty="0">
                  <a:solidFill>
                    <a:schemeClr val="tx1">
                      <a:lumMod val="50000"/>
                      <a:lumOff val="50000"/>
                    </a:schemeClr>
                  </a:solidFill>
                  <a:latin typeface="Malgun Gothic" panose="020B0503020000020004" pitchFamily="50" charset="-127"/>
                  <a:ea typeface="Malgun Gothic" panose="020B0503020000020004" pitchFamily="50" charset="-127"/>
                </a:rPr>
                <a:t> </a:t>
              </a:r>
              <a:endParaRPr lang="en-US" altLang="zh-CN" sz="1050" b="1" kern="0" dirty="0">
                <a:solidFill>
                  <a:schemeClr val="tx1">
                    <a:lumMod val="50000"/>
                    <a:lumOff val="50000"/>
                  </a:schemeClr>
                </a:solidFill>
                <a:latin typeface="Malgun Gothic" panose="020B0503020000020004" pitchFamily="50" charset="-127"/>
                <a:ea typeface="Malgun Gothic" panose="020B0503020000020004" pitchFamily="50" charset="-127"/>
              </a:endParaRPr>
            </a:p>
            <a:p>
              <a:pPr algn="ctr">
                <a:defRPr/>
              </a:pPr>
              <a:r>
                <a:rPr lang="zh-CN" altLang="en-US" sz="1050" b="1" kern="0" dirty="0">
                  <a:solidFill>
                    <a:schemeClr val="tx1">
                      <a:lumMod val="50000"/>
                      <a:lumOff val="50000"/>
                    </a:schemeClr>
                  </a:solidFill>
                  <a:latin typeface="Malgun Gothic" panose="020B0503020000020004" pitchFamily="50" charset="-127"/>
                  <a:ea typeface="Malgun Gothic" panose="020B0503020000020004" pitchFamily="50" charset="-127"/>
                </a:rPr>
                <a:t>（</a:t>
              </a:r>
              <a:r>
                <a:rPr lang="en-US" altLang="zh-CN" sz="1050" b="1" kern="0" dirty="0">
                  <a:solidFill>
                    <a:schemeClr val="tx1">
                      <a:lumMod val="50000"/>
                      <a:lumOff val="50000"/>
                    </a:schemeClr>
                  </a:solidFill>
                  <a:latin typeface="Malgun Gothic" panose="020B0503020000020004" pitchFamily="50" charset="-127"/>
                  <a:ea typeface="Malgun Gothic" panose="020B0503020000020004" pitchFamily="50" charset="-127"/>
                </a:rPr>
                <a:t>Option</a:t>
              </a:r>
              <a:r>
                <a:rPr lang="zh-CN" altLang="en-US" sz="1050" b="1" kern="0" dirty="0">
                  <a:solidFill>
                    <a:schemeClr val="tx1">
                      <a:lumMod val="50000"/>
                      <a:lumOff val="50000"/>
                    </a:schemeClr>
                  </a:solidFill>
                  <a:latin typeface="Malgun Gothic" panose="020B0503020000020004" pitchFamily="50" charset="-127"/>
                  <a:ea typeface="Malgun Gothic" panose="020B0503020000020004" pitchFamily="50" charset="-127"/>
                </a:rPr>
                <a:t>）</a:t>
              </a:r>
              <a:endParaRPr lang="ko-KR" altLang="en-US" sz="1050" b="1" kern="0" dirty="0">
                <a:solidFill>
                  <a:schemeClr val="tx1">
                    <a:lumMod val="50000"/>
                    <a:lumOff val="50000"/>
                  </a:schemeClr>
                </a:solidFill>
                <a:latin typeface="Malgun Gothic" panose="020B0503020000020004" pitchFamily="50" charset="-127"/>
                <a:ea typeface="Malgun Gothic" panose="020B0503020000020004" pitchFamily="50" charset="-127"/>
              </a:endParaRPr>
            </a:p>
          </p:txBody>
        </p:sp>
        <p:grpSp>
          <p:nvGrpSpPr>
            <p:cNvPr id="14" name="组合 87"/>
            <p:cNvGrpSpPr/>
            <p:nvPr/>
          </p:nvGrpSpPr>
          <p:grpSpPr>
            <a:xfrm>
              <a:off x="1596283" y="3278530"/>
              <a:ext cx="1177308" cy="890988"/>
              <a:chOff x="4501308" y="2290619"/>
              <a:chExt cx="1445848" cy="1094221"/>
            </a:xfrm>
          </p:grpSpPr>
          <p:pic>
            <p:nvPicPr>
              <p:cNvPr id="15" name="Picture 2" descr="C:\Users\Namkang\Desktop\모니터.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01308" y="2290619"/>
                <a:ext cx="1445848" cy="1094221"/>
              </a:xfrm>
              <a:prstGeom prst="rect">
                <a:avLst/>
              </a:prstGeom>
              <a:noFill/>
              <a:effectLst>
                <a:outerShdw blurRad="76200" dir="13500000" sy="23000" kx="1200000" algn="br" rotWithShape="0">
                  <a:prstClr val="black">
                    <a:alpha val="20000"/>
                  </a:prstClr>
                </a:outerShdw>
                <a:reflection blurRad="6350" stA="52000" endA="300" endPos="35000" dir="5400000" sy="-100000" algn="bl" rotWithShape="0"/>
              </a:effectLst>
            </p:spPr>
          </p:pic>
          <p:pic>
            <p:nvPicPr>
              <p:cNvPr id="16" name="_x235077696" descr="EMB000016b832a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55403" y="2350863"/>
                <a:ext cx="1338885" cy="746285"/>
              </a:xfrm>
              <a:prstGeom prst="rect">
                <a:avLst/>
              </a:prstGeom>
              <a:noFill/>
              <a:ln w="9525">
                <a:noFill/>
                <a:miter lim="800000"/>
                <a:headEnd/>
                <a:tailEnd/>
              </a:ln>
            </p:spPr>
          </p:pic>
        </p:grpSp>
        <p:cxnSp>
          <p:nvCxnSpPr>
            <p:cNvPr id="17" name="직선 연결선 128"/>
            <p:cNvCxnSpPr>
              <a:endCxn id="120" idx="2"/>
            </p:cNvCxnSpPr>
            <p:nvPr/>
          </p:nvCxnSpPr>
          <p:spPr>
            <a:xfrm flipV="1">
              <a:off x="3512310" y="4209013"/>
              <a:ext cx="3986715" cy="58439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 119"/>
            <p:cNvCxnSpPr/>
            <p:nvPr/>
          </p:nvCxnSpPr>
          <p:spPr>
            <a:xfrm flipV="1">
              <a:off x="1255185" y="4796022"/>
              <a:ext cx="0" cy="690379"/>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직선 연결선 120"/>
            <p:cNvCxnSpPr/>
            <p:nvPr/>
          </p:nvCxnSpPr>
          <p:spPr>
            <a:xfrm flipV="1">
              <a:off x="1650571" y="4796022"/>
              <a:ext cx="0" cy="59767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직선 연결선 121"/>
            <p:cNvCxnSpPr/>
            <p:nvPr/>
          </p:nvCxnSpPr>
          <p:spPr>
            <a:xfrm flipV="1">
              <a:off x="2045956" y="4796022"/>
              <a:ext cx="0" cy="63210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직선 연결선 122"/>
            <p:cNvCxnSpPr/>
            <p:nvPr/>
          </p:nvCxnSpPr>
          <p:spPr>
            <a:xfrm flipV="1">
              <a:off x="2573137" y="4796021"/>
              <a:ext cx="0" cy="53635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직선 연결선 123"/>
            <p:cNvCxnSpPr/>
            <p:nvPr/>
          </p:nvCxnSpPr>
          <p:spPr>
            <a:xfrm flipV="1">
              <a:off x="3034421" y="4796021"/>
              <a:ext cx="0" cy="53635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직선 연결선 124"/>
            <p:cNvCxnSpPr/>
            <p:nvPr/>
          </p:nvCxnSpPr>
          <p:spPr>
            <a:xfrm flipV="1">
              <a:off x="3825192" y="4796021"/>
              <a:ext cx="0" cy="53635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직선 연결선 125"/>
            <p:cNvCxnSpPr/>
            <p:nvPr/>
          </p:nvCxnSpPr>
          <p:spPr>
            <a:xfrm flipV="1">
              <a:off x="4615963" y="4796022"/>
              <a:ext cx="0" cy="63210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직선 연결선 126"/>
            <p:cNvCxnSpPr/>
            <p:nvPr/>
          </p:nvCxnSpPr>
          <p:spPr>
            <a:xfrm flipV="1">
              <a:off x="4945451" y="4796022"/>
              <a:ext cx="0" cy="690379"/>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 127"/>
            <p:cNvCxnSpPr/>
            <p:nvPr/>
          </p:nvCxnSpPr>
          <p:spPr>
            <a:xfrm flipH="1">
              <a:off x="1255185" y="4796020"/>
              <a:ext cx="3690266"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타원 134"/>
            <p:cNvSpPr/>
            <p:nvPr/>
          </p:nvSpPr>
          <p:spPr bwMode="auto">
            <a:xfrm>
              <a:off x="3799045" y="4937824"/>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sp>
          <p:nvSpPr>
            <p:cNvPr id="28" name="타원 135"/>
            <p:cNvSpPr/>
            <p:nvPr/>
          </p:nvSpPr>
          <p:spPr bwMode="auto">
            <a:xfrm>
              <a:off x="4590589" y="4937824"/>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sp>
          <p:nvSpPr>
            <p:cNvPr id="29" name="타원 136"/>
            <p:cNvSpPr/>
            <p:nvPr/>
          </p:nvSpPr>
          <p:spPr bwMode="auto">
            <a:xfrm>
              <a:off x="4927492" y="4937824"/>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sp>
          <p:nvSpPr>
            <p:cNvPr id="30" name="타원 137"/>
            <p:cNvSpPr/>
            <p:nvPr/>
          </p:nvSpPr>
          <p:spPr bwMode="auto">
            <a:xfrm>
              <a:off x="3008274" y="4937824"/>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sp>
          <p:nvSpPr>
            <p:cNvPr id="31" name="타원 138"/>
            <p:cNvSpPr/>
            <p:nvPr/>
          </p:nvSpPr>
          <p:spPr bwMode="auto">
            <a:xfrm>
              <a:off x="2546991" y="4937824"/>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sp>
          <p:nvSpPr>
            <p:cNvPr id="32" name="타원 139"/>
            <p:cNvSpPr/>
            <p:nvPr/>
          </p:nvSpPr>
          <p:spPr bwMode="auto">
            <a:xfrm>
              <a:off x="2019810" y="4937824"/>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sp>
          <p:nvSpPr>
            <p:cNvPr id="33" name="타원 140"/>
            <p:cNvSpPr/>
            <p:nvPr/>
          </p:nvSpPr>
          <p:spPr bwMode="auto">
            <a:xfrm>
              <a:off x="1622245" y="4937824"/>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sp>
          <p:nvSpPr>
            <p:cNvPr id="34" name="타원 141"/>
            <p:cNvSpPr/>
            <p:nvPr/>
          </p:nvSpPr>
          <p:spPr bwMode="auto">
            <a:xfrm>
              <a:off x="1229039" y="4937824"/>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sp>
          <p:nvSpPr>
            <p:cNvPr id="35" name="TextBox 91"/>
            <p:cNvSpPr txBox="1"/>
            <p:nvPr/>
          </p:nvSpPr>
          <p:spPr>
            <a:xfrm>
              <a:off x="558119" y="6164023"/>
              <a:ext cx="1626818" cy="261202"/>
            </a:xfrm>
            <a:prstGeom prst="rect">
              <a:avLst/>
            </a:prstGeom>
            <a:noFill/>
          </p:spPr>
          <p:txBody>
            <a:bodyPr wrap="square" rtlCol="0">
              <a:spAutoFit/>
            </a:bodyPr>
            <a:lstStyle/>
            <a:p>
              <a:pPr algn="r" latinLnBrk="1"/>
              <a:r>
                <a:rPr lang="en-US" altLang="ko-KR" sz="1400" b="1" dirty="0">
                  <a:solidFill>
                    <a:prstClr val="black"/>
                  </a:solidFill>
                  <a:latin typeface="Malgun Gothic" panose="020B0503020000020004" pitchFamily="50" charset="-127"/>
                  <a:ea typeface="Malgun Gothic" panose="020B0503020000020004" pitchFamily="50" charset="-127"/>
                </a:rPr>
                <a:t>SMT </a:t>
              </a:r>
              <a:r>
                <a:rPr lang="en-US" altLang="ko-KR" sz="1400" b="1" dirty="0" err="1">
                  <a:solidFill>
                    <a:prstClr val="black"/>
                  </a:solidFill>
                  <a:latin typeface="Malgun Gothic" panose="020B0503020000020004" pitchFamily="50" charset="-127"/>
                  <a:ea typeface="Malgun Gothic" panose="020B0503020000020004" pitchFamily="50" charset="-127"/>
                </a:rPr>
                <a:t>Equipment</a:t>
              </a:r>
              <a:r>
                <a:rPr lang="en-US" altLang="zh-CN" sz="1400" b="1" dirty="0" err="1">
                  <a:solidFill>
                    <a:prstClr val="black"/>
                  </a:solidFill>
                  <a:latin typeface="Malgun Gothic" panose="020B0503020000020004" pitchFamily="50" charset="-127"/>
                  <a:ea typeface="Malgun Gothic" panose="020B0503020000020004" pitchFamily="50" charset="-127"/>
                </a:rPr>
                <a:t>s</a:t>
              </a:r>
              <a:endParaRPr lang="ko-KR" altLang="en-US" sz="1400" b="1" dirty="0">
                <a:solidFill>
                  <a:prstClr val="black"/>
                </a:solidFill>
                <a:latin typeface="Malgun Gothic" panose="020B0503020000020004" pitchFamily="50" charset="-127"/>
                <a:ea typeface="Malgun Gothic" panose="020B0503020000020004" pitchFamily="50" charset="-127"/>
              </a:endParaRPr>
            </a:p>
          </p:txBody>
        </p:sp>
        <p:grpSp>
          <p:nvGrpSpPr>
            <p:cNvPr id="36" name="그룹 2"/>
            <p:cNvGrpSpPr/>
            <p:nvPr/>
          </p:nvGrpSpPr>
          <p:grpSpPr>
            <a:xfrm>
              <a:off x="5419914" y="5037584"/>
              <a:ext cx="4211920" cy="821810"/>
              <a:chOff x="5669734" y="4445248"/>
              <a:chExt cx="5183901" cy="1527331"/>
            </a:xfrm>
          </p:grpSpPr>
          <p:sp>
            <p:nvSpPr>
              <p:cNvPr id="37" name="모서리가 둥근 직사각형 78"/>
              <p:cNvSpPr/>
              <p:nvPr/>
            </p:nvSpPr>
            <p:spPr>
              <a:xfrm>
                <a:off x="10129362" y="4448508"/>
                <a:ext cx="724273" cy="323939"/>
              </a:xfrm>
              <a:prstGeom prst="roundRect">
                <a:avLst/>
              </a:prstGeom>
              <a:solidFill>
                <a:srgbClr val="93A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endParaRPr>
              </a:p>
            </p:txBody>
          </p:sp>
          <p:pic>
            <p:nvPicPr>
              <p:cNvPr id="38" name="图片 300"/>
              <p:cNvPicPr>
                <a:picLocks noChangeAspect="1"/>
              </p:cNvPicPr>
              <p:nvPr/>
            </p:nvPicPr>
            <p:blipFill rotWithShape="1">
              <a:blip r:embed="rId5"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a:xfrm>
                <a:off x="5669734" y="4445248"/>
                <a:ext cx="4599161" cy="1527331"/>
              </a:xfrm>
              <a:prstGeom prst="rect">
                <a:avLst/>
              </a:prstGeom>
            </p:spPr>
          </p:pic>
          <p:sp>
            <p:nvSpPr>
              <p:cNvPr id="39" name="직사각형 80"/>
              <p:cNvSpPr/>
              <p:nvPr/>
            </p:nvSpPr>
            <p:spPr>
              <a:xfrm>
                <a:off x="10260630" y="4508625"/>
                <a:ext cx="280657" cy="254768"/>
              </a:xfrm>
              <a:prstGeom prst="rect">
                <a:avLst/>
              </a:prstGeom>
              <a:solidFill>
                <a:srgbClr val="93ADDD"/>
              </a:solidFill>
              <a:ln w="19050">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endParaRPr>
              </a:p>
            </p:txBody>
          </p:sp>
          <p:sp>
            <p:nvSpPr>
              <p:cNvPr id="40" name="직사각형 81"/>
              <p:cNvSpPr/>
              <p:nvPr/>
            </p:nvSpPr>
            <p:spPr>
              <a:xfrm>
                <a:off x="10169274" y="4680641"/>
                <a:ext cx="470780" cy="528277"/>
              </a:xfrm>
              <a:prstGeom prst="rect">
                <a:avLst/>
              </a:prstGeom>
              <a:solidFill>
                <a:srgbClr val="93ADDD"/>
              </a:solidFill>
              <a:ln w="19050">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endParaRPr>
              </a:p>
            </p:txBody>
          </p:sp>
          <p:sp>
            <p:nvSpPr>
              <p:cNvPr id="41" name="TextBox 82"/>
              <p:cNvSpPr txBox="1"/>
              <p:nvPr/>
            </p:nvSpPr>
            <p:spPr>
              <a:xfrm rot="5400000">
                <a:off x="10125611" y="4710122"/>
                <a:ext cx="550690" cy="385473"/>
              </a:xfrm>
              <a:prstGeom prst="rect">
                <a:avLst/>
              </a:prstGeom>
              <a:solidFill>
                <a:srgbClr val="93ADDD"/>
              </a:solidFill>
            </p:spPr>
            <p:txBody>
              <a:bodyPr wrap="square" rtlCol="0">
                <a:spAutoFit/>
              </a:bodyPr>
              <a:lstStyle/>
              <a:p>
                <a:pPr latinLnBrk="1"/>
                <a:r>
                  <a:rPr lang="en-US" altLang="ko-KR" sz="900" b="1" dirty="0">
                    <a:solidFill>
                      <a:prstClr val="white"/>
                    </a:solidFill>
                  </a:rPr>
                  <a:t>    </a:t>
                </a:r>
                <a:r>
                  <a:rPr lang="en-US" altLang="ko-KR" sz="900" b="1" dirty="0">
                    <a:solidFill>
                      <a:srgbClr val="EAEAEA"/>
                    </a:solidFill>
                  </a:rPr>
                  <a:t>IOT</a:t>
                </a:r>
              </a:p>
            </p:txBody>
          </p:sp>
          <p:pic>
            <p:nvPicPr>
              <p:cNvPr id="42" name="그림 83"/>
              <p:cNvPicPr>
                <a:picLocks noChangeAspect="1"/>
              </p:cNvPicPr>
              <p:nvPr/>
            </p:nvPicPr>
            <p:blipFill>
              <a:blip r:embed="rId6"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18937904">
                <a:off x="10156364" y="5370159"/>
                <a:ext cx="516585" cy="516585"/>
              </a:xfrm>
              <a:prstGeom prst="rect">
                <a:avLst/>
              </a:prstGeom>
            </p:spPr>
          </p:pic>
        </p:grpSp>
        <p:cxnSp>
          <p:nvCxnSpPr>
            <p:cNvPr id="43" name="직선 연결선 119"/>
            <p:cNvCxnSpPr/>
            <p:nvPr/>
          </p:nvCxnSpPr>
          <p:spPr>
            <a:xfrm flipV="1">
              <a:off x="6806423" y="4796021"/>
              <a:ext cx="0" cy="25293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직선 연결선 127"/>
            <p:cNvCxnSpPr/>
            <p:nvPr/>
          </p:nvCxnSpPr>
          <p:spPr>
            <a:xfrm flipH="1">
              <a:off x="5978289" y="4794182"/>
              <a:ext cx="326629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타원 141"/>
            <p:cNvSpPr/>
            <p:nvPr/>
          </p:nvSpPr>
          <p:spPr bwMode="auto">
            <a:xfrm>
              <a:off x="6780277" y="4907901"/>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sp>
          <p:nvSpPr>
            <p:cNvPr id="46" name="TextBox 91"/>
            <p:cNvSpPr txBox="1"/>
            <p:nvPr/>
          </p:nvSpPr>
          <p:spPr>
            <a:xfrm>
              <a:off x="5832253" y="6158777"/>
              <a:ext cx="1718951" cy="261202"/>
            </a:xfrm>
            <a:prstGeom prst="rect">
              <a:avLst/>
            </a:prstGeom>
            <a:noFill/>
          </p:spPr>
          <p:txBody>
            <a:bodyPr wrap="square" rtlCol="0">
              <a:spAutoFit/>
            </a:bodyPr>
            <a:lstStyle/>
            <a:p>
              <a:pPr algn="r" latinLnBrk="1"/>
              <a:r>
                <a:rPr lang="en-US" altLang="ko-KR" sz="1400" b="1" dirty="0">
                  <a:solidFill>
                    <a:prstClr val="black"/>
                  </a:solidFill>
                  <a:latin typeface="Malgun Gothic" panose="020B0503020000020004" pitchFamily="50" charset="-127"/>
                  <a:ea typeface="Malgun Gothic" panose="020B0503020000020004" pitchFamily="50" charset="-127"/>
                </a:rPr>
                <a:t>Standard </a:t>
              </a:r>
              <a:r>
                <a:rPr lang="en-US" altLang="ko-KR" sz="1400" b="1" dirty="0" err="1">
                  <a:solidFill>
                    <a:prstClr val="black"/>
                  </a:solidFill>
                  <a:latin typeface="Malgun Gothic" panose="020B0503020000020004" pitchFamily="50" charset="-127"/>
                  <a:ea typeface="Malgun Gothic" panose="020B0503020000020004" pitchFamily="50" charset="-127"/>
                </a:rPr>
                <a:t>Equipment</a:t>
              </a:r>
              <a:r>
                <a:rPr lang="en-US" altLang="zh-CN" sz="1400" b="1" dirty="0" err="1">
                  <a:solidFill>
                    <a:prstClr val="black"/>
                  </a:solidFill>
                  <a:latin typeface="Malgun Gothic" panose="020B0503020000020004" pitchFamily="50" charset="-127"/>
                  <a:ea typeface="Malgun Gothic" panose="020B0503020000020004" pitchFamily="50" charset="-127"/>
                </a:rPr>
                <a:t>s</a:t>
              </a:r>
              <a:endParaRPr lang="ko-KR" altLang="en-US" sz="1400" b="1" dirty="0">
                <a:solidFill>
                  <a:prstClr val="black"/>
                </a:solidFill>
                <a:latin typeface="Malgun Gothic" panose="020B0503020000020004" pitchFamily="50" charset="-127"/>
                <a:ea typeface="Malgun Gothic" panose="020B0503020000020004" pitchFamily="50" charset="-127"/>
              </a:endParaRPr>
            </a:p>
          </p:txBody>
        </p:sp>
        <p:grpSp>
          <p:nvGrpSpPr>
            <p:cNvPr id="47" name="组合 124"/>
            <p:cNvGrpSpPr/>
            <p:nvPr/>
          </p:nvGrpSpPr>
          <p:grpSpPr>
            <a:xfrm>
              <a:off x="7302791" y="4794182"/>
              <a:ext cx="52051" cy="252937"/>
              <a:chOff x="7204316" y="4508746"/>
              <a:chExt cx="52051" cy="252937"/>
            </a:xfrm>
          </p:grpSpPr>
          <p:cxnSp>
            <p:nvCxnSpPr>
              <p:cNvPr id="48" name="직선 연결선 119"/>
              <p:cNvCxnSpPr/>
              <p:nvPr/>
            </p:nvCxnSpPr>
            <p:spPr>
              <a:xfrm flipV="1">
                <a:off x="7230463" y="4508746"/>
                <a:ext cx="0" cy="25293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타원 141"/>
              <p:cNvSpPr/>
              <p:nvPr/>
            </p:nvSpPr>
            <p:spPr bwMode="auto">
              <a:xfrm>
                <a:off x="7204316" y="4620627"/>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grpSp>
        <p:grpSp>
          <p:nvGrpSpPr>
            <p:cNvPr id="50" name="组合 125"/>
            <p:cNvGrpSpPr/>
            <p:nvPr/>
          </p:nvGrpSpPr>
          <p:grpSpPr>
            <a:xfrm>
              <a:off x="7782036" y="4794182"/>
              <a:ext cx="52051" cy="252937"/>
              <a:chOff x="7204316" y="4508746"/>
              <a:chExt cx="52051" cy="252937"/>
            </a:xfrm>
          </p:grpSpPr>
          <p:cxnSp>
            <p:nvCxnSpPr>
              <p:cNvPr id="51" name="직선 연결선 119"/>
              <p:cNvCxnSpPr/>
              <p:nvPr/>
            </p:nvCxnSpPr>
            <p:spPr>
              <a:xfrm flipV="1">
                <a:off x="7230463" y="4508746"/>
                <a:ext cx="0" cy="25293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타원 141"/>
              <p:cNvSpPr/>
              <p:nvPr/>
            </p:nvSpPr>
            <p:spPr bwMode="auto">
              <a:xfrm>
                <a:off x="7204316" y="4620627"/>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grpSp>
        <p:grpSp>
          <p:nvGrpSpPr>
            <p:cNvPr id="53" name="组合 128"/>
            <p:cNvGrpSpPr/>
            <p:nvPr/>
          </p:nvGrpSpPr>
          <p:grpSpPr>
            <a:xfrm>
              <a:off x="8261422" y="4794182"/>
              <a:ext cx="52051" cy="252937"/>
              <a:chOff x="7204316" y="4508746"/>
              <a:chExt cx="52051" cy="252937"/>
            </a:xfrm>
          </p:grpSpPr>
          <p:cxnSp>
            <p:nvCxnSpPr>
              <p:cNvPr id="54" name="직선 연결선 119"/>
              <p:cNvCxnSpPr/>
              <p:nvPr/>
            </p:nvCxnSpPr>
            <p:spPr>
              <a:xfrm flipV="1">
                <a:off x="7230463" y="4508746"/>
                <a:ext cx="0" cy="25293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타원 141"/>
              <p:cNvSpPr/>
              <p:nvPr/>
            </p:nvSpPr>
            <p:spPr bwMode="auto">
              <a:xfrm>
                <a:off x="7204316" y="4620627"/>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grpSp>
        <p:grpSp>
          <p:nvGrpSpPr>
            <p:cNvPr id="56" name="组合 131"/>
            <p:cNvGrpSpPr/>
            <p:nvPr/>
          </p:nvGrpSpPr>
          <p:grpSpPr>
            <a:xfrm>
              <a:off x="8740667" y="4794182"/>
              <a:ext cx="52051" cy="252937"/>
              <a:chOff x="7204316" y="4508746"/>
              <a:chExt cx="52051" cy="252937"/>
            </a:xfrm>
          </p:grpSpPr>
          <p:cxnSp>
            <p:nvCxnSpPr>
              <p:cNvPr id="57" name="직선 연결선 119"/>
              <p:cNvCxnSpPr/>
              <p:nvPr/>
            </p:nvCxnSpPr>
            <p:spPr>
              <a:xfrm flipV="1">
                <a:off x="7230463" y="4508746"/>
                <a:ext cx="0" cy="25293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타원 141"/>
              <p:cNvSpPr/>
              <p:nvPr/>
            </p:nvSpPr>
            <p:spPr bwMode="auto">
              <a:xfrm>
                <a:off x="7204316" y="4620627"/>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grpSp>
        <p:grpSp>
          <p:nvGrpSpPr>
            <p:cNvPr id="59" name="组合 134"/>
            <p:cNvGrpSpPr/>
            <p:nvPr/>
          </p:nvGrpSpPr>
          <p:grpSpPr>
            <a:xfrm>
              <a:off x="9218555" y="4794182"/>
              <a:ext cx="52051" cy="252937"/>
              <a:chOff x="7204316" y="4508746"/>
              <a:chExt cx="52051" cy="252937"/>
            </a:xfrm>
          </p:grpSpPr>
          <p:cxnSp>
            <p:nvCxnSpPr>
              <p:cNvPr id="60" name="직선 연결선 119"/>
              <p:cNvCxnSpPr/>
              <p:nvPr/>
            </p:nvCxnSpPr>
            <p:spPr>
              <a:xfrm flipV="1">
                <a:off x="7230463" y="4508746"/>
                <a:ext cx="0" cy="25293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1" name="타원 141"/>
              <p:cNvSpPr/>
              <p:nvPr/>
            </p:nvSpPr>
            <p:spPr bwMode="auto">
              <a:xfrm>
                <a:off x="7204316" y="4620627"/>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grpSp>
        <p:grpSp>
          <p:nvGrpSpPr>
            <p:cNvPr id="62" name="组合 137"/>
            <p:cNvGrpSpPr/>
            <p:nvPr/>
          </p:nvGrpSpPr>
          <p:grpSpPr>
            <a:xfrm>
              <a:off x="5952263" y="4806015"/>
              <a:ext cx="52051" cy="252937"/>
              <a:chOff x="7204316" y="4508746"/>
              <a:chExt cx="52051" cy="252937"/>
            </a:xfrm>
          </p:grpSpPr>
          <p:cxnSp>
            <p:nvCxnSpPr>
              <p:cNvPr id="63" name="직선 연결선 119"/>
              <p:cNvCxnSpPr/>
              <p:nvPr/>
            </p:nvCxnSpPr>
            <p:spPr>
              <a:xfrm flipV="1">
                <a:off x="7230463" y="4508746"/>
                <a:ext cx="0" cy="25293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4" name="타원 141"/>
              <p:cNvSpPr/>
              <p:nvPr/>
            </p:nvSpPr>
            <p:spPr bwMode="auto">
              <a:xfrm>
                <a:off x="7204316" y="4620627"/>
                <a:ext cx="52051" cy="54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grpSp>
        <p:grpSp>
          <p:nvGrpSpPr>
            <p:cNvPr id="65" name="组合 161"/>
            <p:cNvGrpSpPr/>
            <p:nvPr/>
          </p:nvGrpSpPr>
          <p:grpSpPr>
            <a:xfrm>
              <a:off x="3060052" y="2565173"/>
              <a:ext cx="835370" cy="176981"/>
              <a:chOff x="5669748" y="2759691"/>
              <a:chExt cx="835370" cy="176981"/>
            </a:xfrm>
          </p:grpSpPr>
          <p:grpSp>
            <p:nvGrpSpPr>
              <p:cNvPr id="66" name="그룹 78"/>
              <p:cNvGrpSpPr/>
              <p:nvPr/>
            </p:nvGrpSpPr>
            <p:grpSpPr>
              <a:xfrm>
                <a:off x="5669748" y="2864624"/>
                <a:ext cx="824520" cy="72048"/>
                <a:chOff x="1306009" y="2883885"/>
                <a:chExt cx="1014792" cy="88675"/>
              </a:xfrm>
            </p:grpSpPr>
            <p:cxnSp>
              <p:nvCxnSpPr>
                <p:cNvPr id="72" name="직선 연결선 79"/>
                <p:cNvCxnSpPr>
                  <a:endCxn id="73" idx="2"/>
                </p:cNvCxnSpPr>
                <p:nvPr/>
              </p:nvCxnSpPr>
              <p:spPr>
                <a:xfrm flipH="1" flipV="1">
                  <a:off x="1394685" y="2928224"/>
                  <a:ext cx="926116" cy="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3" name="Picture 3" descr="C:\Users\Namkang\Desktop\Untitled-32.png"/>
                <p:cNvPicPr>
                  <a:picLocks noChangeAspect="1" noChangeArrowheads="1"/>
                </p:cNvPicPr>
                <p:nvPr/>
              </p:nvPicPr>
              <p:blipFill>
                <a:blip r:embed="rId7" cstate="email">
                  <a:grayscl/>
                  <a:extLst>
                    <a:ext uri="{28A0092B-C50C-407E-A947-70E740481C1C}">
                      <a14:useLocalDpi xmlns:a14="http://schemas.microsoft.com/office/drawing/2010/main"/>
                    </a:ext>
                  </a:extLst>
                </a:blip>
                <a:srcRect/>
                <a:stretch>
                  <a:fillRect/>
                </a:stretch>
              </p:blipFill>
              <p:spPr bwMode="auto">
                <a:xfrm rot="16200000">
                  <a:off x="1306009" y="2883885"/>
                  <a:ext cx="88675" cy="88676"/>
                </a:xfrm>
                <a:prstGeom prst="rect">
                  <a:avLst/>
                </a:prstGeom>
                <a:noFill/>
              </p:spPr>
            </p:pic>
          </p:grpSp>
          <p:grpSp>
            <p:nvGrpSpPr>
              <p:cNvPr id="67" name="그룹 81"/>
              <p:cNvGrpSpPr/>
              <p:nvPr/>
            </p:nvGrpSpPr>
            <p:grpSpPr>
              <a:xfrm rot="10800000">
                <a:off x="5682826" y="2759691"/>
                <a:ext cx="822292" cy="72048"/>
                <a:chOff x="1327712" y="2883890"/>
                <a:chExt cx="1012054" cy="88675"/>
              </a:xfrm>
            </p:grpSpPr>
            <p:cxnSp>
              <p:nvCxnSpPr>
                <p:cNvPr id="70" name="직선 연결선 82"/>
                <p:cNvCxnSpPr>
                  <a:endCxn id="71" idx="2"/>
                </p:cNvCxnSpPr>
                <p:nvPr/>
              </p:nvCxnSpPr>
              <p:spPr>
                <a:xfrm rot="10800000">
                  <a:off x="1416387" y="2928227"/>
                  <a:ext cx="923379" cy="599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1" name="Picture 3" descr="C:\Users\Namkang\Desktop\Untitled-32.png"/>
                <p:cNvPicPr>
                  <a:picLocks noChangeAspect="1" noChangeArrowheads="1"/>
                </p:cNvPicPr>
                <p:nvPr/>
              </p:nvPicPr>
              <p:blipFill>
                <a:blip r:embed="rId7" cstate="email">
                  <a:grayscl/>
                  <a:extLst>
                    <a:ext uri="{28A0092B-C50C-407E-A947-70E740481C1C}">
                      <a14:useLocalDpi xmlns:a14="http://schemas.microsoft.com/office/drawing/2010/main"/>
                    </a:ext>
                  </a:extLst>
                </a:blip>
                <a:srcRect/>
                <a:stretch>
                  <a:fillRect/>
                </a:stretch>
              </p:blipFill>
              <p:spPr bwMode="auto">
                <a:xfrm rot="16200000">
                  <a:off x="1327712" y="2883890"/>
                  <a:ext cx="88675" cy="88675"/>
                </a:xfrm>
                <a:prstGeom prst="rect">
                  <a:avLst/>
                </a:prstGeom>
                <a:noFill/>
              </p:spPr>
            </p:pic>
          </p:grpSp>
          <p:sp>
            <p:nvSpPr>
              <p:cNvPr id="68" name="타원 150"/>
              <p:cNvSpPr/>
              <p:nvPr/>
            </p:nvSpPr>
            <p:spPr bwMode="auto">
              <a:xfrm>
                <a:off x="6214752" y="2771310"/>
                <a:ext cx="46213" cy="46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sp>
            <p:nvSpPr>
              <p:cNvPr id="69" name="타원 151"/>
              <p:cNvSpPr/>
              <p:nvPr/>
            </p:nvSpPr>
            <p:spPr bwMode="auto">
              <a:xfrm>
                <a:off x="5868815" y="2878634"/>
                <a:ext cx="46213" cy="46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grpSp>
        <p:grpSp>
          <p:nvGrpSpPr>
            <p:cNvPr id="74" name="组合 226"/>
            <p:cNvGrpSpPr/>
            <p:nvPr/>
          </p:nvGrpSpPr>
          <p:grpSpPr>
            <a:xfrm>
              <a:off x="3054987" y="3542199"/>
              <a:ext cx="840434" cy="184261"/>
              <a:chOff x="3352407" y="3047260"/>
              <a:chExt cx="840434" cy="184261"/>
            </a:xfrm>
          </p:grpSpPr>
          <p:cxnSp>
            <p:nvCxnSpPr>
              <p:cNvPr id="75" name="직선 연결선 79"/>
              <p:cNvCxnSpPr>
                <a:endCxn id="76" idx="2"/>
              </p:cNvCxnSpPr>
              <p:nvPr/>
            </p:nvCxnSpPr>
            <p:spPr>
              <a:xfrm flipH="1" flipV="1">
                <a:off x="3424457" y="3083284"/>
                <a:ext cx="752471" cy="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6" name="Picture 3" descr="C:\Users\Namkang\Desktop\Untitled-32.png"/>
              <p:cNvPicPr>
                <a:picLocks noChangeAspect="1" noChangeArrowheads="1"/>
              </p:cNvPicPr>
              <p:nvPr/>
            </p:nvPicPr>
            <p:blipFill>
              <a:blip r:embed="rId7" cstate="email">
                <a:grayscl/>
                <a:extLst>
                  <a:ext uri="{28A0092B-C50C-407E-A947-70E740481C1C}">
                    <a14:useLocalDpi xmlns:a14="http://schemas.microsoft.com/office/drawing/2010/main"/>
                  </a:ext>
                </a:extLst>
              </a:blip>
              <a:srcRect/>
              <a:stretch>
                <a:fillRect/>
              </a:stretch>
            </p:blipFill>
            <p:spPr bwMode="auto">
              <a:xfrm rot="16200000">
                <a:off x="3352408" y="3047259"/>
                <a:ext cx="72048" cy="72049"/>
              </a:xfrm>
              <a:prstGeom prst="rect">
                <a:avLst/>
              </a:prstGeom>
              <a:noFill/>
            </p:spPr>
          </p:pic>
          <p:sp>
            <p:nvSpPr>
              <p:cNvPr id="77" name="타원 151"/>
              <p:cNvSpPr/>
              <p:nvPr/>
            </p:nvSpPr>
            <p:spPr bwMode="auto">
              <a:xfrm>
                <a:off x="3551475" y="3061270"/>
                <a:ext cx="46213" cy="46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cxnSp>
            <p:nvCxnSpPr>
              <p:cNvPr id="78" name="직선 연결선 82"/>
              <p:cNvCxnSpPr/>
              <p:nvPr/>
            </p:nvCxnSpPr>
            <p:spPr>
              <a:xfrm>
                <a:off x="3370549" y="3190631"/>
                <a:ext cx="750244" cy="486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9" name="Picture 3" descr="C:\Users\Namkang\Desktop\Untitled-32.png"/>
              <p:cNvPicPr>
                <a:picLocks noChangeAspect="1" noChangeArrowheads="1"/>
              </p:cNvPicPr>
              <p:nvPr/>
            </p:nvPicPr>
            <p:blipFill>
              <a:blip r:embed="rId7" cstate="email">
                <a:grayscl/>
                <a:extLst>
                  <a:ext uri="{28A0092B-C50C-407E-A947-70E740481C1C}">
                    <a14:useLocalDpi xmlns:a14="http://schemas.microsoft.com/office/drawing/2010/main"/>
                  </a:ext>
                </a:extLst>
              </a:blip>
              <a:srcRect/>
              <a:stretch>
                <a:fillRect/>
              </a:stretch>
            </p:blipFill>
            <p:spPr bwMode="auto">
              <a:xfrm rot="5400000">
                <a:off x="4120793" y="3159473"/>
                <a:ext cx="72048" cy="72048"/>
              </a:xfrm>
              <a:prstGeom prst="rect">
                <a:avLst/>
              </a:prstGeom>
              <a:noFill/>
            </p:spPr>
          </p:pic>
          <p:sp>
            <p:nvSpPr>
              <p:cNvPr id="80" name="타원 150"/>
              <p:cNvSpPr/>
              <p:nvPr/>
            </p:nvSpPr>
            <p:spPr bwMode="auto">
              <a:xfrm>
                <a:off x="3911101" y="3171092"/>
                <a:ext cx="46213" cy="46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grpSp>
        <p:grpSp>
          <p:nvGrpSpPr>
            <p:cNvPr id="81" name="组合 227"/>
            <p:cNvGrpSpPr/>
            <p:nvPr/>
          </p:nvGrpSpPr>
          <p:grpSpPr>
            <a:xfrm>
              <a:off x="1543181" y="1918599"/>
              <a:ext cx="1329991" cy="994819"/>
              <a:chOff x="639647" y="2380242"/>
              <a:chExt cx="658886" cy="492840"/>
            </a:xfrm>
          </p:grpSpPr>
          <p:grpSp>
            <p:nvGrpSpPr>
              <p:cNvPr id="82" name="组合 187"/>
              <p:cNvGrpSpPr/>
              <p:nvPr/>
            </p:nvGrpSpPr>
            <p:grpSpPr>
              <a:xfrm>
                <a:off x="639647" y="2380242"/>
                <a:ext cx="588809" cy="469444"/>
                <a:chOff x="639647" y="2380242"/>
                <a:chExt cx="588809" cy="469444"/>
              </a:xfrm>
            </p:grpSpPr>
            <p:pic>
              <p:nvPicPr>
                <p:cNvPr id="84" name="Picture 2" descr="C:\Users\Namkang\Desktop\모니터.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39647" y="2380242"/>
                  <a:ext cx="588809" cy="469444"/>
                </a:xfrm>
                <a:prstGeom prst="rect">
                  <a:avLst/>
                </a:prstGeom>
                <a:noFill/>
                <a:effectLst>
                  <a:outerShdw blurRad="76200" dir="13500000" sy="23000" kx="1200000" algn="br" rotWithShape="0">
                    <a:prstClr val="black">
                      <a:alpha val="20000"/>
                    </a:prstClr>
                  </a:outerShdw>
                  <a:reflection blurRad="6350" stA="52000" endA="300" endPos="35000" dir="5400000" sy="-100000" algn="bl" rotWithShape="0"/>
                </a:effectLst>
              </p:spPr>
            </p:pic>
            <p:pic>
              <p:nvPicPr>
                <p:cNvPr id="85" name="그림 13"/>
                <p:cNvPicPr/>
                <p:nvPr/>
              </p:nvPicPr>
              <p:blipFill rotWithShape="1">
                <a:blip r:embed="rId9" cstate="email">
                  <a:extLst>
                    <a:ext uri="{28A0092B-C50C-407E-A947-70E740481C1C}">
                      <a14:useLocalDpi xmlns:a14="http://schemas.microsoft.com/office/drawing/2010/main"/>
                    </a:ext>
                  </a:extLst>
                </a:blip>
                <a:srcRect l="-1747"/>
                <a:stretch>
                  <a:fillRect/>
                </a:stretch>
              </p:blipFill>
              <p:spPr>
                <a:xfrm>
                  <a:off x="654940" y="2400034"/>
                  <a:ext cx="551042" cy="330716"/>
                </a:xfrm>
                <a:prstGeom prst="rect">
                  <a:avLst/>
                </a:prstGeom>
                <a:ln>
                  <a:noFill/>
                </a:ln>
                <a:effectLst>
                  <a:outerShdw blurRad="190500" algn="tl" rotWithShape="0">
                    <a:srgbClr val="000000">
                      <a:alpha val="70000"/>
                    </a:srgbClr>
                  </a:outerShdw>
                </a:effectLst>
              </p:spPr>
            </p:pic>
          </p:grpSp>
          <p:pic>
            <p:nvPicPr>
              <p:cNvPr id="83" name="Picture 2" descr="C:\Users\Namkang\Desktop\hjn's doc\1.작업파일(디자인)\2.MES\LINE 이미지\NKMES서버\140327_NK_Server_Image\MCS_Image.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04222" y="2630350"/>
                <a:ext cx="294311" cy="242732"/>
              </a:xfrm>
              <a:prstGeom prst="rect">
                <a:avLst/>
              </a:prstGeom>
              <a:noFill/>
              <a:ln w="9525">
                <a:noFill/>
                <a:miter lim="800000"/>
                <a:headEnd/>
                <a:tailEnd/>
              </a:ln>
            </p:spPr>
          </p:pic>
        </p:grpSp>
        <p:sp>
          <p:nvSpPr>
            <p:cNvPr id="86" name="圆角矩形 193"/>
            <p:cNvSpPr/>
            <p:nvPr/>
          </p:nvSpPr>
          <p:spPr>
            <a:xfrm>
              <a:off x="293136" y="5047579"/>
              <a:ext cx="4975983" cy="164879"/>
            </a:xfrm>
            <a:prstGeom prst="roundRect">
              <a:avLst/>
            </a:prstGeom>
            <a:solidFill>
              <a:srgbClr val="ACB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050" b="1" dirty="0">
                  <a:latin typeface="Arial Unicode MS" panose="020B0604020202020204" pitchFamily="34" charset="-128"/>
                  <a:ea typeface="Arial Unicode MS" panose="020B0604020202020204" pitchFamily="34" charset="-128"/>
                  <a:cs typeface="Arial Unicode MS" panose="020B0604020202020204" pitchFamily="34" charset="-128"/>
                </a:rPr>
                <a:t>Machine</a:t>
              </a:r>
              <a:r>
                <a:rPr kumimoji="1" lang="zh-CN" altLang="en-US" sz="105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kumimoji="1" lang="en-US" altLang="zh-CN" sz="1050" b="1" dirty="0">
                  <a:latin typeface="Arial Unicode MS" panose="020B0604020202020204" pitchFamily="34" charset="-128"/>
                  <a:ea typeface="Arial Unicode MS" panose="020B0604020202020204" pitchFamily="34" charset="-128"/>
                  <a:cs typeface="Arial Unicode MS" panose="020B0604020202020204" pitchFamily="34" charset="-128"/>
                </a:rPr>
                <a:t>Agent</a:t>
              </a:r>
              <a:endParaRPr kumimoji="1" lang="zh-CN" altLang="en-US" sz="105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87" name="组合 202"/>
            <p:cNvGrpSpPr/>
            <p:nvPr/>
          </p:nvGrpSpPr>
          <p:grpSpPr>
            <a:xfrm>
              <a:off x="860871" y="5210619"/>
              <a:ext cx="4465325" cy="922791"/>
              <a:chOff x="447191" y="5210611"/>
              <a:chExt cx="4465325" cy="922790"/>
            </a:xfrm>
          </p:grpSpPr>
          <p:grpSp>
            <p:nvGrpSpPr>
              <p:cNvPr id="88" name="그룹 33"/>
              <p:cNvGrpSpPr/>
              <p:nvPr/>
            </p:nvGrpSpPr>
            <p:grpSpPr bwMode="auto">
              <a:xfrm>
                <a:off x="512018" y="5210611"/>
                <a:ext cx="4343423" cy="738174"/>
                <a:chOff x="135682" y="3788411"/>
                <a:chExt cx="9188846" cy="1499105"/>
              </a:xfrm>
              <a:effectLst>
                <a:reflection blurRad="6350" stA="52000" endA="300" endPos="35000" dir="5400000" sy="-100000" algn="bl" rotWithShape="0"/>
              </a:effectLst>
            </p:grpSpPr>
            <p:pic>
              <p:nvPicPr>
                <p:cNvPr id="97" name="Picture 7" descr="C:\Users\Namkang\Desktop\hjn's doc\1.작업파일(디자인)\2.MES\LINE 이미지\140311_장비이미지\Loader.png"/>
                <p:cNvPicPr>
                  <a:picLocks noChangeAspect="1" noChangeArrowheads="1"/>
                </p:cNvPicPr>
                <p:nvPr/>
              </p:nvPicPr>
              <p:blipFill>
                <a:blip r:embed="rId11" cstate="email">
                  <a:extLst>
                    <a:ext uri="{28A0092B-C50C-407E-A947-70E740481C1C}">
                      <a14:useLocalDpi xmlns:a14="http://schemas.microsoft.com/office/drawing/2010/main"/>
                    </a:ext>
                  </a:extLst>
                </a:blip>
                <a:srcRect t="26986"/>
                <a:stretch>
                  <a:fillRect/>
                </a:stretch>
              </p:blipFill>
              <p:spPr bwMode="auto">
                <a:xfrm>
                  <a:off x="135682" y="4035697"/>
                  <a:ext cx="1123951" cy="1251819"/>
                </a:xfrm>
                <a:prstGeom prst="rect">
                  <a:avLst/>
                </a:prstGeom>
                <a:noFill/>
                <a:ln w="9525">
                  <a:noFill/>
                  <a:miter lim="800000"/>
                  <a:headEnd/>
                  <a:tailEnd/>
                </a:ln>
              </p:spPr>
            </p:pic>
            <p:pic>
              <p:nvPicPr>
                <p:cNvPr id="98" name="Picture 4" descr="C:\Users\Namkang\Desktop\hjn's doc\1.작업파일(디자인)\2.MES\LINE 이미지\140311_장비이미지\unloader.png"/>
                <p:cNvPicPr>
                  <a:picLocks noChangeAspect="1" noChangeArrowheads="1"/>
                </p:cNvPicPr>
                <p:nvPr/>
              </p:nvPicPr>
              <p:blipFill>
                <a:blip r:embed="rId12" cstate="email">
                  <a:extLst>
                    <a:ext uri="{28A0092B-C50C-407E-A947-70E740481C1C}">
                      <a14:useLocalDpi xmlns:a14="http://schemas.microsoft.com/office/drawing/2010/main"/>
                    </a:ext>
                  </a:extLst>
                </a:blip>
                <a:srcRect t="26986"/>
                <a:stretch>
                  <a:fillRect/>
                </a:stretch>
              </p:blipFill>
              <p:spPr bwMode="auto">
                <a:xfrm>
                  <a:off x="8200577" y="4035697"/>
                  <a:ext cx="1123951" cy="1251819"/>
                </a:xfrm>
                <a:prstGeom prst="rect">
                  <a:avLst/>
                </a:prstGeom>
                <a:noFill/>
                <a:ln w="9525">
                  <a:noFill/>
                  <a:miter lim="800000"/>
                  <a:headEnd/>
                  <a:tailEnd/>
                </a:ln>
              </p:spPr>
            </p:pic>
            <p:pic>
              <p:nvPicPr>
                <p:cNvPr id="99" name="Picture 3" descr="C:\Users\Namkang\Desktop\hjn's doc\1.작업파일(디자인)\2.MES\LINE 이미지\140311_장비이미지\SPI.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380312" y="3912054"/>
                  <a:ext cx="1123951" cy="1375462"/>
                </a:xfrm>
                <a:prstGeom prst="rect">
                  <a:avLst/>
                </a:prstGeom>
                <a:noFill/>
                <a:ln w="9525">
                  <a:noFill/>
                  <a:miter lim="800000"/>
                  <a:headEnd/>
                  <a:tailEnd/>
                </a:ln>
              </p:spPr>
            </p:pic>
            <p:pic>
              <p:nvPicPr>
                <p:cNvPr id="100" name="Picture 5" descr="C:\Users\Namkang\Desktop\hjn's doc\1.작업파일(디자인)\2.MES\LINE 이미지\140311_장비이미지\AOI.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016224" y="3912054"/>
                  <a:ext cx="1123951" cy="1375462"/>
                </a:xfrm>
                <a:prstGeom prst="rect">
                  <a:avLst/>
                </a:prstGeom>
                <a:noFill/>
                <a:ln w="9525">
                  <a:noFill/>
                  <a:miter lim="800000"/>
                  <a:headEnd/>
                  <a:tailEnd/>
                </a:ln>
              </p:spPr>
            </p:pic>
            <p:pic>
              <p:nvPicPr>
                <p:cNvPr id="101" name="Picture 6" descr="C:\Users\Namkang\Desktop\hjn's doc\1.작업파일(디자인)\2.MES\LINE 이미지\140311_장비이미지\ChipMounter.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016002" y="3788411"/>
                  <a:ext cx="1123951" cy="1499105"/>
                </a:xfrm>
                <a:prstGeom prst="rect">
                  <a:avLst/>
                </a:prstGeom>
                <a:noFill/>
                <a:ln w="9525">
                  <a:noFill/>
                  <a:miter lim="800000"/>
                  <a:headEnd/>
                  <a:tailEnd/>
                </a:ln>
              </p:spPr>
            </p:pic>
            <p:pic>
              <p:nvPicPr>
                <p:cNvPr id="102" name="Picture 8" descr="C:\Users\Namkang\Desktop\hjn's doc\1.작업파일(디자인)\2.MES\LINE 이미지\140311_장비이미지\Mounter.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4096123" y="3788411"/>
                  <a:ext cx="1123951" cy="1499105"/>
                </a:xfrm>
                <a:prstGeom prst="rect">
                  <a:avLst/>
                </a:prstGeom>
                <a:noFill/>
                <a:ln w="9525">
                  <a:noFill/>
                  <a:miter lim="800000"/>
                  <a:headEnd/>
                  <a:tailEnd/>
                </a:ln>
              </p:spPr>
            </p:pic>
            <p:pic>
              <p:nvPicPr>
                <p:cNvPr id="103" name="Picture 9" descr="C:\Users\Namkang\Desktop\hjn's doc\1.작업파일(디자인)\2.MES\LINE 이미지\140311_장비이미지\reflow.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204420" y="3912054"/>
                  <a:ext cx="2247899" cy="1375462"/>
                </a:xfrm>
                <a:prstGeom prst="rect">
                  <a:avLst/>
                </a:prstGeom>
                <a:noFill/>
                <a:ln w="9525">
                  <a:noFill/>
                  <a:miter lim="800000"/>
                  <a:headEnd/>
                  <a:tailEnd/>
                </a:ln>
              </p:spPr>
            </p:pic>
            <p:pic>
              <p:nvPicPr>
                <p:cNvPr id="104" name="Picture 10" descr="C:\Users\Namkang\Desktop\hjn's doc\1.작업파일(디자인)\2.MES\LINE 이미지\140311_장비이미지\ScreenPrinter.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080120" y="3788411"/>
                  <a:ext cx="1123951" cy="1499105"/>
                </a:xfrm>
                <a:prstGeom prst="rect">
                  <a:avLst/>
                </a:prstGeom>
                <a:noFill/>
                <a:ln w="9525">
                  <a:noFill/>
                  <a:miter lim="800000"/>
                  <a:headEnd/>
                  <a:tailEnd/>
                </a:ln>
              </p:spPr>
            </p:pic>
          </p:grpSp>
          <p:grpSp>
            <p:nvGrpSpPr>
              <p:cNvPr id="89" name="组合 201"/>
              <p:cNvGrpSpPr/>
              <p:nvPr/>
            </p:nvGrpSpPr>
            <p:grpSpPr>
              <a:xfrm>
                <a:off x="447191" y="5945328"/>
                <a:ext cx="4465325" cy="188073"/>
                <a:chOff x="447191" y="6032831"/>
                <a:chExt cx="4465325" cy="188073"/>
              </a:xfrm>
            </p:grpSpPr>
            <p:sp>
              <p:nvSpPr>
                <p:cNvPr id="90" name="TextBox 67"/>
                <p:cNvSpPr txBox="1">
                  <a:spLocks noChangeArrowheads="1"/>
                </p:cNvSpPr>
                <p:nvPr/>
              </p:nvSpPr>
              <p:spPr bwMode="auto">
                <a:xfrm>
                  <a:off x="1020918" y="6038063"/>
                  <a:ext cx="288164" cy="182841"/>
                </a:xfrm>
                <a:prstGeom prst="rect">
                  <a:avLst/>
                </a:prstGeom>
                <a:noFill/>
                <a:ln w="9525">
                  <a:noFill/>
                  <a:miter lim="800000"/>
                </a:ln>
              </p:spPr>
              <p:txBody>
                <a:bodyPr wrap="square">
                  <a:spAutoFit/>
                </a:bodyPr>
                <a:lstStyle/>
                <a:p>
                  <a:pPr algn="ctr" eaLnBrk="1" latinLnBrk="1" hangingPunct="1"/>
                  <a:r>
                    <a:rPr lang="en-US" altLang="ko-KR" sz="800" b="1" dirty="0">
                      <a:latin typeface="微软雅黑" panose="020B0503020204020204" pitchFamily="34" charset="-122"/>
                      <a:ea typeface="微软雅黑" panose="020B0503020204020204" pitchFamily="34" charset="-122"/>
                    </a:rPr>
                    <a:t>SP</a:t>
                  </a:r>
                </a:p>
              </p:txBody>
            </p:sp>
            <p:sp>
              <p:nvSpPr>
                <p:cNvPr id="91" name="TextBox 67"/>
                <p:cNvSpPr txBox="1">
                  <a:spLocks noChangeArrowheads="1"/>
                </p:cNvSpPr>
                <p:nvPr/>
              </p:nvSpPr>
              <p:spPr bwMode="auto">
                <a:xfrm>
                  <a:off x="1463937" y="6032831"/>
                  <a:ext cx="323672" cy="182841"/>
                </a:xfrm>
                <a:prstGeom prst="rect">
                  <a:avLst/>
                </a:prstGeom>
                <a:noFill/>
                <a:ln w="9525">
                  <a:noFill/>
                  <a:miter lim="800000"/>
                </a:ln>
              </p:spPr>
              <p:txBody>
                <a:bodyPr wrap="square">
                  <a:spAutoFit/>
                </a:bodyPr>
                <a:lstStyle/>
                <a:p>
                  <a:pPr algn="ctr" eaLnBrk="1" latinLnBrk="1" hangingPunct="1"/>
                  <a:r>
                    <a:rPr lang="en-US" altLang="ko-KR" sz="800" b="1" dirty="0">
                      <a:latin typeface="微软雅黑" panose="020B0503020204020204" pitchFamily="34" charset="-122"/>
                      <a:ea typeface="微软雅黑" panose="020B0503020204020204" pitchFamily="34" charset="-122"/>
                    </a:rPr>
                    <a:t>SPI</a:t>
                  </a:r>
                </a:p>
              </p:txBody>
            </p:sp>
            <p:sp>
              <p:nvSpPr>
                <p:cNvPr id="92" name="TextBox 67"/>
                <p:cNvSpPr txBox="1">
                  <a:spLocks noChangeArrowheads="1"/>
                </p:cNvSpPr>
                <p:nvPr/>
              </p:nvSpPr>
              <p:spPr bwMode="auto">
                <a:xfrm>
                  <a:off x="2060890" y="6032831"/>
                  <a:ext cx="615934" cy="182841"/>
                </a:xfrm>
                <a:prstGeom prst="rect">
                  <a:avLst/>
                </a:prstGeom>
                <a:noFill/>
                <a:ln w="9525">
                  <a:noFill/>
                  <a:miter lim="800000"/>
                </a:ln>
              </p:spPr>
              <p:txBody>
                <a:bodyPr wrap="square">
                  <a:spAutoFit/>
                </a:bodyPr>
                <a:lstStyle/>
                <a:p>
                  <a:pPr algn="ctr" eaLnBrk="1" latinLnBrk="1" hangingPunct="1"/>
                  <a:r>
                    <a:rPr lang="en-US" altLang="ko-KR" sz="800" b="1" dirty="0">
                      <a:latin typeface="微软雅黑" panose="020B0503020204020204" pitchFamily="34" charset="-122"/>
                      <a:ea typeface="微软雅黑" panose="020B0503020204020204" pitchFamily="34" charset="-122"/>
                    </a:rPr>
                    <a:t>Mounter</a:t>
                  </a:r>
                </a:p>
              </p:txBody>
            </p:sp>
            <p:sp>
              <p:nvSpPr>
                <p:cNvPr id="93" name="TextBox 67"/>
                <p:cNvSpPr txBox="1">
                  <a:spLocks noChangeArrowheads="1"/>
                </p:cNvSpPr>
                <p:nvPr/>
              </p:nvSpPr>
              <p:spPr bwMode="auto">
                <a:xfrm>
                  <a:off x="3125197" y="6034394"/>
                  <a:ext cx="520335" cy="182841"/>
                </a:xfrm>
                <a:prstGeom prst="rect">
                  <a:avLst/>
                </a:prstGeom>
                <a:noFill/>
                <a:ln w="9525">
                  <a:noFill/>
                  <a:miter lim="800000"/>
                </a:ln>
              </p:spPr>
              <p:txBody>
                <a:bodyPr wrap="square">
                  <a:spAutoFit/>
                </a:bodyPr>
                <a:lstStyle/>
                <a:p>
                  <a:pPr algn="ctr" eaLnBrk="1" latinLnBrk="1" hangingPunct="1"/>
                  <a:r>
                    <a:rPr lang="en-US" altLang="ko-KR" sz="800" b="1" dirty="0">
                      <a:latin typeface="微软雅黑" panose="020B0503020204020204" pitchFamily="34" charset="-122"/>
                      <a:ea typeface="微软雅黑" panose="020B0503020204020204" pitchFamily="34" charset="-122"/>
                    </a:rPr>
                    <a:t>Reflow</a:t>
                  </a:r>
                </a:p>
              </p:txBody>
            </p:sp>
            <p:sp>
              <p:nvSpPr>
                <p:cNvPr id="94" name="TextBox 67"/>
                <p:cNvSpPr txBox="1">
                  <a:spLocks noChangeArrowheads="1"/>
                </p:cNvSpPr>
                <p:nvPr/>
              </p:nvSpPr>
              <p:spPr bwMode="auto">
                <a:xfrm>
                  <a:off x="3978029" y="6037071"/>
                  <a:ext cx="356449" cy="182841"/>
                </a:xfrm>
                <a:prstGeom prst="rect">
                  <a:avLst/>
                </a:prstGeom>
                <a:noFill/>
                <a:ln w="9525">
                  <a:noFill/>
                  <a:miter lim="800000"/>
                </a:ln>
              </p:spPr>
              <p:txBody>
                <a:bodyPr wrap="square">
                  <a:spAutoFit/>
                </a:bodyPr>
                <a:lstStyle/>
                <a:p>
                  <a:pPr algn="ctr" eaLnBrk="1" latinLnBrk="1" hangingPunct="1"/>
                  <a:r>
                    <a:rPr lang="en-US" altLang="ko-KR" sz="800" b="1" dirty="0">
                      <a:latin typeface="微软雅黑" panose="020B0503020204020204" pitchFamily="34" charset="-122"/>
                      <a:ea typeface="微软雅黑" panose="020B0503020204020204" pitchFamily="34" charset="-122"/>
                    </a:rPr>
                    <a:t>AOI</a:t>
                  </a:r>
                </a:p>
              </p:txBody>
            </p:sp>
            <p:sp>
              <p:nvSpPr>
                <p:cNvPr id="95" name="TextBox 67"/>
                <p:cNvSpPr txBox="1">
                  <a:spLocks noChangeArrowheads="1"/>
                </p:cNvSpPr>
                <p:nvPr/>
              </p:nvSpPr>
              <p:spPr bwMode="auto">
                <a:xfrm>
                  <a:off x="4276096" y="6037071"/>
                  <a:ext cx="636420" cy="182841"/>
                </a:xfrm>
                <a:prstGeom prst="rect">
                  <a:avLst/>
                </a:prstGeom>
                <a:noFill/>
                <a:ln w="9525">
                  <a:noFill/>
                  <a:miter lim="800000"/>
                </a:ln>
              </p:spPr>
              <p:txBody>
                <a:bodyPr wrap="square">
                  <a:spAutoFit/>
                </a:bodyPr>
                <a:lstStyle/>
                <a:p>
                  <a:pPr algn="ctr" eaLnBrk="1" latinLnBrk="1" hangingPunct="1"/>
                  <a:r>
                    <a:rPr lang="en-US" altLang="ko-KR" sz="800" b="1" dirty="0">
                      <a:latin typeface="微软雅黑" panose="020B0503020204020204" pitchFamily="34" charset="-122"/>
                      <a:ea typeface="微软雅黑" panose="020B0503020204020204" pitchFamily="34" charset="-122"/>
                    </a:rPr>
                    <a:t>Unloader</a:t>
                  </a:r>
                </a:p>
              </p:txBody>
            </p:sp>
            <p:sp>
              <p:nvSpPr>
                <p:cNvPr id="96" name="TextBox 67"/>
                <p:cNvSpPr txBox="1">
                  <a:spLocks noChangeArrowheads="1"/>
                </p:cNvSpPr>
                <p:nvPr/>
              </p:nvSpPr>
              <p:spPr bwMode="auto">
                <a:xfrm>
                  <a:off x="447191" y="6032831"/>
                  <a:ext cx="636420" cy="182841"/>
                </a:xfrm>
                <a:prstGeom prst="rect">
                  <a:avLst/>
                </a:prstGeom>
                <a:noFill/>
                <a:ln w="9525">
                  <a:noFill/>
                  <a:miter lim="800000"/>
                </a:ln>
              </p:spPr>
              <p:txBody>
                <a:bodyPr wrap="square">
                  <a:spAutoFit/>
                </a:bodyPr>
                <a:lstStyle/>
                <a:p>
                  <a:pPr algn="ctr" eaLnBrk="1" latinLnBrk="1" hangingPunct="1"/>
                  <a:r>
                    <a:rPr lang="en-US" altLang="ko-KR" sz="800" b="1" dirty="0">
                      <a:latin typeface="微软雅黑" panose="020B0503020204020204" pitchFamily="34" charset="-122"/>
                      <a:ea typeface="微软雅黑" panose="020B0503020204020204" pitchFamily="34" charset="-122"/>
                    </a:rPr>
                    <a:t>loader</a:t>
                  </a:r>
                </a:p>
              </p:txBody>
            </p:sp>
          </p:grpSp>
        </p:grpSp>
        <p:sp>
          <p:nvSpPr>
            <p:cNvPr id="105" name="TextBox 67"/>
            <p:cNvSpPr txBox="1">
              <a:spLocks noChangeArrowheads="1"/>
            </p:cNvSpPr>
            <p:nvPr/>
          </p:nvSpPr>
          <p:spPr bwMode="auto">
            <a:xfrm>
              <a:off x="1508405" y="5086955"/>
              <a:ext cx="281809" cy="104481"/>
            </a:xfrm>
            <a:prstGeom prst="rect">
              <a:avLst/>
            </a:prstGeom>
            <a:solidFill>
              <a:schemeClr val="bg1">
                <a:alpha val="47000"/>
              </a:schemeClr>
            </a:solidFill>
            <a:ln w="9525">
              <a:noFill/>
              <a:miter lim="800000"/>
            </a:ln>
          </p:spPr>
          <p:txBody>
            <a:bodyPr wrap="square" lIns="36000" tIns="0" rIns="36000" bIns="0">
              <a:spAutoFit/>
            </a:bodyPr>
            <a:lstStyle/>
            <a:p>
              <a:pPr algn="ctr" eaLnBrk="1" latinLnBrk="1" hangingPunct="1"/>
              <a:r>
                <a:rPr lang="en-US" altLang="ko-KR" sz="800" b="1" dirty="0">
                  <a:solidFill>
                    <a:schemeClr val="accent5">
                      <a:lumMod val="50000"/>
                    </a:schemeClr>
                  </a:solidFill>
                  <a:latin typeface="微软雅黑" panose="020B0503020204020204" pitchFamily="34" charset="-122"/>
                  <a:ea typeface="微软雅黑" panose="020B0503020204020204" pitchFamily="34" charset="-122"/>
                </a:rPr>
                <a:t>Log</a:t>
              </a:r>
              <a:endParaRPr lang="en-US" altLang="ko-KR" sz="105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06" name="TextBox 67"/>
            <p:cNvSpPr txBox="1">
              <a:spLocks noChangeArrowheads="1"/>
            </p:cNvSpPr>
            <p:nvPr/>
          </p:nvSpPr>
          <p:spPr bwMode="auto">
            <a:xfrm>
              <a:off x="1911844" y="5088416"/>
              <a:ext cx="281664" cy="104481"/>
            </a:xfrm>
            <a:prstGeom prst="rect">
              <a:avLst/>
            </a:prstGeom>
            <a:solidFill>
              <a:schemeClr val="bg1">
                <a:alpha val="47000"/>
              </a:schemeClr>
            </a:solidFill>
            <a:ln w="9525">
              <a:noFill/>
              <a:miter lim="800000"/>
            </a:ln>
          </p:spPr>
          <p:txBody>
            <a:bodyPr wrap="square" lIns="36000" tIns="0" rIns="36000" bIns="0">
              <a:spAutoFit/>
            </a:bodyPr>
            <a:lstStyle/>
            <a:p>
              <a:pPr algn="ctr" eaLnBrk="1" latinLnBrk="1" hangingPunct="1"/>
              <a:r>
                <a:rPr lang="en-US" altLang="ko-KR" sz="800" b="1" dirty="0">
                  <a:solidFill>
                    <a:schemeClr val="accent5">
                      <a:lumMod val="50000"/>
                    </a:schemeClr>
                  </a:solidFill>
                  <a:latin typeface="微软雅黑" panose="020B0503020204020204" pitchFamily="34" charset="-122"/>
                  <a:ea typeface="微软雅黑" panose="020B0503020204020204" pitchFamily="34" charset="-122"/>
                </a:rPr>
                <a:t>Log</a:t>
              </a:r>
              <a:endParaRPr lang="en-US" altLang="ko-KR" sz="105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07" name="TextBox 67"/>
            <p:cNvSpPr txBox="1">
              <a:spLocks noChangeArrowheads="1"/>
            </p:cNvSpPr>
            <p:nvPr/>
          </p:nvSpPr>
          <p:spPr bwMode="auto">
            <a:xfrm>
              <a:off x="2441466" y="5088762"/>
              <a:ext cx="281428" cy="104481"/>
            </a:xfrm>
            <a:prstGeom prst="rect">
              <a:avLst/>
            </a:prstGeom>
            <a:solidFill>
              <a:schemeClr val="bg1">
                <a:alpha val="47000"/>
              </a:schemeClr>
            </a:solidFill>
            <a:ln w="9525">
              <a:noFill/>
              <a:miter lim="800000"/>
            </a:ln>
          </p:spPr>
          <p:txBody>
            <a:bodyPr wrap="square" lIns="36000" tIns="0" rIns="36000" bIns="0">
              <a:spAutoFit/>
            </a:bodyPr>
            <a:lstStyle/>
            <a:p>
              <a:pPr algn="ctr"/>
              <a:r>
                <a:rPr lang="en-US" altLang="ko-KR" sz="800" b="1" dirty="0">
                  <a:solidFill>
                    <a:schemeClr val="accent5">
                      <a:lumMod val="50000"/>
                    </a:schemeClr>
                  </a:solidFill>
                  <a:latin typeface="微软雅黑" panose="020B0503020204020204" pitchFamily="34" charset="-122"/>
                  <a:ea typeface="微软雅黑" panose="020B0503020204020204" pitchFamily="34" charset="-122"/>
                </a:rPr>
                <a:t>Log</a:t>
              </a:r>
              <a:endParaRPr lang="en-US" altLang="ko-KR" sz="105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08" name="TextBox 67"/>
            <p:cNvSpPr txBox="1">
              <a:spLocks noChangeArrowheads="1"/>
            </p:cNvSpPr>
            <p:nvPr/>
          </p:nvSpPr>
          <p:spPr bwMode="auto">
            <a:xfrm>
              <a:off x="2888315" y="5090223"/>
              <a:ext cx="281428" cy="104481"/>
            </a:xfrm>
            <a:prstGeom prst="rect">
              <a:avLst/>
            </a:prstGeom>
            <a:solidFill>
              <a:schemeClr val="bg1">
                <a:alpha val="47000"/>
              </a:schemeClr>
            </a:solidFill>
            <a:ln w="9525">
              <a:noFill/>
              <a:miter lim="800000"/>
            </a:ln>
          </p:spPr>
          <p:txBody>
            <a:bodyPr wrap="square" lIns="36000" tIns="0" rIns="36000" bIns="0">
              <a:spAutoFit/>
            </a:bodyPr>
            <a:lstStyle/>
            <a:p>
              <a:pPr algn="ctr"/>
              <a:r>
                <a:rPr lang="en-US" altLang="ko-KR" sz="800" b="1" dirty="0">
                  <a:solidFill>
                    <a:schemeClr val="accent5">
                      <a:lumMod val="50000"/>
                    </a:schemeClr>
                  </a:solidFill>
                  <a:latin typeface="微软雅黑" panose="020B0503020204020204" pitchFamily="34" charset="-122"/>
                  <a:ea typeface="微软雅黑" panose="020B0503020204020204" pitchFamily="34" charset="-122"/>
                </a:rPr>
                <a:t>Log</a:t>
              </a:r>
              <a:endParaRPr lang="en-US" altLang="ko-KR" sz="105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09" name="TextBox 67"/>
            <p:cNvSpPr txBox="1">
              <a:spLocks noChangeArrowheads="1"/>
            </p:cNvSpPr>
            <p:nvPr/>
          </p:nvSpPr>
          <p:spPr bwMode="auto">
            <a:xfrm>
              <a:off x="3673768" y="5084838"/>
              <a:ext cx="281664" cy="104481"/>
            </a:xfrm>
            <a:prstGeom prst="rect">
              <a:avLst/>
            </a:prstGeom>
            <a:solidFill>
              <a:schemeClr val="bg1">
                <a:alpha val="47000"/>
              </a:schemeClr>
            </a:solidFill>
            <a:ln w="9525">
              <a:noFill/>
              <a:miter lim="800000"/>
            </a:ln>
          </p:spPr>
          <p:txBody>
            <a:bodyPr wrap="square" lIns="36000" tIns="0" rIns="36000" bIns="0">
              <a:spAutoFit/>
            </a:bodyPr>
            <a:lstStyle/>
            <a:p>
              <a:pPr algn="ctr"/>
              <a:r>
                <a:rPr lang="en-US" altLang="ko-KR" sz="800" b="1" dirty="0">
                  <a:solidFill>
                    <a:schemeClr val="accent5">
                      <a:lumMod val="50000"/>
                    </a:schemeClr>
                  </a:solidFill>
                  <a:latin typeface="微软雅黑" panose="020B0503020204020204" pitchFamily="34" charset="-122"/>
                  <a:ea typeface="微软雅黑" panose="020B0503020204020204" pitchFamily="34" charset="-122"/>
                </a:rPr>
                <a:t>Log</a:t>
              </a:r>
              <a:endParaRPr lang="en-US" altLang="ko-KR" sz="105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10" name="TextBox 67"/>
            <p:cNvSpPr txBox="1">
              <a:spLocks noChangeArrowheads="1"/>
            </p:cNvSpPr>
            <p:nvPr/>
          </p:nvSpPr>
          <p:spPr bwMode="auto">
            <a:xfrm>
              <a:off x="4476963" y="5085184"/>
              <a:ext cx="281428" cy="104481"/>
            </a:xfrm>
            <a:prstGeom prst="rect">
              <a:avLst/>
            </a:prstGeom>
            <a:solidFill>
              <a:schemeClr val="bg1">
                <a:alpha val="47000"/>
              </a:schemeClr>
            </a:solidFill>
            <a:ln w="9525">
              <a:noFill/>
              <a:miter lim="800000"/>
            </a:ln>
          </p:spPr>
          <p:txBody>
            <a:bodyPr wrap="square" lIns="36000" tIns="0" rIns="36000" bIns="0">
              <a:spAutoFit/>
            </a:bodyPr>
            <a:lstStyle/>
            <a:p>
              <a:pPr algn="ctr"/>
              <a:r>
                <a:rPr lang="en-US" altLang="ko-KR" sz="800" b="1" dirty="0">
                  <a:solidFill>
                    <a:schemeClr val="accent5">
                      <a:lumMod val="50000"/>
                    </a:schemeClr>
                  </a:solidFill>
                  <a:latin typeface="微软雅黑" panose="020B0503020204020204" pitchFamily="34" charset="-122"/>
                  <a:ea typeface="微软雅黑" panose="020B0503020204020204" pitchFamily="34" charset="-122"/>
                </a:rPr>
                <a:t>Log</a:t>
              </a:r>
              <a:endParaRPr lang="en-US" altLang="ko-KR" sz="105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11" name="TextBox 67"/>
            <p:cNvSpPr txBox="1">
              <a:spLocks noChangeArrowheads="1"/>
            </p:cNvSpPr>
            <p:nvPr/>
          </p:nvSpPr>
          <p:spPr bwMode="auto">
            <a:xfrm>
              <a:off x="4800496" y="5086645"/>
              <a:ext cx="281428" cy="104481"/>
            </a:xfrm>
            <a:prstGeom prst="rect">
              <a:avLst/>
            </a:prstGeom>
            <a:solidFill>
              <a:schemeClr val="bg1">
                <a:alpha val="47000"/>
              </a:schemeClr>
            </a:solidFill>
            <a:ln w="9525">
              <a:noFill/>
              <a:miter lim="800000"/>
            </a:ln>
          </p:spPr>
          <p:txBody>
            <a:bodyPr wrap="square" lIns="36000" tIns="0" rIns="36000" bIns="0">
              <a:spAutoFit/>
            </a:bodyPr>
            <a:lstStyle/>
            <a:p>
              <a:pPr algn="ctr"/>
              <a:r>
                <a:rPr lang="en-US" altLang="ko-KR" sz="800" b="1" dirty="0">
                  <a:solidFill>
                    <a:schemeClr val="accent5">
                      <a:lumMod val="50000"/>
                    </a:schemeClr>
                  </a:solidFill>
                  <a:latin typeface="微软雅黑" panose="020B0503020204020204" pitchFamily="34" charset="-122"/>
                  <a:ea typeface="微软雅黑" panose="020B0503020204020204" pitchFamily="34" charset="-122"/>
                </a:rPr>
                <a:t>Log</a:t>
              </a:r>
              <a:endParaRPr lang="en-US" altLang="ko-KR" sz="1050" b="1" dirty="0">
                <a:solidFill>
                  <a:schemeClr val="accent5">
                    <a:lumMod val="50000"/>
                  </a:schemeClr>
                </a:solidFill>
                <a:latin typeface="微软雅黑" panose="020B0503020204020204" pitchFamily="34" charset="-122"/>
                <a:ea typeface="微软雅黑" panose="020B0503020204020204" pitchFamily="34" charset="-122"/>
              </a:endParaRPr>
            </a:p>
          </p:txBody>
        </p:sp>
        <p:grpSp>
          <p:nvGrpSpPr>
            <p:cNvPr id="112" name="组合 189"/>
            <p:cNvGrpSpPr/>
            <p:nvPr/>
          </p:nvGrpSpPr>
          <p:grpSpPr>
            <a:xfrm>
              <a:off x="7354842" y="3301100"/>
              <a:ext cx="939069" cy="868694"/>
              <a:chOff x="3485831" y="2935128"/>
              <a:chExt cx="920684" cy="851686"/>
            </a:xfrm>
          </p:grpSpPr>
          <p:pic>
            <p:nvPicPr>
              <p:cNvPr id="113" name="Picture 11" descr="C:\Users\Namkang\Desktop\hjn's doc\1.작업파일(디자인)\2.MES\2.경기도기술개발사업\중기청PPT\무제-2.pn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485831" y="2935128"/>
                <a:ext cx="465951" cy="851686"/>
              </a:xfrm>
              <a:prstGeom prst="rect">
                <a:avLst/>
              </a:prstGeom>
              <a:noFill/>
              <a:ln w="9525">
                <a:noFill/>
                <a:miter lim="800000"/>
                <a:headEnd/>
                <a:tailEnd/>
              </a:ln>
            </p:spPr>
          </p:pic>
          <p:pic>
            <p:nvPicPr>
              <p:cNvPr id="114" name="Picture 11" descr="C:\Users\Namkang\Desktop\hjn's doc\1.작업파일(디자인)\2.MES\2.경기도기술개발사업\중기청PPT\무제-2.pn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940564" y="2935128"/>
                <a:ext cx="465951" cy="851686"/>
              </a:xfrm>
              <a:prstGeom prst="rect">
                <a:avLst/>
              </a:prstGeom>
              <a:noFill/>
              <a:ln w="9525">
                <a:noFill/>
                <a:miter lim="800000"/>
                <a:headEnd/>
                <a:tailEnd/>
              </a:ln>
            </p:spPr>
          </p:pic>
        </p:grpSp>
        <p:sp>
          <p:nvSpPr>
            <p:cNvPr id="115" name="TextBox 40"/>
            <p:cNvSpPr txBox="1">
              <a:spLocks noChangeArrowheads="1"/>
            </p:cNvSpPr>
            <p:nvPr/>
          </p:nvSpPr>
          <p:spPr bwMode="auto">
            <a:xfrm>
              <a:off x="317014" y="3388337"/>
              <a:ext cx="1014313" cy="365682"/>
            </a:xfrm>
            <a:prstGeom prst="rect">
              <a:avLst/>
            </a:prstGeom>
            <a:noFill/>
            <a:ln w="9525">
              <a:noFill/>
              <a:miter lim="800000"/>
            </a:ln>
          </p:spPr>
          <p:txBody>
            <a:bodyPr wrap="square">
              <a:spAutoFit/>
            </a:bodyPr>
            <a:lstStyle/>
            <a:p>
              <a:pPr>
                <a:defRPr/>
              </a:pPr>
              <a:r>
                <a:rPr lang="en-US" altLang="ko-KR" sz="1050" b="1" kern="0" dirty="0">
                  <a:solidFill>
                    <a:schemeClr val="tx1">
                      <a:lumMod val="50000"/>
                      <a:lumOff val="50000"/>
                    </a:schemeClr>
                  </a:solidFill>
                  <a:latin typeface="Malgun Gothic" panose="020B0503020000020004" pitchFamily="50" charset="-127"/>
                  <a:ea typeface="Malgun Gothic" panose="020B0503020000020004" pitchFamily="50" charset="-127"/>
                </a:rPr>
                <a:t>X-Monitoring</a:t>
              </a:r>
            </a:p>
            <a:p>
              <a:pPr>
                <a:defRPr/>
              </a:pPr>
              <a:r>
                <a:rPr lang="zh-CN" altLang="en-US" sz="1050" b="1" kern="0" dirty="0">
                  <a:solidFill>
                    <a:schemeClr val="tx1">
                      <a:lumMod val="50000"/>
                      <a:lumOff val="50000"/>
                    </a:schemeClr>
                  </a:solidFill>
                  <a:latin typeface="Malgun Gothic" panose="020B0503020000020004" pitchFamily="50" charset="-127"/>
                  <a:ea typeface="Malgun Gothic" panose="020B0503020000020004" pitchFamily="50" charset="-127"/>
                </a:rPr>
                <a:t>（</a:t>
              </a:r>
              <a:r>
                <a:rPr lang="en-US" altLang="zh-CN" sz="1050" b="1" kern="0" dirty="0">
                  <a:solidFill>
                    <a:schemeClr val="tx1">
                      <a:lumMod val="50000"/>
                      <a:lumOff val="50000"/>
                    </a:schemeClr>
                  </a:solidFill>
                  <a:latin typeface="Malgun Gothic" panose="020B0503020000020004" pitchFamily="50" charset="-127"/>
                  <a:ea typeface="Malgun Gothic" panose="020B0503020000020004" pitchFamily="50" charset="-127"/>
                </a:rPr>
                <a:t>Option</a:t>
              </a:r>
              <a:r>
                <a:rPr lang="zh-CN" altLang="en-US" sz="1050" b="1" kern="0" dirty="0">
                  <a:solidFill>
                    <a:schemeClr val="tx1">
                      <a:lumMod val="50000"/>
                      <a:lumOff val="50000"/>
                    </a:schemeClr>
                  </a:solidFill>
                  <a:latin typeface="Malgun Gothic" panose="020B0503020000020004" pitchFamily="50" charset="-127"/>
                  <a:ea typeface="Malgun Gothic" panose="020B0503020000020004" pitchFamily="50" charset="-127"/>
                </a:rPr>
                <a:t>）</a:t>
              </a:r>
              <a:endParaRPr lang="ko-KR" altLang="en-US" sz="1050" b="1" kern="0" dirty="0">
                <a:solidFill>
                  <a:schemeClr val="tx1">
                    <a:lumMod val="50000"/>
                    <a:lumOff val="50000"/>
                  </a:schemeClr>
                </a:solidFill>
                <a:latin typeface="Malgun Gothic" panose="020B0503020000020004" pitchFamily="50" charset="-127"/>
                <a:ea typeface="Malgun Gothic" panose="020B0503020000020004" pitchFamily="50" charset="-127"/>
              </a:endParaRPr>
            </a:p>
          </p:txBody>
        </p:sp>
        <p:grpSp>
          <p:nvGrpSpPr>
            <p:cNvPr id="116" name="그룹 78"/>
            <p:cNvGrpSpPr/>
            <p:nvPr/>
          </p:nvGrpSpPr>
          <p:grpSpPr>
            <a:xfrm rot="16200000">
              <a:off x="2393867" y="3065924"/>
              <a:ext cx="378189" cy="72048"/>
              <a:chOff x="1621275" y="2883822"/>
              <a:chExt cx="465463" cy="88675"/>
            </a:xfrm>
          </p:grpSpPr>
          <p:cxnSp>
            <p:nvCxnSpPr>
              <p:cNvPr id="117" name="직선 연결선 79"/>
              <p:cNvCxnSpPr/>
              <p:nvPr/>
            </p:nvCxnSpPr>
            <p:spPr>
              <a:xfrm rot="5400000">
                <a:off x="1872254" y="2710460"/>
                <a:ext cx="0" cy="428969"/>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18" name="Picture 3" descr="C:\Users\Namkang\Desktop\Untitled-32.png"/>
              <p:cNvPicPr>
                <a:picLocks noChangeAspect="1" noChangeArrowheads="1"/>
              </p:cNvPicPr>
              <p:nvPr/>
            </p:nvPicPr>
            <p:blipFill>
              <a:blip r:embed="rId7" cstate="email">
                <a:grayscl/>
                <a:extLst>
                  <a:ext uri="{28A0092B-C50C-407E-A947-70E740481C1C}">
                    <a14:useLocalDpi xmlns:a14="http://schemas.microsoft.com/office/drawing/2010/main"/>
                  </a:ext>
                </a:extLst>
              </a:blip>
              <a:srcRect/>
              <a:stretch>
                <a:fillRect/>
              </a:stretch>
            </p:blipFill>
            <p:spPr bwMode="auto">
              <a:xfrm rot="16200000">
                <a:off x="1621275" y="2883822"/>
                <a:ext cx="88675" cy="88676"/>
              </a:xfrm>
              <a:prstGeom prst="rect">
                <a:avLst/>
              </a:prstGeom>
              <a:noFill/>
            </p:spPr>
          </p:pic>
        </p:grpSp>
        <p:sp>
          <p:nvSpPr>
            <p:cNvPr id="119" name="타원 151"/>
            <p:cNvSpPr/>
            <p:nvPr/>
          </p:nvSpPr>
          <p:spPr bwMode="auto">
            <a:xfrm rot="16200000">
              <a:off x="2554561" y="3130657"/>
              <a:ext cx="46213" cy="46223"/>
            </a:xfrm>
            <a:prstGeom prst="ellipse">
              <a:avLst/>
            </a:prstGeom>
            <a:solidFill>
              <a:srgbClr val="FFFF00"/>
            </a:solidFill>
            <a:ln w="15875" cap="flat" cmpd="sng" algn="ctr">
              <a:noFill/>
              <a:prstDash val="solid"/>
            </a:ln>
            <a:effectLst>
              <a:glow rad="63500">
                <a:schemeClr val="accent3">
                  <a:satMod val="175000"/>
                  <a:alpha val="40000"/>
                </a:schemeClr>
              </a:glow>
            </a:effectLst>
          </p:spPr>
          <p:txBody>
            <a:bodyPr anchor="ctr"/>
            <a:lstStyle/>
            <a:p>
              <a:pPr algn="ctr">
                <a:defRPr/>
              </a:pPr>
              <a:endParaRPr lang="ko-KR" altLang="en-US" kern="0">
                <a:solidFill>
                  <a:srgbClr val="FFFFFF"/>
                </a:solidFill>
                <a:latin typeface="Gulim" panose="020B0600000101010101" pitchFamily="50" charset="-127"/>
                <a:ea typeface="Gulim" panose="020B0600000101010101" pitchFamily="50" charset="-127"/>
              </a:endParaRPr>
            </a:p>
          </p:txBody>
        </p:sp>
        <p:pic>
          <p:nvPicPr>
            <p:cNvPr id="120" name="Picture 3" descr="C:\Users\Namkang\Desktop\Untitled-32.png"/>
            <p:cNvPicPr>
              <a:picLocks noChangeAspect="1" noChangeArrowheads="1"/>
            </p:cNvPicPr>
            <p:nvPr/>
          </p:nvPicPr>
          <p:blipFill>
            <a:blip r:embed="rId7" cstate="email">
              <a:grayscl/>
              <a:extLst>
                <a:ext uri="{28A0092B-C50C-407E-A947-70E740481C1C}">
                  <a14:useLocalDpi xmlns:a14="http://schemas.microsoft.com/office/drawing/2010/main"/>
                </a:ext>
              </a:extLst>
            </a:blip>
            <a:srcRect/>
            <a:stretch>
              <a:fillRect/>
            </a:stretch>
          </p:blipFill>
          <p:spPr bwMode="auto">
            <a:xfrm rot="1388666">
              <a:off x="7477159" y="4139863"/>
              <a:ext cx="72048" cy="72048"/>
            </a:xfrm>
            <a:prstGeom prst="rect">
              <a:avLst/>
            </a:prstGeom>
            <a:noFill/>
          </p:spPr>
        </p:pic>
        <p:pic>
          <p:nvPicPr>
            <p:cNvPr id="121" name="Picture 3" descr="C:\Users\Namkang\Desktop\Untitled-32.png"/>
            <p:cNvPicPr>
              <a:picLocks noChangeAspect="1" noChangeArrowheads="1"/>
            </p:cNvPicPr>
            <p:nvPr/>
          </p:nvPicPr>
          <p:blipFill>
            <a:blip r:embed="rId7" cstate="email">
              <a:grayscl/>
              <a:extLst>
                <a:ext uri="{28A0092B-C50C-407E-A947-70E740481C1C}">
                  <a14:useLocalDpi xmlns:a14="http://schemas.microsoft.com/office/drawing/2010/main"/>
                </a:ext>
              </a:extLst>
            </a:blip>
            <a:srcRect/>
            <a:stretch>
              <a:fillRect/>
            </a:stretch>
          </p:blipFill>
          <p:spPr bwMode="auto">
            <a:xfrm>
              <a:off x="7954719" y="4140293"/>
              <a:ext cx="72048" cy="72048"/>
            </a:xfrm>
            <a:prstGeom prst="rect">
              <a:avLst/>
            </a:prstGeom>
            <a:noFill/>
          </p:spPr>
        </p:pic>
        <p:pic>
          <p:nvPicPr>
            <p:cNvPr id="122" name="图片 504"/>
            <p:cNvPicPr>
              <a:picLocks noChangeAspect="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44498" y="2033465"/>
              <a:ext cx="1335779" cy="506467"/>
            </a:xfrm>
            <a:prstGeom prst="rect">
              <a:avLst/>
            </a:prstGeom>
          </p:spPr>
        </p:pic>
      </p:grpSp>
    </p:spTree>
    <p:extLst>
      <p:ext uri="{BB962C8B-B14F-4D97-AF65-F5344CB8AC3E}">
        <p14:creationId xmlns:p14="http://schemas.microsoft.com/office/powerpoint/2010/main" val="3316871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zh-CN" dirty="0"/>
              <a:t>X-SCADA</a:t>
            </a:r>
            <a:r>
              <a:rPr kumimoji="1" lang="zh-CN" altLang="en-US" dirty="0"/>
              <a:t> 架构</a:t>
            </a:r>
            <a:r>
              <a:rPr kumimoji="1" lang="en-US" altLang="zh-CN" dirty="0"/>
              <a:t>/</a:t>
            </a:r>
            <a:r>
              <a:rPr kumimoji="1" lang="zh-CN" altLang="en-US" dirty="0"/>
              <a:t>功能</a:t>
            </a:r>
            <a:r>
              <a:rPr kumimoji="1" lang="ko-KR" altLang="en-US" dirty="0"/>
              <a:t> </a:t>
            </a:r>
            <a:r>
              <a:rPr kumimoji="1" lang="en-US" altLang="ko-KR" dirty="0"/>
              <a:t>(</a:t>
            </a:r>
            <a:r>
              <a:rPr kumimoji="1" lang="zh-CN" altLang="en-US" dirty="0"/>
              <a:t>采集架构</a:t>
            </a:r>
            <a:r>
              <a:rPr kumimoji="1" lang="en-US" altLang="ko-KR" dirty="0"/>
              <a:t>)</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26</a:t>
            </a:fld>
            <a:endParaRPr lang="ko-KR" altLang="en-US" dirty="0"/>
          </a:p>
        </p:txBody>
      </p:sp>
      <p:grpSp>
        <p:nvGrpSpPr>
          <p:cNvPr id="4" name="组 4"/>
          <p:cNvGrpSpPr/>
          <p:nvPr/>
        </p:nvGrpSpPr>
        <p:grpSpPr>
          <a:xfrm>
            <a:off x="983432" y="1109770"/>
            <a:ext cx="10297144" cy="4953154"/>
            <a:chOff x="1923005" y="1283298"/>
            <a:chExt cx="7779648" cy="5270244"/>
          </a:xfrm>
        </p:grpSpPr>
        <p:sp>
          <p:nvSpPr>
            <p:cNvPr id="5" name="TextBox 198"/>
            <p:cNvSpPr txBox="1"/>
            <p:nvPr/>
          </p:nvSpPr>
          <p:spPr>
            <a:xfrm>
              <a:off x="1923005" y="2918517"/>
              <a:ext cx="7746375" cy="3635025"/>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ko-KR" sz="2400" dirty="0">
                  <a:solidFill>
                    <a:srgbClr val="0070C0"/>
                  </a:solidFill>
                </a:rPr>
                <a:t>Adapter</a:t>
              </a:r>
              <a:r>
                <a:rPr kumimoji="1" lang="ko-KR" altLang="en-US" sz="2400" dirty="0">
                  <a:solidFill>
                    <a:srgbClr val="0070C0"/>
                  </a:solidFill>
                </a:rPr>
                <a:t> </a:t>
              </a:r>
              <a:r>
                <a:rPr kumimoji="1" lang="en-US" altLang="ko-KR" sz="2400" dirty="0">
                  <a:solidFill>
                    <a:srgbClr val="0070C0"/>
                  </a:solidFill>
                </a:rPr>
                <a:t>Structure</a:t>
              </a:r>
            </a:p>
            <a:p>
              <a:pPr marL="285750" indent="-285750">
                <a:buFont typeface="Wingdings" panose="05000000000000000000" pitchFamily="2" charset="2"/>
                <a:buChar char="Ø"/>
              </a:pPr>
              <a:endParaRPr kumimoji="1" lang="en-US" altLang="ko-KR" sz="2400" dirty="0">
                <a:solidFill>
                  <a:srgbClr val="0070C0"/>
                </a:solidFill>
              </a:endParaRPr>
            </a:p>
            <a:p>
              <a:pPr marL="285750" indent="-285750">
                <a:buFont typeface="Wingdings" panose="05000000000000000000" pitchFamily="2" charset="2"/>
                <a:buChar char="Ø"/>
              </a:pPr>
              <a:endParaRPr kumimoji="1" lang="en-US" altLang="ko-KR" sz="2400" dirty="0">
                <a:solidFill>
                  <a:srgbClr val="0070C0"/>
                </a:solidFill>
              </a:endParaRPr>
            </a:p>
            <a:p>
              <a:pPr marL="285750" indent="-285750">
                <a:buFont typeface="Wingdings" panose="05000000000000000000" pitchFamily="2" charset="2"/>
                <a:buChar char="Ø"/>
              </a:pPr>
              <a:endParaRPr kumimoji="1" lang="en-US" altLang="ko-KR" sz="2400" dirty="0">
                <a:solidFill>
                  <a:srgbClr val="0070C0"/>
                </a:solidFill>
              </a:endParaRPr>
            </a:p>
            <a:p>
              <a:pPr marL="285750" indent="-285750">
                <a:buFont typeface="Wingdings" panose="05000000000000000000" pitchFamily="2" charset="2"/>
                <a:buChar char="Ø"/>
              </a:pPr>
              <a:endParaRPr kumimoji="1" lang="en-US" altLang="ko-KR" sz="2400" dirty="0">
                <a:solidFill>
                  <a:srgbClr val="0070C0"/>
                </a:solidFill>
              </a:endParaRPr>
            </a:p>
            <a:p>
              <a:pPr marL="285750" indent="-285750">
                <a:buFont typeface="Wingdings" panose="05000000000000000000" pitchFamily="2" charset="2"/>
                <a:buChar char="Ø"/>
              </a:pPr>
              <a:endParaRPr kumimoji="1" lang="en-US" altLang="ko-KR" sz="2400" dirty="0">
                <a:solidFill>
                  <a:srgbClr val="0070C0"/>
                </a:solidFill>
              </a:endParaRPr>
            </a:p>
            <a:p>
              <a:pPr marL="285750" indent="-285750">
                <a:buFont typeface="Wingdings" panose="05000000000000000000" pitchFamily="2" charset="2"/>
                <a:buChar char="Ø"/>
              </a:pPr>
              <a:endParaRPr kumimoji="1" lang="en-US" altLang="ko-KR" sz="2400" dirty="0">
                <a:solidFill>
                  <a:srgbClr val="0070C0"/>
                </a:solidFill>
              </a:endParaRPr>
            </a:p>
            <a:p>
              <a:pPr marL="285750" indent="-285750">
                <a:buFont typeface="Wingdings" panose="05000000000000000000" pitchFamily="2" charset="2"/>
                <a:buChar char="Ø"/>
              </a:pPr>
              <a:endParaRPr kumimoji="1" lang="en-US" altLang="ko-KR" sz="2400" dirty="0">
                <a:solidFill>
                  <a:srgbClr val="0070C0"/>
                </a:solidFill>
              </a:endParaRPr>
            </a:p>
            <a:p>
              <a:pPr marL="285750" indent="-285750">
                <a:buFont typeface="Wingdings" panose="05000000000000000000" pitchFamily="2" charset="2"/>
                <a:buChar char="Ø"/>
              </a:pPr>
              <a:endParaRPr kumimoji="1" lang="ko-KR" altLang="en-US" sz="2400" dirty="0">
                <a:solidFill>
                  <a:srgbClr val="0070C0"/>
                </a:solidFill>
              </a:endParaRPr>
            </a:p>
          </p:txBody>
        </p:sp>
        <p:sp>
          <p:nvSpPr>
            <p:cNvPr id="6" name="Rounded Rectangle 22"/>
            <p:cNvSpPr/>
            <p:nvPr/>
          </p:nvSpPr>
          <p:spPr>
            <a:xfrm>
              <a:off x="1923005" y="1283298"/>
              <a:ext cx="7746375" cy="1334370"/>
            </a:xfrm>
            <a:prstGeom prst="roundRect">
              <a:avLst>
                <a:gd name="adj" fmla="val 6373"/>
              </a:avLst>
            </a:prstGeom>
            <a:solidFill>
              <a:schemeClr val="bg1"/>
            </a:solidFill>
            <a:ln w="12700" cmpd="sng">
              <a:noFill/>
            </a:ln>
            <a:effectLst>
              <a:outerShdw blurRad="30480" dist="23000" dir="5400000" rotWithShape="0">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C43243"/>
                </a:solidFill>
              </a:endParaRPr>
            </a:p>
          </p:txBody>
        </p:sp>
        <p:sp>
          <p:nvSpPr>
            <p:cNvPr id="7" name="모서리가 둥근 직사각형 18"/>
            <p:cNvSpPr/>
            <p:nvPr/>
          </p:nvSpPr>
          <p:spPr bwMode="auto">
            <a:xfrm>
              <a:off x="2014090" y="1440612"/>
              <a:ext cx="1156124" cy="972698"/>
            </a:xfrm>
            <a:prstGeom prst="roundRect">
              <a:avLst>
                <a:gd name="adj" fmla="val 8565"/>
              </a:avLst>
            </a:prstGeom>
            <a:solidFill>
              <a:srgbClr val="3865B6">
                <a:alpha val="92941"/>
              </a:srgbClr>
            </a:solidFill>
            <a:ln>
              <a:noFill/>
            </a:ln>
            <a:effectLst>
              <a:outerShdw blurRad="50800" dist="38100" dir="16200000"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32000" rIns="0" bIns="0" numCol="1" spcCol="0" rtlCol="0" fromWordArt="0" anchor="ctr" anchorCtr="0" forceAA="0" compatLnSpc="1">
              <a:noAutofit/>
            </a:bodyPr>
            <a:lstStyle/>
            <a:p>
              <a:pPr algn="ctr">
                <a:lnSpc>
                  <a:spcPct val="130000"/>
                </a:lnSpc>
              </a:pPr>
              <a:r>
                <a:rPr lang="en-US" altLang="ko-KR" sz="1600" dirty="0"/>
                <a:t>Adapters</a:t>
              </a:r>
              <a:endParaRPr lang="ko-KR" altLang="en-US" sz="1600" dirty="0"/>
            </a:p>
          </p:txBody>
        </p:sp>
        <p:sp>
          <p:nvSpPr>
            <p:cNvPr id="8" name="TextBox 153"/>
            <p:cNvSpPr txBox="1"/>
            <p:nvPr/>
          </p:nvSpPr>
          <p:spPr>
            <a:xfrm>
              <a:off x="3381310" y="1330618"/>
              <a:ext cx="6321343" cy="1582546"/>
            </a:xfrm>
            <a:prstGeom prst="rect">
              <a:avLst/>
            </a:prstGeom>
            <a:noFill/>
          </p:spPr>
          <p:txBody>
            <a:bodyPr wrap="square" lIns="0" tIns="0" rIns="0" bIns="0" rtlCol="0">
              <a:spAutoFit/>
            </a:bodyPr>
            <a:lstStyle/>
            <a:p>
              <a:pPr marL="0" lvl="1" defTabSz="1330325" eaLnBrk="0" hangingPunct="0">
                <a:lnSpc>
                  <a:spcPct val="110000"/>
                </a:lnSpc>
                <a:spcBef>
                  <a:spcPts val="600"/>
                </a:spcBef>
                <a:buClr>
                  <a:schemeClr val="accent2"/>
                </a:buClr>
                <a:defRPr/>
              </a:pPr>
              <a:r>
                <a:rPr lang="en-US" altLang="ko-KR" sz="1100" b="1"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MQTT Adapter : </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主要用于</a:t>
              </a:r>
              <a:r>
                <a:rPr lang="en-US" altLang="zh-CN" sz="1100" kern="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IoT</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internet of things</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，物联网，</a:t>
              </a:r>
              <a:r>
                <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MQTT</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在这方面</a:t>
              </a:r>
              <a:endParaRPr lang="en-US" altLang="ko-KR"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1330325" eaLnBrk="0" hangingPunct="0">
                <a:lnSpc>
                  <a:spcPct val="110000"/>
                </a:lnSpc>
                <a:spcBef>
                  <a:spcPts val="600"/>
                </a:spcBef>
                <a:buClr>
                  <a:schemeClr val="accent2"/>
                </a:buClr>
                <a:defRPr/>
              </a:pPr>
              <a:r>
                <a:rPr lang="en-US" altLang="ko-KR" sz="1100" b="1"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Modbus Adapter : </a:t>
              </a:r>
              <a:r>
                <a:rPr lang="en-US" altLang="ko-KR"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Modbus </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主要用于</a:t>
              </a:r>
              <a:r>
                <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RS232</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RS485</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等数据通信</a:t>
              </a:r>
              <a:endParaRPr lang="en-US" altLang="ko-KR" sz="1100"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1330325" eaLnBrk="0" hangingPunct="0">
                <a:lnSpc>
                  <a:spcPct val="110000"/>
                </a:lnSpc>
                <a:spcBef>
                  <a:spcPts val="600"/>
                </a:spcBef>
                <a:buClr>
                  <a:schemeClr val="accent2"/>
                </a:buClr>
                <a:defRPr/>
              </a:pPr>
              <a:r>
                <a:rPr lang="en-US" altLang="ko-KR" sz="1100" b="1"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File Adapter : </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主要用于系统及设备的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Log</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文件处理</a:t>
              </a:r>
              <a:endParaRPr lang="en-US" altLang="ko-KR" sz="1100" b="1"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1330325" eaLnBrk="0" hangingPunct="0">
                <a:lnSpc>
                  <a:spcPct val="110000"/>
                </a:lnSpc>
                <a:spcBef>
                  <a:spcPts val="600"/>
                </a:spcBef>
                <a:buClr>
                  <a:schemeClr val="accent2"/>
                </a:buClr>
                <a:defRPr/>
              </a:pPr>
              <a:r>
                <a:rPr lang="en-US" altLang="ko-KR" sz="1100" b="1"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Socket Adapter : </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主要用于</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T</a:t>
              </a:r>
              <a:r>
                <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CP</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或者</a:t>
              </a:r>
              <a:r>
                <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UDP</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、即一般的网络数据通信</a:t>
              </a:r>
              <a:endPar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1330325" eaLnBrk="0" hangingPunct="0">
                <a:lnSpc>
                  <a:spcPct val="110000"/>
                </a:lnSpc>
                <a:spcBef>
                  <a:spcPts val="600"/>
                </a:spcBef>
                <a:buClr>
                  <a:schemeClr val="accent2"/>
                </a:buClr>
                <a:defRPr/>
              </a:pPr>
              <a:r>
                <a:rPr lang="en-US" altLang="ko-KR" sz="1100" b="1" kern="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Database Adapter : </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主要用于数据链接通信</a:t>
              </a:r>
              <a:endParaRPr lang="en-US" altLang="ko-KR" sz="11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1330325" eaLnBrk="0" hangingPunct="0">
                <a:lnSpc>
                  <a:spcPct val="110000"/>
                </a:lnSpc>
                <a:spcBef>
                  <a:spcPts val="600"/>
                </a:spcBef>
                <a:buClr>
                  <a:schemeClr val="accent2"/>
                </a:buClr>
                <a:defRPr/>
              </a:pPr>
              <a:endParaRPr lang="en-US" altLang="ko-KR" sz="1100" b="1" kern="0" dirty="0">
                <a:solidFill>
                  <a:schemeClr val="tx1">
                    <a:lumMod val="75000"/>
                    <a:lumOff val="25000"/>
                  </a:schemeClr>
                </a:solidFill>
                <a:latin typeface="나눔고딕"/>
                <a:ea typeface="나눔고딕"/>
                <a:cs typeface="나눔고딕"/>
              </a:endParaRPr>
            </a:p>
          </p:txBody>
        </p:sp>
        <p:grpSp>
          <p:nvGrpSpPr>
            <p:cNvPr id="9" name="그룹 164"/>
            <p:cNvGrpSpPr/>
            <p:nvPr/>
          </p:nvGrpSpPr>
          <p:grpSpPr>
            <a:xfrm>
              <a:off x="2132303" y="3400931"/>
              <a:ext cx="7520938" cy="2817770"/>
              <a:chOff x="2211705" y="4543425"/>
              <a:chExt cx="7520938" cy="2119533"/>
            </a:xfrm>
          </p:grpSpPr>
          <p:grpSp>
            <p:nvGrpSpPr>
              <p:cNvPr id="10" name="그룹 137"/>
              <p:cNvGrpSpPr/>
              <p:nvPr/>
            </p:nvGrpSpPr>
            <p:grpSpPr>
              <a:xfrm>
                <a:off x="2211705" y="4543425"/>
                <a:ext cx="7520938" cy="2119533"/>
                <a:chOff x="1205243" y="2772475"/>
                <a:chExt cx="6667499" cy="3122488"/>
              </a:xfrm>
            </p:grpSpPr>
            <p:sp>
              <p:nvSpPr>
                <p:cNvPr id="18" name="모서리가 둥근 직사각형 18"/>
                <p:cNvSpPr/>
                <p:nvPr/>
              </p:nvSpPr>
              <p:spPr bwMode="auto">
                <a:xfrm>
                  <a:off x="1205243" y="4426066"/>
                  <a:ext cx="2463032" cy="1468897"/>
                </a:xfrm>
                <a:prstGeom prst="roundRect">
                  <a:avLst>
                    <a:gd name="adj" fmla="val 8565"/>
                  </a:avLst>
                </a:prstGeom>
                <a:solidFill>
                  <a:srgbClr val="3865B6">
                    <a:alpha val="93000"/>
                  </a:srgbClr>
                </a:solidFill>
                <a:ln>
                  <a:noFill/>
                </a:ln>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r>
                    <a:rPr lang="en-US" altLang="ko-KR" sz="1050" b="1" dirty="0">
                      <a:latin typeface="微软雅黑" panose="020B0503020204020204" pitchFamily="34" charset="-122"/>
                      <a:ea typeface="微软雅黑" panose="020B0503020204020204" pitchFamily="34" charset="-122"/>
                      <a:cs typeface="微软雅黑" panose="020B0503020204020204" pitchFamily="34" charset="-122"/>
                    </a:rPr>
                    <a:t>Source</a:t>
                  </a:r>
                </a:p>
                <a:p>
                  <a:pPr marL="171450" indent="-171450">
                    <a:lnSpc>
                      <a:spcPct val="130000"/>
                    </a:lnSpc>
                    <a:buFont typeface="Wingdings" panose="05000000000000000000" pitchFamily="2" charset="2"/>
                    <a:buChar char="§"/>
                  </a:pPr>
                  <a:r>
                    <a:rPr lang="zh-CN" altLang="en-US" sz="10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从数据源提取数据</a:t>
                  </a:r>
                  <a:endParaRPr lang="en-US" altLang="ko-KR" sz="10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传递数据到相应频道中</a:t>
                  </a:r>
                  <a:endParaRPr lang="en-US" altLang="ko-KR" sz="105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有各个频道将数据转发到输出端</a:t>
                  </a:r>
                  <a:endParaRPr lang="en-US" altLang="ko-KR" sz="105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可提供</a:t>
                  </a:r>
                  <a:r>
                    <a:rPr lang="en-US" altLang="ko-KR" sz="1050" dirty="0">
                      <a:latin typeface="微软雅黑" panose="020B0503020204020204" pitchFamily="34" charset="-122"/>
                      <a:ea typeface="微软雅黑" panose="020B0503020204020204" pitchFamily="34" charset="-122"/>
                      <a:cs typeface="微软雅黑" panose="020B0503020204020204" pitchFamily="34" charset="-122"/>
                    </a:rPr>
                    <a:t>File, Database, Socket, Modbus</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等通信支持</a:t>
                  </a:r>
                  <a:endParaRPr lang="en-US" altLang="ko-KR" sz="105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开放式可客制化系统结构</a:t>
                  </a:r>
                  <a:endParaRPr lang="en-US" altLang="ko-KR"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모서리가 둥근 직사각형 18"/>
                <p:cNvSpPr/>
                <p:nvPr/>
              </p:nvSpPr>
              <p:spPr bwMode="auto">
                <a:xfrm>
                  <a:off x="3780128" y="4426066"/>
                  <a:ext cx="1563343" cy="1468897"/>
                </a:xfrm>
                <a:prstGeom prst="roundRect">
                  <a:avLst>
                    <a:gd name="adj" fmla="val 11859"/>
                  </a:avLst>
                </a:prstGeom>
                <a:solidFill>
                  <a:srgbClr val="EEB500">
                    <a:alpha val="92157"/>
                  </a:srgbClr>
                </a:solidFill>
                <a:ln>
                  <a:noFill/>
                </a:ln>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endParaRPr lang="en-US" altLang="ko-KR" sz="1050" dirty="0">
                    <a:latin typeface="+mj-ea"/>
                    <a:ea typeface="+mj-ea"/>
                  </a:endParaRPr>
                </a:p>
                <a:p>
                  <a:pPr algn="ctr">
                    <a:lnSpc>
                      <a:spcPct val="130000"/>
                    </a:lnSpc>
                  </a:pPr>
                  <a:r>
                    <a:rPr lang="en-US" altLang="ko-KR" sz="1050" b="1" dirty="0">
                      <a:latin typeface="微软雅黑" panose="020B0503020204020204" pitchFamily="34" charset="-122"/>
                      <a:ea typeface="微软雅黑" panose="020B0503020204020204" pitchFamily="34" charset="-122"/>
                      <a:cs typeface="微软雅黑" panose="020B0503020204020204" pitchFamily="34" charset="-122"/>
                    </a:rPr>
                    <a:t>Channel</a:t>
                  </a:r>
                </a:p>
                <a:p>
                  <a:pPr marL="171450" indent="-171450">
                    <a:lnSpc>
                      <a:spcPct val="130000"/>
                    </a:lnSpc>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将从数据源获取的数据转发</a:t>
                  </a:r>
                  <a:endParaRPr lang="en-US" altLang="zh-CN" sz="105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为确保数据安全，首先进行数据记录</a:t>
                  </a:r>
                  <a:endParaRPr lang="en-US" altLang="ko-KR" sz="105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支持</a:t>
                  </a:r>
                  <a:r>
                    <a:rPr lang="en-US" altLang="ko-KR" sz="1050" dirty="0">
                      <a:latin typeface="微软雅黑" panose="020B0503020204020204" pitchFamily="34" charset="-122"/>
                      <a:ea typeface="微软雅黑" panose="020B0503020204020204" pitchFamily="34" charset="-122"/>
                      <a:cs typeface="微软雅黑" panose="020B0503020204020204" pitchFamily="34" charset="-122"/>
                    </a:rPr>
                    <a:t>Memory, Database, File</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等方式的数据记录</a:t>
                  </a:r>
                  <a:endParaRPr lang="en-US" altLang="ko-KR" sz="105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pitchFamily="2" charset="2"/>
                    <a:buChar char="§"/>
                  </a:pPr>
                  <a:endParaRPr lang="en-US" altLang="ko-KR" sz="1000" dirty="0">
                    <a:latin typeface="+mj-ea"/>
                    <a:ea typeface="+mj-ea"/>
                  </a:endParaRPr>
                </a:p>
                <a:p>
                  <a:pPr marL="171450" indent="-171450">
                    <a:lnSpc>
                      <a:spcPct val="130000"/>
                    </a:lnSpc>
                    <a:buFont typeface="Wingdings" panose="05000000000000000000" pitchFamily="2" charset="2"/>
                    <a:buChar char="§"/>
                  </a:pPr>
                  <a:endParaRPr lang="en-US" altLang="ko-KR" sz="1000" dirty="0">
                    <a:latin typeface="+mj-ea"/>
                    <a:ea typeface="+mj-ea"/>
                  </a:endParaRPr>
                </a:p>
              </p:txBody>
            </p:sp>
            <p:grpSp>
              <p:nvGrpSpPr>
                <p:cNvPr id="20" name="그룹 140"/>
                <p:cNvGrpSpPr/>
                <p:nvPr/>
              </p:nvGrpSpPr>
              <p:grpSpPr>
                <a:xfrm>
                  <a:off x="2943048" y="2772475"/>
                  <a:ext cx="3237487" cy="1536396"/>
                  <a:chOff x="2943048" y="2159632"/>
                  <a:chExt cx="3237487" cy="1536396"/>
                </a:xfrm>
              </p:grpSpPr>
              <p:pic>
                <p:nvPicPr>
                  <p:cNvPr id="22" name="그림 1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3048" y="2159632"/>
                    <a:ext cx="3237487" cy="1536396"/>
                  </a:xfrm>
                  <a:prstGeom prst="rect">
                    <a:avLst/>
                  </a:prstGeom>
                  <a:ln w="9525" cap="sq">
                    <a:noFill/>
                    <a:prstDash val="solid"/>
                    <a:miter lim="800000"/>
                    <a:headEnd/>
                    <a:tailEnd/>
                  </a:ln>
                  <a:effectLst/>
                </p:spPr>
              </p:pic>
              <p:sp>
                <p:nvSpPr>
                  <p:cNvPr id="23" name="직사각형 143"/>
                  <p:cNvSpPr/>
                  <p:nvPr/>
                </p:nvSpPr>
                <p:spPr>
                  <a:xfrm>
                    <a:off x="4052609" y="2328018"/>
                    <a:ext cx="1013299" cy="2387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ko-KR" sz="1000" dirty="0">
                        <a:solidFill>
                          <a:schemeClr val="tx1">
                            <a:lumMod val="65000"/>
                            <a:lumOff val="35000"/>
                          </a:schemeClr>
                        </a:solidFill>
                        <a:latin typeface="+mj-ea"/>
                        <a:ea typeface="+mj-ea"/>
                      </a:rPr>
                      <a:t>Agent</a:t>
                    </a:r>
                    <a:endParaRPr kumimoji="1" lang="ko-KR" altLang="en-US" sz="1000" dirty="0">
                      <a:solidFill>
                        <a:schemeClr val="tx1">
                          <a:lumMod val="65000"/>
                          <a:lumOff val="35000"/>
                        </a:schemeClr>
                      </a:solidFill>
                      <a:latin typeface="+mj-ea"/>
                      <a:ea typeface="+mj-ea"/>
                    </a:endParaRPr>
                  </a:p>
                </p:txBody>
              </p:sp>
            </p:grpSp>
            <p:sp>
              <p:nvSpPr>
                <p:cNvPr id="21" name="모서리가 둥근 직사각형 18"/>
                <p:cNvSpPr/>
                <p:nvPr/>
              </p:nvSpPr>
              <p:spPr bwMode="auto">
                <a:xfrm>
                  <a:off x="5454771" y="4426066"/>
                  <a:ext cx="2417971" cy="1468897"/>
                </a:xfrm>
                <a:prstGeom prst="roundRect">
                  <a:avLst>
                    <a:gd name="adj" fmla="val 9393"/>
                  </a:avLst>
                </a:prstGeom>
                <a:solidFill>
                  <a:srgbClr val="6CA644">
                    <a:alpha val="92157"/>
                  </a:srgbClr>
                </a:solidFill>
                <a:ln>
                  <a:noFill/>
                </a:ln>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r>
                    <a:rPr lang="en-US" altLang="ko-KR" sz="1050" b="1" dirty="0">
                      <a:latin typeface="微软雅黑" panose="020B0503020204020204" pitchFamily="34" charset="-122"/>
                      <a:ea typeface="微软雅黑" panose="020B0503020204020204" pitchFamily="34" charset="-122"/>
                      <a:cs typeface="微软雅黑" panose="020B0503020204020204" pitchFamily="34" charset="-122"/>
                    </a:rPr>
                    <a:t>Sink</a:t>
                  </a:r>
                </a:p>
                <a:p>
                  <a:pPr marL="171450" indent="-171450">
                    <a:lnSpc>
                      <a:spcPct val="130000"/>
                    </a:lnSpc>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传递数据到目标系统或服务</a:t>
                  </a:r>
                  <a:endParaRPr lang="en-US" altLang="ko-KR" sz="105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传递成功后删除频道中存储的数据</a:t>
                  </a:r>
                  <a:endParaRPr lang="en-US" altLang="ko-KR" sz="105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为了确保传递成功，对未能成功发送的数据单独保存，待重发发送</a:t>
                  </a:r>
                  <a:endParaRPr lang="en-US" altLang="ko-KR" sz="105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pitchFamily="2" charset="2"/>
                    <a:buChar char="§"/>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开放式可客制化系统结构</a:t>
                  </a:r>
                  <a:endParaRPr lang="en-US" altLang="ko-KR" sz="105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1" name="모서리가 둥근 직사각형 156"/>
              <p:cNvSpPr/>
              <p:nvPr/>
            </p:nvSpPr>
            <p:spPr>
              <a:xfrm>
                <a:off x="3352545" y="4543425"/>
                <a:ext cx="496619" cy="26001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Device</a:t>
                </a:r>
              </a:p>
              <a:p>
                <a:pPr algn="ctr"/>
                <a:r>
                  <a:rPr lang="en-US" altLang="ko-KR" sz="900" dirty="0">
                    <a:solidFill>
                      <a:schemeClr val="tx1"/>
                    </a:solidFill>
                  </a:rPr>
                  <a:t>Log1</a:t>
                </a:r>
                <a:endParaRPr lang="ko-KR" altLang="en-US" sz="900" dirty="0">
                  <a:solidFill>
                    <a:schemeClr val="tx1"/>
                  </a:solidFill>
                </a:endParaRPr>
              </a:p>
            </p:txBody>
          </p:sp>
          <p:sp>
            <p:nvSpPr>
              <p:cNvPr id="12" name="모서리가 둥근 직사각형 158"/>
              <p:cNvSpPr/>
              <p:nvPr/>
            </p:nvSpPr>
            <p:spPr>
              <a:xfrm>
                <a:off x="3352545" y="4869536"/>
                <a:ext cx="496619" cy="26001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Device</a:t>
                </a:r>
              </a:p>
              <a:p>
                <a:pPr algn="ctr"/>
                <a:r>
                  <a:rPr lang="en-US" altLang="ko-KR" sz="900" dirty="0">
                    <a:solidFill>
                      <a:schemeClr val="tx1"/>
                    </a:solidFill>
                  </a:rPr>
                  <a:t>Log2</a:t>
                </a:r>
                <a:endParaRPr lang="ko-KR" altLang="en-US" sz="900" dirty="0">
                  <a:solidFill>
                    <a:schemeClr val="tx1"/>
                  </a:solidFill>
                </a:endParaRPr>
              </a:p>
            </p:txBody>
          </p:sp>
          <p:sp>
            <p:nvSpPr>
              <p:cNvPr id="13" name="모서리가 둥근 직사각형 159"/>
              <p:cNvSpPr/>
              <p:nvPr/>
            </p:nvSpPr>
            <p:spPr>
              <a:xfrm>
                <a:off x="3352545" y="5206752"/>
                <a:ext cx="496619" cy="26001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Device</a:t>
                </a:r>
              </a:p>
              <a:p>
                <a:pPr algn="ctr"/>
                <a:r>
                  <a:rPr lang="en-US" altLang="ko-KR" sz="900" dirty="0">
                    <a:solidFill>
                      <a:schemeClr val="tx1"/>
                    </a:solidFill>
                  </a:rPr>
                  <a:t>Log3</a:t>
                </a:r>
                <a:endParaRPr lang="ko-KR" altLang="en-US" sz="900" dirty="0">
                  <a:solidFill>
                    <a:schemeClr val="tx1"/>
                  </a:solidFill>
                </a:endParaRPr>
              </a:p>
            </p:txBody>
          </p:sp>
          <p:sp>
            <p:nvSpPr>
              <p:cNvPr id="14" name="오른쪽 중괄호[R] 160"/>
              <p:cNvSpPr/>
              <p:nvPr/>
            </p:nvSpPr>
            <p:spPr>
              <a:xfrm>
                <a:off x="3996000" y="4657725"/>
                <a:ext cx="175949" cy="756675"/>
              </a:xfrm>
              <a:prstGeom prst="rightBrace">
                <a:avLst>
                  <a:gd name="adj1" fmla="val 8333"/>
                  <a:gd name="adj2" fmla="val 471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sz="2400"/>
              </a:p>
            </p:txBody>
          </p:sp>
          <p:sp>
            <p:nvSpPr>
              <p:cNvPr id="15" name="모서리가 둥근 직사각형 161"/>
              <p:cNvSpPr/>
              <p:nvPr/>
            </p:nvSpPr>
            <p:spPr>
              <a:xfrm>
                <a:off x="7999783" y="4543425"/>
                <a:ext cx="640217" cy="26001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X-SCADA1</a:t>
                </a:r>
                <a:endParaRPr lang="ko-KR" altLang="en-US" sz="900" dirty="0">
                  <a:solidFill>
                    <a:schemeClr val="tx1"/>
                  </a:solidFill>
                </a:endParaRPr>
              </a:p>
            </p:txBody>
          </p:sp>
          <p:sp>
            <p:nvSpPr>
              <p:cNvPr id="16" name="모서리가 둥근 직사각형 162"/>
              <p:cNvSpPr/>
              <p:nvPr/>
            </p:nvSpPr>
            <p:spPr>
              <a:xfrm>
                <a:off x="7999783" y="4869536"/>
                <a:ext cx="640217" cy="26001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X-SCADA2</a:t>
                </a:r>
                <a:endParaRPr lang="ko-KR" altLang="en-US" sz="900" dirty="0">
                  <a:solidFill>
                    <a:schemeClr val="tx1"/>
                  </a:solidFill>
                </a:endParaRPr>
              </a:p>
            </p:txBody>
          </p:sp>
          <p:sp>
            <p:nvSpPr>
              <p:cNvPr id="17" name="모서리가 둥근 직사각형 163"/>
              <p:cNvSpPr/>
              <p:nvPr/>
            </p:nvSpPr>
            <p:spPr>
              <a:xfrm>
                <a:off x="7999783" y="5206752"/>
                <a:ext cx="640217" cy="26001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X-SCADA3</a:t>
                </a:r>
                <a:endParaRPr lang="ko-KR" altLang="en-US" sz="900" dirty="0">
                  <a:solidFill>
                    <a:schemeClr val="tx1"/>
                  </a:solidFill>
                </a:endParaRPr>
              </a:p>
            </p:txBody>
          </p:sp>
        </p:grpSp>
      </p:grpSp>
    </p:spTree>
    <p:extLst>
      <p:ext uri="{BB962C8B-B14F-4D97-AF65-F5344CB8AC3E}">
        <p14:creationId xmlns:p14="http://schemas.microsoft.com/office/powerpoint/2010/main" val="707218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zh-CN" dirty="0"/>
              <a:t>X-SCADA</a:t>
            </a:r>
            <a:r>
              <a:rPr kumimoji="1" lang="zh-CN" altLang="en-US" dirty="0"/>
              <a:t> </a:t>
            </a:r>
            <a:r>
              <a:rPr kumimoji="1" lang="en-US" altLang="zh-CN" dirty="0"/>
              <a:t>Function Flow</a:t>
            </a:r>
            <a:r>
              <a:rPr kumimoji="1" lang="zh-CN" altLang="en-US" dirty="0"/>
              <a:t> </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27</a:t>
            </a:fld>
            <a:endParaRPr lang="ko-KR" altLang="en-US" dirty="0"/>
          </a:p>
        </p:txBody>
      </p:sp>
      <p:grpSp>
        <p:nvGrpSpPr>
          <p:cNvPr id="10" name="그룹 9"/>
          <p:cNvGrpSpPr/>
          <p:nvPr/>
        </p:nvGrpSpPr>
        <p:grpSpPr>
          <a:xfrm>
            <a:off x="671283" y="903377"/>
            <a:ext cx="10825317" cy="5117911"/>
            <a:chOff x="671283" y="903377"/>
            <a:chExt cx="9036365" cy="4712489"/>
          </a:xfrm>
        </p:grpSpPr>
        <p:sp>
          <p:nvSpPr>
            <p:cNvPr id="4" name="TextBox 4"/>
            <p:cNvSpPr txBox="1"/>
            <p:nvPr/>
          </p:nvSpPr>
          <p:spPr>
            <a:xfrm>
              <a:off x="671283" y="903377"/>
              <a:ext cx="3054608" cy="4105458"/>
            </a:xfrm>
            <a:prstGeom prst="rect">
              <a:avLst/>
            </a:prstGeom>
            <a:noFill/>
          </p:spPr>
          <p:txBody>
            <a:bodyPr wrap="square" rtlCol="0">
              <a:spAutoFit/>
            </a:bodyPr>
            <a:lstStyle/>
            <a:p>
              <a:pPr marL="171450" indent="-171450">
                <a:buFont typeface="Wingdings" panose="05000000000000000000" pitchFamily="2" charset="2"/>
                <a:buChar char="Ø"/>
              </a:pPr>
              <a:r>
                <a:rPr lang="zh-CN" altLang="en-US" sz="1600" b="1" dirty="0">
                  <a:solidFill>
                    <a:srgbClr val="31859C"/>
                  </a:solidFill>
                  <a:latin typeface="微软雅黑" panose="020B0503020204020204" pitchFamily="34" charset="-122"/>
                  <a:ea typeface="微软雅黑" panose="020B0503020204020204" pitchFamily="34" charset="-122"/>
                  <a:cs typeface="微软雅黑" panose="020B0503020204020204" pitchFamily="34" charset="-122"/>
                </a:rPr>
                <a:t>关联事件处理</a:t>
              </a:r>
              <a:endParaRPr lang="en-US" altLang="ko-KR" sz="1600" b="1" dirty="0">
                <a:solidFill>
                  <a:srgbClr val="31859C"/>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defTabSz="457200" fontAlgn="base">
                <a:lnSpc>
                  <a:spcPct val="140000"/>
                </a:lnSpc>
                <a:spcBef>
                  <a:spcPts val="500"/>
                </a:spcBef>
                <a:buClr>
                  <a:schemeClr val="tx1">
                    <a:lumMod val="50000"/>
                    <a:lumOff val="50000"/>
                  </a:schemeClr>
                </a:buClr>
                <a:buFont typeface="Wingdings" panose="05000000000000000000" pitchFamily="2" charset="2"/>
                <a:buChar cha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从数据收集器或</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IOT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设备中获取事件后通过一系列处理将其变为有助于业务的数据处理过程</a:t>
              </a:r>
              <a:endParaRPr lang="en-US" altLang="ko-KR"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defTabSz="457200" fontAlgn="base">
                <a:lnSpc>
                  <a:spcPct val="140000"/>
                </a:lnSpc>
                <a:spcBef>
                  <a:spcPts val="500"/>
                </a:spcBef>
                <a:buClr>
                  <a:schemeClr val="tx1">
                    <a:lumMod val="50000"/>
                    <a:lumOff val="50000"/>
                  </a:schemeClr>
                </a:buClr>
                <a:buFont typeface="Wingdings" panose="05000000000000000000" pitchFamily="2" charset="2"/>
                <a:buChar cha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以规则为导向的数据处理机制</a:t>
              </a:r>
              <a:endParaRPr lang="en-US" altLang="ko-KR"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defTabSz="457200" fontAlgn="base">
                <a:lnSpc>
                  <a:spcPct val="140000"/>
                </a:lnSpc>
                <a:spcBef>
                  <a:spcPts val="500"/>
                </a:spcBef>
                <a:buClr>
                  <a:schemeClr val="tx1">
                    <a:lumMod val="50000"/>
                    <a:lumOff val="50000"/>
                  </a:schemeClr>
                </a:buClr>
                <a:buFont typeface="Wingdings" panose="05000000000000000000" pitchFamily="2" charset="2"/>
                <a:buChar cha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尽量以少量的代码完成软件的设计整合</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2" indent="-285750" defTabSz="457200" fontAlgn="base">
                <a:lnSpc>
                  <a:spcPct val="140000"/>
                </a:lnSpc>
                <a:spcBef>
                  <a:spcPts val="500"/>
                </a:spcBef>
                <a:buClr>
                  <a:schemeClr val="tx1">
                    <a:lumMod val="50000"/>
                    <a:lumOff val="50000"/>
                  </a:schemeClr>
                </a:buClr>
                <a:buFont typeface="Wingdings" panose="05000000000000000000" pitchFamily="2" charset="2"/>
                <a:buChar char="§"/>
              </a:pPr>
              <a:endParaRPr lang="en-US" altLang="ko-KR" sz="1600" b="1" dirty="0">
                <a:solidFill>
                  <a:srgbClr val="31859C"/>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Wingdings" panose="05000000000000000000" pitchFamily="2" charset="2"/>
                <a:buChar char="Ø"/>
              </a:pPr>
              <a:r>
                <a:rPr lang="zh-CN" altLang="en-US" sz="1600" b="1" dirty="0">
                  <a:solidFill>
                    <a:srgbClr val="31859C"/>
                  </a:solidFill>
                  <a:latin typeface="微软雅黑" panose="020B0503020204020204" pitchFamily="34" charset="-122"/>
                  <a:ea typeface="微软雅黑" panose="020B0503020204020204" pitchFamily="34" charset="-122"/>
                  <a:cs typeface="微软雅黑" panose="020B0503020204020204" pitchFamily="34" charset="-122"/>
                </a:rPr>
                <a:t>关联事件处理流建模</a:t>
              </a:r>
              <a:endParaRPr kumimoji="1" lang="en-US" altLang="ko-KR" sz="2800" dirty="0">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defTabSz="457200" fontAlgn="base">
                <a:lnSpc>
                  <a:spcPct val="140000"/>
                </a:lnSpc>
                <a:spcBef>
                  <a:spcPts val="500"/>
                </a:spcBef>
                <a:buClr>
                  <a:schemeClr val="tx1">
                    <a:lumMod val="50000"/>
                    <a:lumOff val="50000"/>
                  </a:schemeClr>
                </a:buClr>
                <a:buFont typeface="Wingdings" panose="05000000000000000000" pitchFamily="2" charset="2"/>
                <a:buChar cha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以</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为基础的建模工具</a:t>
              </a:r>
              <a:endParaRPr lang="en-US" altLang="ko-KR"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defTabSz="457200" fontAlgn="base">
                <a:lnSpc>
                  <a:spcPct val="140000"/>
                </a:lnSpc>
                <a:spcBef>
                  <a:spcPts val="500"/>
                </a:spcBef>
                <a:buClr>
                  <a:schemeClr val="tx1">
                    <a:lumMod val="50000"/>
                    <a:lumOff val="50000"/>
                  </a:schemeClr>
                </a:buClr>
                <a:buFont typeface="Wingdings" panose="05000000000000000000" pitchFamily="2" charset="2"/>
                <a:buChar cha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以简易的运行建模过程完成数据流处理</a:t>
              </a:r>
              <a:endParaRPr lang="en-US" altLang="ko-KR"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defTabSz="457200" fontAlgn="base">
                <a:lnSpc>
                  <a:spcPct val="140000"/>
                </a:lnSpc>
                <a:spcBef>
                  <a:spcPts val="500"/>
                </a:spcBef>
                <a:buClr>
                  <a:schemeClr val="tx1">
                    <a:lumMod val="50000"/>
                    <a:lumOff val="50000"/>
                  </a:schemeClr>
                </a:buClr>
                <a:buFont typeface="Wingdings" panose="05000000000000000000" pitchFamily="2" charset="2"/>
                <a:buChar cha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作为开放性平台支持</a:t>
              </a:r>
              <a:r>
                <a:rPr lang="ko-KR"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pt-BR" altLang="ko-KR"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MQTT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pt-BR" altLang="ko-KR"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CoAP</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pt-BR" altLang="ko-KR"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TCP/UDP</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等</a:t>
              </a:r>
              <a:r>
                <a:rPr lang="en-US" altLang="ko-KR"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IOT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处理技术</a:t>
              </a:r>
              <a:endParaRPr lang="en-US" altLang="ko-KR"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defTabSz="457200" fontAlgn="base">
                <a:lnSpc>
                  <a:spcPct val="140000"/>
                </a:lnSpc>
                <a:spcBef>
                  <a:spcPts val="500"/>
                </a:spcBef>
                <a:buClr>
                  <a:schemeClr val="tx1">
                    <a:lumMod val="50000"/>
                    <a:lumOff val="50000"/>
                  </a:schemeClr>
                </a:buClr>
                <a:buFont typeface="Wingdings" panose="05000000000000000000" pitchFamily="2" charset="2"/>
                <a:buChar cha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以参数配置方式提供数据连接配置，并可以进行以</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javascript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为基础的简易脚本处理</a:t>
              </a:r>
              <a:endParaRPr lang="en-US" altLang="ko-KR" sz="12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ü"/>
              </a:pPr>
              <a:endParaRPr kumimoji="1" lang="en-US" altLang="ko-KR" sz="2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그림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61372" y="3197223"/>
              <a:ext cx="5800798" cy="2418643"/>
            </a:xfrm>
            <a:prstGeom prst="rect">
              <a:avLst/>
            </a:prstGeom>
            <a:ln w="15875">
              <a:solidFill>
                <a:srgbClr val="31859C"/>
              </a:solidFill>
            </a:ln>
          </p:spPr>
        </p:pic>
        <p:pic>
          <p:nvPicPr>
            <p:cNvPr id="6" name="그림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1373" y="981075"/>
              <a:ext cx="5946275" cy="1600895"/>
            </a:xfrm>
            <a:prstGeom prst="rect">
              <a:avLst/>
            </a:prstGeom>
          </p:spPr>
        </p:pic>
        <p:sp>
          <p:nvSpPr>
            <p:cNvPr id="7" name="Rounded Rectangle 174"/>
            <p:cNvSpPr/>
            <p:nvPr/>
          </p:nvSpPr>
          <p:spPr>
            <a:xfrm>
              <a:off x="7142193" y="1614342"/>
              <a:ext cx="487219" cy="203367"/>
            </a:xfrm>
            <a:prstGeom prst="roundRect">
              <a:avLst/>
            </a:prstGeom>
            <a:noFill/>
            <a:ln w="31750">
              <a:solidFill>
                <a:srgbClr val="FF0000"/>
              </a:solidFill>
              <a:prstDash val="sysDash"/>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ko-KR" altLang="en-US" sz="1050" dirty="0">
                <a:latin typeface="微软雅黑" panose="020B0503020204020204" pitchFamily="34" charset="-122"/>
                <a:ea typeface="微软雅黑" panose="020B0503020204020204" pitchFamily="34" charset="-122"/>
                <a:cs typeface="나눔고딕"/>
              </a:endParaRPr>
            </a:p>
          </p:txBody>
        </p:sp>
        <p:cxnSp>
          <p:nvCxnSpPr>
            <p:cNvPr id="8" name="직선 연결선[R] 10"/>
            <p:cNvCxnSpPr/>
            <p:nvPr/>
          </p:nvCxnSpPr>
          <p:spPr>
            <a:xfrm flipH="1">
              <a:off x="3761373" y="1716026"/>
              <a:ext cx="3380820" cy="148119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R] 30"/>
            <p:cNvCxnSpPr/>
            <p:nvPr/>
          </p:nvCxnSpPr>
          <p:spPr>
            <a:xfrm>
              <a:off x="7629411" y="1716026"/>
              <a:ext cx="1932760" cy="148119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9338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X-</a:t>
            </a:r>
            <a:r>
              <a:rPr kumimoji="1" lang="en-US" altLang="zh-CN" dirty="0"/>
              <a:t>SCADA</a:t>
            </a:r>
            <a:r>
              <a:rPr kumimoji="1" lang="en-US" altLang="ko-KR" dirty="0"/>
              <a:t> </a:t>
            </a:r>
            <a:r>
              <a:rPr kumimoji="1" lang="zh-CN" altLang="en-US" dirty="0"/>
              <a:t>界面</a:t>
            </a:r>
            <a:r>
              <a:rPr kumimoji="1" lang="en-US" altLang="ko-KR" dirty="0"/>
              <a:t> </a:t>
            </a:r>
            <a:r>
              <a:rPr kumimoji="1" lang="en-US" altLang="ko-KR" i="1" dirty="0"/>
              <a:t>(</a:t>
            </a:r>
            <a:r>
              <a:rPr kumimoji="1" lang="zh-CN" altLang="en-US" i="1" dirty="0"/>
              <a:t>样例</a:t>
            </a:r>
            <a:r>
              <a:rPr kumimoji="1" lang="en-US" altLang="ko-KR" i="1" dirty="0"/>
              <a:t>)</a:t>
            </a:r>
            <a:endParaRPr kumimoji="1" lang="ko-KR" altLang="en-US" dirty="0"/>
          </a:p>
        </p:txBody>
      </p:sp>
      <p:sp>
        <p:nvSpPr>
          <p:cNvPr id="3" name="슬라이드 번호 개체 틀 2"/>
          <p:cNvSpPr>
            <a:spLocks noGrp="1"/>
          </p:cNvSpPr>
          <p:nvPr>
            <p:ph type="sldNum" sz="quarter" idx="12"/>
          </p:nvPr>
        </p:nvSpPr>
        <p:spPr>
          <a:xfrm>
            <a:off x="5754029" y="6561498"/>
            <a:ext cx="702011" cy="262829"/>
          </a:xfrm>
        </p:spPr>
        <p:txBody>
          <a:bodyPr/>
          <a:lstStyle/>
          <a:p>
            <a:fld id="{8645AF44-5734-4C67-803C-E5F57A8BDDF5}" type="slidenum">
              <a:rPr lang="ko-KR" altLang="en-US" smtClean="0"/>
              <a:t>28</a:t>
            </a:fld>
            <a:endParaRPr lang="ko-KR" altLang="en-US" dirty="0"/>
          </a:p>
        </p:txBody>
      </p:sp>
      <p:sp>
        <p:nvSpPr>
          <p:cNvPr id="4" name="내용 개체 틀 3"/>
          <p:cNvSpPr txBox="1"/>
          <p:nvPr/>
        </p:nvSpPr>
        <p:spPr>
          <a:xfrm>
            <a:off x="1248512" y="833236"/>
            <a:ext cx="9496044" cy="652300"/>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a:buChar char="•"/>
              <a:defRPr lang="ko-KR" altLang="en-US"/>
            </a:pPr>
            <a:endParaRPr kumimoji="1" lang="ko-KR" altLang="en-US" dirty="0">
              <a:latin typeface="+mn-ea"/>
              <a:ea typeface="+mn-ea"/>
            </a:endParaRPr>
          </a:p>
        </p:txBody>
      </p:sp>
      <p:pic>
        <p:nvPicPr>
          <p:cNvPr id="5" name="그림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5810" y="1036216"/>
            <a:ext cx="4363489" cy="2361048"/>
          </a:xfrm>
          <a:prstGeom prst="rect">
            <a:avLst/>
          </a:prstGeom>
        </p:spPr>
      </p:pic>
      <p:pic>
        <p:nvPicPr>
          <p:cNvPr id="6" name="그림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028166"/>
            <a:ext cx="4363489" cy="2377148"/>
          </a:xfrm>
          <a:prstGeom prst="rect">
            <a:avLst/>
          </a:prstGeom>
        </p:spPr>
      </p:pic>
      <p:pic>
        <p:nvPicPr>
          <p:cNvPr id="7" name="그림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5810" y="3907056"/>
            <a:ext cx="4363489" cy="2361048"/>
          </a:xfrm>
          <a:prstGeom prst="rect">
            <a:avLst/>
          </a:prstGeom>
        </p:spPr>
      </p:pic>
      <p:pic>
        <p:nvPicPr>
          <p:cNvPr id="8" name="그림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5999" y="3907056"/>
            <a:ext cx="4363489" cy="2361048"/>
          </a:xfrm>
          <a:prstGeom prst="rect">
            <a:avLst/>
          </a:prstGeom>
        </p:spPr>
      </p:pic>
      <p:sp>
        <p:nvSpPr>
          <p:cNvPr id="9" name="텍스트 상자 14"/>
          <p:cNvSpPr txBox="1"/>
          <p:nvPr/>
        </p:nvSpPr>
        <p:spPr>
          <a:xfrm>
            <a:off x="2259601" y="973950"/>
            <a:ext cx="2922033" cy="40011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kumimoji="1" lang="en-US" altLang="ko-KR"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Agent Monitoring</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텍스트 상자 14"/>
          <p:cNvSpPr txBox="1"/>
          <p:nvPr/>
        </p:nvSpPr>
        <p:spPr>
          <a:xfrm>
            <a:off x="6900132" y="973950"/>
            <a:ext cx="2922033" cy="40011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kumimoji="1" lang="en-US" altLang="ko-KR"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Agent Manager</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텍스트 상자 14"/>
          <p:cNvSpPr txBox="1"/>
          <p:nvPr/>
        </p:nvSpPr>
        <p:spPr>
          <a:xfrm>
            <a:off x="2275643" y="3860835"/>
            <a:ext cx="2922033" cy="40011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kumimoji="1" lang="en-US" altLang="ko-KR"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CEP (Node RED)</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텍스트 상자 14"/>
          <p:cNvSpPr txBox="1"/>
          <p:nvPr/>
        </p:nvSpPr>
        <p:spPr>
          <a:xfrm>
            <a:off x="6900132" y="3860835"/>
            <a:ext cx="3078093" cy="40011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kumimoji="1" lang="en-US" altLang="ko-KR"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Modbus Memory Map</a:t>
            </a:r>
            <a:endParaRPr kumimoji="1" lang="ko-KR" altLang="en-US" sz="2000"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261173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7">
            <a:extLst>
              <a:ext uri="{FF2B5EF4-FFF2-40B4-BE49-F238E27FC236}">
                <a16:creationId xmlns:a16="http://schemas.microsoft.com/office/drawing/2014/main" id="{7FEB5669-9E44-4843-ADC5-878E4A01382F}"/>
              </a:ext>
            </a:extLst>
          </p:cNvPr>
          <p:cNvSpPr>
            <a:spLocks noGrp="1"/>
          </p:cNvSpPr>
          <p:nvPr>
            <p:ph type="body" sz="quarter" idx="13"/>
          </p:nvPr>
        </p:nvSpPr>
        <p:spPr>
          <a:xfrm>
            <a:off x="4917239" y="1642318"/>
            <a:ext cx="4439825" cy="1207414"/>
          </a:xfrm>
        </p:spPr>
        <p:txBody>
          <a:bodyPr vert="horz" lIns="91440" tIns="45720" rIns="91440" bIns="45720" rtlCol="0">
            <a:normAutofit/>
          </a:bodyPr>
          <a:lstStyle/>
          <a:p>
            <a:pPr marL="457200" indent="-457200">
              <a:buFont typeface="+mj-lt"/>
              <a:buAutoNum type="arabicPeriod"/>
            </a:pPr>
            <a:r>
              <a:rPr kumimoji="1" lang="zh-CN" altLang="en-US" dirty="0"/>
              <a:t>微迅客户案例</a:t>
            </a:r>
            <a:endParaRPr kumimoji="1" lang="en-US" altLang="ko-KR" dirty="0"/>
          </a:p>
          <a:p>
            <a:pPr marL="457200" indent="-457200">
              <a:buFont typeface="+mj-lt"/>
              <a:buAutoNum type="arabicPeriod"/>
            </a:pPr>
            <a:r>
              <a:rPr kumimoji="1" lang="zh-CN" altLang="en-US" dirty="0"/>
              <a:t>团队及合作伙伴实施案例</a:t>
            </a:r>
            <a:endParaRPr kumimoji="1" lang="en-US" altLang="ko-KR" dirty="0"/>
          </a:p>
        </p:txBody>
      </p:sp>
      <p:sp>
        <p:nvSpPr>
          <p:cNvPr id="6" name="텍스트 개체 틀 8">
            <a:extLst>
              <a:ext uri="{FF2B5EF4-FFF2-40B4-BE49-F238E27FC236}">
                <a16:creationId xmlns:a16="http://schemas.microsoft.com/office/drawing/2014/main" id="{230D2614-8F9E-154C-AAB3-A8124B359EEA}"/>
              </a:ext>
            </a:extLst>
          </p:cNvPr>
          <p:cNvSpPr>
            <a:spLocks noGrp="1"/>
          </p:cNvSpPr>
          <p:nvPr>
            <p:ph type="body" sz="quarter" idx="19"/>
          </p:nvPr>
        </p:nvSpPr>
        <p:spPr>
          <a:xfrm>
            <a:off x="149290" y="3104964"/>
            <a:ext cx="3498438" cy="784886"/>
          </a:xfrm>
        </p:spPr>
        <p:txBody>
          <a:bodyPr/>
          <a:lstStyle/>
          <a:p>
            <a:r>
              <a:rPr kumimoji="1" lang="zh-CN" altLang="en-US" dirty="0"/>
              <a:t>案例介绍</a:t>
            </a:r>
            <a:endParaRPr kumimoji="1" lang="ko-KR" altLang="en-US" dirty="0"/>
          </a:p>
        </p:txBody>
      </p:sp>
      <p:sp>
        <p:nvSpPr>
          <p:cNvPr id="7" name="텍스트 개체 틀 9">
            <a:extLst>
              <a:ext uri="{FF2B5EF4-FFF2-40B4-BE49-F238E27FC236}">
                <a16:creationId xmlns:a16="http://schemas.microsoft.com/office/drawing/2014/main" id="{ECD31F83-93E8-5544-A899-84F6653F0153}"/>
              </a:ext>
            </a:extLst>
          </p:cNvPr>
          <p:cNvSpPr>
            <a:spLocks noGrp="1"/>
          </p:cNvSpPr>
          <p:nvPr>
            <p:ph type="body" sz="quarter" idx="20"/>
          </p:nvPr>
        </p:nvSpPr>
        <p:spPr>
          <a:xfrm>
            <a:off x="2072640" y="980440"/>
            <a:ext cx="2660015" cy="2016125"/>
          </a:xfrm>
        </p:spPr>
        <p:txBody>
          <a:bodyPr/>
          <a:lstStyle/>
          <a:p>
            <a:r>
              <a:rPr kumimoji="1" lang="en-US" altLang="ko-KR" dirty="0"/>
              <a:t>0</a:t>
            </a:r>
            <a:r>
              <a:rPr kumimoji="1" lang="en-US" altLang="zh-CN" dirty="0"/>
              <a:t>3</a:t>
            </a:r>
            <a:endParaRPr kumimoji="1" lang="ko-KR" altLang="en-US" dirty="0"/>
          </a:p>
        </p:txBody>
      </p:sp>
    </p:spTree>
    <p:extLst>
      <p:ext uri="{BB962C8B-B14F-4D97-AF65-F5344CB8AC3E}">
        <p14:creationId xmlns:p14="http://schemas.microsoft.com/office/powerpoint/2010/main" val="2005502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텍스트 개체 틀 7">
            <a:extLst>
              <a:ext uri="{FF2B5EF4-FFF2-40B4-BE49-F238E27FC236}">
                <a16:creationId xmlns:a16="http://schemas.microsoft.com/office/drawing/2014/main" id="{31B3DA93-9D72-3B4E-89CB-CA8A62F210A8}"/>
              </a:ext>
            </a:extLst>
          </p:cNvPr>
          <p:cNvSpPr>
            <a:spLocks noGrp="1"/>
          </p:cNvSpPr>
          <p:nvPr>
            <p:ph type="body" sz="quarter" idx="13"/>
          </p:nvPr>
        </p:nvSpPr>
        <p:spPr>
          <a:xfrm>
            <a:off x="4943872" y="1628800"/>
            <a:ext cx="6152774" cy="3696231"/>
          </a:xfrm>
        </p:spPr>
        <p:txBody>
          <a:bodyPr/>
          <a:lstStyle/>
          <a:p>
            <a:pPr marL="457200" indent="-457200">
              <a:buFont typeface="+mj-lt"/>
              <a:buAutoNum type="arabicPeriod"/>
            </a:pPr>
            <a:r>
              <a:rPr kumimoji="1" lang="ko-KR" altLang="en-US" dirty="0"/>
              <a:t>简介</a:t>
            </a:r>
            <a:endParaRPr kumimoji="1" lang="en-US" altLang="ko-KR" dirty="0"/>
          </a:p>
          <a:p>
            <a:pPr marL="457200" indent="-457200">
              <a:buFont typeface="+mj-lt"/>
              <a:buAutoNum type="arabicPeriod"/>
            </a:pPr>
            <a:r>
              <a:rPr kumimoji="1" lang="ko-KR" altLang="en-US" dirty="0"/>
              <a:t>发展沿革</a:t>
            </a:r>
            <a:endParaRPr kumimoji="1" lang="en-US" altLang="ko-KR" dirty="0"/>
          </a:p>
          <a:p>
            <a:pPr marL="457200" indent="-457200">
              <a:buFont typeface="+mj-lt"/>
              <a:buAutoNum type="arabicPeriod"/>
            </a:pPr>
            <a:r>
              <a:rPr kumimoji="1" lang="ko-KR" altLang="en-US" dirty="0"/>
              <a:t>资质与专利</a:t>
            </a:r>
            <a:endParaRPr kumimoji="1" lang="en-US" altLang="ko-KR" dirty="0"/>
          </a:p>
          <a:p>
            <a:pPr marL="457200" indent="-457200">
              <a:buFont typeface="+mj-lt"/>
              <a:buAutoNum type="arabicPeriod"/>
            </a:pPr>
            <a:r>
              <a:rPr kumimoji="1" lang="ko-KR" altLang="en-US" dirty="0"/>
              <a:t>组织架构</a:t>
            </a:r>
            <a:endParaRPr kumimoji="1" lang="en-US" altLang="ko-KR" dirty="0"/>
          </a:p>
        </p:txBody>
      </p:sp>
      <p:sp>
        <p:nvSpPr>
          <p:cNvPr id="12" name="텍스트 개체 틀 8">
            <a:extLst>
              <a:ext uri="{FF2B5EF4-FFF2-40B4-BE49-F238E27FC236}">
                <a16:creationId xmlns:a16="http://schemas.microsoft.com/office/drawing/2014/main" id="{B6D1BEF5-A146-8D41-826A-1971225AB27F}"/>
              </a:ext>
            </a:extLst>
          </p:cNvPr>
          <p:cNvSpPr>
            <a:spLocks noGrp="1"/>
          </p:cNvSpPr>
          <p:nvPr>
            <p:ph type="body" sz="quarter" idx="19"/>
          </p:nvPr>
        </p:nvSpPr>
        <p:spPr>
          <a:xfrm>
            <a:off x="407368" y="3104964"/>
            <a:ext cx="3240360" cy="784886"/>
          </a:xfrm>
        </p:spPr>
        <p:txBody>
          <a:bodyPr/>
          <a:lstStyle/>
          <a:p>
            <a:r>
              <a:rPr kumimoji="1" lang="ko-KR" altLang="en-US" dirty="0" err="1"/>
              <a:t>公司介绍</a:t>
            </a:r>
            <a:endParaRPr kumimoji="1" lang="ko-KR" altLang="en-US" dirty="0"/>
          </a:p>
        </p:txBody>
      </p:sp>
      <p:sp>
        <p:nvSpPr>
          <p:cNvPr id="13" name="텍스트 개체 틀 9">
            <a:extLst>
              <a:ext uri="{FF2B5EF4-FFF2-40B4-BE49-F238E27FC236}">
                <a16:creationId xmlns:a16="http://schemas.microsoft.com/office/drawing/2014/main" id="{B0D3A8AF-BC3C-A84E-A8DB-E837BF23CFFB}"/>
              </a:ext>
            </a:extLst>
          </p:cNvPr>
          <p:cNvSpPr>
            <a:spLocks noGrp="1"/>
          </p:cNvSpPr>
          <p:nvPr>
            <p:ph type="body" sz="quarter" idx="20"/>
          </p:nvPr>
        </p:nvSpPr>
        <p:spPr>
          <a:xfrm>
            <a:off x="2072640" y="980440"/>
            <a:ext cx="2660015" cy="2016125"/>
          </a:xfrm>
        </p:spPr>
        <p:txBody>
          <a:bodyPr/>
          <a:lstStyle/>
          <a:p>
            <a:r>
              <a:rPr kumimoji="1" lang="en-US" altLang="ko-KR" dirty="0"/>
              <a:t>0</a:t>
            </a:r>
            <a:r>
              <a:rPr kumimoji="1" lang="en-US" altLang="zh-CN" dirty="0"/>
              <a:t>1</a:t>
            </a:r>
            <a:endParaRPr kumimoji="1" lang="ko-KR" altLang="en-US" dirty="0"/>
          </a:p>
        </p:txBody>
      </p:sp>
      <p:sp>
        <p:nvSpPr>
          <p:cNvPr id="2" name="矩形: 圆角 1">
            <a:extLst>
              <a:ext uri="{FF2B5EF4-FFF2-40B4-BE49-F238E27FC236}">
                <a16:creationId xmlns:a16="http://schemas.microsoft.com/office/drawing/2014/main" id="{220EEA3B-F247-4B60-82F2-0CF483587083}"/>
              </a:ext>
            </a:extLst>
          </p:cNvPr>
          <p:cNvSpPr/>
          <p:nvPr/>
        </p:nvSpPr>
        <p:spPr>
          <a:xfrm>
            <a:off x="11407806" y="53269"/>
            <a:ext cx="736848" cy="177550"/>
          </a:xfrm>
          <a:prstGeom prst="roundRect">
            <a:avLst/>
          </a:prstGeom>
          <a:solidFill>
            <a:srgbClr val="9DB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latin typeface="微软雅黑" panose="020B0503020204020204" pitchFamily="34" charset="-122"/>
                <a:ea typeface="微软雅黑" panose="020B0503020204020204" pitchFamily="34" charset="-122"/>
              </a:rPr>
              <a:t>WX-01-St</a:t>
            </a:r>
          </a:p>
        </p:txBody>
      </p:sp>
    </p:spTree>
    <p:extLst>
      <p:ext uri="{BB962C8B-B14F-4D97-AF65-F5344CB8AC3E}">
        <p14:creationId xmlns:p14="http://schemas.microsoft.com/office/powerpoint/2010/main" val="779364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F41D2B2-46FF-5F4E-AFFF-CF62BFA312A0}"/>
              </a:ext>
            </a:extLst>
          </p:cNvPr>
          <p:cNvSpPr/>
          <p:nvPr/>
        </p:nvSpPr>
        <p:spPr>
          <a:xfrm>
            <a:off x="0" y="366379"/>
            <a:ext cx="119920" cy="1061087"/>
          </a:xfrm>
          <a:prstGeom prst="rect">
            <a:avLst/>
          </a:prstGeom>
          <a:solidFill>
            <a:srgbClr val="0E548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6" name="文本框 5">
            <a:extLst>
              <a:ext uri="{FF2B5EF4-FFF2-40B4-BE49-F238E27FC236}">
                <a16:creationId xmlns:a16="http://schemas.microsoft.com/office/drawing/2014/main" id="{B67CBF82-9EAA-DE44-B387-A625CF184A30}"/>
              </a:ext>
            </a:extLst>
          </p:cNvPr>
          <p:cNvSpPr txBox="1"/>
          <p:nvPr/>
        </p:nvSpPr>
        <p:spPr>
          <a:xfrm>
            <a:off x="314794" y="527591"/>
            <a:ext cx="5863141"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400" b="1" u="none" strike="noStrike" cap="none" spc="0" normalizeH="0" baseline="0" dirty="0">
                <a:ln>
                  <a:noFill/>
                </a:ln>
                <a:solidFill>
                  <a:srgbClr val="0E548C"/>
                </a:solidFill>
                <a:effectLst/>
                <a:uFillTx/>
                <a:latin typeface="Microsoft YaHei" panose="020B0503020204020204" pitchFamily="34" charset="-122"/>
                <a:ea typeface="Microsoft YaHei" panose="020B0503020204020204" pitchFamily="34" charset="-122"/>
                <a:sym typeface="等线"/>
              </a:rPr>
              <a:t>微迅客户案例</a:t>
            </a:r>
            <a:endParaRPr kumimoji="0" lang="en-US" altLang="zh-CN" sz="2400" b="1" u="none" strike="noStrike" cap="none" spc="0" normalizeH="0" baseline="0" dirty="0">
              <a:ln>
                <a:noFill/>
              </a:ln>
              <a:solidFill>
                <a:srgbClr val="0E548C"/>
              </a:solidFill>
              <a:effectLst/>
              <a:uFillTx/>
              <a:latin typeface="Microsoft YaHei" panose="020B0503020204020204" pitchFamily="34" charset="-122"/>
              <a:ea typeface="Microsoft YaHei" panose="020B0503020204020204" pitchFamily="34" charset="-122"/>
              <a:sym typeface="等线"/>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u="none" strike="noStrike" cap="none" spc="0" normalizeH="0" baseline="0" dirty="0">
                <a:ln>
                  <a:noFill/>
                </a:ln>
                <a:solidFill>
                  <a:srgbClr val="0E548C"/>
                </a:solidFill>
                <a:effectLst/>
                <a:uFillTx/>
                <a:latin typeface="Microsoft YaHei Light" panose="020B0502040204020203" pitchFamily="34" charset="-122"/>
                <a:ea typeface="Microsoft YaHei Light" panose="020B0502040204020203" pitchFamily="34" charset="-122"/>
                <a:sym typeface="等线"/>
              </a:rPr>
              <a:t>（电子组装、平板、电池、医疗器械、化工、传统行业）</a:t>
            </a:r>
          </a:p>
        </p:txBody>
      </p:sp>
      <p:sp>
        <p:nvSpPr>
          <p:cNvPr id="8" name="矩形 7">
            <a:extLst>
              <a:ext uri="{FF2B5EF4-FFF2-40B4-BE49-F238E27FC236}">
                <a16:creationId xmlns:a16="http://schemas.microsoft.com/office/drawing/2014/main" id="{89C9D81C-6875-4A4D-BC3F-4361712E43F0}"/>
              </a:ext>
            </a:extLst>
          </p:cNvPr>
          <p:cNvSpPr/>
          <p:nvPr/>
        </p:nvSpPr>
        <p:spPr>
          <a:xfrm>
            <a:off x="664144" y="1750741"/>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 name="矩形 8">
            <a:extLst>
              <a:ext uri="{FF2B5EF4-FFF2-40B4-BE49-F238E27FC236}">
                <a16:creationId xmlns:a16="http://schemas.microsoft.com/office/drawing/2014/main" id="{A55FB0DE-A80F-4ED9-818A-AD3FA13996BC}"/>
              </a:ext>
            </a:extLst>
          </p:cNvPr>
          <p:cNvSpPr/>
          <p:nvPr/>
        </p:nvSpPr>
        <p:spPr>
          <a:xfrm>
            <a:off x="2873193" y="1750741"/>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 name="矩形 9">
            <a:extLst>
              <a:ext uri="{FF2B5EF4-FFF2-40B4-BE49-F238E27FC236}">
                <a16:creationId xmlns:a16="http://schemas.microsoft.com/office/drawing/2014/main" id="{703BB2F0-1668-47D2-B5BC-6CEEB8881629}"/>
              </a:ext>
            </a:extLst>
          </p:cNvPr>
          <p:cNvSpPr/>
          <p:nvPr/>
        </p:nvSpPr>
        <p:spPr>
          <a:xfrm>
            <a:off x="5082242" y="1750741"/>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1" name="矩形 10">
            <a:extLst>
              <a:ext uri="{FF2B5EF4-FFF2-40B4-BE49-F238E27FC236}">
                <a16:creationId xmlns:a16="http://schemas.microsoft.com/office/drawing/2014/main" id="{63FFEAC3-E1FB-48AD-91E1-73F33ABF3ECD}"/>
              </a:ext>
            </a:extLst>
          </p:cNvPr>
          <p:cNvSpPr/>
          <p:nvPr/>
        </p:nvSpPr>
        <p:spPr>
          <a:xfrm>
            <a:off x="7291291" y="1750741"/>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2" name="矩形 11">
            <a:extLst>
              <a:ext uri="{FF2B5EF4-FFF2-40B4-BE49-F238E27FC236}">
                <a16:creationId xmlns:a16="http://schemas.microsoft.com/office/drawing/2014/main" id="{2C12203E-96FD-4475-8AAD-4C41E8CE5BDD}"/>
              </a:ext>
            </a:extLst>
          </p:cNvPr>
          <p:cNvSpPr/>
          <p:nvPr/>
        </p:nvSpPr>
        <p:spPr>
          <a:xfrm>
            <a:off x="9500340" y="1750741"/>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3" name="矩形 12">
            <a:extLst>
              <a:ext uri="{FF2B5EF4-FFF2-40B4-BE49-F238E27FC236}">
                <a16:creationId xmlns:a16="http://schemas.microsoft.com/office/drawing/2014/main" id="{2528153E-7A48-4E5A-B219-EFEE82BDD4CD}"/>
              </a:ext>
            </a:extLst>
          </p:cNvPr>
          <p:cNvSpPr/>
          <p:nvPr/>
        </p:nvSpPr>
        <p:spPr>
          <a:xfrm>
            <a:off x="664144" y="2731152"/>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4" name="矩形 13">
            <a:extLst>
              <a:ext uri="{FF2B5EF4-FFF2-40B4-BE49-F238E27FC236}">
                <a16:creationId xmlns:a16="http://schemas.microsoft.com/office/drawing/2014/main" id="{A45B27C0-D50C-4F26-80CC-2E4E6CE4F796}"/>
              </a:ext>
            </a:extLst>
          </p:cNvPr>
          <p:cNvSpPr/>
          <p:nvPr/>
        </p:nvSpPr>
        <p:spPr>
          <a:xfrm>
            <a:off x="2873193" y="2731152"/>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5" name="矩形 14">
            <a:extLst>
              <a:ext uri="{FF2B5EF4-FFF2-40B4-BE49-F238E27FC236}">
                <a16:creationId xmlns:a16="http://schemas.microsoft.com/office/drawing/2014/main" id="{940D74F2-4363-4B9B-8E34-414F621B473C}"/>
              </a:ext>
            </a:extLst>
          </p:cNvPr>
          <p:cNvSpPr/>
          <p:nvPr/>
        </p:nvSpPr>
        <p:spPr>
          <a:xfrm>
            <a:off x="5082242" y="2731152"/>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6" name="矩形 15">
            <a:extLst>
              <a:ext uri="{FF2B5EF4-FFF2-40B4-BE49-F238E27FC236}">
                <a16:creationId xmlns:a16="http://schemas.microsoft.com/office/drawing/2014/main" id="{65927CF5-46A8-4808-BF80-906E85EDCCF4}"/>
              </a:ext>
            </a:extLst>
          </p:cNvPr>
          <p:cNvSpPr/>
          <p:nvPr/>
        </p:nvSpPr>
        <p:spPr>
          <a:xfrm>
            <a:off x="7291291" y="2731152"/>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7" name="矩形 16">
            <a:extLst>
              <a:ext uri="{FF2B5EF4-FFF2-40B4-BE49-F238E27FC236}">
                <a16:creationId xmlns:a16="http://schemas.microsoft.com/office/drawing/2014/main" id="{DAF55612-7538-4886-A256-A302FB48ACE5}"/>
              </a:ext>
            </a:extLst>
          </p:cNvPr>
          <p:cNvSpPr/>
          <p:nvPr/>
        </p:nvSpPr>
        <p:spPr>
          <a:xfrm>
            <a:off x="9500340" y="2731152"/>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8" name="矩形 17">
            <a:extLst>
              <a:ext uri="{FF2B5EF4-FFF2-40B4-BE49-F238E27FC236}">
                <a16:creationId xmlns:a16="http://schemas.microsoft.com/office/drawing/2014/main" id="{893CD5E3-402D-4D55-9D04-E71BE3195C4F}"/>
              </a:ext>
            </a:extLst>
          </p:cNvPr>
          <p:cNvSpPr/>
          <p:nvPr/>
        </p:nvSpPr>
        <p:spPr>
          <a:xfrm>
            <a:off x="664144" y="3711563"/>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9" name="矩形 18">
            <a:extLst>
              <a:ext uri="{FF2B5EF4-FFF2-40B4-BE49-F238E27FC236}">
                <a16:creationId xmlns:a16="http://schemas.microsoft.com/office/drawing/2014/main" id="{8D5798D2-4E5E-4AAA-A269-6FDE6B22D437}"/>
              </a:ext>
            </a:extLst>
          </p:cNvPr>
          <p:cNvSpPr/>
          <p:nvPr/>
        </p:nvSpPr>
        <p:spPr>
          <a:xfrm>
            <a:off x="2873193" y="3711563"/>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0" name="矩形 19">
            <a:extLst>
              <a:ext uri="{FF2B5EF4-FFF2-40B4-BE49-F238E27FC236}">
                <a16:creationId xmlns:a16="http://schemas.microsoft.com/office/drawing/2014/main" id="{19FBABE6-AEFE-4BDF-AF5B-C2B7903A8077}"/>
              </a:ext>
            </a:extLst>
          </p:cNvPr>
          <p:cNvSpPr/>
          <p:nvPr/>
        </p:nvSpPr>
        <p:spPr>
          <a:xfrm>
            <a:off x="5082242" y="3711563"/>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1" name="矩形 20">
            <a:extLst>
              <a:ext uri="{FF2B5EF4-FFF2-40B4-BE49-F238E27FC236}">
                <a16:creationId xmlns:a16="http://schemas.microsoft.com/office/drawing/2014/main" id="{169DBFC2-9E73-42E0-B15F-65D62E488A1B}"/>
              </a:ext>
            </a:extLst>
          </p:cNvPr>
          <p:cNvSpPr/>
          <p:nvPr/>
        </p:nvSpPr>
        <p:spPr>
          <a:xfrm>
            <a:off x="7291291" y="3711563"/>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2" name="矩形 21">
            <a:extLst>
              <a:ext uri="{FF2B5EF4-FFF2-40B4-BE49-F238E27FC236}">
                <a16:creationId xmlns:a16="http://schemas.microsoft.com/office/drawing/2014/main" id="{52E27E99-1742-4EC6-A52E-84247D4144EB}"/>
              </a:ext>
            </a:extLst>
          </p:cNvPr>
          <p:cNvSpPr/>
          <p:nvPr/>
        </p:nvSpPr>
        <p:spPr>
          <a:xfrm>
            <a:off x="9500340" y="3711563"/>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3" name="矩形 22">
            <a:extLst>
              <a:ext uri="{FF2B5EF4-FFF2-40B4-BE49-F238E27FC236}">
                <a16:creationId xmlns:a16="http://schemas.microsoft.com/office/drawing/2014/main" id="{CFF86A02-AE9F-4A4A-8A23-4F1B91D85792}"/>
              </a:ext>
            </a:extLst>
          </p:cNvPr>
          <p:cNvSpPr/>
          <p:nvPr/>
        </p:nvSpPr>
        <p:spPr>
          <a:xfrm>
            <a:off x="664144" y="469197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4" name="矩形 23">
            <a:extLst>
              <a:ext uri="{FF2B5EF4-FFF2-40B4-BE49-F238E27FC236}">
                <a16:creationId xmlns:a16="http://schemas.microsoft.com/office/drawing/2014/main" id="{52443A43-9F80-4125-814C-71A17C1ABB37}"/>
              </a:ext>
            </a:extLst>
          </p:cNvPr>
          <p:cNvSpPr/>
          <p:nvPr/>
        </p:nvSpPr>
        <p:spPr>
          <a:xfrm>
            <a:off x="2873193" y="469197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5" name="矩形 24">
            <a:extLst>
              <a:ext uri="{FF2B5EF4-FFF2-40B4-BE49-F238E27FC236}">
                <a16:creationId xmlns:a16="http://schemas.microsoft.com/office/drawing/2014/main" id="{D01C0846-EE00-458D-8BF3-5EDB2BDF6CA9}"/>
              </a:ext>
            </a:extLst>
          </p:cNvPr>
          <p:cNvSpPr/>
          <p:nvPr/>
        </p:nvSpPr>
        <p:spPr>
          <a:xfrm>
            <a:off x="5082242" y="469197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26" name="矩形 25">
            <a:extLst>
              <a:ext uri="{FF2B5EF4-FFF2-40B4-BE49-F238E27FC236}">
                <a16:creationId xmlns:a16="http://schemas.microsoft.com/office/drawing/2014/main" id="{574018A1-9532-4193-80BD-4F4BE6037CB9}"/>
              </a:ext>
            </a:extLst>
          </p:cNvPr>
          <p:cNvSpPr/>
          <p:nvPr/>
        </p:nvSpPr>
        <p:spPr>
          <a:xfrm>
            <a:off x="7291291" y="469197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7" name="矩形 26">
            <a:extLst>
              <a:ext uri="{FF2B5EF4-FFF2-40B4-BE49-F238E27FC236}">
                <a16:creationId xmlns:a16="http://schemas.microsoft.com/office/drawing/2014/main" id="{DC67B300-1847-46CF-90DA-D4FB1D76A6A6}"/>
              </a:ext>
            </a:extLst>
          </p:cNvPr>
          <p:cNvSpPr/>
          <p:nvPr/>
        </p:nvSpPr>
        <p:spPr>
          <a:xfrm>
            <a:off x="9500340" y="469197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8" name="矩形 27">
            <a:extLst>
              <a:ext uri="{FF2B5EF4-FFF2-40B4-BE49-F238E27FC236}">
                <a16:creationId xmlns:a16="http://schemas.microsoft.com/office/drawing/2014/main" id="{20EC1C97-5BF7-4ED4-9910-2AD34132DFA2}"/>
              </a:ext>
            </a:extLst>
          </p:cNvPr>
          <p:cNvSpPr/>
          <p:nvPr/>
        </p:nvSpPr>
        <p:spPr>
          <a:xfrm>
            <a:off x="664144" y="5676615"/>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9" name="矩形 28">
            <a:extLst>
              <a:ext uri="{FF2B5EF4-FFF2-40B4-BE49-F238E27FC236}">
                <a16:creationId xmlns:a16="http://schemas.microsoft.com/office/drawing/2014/main" id="{9C8749C0-D8E2-4A8C-8B9D-2FE3B1D57497}"/>
              </a:ext>
            </a:extLst>
          </p:cNvPr>
          <p:cNvSpPr/>
          <p:nvPr/>
        </p:nvSpPr>
        <p:spPr>
          <a:xfrm>
            <a:off x="2873193" y="567238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0" name="矩形 29">
            <a:extLst>
              <a:ext uri="{FF2B5EF4-FFF2-40B4-BE49-F238E27FC236}">
                <a16:creationId xmlns:a16="http://schemas.microsoft.com/office/drawing/2014/main" id="{8E5EFC35-15A8-4866-AAD6-1C257CB749B2}"/>
              </a:ext>
            </a:extLst>
          </p:cNvPr>
          <p:cNvSpPr/>
          <p:nvPr/>
        </p:nvSpPr>
        <p:spPr>
          <a:xfrm>
            <a:off x="5082242" y="567238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1" name="矩形 30">
            <a:extLst>
              <a:ext uri="{FF2B5EF4-FFF2-40B4-BE49-F238E27FC236}">
                <a16:creationId xmlns:a16="http://schemas.microsoft.com/office/drawing/2014/main" id="{1133EBA0-ABF5-49FC-8AB3-80ADE6877FB5}"/>
              </a:ext>
            </a:extLst>
          </p:cNvPr>
          <p:cNvSpPr/>
          <p:nvPr/>
        </p:nvSpPr>
        <p:spPr>
          <a:xfrm>
            <a:off x="7291291" y="567238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2" name="矩形 31">
            <a:extLst>
              <a:ext uri="{FF2B5EF4-FFF2-40B4-BE49-F238E27FC236}">
                <a16:creationId xmlns:a16="http://schemas.microsoft.com/office/drawing/2014/main" id="{B8C110F1-CD0F-4D03-8EE0-878F35CF48B4}"/>
              </a:ext>
            </a:extLst>
          </p:cNvPr>
          <p:cNvSpPr/>
          <p:nvPr/>
        </p:nvSpPr>
        <p:spPr>
          <a:xfrm>
            <a:off x="9500340" y="567238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pic>
        <p:nvPicPr>
          <p:cNvPr id="33" name="图片 32">
            <a:extLst>
              <a:ext uri="{FF2B5EF4-FFF2-40B4-BE49-F238E27FC236}">
                <a16:creationId xmlns:a16="http://schemas.microsoft.com/office/drawing/2014/main" id="{F9ED808E-DD3A-4536-BF5E-3749606A941E}"/>
              </a:ext>
            </a:extLst>
          </p:cNvPr>
          <p:cNvPicPr>
            <a:picLocks noChangeAspect="1"/>
          </p:cNvPicPr>
          <p:nvPr/>
        </p:nvPicPr>
        <p:blipFill>
          <a:blip r:embed="rId2"/>
          <a:stretch>
            <a:fillRect/>
          </a:stretch>
        </p:blipFill>
        <p:spPr>
          <a:xfrm>
            <a:off x="5659674" y="2917505"/>
            <a:ext cx="872649" cy="474266"/>
          </a:xfrm>
          <a:prstGeom prst="rect">
            <a:avLst/>
          </a:prstGeom>
        </p:spPr>
      </p:pic>
      <p:pic>
        <p:nvPicPr>
          <p:cNvPr id="34" name="图片 33">
            <a:extLst>
              <a:ext uri="{FF2B5EF4-FFF2-40B4-BE49-F238E27FC236}">
                <a16:creationId xmlns:a16="http://schemas.microsoft.com/office/drawing/2014/main" id="{2BDF5FEB-1AC1-4FBB-85BF-2C055957BF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79335" y="3955659"/>
            <a:ext cx="833518" cy="370452"/>
          </a:xfrm>
          <a:prstGeom prst="rect">
            <a:avLst/>
          </a:prstGeom>
        </p:spPr>
      </p:pic>
      <p:pic>
        <p:nvPicPr>
          <p:cNvPr id="35" name="图片 34">
            <a:extLst>
              <a:ext uri="{FF2B5EF4-FFF2-40B4-BE49-F238E27FC236}">
                <a16:creationId xmlns:a16="http://schemas.microsoft.com/office/drawing/2014/main" id="{887E9E07-B6EA-45F8-B2C3-AAAB33321B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346" y="4056747"/>
            <a:ext cx="1023112" cy="168275"/>
          </a:xfrm>
          <a:prstGeom prst="rect">
            <a:avLst/>
          </a:prstGeom>
        </p:spPr>
      </p:pic>
      <p:pic>
        <p:nvPicPr>
          <p:cNvPr id="36" name="图片 35">
            <a:extLst>
              <a:ext uri="{FF2B5EF4-FFF2-40B4-BE49-F238E27FC236}">
                <a16:creationId xmlns:a16="http://schemas.microsoft.com/office/drawing/2014/main" id="{A644A245-48D6-40E6-80FB-93BADD828419}"/>
              </a:ext>
            </a:extLst>
          </p:cNvPr>
          <p:cNvPicPr>
            <a:picLocks noChangeAspect="1"/>
          </p:cNvPicPr>
          <p:nvPr/>
        </p:nvPicPr>
        <p:blipFill>
          <a:blip r:embed="rId5"/>
          <a:stretch>
            <a:fillRect/>
          </a:stretch>
        </p:blipFill>
        <p:spPr>
          <a:xfrm>
            <a:off x="5644588" y="4878195"/>
            <a:ext cx="928159" cy="476795"/>
          </a:xfrm>
          <a:prstGeom prst="rect">
            <a:avLst/>
          </a:prstGeom>
        </p:spPr>
      </p:pic>
      <p:pic>
        <p:nvPicPr>
          <p:cNvPr id="37" name="图片 36">
            <a:extLst>
              <a:ext uri="{FF2B5EF4-FFF2-40B4-BE49-F238E27FC236}">
                <a16:creationId xmlns:a16="http://schemas.microsoft.com/office/drawing/2014/main" id="{5394E735-3881-46E6-8AA8-766850647B8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10095" y="5993704"/>
            <a:ext cx="1072287" cy="216000"/>
          </a:xfrm>
          <a:prstGeom prst="rect">
            <a:avLst/>
          </a:prstGeom>
        </p:spPr>
      </p:pic>
      <p:pic>
        <p:nvPicPr>
          <p:cNvPr id="38" name="图片 80" descr="图片 80">
            <a:extLst>
              <a:ext uri="{FF2B5EF4-FFF2-40B4-BE49-F238E27FC236}">
                <a16:creationId xmlns:a16="http://schemas.microsoft.com/office/drawing/2014/main" id="{00506582-82E3-490A-A143-ECB4DB96C30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523171" y="1892219"/>
            <a:ext cx="1178196" cy="572267"/>
          </a:xfrm>
          <a:prstGeom prst="rect">
            <a:avLst/>
          </a:prstGeom>
          <a:ln w="12700">
            <a:miter lim="400000"/>
          </a:ln>
        </p:spPr>
      </p:pic>
      <p:pic>
        <p:nvPicPr>
          <p:cNvPr id="39" name="图片 80" descr="图片 80">
            <a:extLst>
              <a:ext uri="{FF2B5EF4-FFF2-40B4-BE49-F238E27FC236}">
                <a16:creationId xmlns:a16="http://schemas.microsoft.com/office/drawing/2014/main" id="{EAA0AB5F-BE27-4B2D-A5C9-081DFB87854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845023" y="2858589"/>
            <a:ext cx="1338147" cy="610702"/>
          </a:xfrm>
          <a:prstGeom prst="rect">
            <a:avLst/>
          </a:prstGeom>
          <a:ln w="12700">
            <a:miter lim="400000"/>
          </a:ln>
        </p:spPr>
      </p:pic>
      <p:pic>
        <p:nvPicPr>
          <p:cNvPr id="40" name="图片 80" descr="图片 80">
            <a:extLst>
              <a:ext uri="{FF2B5EF4-FFF2-40B4-BE49-F238E27FC236}">
                <a16:creationId xmlns:a16="http://schemas.microsoft.com/office/drawing/2014/main" id="{990DA0F6-031F-44D9-B266-E757783CF95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540208" y="5836091"/>
            <a:ext cx="1144122" cy="531229"/>
          </a:xfrm>
          <a:prstGeom prst="rect">
            <a:avLst/>
          </a:prstGeom>
          <a:ln w="12700">
            <a:miter lim="400000"/>
          </a:ln>
        </p:spPr>
      </p:pic>
      <p:pic>
        <p:nvPicPr>
          <p:cNvPr id="42" name="图片 41">
            <a:extLst>
              <a:ext uri="{FF2B5EF4-FFF2-40B4-BE49-F238E27FC236}">
                <a16:creationId xmlns:a16="http://schemas.microsoft.com/office/drawing/2014/main" id="{C318810F-334B-4BBB-80B5-173D6917129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91871" y="4975447"/>
            <a:ext cx="1166780" cy="291695"/>
          </a:xfrm>
          <a:prstGeom prst="rect">
            <a:avLst/>
          </a:prstGeom>
        </p:spPr>
      </p:pic>
      <p:pic>
        <p:nvPicPr>
          <p:cNvPr id="43" name="图片 80" descr="图片 80">
            <a:extLst>
              <a:ext uri="{FF2B5EF4-FFF2-40B4-BE49-F238E27FC236}">
                <a16:creationId xmlns:a16="http://schemas.microsoft.com/office/drawing/2014/main" id="{9BEF3511-1AC7-46BD-BD78-4A06F6B44914}"/>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5691262" y="3745107"/>
            <a:ext cx="809471" cy="787950"/>
          </a:xfrm>
          <a:prstGeom prst="rect">
            <a:avLst/>
          </a:prstGeom>
          <a:ln w="12700">
            <a:miter lim="400000"/>
          </a:ln>
        </p:spPr>
      </p:pic>
      <p:pic>
        <p:nvPicPr>
          <p:cNvPr id="44" name="图片 43">
            <a:extLst>
              <a:ext uri="{FF2B5EF4-FFF2-40B4-BE49-F238E27FC236}">
                <a16:creationId xmlns:a16="http://schemas.microsoft.com/office/drawing/2014/main" id="{20765919-549A-42DC-8725-BFD0F798F67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712704" y="5951690"/>
            <a:ext cx="1166780" cy="300029"/>
          </a:xfrm>
          <a:prstGeom prst="rect">
            <a:avLst/>
          </a:prstGeom>
        </p:spPr>
      </p:pic>
      <p:pic>
        <p:nvPicPr>
          <p:cNvPr id="46" name="图片 45">
            <a:extLst>
              <a:ext uri="{FF2B5EF4-FFF2-40B4-BE49-F238E27FC236}">
                <a16:creationId xmlns:a16="http://schemas.microsoft.com/office/drawing/2014/main" id="{1CCA6265-DB14-42D4-9E52-C7BA3E5D88C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102607" y="3748713"/>
            <a:ext cx="1568688" cy="784344"/>
          </a:xfrm>
          <a:prstGeom prst="rect">
            <a:avLst/>
          </a:prstGeom>
        </p:spPr>
      </p:pic>
      <p:pic>
        <p:nvPicPr>
          <p:cNvPr id="48" name="图片 47">
            <a:extLst>
              <a:ext uri="{FF2B5EF4-FFF2-40B4-BE49-F238E27FC236}">
                <a16:creationId xmlns:a16="http://schemas.microsoft.com/office/drawing/2014/main" id="{F3A7B638-59DE-4C92-BEDA-436D447B2A3E}"/>
              </a:ext>
            </a:extLst>
          </p:cNvPr>
          <p:cNvPicPr>
            <a:picLocks noChangeAspect="1"/>
          </p:cNvPicPr>
          <p:nvPr/>
        </p:nvPicPr>
        <p:blipFill>
          <a:blip r:embed="rId14"/>
          <a:stretch>
            <a:fillRect/>
          </a:stretch>
        </p:blipFill>
        <p:spPr>
          <a:xfrm>
            <a:off x="7680257" y="2949078"/>
            <a:ext cx="1306606" cy="462967"/>
          </a:xfrm>
          <a:prstGeom prst="rect">
            <a:avLst/>
          </a:prstGeom>
        </p:spPr>
      </p:pic>
      <p:pic>
        <p:nvPicPr>
          <p:cNvPr id="49" name="图片 48">
            <a:extLst>
              <a:ext uri="{FF2B5EF4-FFF2-40B4-BE49-F238E27FC236}">
                <a16:creationId xmlns:a16="http://schemas.microsoft.com/office/drawing/2014/main" id="{FF78AC1A-21C6-418F-AD1C-DB80395CCB2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28644" y="3051279"/>
            <a:ext cx="1093234" cy="225323"/>
          </a:xfrm>
          <a:prstGeom prst="rect">
            <a:avLst/>
          </a:prstGeom>
        </p:spPr>
      </p:pic>
      <p:pic>
        <p:nvPicPr>
          <p:cNvPr id="50" name="图片 49">
            <a:extLst>
              <a:ext uri="{FF2B5EF4-FFF2-40B4-BE49-F238E27FC236}">
                <a16:creationId xmlns:a16="http://schemas.microsoft.com/office/drawing/2014/main" id="{E49D7425-1C4E-48AE-AB64-695B5AFF470A}"/>
              </a:ext>
            </a:extLst>
          </p:cNvPr>
          <p:cNvPicPr>
            <a:picLocks noChangeAspect="1"/>
          </p:cNvPicPr>
          <p:nvPr/>
        </p:nvPicPr>
        <p:blipFill>
          <a:blip r:embed="rId16"/>
          <a:stretch>
            <a:fillRect/>
          </a:stretch>
        </p:blipFill>
        <p:spPr>
          <a:xfrm>
            <a:off x="3192438" y="4975447"/>
            <a:ext cx="1307603" cy="291696"/>
          </a:xfrm>
          <a:prstGeom prst="rect">
            <a:avLst/>
          </a:prstGeom>
        </p:spPr>
      </p:pic>
      <p:pic>
        <p:nvPicPr>
          <p:cNvPr id="54" name="图片 53">
            <a:extLst>
              <a:ext uri="{FF2B5EF4-FFF2-40B4-BE49-F238E27FC236}">
                <a16:creationId xmlns:a16="http://schemas.microsoft.com/office/drawing/2014/main" id="{03D16287-4AE2-45A6-B4DE-118B36AF5ECE}"/>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250221" y="1990365"/>
            <a:ext cx="1273460" cy="375974"/>
          </a:xfrm>
          <a:prstGeom prst="rect">
            <a:avLst/>
          </a:prstGeom>
        </p:spPr>
      </p:pic>
      <p:pic>
        <p:nvPicPr>
          <p:cNvPr id="60" name="图片 59">
            <a:extLst>
              <a:ext uri="{FF2B5EF4-FFF2-40B4-BE49-F238E27FC236}">
                <a16:creationId xmlns:a16="http://schemas.microsoft.com/office/drawing/2014/main" id="{4A248526-A20B-4584-8F05-97C11B3722BF}"/>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091871" y="1833283"/>
            <a:ext cx="1220120" cy="696936"/>
          </a:xfrm>
          <a:prstGeom prst="rect">
            <a:avLst/>
          </a:prstGeom>
        </p:spPr>
      </p:pic>
      <p:pic>
        <p:nvPicPr>
          <p:cNvPr id="65" name="图片 64" descr="图片包含 游戏机, 画&#10;&#10;描述已自动生成">
            <a:extLst>
              <a:ext uri="{FF2B5EF4-FFF2-40B4-BE49-F238E27FC236}">
                <a16:creationId xmlns:a16="http://schemas.microsoft.com/office/drawing/2014/main" id="{416F9820-F9E8-4BF3-A7BB-CCE6A3D0BB15}"/>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29097" y="5825465"/>
            <a:ext cx="1492327" cy="552478"/>
          </a:xfrm>
          <a:prstGeom prst="rect">
            <a:avLst/>
          </a:prstGeom>
        </p:spPr>
      </p:pic>
      <p:pic>
        <p:nvPicPr>
          <p:cNvPr id="67" name="图片 66" descr="图片包含 游戏机, 食物&#10;&#10;描述已自动生成">
            <a:extLst>
              <a:ext uri="{FF2B5EF4-FFF2-40B4-BE49-F238E27FC236}">
                <a16:creationId xmlns:a16="http://schemas.microsoft.com/office/drawing/2014/main" id="{4454B510-989E-4273-B4D0-1FACCA91D3BB}"/>
              </a:ext>
            </a:extLst>
          </p:cNvPr>
          <p:cNvPicPr>
            <a:picLocks noChangeAspect="1"/>
          </p:cNvPicPr>
          <p:nvPr/>
        </p:nvPicPr>
        <p:blipFill rotWithShape="1">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940298" y="1812336"/>
            <a:ext cx="1141220" cy="741412"/>
          </a:xfrm>
          <a:prstGeom prst="rect">
            <a:avLst/>
          </a:prstGeom>
        </p:spPr>
      </p:pic>
      <p:pic>
        <p:nvPicPr>
          <p:cNvPr id="69" name="图片 68" descr="图片包含 游戏机&#10;&#10;描述已自动生成">
            <a:extLst>
              <a:ext uri="{FF2B5EF4-FFF2-40B4-BE49-F238E27FC236}">
                <a16:creationId xmlns:a16="http://schemas.microsoft.com/office/drawing/2014/main" id="{02E585CF-DFC4-4B0E-BED8-71F07DB8EEB7}"/>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0183878" y="5800063"/>
            <a:ext cx="660434" cy="603281"/>
          </a:xfrm>
          <a:prstGeom prst="rect">
            <a:avLst/>
          </a:prstGeom>
        </p:spPr>
      </p:pic>
      <p:pic>
        <p:nvPicPr>
          <p:cNvPr id="70" name="图片 69">
            <a:extLst>
              <a:ext uri="{FF2B5EF4-FFF2-40B4-BE49-F238E27FC236}">
                <a16:creationId xmlns:a16="http://schemas.microsoft.com/office/drawing/2014/main" id="{9C0038A2-2BC7-4305-BF3E-60E9C5004B9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0183878" y="4866214"/>
            <a:ext cx="654066" cy="507000"/>
          </a:xfrm>
          <a:prstGeom prst="rect">
            <a:avLst/>
          </a:prstGeom>
        </p:spPr>
      </p:pic>
      <p:sp>
        <p:nvSpPr>
          <p:cNvPr id="71" name="AutoShape 2">
            <a:extLst>
              <a:ext uri="{FF2B5EF4-FFF2-40B4-BE49-F238E27FC236}">
                <a16:creationId xmlns:a16="http://schemas.microsoft.com/office/drawing/2014/main" id="{4008E38F-C0EA-4576-A2ED-2DFA4EA294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AutoShape 4" descr="住友化学株式会社">
            <a:extLst>
              <a:ext uri="{FF2B5EF4-FFF2-40B4-BE49-F238E27FC236}">
                <a16:creationId xmlns:a16="http://schemas.microsoft.com/office/drawing/2014/main" id="{6564BDA3-A64B-4AD3-AD69-D0F45811177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74" name="图片 73" descr="卡通人物&#10;&#10;描述已自动生成">
            <a:extLst>
              <a:ext uri="{FF2B5EF4-FFF2-40B4-BE49-F238E27FC236}">
                <a16:creationId xmlns:a16="http://schemas.microsoft.com/office/drawing/2014/main" id="{F3A1B9E7-35F1-4D1A-8A18-32565158CF9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469950" y="2033769"/>
            <a:ext cx="1652288" cy="332570"/>
          </a:xfrm>
          <a:prstGeom prst="rect">
            <a:avLst/>
          </a:prstGeom>
        </p:spPr>
      </p:pic>
      <p:pic>
        <p:nvPicPr>
          <p:cNvPr id="56" name="图片 55">
            <a:extLst>
              <a:ext uri="{FF2B5EF4-FFF2-40B4-BE49-F238E27FC236}">
                <a16:creationId xmlns:a16="http://schemas.microsoft.com/office/drawing/2014/main" id="{EE22D776-B9ED-4ADC-9FD9-6F1CF2666999}"/>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7662819" y="4771151"/>
            <a:ext cx="1284460" cy="700286"/>
          </a:xfrm>
          <a:prstGeom prst="rect">
            <a:avLst/>
          </a:prstGeom>
        </p:spPr>
      </p:pic>
      <p:pic>
        <p:nvPicPr>
          <p:cNvPr id="58" name="그림 137">
            <a:extLst>
              <a:ext uri="{FF2B5EF4-FFF2-40B4-BE49-F238E27FC236}">
                <a16:creationId xmlns:a16="http://schemas.microsoft.com/office/drawing/2014/main" id="{2F1C7B10-42A4-4A3B-A9D9-E629E5351DBD}"/>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230820" y="2919950"/>
            <a:ext cx="1312262" cy="492095"/>
          </a:xfrm>
          <a:prstGeom prst="rect">
            <a:avLst/>
          </a:prstGeom>
        </p:spPr>
      </p:pic>
      <p:pic>
        <p:nvPicPr>
          <p:cNvPr id="59" name="그림 1">
            <a:extLst>
              <a:ext uri="{FF2B5EF4-FFF2-40B4-BE49-F238E27FC236}">
                <a16:creationId xmlns:a16="http://schemas.microsoft.com/office/drawing/2014/main" id="{A43AF6C5-20B1-C94A-BB25-8AB735F7F84E}"/>
              </a:ext>
            </a:extLst>
          </p:cNvPr>
          <p:cNvPicPr>
            <a:picLocks noChangeAspect="1"/>
          </p:cNvPicPr>
          <p:nvPr/>
        </p:nvPicPr>
        <p:blipFill>
          <a:blip r:embed="rId26" cstate="email">
            <a:clrChange>
              <a:clrFrom>
                <a:srgbClr val="F9F8FA"/>
              </a:clrFrom>
              <a:clrTo>
                <a:srgbClr val="F9F8FA">
                  <a:alpha val="0"/>
                </a:srgbClr>
              </a:clrTo>
            </a:clrChange>
            <a:extLst>
              <a:ext uri="{28A0092B-C50C-407E-A947-70E740481C1C}">
                <a14:useLocalDpi xmlns:a14="http://schemas.microsoft.com/office/drawing/2010/main"/>
              </a:ext>
            </a:extLst>
          </a:blip>
          <a:srcRect/>
          <a:stretch>
            <a:fillRect/>
          </a:stretch>
        </p:blipFill>
        <p:spPr>
          <a:xfrm>
            <a:off x="9642765" y="3930482"/>
            <a:ext cx="1736286" cy="417200"/>
          </a:xfrm>
          <a:prstGeom prst="rect">
            <a:avLst/>
          </a:prstGeom>
        </p:spPr>
      </p:pic>
      <p:sp>
        <p:nvSpPr>
          <p:cNvPr id="2" name="직사각형 1">
            <a:extLst>
              <a:ext uri="{FF2B5EF4-FFF2-40B4-BE49-F238E27FC236}">
                <a16:creationId xmlns:a16="http://schemas.microsoft.com/office/drawing/2014/main" id="{2B4190B4-3CB9-4049-BCC1-397A726C9C11}"/>
              </a:ext>
            </a:extLst>
          </p:cNvPr>
          <p:cNvSpPr/>
          <p:nvPr/>
        </p:nvSpPr>
        <p:spPr>
          <a:xfrm>
            <a:off x="2783655" y="3648876"/>
            <a:ext cx="2209049" cy="980411"/>
          </a:xfrm>
          <a:prstGeom prst="rect">
            <a:avLst/>
          </a:prstGeom>
          <a:noFill/>
          <a:ln w="28575" cap="flat">
            <a:solidFill>
              <a:srgbClr val="FF000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ore-KR"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57" name="직사각형 56">
            <a:extLst>
              <a:ext uri="{FF2B5EF4-FFF2-40B4-BE49-F238E27FC236}">
                <a16:creationId xmlns:a16="http://schemas.microsoft.com/office/drawing/2014/main" id="{99033EAC-564E-8F4A-B3A0-6EAA6319F5AB}"/>
              </a:ext>
            </a:extLst>
          </p:cNvPr>
          <p:cNvSpPr/>
          <p:nvPr/>
        </p:nvSpPr>
        <p:spPr>
          <a:xfrm>
            <a:off x="5018620" y="1688146"/>
            <a:ext cx="2209049" cy="980411"/>
          </a:xfrm>
          <a:prstGeom prst="rect">
            <a:avLst/>
          </a:prstGeom>
          <a:noFill/>
          <a:ln w="28575" cap="flat">
            <a:solidFill>
              <a:srgbClr val="FF000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ore-KR"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61" name="직사각형 60">
            <a:extLst>
              <a:ext uri="{FF2B5EF4-FFF2-40B4-BE49-F238E27FC236}">
                <a16:creationId xmlns:a16="http://schemas.microsoft.com/office/drawing/2014/main" id="{2C3D80D0-4469-894C-A04E-DEC73659B77B}"/>
              </a:ext>
            </a:extLst>
          </p:cNvPr>
          <p:cNvSpPr/>
          <p:nvPr/>
        </p:nvSpPr>
        <p:spPr>
          <a:xfrm>
            <a:off x="9406383" y="5611497"/>
            <a:ext cx="2209049" cy="980411"/>
          </a:xfrm>
          <a:prstGeom prst="rect">
            <a:avLst/>
          </a:prstGeom>
          <a:noFill/>
          <a:ln w="28575" cap="flat">
            <a:solidFill>
              <a:srgbClr val="FF000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ore-KR"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62" name="직사각형 61">
            <a:extLst>
              <a:ext uri="{FF2B5EF4-FFF2-40B4-BE49-F238E27FC236}">
                <a16:creationId xmlns:a16="http://schemas.microsoft.com/office/drawing/2014/main" id="{921C5164-E440-164D-82E6-2C7CE58E06AA}"/>
              </a:ext>
            </a:extLst>
          </p:cNvPr>
          <p:cNvSpPr/>
          <p:nvPr/>
        </p:nvSpPr>
        <p:spPr>
          <a:xfrm>
            <a:off x="2770629" y="2681147"/>
            <a:ext cx="2209049" cy="980411"/>
          </a:xfrm>
          <a:prstGeom prst="rect">
            <a:avLst/>
          </a:prstGeom>
          <a:noFill/>
          <a:ln w="28575" cap="flat">
            <a:solidFill>
              <a:srgbClr val="FF000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ore-KR"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63" name="직사각형 62">
            <a:extLst>
              <a:ext uri="{FF2B5EF4-FFF2-40B4-BE49-F238E27FC236}">
                <a16:creationId xmlns:a16="http://schemas.microsoft.com/office/drawing/2014/main" id="{F11F7689-4BDB-FD4B-BAE7-E9BD3E3F2DBA}"/>
              </a:ext>
            </a:extLst>
          </p:cNvPr>
          <p:cNvSpPr/>
          <p:nvPr/>
        </p:nvSpPr>
        <p:spPr>
          <a:xfrm>
            <a:off x="8986863" y="658540"/>
            <a:ext cx="2558398" cy="422101"/>
          </a:xfrm>
          <a:prstGeom prst="rect">
            <a:avLst/>
          </a:prstGeom>
          <a:noFill/>
          <a:ln w="28575" cap="flat">
            <a:solidFill>
              <a:srgbClr val="FF000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ko-Kore-KR" altLang="en-US" sz="1400" b="1" i="0" u="none" strike="noStrike" cap="none" spc="0" normalizeH="0" baseline="0" dirty="0">
                <a:ln>
                  <a:noFill/>
                </a:ln>
                <a:solidFill>
                  <a:srgbClr val="FF0000"/>
                </a:solidFill>
                <a:effectLst/>
                <a:uFillTx/>
                <a:latin typeface="Microsoft YaHei" panose="020B0503020204020204" pitchFamily="34" charset="-122"/>
                <a:sym typeface="等线"/>
              </a:rPr>
              <a:t>汽车与汽车零部件行业案例</a:t>
            </a:r>
          </a:p>
        </p:txBody>
      </p:sp>
    </p:spTree>
    <p:extLst>
      <p:ext uri="{BB962C8B-B14F-4D97-AF65-F5344CB8AC3E}">
        <p14:creationId xmlns:p14="http://schemas.microsoft.com/office/powerpoint/2010/main" val="2199582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F41D2B2-46FF-5F4E-AFFF-CF62BFA312A0}"/>
              </a:ext>
            </a:extLst>
          </p:cNvPr>
          <p:cNvSpPr/>
          <p:nvPr/>
        </p:nvSpPr>
        <p:spPr>
          <a:xfrm>
            <a:off x="0" y="366379"/>
            <a:ext cx="119920" cy="1061087"/>
          </a:xfrm>
          <a:prstGeom prst="rect">
            <a:avLst/>
          </a:prstGeom>
          <a:solidFill>
            <a:srgbClr val="0E548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6" name="文本框 5">
            <a:extLst>
              <a:ext uri="{FF2B5EF4-FFF2-40B4-BE49-F238E27FC236}">
                <a16:creationId xmlns:a16="http://schemas.microsoft.com/office/drawing/2014/main" id="{B67CBF82-9EAA-DE44-B387-A625CF184A30}"/>
              </a:ext>
            </a:extLst>
          </p:cNvPr>
          <p:cNvSpPr txBox="1"/>
          <p:nvPr/>
        </p:nvSpPr>
        <p:spPr>
          <a:xfrm>
            <a:off x="314794" y="527591"/>
            <a:ext cx="4708979"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400" b="1" u="none" strike="noStrike" cap="none" spc="0" normalizeH="0" baseline="0" dirty="0">
                <a:ln>
                  <a:noFill/>
                </a:ln>
                <a:solidFill>
                  <a:srgbClr val="0E548C"/>
                </a:solidFill>
                <a:effectLst/>
                <a:uFillTx/>
                <a:latin typeface="Microsoft YaHei" panose="020B0503020204020204" pitchFamily="34" charset="-122"/>
                <a:ea typeface="Microsoft YaHei" panose="020B0503020204020204" pitchFamily="34" charset="-122"/>
                <a:sym typeface="等线"/>
              </a:rPr>
              <a:t>团队客户案例</a:t>
            </a:r>
            <a:endParaRPr kumimoji="0" lang="en-US" altLang="zh-CN" sz="2400" b="1" u="none" strike="noStrike" cap="none" spc="0" normalizeH="0" baseline="0" dirty="0">
              <a:ln>
                <a:noFill/>
              </a:ln>
              <a:solidFill>
                <a:srgbClr val="0E548C"/>
              </a:solidFill>
              <a:effectLst/>
              <a:uFillTx/>
              <a:latin typeface="Microsoft YaHei" panose="020B0503020204020204" pitchFamily="34" charset="-122"/>
              <a:ea typeface="Microsoft YaHei" panose="020B0503020204020204" pitchFamily="34" charset="-122"/>
              <a:sym typeface="等线"/>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u="none" strike="noStrike" cap="none" spc="0" normalizeH="0" baseline="0" dirty="0">
                <a:ln>
                  <a:noFill/>
                </a:ln>
                <a:solidFill>
                  <a:srgbClr val="0E548C"/>
                </a:solidFill>
                <a:effectLst/>
                <a:uFillTx/>
                <a:latin typeface="Microsoft YaHei Light" panose="020B0502040204020203" pitchFamily="34" charset="-122"/>
                <a:ea typeface="Microsoft YaHei Light" panose="020B0502040204020203" pitchFamily="34" charset="-122"/>
                <a:sym typeface="等线"/>
              </a:rPr>
              <a:t>（半导体、汽车零部件、烟草、食品等行业）</a:t>
            </a:r>
          </a:p>
        </p:txBody>
      </p:sp>
      <p:sp>
        <p:nvSpPr>
          <p:cNvPr id="84" name="矩形 83">
            <a:extLst>
              <a:ext uri="{FF2B5EF4-FFF2-40B4-BE49-F238E27FC236}">
                <a16:creationId xmlns:a16="http://schemas.microsoft.com/office/drawing/2014/main" id="{5281C41D-90E2-48A7-AF05-E18D266C9732}"/>
              </a:ext>
            </a:extLst>
          </p:cNvPr>
          <p:cNvSpPr/>
          <p:nvPr/>
        </p:nvSpPr>
        <p:spPr>
          <a:xfrm>
            <a:off x="664144" y="1750741"/>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85" name="矩形 84">
            <a:extLst>
              <a:ext uri="{FF2B5EF4-FFF2-40B4-BE49-F238E27FC236}">
                <a16:creationId xmlns:a16="http://schemas.microsoft.com/office/drawing/2014/main" id="{5AF75928-40DC-4C8D-92C2-65EDA48866C5}"/>
              </a:ext>
            </a:extLst>
          </p:cNvPr>
          <p:cNvSpPr/>
          <p:nvPr/>
        </p:nvSpPr>
        <p:spPr>
          <a:xfrm>
            <a:off x="2873193" y="1750741"/>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86" name="矩形 85">
            <a:extLst>
              <a:ext uri="{FF2B5EF4-FFF2-40B4-BE49-F238E27FC236}">
                <a16:creationId xmlns:a16="http://schemas.microsoft.com/office/drawing/2014/main" id="{14FCB2CD-31AE-4F29-B895-66BEA660B8C8}"/>
              </a:ext>
            </a:extLst>
          </p:cNvPr>
          <p:cNvSpPr/>
          <p:nvPr/>
        </p:nvSpPr>
        <p:spPr>
          <a:xfrm>
            <a:off x="5082242" y="1750741"/>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87" name="矩形 86">
            <a:extLst>
              <a:ext uri="{FF2B5EF4-FFF2-40B4-BE49-F238E27FC236}">
                <a16:creationId xmlns:a16="http://schemas.microsoft.com/office/drawing/2014/main" id="{41B74992-2EA9-4B13-9576-12CEC5B21DF7}"/>
              </a:ext>
            </a:extLst>
          </p:cNvPr>
          <p:cNvSpPr/>
          <p:nvPr/>
        </p:nvSpPr>
        <p:spPr>
          <a:xfrm>
            <a:off x="7291291" y="1750741"/>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88" name="矩形 87">
            <a:extLst>
              <a:ext uri="{FF2B5EF4-FFF2-40B4-BE49-F238E27FC236}">
                <a16:creationId xmlns:a16="http://schemas.microsoft.com/office/drawing/2014/main" id="{7C67619F-962A-435E-83F4-40E134B11B02}"/>
              </a:ext>
            </a:extLst>
          </p:cNvPr>
          <p:cNvSpPr/>
          <p:nvPr/>
        </p:nvSpPr>
        <p:spPr>
          <a:xfrm>
            <a:off x="9500340" y="1750741"/>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89" name="矩形 88">
            <a:extLst>
              <a:ext uri="{FF2B5EF4-FFF2-40B4-BE49-F238E27FC236}">
                <a16:creationId xmlns:a16="http://schemas.microsoft.com/office/drawing/2014/main" id="{EBD49AEB-B7B2-4248-9FB3-3070F56457B5}"/>
              </a:ext>
            </a:extLst>
          </p:cNvPr>
          <p:cNvSpPr/>
          <p:nvPr/>
        </p:nvSpPr>
        <p:spPr>
          <a:xfrm>
            <a:off x="664144" y="2731152"/>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0" name="矩形 89">
            <a:extLst>
              <a:ext uri="{FF2B5EF4-FFF2-40B4-BE49-F238E27FC236}">
                <a16:creationId xmlns:a16="http://schemas.microsoft.com/office/drawing/2014/main" id="{7643506F-1106-47AA-865C-9EE17422C234}"/>
              </a:ext>
            </a:extLst>
          </p:cNvPr>
          <p:cNvSpPr/>
          <p:nvPr/>
        </p:nvSpPr>
        <p:spPr>
          <a:xfrm>
            <a:off x="2873193" y="2731152"/>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1" name="矩形 90">
            <a:extLst>
              <a:ext uri="{FF2B5EF4-FFF2-40B4-BE49-F238E27FC236}">
                <a16:creationId xmlns:a16="http://schemas.microsoft.com/office/drawing/2014/main" id="{9CB5E5CB-F435-4973-8C8D-2C97DCA0EEC5}"/>
              </a:ext>
            </a:extLst>
          </p:cNvPr>
          <p:cNvSpPr/>
          <p:nvPr/>
        </p:nvSpPr>
        <p:spPr>
          <a:xfrm>
            <a:off x="5082242" y="2731152"/>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2" name="矩形 91">
            <a:extLst>
              <a:ext uri="{FF2B5EF4-FFF2-40B4-BE49-F238E27FC236}">
                <a16:creationId xmlns:a16="http://schemas.microsoft.com/office/drawing/2014/main" id="{4C86CA82-C4CE-4787-85AB-42BCADC49E5F}"/>
              </a:ext>
            </a:extLst>
          </p:cNvPr>
          <p:cNvSpPr/>
          <p:nvPr/>
        </p:nvSpPr>
        <p:spPr>
          <a:xfrm>
            <a:off x="7291291" y="2731152"/>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3" name="矩形 92">
            <a:extLst>
              <a:ext uri="{FF2B5EF4-FFF2-40B4-BE49-F238E27FC236}">
                <a16:creationId xmlns:a16="http://schemas.microsoft.com/office/drawing/2014/main" id="{6BAD7F9D-9B98-4D30-9FC7-CB5729783BF5}"/>
              </a:ext>
            </a:extLst>
          </p:cNvPr>
          <p:cNvSpPr/>
          <p:nvPr/>
        </p:nvSpPr>
        <p:spPr>
          <a:xfrm>
            <a:off x="9500340" y="2731152"/>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4" name="矩形 93">
            <a:extLst>
              <a:ext uri="{FF2B5EF4-FFF2-40B4-BE49-F238E27FC236}">
                <a16:creationId xmlns:a16="http://schemas.microsoft.com/office/drawing/2014/main" id="{E095B5BB-A4BC-4F94-A812-7946240B3EEA}"/>
              </a:ext>
            </a:extLst>
          </p:cNvPr>
          <p:cNvSpPr/>
          <p:nvPr/>
        </p:nvSpPr>
        <p:spPr>
          <a:xfrm>
            <a:off x="664144" y="3711563"/>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5" name="矩形 94">
            <a:extLst>
              <a:ext uri="{FF2B5EF4-FFF2-40B4-BE49-F238E27FC236}">
                <a16:creationId xmlns:a16="http://schemas.microsoft.com/office/drawing/2014/main" id="{C0D6EE11-45E2-4ED8-8958-D9F5B4DDD676}"/>
              </a:ext>
            </a:extLst>
          </p:cNvPr>
          <p:cNvSpPr/>
          <p:nvPr/>
        </p:nvSpPr>
        <p:spPr>
          <a:xfrm>
            <a:off x="2873193" y="3711563"/>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6" name="矩形 95">
            <a:extLst>
              <a:ext uri="{FF2B5EF4-FFF2-40B4-BE49-F238E27FC236}">
                <a16:creationId xmlns:a16="http://schemas.microsoft.com/office/drawing/2014/main" id="{84F7711B-AD18-40E3-912D-509E0F5A180C}"/>
              </a:ext>
            </a:extLst>
          </p:cNvPr>
          <p:cNvSpPr/>
          <p:nvPr/>
        </p:nvSpPr>
        <p:spPr>
          <a:xfrm>
            <a:off x="5082242" y="3711563"/>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7" name="矩形 96">
            <a:extLst>
              <a:ext uri="{FF2B5EF4-FFF2-40B4-BE49-F238E27FC236}">
                <a16:creationId xmlns:a16="http://schemas.microsoft.com/office/drawing/2014/main" id="{EDF7A088-F8FC-4376-B2E0-DDC9CB0DBB5E}"/>
              </a:ext>
            </a:extLst>
          </p:cNvPr>
          <p:cNvSpPr/>
          <p:nvPr/>
        </p:nvSpPr>
        <p:spPr>
          <a:xfrm>
            <a:off x="7291291" y="3711563"/>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8" name="矩形 97">
            <a:extLst>
              <a:ext uri="{FF2B5EF4-FFF2-40B4-BE49-F238E27FC236}">
                <a16:creationId xmlns:a16="http://schemas.microsoft.com/office/drawing/2014/main" id="{7BC04025-2C9D-43C5-9ED1-B69A4CD2109A}"/>
              </a:ext>
            </a:extLst>
          </p:cNvPr>
          <p:cNvSpPr/>
          <p:nvPr/>
        </p:nvSpPr>
        <p:spPr>
          <a:xfrm>
            <a:off x="9500340" y="3711563"/>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9" name="矩形 98">
            <a:extLst>
              <a:ext uri="{FF2B5EF4-FFF2-40B4-BE49-F238E27FC236}">
                <a16:creationId xmlns:a16="http://schemas.microsoft.com/office/drawing/2014/main" id="{28591FA4-F41C-402E-A911-AE08A7075F2A}"/>
              </a:ext>
            </a:extLst>
          </p:cNvPr>
          <p:cNvSpPr/>
          <p:nvPr/>
        </p:nvSpPr>
        <p:spPr>
          <a:xfrm>
            <a:off x="664144" y="469197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0" name="矩形 99">
            <a:extLst>
              <a:ext uri="{FF2B5EF4-FFF2-40B4-BE49-F238E27FC236}">
                <a16:creationId xmlns:a16="http://schemas.microsoft.com/office/drawing/2014/main" id="{105EF84F-634C-4E09-AFFC-4B1AF5B17ACA}"/>
              </a:ext>
            </a:extLst>
          </p:cNvPr>
          <p:cNvSpPr/>
          <p:nvPr/>
        </p:nvSpPr>
        <p:spPr>
          <a:xfrm>
            <a:off x="2873193" y="469197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1" name="矩形 100">
            <a:extLst>
              <a:ext uri="{FF2B5EF4-FFF2-40B4-BE49-F238E27FC236}">
                <a16:creationId xmlns:a16="http://schemas.microsoft.com/office/drawing/2014/main" id="{9FF8AD84-A7D3-4DE2-8898-AF73EEE2E8E7}"/>
              </a:ext>
            </a:extLst>
          </p:cNvPr>
          <p:cNvSpPr/>
          <p:nvPr/>
        </p:nvSpPr>
        <p:spPr>
          <a:xfrm>
            <a:off x="5082242" y="469197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102" name="矩形 101">
            <a:extLst>
              <a:ext uri="{FF2B5EF4-FFF2-40B4-BE49-F238E27FC236}">
                <a16:creationId xmlns:a16="http://schemas.microsoft.com/office/drawing/2014/main" id="{554E034B-5E1E-4D68-A5DA-CF8196CEE405}"/>
              </a:ext>
            </a:extLst>
          </p:cNvPr>
          <p:cNvSpPr/>
          <p:nvPr/>
        </p:nvSpPr>
        <p:spPr>
          <a:xfrm>
            <a:off x="7291291" y="469197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3" name="矩形 102">
            <a:extLst>
              <a:ext uri="{FF2B5EF4-FFF2-40B4-BE49-F238E27FC236}">
                <a16:creationId xmlns:a16="http://schemas.microsoft.com/office/drawing/2014/main" id="{AD43910C-6095-42A5-AB4F-FFC65F4955CA}"/>
              </a:ext>
            </a:extLst>
          </p:cNvPr>
          <p:cNvSpPr/>
          <p:nvPr/>
        </p:nvSpPr>
        <p:spPr>
          <a:xfrm>
            <a:off x="9500340" y="469197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4" name="矩形 103">
            <a:extLst>
              <a:ext uri="{FF2B5EF4-FFF2-40B4-BE49-F238E27FC236}">
                <a16:creationId xmlns:a16="http://schemas.microsoft.com/office/drawing/2014/main" id="{0F3E15B7-D348-4C53-A45E-BE43ED186974}"/>
              </a:ext>
            </a:extLst>
          </p:cNvPr>
          <p:cNvSpPr/>
          <p:nvPr/>
        </p:nvSpPr>
        <p:spPr>
          <a:xfrm>
            <a:off x="664144" y="567238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5" name="矩形 104">
            <a:extLst>
              <a:ext uri="{FF2B5EF4-FFF2-40B4-BE49-F238E27FC236}">
                <a16:creationId xmlns:a16="http://schemas.microsoft.com/office/drawing/2014/main" id="{9465EBCA-F375-493E-A2DA-358AA3C29093}"/>
              </a:ext>
            </a:extLst>
          </p:cNvPr>
          <p:cNvSpPr/>
          <p:nvPr/>
        </p:nvSpPr>
        <p:spPr>
          <a:xfrm>
            <a:off x="2873193" y="567238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6" name="矩形 105">
            <a:extLst>
              <a:ext uri="{FF2B5EF4-FFF2-40B4-BE49-F238E27FC236}">
                <a16:creationId xmlns:a16="http://schemas.microsoft.com/office/drawing/2014/main" id="{3E597854-F64E-4D3D-B5E1-A2BE4304725D}"/>
              </a:ext>
            </a:extLst>
          </p:cNvPr>
          <p:cNvSpPr/>
          <p:nvPr/>
        </p:nvSpPr>
        <p:spPr>
          <a:xfrm>
            <a:off x="5082242" y="567238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7" name="矩形 106">
            <a:extLst>
              <a:ext uri="{FF2B5EF4-FFF2-40B4-BE49-F238E27FC236}">
                <a16:creationId xmlns:a16="http://schemas.microsoft.com/office/drawing/2014/main" id="{72692D6D-2075-4504-AC07-528902B68E58}"/>
              </a:ext>
            </a:extLst>
          </p:cNvPr>
          <p:cNvSpPr/>
          <p:nvPr/>
        </p:nvSpPr>
        <p:spPr>
          <a:xfrm>
            <a:off x="7291291" y="567238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8" name="矩形 107">
            <a:extLst>
              <a:ext uri="{FF2B5EF4-FFF2-40B4-BE49-F238E27FC236}">
                <a16:creationId xmlns:a16="http://schemas.microsoft.com/office/drawing/2014/main" id="{2C5C5BFA-72F2-4DFC-9FFC-A193FB24CD99}"/>
              </a:ext>
            </a:extLst>
          </p:cNvPr>
          <p:cNvSpPr/>
          <p:nvPr/>
        </p:nvSpPr>
        <p:spPr>
          <a:xfrm>
            <a:off x="9500340" y="5672384"/>
            <a:ext cx="2027517" cy="858644"/>
          </a:xfrm>
          <a:prstGeom prst="rect">
            <a:avLst/>
          </a:prstGeom>
          <a:solidFill>
            <a:schemeClr val="bg1"/>
          </a:solidFill>
          <a:ln w="12700" cap="flat">
            <a:solidFill>
              <a:schemeClr val="bg1">
                <a:lumMod val="8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pic>
        <p:nvPicPr>
          <p:cNvPr id="109" name="图片 58" descr="图片 58">
            <a:extLst>
              <a:ext uri="{FF2B5EF4-FFF2-40B4-BE49-F238E27FC236}">
                <a16:creationId xmlns:a16="http://schemas.microsoft.com/office/drawing/2014/main" id="{B91DB553-6186-4213-9B9E-74A584393EA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70160" y="1858407"/>
            <a:ext cx="1215484" cy="643312"/>
          </a:xfrm>
          <a:prstGeom prst="rect">
            <a:avLst/>
          </a:prstGeom>
          <a:ln w="12700">
            <a:miter lim="400000"/>
          </a:ln>
        </p:spPr>
      </p:pic>
      <p:pic>
        <p:nvPicPr>
          <p:cNvPr id="110" name="图片 58" descr="图片 58">
            <a:extLst>
              <a:ext uri="{FF2B5EF4-FFF2-40B4-BE49-F238E27FC236}">
                <a16:creationId xmlns:a16="http://schemas.microsoft.com/office/drawing/2014/main" id="{2F770BF1-F4AD-42B8-A05F-523C9FA5AB3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75854" y="1812073"/>
            <a:ext cx="1022194" cy="735980"/>
          </a:xfrm>
          <a:prstGeom prst="rect">
            <a:avLst/>
          </a:prstGeom>
          <a:ln w="12700">
            <a:miter lim="400000"/>
          </a:ln>
        </p:spPr>
      </p:pic>
      <p:pic>
        <p:nvPicPr>
          <p:cNvPr id="112" name="图片 58" descr="图片 58">
            <a:extLst>
              <a:ext uri="{FF2B5EF4-FFF2-40B4-BE49-F238E27FC236}">
                <a16:creationId xmlns:a16="http://schemas.microsoft.com/office/drawing/2014/main" id="{40E1E5D9-D79D-4F45-82E3-718E3E7B249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703026" y="1762789"/>
            <a:ext cx="1204046" cy="846596"/>
          </a:xfrm>
          <a:prstGeom prst="rect">
            <a:avLst/>
          </a:prstGeom>
          <a:ln w="12700">
            <a:miter lim="400000"/>
          </a:ln>
        </p:spPr>
      </p:pic>
      <p:pic>
        <p:nvPicPr>
          <p:cNvPr id="113" name="图片 58" descr="图片 58">
            <a:extLst>
              <a:ext uri="{FF2B5EF4-FFF2-40B4-BE49-F238E27FC236}">
                <a16:creationId xmlns:a16="http://schemas.microsoft.com/office/drawing/2014/main" id="{B6136C29-0A86-442C-8C97-F6E274944D9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818450" y="1900440"/>
            <a:ext cx="1391297" cy="559247"/>
          </a:xfrm>
          <a:prstGeom prst="rect">
            <a:avLst/>
          </a:prstGeom>
          <a:ln w="12700">
            <a:miter lim="400000"/>
          </a:ln>
        </p:spPr>
      </p:pic>
      <p:pic>
        <p:nvPicPr>
          <p:cNvPr id="114" name="图片 58" descr="图片 58">
            <a:extLst>
              <a:ext uri="{FF2B5EF4-FFF2-40B4-BE49-F238E27FC236}">
                <a16:creationId xmlns:a16="http://schemas.microsoft.com/office/drawing/2014/main" id="{DAF1A21F-A74F-438C-B4B7-E866C865AC0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142645" y="2795693"/>
            <a:ext cx="1070515" cy="729563"/>
          </a:xfrm>
          <a:prstGeom prst="rect">
            <a:avLst/>
          </a:prstGeom>
          <a:ln w="12700">
            <a:miter lim="400000"/>
          </a:ln>
        </p:spPr>
      </p:pic>
      <p:pic>
        <p:nvPicPr>
          <p:cNvPr id="115" name="图片 58" descr="图片 58">
            <a:extLst>
              <a:ext uri="{FF2B5EF4-FFF2-40B4-BE49-F238E27FC236}">
                <a16:creationId xmlns:a16="http://schemas.microsoft.com/office/drawing/2014/main" id="{9DF19940-988D-4786-99EE-FCEC8CBFEB3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295937" y="2795693"/>
            <a:ext cx="1182029" cy="735982"/>
          </a:xfrm>
          <a:prstGeom prst="rect">
            <a:avLst/>
          </a:prstGeom>
          <a:ln w="12700">
            <a:miter lim="400000"/>
          </a:ln>
        </p:spPr>
      </p:pic>
      <p:pic>
        <p:nvPicPr>
          <p:cNvPr id="116" name="图片 58" descr="图片 58">
            <a:extLst>
              <a:ext uri="{FF2B5EF4-FFF2-40B4-BE49-F238E27FC236}">
                <a16:creationId xmlns:a16="http://schemas.microsoft.com/office/drawing/2014/main" id="{6C0A77E4-0C32-4E81-8CE0-FFC7419D45F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493489" y="2810434"/>
            <a:ext cx="1205022" cy="700080"/>
          </a:xfrm>
          <a:prstGeom prst="rect">
            <a:avLst/>
          </a:prstGeom>
          <a:ln w="12700">
            <a:miter lim="400000"/>
          </a:ln>
        </p:spPr>
      </p:pic>
      <p:pic>
        <p:nvPicPr>
          <p:cNvPr id="117" name="图片 58" descr="图片 58">
            <a:extLst>
              <a:ext uri="{FF2B5EF4-FFF2-40B4-BE49-F238E27FC236}">
                <a16:creationId xmlns:a16="http://schemas.microsoft.com/office/drawing/2014/main" id="{E51208CA-F911-4E3E-86CD-72D4765CD81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493852" y="2882020"/>
            <a:ext cx="1597012" cy="568713"/>
          </a:xfrm>
          <a:prstGeom prst="rect">
            <a:avLst/>
          </a:prstGeom>
          <a:ln w="12700">
            <a:miter lim="400000"/>
          </a:ln>
        </p:spPr>
      </p:pic>
      <p:pic>
        <p:nvPicPr>
          <p:cNvPr id="118" name="图片 58" descr="图片 58">
            <a:extLst>
              <a:ext uri="{FF2B5EF4-FFF2-40B4-BE49-F238E27FC236}">
                <a16:creationId xmlns:a16="http://schemas.microsoft.com/office/drawing/2014/main" id="{7146FC1E-C97A-43D9-9E8A-FB04378862B3}"/>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0077773" y="2941680"/>
            <a:ext cx="872649" cy="446049"/>
          </a:xfrm>
          <a:prstGeom prst="rect">
            <a:avLst/>
          </a:prstGeom>
          <a:ln w="12700">
            <a:miter lim="400000"/>
          </a:ln>
        </p:spPr>
      </p:pic>
      <p:pic>
        <p:nvPicPr>
          <p:cNvPr id="119" name="图片 58" descr="图片 58">
            <a:extLst>
              <a:ext uri="{FF2B5EF4-FFF2-40B4-BE49-F238E27FC236}">
                <a16:creationId xmlns:a16="http://schemas.microsoft.com/office/drawing/2014/main" id="{E7ABBD1C-1198-4C17-B4EE-0C21F86D6066}"/>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934679" y="3762744"/>
            <a:ext cx="1382146" cy="756282"/>
          </a:xfrm>
          <a:prstGeom prst="rect">
            <a:avLst/>
          </a:prstGeom>
          <a:ln w="12700">
            <a:miter lim="400000"/>
          </a:ln>
        </p:spPr>
      </p:pic>
      <p:pic>
        <p:nvPicPr>
          <p:cNvPr id="120" name="图片 119" descr="图片 58">
            <a:extLst>
              <a:ext uri="{FF2B5EF4-FFF2-40B4-BE49-F238E27FC236}">
                <a16:creationId xmlns:a16="http://schemas.microsoft.com/office/drawing/2014/main" id="{6FC825EC-B061-43FE-8817-1A042687F5CB}"/>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254707" y="3882124"/>
            <a:ext cx="1264488" cy="517522"/>
          </a:xfrm>
          <a:prstGeom prst="rect">
            <a:avLst/>
          </a:prstGeom>
          <a:ln w="12700">
            <a:miter lim="400000"/>
          </a:ln>
        </p:spPr>
      </p:pic>
      <p:pic>
        <p:nvPicPr>
          <p:cNvPr id="121" name="图片 58" descr="图片 58">
            <a:extLst>
              <a:ext uri="{FF2B5EF4-FFF2-40B4-BE49-F238E27FC236}">
                <a16:creationId xmlns:a16="http://schemas.microsoft.com/office/drawing/2014/main" id="{8FCA4E09-8A12-4691-A6BC-AF198C2B0618}"/>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854316" y="3901171"/>
            <a:ext cx="1319561" cy="479328"/>
          </a:xfrm>
          <a:prstGeom prst="rect">
            <a:avLst/>
          </a:prstGeom>
          <a:ln w="12700">
            <a:miter lim="400000"/>
          </a:ln>
        </p:spPr>
      </p:pic>
      <p:pic>
        <p:nvPicPr>
          <p:cNvPr id="122" name="图片 58" descr="图片 58">
            <a:extLst>
              <a:ext uri="{FF2B5EF4-FFF2-40B4-BE49-F238E27FC236}">
                <a16:creationId xmlns:a16="http://schemas.microsoft.com/office/drawing/2014/main" id="{81F11076-2BA2-4FBB-A92F-99B869A5EAAE}"/>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174222" y="4786853"/>
            <a:ext cx="1007361" cy="668887"/>
          </a:xfrm>
          <a:prstGeom prst="rect">
            <a:avLst/>
          </a:prstGeom>
          <a:ln w="12700">
            <a:miter lim="400000"/>
          </a:ln>
        </p:spPr>
      </p:pic>
      <p:pic>
        <p:nvPicPr>
          <p:cNvPr id="123" name="图片 58" descr="图片 58">
            <a:extLst>
              <a:ext uri="{FF2B5EF4-FFF2-40B4-BE49-F238E27FC236}">
                <a16:creationId xmlns:a16="http://schemas.microsoft.com/office/drawing/2014/main" id="{B5330CA1-1641-4271-A234-A9FE593A4F0C}"/>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3250121" y="4849436"/>
            <a:ext cx="1273661" cy="543721"/>
          </a:xfrm>
          <a:prstGeom prst="rect">
            <a:avLst/>
          </a:prstGeom>
          <a:ln w="12700">
            <a:miter lim="400000"/>
          </a:ln>
        </p:spPr>
      </p:pic>
      <p:pic>
        <p:nvPicPr>
          <p:cNvPr id="126" name="图片 80" descr="图片 80">
            <a:extLst>
              <a:ext uri="{FF2B5EF4-FFF2-40B4-BE49-F238E27FC236}">
                <a16:creationId xmlns:a16="http://schemas.microsoft.com/office/drawing/2014/main" id="{15B87E74-0281-4211-888A-E1494C948571}"/>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7779376" y="3955609"/>
            <a:ext cx="1025963" cy="449454"/>
          </a:xfrm>
          <a:prstGeom prst="rect">
            <a:avLst/>
          </a:prstGeom>
          <a:ln w="12700">
            <a:miter lim="400000"/>
          </a:ln>
        </p:spPr>
      </p:pic>
      <p:pic>
        <p:nvPicPr>
          <p:cNvPr id="127" name="图片 126">
            <a:extLst>
              <a:ext uri="{FF2B5EF4-FFF2-40B4-BE49-F238E27FC236}">
                <a16:creationId xmlns:a16="http://schemas.microsoft.com/office/drawing/2014/main" id="{4C7C8DAF-2327-4CA3-96D2-B301CF6C46E9}"/>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679241" y="3955609"/>
            <a:ext cx="833518" cy="370452"/>
          </a:xfrm>
          <a:prstGeom prst="rect">
            <a:avLst/>
          </a:prstGeom>
        </p:spPr>
      </p:pic>
      <p:pic>
        <p:nvPicPr>
          <p:cNvPr id="128" name="图片 80" descr="图片 80">
            <a:extLst>
              <a:ext uri="{FF2B5EF4-FFF2-40B4-BE49-F238E27FC236}">
                <a16:creationId xmlns:a16="http://schemas.microsoft.com/office/drawing/2014/main" id="{9F803D84-4DA9-4A5C-AC0D-9F9C21E09867}"/>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9920656" y="5819194"/>
            <a:ext cx="1211202" cy="555324"/>
          </a:xfrm>
          <a:prstGeom prst="rect">
            <a:avLst/>
          </a:prstGeom>
          <a:ln w="12700">
            <a:miter lim="400000"/>
          </a:ln>
        </p:spPr>
      </p:pic>
      <p:pic>
        <p:nvPicPr>
          <p:cNvPr id="130" name="그림 138">
            <a:extLst>
              <a:ext uri="{FF2B5EF4-FFF2-40B4-BE49-F238E27FC236}">
                <a16:creationId xmlns:a16="http://schemas.microsoft.com/office/drawing/2014/main" id="{711C4E79-05CF-4123-951D-234196D492B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729326" y="4865755"/>
            <a:ext cx="1126064" cy="459456"/>
          </a:xfrm>
          <a:prstGeom prst="rect">
            <a:avLst/>
          </a:prstGeom>
        </p:spPr>
      </p:pic>
      <p:pic>
        <p:nvPicPr>
          <p:cNvPr id="131" name="그림 144">
            <a:extLst>
              <a:ext uri="{FF2B5EF4-FFF2-40B4-BE49-F238E27FC236}">
                <a16:creationId xmlns:a16="http://schemas.microsoft.com/office/drawing/2014/main" id="{F7D31ADA-D183-44BE-B8C6-E08B3AA7A523}"/>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817016" y="4938222"/>
            <a:ext cx="1392731" cy="366148"/>
          </a:xfrm>
          <a:prstGeom prst="rect">
            <a:avLst/>
          </a:prstGeom>
        </p:spPr>
      </p:pic>
      <p:pic>
        <p:nvPicPr>
          <p:cNvPr id="132" name="그림 218">
            <a:extLst>
              <a:ext uri="{FF2B5EF4-FFF2-40B4-BE49-F238E27FC236}">
                <a16:creationId xmlns:a16="http://schemas.microsoft.com/office/drawing/2014/main" id="{A77CFB0F-BA60-4947-AF56-3E3486DD9AA7}"/>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439868" y="5925257"/>
            <a:ext cx="1316777" cy="392416"/>
          </a:xfrm>
          <a:prstGeom prst="rect">
            <a:avLst/>
          </a:prstGeom>
        </p:spPr>
      </p:pic>
      <p:pic>
        <p:nvPicPr>
          <p:cNvPr id="133" name="그림 168">
            <a:extLst>
              <a:ext uri="{FF2B5EF4-FFF2-40B4-BE49-F238E27FC236}">
                <a16:creationId xmlns:a16="http://schemas.microsoft.com/office/drawing/2014/main" id="{FFF1BA5F-DFC5-4DA7-BB9C-DFC012095BF0}"/>
              </a:ext>
            </a:extLst>
          </p:cNvPr>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5145120" y="1984453"/>
            <a:ext cx="1901759" cy="391220"/>
          </a:xfrm>
          <a:prstGeom prst="rect">
            <a:avLst/>
          </a:prstGeom>
        </p:spPr>
      </p:pic>
      <p:pic>
        <p:nvPicPr>
          <p:cNvPr id="134" name="그림 285">
            <a:extLst>
              <a:ext uri="{FF2B5EF4-FFF2-40B4-BE49-F238E27FC236}">
                <a16:creationId xmlns:a16="http://schemas.microsoft.com/office/drawing/2014/main" id="{08FB7D23-B02B-42E5-AE80-4B92B0B5B39E}"/>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060142" y="5860756"/>
            <a:ext cx="1225502" cy="469653"/>
          </a:xfrm>
          <a:prstGeom prst="rect">
            <a:avLst/>
          </a:prstGeom>
        </p:spPr>
      </p:pic>
      <p:pic>
        <p:nvPicPr>
          <p:cNvPr id="135" name="그림 199">
            <a:extLst>
              <a:ext uri="{FF2B5EF4-FFF2-40B4-BE49-F238E27FC236}">
                <a16:creationId xmlns:a16="http://schemas.microsoft.com/office/drawing/2014/main" id="{59D93E9B-F451-4DCD-8F9F-8989AA98D340}"/>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295937" y="5860756"/>
            <a:ext cx="1227845" cy="498377"/>
          </a:xfrm>
          <a:prstGeom prst="rect">
            <a:avLst/>
          </a:prstGeom>
        </p:spPr>
      </p:pic>
      <p:pic>
        <p:nvPicPr>
          <p:cNvPr id="136" name="그림 295">
            <a:extLst>
              <a:ext uri="{FF2B5EF4-FFF2-40B4-BE49-F238E27FC236}">
                <a16:creationId xmlns:a16="http://schemas.microsoft.com/office/drawing/2014/main" id="{CF3DEDC7-0FD3-4A81-A4C5-D94F70DF0591}"/>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598838" y="5925258"/>
            <a:ext cx="1421304" cy="392416"/>
          </a:xfrm>
          <a:prstGeom prst="rect">
            <a:avLst/>
          </a:prstGeom>
        </p:spPr>
      </p:pic>
      <p:pic>
        <p:nvPicPr>
          <p:cNvPr id="54" name="图片 53">
            <a:extLst>
              <a:ext uri="{FF2B5EF4-FFF2-40B4-BE49-F238E27FC236}">
                <a16:creationId xmlns:a16="http://schemas.microsoft.com/office/drawing/2014/main" id="{86729B27-544D-40A7-A7C7-3436381EC62F}"/>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5537999" y="5033676"/>
            <a:ext cx="1116000" cy="175239"/>
          </a:xfrm>
          <a:prstGeom prst="rect">
            <a:avLst/>
          </a:prstGeom>
        </p:spPr>
      </p:pic>
      <p:sp>
        <p:nvSpPr>
          <p:cNvPr id="55" name="직사각형 54">
            <a:extLst>
              <a:ext uri="{FF2B5EF4-FFF2-40B4-BE49-F238E27FC236}">
                <a16:creationId xmlns:a16="http://schemas.microsoft.com/office/drawing/2014/main" id="{0B688554-1FBA-6348-87C7-7735C8D10542}"/>
              </a:ext>
            </a:extLst>
          </p:cNvPr>
          <p:cNvSpPr/>
          <p:nvPr/>
        </p:nvSpPr>
        <p:spPr>
          <a:xfrm>
            <a:off x="9421732" y="4631089"/>
            <a:ext cx="2209049" cy="980411"/>
          </a:xfrm>
          <a:prstGeom prst="rect">
            <a:avLst/>
          </a:prstGeom>
          <a:noFill/>
          <a:ln w="28575" cap="flat">
            <a:solidFill>
              <a:srgbClr val="FF000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ore-KR"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56" name="직사각형 55">
            <a:extLst>
              <a:ext uri="{FF2B5EF4-FFF2-40B4-BE49-F238E27FC236}">
                <a16:creationId xmlns:a16="http://schemas.microsoft.com/office/drawing/2014/main" id="{A9D839F0-E8DD-4F47-81C5-366FF7FB0D06}"/>
              </a:ext>
            </a:extLst>
          </p:cNvPr>
          <p:cNvSpPr/>
          <p:nvPr/>
        </p:nvSpPr>
        <p:spPr>
          <a:xfrm>
            <a:off x="7200524" y="4624219"/>
            <a:ext cx="2209049" cy="980411"/>
          </a:xfrm>
          <a:prstGeom prst="rect">
            <a:avLst/>
          </a:prstGeom>
          <a:noFill/>
          <a:ln w="28575" cap="flat">
            <a:solidFill>
              <a:srgbClr val="FF000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ore-KR"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57" name="직사각형 56">
            <a:extLst>
              <a:ext uri="{FF2B5EF4-FFF2-40B4-BE49-F238E27FC236}">
                <a16:creationId xmlns:a16="http://schemas.microsoft.com/office/drawing/2014/main" id="{67BD8452-2481-1F43-BC18-66F8FDA9062C}"/>
              </a:ext>
            </a:extLst>
          </p:cNvPr>
          <p:cNvSpPr/>
          <p:nvPr/>
        </p:nvSpPr>
        <p:spPr>
          <a:xfrm>
            <a:off x="8986863" y="658540"/>
            <a:ext cx="2558398" cy="422101"/>
          </a:xfrm>
          <a:prstGeom prst="rect">
            <a:avLst/>
          </a:prstGeom>
          <a:noFill/>
          <a:ln w="28575" cap="flat">
            <a:solidFill>
              <a:srgbClr val="FF000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ko-Kore-KR" altLang="en-US" sz="1400" b="1" i="0" u="none" strike="noStrike" cap="none" spc="0" normalizeH="0" baseline="0" dirty="0">
                <a:ln>
                  <a:noFill/>
                </a:ln>
                <a:solidFill>
                  <a:srgbClr val="FF0000"/>
                </a:solidFill>
                <a:effectLst/>
                <a:uFillTx/>
                <a:latin typeface="Microsoft YaHei" panose="020B0503020204020204" pitchFamily="34" charset="-122"/>
                <a:sym typeface="等线"/>
              </a:rPr>
              <a:t>汽车与汽车零部件行业案例</a:t>
            </a:r>
          </a:p>
        </p:txBody>
      </p:sp>
    </p:spTree>
    <p:extLst>
      <p:ext uri="{BB962C8B-B14F-4D97-AF65-F5344CB8AC3E}">
        <p14:creationId xmlns:p14="http://schemas.microsoft.com/office/powerpoint/2010/main" val="1532210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57D560-8E0E-684C-B138-D942E7292BBB}"/>
              </a:ext>
            </a:extLst>
          </p:cNvPr>
          <p:cNvSpPr txBox="1"/>
          <p:nvPr/>
        </p:nvSpPr>
        <p:spPr>
          <a:xfrm>
            <a:off x="472847" y="490217"/>
            <a:ext cx="559544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2400" b="1" dirty="0">
                <a:solidFill>
                  <a:srgbClr val="0E548C"/>
                </a:solidFill>
                <a:latin typeface="Microsoft YaHei" panose="020B0503020204020204" pitchFamily="34" charset="-122"/>
                <a:ea typeface="Microsoft YaHei" panose="020B0503020204020204" pitchFamily="34" charset="-122"/>
              </a:rPr>
              <a:t>我们的资质</a:t>
            </a:r>
            <a:r>
              <a:rPr lang="en-US" altLang="zh-CN" sz="2400" b="1" dirty="0">
                <a:solidFill>
                  <a:srgbClr val="0E548C"/>
                </a:solidFill>
                <a:latin typeface="Microsoft YaHei" panose="020B0503020204020204" pitchFamily="34" charset="-122"/>
                <a:ea typeface="Microsoft YaHei" panose="020B0503020204020204" pitchFamily="34" charset="-122"/>
              </a:rPr>
              <a:t> :</a:t>
            </a:r>
            <a:r>
              <a:rPr lang="zh-CN" altLang="en-US" sz="2400" b="1" dirty="0">
                <a:solidFill>
                  <a:srgbClr val="0E548C"/>
                </a:solidFill>
                <a:latin typeface="Microsoft YaHei" panose="020B0503020204020204" pitchFamily="34" charset="-122"/>
                <a:ea typeface="Microsoft YaHei" panose="020B0503020204020204" pitchFamily="34" charset="-122"/>
              </a:rPr>
              <a:t> 基于客户信任不断扩张业务</a:t>
            </a:r>
          </a:p>
        </p:txBody>
      </p:sp>
      <p:cxnSp>
        <p:nvCxnSpPr>
          <p:cNvPr id="26" name="직선 화살표 연결선 62">
            <a:extLst>
              <a:ext uri="{FF2B5EF4-FFF2-40B4-BE49-F238E27FC236}">
                <a16:creationId xmlns:a16="http://schemas.microsoft.com/office/drawing/2014/main" id="{B3E70E72-383C-4871-8DAA-D667CB7FB058}"/>
              </a:ext>
            </a:extLst>
          </p:cNvPr>
          <p:cNvCxnSpPr>
            <a:cxnSpLocks/>
          </p:cNvCxnSpPr>
          <p:nvPr/>
        </p:nvCxnSpPr>
        <p:spPr>
          <a:xfrm>
            <a:off x="3503712" y="1772816"/>
            <a:ext cx="7272808"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5">
            <a:extLst>
              <a:ext uri="{FF2B5EF4-FFF2-40B4-BE49-F238E27FC236}">
                <a16:creationId xmlns:a16="http://schemas.microsoft.com/office/drawing/2014/main" id="{4E38B833-9B95-469B-86E7-14EBD6914D66}"/>
              </a:ext>
            </a:extLst>
          </p:cNvPr>
          <p:cNvCxnSpPr>
            <a:cxnSpLocks/>
          </p:cNvCxnSpPr>
          <p:nvPr/>
        </p:nvCxnSpPr>
        <p:spPr>
          <a:xfrm>
            <a:off x="10776520" y="3645024"/>
            <a:ext cx="0" cy="2664296"/>
          </a:xfrm>
          <a:prstGeom prst="straightConnector1">
            <a:avLst/>
          </a:prstGeom>
          <a:ln w="38100">
            <a:solidFill>
              <a:schemeClr val="accent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직선 화살표 연결선 8">
            <a:extLst>
              <a:ext uri="{FF2B5EF4-FFF2-40B4-BE49-F238E27FC236}">
                <a16:creationId xmlns:a16="http://schemas.microsoft.com/office/drawing/2014/main" id="{CF3A8E05-3420-47EF-A5CD-AA67D642A7B8}"/>
              </a:ext>
            </a:extLst>
          </p:cNvPr>
          <p:cNvCxnSpPr>
            <a:cxnSpLocks/>
          </p:cNvCxnSpPr>
          <p:nvPr/>
        </p:nvCxnSpPr>
        <p:spPr>
          <a:xfrm>
            <a:off x="1271464" y="1340768"/>
            <a:ext cx="0" cy="2592288"/>
          </a:xfrm>
          <a:prstGeom prst="straightConnector1">
            <a:avLst/>
          </a:prstGeom>
          <a:ln w="38100">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10">
            <a:extLst>
              <a:ext uri="{FF2B5EF4-FFF2-40B4-BE49-F238E27FC236}">
                <a16:creationId xmlns:a16="http://schemas.microsoft.com/office/drawing/2014/main" id="{32DA1AE4-841F-4D46-92CF-E66A455560A5}"/>
              </a:ext>
            </a:extLst>
          </p:cNvPr>
          <p:cNvSpPr txBox="1"/>
          <p:nvPr/>
        </p:nvSpPr>
        <p:spPr>
          <a:xfrm rot="16200000">
            <a:off x="314041" y="2356840"/>
            <a:ext cx="1276070" cy="400110"/>
          </a:xfrm>
          <a:prstGeom prst="rect">
            <a:avLst/>
          </a:prstGeom>
          <a:noFill/>
        </p:spPr>
        <p:txBody>
          <a:bodyPr wrap="square" rtlCol="0">
            <a:spAutoFit/>
          </a:bodyPr>
          <a:lstStyle/>
          <a:p>
            <a:r>
              <a:rPr kumimoji="1" lang="zh-CN" altLang="en-US" sz="2000" b="1" dirty="0">
                <a:solidFill>
                  <a:schemeClr val="accent1">
                    <a:lumMod val="75000"/>
                  </a:schemeClr>
                </a:solidFill>
                <a:latin typeface="Microsoft YaHei" panose="020B0503020204020204" pitchFamily="34" charset="-122"/>
                <a:ea typeface="Microsoft YaHei" panose="020B0503020204020204" pitchFamily="34" charset="-122"/>
              </a:rPr>
              <a:t>微迅</a:t>
            </a:r>
            <a:r>
              <a:rPr kumimoji="1" lang="zh-CN" altLang="en-US" sz="1600" dirty="0">
                <a:solidFill>
                  <a:schemeClr val="accent1">
                    <a:lumMod val="75000"/>
                  </a:schemeClr>
                </a:solidFill>
                <a:latin typeface="Microsoft YaHei" panose="020B0503020204020204" pitchFamily="34" charset="-122"/>
                <a:ea typeface="Microsoft YaHei" panose="020B0503020204020204" pitchFamily="34" charset="-122"/>
              </a:rPr>
              <a:t>成立</a:t>
            </a:r>
            <a:endParaRPr kumimoji="1" lang="ko-KR" altLang="en-US" dirty="0">
              <a:solidFill>
                <a:schemeClr val="accent1">
                  <a:lumMod val="75000"/>
                </a:schemeClr>
              </a:solidFill>
              <a:latin typeface="Microsoft YaHei" panose="020B0503020204020204" pitchFamily="34" charset="-122"/>
            </a:endParaRPr>
          </a:p>
        </p:txBody>
      </p:sp>
      <p:sp>
        <p:nvSpPr>
          <p:cNvPr id="30" name="TextBox 11">
            <a:extLst>
              <a:ext uri="{FF2B5EF4-FFF2-40B4-BE49-F238E27FC236}">
                <a16:creationId xmlns:a16="http://schemas.microsoft.com/office/drawing/2014/main" id="{8C303F6D-D4FE-4F99-A362-18D40F46A855}"/>
              </a:ext>
            </a:extLst>
          </p:cNvPr>
          <p:cNvSpPr txBox="1"/>
          <p:nvPr/>
        </p:nvSpPr>
        <p:spPr>
          <a:xfrm rot="5400000">
            <a:off x="9874189" y="4892007"/>
            <a:ext cx="2462025" cy="400110"/>
          </a:xfrm>
          <a:prstGeom prst="rect">
            <a:avLst/>
          </a:prstGeom>
          <a:noFill/>
        </p:spPr>
        <p:txBody>
          <a:bodyPr wrap="square" rtlCol="0">
            <a:spAutoFit/>
          </a:bodyPr>
          <a:lstStyle/>
          <a:p>
            <a:r>
              <a:rPr kumimoji="1" lang="zh-CN" altLang="en-US" sz="2000" b="1" dirty="0">
                <a:solidFill>
                  <a:schemeClr val="accent2">
                    <a:lumMod val="75000"/>
                  </a:schemeClr>
                </a:solidFill>
                <a:latin typeface="Microsoft YaHei" panose="020B0503020204020204" pitchFamily="34" charset="-122"/>
                <a:ea typeface="Microsoft YaHei" panose="020B0503020204020204" pitchFamily="34" charset="-122"/>
              </a:rPr>
              <a:t>微迅</a:t>
            </a:r>
            <a:r>
              <a:rPr kumimoji="1" lang="zh-CN" altLang="en-US" sz="1600" dirty="0">
                <a:solidFill>
                  <a:schemeClr val="accent2">
                    <a:lumMod val="75000"/>
                  </a:schemeClr>
                </a:solidFill>
                <a:latin typeface="Microsoft YaHei" panose="020B0503020204020204" pitchFamily="34" charset="-122"/>
                <a:ea typeface="Microsoft YaHei" panose="020B0503020204020204" pitchFamily="34" charset="-122"/>
              </a:rPr>
              <a:t>前身三星</a:t>
            </a:r>
            <a:r>
              <a:rPr kumimoji="1" lang="zh-CN" altLang="en-US" sz="1600" b="1" dirty="0">
                <a:solidFill>
                  <a:schemeClr val="accent2">
                    <a:lumMod val="75000"/>
                  </a:schemeClr>
                </a:solidFill>
                <a:latin typeface="Microsoft YaHei" panose="020B0503020204020204" pitchFamily="34" charset="-122"/>
                <a:ea typeface="Microsoft YaHei" panose="020B0503020204020204" pitchFamily="34" charset="-122"/>
              </a:rPr>
              <a:t>麦康中国</a:t>
            </a:r>
            <a:endParaRPr kumimoji="1" lang="ko-KR" altLang="en-US" b="1" dirty="0">
              <a:solidFill>
                <a:schemeClr val="accent2">
                  <a:lumMod val="75000"/>
                </a:schemeClr>
              </a:solidFill>
              <a:latin typeface="Microsoft YaHei" panose="020B0503020204020204" pitchFamily="34" charset="-122"/>
            </a:endParaRPr>
          </a:p>
        </p:txBody>
      </p:sp>
      <p:sp>
        <p:nvSpPr>
          <p:cNvPr id="31" name="모서리가 둥근 직사각형 12">
            <a:extLst>
              <a:ext uri="{FF2B5EF4-FFF2-40B4-BE49-F238E27FC236}">
                <a16:creationId xmlns:a16="http://schemas.microsoft.com/office/drawing/2014/main" id="{B2585F79-230F-433E-BC83-C01CA8E74E6F}"/>
              </a:ext>
            </a:extLst>
          </p:cNvPr>
          <p:cNvSpPr/>
          <p:nvPr/>
        </p:nvSpPr>
        <p:spPr>
          <a:xfrm>
            <a:off x="2207569" y="5445224"/>
            <a:ext cx="792088" cy="792088"/>
          </a:xfrm>
          <a:prstGeom prst="roundRect">
            <a:avLst/>
          </a:prstGeom>
          <a:solidFill>
            <a:schemeClr val="accent2">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tx1">
                    <a:lumMod val="75000"/>
                    <a:lumOff val="25000"/>
                  </a:schemeClr>
                </a:solidFill>
                <a:latin typeface="Microsoft YaHei" panose="020B0503020204020204" pitchFamily="34" charset="-122"/>
                <a:ea typeface="Microsoft YaHei" panose="020B0503020204020204" pitchFamily="34" charset="-122"/>
              </a:rPr>
              <a:t>华为</a:t>
            </a:r>
            <a:r>
              <a:rPr kumimoji="1" lang="ko-KR" altLang="en-US" sz="1200" b="1" dirty="0">
                <a:solidFill>
                  <a:schemeClr val="tx1">
                    <a:lumMod val="75000"/>
                    <a:lumOff val="25000"/>
                  </a:schemeClr>
                </a:solidFill>
                <a:latin typeface="Microsoft YaHei" panose="020B0503020204020204" pitchFamily="34" charset="-122"/>
              </a:rPr>
              <a:t> </a:t>
            </a:r>
            <a:endParaRPr kumimoji="1" lang="en-US" altLang="ko-KR" sz="12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kumimoji="1" lang="en-US" altLang="ko-KR" sz="1200" b="1" dirty="0">
                <a:solidFill>
                  <a:schemeClr val="tx1">
                    <a:lumMod val="75000"/>
                    <a:lumOff val="25000"/>
                  </a:schemeClr>
                </a:solidFill>
                <a:latin typeface="Microsoft YaHei" panose="020B0503020204020204" pitchFamily="34" charset="-122"/>
                <a:ea typeface="Microsoft YaHei" panose="020B0503020204020204" pitchFamily="34" charset="-122"/>
              </a:rPr>
              <a:t>G-MES</a:t>
            </a:r>
            <a:endParaRPr kumimoji="1" lang="ko-KR" altLang="en-US" sz="1200" b="1" dirty="0">
              <a:solidFill>
                <a:schemeClr val="tx1">
                  <a:lumMod val="75000"/>
                  <a:lumOff val="25000"/>
                </a:schemeClr>
              </a:solidFill>
              <a:latin typeface="Microsoft YaHei" panose="020B0503020204020204" pitchFamily="34" charset="-122"/>
            </a:endParaRPr>
          </a:p>
        </p:txBody>
      </p:sp>
      <p:sp>
        <p:nvSpPr>
          <p:cNvPr id="32" name="모서리가 둥근 직사각형 13">
            <a:extLst>
              <a:ext uri="{FF2B5EF4-FFF2-40B4-BE49-F238E27FC236}">
                <a16:creationId xmlns:a16="http://schemas.microsoft.com/office/drawing/2014/main" id="{897E4884-43FE-418F-A13B-48AFAE6DB7DC}"/>
              </a:ext>
            </a:extLst>
          </p:cNvPr>
          <p:cNvSpPr/>
          <p:nvPr/>
        </p:nvSpPr>
        <p:spPr>
          <a:xfrm>
            <a:off x="6500529" y="5445224"/>
            <a:ext cx="792088" cy="792088"/>
          </a:xfrm>
          <a:prstGeom prst="roundRect">
            <a:avLst/>
          </a:prstGeom>
          <a:solidFill>
            <a:schemeClr val="accent2">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lumMod val="75000"/>
                    <a:lumOff val="25000"/>
                  </a:schemeClr>
                </a:solidFill>
                <a:latin typeface="Microsoft YaHei" panose="020B0503020204020204" pitchFamily="34" charset="-122"/>
                <a:ea typeface="Microsoft YaHei" panose="020B0503020204020204" pitchFamily="34" charset="-122"/>
              </a:rPr>
              <a:t>OPPO MES</a:t>
            </a:r>
            <a:endParaRPr kumimoji="1" lang="ko-KR" altLang="en-US" sz="1200" b="1" dirty="0">
              <a:solidFill>
                <a:schemeClr val="tx1">
                  <a:lumMod val="75000"/>
                  <a:lumOff val="25000"/>
                </a:schemeClr>
              </a:solidFill>
              <a:latin typeface="Microsoft YaHei" panose="020B0503020204020204" pitchFamily="34" charset="-122"/>
            </a:endParaRPr>
          </a:p>
        </p:txBody>
      </p:sp>
      <p:sp>
        <p:nvSpPr>
          <p:cNvPr id="33" name="모서리가 둥근 직사각형 14">
            <a:extLst>
              <a:ext uri="{FF2B5EF4-FFF2-40B4-BE49-F238E27FC236}">
                <a16:creationId xmlns:a16="http://schemas.microsoft.com/office/drawing/2014/main" id="{2A977603-D48C-4BB1-995E-F2237604CC41}"/>
              </a:ext>
            </a:extLst>
          </p:cNvPr>
          <p:cNvSpPr/>
          <p:nvPr/>
        </p:nvSpPr>
        <p:spPr>
          <a:xfrm>
            <a:off x="8400256" y="3933056"/>
            <a:ext cx="792088" cy="792088"/>
          </a:xfrm>
          <a:prstGeom prst="roundRect">
            <a:avLst/>
          </a:prstGeom>
          <a:solidFill>
            <a:schemeClr val="accent2">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tx1">
                    <a:lumMod val="75000"/>
                    <a:lumOff val="25000"/>
                  </a:schemeClr>
                </a:solidFill>
                <a:latin typeface="Microsoft YaHei" panose="020B0503020204020204" pitchFamily="34" charset="-122"/>
                <a:ea typeface="Microsoft YaHei" panose="020B0503020204020204" pitchFamily="34" charset="-122"/>
              </a:rPr>
              <a:t>海信</a:t>
            </a:r>
            <a:r>
              <a:rPr kumimoji="1" lang="en-US" altLang="ko-KR" sz="1200" b="1" dirty="0">
                <a:solidFill>
                  <a:schemeClr val="tx1">
                    <a:lumMod val="75000"/>
                    <a:lumOff val="25000"/>
                  </a:schemeClr>
                </a:solidFill>
                <a:latin typeface="Microsoft YaHei" panose="020B0503020204020204" pitchFamily="34" charset="-122"/>
                <a:ea typeface="Microsoft YaHei" panose="020B0503020204020204" pitchFamily="34" charset="-122"/>
              </a:rPr>
              <a:t> MES</a:t>
            </a:r>
            <a:endParaRPr kumimoji="1" lang="ko-KR" altLang="en-US" sz="1200" b="1" dirty="0">
              <a:solidFill>
                <a:schemeClr val="tx1">
                  <a:lumMod val="75000"/>
                  <a:lumOff val="25000"/>
                </a:schemeClr>
              </a:solidFill>
              <a:latin typeface="Microsoft YaHei" panose="020B0503020204020204" pitchFamily="34" charset="-122"/>
            </a:endParaRPr>
          </a:p>
        </p:txBody>
      </p:sp>
      <p:sp>
        <p:nvSpPr>
          <p:cNvPr id="34" name="모서리가 둥근 직사각형 15">
            <a:extLst>
              <a:ext uri="{FF2B5EF4-FFF2-40B4-BE49-F238E27FC236}">
                <a16:creationId xmlns:a16="http://schemas.microsoft.com/office/drawing/2014/main" id="{A5BCA7A7-04DA-4043-9B1A-B977956D52A3}"/>
              </a:ext>
            </a:extLst>
          </p:cNvPr>
          <p:cNvSpPr/>
          <p:nvPr/>
        </p:nvSpPr>
        <p:spPr>
          <a:xfrm>
            <a:off x="5519936" y="3933056"/>
            <a:ext cx="792088" cy="792088"/>
          </a:xfrm>
          <a:prstGeom prst="roundRect">
            <a:avLst/>
          </a:prstGeom>
          <a:solidFill>
            <a:schemeClr val="accent2">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b="1" dirty="0">
                <a:solidFill>
                  <a:schemeClr val="tx1">
                    <a:lumMod val="75000"/>
                    <a:lumOff val="25000"/>
                  </a:schemeClr>
                </a:solidFill>
                <a:latin typeface="Microsoft YaHei" panose="020B0503020204020204" pitchFamily="34" charset="-122"/>
                <a:ea typeface="Microsoft YaHei" panose="020B0503020204020204" pitchFamily="34" charset="-122"/>
              </a:rPr>
              <a:t>TCL</a:t>
            </a:r>
            <a:r>
              <a:rPr kumimoji="1" lang="ko-KR" altLang="en-US" sz="1200" b="1" dirty="0">
                <a:solidFill>
                  <a:schemeClr val="tx1">
                    <a:lumMod val="75000"/>
                    <a:lumOff val="25000"/>
                  </a:schemeClr>
                </a:solidFill>
                <a:latin typeface="Microsoft YaHei" panose="020B0503020204020204" pitchFamily="34" charset="-122"/>
              </a:rPr>
              <a:t> </a:t>
            </a:r>
            <a:r>
              <a:rPr kumimoji="1" lang="en-US" altLang="ko-KR" sz="1200" b="1" dirty="0">
                <a:solidFill>
                  <a:schemeClr val="tx1">
                    <a:lumMod val="75000"/>
                    <a:lumOff val="25000"/>
                  </a:schemeClr>
                </a:solidFill>
                <a:latin typeface="Microsoft YaHei" panose="020B0503020204020204" pitchFamily="34" charset="-122"/>
                <a:ea typeface="Microsoft YaHei" panose="020B0503020204020204" pitchFamily="34" charset="-122"/>
              </a:rPr>
              <a:t>MES</a:t>
            </a:r>
            <a:endParaRPr kumimoji="1" lang="ko-KR" altLang="en-US" sz="1200" b="1" dirty="0">
              <a:solidFill>
                <a:schemeClr val="tx1">
                  <a:lumMod val="75000"/>
                  <a:lumOff val="25000"/>
                </a:schemeClr>
              </a:solidFill>
              <a:latin typeface="Microsoft YaHei" panose="020B0503020204020204" pitchFamily="34" charset="-122"/>
            </a:endParaRPr>
          </a:p>
        </p:txBody>
      </p:sp>
      <p:cxnSp>
        <p:nvCxnSpPr>
          <p:cNvPr id="35" name="직선 화살표 연결선 17">
            <a:extLst>
              <a:ext uri="{FF2B5EF4-FFF2-40B4-BE49-F238E27FC236}">
                <a16:creationId xmlns:a16="http://schemas.microsoft.com/office/drawing/2014/main" id="{159EAD48-44A1-488A-AD74-9B80297162B5}"/>
              </a:ext>
            </a:extLst>
          </p:cNvPr>
          <p:cNvCxnSpPr>
            <a:cxnSpLocks/>
          </p:cNvCxnSpPr>
          <p:nvPr/>
        </p:nvCxnSpPr>
        <p:spPr>
          <a:xfrm>
            <a:off x="3071664" y="5517232"/>
            <a:ext cx="3240360" cy="0"/>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자유형 22">
            <a:extLst>
              <a:ext uri="{FF2B5EF4-FFF2-40B4-BE49-F238E27FC236}">
                <a16:creationId xmlns:a16="http://schemas.microsoft.com/office/drawing/2014/main" id="{D2345072-6B52-4664-B9CA-72E13055E702}"/>
              </a:ext>
            </a:extLst>
          </p:cNvPr>
          <p:cNvSpPr/>
          <p:nvPr/>
        </p:nvSpPr>
        <p:spPr>
          <a:xfrm>
            <a:off x="9670774" y="4005064"/>
            <a:ext cx="852292" cy="1500809"/>
          </a:xfrm>
          <a:custGeom>
            <a:avLst/>
            <a:gdLst>
              <a:gd name="connsiteX0" fmla="*/ 0 w 852292"/>
              <a:gd name="connsiteY0" fmla="*/ 1500809 h 1500809"/>
              <a:gd name="connsiteX1" fmla="*/ 655983 w 852292"/>
              <a:gd name="connsiteY1" fmla="*/ 1371600 h 1500809"/>
              <a:gd name="connsiteX2" fmla="*/ 815009 w 852292"/>
              <a:gd name="connsiteY2" fmla="*/ 1023730 h 1500809"/>
              <a:gd name="connsiteX3" fmla="*/ 805069 w 852292"/>
              <a:gd name="connsiteY3" fmla="*/ 198782 h 1500809"/>
              <a:gd name="connsiteX4" fmla="*/ 308113 w 852292"/>
              <a:gd name="connsiteY4" fmla="*/ 0 h 150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92" h="1500809">
                <a:moveTo>
                  <a:pt x="0" y="1500809"/>
                </a:moveTo>
                <a:cubicBezTo>
                  <a:pt x="260074" y="1475961"/>
                  <a:pt x="520148" y="1451113"/>
                  <a:pt x="655983" y="1371600"/>
                </a:cubicBezTo>
                <a:cubicBezTo>
                  <a:pt x="791818" y="1292087"/>
                  <a:pt x="790161" y="1219200"/>
                  <a:pt x="815009" y="1023730"/>
                </a:cubicBezTo>
                <a:cubicBezTo>
                  <a:pt x="839857" y="828260"/>
                  <a:pt x="889552" y="369404"/>
                  <a:pt x="805069" y="198782"/>
                </a:cubicBezTo>
                <a:cubicBezTo>
                  <a:pt x="720586" y="28160"/>
                  <a:pt x="514349" y="14080"/>
                  <a:pt x="308113" y="0"/>
                </a:cubicBezTo>
              </a:path>
            </a:pathLst>
          </a:custGeom>
          <a:noFill/>
          <a:ln w="19050">
            <a:solidFill>
              <a:schemeClr val="accent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cxnSp>
        <p:nvCxnSpPr>
          <p:cNvPr id="37" name="직선 화살표 연결선 24">
            <a:extLst>
              <a:ext uri="{FF2B5EF4-FFF2-40B4-BE49-F238E27FC236}">
                <a16:creationId xmlns:a16="http://schemas.microsoft.com/office/drawing/2014/main" id="{7B8EE1E9-D7E5-466C-ADE0-38A21ABD11FD}"/>
              </a:ext>
            </a:extLst>
          </p:cNvPr>
          <p:cNvCxnSpPr>
            <a:cxnSpLocks/>
          </p:cNvCxnSpPr>
          <p:nvPr/>
        </p:nvCxnSpPr>
        <p:spPr>
          <a:xfrm>
            <a:off x="6379096" y="4020277"/>
            <a:ext cx="1800200" cy="0"/>
          </a:xfrm>
          <a:prstGeom prst="straightConnector1">
            <a:avLst/>
          </a:prstGeom>
          <a:ln w="19050">
            <a:solidFill>
              <a:schemeClr val="accent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타원 28">
            <a:extLst>
              <a:ext uri="{FF2B5EF4-FFF2-40B4-BE49-F238E27FC236}">
                <a16:creationId xmlns:a16="http://schemas.microsoft.com/office/drawing/2014/main" id="{4013E101-5854-4BC3-8385-83B486979E3D}"/>
              </a:ext>
            </a:extLst>
          </p:cNvPr>
          <p:cNvSpPr/>
          <p:nvPr/>
        </p:nvSpPr>
        <p:spPr>
          <a:xfrm>
            <a:off x="3215680" y="5373216"/>
            <a:ext cx="288032" cy="288032"/>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39" name="타원 29">
            <a:extLst>
              <a:ext uri="{FF2B5EF4-FFF2-40B4-BE49-F238E27FC236}">
                <a16:creationId xmlns:a16="http://schemas.microsoft.com/office/drawing/2014/main" id="{7DD149B6-C78E-4AF9-9038-50C4D4C5B734}"/>
              </a:ext>
            </a:extLst>
          </p:cNvPr>
          <p:cNvSpPr/>
          <p:nvPr/>
        </p:nvSpPr>
        <p:spPr>
          <a:xfrm>
            <a:off x="3255876" y="5413414"/>
            <a:ext cx="207640" cy="2076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40" name="타원 30">
            <a:extLst>
              <a:ext uri="{FF2B5EF4-FFF2-40B4-BE49-F238E27FC236}">
                <a16:creationId xmlns:a16="http://schemas.microsoft.com/office/drawing/2014/main" id="{0C019305-9EA2-4E6E-9A0C-03117CE11899}"/>
              </a:ext>
            </a:extLst>
          </p:cNvPr>
          <p:cNvSpPr/>
          <p:nvPr/>
        </p:nvSpPr>
        <p:spPr>
          <a:xfrm>
            <a:off x="4297439" y="5373216"/>
            <a:ext cx="288032" cy="288032"/>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41" name="타원 31">
            <a:extLst>
              <a:ext uri="{FF2B5EF4-FFF2-40B4-BE49-F238E27FC236}">
                <a16:creationId xmlns:a16="http://schemas.microsoft.com/office/drawing/2014/main" id="{DAB14C20-0975-4D75-A522-C66DB392A48E}"/>
              </a:ext>
            </a:extLst>
          </p:cNvPr>
          <p:cNvSpPr/>
          <p:nvPr/>
        </p:nvSpPr>
        <p:spPr>
          <a:xfrm>
            <a:off x="4337635" y="5413414"/>
            <a:ext cx="207640" cy="2076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42" name="타원 32">
            <a:extLst>
              <a:ext uri="{FF2B5EF4-FFF2-40B4-BE49-F238E27FC236}">
                <a16:creationId xmlns:a16="http://schemas.microsoft.com/office/drawing/2014/main" id="{236C759E-ED3D-4CBC-902F-9B3052BD8167}"/>
              </a:ext>
            </a:extLst>
          </p:cNvPr>
          <p:cNvSpPr/>
          <p:nvPr/>
        </p:nvSpPr>
        <p:spPr>
          <a:xfrm>
            <a:off x="5334690" y="5373216"/>
            <a:ext cx="288032" cy="288032"/>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43" name="타원 33">
            <a:extLst>
              <a:ext uri="{FF2B5EF4-FFF2-40B4-BE49-F238E27FC236}">
                <a16:creationId xmlns:a16="http://schemas.microsoft.com/office/drawing/2014/main" id="{8153A487-D82E-4656-BB78-3AC1D354D9F9}"/>
              </a:ext>
            </a:extLst>
          </p:cNvPr>
          <p:cNvSpPr/>
          <p:nvPr/>
        </p:nvSpPr>
        <p:spPr>
          <a:xfrm>
            <a:off x="5374886" y="5413414"/>
            <a:ext cx="207640" cy="2076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44" name="TextBox 37">
            <a:extLst>
              <a:ext uri="{FF2B5EF4-FFF2-40B4-BE49-F238E27FC236}">
                <a16:creationId xmlns:a16="http://schemas.microsoft.com/office/drawing/2014/main" id="{6E694EB2-3706-4BC6-9FC1-1C1061F40FA2}"/>
              </a:ext>
            </a:extLst>
          </p:cNvPr>
          <p:cNvSpPr txBox="1"/>
          <p:nvPr/>
        </p:nvSpPr>
        <p:spPr>
          <a:xfrm>
            <a:off x="3255876" y="5699246"/>
            <a:ext cx="967914"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2012</a:t>
            </a:r>
            <a:r>
              <a:rPr kumimoji="1" lang="ko-KR" altLang="en-US" sz="1200" dirty="0">
                <a:latin typeface="Microsoft YaHei" panose="020B0503020204020204" pitchFamily="34" charset="-122"/>
              </a:rPr>
              <a:t>年 华为 </a:t>
            </a:r>
            <a:r>
              <a:rPr kumimoji="1" lang="en-US" altLang="ko-KR" sz="1200" dirty="0">
                <a:latin typeface="Microsoft YaHei" panose="020B0503020204020204" pitchFamily="34" charset="-122"/>
                <a:ea typeface="Microsoft YaHei" panose="020B0503020204020204" pitchFamily="34" charset="-122"/>
              </a:rPr>
              <a:t>G-MES 1</a:t>
            </a:r>
            <a:r>
              <a:rPr kumimoji="1" lang="ko-KR" altLang="en-US" sz="1200" dirty="0">
                <a:latin typeface="Microsoft YaHei" panose="020B0503020204020204" pitchFamily="34" charset="-122"/>
              </a:rPr>
              <a:t>期</a:t>
            </a:r>
          </a:p>
        </p:txBody>
      </p:sp>
      <p:sp>
        <p:nvSpPr>
          <p:cNvPr id="45" name="TextBox 38">
            <a:extLst>
              <a:ext uri="{FF2B5EF4-FFF2-40B4-BE49-F238E27FC236}">
                <a16:creationId xmlns:a16="http://schemas.microsoft.com/office/drawing/2014/main" id="{2E3CA9C7-7161-41BD-B2A3-B6CF988FC65B}"/>
              </a:ext>
            </a:extLst>
          </p:cNvPr>
          <p:cNvSpPr txBox="1"/>
          <p:nvPr/>
        </p:nvSpPr>
        <p:spPr>
          <a:xfrm>
            <a:off x="4364712" y="5676742"/>
            <a:ext cx="967914"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2013</a:t>
            </a:r>
            <a:r>
              <a:rPr kumimoji="1" lang="ko-KR" altLang="en-US" sz="1200" dirty="0">
                <a:latin typeface="Microsoft YaHei" panose="020B0503020204020204" pitchFamily="34" charset="-122"/>
              </a:rPr>
              <a:t>年 华为 </a:t>
            </a:r>
            <a:r>
              <a:rPr kumimoji="1" lang="en-US" altLang="ko-KR" sz="1200" dirty="0">
                <a:latin typeface="Microsoft YaHei" panose="020B0503020204020204" pitchFamily="34" charset="-122"/>
                <a:ea typeface="Microsoft YaHei" panose="020B0503020204020204" pitchFamily="34" charset="-122"/>
              </a:rPr>
              <a:t>G-MES 2</a:t>
            </a:r>
            <a:r>
              <a:rPr kumimoji="1" lang="ko-KR" altLang="en-US" sz="1200" dirty="0">
                <a:latin typeface="Microsoft YaHei" panose="020B0503020204020204" pitchFamily="34" charset="-122"/>
              </a:rPr>
              <a:t>期</a:t>
            </a:r>
          </a:p>
        </p:txBody>
      </p:sp>
      <p:sp>
        <p:nvSpPr>
          <p:cNvPr id="46" name="TextBox 39">
            <a:extLst>
              <a:ext uri="{FF2B5EF4-FFF2-40B4-BE49-F238E27FC236}">
                <a16:creationId xmlns:a16="http://schemas.microsoft.com/office/drawing/2014/main" id="{40458606-4A9B-4A69-B58B-597124E4BDB3}"/>
              </a:ext>
            </a:extLst>
          </p:cNvPr>
          <p:cNvSpPr txBox="1"/>
          <p:nvPr/>
        </p:nvSpPr>
        <p:spPr>
          <a:xfrm>
            <a:off x="5489028" y="5661248"/>
            <a:ext cx="967914"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2014</a:t>
            </a:r>
            <a:r>
              <a:rPr kumimoji="1" lang="ko-KR" altLang="en-US" sz="1200" dirty="0">
                <a:latin typeface="Microsoft YaHei" panose="020B0503020204020204" pitchFamily="34" charset="-122"/>
              </a:rPr>
              <a:t>年 华为 </a:t>
            </a:r>
            <a:r>
              <a:rPr kumimoji="1" lang="en-US" altLang="ko-KR" sz="1200" dirty="0">
                <a:latin typeface="Microsoft YaHei" panose="020B0503020204020204" pitchFamily="34" charset="-122"/>
                <a:ea typeface="Microsoft YaHei" panose="020B0503020204020204" pitchFamily="34" charset="-122"/>
              </a:rPr>
              <a:t>G-MES 3</a:t>
            </a:r>
            <a:r>
              <a:rPr kumimoji="1" lang="ko-KR" altLang="en-US" sz="1200" dirty="0">
                <a:latin typeface="Microsoft YaHei" panose="020B0503020204020204" pitchFamily="34" charset="-122"/>
              </a:rPr>
              <a:t>期</a:t>
            </a:r>
          </a:p>
        </p:txBody>
      </p:sp>
      <p:sp>
        <p:nvSpPr>
          <p:cNvPr id="48" name="타원 42">
            <a:extLst>
              <a:ext uri="{FF2B5EF4-FFF2-40B4-BE49-F238E27FC236}">
                <a16:creationId xmlns:a16="http://schemas.microsoft.com/office/drawing/2014/main" id="{5877D9C8-FC38-4C2F-90F7-2827B0CF2FE6}"/>
              </a:ext>
            </a:extLst>
          </p:cNvPr>
          <p:cNvSpPr/>
          <p:nvPr/>
        </p:nvSpPr>
        <p:spPr>
          <a:xfrm>
            <a:off x="7775305" y="5373216"/>
            <a:ext cx="288032" cy="288032"/>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49" name="타원 43">
            <a:extLst>
              <a:ext uri="{FF2B5EF4-FFF2-40B4-BE49-F238E27FC236}">
                <a16:creationId xmlns:a16="http://schemas.microsoft.com/office/drawing/2014/main" id="{C0A5E515-B7F0-40D2-BAAD-B33BD6F925F5}"/>
              </a:ext>
            </a:extLst>
          </p:cNvPr>
          <p:cNvSpPr/>
          <p:nvPr/>
        </p:nvSpPr>
        <p:spPr>
          <a:xfrm>
            <a:off x="7815501" y="5413414"/>
            <a:ext cx="207640" cy="2076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52" name="TextBox 46">
            <a:extLst>
              <a:ext uri="{FF2B5EF4-FFF2-40B4-BE49-F238E27FC236}">
                <a16:creationId xmlns:a16="http://schemas.microsoft.com/office/drawing/2014/main" id="{9754CEE4-3127-49B3-8205-572CE81ACF0F}"/>
              </a:ext>
            </a:extLst>
          </p:cNvPr>
          <p:cNvSpPr txBox="1"/>
          <p:nvPr/>
        </p:nvSpPr>
        <p:spPr>
          <a:xfrm>
            <a:off x="7687580" y="5661247"/>
            <a:ext cx="967914"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2014</a:t>
            </a:r>
            <a:r>
              <a:rPr kumimoji="1" lang="ko-KR" altLang="en-US" sz="1200" dirty="0">
                <a:latin typeface="Microsoft YaHei" panose="020B0503020204020204" pitchFamily="34" charset="-122"/>
              </a:rPr>
              <a:t>年 </a:t>
            </a:r>
            <a:r>
              <a:rPr kumimoji="1" lang="en-US" altLang="ko-KR" sz="1200" dirty="0">
                <a:latin typeface="Microsoft YaHei" panose="020B0503020204020204" pitchFamily="34" charset="-122"/>
                <a:ea typeface="Microsoft YaHei" panose="020B0503020204020204" pitchFamily="34" charset="-122"/>
              </a:rPr>
              <a:t>OPPO</a:t>
            </a:r>
            <a:r>
              <a:rPr kumimoji="1" lang="ko-KR" altLang="en-US" sz="1200" dirty="0">
                <a:latin typeface="Microsoft YaHei" panose="020B0503020204020204" pitchFamily="34" charset="-122"/>
              </a:rPr>
              <a:t> </a:t>
            </a:r>
            <a:r>
              <a:rPr kumimoji="1" lang="en-US" altLang="ko-KR" sz="1200" dirty="0">
                <a:latin typeface="Microsoft YaHei" panose="020B0503020204020204" pitchFamily="34" charset="-122"/>
                <a:ea typeface="Microsoft YaHei" panose="020B0503020204020204" pitchFamily="34" charset="-122"/>
              </a:rPr>
              <a:t>MES 1</a:t>
            </a:r>
            <a:r>
              <a:rPr kumimoji="1" lang="ko-KR" altLang="en-US" sz="1200" dirty="0">
                <a:latin typeface="Microsoft YaHei" panose="020B0503020204020204" pitchFamily="34" charset="-122"/>
              </a:rPr>
              <a:t>期</a:t>
            </a:r>
          </a:p>
        </p:txBody>
      </p:sp>
      <p:cxnSp>
        <p:nvCxnSpPr>
          <p:cNvPr id="54" name="직선 화살표 연결선 48">
            <a:extLst>
              <a:ext uri="{FF2B5EF4-FFF2-40B4-BE49-F238E27FC236}">
                <a16:creationId xmlns:a16="http://schemas.microsoft.com/office/drawing/2014/main" id="{09096792-8ECE-4FD3-B8FB-C3FFD1263C82}"/>
              </a:ext>
            </a:extLst>
          </p:cNvPr>
          <p:cNvCxnSpPr>
            <a:cxnSpLocks/>
            <a:endCxn id="36" idx="4"/>
          </p:cNvCxnSpPr>
          <p:nvPr/>
        </p:nvCxnSpPr>
        <p:spPr>
          <a:xfrm>
            <a:off x="9264352" y="4005064"/>
            <a:ext cx="714535" cy="0"/>
          </a:xfrm>
          <a:prstGeom prst="straightConnector1">
            <a:avLst/>
          </a:prstGeom>
          <a:ln w="19050">
            <a:solidFill>
              <a:schemeClr val="accent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1">
            <a:extLst>
              <a:ext uri="{FF2B5EF4-FFF2-40B4-BE49-F238E27FC236}">
                <a16:creationId xmlns:a16="http://schemas.microsoft.com/office/drawing/2014/main" id="{FFD9032F-F06B-4AA4-B26B-C431A9540E83}"/>
              </a:ext>
            </a:extLst>
          </p:cNvPr>
          <p:cNvSpPr txBox="1"/>
          <p:nvPr/>
        </p:nvSpPr>
        <p:spPr>
          <a:xfrm>
            <a:off x="3083968" y="4262990"/>
            <a:ext cx="2173056" cy="584775"/>
          </a:xfrm>
          <a:prstGeom prst="rect">
            <a:avLst/>
          </a:prstGeom>
          <a:noFill/>
        </p:spPr>
        <p:txBody>
          <a:bodyPr wrap="square" rtlCol="0">
            <a:spAutoFit/>
          </a:bodyPr>
          <a:lstStyle/>
          <a:p>
            <a:r>
              <a:rPr kumimoji="1" lang="zh-CN" altLang="en-US" sz="1600" b="1" i="1" dirty="0">
                <a:solidFill>
                  <a:schemeClr val="accent2">
                    <a:lumMod val="75000"/>
                  </a:schemeClr>
                </a:solidFill>
                <a:latin typeface="Microsoft YaHei" panose="020B0503020204020204" pitchFamily="34" charset="-122"/>
                <a:ea typeface="Microsoft YaHei" panose="020B0503020204020204" pitchFamily="34" charset="-122"/>
              </a:rPr>
              <a:t>获得客户信任的同时也赢得了同行的认可</a:t>
            </a:r>
            <a:r>
              <a:rPr kumimoji="1" lang="en-US" altLang="ko-KR" sz="1600" b="1" i="1" dirty="0">
                <a:solidFill>
                  <a:schemeClr val="accent2">
                    <a:lumMod val="75000"/>
                  </a:schemeClr>
                </a:solidFill>
                <a:latin typeface="Microsoft YaHei" panose="020B0503020204020204" pitchFamily="34" charset="-122"/>
                <a:ea typeface="Microsoft YaHei" panose="020B0503020204020204" pitchFamily="34" charset="-122"/>
              </a:rPr>
              <a:t>!!</a:t>
            </a:r>
            <a:endParaRPr kumimoji="1" lang="ko-KR" altLang="en-US" sz="1600" b="1" i="1" dirty="0">
              <a:solidFill>
                <a:schemeClr val="accent2">
                  <a:lumMod val="75000"/>
                </a:schemeClr>
              </a:solidFill>
              <a:latin typeface="Microsoft YaHei" panose="020B0503020204020204" pitchFamily="34" charset="-122"/>
            </a:endParaRPr>
          </a:p>
        </p:txBody>
      </p:sp>
      <p:sp>
        <p:nvSpPr>
          <p:cNvPr id="56" name="타원 52">
            <a:extLst>
              <a:ext uri="{FF2B5EF4-FFF2-40B4-BE49-F238E27FC236}">
                <a16:creationId xmlns:a16="http://schemas.microsoft.com/office/drawing/2014/main" id="{40951137-7889-477B-A61A-A6332878E563}"/>
              </a:ext>
            </a:extLst>
          </p:cNvPr>
          <p:cNvSpPr/>
          <p:nvPr/>
        </p:nvSpPr>
        <p:spPr>
          <a:xfrm>
            <a:off x="6574936" y="3890316"/>
            <a:ext cx="288032" cy="288032"/>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57" name="타원 53">
            <a:extLst>
              <a:ext uri="{FF2B5EF4-FFF2-40B4-BE49-F238E27FC236}">
                <a16:creationId xmlns:a16="http://schemas.microsoft.com/office/drawing/2014/main" id="{8D2C4629-C155-4971-996A-1800FA6B59C2}"/>
              </a:ext>
            </a:extLst>
          </p:cNvPr>
          <p:cNvSpPr/>
          <p:nvPr/>
        </p:nvSpPr>
        <p:spPr>
          <a:xfrm>
            <a:off x="6615132" y="3930514"/>
            <a:ext cx="207640" cy="2076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58" name="TextBox 54">
            <a:extLst>
              <a:ext uri="{FF2B5EF4-FFF2-40B4-BE49-F238E27FC236}">
                <a16:creationId xmlns:a16="http://schemas.microsoft.com/office/drawing/2014/main" id="{0CC6AC26-5E2D-4BD8-B957-E944F9854CA2}"/>
              </a:ext>
            </a:extLst>
          </p:cNvPr>
          <p:cNvSpPr txBox="1"/>
          <p:nvPr/>
        </p:nvSpPr>
        <p:spPr>
          <a:xfrm>
            <a:off x="6615132" y="4178348"/>
            <a:ext cx="967914"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2015</a:t>
            </a:r>
            <a:r>
              <a:rPr kumimoji="1" lang="ko-KR" altLang="en-US" sz="1200" dirty="0">
                <a:latin typeface="Microsoft YaHei" panose="020B0503020204020204" pitchFamily="34" charset="-122"/>
              </a:rPr>
              <a:t>年 </a:t>
            </a:r>
            <a:r>
              <a:rPr kumimoji="1" lang="en-US" altLang="zh-CN" sz="1200" dirty="0">
                <a:latin typeface="Microsoft YaHei" panose="020B0503020204020204" pitchFamily="34" charset="-122"/>
                <a:ea typeface="Microsoft YaHei" panose="020B0503020204020204" pitchFamily="34" charset="-122"/>
              </a:rPr>
              <a:t>TCL</a:t>
            </a:r>
            <a:r>
              <a:rPr kumimoji="1" lang="ko-KR" altLang="en-US" sz="1200" dirty="0">
                <a:latin typeface="Microsoft YaHei" panose="020B0503020204020204" pitchFamily="34" charset="-122"/>
              </a:rPr>
              <a:t> </a:t>
            </a:r>
            <a:r>
              <a:rPr kumimoji="1" lang="en-US" altLang="ko-KR" sz="1200" dirty="0">
                <a:latin typeface="Microsoft YaHei" panose="020B0503020204020204" pitchFamily="34" charset="-122"/>
                <a:ea typeface="Microsoft YaHei" panose="020B0503020204020204" pitchFamily="34" charset="-122"/>
              </a:rPr>
              <a:t>MES 1</a:t>
            </a:r>
            <a:r>
              <a:rPr kumimoji="1" lang="ko-KR" altLang="en-US" sz="1200" dirty="0">
                <a:latin typeface="Microsoft YaHei" panose="020B0503020204020204" pitchFamily="34" charset="-122"/>
              </a:rPr>
              <a:t>期</a:t>
            </a:r>
          </a:p>
        </p:txBody>
      </p:sp>
      <p:sp>
        <p:nvSpPr>
          <p:cNvPr id="59" name="타원 55">
            <a:extLst>
              <a:ext uri="{FF2B5EF4-FFF2-40B4-BE49-F238E27FC236}">
                <a16:creationId xmlns:a16="http://schemas.microsoft.com/office/drawing/2014/main" id="{59261208-ACCA-42B8-8A5D-7080487C2B16}"/>
              </a:ext>
            </a:extLst>
          </p:cNvPr>
          <p:cNvSpPr/>
          <p:nvPr/>
        </p:nvSpPr>
        <p:spPr>
          <a:xfrm>
            <a:off x="9557414" y="3861048"/>
            <a:ext cx="288032" cy="288032"/>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60" name="타원 56">
            <a:extLst>
              <a:ext uri="{FF2B5EF4-FFF2-40B4-BE49-F238E27FC236}">
                <a16:creationId xmlns:a16="http://schemas.microsoft.com/office/drawing/2014/main" id="{E74D44CF-F8E2-49DF-BFF1-18C927EC4961}"/>
              </a:ext>
            </a:extLst>
          </p:cNvPr>
          <p:cNvSpPr/>
          <p:nvPr/>
        </p:nvSpPr>
        <p:spPr>
          <a:xfrm>
            <a:off x="9597610" y="3901246"/>
            <a:ext cx="207640" cy="2076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61" name="TextBox 57">
            <a:extLst>
              <a:ext uri="{FF2B5EF4-FFF2-40B4-BE49-F238E27FC236}">
                <a16:creationId xmlns:a16="http://schemas.microsoft.com/office/drawing/2014/main" id="{AD83187A-A7A0-4DB4-B098-97337D8F4048}"/>
              </a:ext>
            </a:extLst>
          </p:cNvPr>
          <p:cNvSpPr txBox="1"/>
          <p:nvPr/>
        </p:nvSpPr>
        <p:spPr>
          <a:xfrm>
            <a:off x="9597610" y="4149080"/>
            <a:ext cx="967914"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2014</a:t>
            </a:r>
            <a:r>
              <a:rPr kumimoji="1" lang="ko-KR" altLang="en-US" sz="1200" dirty="0">
                <a:latin typeface="Microsoft YaHei" panose="020B0503020204020204" pitchFamily="34" charset="-122"/>
              </a:rPr>
              <a:t>年 </a:t>
            </a:r>
            <a:endParaRPr kumimoji="1" lang="en-US" altLang="ko-KR"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海信</a:t>
            </a:r>
            <a:br>
              <a:rPr kumimoji="1" lang="en-US" altLang="zh-CN" sz="1200" dirty="0">
                <a:latin typeface="Microsoft YaHei" panose="020B0503020204020204" pitchFamily="34" charset="-122"/>
                <a:ea typeface="Microsoft YaHei" panose="020B0503020204020204" pitchFamily="34" charset="-122"/>
              </a:rPr>
            </a:br>
            <a:r>
              <a:rPr kumimoji="1" lang="en-US" altLang="ko-KR" sz="1200" dirty="0">
                <a:latin typeface="Microsoft YaHei" panose="020B0503020204020204" pitchFamily="34" charset="-122"/>
                <a:ea typeface="Microsoft YaHei" panose="020B0503020204020204" pitchFamily="34" charset="-122"/>
              </a:rPr>
              <a:t>MES 1</a:t>
            </a:r>
            <a:r>
              <a:rPr kumimoji="1" lang="ko-KR" altLang="en-US" sz="1200" dirty="0">
                <a:latin typeface="Microsoft YaHei" panose="020B0503020204020204" pitchFamily="34" charset="-122"/>
              </a:rPr>
              <a:t>期</a:t>
            </a:r>
          </a:p>
        </p:txBody>
      </p:sp>
      <p:sp>
        <p:nvSpPr>
          <p:cNvPr id="62" name="모서리가 둥근 직사각형 58">
            <a:extLst>
              <a:ext uri="{FF2B5EF4-FFF2-40B4-BE49-F238E27FC236}">
                <a16:creationId xmlns:a16="http://schemas.microsoft.com/office/drawing/2014/main" id="{E861F332-17C4-4085-8876-38CE9734F2CA}"/>
              </a:ext>
            </a:extLst>
          </p:cNvPr>
          <p:cNvSpPr/>
          <p:nvPr/>
        </p:nvSpPr>
        <p:spPr>
          <a:xfrm>
            <a:off x="1465507" y="1623228"/>
            <a:ext cx="812704" cy="2088222"/>
          </a:xfrm>
          <a:prstGeom prst="round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216000" rtlCol="0" anchor="ctr"/>
          <a:lstStyle/>
          <a:p>
            <a:pPr algn="ctr"/>
            <a:r>
              <a:rPr kumimoji="1" lang="zh-CN" altLang="en-US" sz="1200" b="1" dirty="0">
                <a:solidFill>
                  <a:schemeClr val="tx1">
                    <a:lumMod val="75000"/>
                    <a:lumOff val="25000"/>
                  </a:schemeClr>
                </a:solidFill>
                <a:latin typeface="Microsoft YaHei" panose="020B0503020204020204" pitchFamily="34" charset="-122"/>
                <a:ea typeface="Microsoft YaHei" panose="020B0503020204020204" pitchFamily="34" charset="-122"/>
              </a:rPr>
              <a:t>株洲所</a:t>
            </a:r>
            <a:endParaRPr kumimoji="1" lang="en-US" altLang="zh-CN" sz="12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kumimoji="1" lang="zh-CN" altLang="en-US" sz="1200" b="1" dirty="0">
                <a:solidFill>
                  <a:schemeClr val="tx1">
                    <a:lumMod val="75000"/>
                    <a:lumOff val="25000"/>
                  </a:schemeClr>
                </a:solidFill>
                <a:latin typeface="Microsoft YaHei" panose="020B0503020204020204" pitchFamily="34" charset="-122"/>
                <a:ea typeface="Microsoft YaHei" panose="020B0503020204020204" pitchFamily="34" charset="-122"/>
              </a:rPr>
              <a:t>中车时代电气</a:t>
            </a:r>
            <a:endParaRPr kumimoji="1" lang="ko-KR" altLang="en-US" sz="1200" b="1" dirty="0">
              <a:solidFill>
                <a:schemeClr val="tx1">
                  <a:lumMod val="75000"/>
                  <a:lumOff val="25000"/>
                </a:schemeClr>
              </a:solidFill>
              <a:latin typeface="Microsoft YaHei" panose="020B0503020204020204" pitchFamily="34" charset="-122"/>
              <a:ea typeface="Malgun Gothic" panose="020B0503020000020004" pitchFamily="34" charset="-127"/>
            </a:endParaRPr>
          </a:p>
        </p:txBody>
      </p:sp>
      <p:sp>
        <p:nvSpPr>
          <p:cNvPr id="63" name="모서리가 둥근 직사각형 59">
            <a:extLst>
              <a:ext uri="{FF2B5EF4-FFF2-40B4-BE49-F238E27FC236}">
                <a16:creationId xmlns:a16="http://schemas.microsoft.com/office/drawing/2014/main" id="{61809575-2B29-4369-88A3-E2777124350C}"/>
              </a:ext>
            </a:extLst>
          </p:cNvPr>
          <p:cNvSpPr/>
          <p:nvPr/>
        </p:nvSpPr>
        <p:spPr>
          <a:xfrm>
            <a:off x="2093330" y="1937230"/>
            <a:ext cx="1545252" cy="339642"/>
          </a:xfrm>
          <a:prstGeom prst="round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tx1">
                    <a:lumMod val="75000"/>
                    <a:lumOff val="25000"/>
                  </a:schemeClr>
                </a:solidFill>
                <a:latin typeface="Microsoft YaHei" panose="020B0503020204020204" pitchFamily="34" charset="-122"/>
                <a:ea typeface="Microsoft YaHei" panose="020B0503020204020204" pitchFamily="34" charset="-122"/>
              </a:rPr>
              <a:t>制造中心</a:t>
            </a:r>
            <a:endParaRPr kumimoji="1" lang="ko-KR" altLang="en-US" sz="1200" b="1" dirty="0">
              <a:solidFill>
                <a:schemeClr val="tx1">
                  <a:lumMod val="75000"/>
                  <a:lumOff val="25000"/>
                </a:schemeClr>
              </a:solidFill>
              <a:latin typeface="Microsoft YaHei" panose="020B0503020204020204" pitchFamily="34" charset="-122"/>
            </a:endParaRPr>
          </a:p>
        </p:txBody>
      </p:sp>
      <p:sp>
        <p:nvSpPr>
          <p:cNvPr id="64" name="모서리가 둥근 직사각형 73">
            <a:extLst>
              <a:ext uri="{FF2B5EF4-FFF2-40B4-BE49-F238E27FC236}">
                <a16:creationId xmlns:a16="http://schemas.microsoft.com/office/drawing/2014/main" id="{9D08F68C-68EA-4DC6-BFCA-57153546E6CC}"/>
              </a:ext>
            </a:extLst>
          </p:cNvPr>
          <p:cNvSpPr/>
          <p:nvPr/>
        </p:nvSpPr>
        <p:spPr>
          <a:xfrm>
            <a:off x="2093330" y="2724794"/>
            <a:ext cx="1545252" cy="339642"/>
          </a:xfrm>
          <a:prstGeom prst="round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tx1">
                    <a:lumMod val="75000"/>
                    <a:lumOff val="25000"/>
                  </a:schemeClr>
                </a:solidFill>
                <a:latin typeface="Microsoft YaHei" panose="020B0503020204020204" pitchFamily="34" charset="-122"/>
                <a:ea typeface="Microsoft YaHei" panose="020B0503020204020204" pitchFamily="34" charset="-122"/>
              </a:rPr>
              <a:t>宁波中车传感</a:t>
            </a:r>
            <a:endParaRPr kumimoji="1" lang="ko-KR" altLang="en-US" sz="1200" b="1" dirty="0">
              <a:solidFill>
                <a:schemeClr val="tx1">
                  <a:lumMod val="75000"/>
                  <a:lumOff val="25000"/>
                </a:schemeClr>
              </a:solidFill>
              <a:latin typeface="Microsoft YaHei" panose="020B0503020204020204" pitchFamily="34" charset="-122"/>
            </a:endParaRPr>
          </a:p>
        </p:txBody>
      </p:sp>
      <p:sp>
        <p:nvSpPr>
          <p:cNvPr id="65" name="모서리가 둥근 직사각형 74">
            <a:extLst>
              <a:ext uri="{FF2B5EF4-FFF2-40B4-BE49-F238E27FC236}">
                <a16:creationId xmlns:a16="http://schemas.microsoft.com/office/drawing/2014/main" id="{19A3CB7B-342A-4411-8ED7-C31940609D88}"/>
              </a:ext>
            </a:extLst>
          </p:cNvPr>
          <p:cNvSpPr/>
          <p:nvPr/>
        </p:nvSpPr>
        <p:spPr>
          <a:xfrm>
            <a:off x="2093330" y="2340542"/>
            <a:ext cx="1545252" cy="339642"/>
          </a:xfrm>
          <a:prstGeom prst="round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tx1">
                    <a:lumMod val="75000"/>
                    <a:lumOff val="25000"/>
                  </a:schemeClr>
                </a:solidFill>
                <a:latin typeface="Microsoft YaHei" panose="020B0503020204020204" pitchFamily="34" charset="-122"/>
                <a:ea typeface="Microsoft YaHei" panose="020B0503020204020204" pitchFamily="34" charset="-122"/>
              </a:rPr>
              <a:t>售后服务中心</a:t>
            </a:r>
            <a:endParaRPr kumimoji="1" lang="ko-KR" altLang="en-US" sz="1200" b="1" dirty="0">
              <a:solidFill>
                <a:schemeClr val="tx1">
                  <a:lumMod val="75000"/>
                  <a:lumOff val="25000"/>
                </a:schemeClr>
              </a:solidFill>
              <a:latin typeface="Microsoft YaHei" panose="020B0503020204020204" pitchFamily="34" charset="-122"/>
            </a:endParaRPr>
          </a:p>
        </p:txBody>
      </p:sp>
      <p:sp>
        <p:nvSpPr>
          <p:cNvPr id="66" name="모서리가 둥근 직사각형 75">
            <a:extLst>
              <a:ext uri="{FF2B5EF4-FFF2-40B4-BE49-F238E27FC236}">
                <a16:creationId xmlns:a16="http://schemas.microsoft.com/office/drawing/2014/main" id="{3199E783-2A71-4C3C-B107-9AC02FA12E4A}"/>
              </a:ext>
            </a:extLst>
          </p:cNvPr>
          <p:cNvSpPr/>
          <p:nvPr/>
        </p:nvSpPr>
        <p:spPr>
          <a:xfrm>
            <a:off x="2093330" y="3109287"/>
            <a:ext cx="1545252" cy="339642"/>
          </a:xfrm>
          <a:prstGeom prst="round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tx1">
                    <a:lumMod val="75000"/>
                    <a:lumOff val="25000"/>
                  </a:schemeClr>
                </a:solidFill>
                <a:latin typeface="Microsoft YaHei" panose="020B0503020204020204" pitchFamily="34" charset="-122"/>
                <a:ea typeface="Microsoft YaHei" panose="020B0503020204020204" pitchFamily="34" charset="-122"/>
              </a:rPr>
              <a:t>中车汽车事业部</a:t>
            </a:r>
            <a:endParaRPr kumimoji="1" lang="en-US" altLang="ko-KR" sz="12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7" name="타원 76">
            <a:extLst>
              <a:ext uri="{FF2B5EF4-FFF2-40B4-BE49-F238E27FC236}">
                <a16:creationId xmlns:a16="http://schemas.microsoft.com/office/drawing/2014/main" id="{66BD5DA6-B242-400B-AD24-966A15DA9112}"/>
              </a:ext>
            </a:extLst>
          </p:cNvPr>
          <p:cNvSpPr/>
          <p:nvPr/>
        </p:nvSpPr>
        <p:spPr>
          <a:xfrm>
            <a:off x="3940643" y="1646951"/>
            <a:ext cx="288032" cy="28803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68" name="타원 77">
            <a:extLst>
              <a:ext uri="{FF2B5EF4-FFF2-40B4-BE49-F238E27FC236}">
                <a16:creationId xmlns:a16="http://schemas.microsoft.com/office/drawing/2014/main" id="{D17C0BAC-0EAA-45D3-A996-3B96C6408859}"/>
              </a:ext>
            </a:extLst>
          </p:cNvPr>
          <p:cNvSpPr/>
          <p:nvPr/>
        </p:nvSpPr>
        <p:spPr>
          <a:xfrm>
            <a:off x="3980839" y="1687149"/>
            <a:ext cx="207640" cy="20763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69" name="TextBox 78">
            <a:extLst>
              <a:ext uri="{FF2B5EF4-FFF2-40B4-BE49-F238E27FC236}">
                <a16:creationId xmlns:a16="http://schemas.microsoft.com/office/drawing/2014/main" id="{A3B52654-281D-4677-8580-3E49316B5C5E}"/>
              </a:ext>
            </a:extLst>
          </p:cNvPr>
          <p:cNvSpPr txBox="1"/>
          <p:nvPr/>
        </p:nvSpPr>
        <p:spPr>
          <a:xfrm>
            <a:off x="3813481" y="2707251"/>
            <a:ext cx="1279281"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2016</a:t>
            </a:r>
            <a:r>
              <a:rPr kumimoji="1" lang="ko-KR" altLang="en-US" sz="1200" dirty="0">
                <a:latin typeface="Microsoft YaHei" panose="020B0503020204020204" pitchFamily="34" charset="-122"/>
              </a:rPr>
              <a:t>年 </a:t>
            </a:r>
            <a:endParaRPr kumimoji="1" lang="en-US" altLang="ko-KR"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宁波中车</a:t>
            </a:r>
            <a:endParaRPr kumimoji="1" lang="en-US" altLang="zh-CN"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制造咨询项目</a:t>
            </a:r>
            <a:endParaRPr kumimoji="1" lang="ko-KR" altLang="en-US" sz="1200" dirty="0">
              <a:latin typeface="Microsoft YaHei" panose="020B0503020204020204" pitchFamily="34" charset="-122"/>
            </a:endParaRPr>
          </a:p>
        </p:txBody>
      </p:sp>
      <p:sp>
        <p:nvSpPr>
          <p:cNvPr id="70" name="타원 79">
            <a:extLst>
              <a:ext uri="{FF2B5EF4-FFF2-40B4-BE49-F238E27FC236}">
                <a16:creationId xmlns:a16="http://schemas.microsoft.com/office/drawing/2014/main" id="{EEE8922E-DD30-4175-996E-4ADA42ED070F}"/>
              </a:ext>
            </a:extLst>
          </p:cNvPr>
          <p:cNvSpPr/>
          <p:nvPr/>
        </p:nvSpPr>
        <p:spPr>
          <a:xfrm>
            <a:off x="5092771" y="1644844"/>
            <a:ext cx="288032" cy="28803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71" name="타원 80">
            <a:extLst>
              <a:ext uri="{FF2B5EF4-FFF2-40B4-BE49-F238E27FC236}">
                <a16:creationId xmlns:a16="http://schemas.microsoft.com/office/drawing/2014/main" id="{6C1EE812-3A91-417D-8388-3D052CEA0922}"/>
              </a:ext>
            </a:extLst>
          </p:cNvPr>
          <p:cNvSpPr/>
          <p:nvPr/>
        </p:nvSpPr>
        <p:spPr>
          <a:xfrm>
            <a:off x="5132967" y="1685042"/>
            <a:ext cx="207640" cy="20763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72" name="TextBox 81">
            <a:extLst>
              <a:ext uri="{FF2B5EF4-FFF2-40B4-BE49-F238E27FC236}">
                <a16:creationId xmlns:a16="http://schemas.microsoft.com/office/drawing/2014/main" id="{D0944606-535D-45C1-AF0F-B32B25B9086B}"/>
              </a:ext>
            </a:extLst>
          </p:cNvPr>
          <p:cNvSpPr txBox="1"/>
          <p:nvPr/>
        </p:nvSpPr>
        <p:spPr>
          <a:xfrm>
            <a:off x="4979876" y="2278448"/>
            <a:ext cx="1332148"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2018</a:t>
            </a:r>
            <a:r>
              <a:rPr kumimoji="1" lang="ko-KR" altLang="en-US" sz="1200" dirty="0">
                <a:latin typeface="Microsoft YaHei" panose="020B0503020204020204" pitchFamily="34" charset="-122"/>
              </a:rPr>
              <a:t>年 </a:t>
            </a:r>
            <a:endParaRPr kumimoji="1" lang="en-US" altLang="ko-KR"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青岛检修分公司</a:t>
            </a:r>
            <a:r>
              <a:rPr kumimoji="1" lang="ko-KR" altLang="en-US" sz="1200" dirty="0">
                <a:latin typeface="Microsoft YaHei" panose="020B0503020204020204" pitchFamily="34" charset="-122"/>
              </a:rPr>
              <a:t> </a:t>
            </a:r>
            <a:endParaRPr kumimoji="1" lang="en-US" altLang="ko-KR" sz="1200" dirty="0">
              <a:latin typeface="Microsoft YaHei" panose="020B0503020204020204" pitchFamily="34" charset="-122"/>
              <a:ea typeface="Microsoft YaHei" panose="020B0503020204020204" pitchFamily="34" charset="-122"/>
            </a:endParaRPr>
          </a:p>
          <a:p>
            <a:r>
              <a:rPr kumimoji="1" lang="en-US" altLang="ko-KR" sz="1200" dirty="0">
                <a:latin typeface="Microsoft YaHei" panose="020B0503020204020204" pitchFamily="34" charset="-122"/>
                <a:ea typeface="Microsoft YaHei" panose="020B0503020204020204" pitchFamily="34" charset="-122"/>
              </a:rPr>
              <a:t>OES</a:t>
            </a:r>
            <a:r>
              <a:rPr kumimoji="1" lang="ko-KR" altLang="en-US" sz="1200" dirty="0">
                <a:latin typeface="Microsoft YaHei" panose="020B0503020204020204" pitchFamily="34" charset="-122"/>
              </a:rPr>
              <a:t> </a:t>
            </a:r>
            <a:r>
              <a:rPr kumimoji="1" lang="en-US" altLang="ko-KR" sz="1200" dirty="0">
                <a:latin typeface="Microsoft YaHei" panose="020B0503020204020204" pitchFamily="34" charset="-122"/>
                <a:ea typeface="Microsoft YaHei" panose="020B0503020204020204" pitchFamily="34" charset="-122"/>
              </a:rPr>
              <a:t>1</a:t>
            </a:r>
            <a:r>
              <a:rPr kumimoji="1" lang="zh-CN" altLang="en-US" sz="1200" dirty="0">
                <a:latin typeface="Microsoft YaHei" panose="020B0503020204020204" pitchFamily="34" charset="-122"/>
                <a:ea typeface="Microsoft YaHei" panose="020B0503020204020204" pitchFamily="34" charset="-122"/>
              </a:rPr>
              <a:t>期项目</a:t>
            </a:r>
            <a:endParaRPr kumimoji="1" lang="ko-KR" altLang="en-US" sz="1200" dirty="0">
              <a:latin typeface="Microsoft YaHei" panose="020B0503020204020204" pitchFamily="34" charset="-122"/>
            </a:endParaRPr>
          </a:p>
        </p:txBody>
      </p:sp>
      <p:sp>
        <p:nvSpPr>
          <p:cNvPr id="73" name="타원 82">
            <a:extLst>
              <a:ext uri="{FF2B5EF4-FFF2-40B4-BE49-F238E27FC236}">
                <a16:creationId xmlns:a16="http://schemas.microsoft.com/office/drawing/2014/main" id="{93DD76EE-D098-4913-A0C4-C398C6A6F74B}"/>
              </a:ext>
            </a:extLst>
          </p:cNvPr>
          <p:cNvSpPr/>
          <p:nvPr/>
        </p:nvSpPr>
        <p:spPr>
          <a:xfrm>
            <a:off x="6372052" y="1643268"/>
            <a:ext cx="288032" cy="28803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74" name="타원 83">
            <a:extLst>
              <a:ext uri="{FF2B5EF4-FFF2-40B4-BE49-F238E27FC236}">
                <a16:creationId xmlns:a16="http://schemas.microsoft.com/office/drawing/2014/main" id="{A6EE0CE6-1556-4F6B-946E-2A2BB89FF367}"/>
              </a:ext>
            </a:extLst>
          </p:cNvPr>
          <p:cNvSpPr/>
          <p:nvPr/>
        </p:nvSpPr>
        <p:spPr>
          <a:xfrm>
            <a:off x="6412248" y="1683466"/>
            <a:ext cx="207640" cy="20763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75" name="TextBox 84">
            <a:extLst>
              <a:ext uri="{FF2B5EF4-FFF2-40B4-BE49-F238E27FC236}">
                <a16:creationId xmlns:a16="http://schemas.microsoft.com/office/drawing/2014/main" id="{38E88F31-3A31-4730-B1EC-06210E7E88E5}"/>
              </a:ext>
            </a:extLst>
          </p:cNvPr>
          <p:cNvSpPr txBox="1"/>
          <p:nvPr/>
        </p:nvSpPr>
        <p:spPr>
          <a:xfrm>
            <a:off x="6279878" y="1949904"/>
            <a:ext cx="1332148"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2018</a:t>
            </a:r>
            <a:r>
              <a:rPr kumimoji="1" lang="ko-KR" altLang="en-US" sz="1200" dirty="0">
                <a:latin typeface="Microsoft YaHei" panose="020B0503020204020204" pitchFamily="34" charset="-122"/>
              </a:rPr>
              <a:t>年 </a:t>
            </a:r>
            <a:endParaRPr kumimoji="1" lang="en-US" altLang="ko-KR"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制造中心 </a:t>
            </a:r>
            <a:r>
              <a:rPr kumimoji="1" lang="en-US" altLang="ko-KR" sz="1200" dirty="0">
                <a:latin typeface="Microsoft YaHei" panose="020B0503020204020204" pitchFamily="34" charset="-122"/>
                <a:ea typeface="Microsoft YaHei" panose="020B0503020204020204" pitchFamily="34" charset="-122"/>
              </a:rPr>
              <a:t>Mobile </a:t>
            </a:r>
            <a:r>
              <a:rPr kumimoji="1" lang="zh-CN" altLang="en-US" sz="1200" dirty="0">
                <a:latin typeface="Microsoft YaHei" panose="020B0503020204020204" pitchFamily="34" charset="-122"/>
                <a:ea typeface="Microsoft YaHei" panose="020B0503020204020204" pitchFamily="34" charset="-122"/>
              </a:rPr>
              <a:t>项目</a:t>
            </a:r>
            <a:endParaRPr kumimoji="1" lang="ko-KR" altLang="en-US" sz="1200" dirty="0">
              <a:latin typeface="Microsoft YaHei" panose="020B0503020204020204" pitchFamily="34" charset="-122"/>
            </a:endParaRPr>
          </a:p>
        </p:txBody>
      </p:sp>
      <p:sp>
        <p:nvSpPr>
          <p:cNvPr id="76" name="타원 85">
            <a:extLst>
              <a:ext uri="{FF2B5EF4-FFF2-40B4-BE49-F238E27FC236}">
                <a16:creationId xmlns:a16="http://schemas.microsoft.com/office/drawing/2014/main" id="{10551B26-14FA-4EFE-9482-F112E2F32C7E}"/>
              </a:ext>
            </a:extLst>
          </p:cNvPr>
          <p:cNvSpPr/>
          <p:nvPr/>
        </p:nvSpPr>
        <p:spPr>
          <a:xfrm>
            <a:off x="7430375" y="1641505"/>
            <a:ext cx="288032" cy="28803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77" name="타원 86">
            <a:extLst>
              <a:ext uri="{FF2B5EF4-FFF2-40B4-BE49-F238E27FC236}">
                <a16:creationId xmlns:a16="http://schemas.microsoft.com/office/drawing/2014/main" id="{8B5CA8FC-F764-4C5C-B900-A53708F32B85}"/>
              </a:ext>
            </a:extLst>
          </p:cNvPr>
          <p:cNvSpPr/>
          <p:nvPr/>
        </p:nvSpPr>
        <p:spPr>
          <a:xfrm>
            <a:off x="7470571" y="1681703"/>
            <a:ext cx="207640" cy="20763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78" name="TextBox 87">
            <a:extLst>
              <a:ext uri="{FF2B5EF4-FFF2-40B4-BE49-F238E27FC236}">
                <a16:creationId xmlns:a16="http://schemas.microsoft.com/office/drawing/2014/main" id="{CF5B1E4F-E21B-443A-8220-77DD4399208E}"/>
              </a:ext>
            </a:extLst>
          </p:cNvPr>
          <p:cNvSpPr txBox="1"/>
          <p:nvPr/>
        </p:nvSpPr>
        <p:spPr>
          <a:xfrm>
            <a:off x="7338200" y="3068960"/>
            <a:ext cx="1474001"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2019</a:t>
            </a:r>
            <a:r>
              <a:rPr kumimoji="1" lang="ko-KR" altLang="en-US" sz="1200" dirty="0">
                <a:latin typeface="Microsoft YaHei" panose="020B0503020204020204" pitchFamily="34" charset="-122"/>
              </a:rPr>
              <a:t>年 </a:t>
            </a:r>
            <a:r>
              <a:rPr kumimoji="1" lang="en-US" altLang="ko-KR"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新能源</a:t>
            </a:r>
            <a:r>
              <a:rPr kumimoji="1" lang="en-US" altLang="ko-KR" sz="1200" dirty="0">
                <a:latin typeface="Microsoft YaHei" panose="020B0503020204020204" pitchFamily="34" charset="-122"/>
                <a:ea typeface="Microsoft YaHei" panose="020B0503020204020204" pitchFamily="34" charset="-122"/>
              </a:rPr>
              <a:t>)</a:t>
            </a:r>
            <a:r>
              <a:rPr kumimoji="1" lang="ko-KR" altLang="en-US" sz="1200" dirty="0">
                <a:latin typeface="Microsoft YaHei" panose="020B0503020204020204" pitchFamily="34" charset="-122"/>
              </a:rPr>
              <a:t> </a:t>
            </a:r>
            <a:endParaRPr kumimoji="1" lang="en-US" altLang="ko-KR"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汽车事业部</a:t>
            </a:r>
            <a:r>
              <a:rPr kumimoji="1" lang="ko-KR" altLang="en-US" sz="1200" dirty="0">
                <a:latin typeface="Microsoft YaHei" panose="020B0503020204020204" pitchFamily="34" charset="-122"/>
              </a:rPr>
              <a:t> </a:t>
            </a:r>
            <a:endParaRPr kumimoji="1" lang="en-US" altLang="ko-KR" sz="1200" dirty="0">
              <a:latin typeface="Microsoft YaHei" panose="020B0503020204020204" pitchFamily="34" charset="-122"/>
              <a:ea typeface="Microsoft YaHei" panose="020B0503020204020204" pitchFamily="34" charset="-122"/>
            </a:endParaRPr>
          </a:p>
          <a:p>
            <a:r>
              <a:rPr kumimoji="1" lang="en-US" altLang="ko-KR" sz="1200" dirty="0">
                <a:latin typeface="Microsoft YaHei" panose="020B0503020204020204" pitchFamily="34" charset="-122"/>
                <a:ea typeface="Microsoft YaHei" panose="020B0503020204020204" pitchFamily="34" charset="-122"/>
              </a:rPr>
              <a:t>MES</a:t>
            </a:r>
            <a:r>
              <a:rPr kumimoji="1" lang="ko-KR" altLang="en-US" sz="1200" dirty="0">
                <a:latin typeface="Microsoft YaHei" panose="020B0503020204020204" pitchFamily="34" charset="-122"/>
              </a:rPr>
              <a:t> </a:t>
            </a:r>
            <a:r>
              <a:rPr kumimoji="1" lang="zh-CN" altLang="en-US" sz="1200" dirty="0">
                <a:latin typeface="Microsoft YaHei" panose="020B0503020204020204" pitchFamily="34" charset="-122"/>
                <a:ea typeface="Microsoft YaHei" panose="020B0503020204020204" pitchFamily="34" charset="-122"/>
              </a:rPr>
              <a:t>项目</a:t>
            </a:r>
            <a:endParaRPr kumimoji="1" lang="ko-KR" altLang="en-US" sz="1200" dirty="0">
              <a:latin typeface="Microsoft YaHei" panose="020B0503020204020204" pitchFamily="34" charset="-122"/>
            </a:endParaRPr>
          </a:p>
        </p:txBody>
      </p:sp>
      <p:sp>
        <p:nvSpPr>
          <p:cNvPr id="79" name="타원 88">
            <a:extLst>
              <a:ext uri="{FF2B5EF4-FFF2-40B4-BE49-F238E27FC236}">
                <a16:creationId xmlns:a16="http://schemas.microsoft.com/office/drawing/2014/main" id="{D8766C84-D8E4-49B9-BA9C-577273D237AB}"/>
              </a:ext>
            </a:extLst>
          </p:cNvPr>
          <p:cNvSpPr/>
          <p:nvPr/>
        </p:nvSpPr>
        <p:spPr>
          <a:xfrm>
            <a:off x="7978707" y="1628800"/>
            <a:ext cx="288032" cy="28803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80" name="타원 89">
            <a:extLst>
              <a:ext uri="{FF2B5EF4-FFF2-40B4-BE49-F238E27FC236}">
                <a16:creationId xmlns:a16="http://schemas.microsoft.com/office/drawing/2014/main" id="{5B49DE29-3063-4F6A-9876-65FA38DE632F}"/>
              </a:ext>
            </a:extLst>
          </p:cNvPr>
          <p:cNvSpPr/>
          <p:nvPr/>
        </p:nvSpPr>
        <p:spPr>
          <a:xfrm>
            <a:off x="8018903" y="1668998"/>
            <a:ext cx="207640" cy="20763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81" name="TextBox 90">
            <a:extLst>
              <a:ext uri="{FF2B5EF4-FFF2-40B4-BE49-F238E27FC236}">
                <a16:creationId xmlns:a16="http://schemas.microsoft.com/office/drawing/2014/main" id="{85CA450D-548B-4BE4-B63C-F22913CC65E4}"/>
              </a:ext>
            </a:extLst>
          </p:cNvPr>
          <p:cNvSpPr txBox="1"/>
          <p:nvPr/>
        </p:nvSpPr>
        <p:spPr>
          <a:xfrm>
            <a:off x="7718407" y="2257450"/>
            <a:ext cx="1309819"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2019</a:t>
            </a:r>
            <a:r>
              <a:rPr kumimoji="1" lang="ko-KR" altLang="en-US" sz="1200" dirty="0">
                <a:latin typeface="Microsoft YaHei" panose="020B0503020204020204" pitchFamily="34" charset="-122"/>
              </a:rPr>
              <a:t>年</a:t>
            </a:r>
            <a:endParaRPr kumimoji="1" lang="en-US" altLang="ko-KR"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售后服务中心</a:t>
            </a:r>
            <a:endParaRPr kumimoji="1" lang="en-US" altLang="zh-CN" sz="1200" dirty="0">
              <a:latin typeface="Microsoft YaHei" panose="020B0503020204020204" pitchFamily="34" charset="-122"/>
              <a:ea typeface="Microsoft YaHei" panose="020B0503020204020204" pitchFamily="34" charset="-122"/>
            </a:endParaRPr>
          </a:p>
          <a:p>
            <a:r>
              <a:rPr kumimoji="1" lang="en-US" altLang="ko-KR" sz="1200" dirty="0">
                <a:latin typeface="Microsoft YaHei" panose="020B0503020204020204" pitchFamily="34" charset="-122"/>
                <a:ea typeface="Microsoft YaHei" panose="020B0503020204020204" pitchFamily="34" charset="-122"/>
              </a:rPr>
              <a:t>OES</a:t>
            </a:r>
            <a:r>
              <a:rPr kumimoji="1" lang="ko-KR" altLang="en-US" sz="1200" dirty="0">
                <a:latin typeface="Microsoft YaHei" panose="020B0503020204020204" pitchFamily="34" charset="-122"/>
              </a:rPr>
              <a:t> </a:t>
            </a:r>
            <a:r>
              <a:rPr kumimoji="1" lang="en-US" altLang="ko-KR" sz="1200" dirty="0">
                <a:latin typeface="Microsoft YaHei" panose="020B0503020204020204" pitchFamily="34" charset="-122"/>
                <a:ea typeface="Microsoft YaHei" panose="020B0503020204020204" pitchFamily="34" charset="-122"/>
              </a:rPr>
              <a:t>2</a:t>
            </a:r>
            <a:r>
              <a:rPr kumimoji="1" lang="zh-CN" altLang="en-US" sz="1200" dirty="0">
                <a:latin typeface="Microsoft YaHei" panose="020B0503020204020204" pitchFamily="34" charset="-122"/>
                <a:ea typeface="Microsoft YaHei" panose="020B0503020204020204" pitchFamily="34" charset="-122"/>
              </a:rPr>
              <a:t>期项目</a:t>
            </a:r>
            <a:endParaRPr kumimoji="1" lang="ko-KR" altLang="en-US" sz="1200" dirty="0">
              <a:latin typeface="Microsoft YaHei" panose="020B0503020204020204" pitchFamily="34" charset="-122"/>
            </a:endParaRPr>
          </a:p>
        </p:txBody>
      </p:sp>
      <p:sp>
        <p:nvSpPr>
          <p:cNvPr id="82" name="타원 91">
            <a:extLst>
              <a:ext uri="{FF2B5EF4-FFF2-40B4-BE49-F238E27FC236}">
                <a16:creationId xmlns:a16="http://schemas.microsoft.com/office/drawing/2014/main" id="{3AEA846E-56D7-4E22-9F98-4DC339F411B2}"/>
              </a:ext>
            </a:extLst>
          </p:cNvPr>
          <p:cNvSpPr/>
          <p:nvPr/>
        </p:nvSpPr>
        <p:spPr>
          <a:xfrm>
            <a:off x="8937124" y="1641734"/>
            <a:ext cx="288032" cy="28803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83" name="타원 92">
            <a:extLst>
              <a:ext uri="{FF2B5EF4-FFF2-40B4-BE49-F238E27FC236}">
                <a16:creationId xmlns:a16="http://schemas.microsoft.com/office/drawing/2014/main" id="{9FA2BC6C-562E-4B8A-9872-5649D57D483A}"/>
              </a:ext>
            </a:extLst>
          </p:cNvPr>
          <p:cNvSpPr/>
          <p:nvPr/>
        </p:nvSpPr>
        <p:spPr>
          <a:xfrm>
            <a:off x="8977320" y="1681932"/>
            <a:ext cx="207640" cy="20763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84" name="TextBox 93">
            <a:extLst>
              <a:ext uri="{FF2B5EF4-FFF2-40B4-BE49-F238E27FC236}">
                <a16:creationId xmlns:a16="http://schemas.microsoft.com/office/drawing/2014/main" id="{57F8B1CD-B8E1-4358-BB62-F42540325EFD}"/>
              </a:ext>
            </a:extLst>
          </p:cNvPr>
          <p:cNvSpPr txBox="1"/>
          <p:nvPr/>
        </p:nvSpPr>
        <p:spPr>
          <a:xfrm>
            <a:off x="9005675" y="2275338"/>
            <a:ext cx="1277598"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2020</a:t>
            </a:r>
            <a:r>
              <a:rPr kumimoji="1" lang="ko-KR" altLang="en-US" sz="1200" dirty="0" err="1">
                <a:latin typeface="Microsoft YaHei" panose="020B0503020204020204" pitchFamily="34" charset="-122"/>
              </a:rPr>
              <a:t>年</a:t>
            </a:r>
            <a:r>
              <a:rPr kumimoji="1" lang="ko-KR" altLang="en-US" sz="1200" dirty="0">
                <a:latin typeface="Microsoft YaHei" panose="020B0503020204020204" pitchFamily="34" charset="-122"/>
              </a:rPr>
              <a:t> </a:t>
            </a:r>
            <a:endParaRPr kumimoji="1" lang="en-US" altLang="ko-KR"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洛阳检修厂</a:t>
            </a:r>
            <a:endParaRPr kumimoji="1" lang="en-US" altLang="zh-CN" sz="1200" dirty="0">
              <a:latin typeface="Microsoft YaHei" panose="020B0503020204020204" pitchFamily="34" charset="-122"/>
              <a:ea typeface="Microsoft YaHei" panose="020B0503020204020204" pitchFamily="34" charset="-122"/>
            </a:endParaRPr>
          </a:p>
          <a:p>
            <a:r>
              <a:rPr kumimoji="1" lang="en-US" altLang="ko-KR" sz="1200" dirty="0">
                <a:latin typeface="Microsoft YaHei" panose="020B0503020204020204" pitchFamily="34" charset="-122"/>
                <a:ea typeface="Microsoft YaHei" panose="020B0503020204020204" pitchFamily="34" charset="-122"/>
              </a:rPr>
              <a:t>OES</a:t>
            </a:r>
            <a:r>
              <a:rPr kumimoji="1" lang="ko-KR" altLang="en-US" sz="1200" dirty="0">
                <a:latin typeface="Microsoft YaHei" panose="020B0503020204020204" pitchFamily="34" charset="-122"/>
              </a:rPr>
              <a:t> </a:t>
            </a:r>
            <a:r>
              <a:rPr kumimoji="1" lang="en-US" altLang="ko-KR" sz="1200" dirty="0">
                <a:latin typeface="Microsoft YaHei" panose="020B0503020204020204" pitchFamily="34" charset="-122"/>
                <a:ea typeface="Microsoft YaHei" panose="020B0503020204020204" pitchFamily="34" charset="-122"/>
              </a:rPr>
              <a:t>1</a:t>
            </a:r>
            <a:r>
              <a:rPr kumimoji="1" lang="zh-CN" altLang="en-US" sz="1200" dirty="0">
                <a:latin typeface="Microsoft YaHei" panose="020B0503020204020204" pitchFamily="34" charset="-122"/>
                <a:ea typeface="Microsoft YaHei" panose="020B0503020204020204" pitchFamily="34" charset="-122"/>
              </a:rPr>
              <a:t>期项目</a:t>
            </a:r>
            <a:endParaRPr kumimoji="1" lang="ko-KR" altLang="en-US" sz="1200" dirty="0">
              <a:latin typeface="Microsoft YaHei" panose="020B0503020204020204" pitchFamily="34" charset="-122"/>
            </a:endParaRPr>
          </a:p>
        </p:txBody>
      </p:sp>
      <p:sp>
        <p:nvSpPr>
          <p:cNvPr id="85" name="TextBox 94">
            <a:extLst>
              <a:ext uri="{FF2B5EF4-FFF2-40B4-BE49-F238E27FC236}">
                <a16:creationId xmlns:a16="http://schemas.microsoft.com/office/drawing/2014/main" id="{F3D44D27-7063-4F9D-B50D-C4ED828E8A12}"/>
              </a:ext>
            </a:extLst>
          </p:cNvPr>
          <p:cNvSpPr txBox="1"/>
          <p:nvPr/>
        </p:nvSpPr>
        <p:spPr>
          <a:xfrm>
            <a:off x="3813480" y="1294168"/>
            <a:ext cx="5991763" cy="338554"/>
          </a:xfrm>
          <a:prstGeom prst="rect">
            <a:avLst/>
          </a:prstGeom>
          <a:noFill/>
        </p:spPr>
        <p:txBody>
          <a:bodyPr wrap="square" rtlCol="0">
            <a:spAutoFit/>
          </a:bodyPr>
          <a:lstStyle/>
          <a:p>
            <a:r>
              <a:rPr kumimoji="1" lang="zh-CN" altLang="en-US" sz="1600" b="1" i="1" dirty="0">
                <a:solidFill>
                  <a:srgbClr val="34528C"/>
                </a:solidFill>
                <a:latin typeface="Microsoft YaHei" panose="020B0503020204020204" pitchFamily="34" charset="-122"/>
                <a:ea typeface="Microsoft YaHei" panose="020B0503020204020204" pitchFamily="34" charset="-122"/>
              </a:rPr>
              <a:t>赢得信任、达到客户预期，并带来持续的合作</a:t>
            </a:r>
            <a:r>
              <a:rPr kumimoji="1" lang="en-US" altLang="ko-KR" sz="1600" b="1" i="1" dirty="0">
                <a:solidFill>
                  <a:srgbClr val="34528C"/>
                </a:solidFill>
                <a:latin typeface="Microsoft YaHei" panose="020B0503020204020204" pitchFamily="34" charset="-122"/>
                <a:ea typeface="Microsoft YaHei" panose="020B0503020204020204" pitchFamily="34" charset="-122"/>
              </a:rPr>
              <a:t>!!</a:t>
            </a:r>
            <a:r>
              <a:rPr kumimoji="1" lang="ko-KR" altLang="en-US" sz="1600" b="1" i="1" dirty="0">
                <a:solidFill>
                  <a:srgbClr val="34528C"/>
                </a:solidFill>
                <a:latin typeface="Microsoft YaHei" panose="020B0503020204020204" pitchFamily="34" charset="-122"/>
              </a:rPr>
              <a:t> </a:t>
            </a:r>
          </a:p>
        </p:txBody>
      </p:sp>
      <p:pic>
        <p:nvPicPr>
          <p:cNvPr id="86" name="그림 9">
            <a:extLst>
              <a:ext uri="{FF2B5EF4-FFF2-40B4-BE49-F238E27FC236}">
                <a16:creationId xmlns:a16="http://schemas.microsoft.com/office/drawing/2014/main" id="{DF508CC0-E894-4330-BBE7-D7EE4AAF18B0}"/>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3952" y="3573016"/>
            <a:ext cx="555940" cy="339862"/>
          </a:xfrm>
          <a:prstGeom prst="rect">
            <a:avLst/>
          </a:prstGeom>
        </p:spPr>
      </p:pic>
      <p:pic>
        <p:nvPicPr>
          <p:cNvPr id="87" name="그림 7">
            <a:extLst>
              <a:ext uri="{FF2B5EF4-FFF2-40B4-BE49-F238E27FC236}">
                <a16:creationId xmlns:a16="http://schemas.microsoft.com/office/drawing/2014/main" id="{C8EB57E2-6DAA-4970-A585-E489BB0A1233}"/>
              </a:ext>
            </a:extLst>
          </p:cNvPr>
          <p:cNvPicPr>
            <a:picLocks noChangeAspect="1"/>
          </p:cNvPicPr>
          <p:nvPr/>
        </p:nvPicPr>
        <p:blipFill>
          <a:blip r:embed="rId4"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8370336" y="3696155"/>
            <a:ext cx="843298" cy="308909"/>
          </a:xfrm>
          <a:prstGeom prst="rect">
            <a:avLst/>
          </a:prstGeom>
        </p:spPr>
      </p:pic>
      <p:pic>
        <p:nvPicPr>
          <p:cNvPr id="88" name="그림 4">
            <a:extLst>
              <a:ext uri="{FF2B5EF4-FFF2-40B4-BE49-F238E27FC236}">
                <a16:creationId xmlns:a16="http://schemas.microsoft.com/office/drawing/2014/main" id="{95C65358-9752-4F46-B24A-02F45DE527E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04799" y="4939132"/>
            <a:ext cx="632376" cy="474282"/>
          </a:xfrm>
          <a:prstGeom prst="rect">
            <a:avLst/>
          </a:prstGeom>
        </p:spPr>
      </p:pic>
      <p:pic>
        <p:nvPicPr>
          <p:cNvPr id="89" name="그림 6">
            <a:extLst>
              <a:ext uri="{FF2B5EF4-FFF2-40B4-BE49-F238E27FC236}">
                <a16:creationId xmlns:a16="http://schemas.microsoft.com/office/drawing/2014/main" id="{76A84B9B-B2F8-4737-82B2-38A963BD35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99908" y="5013176"/>
            <a:ext cx="566750" cy="393341"/>
          </a:xfrm>
          <a:prstGeom prst="rect">
            <a:avLst/>
          </a:prstGeom>
        </p:spPr>
      </p:pic>
      <p:cxnSp>
        <p:nvCxnSpPr>
          <p:cNvPr id="90" name="직선 연결선[R] 67">
            <a:extLst>
              <a:ext uri="{FF2B5EF4-FFF2-40B4-BE49-F238E27FC236}">
                <a16:creationId xmlns:a16="http://schemas.microsoft.com/office/drawing/2014/main" id="{CDADE0E0-5D27-49E9-9F91-986AF1CC508C}"/>
              </a:ext>
            </a:extLst>
          </p:cNvPr>
          <p:cNvCxnSpPr/>
          <p:nvPr/>
        </p:nvCxnSpPr>
        <p:spPr>
          <a:xfrm flipH="1">
            <a:off x="4079776" y="1934983"/>
            <a:ext cx="4883" cy="7452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R] 68">
            <a:extLst>
              <a:ext uri="{FF2B5EF4-FFF2-40B4-BE49-F238E27FC236}">
                <a16:creationId xmlns:a16="http://schemas.microsoft.com/office/drawing/2014/main" id="{D6A82A5C-F0B7-4468-970A-8CE1C73C2C8F}"/>
              </a:ext>
            </a:extLst>
          </p:cNvPr>
          <p:cNvCxnSpPr>
            <a:cxnSpLocks/>
          </p:cNvCxnSpPr>
          <p:nvPr/>
        </p:nvCxnSpPr>
        <p:spPr>
          <a:xfrm flipH="1">
            <a:off x="5226974" y="1941622"/>
            <a:ext cx="1" cy="35353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직선 연결선[R] 69">
            <a:extLst>
              <a:ext uri="{FF2B5EF4-FFF2-40B4-BE49-F238E27FC236}">
                <a16:creationId xmlns:a16="http://schemas.microsoft.com/office/drawing/2014/main" id="{AA018FDF-3240-421B-8767-914EF47DF6C7}"/>
              </a:ext>
            </a:extLst>
          </p:cNvPr>
          <p:cNvCxnSpPr>
            <a:cxnSpLocks/>
          </p:cNvCxnSpPr>
          <p:nvPr/>
        </p:nvCxnSpPr>
        <p:spPr>
          <a:xfrm>
            <a:off x="7574391" y="1929537"/>
            <a:ext cx="0" cy="117975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직선 연결선[R] 70">
            <a:extLst>
              <a:ext uri="{FF2B5EF4-FFF2-40B4-BE49-F238E27FC236}">
                <a16:creationId xmlns:a16="http://schemas.microsoft.com/office/drawing/2014/main" id="{050AFDCF-2A56-4FDF-B820-5F2326E0E0BC}"/>
              </a:ext>
            </a:extLst>
          </p:cNvPr>
          <p:cNvCxnSpPr>
            <a:cxnSpLocks/>
          </p:cNvCxnSpPr>
          <p:nvPr/>
        </p:nvCxnSpPr>
        <p:spPr>
          <a:xfrm flipH="1">
            <a:off x="8120683" y="1905244"/>
            <a:ext cx="1" cy="35353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R] 71">
            <a:extLst>
              <a:ext uri="{FF2B5EF4-FFF2-40B4-BE49-F238E27FC236}">
                <a16:creationId xmlns:a16="http://schemas.microsoft.com/office/drawing/2014/main" id="{208C865C-057C-45F5-9A38-235962803E77}"/>
              </a:ext>
            </a:extLst>
          </p:cNvPr>
          <p:cNvCxnSpPr>
            <a:cxnSpLocks/>
          </p:cNvCxnSpPr>
          <p:nvPr/>
        </p:nvCxnSpPr>
        <p:spPr>
          <a:xfrm flipH="1">
            <a:off x="9081139" y="1883362"/>
            <a:ext cx="1" cy="35353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5" name="모서리가 둥근 직사각형 13">
            <a:extLst>
              <a:ext uri="{FF2B5EF4-FFF2-40B4-BE49-F238E27FC236}">
                <a16:creationId xmlns:a16="http://schemas.microsoft.com/office/drawing/2014/main" id="{6486F9F5-3A9C-4560-846C-6BCA4BE89465}"/>
              </a:ext>
            </a:extLst>
          </p:cNvPr>
          <p:cNvSpPr/>
          <p:nvPr/>
        </p:nvSpPr>
        <p:spPr>
          <a:xfrm>
            <a:off x="8806507" y="5450817"/>
            <a:ext cx="792088" cy="792088"/>
          </a:xfrm>
          <a:prstGeom prst="roundRect">
            <a:avLst/>
          </a:prstGeom>
          <a:solidFill>
            <a:schemeClr val="accent2">
              <a:lumMod val="40000"/>
              <a:lumOff val="6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lumMod val="75000"/>
                    <a:lumOff val="25000"/>
                  </a:schemeClr>
                </a:solidFill>
                <a:latin typeface="Microsoft YaHei" panose="020B0503020204020204" pitchFamily="34" charset="-122"/>
                <a:ea typeface="Microsoft YaHei" panose="020B0503020204020204" pitchFamily="34" charset="-122"/>
              </a:rPr>
              <a:t>CRRC</a:t>
            </a:r>
            <a:r>
              <a:rPr kumimoji="1" lang="en-US" altLang="ko-KR" sz="1200" b="1" dirty="0">
                <a:solidFill>
                  <a:schemeClr val="tx1">
                    <a:lumMod val="75000"/>
                    <a:lumOff val="25000"/>
                  </a:schemeClr>
                </a:solidFill>
                <a:latin typeface="Microsoft YaHei" panose="020B0503020204020204" pitchFamily="34" charset="-122"/>
                <a:ea typeface="Microsoft YaHei" panose="020B0503020204020204" pitchFamily="34" charset="-122"/>
              </a:rPr>
              <a:t>MES</a:t>
            </a:r>
            <a:endParaRPr kumimoji="1" lang="ko-KR" altLang="en-US" sz="1200" b="1" dirty="0">
              <a:solidFill>
                <a:schemeClr val="tx1">
                  <a:lumMod val="75000"/>
                  <a:lumOff val="25000"/>
                </a:schemeClr>
              </a:solidFill>
              <a:latin typeface="Microsoft YaHei" panose="020B0503020204020204" pitchFamily="34" charset="-122"/>
            </a:endParaRPr>
          </a:p>
        </p:txBody>
      </p:sp>
      <p:cxnSp>
        <p:nvCxnSpPr>
          <p:cNvPr id="98" name="직선 화살표 연결선 17">
            <a:extLst>
              <a:ext uri="{FF2B5EF4-FFF2-40B4-BE49-F238E27FC236}">
                <a16:creationId xmlns:a16="http://schemas.microsoft.com/office/drawing/2014/main" id="{074DC516-6347-4163-A33C-B35E6B569366}"/>
              </a:ext>
            </a:extLst>
          </p:cNvPr>
          <p:cNvCxnSpPr>
            <a:cxnSpLocks/>
          </p:cNvCxnSpPr>
          <p:nvPr/>
        </p:nvCxnSpPr>
        <p:spPr>
          <a:xfrm>
            <a:off x="7325164" y="5517231"/>
            <a:ext cx="1321717" cy="0"/>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타원 42">
            <a:extLst>
              <a:ext uri="{FF2B5EF4-FFF2-40B4-BE49-F238E27FC236}">
                <a16:creationId xmlns:a16="http://schemas.microsoft.com/office/drawing/2014/main" id="{17ED536C-C610-462D-8100-675C3DFA19ED}"/>
              </a:ext>
            </a:extLst>
          </p:cNvPr>
          <p:cNvSpPr/>
          <p:nvPr/>
        </p:nvSpPr>
        <p:spPr>
          <a:xfrm>
            <a:off x="10118456" y="5303555"/>
            <a:ext cx="288032" cy="288032"/>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101" name="타원 43">
            <a:extLst>
              <a:ext uri="{FF2B5EF4-FFF2-40B4-BE49-F238E27FC236}">
                <a16:creationId xmlns:a16="http://schemas.microsoft.com/office/drawing/2014/main" id="{961F1FAC-EF90-4B39-AE21-5887102F86E4}"/>
              </a:ext>
            </a:extLst>
          </p:cNvPr>
          <p:cNvSpPr/>
          <p:nvPr/>
        </p:nvSpPr>
        <p:spPr>
          <a:xfrm>
            <a:off x="10158652" y="5343753"/>
            <a:ext cx="207640" cy="2076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102" name="TextBox 46">
            <a:extLst>
              <a:ext uri="{FF2B5EF4-FFF2-40B4-BE49-F238E27FC236}">
                <a16:creationId xmlns:a16="http://schemas.microsoft.com/office/drawing/2014/main" id="{9473DB71-2E06-4B35-B600-47E40BC5A708}"/>
              </a:ext>
            </a:extLst>
          </p:cNvPr>
          <p:cNvSpPr txBox="1"/>
          <p:nvPr/>
        </p:nvSpPr>
        <p:spPr>
          <a:xfrm>
            <a:off x="10030731" y="5591586"/>
            <a:ext cx="852292"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2014</a:t>
            </a:r>
            <a:r>
              <a:rPr kumimoji="1" lang="ko-KR" altLang="en-US" sz="1200" dirty="0">
                <a:latin typeface="Microsoft YaHei" panose="020B0503020204020204" pitchFamily="34" charset="-122"/>
              </a:rPr>
              <a:t>年 </a:t>
            </a:r>
            <a:r>
              <a:rPr kumimoji="1" lang="zh-CN" altLang="en-US" sz="1200" dirty="0">
                <a:latin typeface="Microsoft YaHei" panose="020B0503020204020204" pitchFamily="34" charset="-122"/>
                <a:ea typeface="Microsoft YaHei" panose="020B0503020204020204" pitchFamily="34" charset="-122"/>
              </a:rPr>
              <a:t>中车时代</a:t>
            </a:r>
            <a:r>
              <a:rPr kumimoji="1" lang="ko-KR" altLang="en-US" sz="1200" dirty="0">
                <a:latin typeface="Microsoft YaHei" panose="020B0503020204020204" pitchFamily="34" charset="-122"/>
              </a:rPr>
              <a:t> </a:t>
            </a:r>
            <a:r>
              <a:rPr kumimoji="1" lang="en-US" altLang="ko-KR" sz="1200" dirty="0">
                <a:latin typeface="Microsoft YaHei" panose="020B0503020204020204" pitchFamily="34" charset="-122"/>
                <a:ea typeface="Microsoft YaHei" panose="020B0503020204020204" pitchFamily="34" charset="-122"/>
              </a:rPr>
              <a:t>MES 1</a:t>
            </a:r>
            <a:r>
              <a:rPr kumimoji="1" lang="ko-KR" altLang="en-US" sz="1200" dirty="0">
                <a:latin typeface="Microsoft YaHei" panose="020B0503020204020204" pitchFamily="34" charset="-122"/>
              </a:rPr>
              <a:t>期</a:t>
            </a:r>
          </a:p>
        </p:txBody>
      </p:sp>
      <p:pic>
        <p:nvPicPr>
          <p:cNvPr id="103" name="图片 102">
            <a:extLst>
              <a:ext uri="{FF2B5EF4-FFF2-40B4-BE49-F238E27FC236}">
                <a16:creationId xmlns:a16="http://schemas.microsoft.com/office/drawing/2014/main" id="{991D92AA-91C8-4096-A057-E76F10839F0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841615" y="5022714"/>
            <a:ext cx="639359" cy="390700"/>
          </a:xfrm>
          <a:prstGeom prst="rect">
            <a:avLst/>
          </a:prstGeom>
        </p:spPr>
      </p:pic>
      <p:sp>
        <p:nvSpPr>
          <p:cNvPr id="96" name="타원 91">
            <a:extLst>
              <a:ext uri="{FF2B5EF4-FFF2-40B4-BE49-F238E27FC236}">
                <a16:creationId xmlns:a16="http://schemas.microsoft.com/office/drawing/2014/main" id="{AA135C61-B958-E344-AC8C-F1A7B571E586}"/>
              </a:ext>
            </a:extLst>
          </p:cNvPr>
          <p:cNvSpPr/>
          <p:nvPr/>
        </p:nvSpPr>
        <p:spPr>
          <a:xfrm>
            <a:off x="10014814" y="1628483"/>
            <a:ext cx="288032" cy="28803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97" name="타원 92">
            <a:extLst>
              <a:ext uri="{FF2B5EF4-FFF2-40B4-BE49-F238E27FC236}">
                <a16:creationId xmlns:a16="http://schemas.microsoft.com/office/drawing/2014/main" id="{B035EA34-A4DC-D841-92B1-25789D83C5F3}"/>
              </a:ext>
            </a:extLst>
          </p:cNvPr>
          <p:cNvSpPr/>
          <p:nvPr/>
        </p:nvSpPr>
        <p:spPr>
          <a:xfrm>
            <a:off x="10055010" y="1668681"/>
            <a:ext cx="207640" cy="20763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icrosoft YaHei" panose="020B0503020204020204" pitchFamily="34" charset="-122"/>
            </a:endParaRPr>
          </a:p>
        </p:txBody>
      </p:sp>
      <p:sp>
        <p:nvSpPr>
          <p:cNvPr id="99" name="TextBox 93">
            <a:extLst>
              <a:ext uri="{FF2B5EF4-FFF2-40B4-BE49-F238E27FC236}">
                <a16:creationId xmlns:a16="http://schemas.microsoft.com/office/drawing/2014/main" id="{48C7EB5D-64F7-7342-84D9-2DB657C5899E}"/>
              </a:ext>
            </a:extLst>
          </p:cNvPr>
          <p:cNvSpPr txBox="1"/>
          <p:nvPr/>
        </p:nvSpPr>
        <p:spPr>
          <a:xfrm>
            <a:off x="9691480" y="2888809"/>
            <a:ext cx="1277598" cy="646331"/>
          </a:xfrm>
          <a:prstGeom prst="rect">
            <a:avLst/>
          </a:prstGeom>
          <a:noFill/>
        </p:spPr>
        <p:txBody>
          <a:bodyPr wrap="square" rtlCol="0">
            <a:spAutoFit/>
          </a:bodyPr>
          <a:lstStyle/>
          <a:p>
            <a:r>
              <a:rPr kumimoji="1" lang="en-US" altLang="ko-KR" sz="1200" dirty="0">
                <a:latin typeface="Microsoft YaHei" panose="020B0503020204020204" pitchFamily="34" charset="-122"/>
                <a:ea typeface="Microsoft YaHei" panose="020B0503020204020204" pitchFamily="34" charset="-122"/>
              </a:rPr>
              <a:t>20</a:t>
            </a:r>
            <a:r>
              <a:rPr kumimoji="1" lang="en-US" altLang="zh-CN" sz="1200" dirty="0">
                <a:latin typeface="Microsoft YaHei" panose="020B0503020204020204" pitchFamily="34" charset="-122"/>
                <a:ea typeface="Microsoft YaHei" panose="020B0503020204020204" pitchFamily="34" charset="-122"/>
              </a:rPr>
              <a:t>20</a:t>
            </a:r>
            <a:r>
              <a:rPr kumimoji="1" lang="ko-KR" altLang="en-US" sz="1200" dirty="0" err="1">
                <a:latin typeface="Microsoft YaHei" panose="020B0503020204020204" pitchFamily="34" charset="-122"/>
              </a:rPr>
              <a:t>年</a:t>
            </a:r>
            <a:r>
              <a:rPr kumimoji="1" lang="ko-KR" altLang="en-US" sz="1200" dirty="0">
                <a:latin typeface="Microsoft YaHei" panose="020B0503020204020204" pitchFamily="34" charset="-122"/>
              </a:rPr>
              <a:t> </a:t>
            </a:r>
            <a:endParaRPr kumimoji="1" lang="en-US" altLang="ko-KR"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售后服务中心</a:t>
            </a:r>
            <a:endParaRPr kumimoji="1" lang="en-US" altLang="zh-CN" sz="1200" dirty="0">
              <a:latin typeface="Microsoft YaHei" panose="020B0503020204020204" pitchFamily="34" charset="-122"/>
              <a:ea typeface="Microsoft YaHei" panose="020B0503020204020204" pitchFamily="34" charset="-122"/>
            </a:endParaRPr>
          </a:p>
          <a:p>
            <a:r>
              <a:rPr kumimoji="1" lang="en-US" altLang="ko-KR" sz="1200" dirty="0">
                <a:latin typeface="Microsoft YaHei" panose="020B0503020204020204" pitchFamily="34" charset="-122"/>
                <a:ea typeface="Microsoft YaHei" panose="020B0503020204020204" pitchFamily="34" charset="-122"/>
              </a:rPr>
              <a:t>OES</a:t>
            </a:r>
            <a:r>
              <a:rPr kumimoji="1" lang="ko-KR" altLang="en-US" sz="1200" dirty="0">
                <a:latin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3</a:t>
            </a:r>
            <a:r>
              <a:rPr kumimoji="1" lang="zh-CN" altLang="en-US" sz="1200" dirty="0">
                <a:latin typeface="Microsoft YaHei" panose="020B0503020204020204" pitchFamily="34" charset="-122"/>
                <a:ea typeface="Microsoft YaHei" panose="020B0503020204020204" pitchFamily="34" charset="-122"/>
              </a:rPr>
              <a:t>期项目</a:t>
            </a:r>
            <a:endParaRPr kumimoji="1" lang="ko-KR" altLang="en-US" sz="1200" dirty="0">
              <a:latin typeface="Microsoft YaHei" panose="020B0503020204020204" pitchFamily="34" charset="-122"/>
            </a:endParaRPr>
          </a:p>
        </p:txBody>
      </p:sp>
      <p:cxnSp>
        <p:nvCxnSpPr>
          <p:cNvPr id="104" name="직선 연결선[R] 71">
            <a:extLst>
              <a:ext uri="{FF2B5EF4-FFF2-40B4-BE49-F238E27FC236}">
                <a16:creationId xmlns:a16="http://schemas.microsoft.com/office/drawing/2014/main" id="{972C903F-6DD8-CF41-98C1-2A6041F0D5AA}"/>
              </a:ext>
            </a:extLst>
          </p:cNvPr>
          <p:cNvCxnSpPr>
            <a:cxnSpLocks/>
          </p:cNvCxnSpPr>
          <p:nvPr/>
        </p:nvCxnSpPr>
        <p:spPr>
          <a:xfrm flipH="1">
            <a:off x="10158830" y="1870111"/>
            <a:ext cx="1" cy="10336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715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57D560-8E0E-684C-B138-D942E7292BBB}"/>
              </a:ext>
            </a:extLst>
          </p:cNvPr>
          <p:cNvSpPr txBox="1"/>
          <p:nvPr/>
        </p:nvSpPr>
        <p:spPr>
          <a:xfrm>
            <a:off x="472847" y="490217"/>
            <a:ext cx="635205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主要案例介绍 </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 </a:t>
            </a:r>
            <a:r>
              <a:rPr kumimoji="0" lang="ko-KR" altLang="en-US" sz="2400" b="1" i="0" u="none" strike="noStrike" kern="0" cap="none" spc="0" normalizeH="0" baseline="0" noProof="0" dirty="0" err="1">
                <a:ln>
                  <a:noFill/>
                </a:ln>
                <a:solidFill>
                  <a:srgbClr val="0E548C"/>
                </a:solidFill>
                <a:effectLst/>
                <a:uLnTx/>
                <a:uFillTx/>
                <a:latin typeface="Microsoft YaHei" panose="020B0503020204020204" pitchFamily="34" charset="-122"/>
                <a:ea typeface="Microsoft YaHei" panose="020B0503020204020204" pitchFamily="34" charset="-122"/>
                <a:sym typeface="等线"/>
              </a:rPr>
              <a:t>株洲</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中车</a:t>
            </a:r>
            <a:r>
              <a:rPr kumimoji="0" lang="ko-KR" altLang="en-US" sz="2400" b="1" i="0" u="none" strike="noStrike" kern="0" cap="none" spc="0" normalizeH="0" baseline="0" noProof="0" dirty="0" err="1">
                <a:ln>
                  <a:noFill/>
                </a:ln>
                <a:solidFill>
                  <a:srgbClr val="0E548C"/>
                </a:solidFill>
                <a:effectLst/>
                <a:uLnTx/>
                <a:uFillTx/>
                <a:latin typeface="Microsoft YaHei" panose="020B0503020204020204" pitchFamily="34" charset="-122"/>
                <a:ea typeface="Microsoft YaHei" panose="020B0503020204020204" pitchFamily="34" charset="-122"/>
                <a:sym typeface="等线"/>
              </a:rPr>
              <a:t>汽车事业部</a:t>
            </a:r>
            <a:r>
              <a:rPr kumimoji="0" lang="en-US" altLang="ko-KR"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MES</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构建</a:t>
            </a:r>
          </a:p>
        </p:txBody>
      </p:sp>
      <p:sp>
        <p:nvSpPr>
          <p:cNvPr id="5" name="文本框 4">
            <a:extLst>
              <a:ext uri="{FF2B5EF4-FFF2-40B4-BE49-F238E27FC236}">
                <a16:creationId xmlns:a16="http://schemas.microsoft.com/office/drawing/2014/main" id="{4A7859DF-4DD4-4042-9641-208ACC8DA9A0}"/>
              </a:ext>
            </a:extLst>
          </p:cNvPr>
          <p:cNvSpPr txBox="1"/>
          <p:nvPr/>
        </p:nvSpPr>
        <p:spPr>
          <a:xfrm>
            <a:off x="472848" y="1059843"/>
            <a:ext cx="7645240" cy="14927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90500" indent="-190500">
              <a:lnSpc>
                <a:spcPct val="130000"/>
              </a:lnSpc>
              <a:buFont typeface="Arial" panose="020B0604020202020204" pitchFamily="34" charset="0"/>
              <a:buChar char="•"/>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中车时代电气的汽车事业部主要生产新能源汽车行业的核心零部件</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电机和电控</a:t>
            </a: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时代电气生产高铁使用的高压半导体</a:t>
            </a:r>
            <a:r>
              <a:rPr kumimoji="0" lang="ko-Kore-KR"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IGBT, </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新能源使用的电动汽车的核心零部件，具有行业竞争力</a:t>
            </a: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中车时代电气的汽车事业部是中国轨道交通发展的一环，为大量生产新能源汽车核心零部件，汽车事业部建立了新工厂，并为了满足对生产制造的管理要求而导入了专业的 </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MES</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 系统</a:t>
            </a:r>
            <a:endParaRPr kumimoji="0" lang="ko-Kore-KR"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sp>
        <p:nvSpPr>
          <p:cNvPr id="6" name="圆角矩形 5">
            <a:extLst>
              <a:ext uri="{FF2B5EF4-FFF2-40B4-BE49-F238E27FC236}">
                <a16:creationId xmlns:a16="http://schemas.microsoft.com/office/drawing/2014/main" id="{32D092F5-F1A8-E648-89E2-488067DAEEA2}"/>
              </a:ext>
            </a:extLst>
          </p:cNvPr>
          <p:cNvSpPr/>
          <p:nvPr/>
        </p:nvSpPr>
        <p:spPr>
          <a:xfrm>
            <a:off x="559596" y="2887453"/>
            <a:ext cx="2084199" cy="461664"/>
          </a:xfrm>
          <a:prstGeom prst="roundRect">
            <a:avLst>
              <a:gd name="adj" fmla="val 50000"/>
            </a:avLst>
          </a:prstGeom>
          <a:solidFill>
            <a:srgbClr val="3075A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等线"/>
              </a:rPr>
              <a:t>背景及效果</a:t>
            </a:r>
          </a:p>
        </p:txBody>
      </p:sp>
      <p:sp>
        <p:nvSpPr>
          <p:cNvPr id="7" name="文本框 6">
            <a:extLst>
              <a:ext uri="{FF2B5EF4-FFF2-40B4-BE49-F238E27FC236}">
                <a16:creationId xmlns:a16="http://schemas.microsoft.com/office/drawing/2014/main" id="{D6641EC2-7B9C-3647-B1D9-7E1AE6DC0B05}"/>
              </a:ext>
            </a:extLst>
          </p:cNvPr>
          <p:cNvSpPr txBox="1"/>
          <p:nvPr/>
        </p:nvSpPr>
        <p:spPr>
          <a:xfrm>
            <a:off x="642631" y="3514009"/>
            <a:ext cx="10995063" cy="14927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30000"/>
              </a:lnSpc>
              <a:buFont typeface="Wingdings" pitchFamily="2" charset="2"/>
              <a:buChar char="Ø"/>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历经</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9</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个月期间微迅投入</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OO</a:t>
            </a:r>
            <a:r>
              <a:rPr kumimoji="0" lang="ko-Kore-KR"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MM</a:t>
            </a:r>
            <a:endParaRPr kumimoji="0" lang="ko-Kore-KR"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电机、电控、</a:t>
            </a:r>
            <a:r>
              <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SMT</a:t>
            </a:r>
            <a:r>
              <a:rPr kumimoji="0" lang="ko-KR"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sym typeface="等线"/>
              </a:rPr>
              <a:t> </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生产线是构建系统的范围</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电机、电控的 </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OPC</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  </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I/F</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 及 </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SMT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 设备 </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I/F</a:t>
            </a: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为实现生产现场的自动化生产，打通了各相关系统来实现集成化管理，奠定智能化工厂的基础</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支持符合汽车行业特性的追溯体系、并在追溯体系之上绑定品质信息来确保品质的追溯，且支持设备管理的业务</a:t>
            </a:r>
          </a:p>
        </p:txBody>
      </p:sp>
      <p:sp>
        <p:nvSpPr>
          <p:cNvPr id="9" name="모서리가 둥근 직사각형 23">
            <a:extLst>
              <a:ext uri="{FF2B5EF4-FFF2-40B4-BE49-F238E27FC236}">
                <a16:creationId xmlns:a16="http://schemas.microsoft.com/office/drawing/2014/main" id="{E971E562-0DFE-1247-9AE5-33A97862D740}"/>
              </a:ext>
            </a:extLst>
          </p:cNvPr>
          <p:cNvSpPr/>
          <p:nvPr/>
        </p:nvSpPr>
        <p:spPr>
          <a:xfrm>
            <a:off x="3085815" y="5255663"/>
            <a:ext cx="8439461" cy="1125689"/>
          </a:xfrm>
          <a:prstGeom prst="roundRect">
            <a:avLst>
              <a:gd name="adj" fmla="val 16667"/>
            </a:avLst>
          </a:prstGeom>
          <a:solidFill>
            <a:srgbClr val="C7E2F9">
              <a:alpha val="50000"/>
            </a:srgbClr>
          </a:solidFill>
          <a:ln w="12700" cap="flat">
            <a:solidFill>
              <a:srgbClr val="9DC3E6"/>
            </a:solidFill>
            <a:prstDash val="sysDash"/>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200">
                <a:solidFill>
                  <a:srgbClr val="FFFFFF"/>
                </a:solidFill>
                <a:latin typeface="Microsoft YaHei"/>
                <a:ea typeface="Microsoft YaHei"/>
                <a:cs typeface="Microsoft YaHei"/>
                <a:sym typeface="Microsoft YaHei"/>
              </a:defRPr>
            </a:pPr>
            <a:endPar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nvGrpSpPr>
          <p:cNvPr id="10" name="모서리가 둥근 직사각형 24">
            <a:extLst>
              <a:ext uri="{FF2B5EF4-FFF2-40B4-BE49-F238E27FC236}">
                <a16:creationId xmlns:a16="http://schemas.microsoft.com/office/drawing/2014/main" id="{6A7E76FA-77B9-E548-883F-327B838A5F21}"/>
              </a:ext>
            </a:extLst>
          </p:cNvPr>
          <p:cNvGrpSpPr/>
          <p:nvPr/>
        </p:nvGrpSpPr>
        <p:grpSpPr>
          <a:xfrm>
            <a:off x="4519385" y="5494202"/>
            <a:ext cx="1466380" cy="353145"/>
            <a:chOff x="0" y="0"/>
            <a:chExt cx="684076" cy="321040"/>
          </a:xfrm>
        </p:grpSpPr>
        <p:sp>
          <p:nvSpPr>
            <p:cNvPr id="11" name="圆角矩形">
              <a:extLst>
                <a:ext uri="{FF2B5EF4-FFF2-40B4-BE49-F238E27FC236}">
                  <a16:creationId xmlns:a16="http://schemas.microsoft.com/office/drawing/2014/main" id="{E21C1849-4CEC-EB4F-98E5-5D395812B10F}"/>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2" name="MES">
              <a:extLst>
                <a:ext uri="{FF2B5EF4-FFF2-40B4-BE49-F238E27FC236}">
                  <a16:creationId xmlns:a16="http://schemas.microsoft.com/office/drawing/2014/main" id="{D4AE42A2-1C13-1443-AA7E-AB84206A14E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a:t>
              </a:r>
              <a:r>
                <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MES</a:t>
              </a:r>
            </a:p>
          </p:txBody>
        </p:sp>
      </p:grpSp>
      <p:grpSp>
        <p:nvGrpSpPr>
          <p:cNvPr id="13" name="모서리가 둥근 직사각형 25">
            <a:extLst>
              <a:ext uri="{FF2B5EF4-FFF2-40B4-BE49-F238E27FC236}">
                <a16:creationId xmlns:a16="http://schemas.microsoft.com/office/drawing/2014/main" id="{6BB77F49-DDFC-6044-89F3-910D20FFB74E}"/>
              </a:ext>
            </a:extLst>
          </p:cNvPr>
          <p:cNvGrpSpPr/>
          <p:nvPr/>
        </p:nvGrpSpPr>
        <p:grpSpPr>
          <a:xfrm>
            <a:off x="6246645" y="5494202"/>
            <a:ext cx="1466383" cy="353145"/>
            <a:chOff x="0" y="0"/>
            <a:chExt cx="684076" cy="321040"/>
          </a:xfrm>
        </p:grpSpPr>
        <p:sp>
          <p:nvSpPr>
            <p:cNvPr id="14" name="圆角矩形">
              <a:extLst>
                <a:ext uri="{FF2B5EF4-FFF2-40B4-BE49-F238E27FC236}">
                  <a16:creationId xmlns:a16="http://schemas.microsoft.com/office/drawing/2014/main" id="{4E22EA65-AD6A-9C44-A0DC-0E46E77EA1E8}"/>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5" name="Mobile">
              <a:extLst>
                <a:ext uri="{FF2B5EF4-FFF2-40B4-BE49-F238E27FC236}">
                  <a16:creationId xmlns:a16="http://schemas.microsoft.com/office/drawing/2014/main" id="{AFE486B4-1CFA-1345-B931-30B5FE576B53}"/>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X-SCADA</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6" name="모서리가 둥근 직사각형 26">
            <a:extLst>
              <a:ext uri="{FF2B5EF4-FFF2-40B4-BE49-F238E27FC236}">
                <a16:creationId xmlns:a16="http://schemas.microsoft.com/office/drawing/2014/main" id="{323F440C-E3BD-4944-A9E9-8ECB1EAB74CD}"/>
              </a:ext>
            </a:extLst>
          </p:cNvPr>
          <p:cNvGrpSpPr/>
          <p:nvPr/>
        </p:nvGrpSpPr>
        <p:grpSpPr>
          <a:xfrm>
            <a:off x="7973908" y="5494202"/>
            <a:ext cx="1466383" cy="353145"/>
            <a:chOff x="0" y="0"/>
            <a:chExt cx="684076" cy="321040"/>
          </a:xfrm>
        </p:grpSpPr>
        <p:sp>
          <p:nvSpPr>
            <p:cNvPr id="17" name="圆角矩形">
              <a:extLst>
                <a:ext uri="{FF2B5EF4-FFF2-40B4-BE49-F238E27FC236}">
                  <a16:creationId xmlns:a16="http://schemas.microsoft.com/office/drawing/2014/main" id="{AAF0630C-F8AF-CA4A-9163-EC269D379C0E}"/>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8" name="Kanban">
              <a:extLst>
                <a:ext uri="{FF2B5EF4-FFF2-40B4-BE49-F238E27FC236}">
                  <a16:creationId xmlns:a16="http://schemas.microsoft.com/office/drawing/2014/main" id="{2A2543E7-1231-654C-87FF-E40F533511F7}"/>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X-Monitoring</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9" name="모서리가 둥근 직사각형 27">
            <a:extLst>
              <a:ext uri="{FF2B5EF4-FFF2-40B4-BE49-F238E27FC236}">
                <a16:creationId xmlns:a16="http://schemas.microsoft.com/office/drawing/2014/main" id="{477CE605-05BB-054D-8FDC-8FB7D233B706}"/>
              </a:ext>
            </a:extLst>
          </p:cNvPr>
          <p:cNvGrpSpPr/>
          <p:nvPr/>
        </p:nvGrpSpPr>
        <p:grpSpPr>
          <a:xfrm>
            <a:off x="9701170" y="5494202"/>
            <a:ext cx="1466383" cy="353145"/>
            <a:chOff x="0" y="0"/>
            <a:chExt cx="684076" cy="321040"/>
          </a:xfrm>
        </p:grpSpPr>
        <p:sp>
          <p:nvSpPr>
            <p:cNvPr id="20" name="圆角矩形">
              <a:extLst>
                <a:ext uri="{FF2B5EF4-FFF2-40B4-BE49-F238E27FC236}">
                  <a16:creationId xmlns:a16="http://schemas.microsoft.com/office/drawing/2014/main" id="{143CC368-C66A-5F4F-A7B1-430B3DAF8362}"/>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21" name="Report">
              <a:extLst>
                <a:ext uri="{FF2B5EF4-FFF2-40B4-BE49-F238E27FC236}">
                  <a16:creationId xmlns:a16="http://schemas.microsoft.com/office/drawing/2014/main" id="{77052B77-7DA3-C845-AFE9-773D3AC12A7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Report</a:t>
              </a:r>
              <a:r>
                <a:rPr kumimoji="0" lang="en-US" altLang="ko-KR"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(X-MES)</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sp>
        <p:nvSpPr>
          <p:cNvPr id="22" name="TextBox 190">
            <a:extLst>
              <a:ext uri="{FF2B5EF4-FFF2-40B4-BE49-F238E27FC236}">
                <a16:creationId xmlns:a16="http://schemas.microsoft.com/office/drawing/2014/main" id="{5D06ACB2-2189-B640-A622-EE340D9C6F91}"/>
              </a:ext>
            </a:extLst>
          </p:cNvPr>
          <p:cNvSpPr txBox="1"/>
          <p:nvPr/>
        </p:nvSpPr>
        <p:spPr>
          <a:xfrm>
            <a:off x="4875326" y="5944676"/>
            <a:ext cx="754497"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制造管理</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3" name="TextBox 191">
            <a:extLst>
              <a:ext uri="{FF2B5EF4-FFF2-40B4-BE49-F238E27FC236}">
                <a16:creationId xmlns:a16="http://schemas.microsoft.com/office/drawing/2014/main" id="{ED2BC311-EFCE-824B-B5C9-59E4D53C2DE0}"/>
              </a:ext>
            </a:extLst>
          </p:cNvPr>
          <p:cNvSpPr txBox="1"/>
          <p:nvPr/>
        </p:nvSpPr>
        <p:spPr>
          <a:xfrm>
            <a:off x="6411210" y="5944676"/>
            <a:ext cx="1057400"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a:sym typeface="Microsoft YaHei"/>
              </a:rPr>
              <a:t>设备</a:t>
            </a:r>
            <a:r>
              <a:rPr kumimoji="0" lang="ko-KR" altLang="en-US" sz="1400" b="0" i="0" u="none" strike="noStrike" kern="0" cap="none" spc="0" normalizeH="0" baseline="0" noProof="0" dirty="0">
                <a:ln>
                  <a:noFill/>
                </a:ln>
                <a:solidFill>
                  <a:srgbClr val="2F76AA"/>
                </a:solidFill>
                <a:effectLst/>
                <a:uLnTx/>
                <a:uFillTx/>
                <a:latin typeface="Microsoft YaHei" panose="020B0503020204020204" pitchFamily="34" charset="-122"/>
                <a:sym typeface="Microsoft YaHei"/>
              </a:rPr>
              <a:t> </a:t>
            </a:r>
            <a:r>
              <a:rPr kumimoji="0" lang="en-US" altLang="ko-KR"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I/F</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4" name="TextBox 192">
            <a:extLst>
              <a:ext uri="{FF2B5EF4-FFF2-40B4-BE49-F238E27FC236}">
                <a16:creationId xmlns:a16="http://schemas.microsoft.com/office/drawing/2014/main" id="{98785011-FBF0-4646-9ADE-3189207CBF08}"/>
              </a:ext>
            </a:extLst>
          </p:cNvPr>
          <p:cNvSpPr txBox="1"/>
          <p:nvPr/>
        </p:nvSpPr>
        <p:spPr>
          <a:xfrm>
            <a:off x="8633046" y="5944676"/>
            <a:ext cx="395424"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监控</a:t>
            </a:r>
          </a:p>
        </p:txBody>
      </p:sp>
      <p:sp>
        <p:nvSpPr>
          <p:cNvPr id="25" name="TextBox 193">
            <a:extLst>
              <a:ext uri="{FF2B5EF4-FFF2-40B4-BE49-F238E27FC236}">
                <a16:creationId xmlns:a16="http://schemas.microsoft.com/office/drawing/2014/main" id="{C20DFA0C-A456-7E4D-A148-D62B566766EA}"/>
              </a:ext>
            </a:extLst>
          </p:cNvPr>
          <p:cNvSpPr txBox="1"/>
          <p:nvPr/>
        </p:nvSpPr>
        <p:spPr>
          <a:xfrm>
            <a:off x="10242601" y="5944676"/>
            <a:ext cx="395424"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报告</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8" name="圆角矩形 7">
            <a:extLst>
              <a:ext uri="{FF2B5EF4-FFF2-40B4-BE49-F238E27FC236}">
                <a16:creationId xmlns:a16="http://schemas.microsoft.com/office/drawing/2014/main" id="{27F4458C-92F4-E544-897C-B7BAB2783023}"/>
              </a:ext>
            </a:extLst>
          </p:cNvPr>
          <p:cNvSpPr/>
          <p:nvPr/>
        </p:nvSpPr>
        <p:spPr>
          <a:xfrm>
            <a:off x="3111076" y="5616514"/>
            <a:ext cx="1510622" cy="461664"/>
          </a:xfrm>
          <a:prstGeom prst="roundRect">
            <a:avLst>
              <a:gd name="adj" fmla="val 50000"/>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等线"/>
              </a:rPr>
              <a:t>适用型号</a:t>
            </a:r>
          </a:p>
        </p:txBody>
      </p:sp>
    </p:spTree>
    <p:extLst>
      <p:ext uri="{BB962C8B-B14F-4D97-AF65-F5344CB8AC3E}">
        <p14:creationId xmlns:p14="http://schemas.microsoft.com/office/powerpoint/2010/main" val="3870700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57D560-8E0E-684C-B138-D942E7292BBB}"/>
              </a:ext>
            </a:extLst>
          </p:cNvPr>
          <p:cNvSpPr txBox="1"/>
          <p:nvPr/>
        </p:nvSpPr>
        <p:spPr>
          <a:xfrm>
            <a:off x="472847" y="490217"/>
            <a:ext cx="499110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主要案例介绍 </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 </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宁波中车</a:t>
            </a:r>
            <a:r>
              <a:rPr kumimoji="0" lang="en-US" altLang="ko-KR"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咨询项目</a:t>
            </a:r>
            <a:r>
              <a:rPr kumimoji="0" lang="en-US" altLang="ko-KR"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a:t>
            </a:r>
            <a:endPar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endParaRPr>
          </a:p>
        </p:txBody>
      </p:sp>
      <p:sp>
        <p:nvSpPr>
          <p:cNvPr id="6" name="圆角矩形 5">
            <a:extLst>
              <a:ext uri="{FF2B5EF4-FFF2-40B4-BE49-F238E27FC236}">
                <a16:creationId xmlns:a16="http://schemas.microsoft.com/office/drawing/2014/main" id="{32D092F5-F1A8-E648-89E2-488067DAEEA2}"/>
              </a:ext>
            </a:extLst>
          </p:cNvPr>
          <p:cNvSpPr/>
          <p:nvPr/>
        </p:nvSpPr>
        <p:spPr>
          <a:xfrm>
            <a:off x="559596" y="2887453"/>
            <a:ext cx="2084199" cy="461664"/>
          </a:xfrm>
          <a:prstGeom prst="roundRect">
            <a:avLst>
              <a:gd name="adj" fmla="val 50000"/>
            </a:avLst>
          </a:prstGeom>
          <a:solidFill>
            <a:srgbClr val="3075A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等线"/>
              </a:rPr>
              <a:t>实施内容及效果</a:t>
            </a:r>
          </a:p>
        </p:txBody>
      </p:sp>
      <p:sp>
        <p:nvSpPr>
          <p:cNvPr id="9" name="모서리가 둥근 직사각형 23">
            <a:extLst>
              <a:ext uri="{FF2B5EF4-FFF2-40B4-BE49-F238E27FC236}">
                <a16:creationId xmlns:a16="http://schemas.microsoft.com/office/drawing/2014/main" id="{E971E562-0DFE-1247-9AE5-33A97862D740}"/>
              </a:ext>
            </a:extLst>
          </p:cNvPr>
          <p:cNvSpPr/>
          <p:nvPr/>
        </p:nvSpPr>
        <p:spPr>
          <a:xfrm>
            <a:off x="3085815" y="5255663"/>
            <a:ext cx="8439461" cy="1125689"/>
          </a:xfrm>
          <a:prstGeom prst="roundRect">
            <a:avLst>
              <a:gd name="adj" fmla="val 16667"/>
            </a:avLst>
          </a:prstGeom>
          <a:solidFill>
            <a:srgbClr val="C7E2F9">
              <a:alpha val="50000"/>
            </a:srgbClr>
          </a:solidFill>
          <a:ln w="12700" cap="flat">
            <a:solidFill>
              <a:srgbClr val="9DC3E6"/>
            </a:solidFill>
            <a:prstDash val="sysDash"/>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200">
                <a:solidFill>
                  <a:srgbClr val="FFFFFF"/>
                </a:solidFill>
                <a:latin typeface="Microsoft YaHei"/>
                <a:ea typeface="Microsoft YaHei"/>
                <a:cs typeface="Microsoft YaHei"/>
                <a:sym typeface="Microsoft YaHei"/>
              </a:defRPr>
            </a:pPr>
            <a:endPar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nvGrpSpPr>
          <p:cNvPr id="10" name="모서리가 둥근 직사각형 24">
            <a:extLst>
              <a:ext uri="{FF2B5EF4-FFF2-40B4-BE49-F238E27FC236}">
                <a16:creationId xmlns:a16="http://schemas.microsoft.com/office/drawing/2014/main" id="{6A7E76FA-77B9-E548-883F-327B838A5F21}"/>
              </a:ext>
            </a:extLst>
          </p:cNvPr>
          <p:cNvGrpSpPr/>
          <p:nvPr/>
        </p:nvGrpSpPr>
        <p:grpSpPr>
          <a:xfrm>
            <a:off x="4519385" y="5494202"/>
            <a:ext cx="1466380" cy="353145"/>
            <a:chOff x="0" y="0"/>
            <a:chExt cx="684076" cy="321040"/>
          </a:xfrm>
        </p:grpSpPr>
        <p:sp>
          <p:nvSpPr>
            <p:cNvPr id="11" name="圆角矩形">
              <a:extLst>
                <a:ext uri="{FF2B5EF4-FFF2-40B4-BE49-F238E27FC236}">
                  <a16:creationId xmlns:a16="http://schemas.microsoft.com/office/drawing/2014/main" id="{E21C1849-4CEC-EB4F-98E5-5D395812B10F}"/>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2" name="MES">
              <a:extLst>
                <a:ext uri="{FF2B5EF4-FFF2-40B4-BE49-F238E27FC236}">
                  <a16:creationId xmlns:a16="http://schemas.microsoft.com/office/drawing/2014/main" id="{D4AE42A2-1C13-1443-AA7E-AB84206A14E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Process</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3" name="모서리가 둥근 직사각형 25">
            <a:extLst>
              <a:ext uri="{FF2B5EF4-FFF2-40B4-BE49-F238E27FC236}">
                <a16:creationId xmlns:a16="http://schemas.microsoft.com/office/drawing/2014/main" id="{6BB77F49-DDFC-6044-89F3-910D20FFB74E}"/>
              </a:ext>
            </a:extLst>
          </p:cNvPr>
          <p:cNvGrpSpPr/>
          <p:nvPr/>
        </p:nvGrpSpPr>
        <p:grpSpPr>
          <a:xfrm>
            <a:off x="6246645" y="5494202"/>
            <a:ext cx="1466383" cy="353145"/>
            <a:chOff x="0" y="0"/>
            <a:chExt cx="684076" cy="321040"/>
          </a:xfrm>
        </p:grpSpPr>
        <p:sp>
          <p:nvSpPr>
            <p:cNvPr id="14" name="圆角矩形">
              <a:extLst>
                <a:ext uri="{FF2B5EF4-FFF2-40B4-BE49-F238E27FC236}">
                  <a16:creationId xmlns:a16="http://schemas.microsoft.com/office/drawing/2014/main" id="{4E22EA65-AD6A-9C44-A0DC-0E46E77EA1E8}"/>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5" name="Mobile">
              <a:extLst>
                <a:ext uri="{FF2B5EF4-FFF2-40B4-BE49-F238E27FC236}">
                  <a16:creationId xmlns:a16="http://schemas.microsoft.com/office/drawing/2014/main" id="{AFE486B4-1CFA-1345-B931-30B5FE576B53}"/>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Information</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sp>
        <p:nvSpPr>
          <p:cNvPr id="22" name="TextBox 190">
            <a:extLst>
              <a:ext uri="{FF2B5EF4-FFF2-40B4-BE49-F238E27FC236}">
                <a16:creationId xmlns:a16="http://schemas.microsoft.com/office/drawing/2014/main" id="{5D06ACB2-2189-B640-A622-EE340D9C6F91}"/>
              </a:ext>
            </a:extLst>
          </p:cNvPr>
          <p:cNvSpPr txBox="1"/>
          <p:nvPr/>
        </p:nvSpPr>
        <p:spPr>
          <a:xfrm>
            <a:off x="4785561" y="5944676"/>
            <a:ext cx="934033"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业务标准化</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3" name="TextBox 191">
            <a:extLst>
              <a:ext uri="{FF2B5EF4-FFF2-40B4-BE49-F238E27FC236}">
                <a16:creationId xmlns:a16="http://schemas.microsoft.com/office/drawing/2014/main" id="{ED2BC311-EFCE-824B-B5C9-59E4D53C2DE0}"/>
              </a:ext>
            </a:extLst>
          </p:cNvPr>
          <p:cNvSpPr txBox="1"/>
          <p:nvPr/>
        </p:nvSpPr>
        <p:spPr>
          <a:xfrm>
            <a:off x="6508006" y="5944676"/>
            <a:ext cx="934033"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信息规格化</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8" name="圆角矩形 7">
            <a:extLst>
              <a:ext uri="{FF2B5EF4-FFF2-40B4-BE49-F238E27FC236}">
                <a16:creationId xmlns:a16="http://schemas.microsoft.com/office/drawing/2014/main" id="{27F4458C-92F4-E544-897C-B7BAB2783023}"/>
              </a:ext>
            </a:extLst>
          </p:cNvPr>
          <p:cNvSpPr/>
          <p:nvPr/>
        </p:nvSpPr>
        <p:spPr>
          <a:xfrm>
            <a:off x="3111076" y="5616514"/>
            <a:ext cx="1510622" cy="461664"/>
          </a:xfrm>
          <a:prstGeom prst="roundRect">
            <a:avLst>
              <a:gd name="adj" fmla="val 50000"/>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等线"/>
              </a:rPr>
              <a:t>适用型号</a:t>
            </a:r>
          </a:p>
        </p:txBody>
      </p:sp>
      <p:sp>
        <p:nvSpPr>
          <p:cNvPr id="27" name="文本框 26">
            <a:extLst>
              <a:ext uri="{FF2B5EF4-FFF2-40B4-BE49-F238E27FC236}">
                <a16:creationId xmlns:a16="http://schemas.microsoft.com/office/drawing/2014/main" id="{C2A33584-0F42-C04F-9547-5798179ED20D}"/>
              </a:ext>
            </a:extLst>
          </p:cNvPr>
          <p:cNvSpPr txBox="1"/>
          <p:nvPr/>
        </p:nvSpPr>
        <p:spPr>
          <a:xfrm>
            <a:off x="472847" y="1059843"/>
            <a:ext cx="8036972" cy="1212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90500" indent="-190500">
              <a:lnSpc>
                <a:spcPct val="130000"/>
              </a:lnSpc>
              <a:buFont typeface="Arial" panose="020B0604020202020204" pitchFamily="34" charset="0"/>
              <a:buChar char="•"/>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宁波中车时代传感技术有限公司主产使用在高铁列车的传感器与测量装置、真空便器、安全门等</a:t>
            </a:r>
            <a:endPar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以高压电机类产品为核心，使用在新能源汽车的</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OO</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产品也是核心事业之一</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为实现基于中车时代电气标准体系化流程的制造现场的革新，而考虑导入</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MES</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系统，并在</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MES</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导入之前，提前通过 </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PI</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 进行了对于制造业务流程的标准化及代码等主数据信息的规格化</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sp>
        <p:nvSpPr>
          <p:cNvPr id="28" name="文本框 27">
            <a:extLst>
              <a:ext uri="{FF2B5EF4-FFF2-40B4-BE49-F238E27FC236}">
                <a16:creationId xmlns:a16="http://schemas.microsoft.com/office/drawing/2014/main" id="{EC6E6FE6-649D-EA44-BE89-B8F40E31C20F}"/>
              </a:ext>
            </a:extLst>
          </p:cNvPr>
          <p:cNvSpPr txBox="1"/>
          <p:nvPr/>
        </p:nvSpPr>
        <p:spPr>
          <a:xfrm>
            <a:off x="642631" y="3514009"/>
            <a:ext cx="10995063" cy="14927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30000"/>
              </a:lnSpc>
              <a:buFont typeface="Wingdings" pitchFamily="2" charset="2"/>
              <a:buChar char="Ø"/>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历经</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3</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个月期间微迅投入</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OO</a:t>
            </a:r>
            <a:r>
              <a:rPr kumimoji="0" lang="ko-Kore-KR"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MM</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的专业的咨询顾问团队</a:t>
            </a:r>
            <a:endParaRPr kumimoji="0" lang="ko-Kore-KR"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调研分析了生产计划、物料物流、工序、品质、设备等部分的当前业务，并重新定义了运营业务及制造业务的流程</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为了有效导入</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MES</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，建立了代码类</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产品、物料、品质、设备、工序</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主数据信息的体系化规定</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对于运营端业务进行了标准化分析，并对计划端业务进行了流程梳理并输出了相关文档</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对于现场计划与工序运营步骤、品质管理流程等进行了</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Level</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 </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1</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3</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层级的标准化整理，并对</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MES</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构建的核心点给出了批注</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spTree>
    <p:extLst>
      <p:ext uri="{BB962C8B-B14F-4D97-AF65-F5344CB8AC3E}">
        <p14:creationId xmlns:p14="http://schemas.microsoft.com/office/powerpoint/2010/main" val="31411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57D560-8E0E-684C-B138-D942E7292BBB}"/>
              </a:ext>
            </a:extLst>
          </p:cNvPr>
          <p:cNvSpPr txBox="1"/>
          <p:nvPr/>
        </p:nvSpPr>
        <p:spPr>
          <a:xfrm>
            <a:off x="472847" y="490217"/>
            <a:ext cx="607634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主要案例介绍 </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 </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株洲中车制造中心</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(Mobile)</a:t>
            </a:r>
            <a:endPar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endParaRPr>
          </a:p>
        </p:txBody>
      </p:sp>
      <p:sp>
        <p:nvSpPr>
          <p:cNvPr id="6" name="圆角矩形 5">
            <a:extLst>
              <a:ext uri="{FF2B5EF4-FFF2-40B4-BE49-F238E27FC236}">
                <a16:creationId xmlns:a16="http://schemas.microsoft.com/office/drawing/2014/main" id="{32D092F5-F1A8-E648-89E2-488067DAEEA2}"/>
              </a:ext>
            </a:extLst>
          </p:cNvPr>
          <p:cNvSpPr/>
          <p:nvPr/>
        </p:nvSpPr>
        <p:spPr>
          <a:xfrm>
            <a:off x="559596" y="2887453"/>
            <a:ext cx="2084199" cy="461664"/>
          </a:xfrm>
          <a:prstGeom prst="roundRect">
            <a:avLst>
              <a:gd name="adj" fmla="val 50000"/>
            </a:avLst>
          </a:prstGeom>
          <a:solidFill>
            <a:srgbClr val="3075A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等线"/>
              </a:rPr>
              <a:t>背景及效果</a:t>
            </a:r>
          </a:p>
        </p:txBody>
      </p:sp>
      <p:sp>
        <p:nvSpPr>
          <p:cNvPr id="9" name="모서리가 둥근 직사각형 23">
            <a:extLst>
              <a:ext uri="{FF2B5EF4-FFF2-40B4-BE49-F238E27FC236}">
                <a16:creationId xmlns:a16="http://schemas.microsoft.com/office/drawing/2014/main" id="{E971E562-0DFE-1247-9AE5-33A97862D740}"/>
              </a:ext>
            </a:extLst>
          </p:cNvPr>
          <p:cNvSpPr/>
          <p:nvPr/>
        </p:nvSpPr>
        <p:spPr>
          <a:xfrm>
            <a:off x="3085815" y="5255663"/>
            <a:ext cx="8439461" cy="1125689"/>
          </a:xfrm>
          <a:prstGeom prst="roundRect">
            <a:avLst>
              <a:gd name="adj" fmla="val 16667"/>
            </a:avLst>
          </a:prstGeom>
          <a:solidFill>
            <a:srgbClr val="C7E2F9">
              <a:alpha val="50000"/>
            </a:srgbClr>
          </a:solidFill>
          <a:ln w="12700" cap="flat">
            <a:solidFill>
              <a:srgbClr val="9DC3E6"/>
            </a:solidFill>
            <a:prstDash val="sysDash"/>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200">
                <a:solidFill>
                  <a:srgbClr val="FFFFFF"/>
                </a:solidFill>
                <a:latin typeface="Microsoft YaHei"/>
                <a:ea typeface="Microsoft YaHei"/>
                <a:cs typeface="Microsoft YaHei"/>
                <a:sym typeface="Microsoft YaHei"/>
              </a:defRPr>
            </a:pPr>
            <a:endPar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sp>
        <p:nvSpPr>
          <p:cNvPr id="8" name="圆角矩形 7">
            <a:extLst>
              <a:ext uri="{FF2B5EF4-FFF2-40B4-BE49-F238E27FC236}">
                <a16:creationId xmlns:a16="http://schemas.microsoft.com/office/drawing/2014/main" id="{27F4458C-92F4-E544-897C-B7BAB2783023}"/>
              </a:ext>
            </a:extLst>
          </p:cNvPr>
          <p:cNvSpPr/>
          <p:nvPr/>
        </p:nvSpPr>
        <p:spPr>
          <a:xfrm>
            <a:off x="3111076" y="5616514"/>
            <a:ext cx="1510622" cy="461664"/>
          </a:xfrm>
          <a:prstGeom prst="roundRect">
            <a:avLst>
              <a:gd name="adj" fmla="val 50000"/>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等线"/>
              </a:rPr>
              <a:t>适用型号</a:t>
            </a:r>
          </a:p>
        </p:txBody>
      </p:sp>
      <p:sp>
        <p:nvSpPr>
          <p:cNvPr id="26" name="文本框 25">
            <a:extLst>
              <a:ext uri="{FF2B5EF4-FFF2-40B4-BE49-F238E27FC236}">
                <a16:creationId xmlns:a16="http://schemas.microsoft.com/office/drawing/2014/main" id="{2C03459A-F8E4-0942-B173-1D95068C3980}"/>
              </a:ext>
            </a:extLst>
          </p:cNvPr>
          <p:cNvSpPr txBox="1"/>
          <p:nvPr/>
        </p:nvSpPr>
        <p:spPr>
          <a:xfrm>
            <a:off x="472847" y="1059843"/>
            <a:ext cx="7930923" cy="14927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90500" indent="-190500">
              <a:lnSpc>
                <a:spcPct val="130000"/>
              </a:lnSpc>
              <a:buFont typeface="Arial" panose="020B0604020202020204" pitchFamily="34" charset="0"/>
              <a:buChar char="•"/>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株洲中车时代电气股份有限公司是中国中车旗下股份制企业，主要从事轨道交通装备电传动系统、网络控制、变流器、列车控制、信号、轨道工程机械电气控制系统及整机、大功率半导体器件、传感器、复合母排等产品的研发、制造、销售和服务</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 </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业务遍及全球</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20</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多个国家和地区</a:t>
            </a:r>
            <a:endPar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为满足制造中心对移动应用业务发展需要和公司关于移动终端信息化的整体要求，优化整合业务部门、 业务系统间应用需求，提升用户体验，导入</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X-Mobile</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产品。</a:t>
            </a:r>
            <a:endPar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sp>
        <p:nvSpPr>
          <p:cNvPr id="27" name="文本框 26">
            <a:extLst>
              <a:ext uri="{FF2B5EF4-FFF2-40B4-BE49-F238E27FC236}">
                <a16:creationId xmlns:a16="http://schemas.microsoft.com/office/drawing/2014/main" id="{6A9A9B36-55CF-4D4F-B747-DD8A618CD001}"/>
              </a:ext>
            </a:extLst>
          </p:cNvPr>
          <p:cNvSpPr txBox="1"/>
          <p:nvPr/>
        </p:nvSpPr>
        <p:spPr>
          <a:xfrm>
            <a:off x="642631" y="3514009"/>
            <a:ext cx="10995063" cy="17727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30000"/>
              </a:lnSpc>
              <a:buFont typeface="Wingdings" pitchFamily="2" charset="2"/>
              <a:buChar char="Ø"/>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历经</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4</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个月期间微迅投入</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OO</a:t>
            </a:r>
            <a:r>
              <a:rPr kumimoji="0" lang="x-none"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MM</a:t>
            </a: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本期项目以株洲中车时代电气制造中心移动物流、移动生产、质量管控、移动设备、移动决策业务及移动端系统架构基础为主，实现了功能的开发实施及部分</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PC</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端应用向移动端的转移。</a:t>
            </a:r>
            <a:endPar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提供迅速的业务处理及异常应对措施，并为制造运营管理层提供数据监控与分析，能更灵活及有效地服务于生产活动，为制造革新做出贡献。</a:t>
            </a:r>
            <a:endPar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endPar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grpSp>
        <p:nvGrpSpPr>
          <p:cNvPr id="28" name="모서리가 둥근 직사각형 25">
            <a:extLst>
              <a:ext uri="{FF2B5EF4-FFF2-40B4-BE49-F238E27FC236}">
                <a16:creationId xmlns:a16="http://schemas.microsoft.com/office/drawing/2014/main" id="{6BB77F49-DDFC-6044-89F3-910D20FFB74E}"/>
              </a:ext>
            </a:extLst>
          </p:cNvPr>
          <p:cNvGrpSpPr/>
          <p:nvPr/>
        </p:nvGrpSpPr>
        <p:grpSpPr>
          <a:xfrm>
            <a:off x="5038845" y="5507891"/>
            <a:ext cx="1466383" cy="353145"/>
            <a:chOff x="0" y="0"/>
            <a:chExt cx="684076" cy="321040"/>
          </a:xfrm>
        </p:grpSpPr>
        <p:sp>
          <p:nvSpPr>
            <p:cNvPr id="29" name="圆角矩形">
              <a:extLst>
                <a:ext uri="{FF2B5EF4-FFF2-40B4-BE49-F238E27FC236}">
                  <a16:creationId xmlns:a16="http://schemas.microsoft.com/office/drawing/2014/main" id="{4E22EA65-AD6A-9C44-A0DC-0E46E77EA1E8}"/>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30" name="Mobile">
              <a:extLst>
                <a:ext uri="{FF2B5EF4-FFF2-40B4-BE49-F238E27FC236}">
                  <a16:creationId xmlns:a16="http://schemas.microsoft.com/office/drawing/2014/main" id="{AFE486B4-1CFA-1345-B931-30B5FE576B53}"/>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Mobile</a:t>
              </a:r>
            </a:p>
          </p:txBody>
        </p:sp>
      </p:grpSp>
      <p:sp>
        <p:nvSpPr>
          <p:cNvPr id="31" name="TextBox 191">
            <a:extLst>
              <a:ext uri="{FF2B5EF4-FFF2-40B4-BE49-F238E27FC236}">
                <a16:creationId xmlns:a16="http://schemas.microsoft.com/office/drawing/2014/main" id="{ED2BC311-EFCE-824B-B5C9-59E4D53C2DE0}"/>
              </a:ext>
            </a:extLst>
          </p:cNvPr>
          <p:cNvSpPr txBox="1"/>
          <p:nvPr/>
        </p:nvSpPr>
        <p:spPr>
          <a:xfrm>
            <a:off x="5347760" y="5958365"/>
            <a:ext cx="934033"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现场无纸化</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Tree>
    <p:extLst>
      <p:ext uri="{BB962C8B-B14F-4D97-AF65-F5344CB8AC3E}">
        <p14:creationId xmlns:p14="http://schemas.microsoft.com/office/powerpoint/2010/main" val="798959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57D560-8E0E-684C-B138-D942E7292BBB}"/>
              </a:ext>
            </a:extLst>
          </p:cNvPr>
          <p:cNvSpPr txBox="1"/>
          <p:nvPr/>
        </p:nvSpPr>
        <p:spPr>
          <a:xfrm>
            <a:off x="472847" y="490217"/>
            <a:ext cx="644663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主要案例介绍 </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 </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中车青岛检修分公司</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OES1,2</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期</a:t>
            </a:r>
          </a:p>
        </p:txBody>
      </p:sp>
      <p:sp>
        <p:nvSpPr>
          <p:cNvPr id="5" name="文本框 4">
            <a:extLst>
              <a:ext uri="{FF2B5EF4-FFF2-40B4-BE49-F238E27FC236}">
                <a16:creationId xmlns:a16="http://schemas.microsoft.com/office/drawing/2014/main" id="{4A7859DF-4DD4-4042-9641-208ACC8DA9A0}"/>
              </a:ext>
            </a:extLst>
          </p:cNvPr>
          <p:cNvSpPr txBox="1"/>
          <p:nvPr/>
        </p:nvSpPr>
        <p:spPr>
          <a:xfrm>
            <a:off x="472848" y="1059843"/>
            <a:ext cx="7645240" cy="1212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90500" indent="-190500">
              <a:lnSpc>
                <a:spcPct val="130000"/>
              </a:lnSpc>
              <a:buFont typeface="Arial" panose="020B0604020202020204" pitchFamily="34" charset="0"/>
              <a:buChar char="•"/>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中车时代电气青岛检修分公司主要负责动车高铁部件的检修工作。</a:t>
            </a: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主要包含</a:t>
            </a:r>
            <a:r>
              <a:rPr kumimoji="0" lang="en-US"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CI</a:t>
            </a: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整柜，</a:t>
            </a:r>
            <a:r>
              <a:rPr kumimoji="0" lang="en-US"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APU/ARF</a:t>
            </a: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a:t>
            </a:r>
            <a:r>
              <a:rPr kumimoji="0" lang="en-US"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Monitoring</a:t>
            </a: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，各类风机及插件等检修。</a:t>
            </a: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为了青岛检修分公司检修业务的信息化管理及标准化管理，从</a:t>
            </a:r>
            <a:r>
              <a:rPr kumimoji="0" lang="en-US"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2018</a:t>
            </a: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年开始策划执行专业用语检修信息化管理的</a:t>
            </a:r>
            <a:r>
              <a:rPr kumimoji="0" lang="en-US"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OES(OVERHAUL EXCEUTION SYSTEM)</a:t>
            </a: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的构建。</a:t>
            </a:r>
            <a:endParaRPr kumimoji="0" lang="x-none"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endParaRPr>
          </a:p>
        </p:txBody>
      </p:sp>
      <p:sp>
        <p:nvSpPr>
          <p:cNvPr id="6" name="圆角矩形 5">
            <a:extLst>
              <a:ext uri="{FF2B5EF4-FFF2-40B4-BE49-F238E27FC236}">
                <a16:creationId xmlns:a16="http://schemas.microsoft.com/office/drawing/2014/main" id="{32D092F5-F1A8-E648-89E2-488067DAEEA2}"/>
              </a:ext>
            </a:extLst>
          </p:cNvPr>
          <p:cNvSpPr/>
          <p:nvPr/>
        </p:nvSpPr>
        <p:spPr>
          <a:xfrm>
            <a:off x="559596" y="2887453"/>
            <a:ext cx="2084199" cy="461664"/>
          </a:xfrm>
          <a:prstGeom prst="roundRect">
            <a:avLst>
              <a:gd name="adj" fmla="val 50000"/>
            </a:avLst>
          </a:prstGeom>
          <a:solidFill>
            <a:srgbClr val="3075A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等线"/>
              </a:rPr>
              <a:t>背景及效果</a:t>
            </a:r>
          </a:p>
        </p:txBody>
      </p:sp>
      <p:sp>
        <p:nvSpPr>
          <p:cNvPr id="7" name="文本框 6">
            <a:extLst>
              <a:ext uri="{FF2B5EF4-FFF2-40B4-BE49-F238E27FC236}">
                <a16:creationId xmlns:a16="http://schemas.microsoft.com/office/drawing/2014/main" id="{D6641EC2-7B9C-3647-B1D9-7E1AE6DC0B05}"/>
              </a:ext>
            </a:extLst>
          </p:cNvPr>
          <p:cNvSpPr txBox="1"/>
          <p:nvPr/>
        </p:nvSpPr>
        <p:spPr>
          <a:xfrm>
            <a:off x="642631" y="3514009"/>
            <a:ext cx="10995063" cy="14927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30000"/>
              </a:lnSpc>
              <a:buFont typeface="Wingdings" pitchFamily="2" charset="2"/>
              <a:buChar char="Ø"/>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历经</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7</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个月期间微迅投入</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OO</a:t>
            </a:r>
            <a:r>
              <a:rPr kumimoji="0" lang="x-none"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MM</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endParaRPr kumimoji="0" lang="x-none"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针对检修件的层级部件的结构化管理及配置采集。</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Light" panose="020B0502040204020203" pitchFamily="34" charset="-122"/>
                <a:sym typeface="等线"/>
              </a:rPr>
              <a:t>按照检修追溯需求的层级订单管理及工艺路线及</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Light" panose="020B0502040204020203" pitchFamily="34" charset="-122"/>
                <a:sym typeface="等线"/>
              </a:rPr>
              <a:t>BOM</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Light" panose="020B0502040204020203" pitchFamily="34" charset="-122"/>
                <a:sym typeface="等线"/>
              </a:rPr>
              <a:t>的管理。</a:t>
            </a:r>
            <a:endPar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根据工序特点的检修项点的管理和采集，过程记录单的自动生成。</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通过设备对接自动采集数据并生成试验记录单。。</a:t>
            </a:r>
          </a:p>
        </p:txBody>
      </p:sp>
      <p:sp>
        <p:nvSpPr>
          <p:cNvPr id="9" name="모서리가 둥근 직사각형 23">
            <a:extLst>
              <a:ext uri="{FF2B5EF4-FFF2-40B4-BE49-F238E27FC236}">
                <a16:creationId xmlns:a16="http://schemas.microsoft.com/office/drawing/2014/main" id="{E971E562-0DFE-1247-9AE5-33A97862D740}"/>
              </a:ext>
            </a:extLst>
          </p:cNvPr>
          <p:cNvSpPr/>
          <p:nvPr/>
        </p:nvSpPr>
        <p:spPr>
          <a:xfrm>
            <a:off x="3085815" y="5255663"/>
            <a:ext cx="8439461" cy="1125689"/>
          </a:xfrm>
          <a:prstGeom prst="roundRect">
            <a:avLst>
              <a:gd name="adj" fmla="val 16667"/>
            </a:avLst>
          </a:prstGeom>
          <a:solidFill>
            <a:srgbClr val="C7E2F9">
              <a:alpha val="50000"/>
            </a:srgbClr>
          </a:solidFill>
          <a:ln w="12700" cap="flat">
            <a:solidFill>
              <a:srgbClr val="9DC3E6"/>
            </a:solidFill>
            <a:prstDash val="sysDash"/>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200">
                <a:solidFill>
                  <a:srgbClr val="FFFFFF"/>
                </a:solidFill>
                <a:latin typeface="Microsoft YaHei"/>
                <a:ea typeface="Microsoft YaHei"/>
                <a:cs typeface="Microsoft YaHei"/>
                <a:sym typeface="Microsoft YaHei"/>
              </a:defRPr>
            </a:pPr>
            <a:endPar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nvGrpSpPr>
          <p:cNvPr id="10" name="모서리가 둥근 직사각형 24">
            <a:extLst>
              <a:ext uri="{FF2B5EF4-FFF2-40B4-BE49-F238E27FC236}">
                <a16:creationId xmlns:a16="http://schemas.microsoft.com/office/drawing/2014/main" id="{6A7E76FA-77B9-E548-883F-327B838A5F21}"/>
              </a:ext>
            </a:extLst>
          </p:cNvPr>
          <p:cNvGrpSpPr/>
          <p:nvPr/>
        </p:nvGrpSpPr>
        <p:grpSpPr>
          <a:xfrm>
            <a:off x="4519385" y="5494202"/>
            <a:ext cx="1466380" cy="353145"/>
            <a:chOff x="0" y="0"/>
            <a:chExt cx="684076" cy="321040"/>
          </a:xfrm>
        </p:grpSpPr>
        <p:sp>
          <p:nvSpPr>
            <p:cNvPr id="11" name="圆角矩形">
              <a:extLst>
                <a:ext uri="{FF2B5EF4-FFF2-40B4-BE49-F238E27FC236}">
                  <a16:creationId xmlns:a16="http://schemas.microsoft.com/office/drawing/2014/main" id="{E21C1849-4CEC-EB4F-98E5-5D395812B10F}"/>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2" name="MES">
              <a:extLst>
                <a:ext uri="{FF2B5EF4-FFF2-40B4-BE49-F238E27FC236}">
                  <a16:creationId xmlns:a16="http://schemas.microsoft.com/office/drawing/2014/main" id="{D4AE42A2-1C13-1443-AA7E-AB84206A14E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X-O</a:t>
              </a:r>
              <a:r>
                <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ES</a:t>
              </a:r>
            </a:p>
          </p:txBody>
        </p:sp>
      </p:grpSp>
      <p:grpSp>
        <p:nvGrpSpPr>
          <p:cNvPr id="13" name="모서리가 둥근 직사각형 25">
            <a:extLst>
              <a:ext uri="{FF2B5EF4-FFF2-40B4-BE49-F238E27FC236}">
                <a16:creationId xmlns:a16="http://schemas.microsoft.com/office/drawing/2014/main" id="{6BB77F49-DDFC-6044-89F3-910D20FFB74E}"/>
              </a:ext>
            </a:extLst>
          </p:cNvPr>
          <p:cNvGrpSpPr/>
          <p:nvPr/>
        </p:nvGrpSpPr>
        <p:grpSpPr>
          <a:xfrm>
            <a:off x="6246645" y="5494202"/>
            <a:ext cx="1466383" cy="353145"/>
            <a:chOff x="0" y="0"/>
            <a:chExt cx="684076" cy="321040"/>
          </a:xfrm>
        </p:grpSpPr>
        <p:sp>
          <p:nvSpPr>
            <p:cNvPr id="14" name="圆角矩形">
              <a:extLst>
                <a:ext uri="{FF2B5EF4-FFF2-40B4-BE49-F238E27FC236}">
                  <a16:creationId xmlns:a16="http://schemas.microsoft.com/office/drawing/2014/main" id="{4E22EA65-AD6A-9C44-A0DC-0E46E77EA1E8}"/>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5" name="Mobile">
              <a:extLst>
                <a:ext uri="{FF2B5EF4-FFF2-40B4-BE49-F238E27FC236}">
                  <a16:creationId xmlns:a16="http://schemas.microsoft.com/office/drawing/2014/main" id="{AFE486B4-1CFA-1345-B931-30B5FE576B53}"/>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X-SCADA</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6" name="모서리가 둥근 직사각형 26">
            <a:extLst>
              <a:ext uri="{FF2B5EF4-FFF2-40B4-BE49-F238E27FC236}">
                <a16:creationId xmlns:a16="http://schemas.microsoft.com/office/drawing/2014/main" id="{323F440C-E3BD-4944-A9E9-8ECB1EAB74CD}"/>
              </a:ext>
            </a:extLst>
          </p:cNvPr>
          <p:cNvGrpSpPr/>
          <p:nvPr/>
        </p:nvGrpSpPr>
        <p:grpSpPr>
          <a:xfrm>
            <a:off x="7973908" y="5494202"/>
            <a:ext cx="1466383" cy="353145"/>
            <a:chOff x="0" y="0"/>
            <a:chExt cx="684076" cy="321040"/>
          </a:xfrm>
        </p:grpSpPr>
        <p:sp>
          <p:nvSpPr>
            <p:cNvPr id="17" name="圆角矩形">
              <a:extLst>
                <a:ext uri="{FF2B5EF4-FFF2-40B4-BE49-F238E27FC236}">
                  <a16:creationId xmlns:a16="http://schemas.microsoft.com/office/drawing/2014/main" id="{AAF0630C-F8AF-CA4A-9163-EC269D379C0E}"/>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8" name="Kanban">
              <a:extLst>
                <a:ext uri="{FF2B5EF4-FFF2-40B4-BE49-F238E27FC236}">
                  <a16:creationId xmlns:a16="http://schemas.microsoft.com/office/drawing/2014/main" id="{2A2543E7-1231-654C-87FF-E40F533511F7}"/>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X-Monitoring</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9" name="모서리가 둥근 직사각형 27">
            <a:extLst>
              <a:ext uri="{FF2B5EF4-FFF2-40B4-BE49-F238E27FC236}">
                <a16:creationId xmlns:a16="http://schemas.microsoft.com/office/drawing/2014/main" id="{477CE605-05BB-054D-8FDC-8FB7D233B706}"/>
              </a:ext>
            </a:extLst>
          </p:cNvPr>
          <p:cNvGrpSpPr/>
          <p:nvPr/>
        </p:nvGrpSpPr>
        <p:grpSpPr>
          <a:xfrm>
            <a:off x="9701170" y="5494202"/>
            <a:ext cx="1466383" cy="353145"/>
            <a:chOff x="0" y="0"/>
            <a:chExt cx="684076" cy="321040"/>
          </a:xfrm>
        </p:grpSpPr>
        <p:sp>
          <p:nvSpPr>
            <p:cNvPr id="20" name="圆角矩形">
              <a:extLst>
                <a:ext uri="{FF2B5EF4-FFF2-40B4-BE49-F238E27FC236}">
                  <a16:creationId xmlns:a16="http://schemas.microsoft.com/office/drawing/2014/main" id="{143CC368-C66A-5F4F-A7B1-430B3DAF8362}"/>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21" name="Report">
              <a:extLst>
                <a:ext uri="{FF2B5EF4-FFF2-40B4-BE49-F238E27FC236}">
                  <a16:creationId xmlns:a16="http://schemas.microsoft.com/office/drawing/2014/main" id="{77052B77-7DA3-C845-AFE9-773D3AC12A7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X-Mobile</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sp>
        <p:nvSpPr>
          <p:cNvPr id="22" name="TextBox 190">
            <a:extLst>
              <a:ext uri="{FF2B5EF4-FFF2-40B4-BE49-F238E27FC236}">
                <a16:creationId xmlns:a16="http://schemas.microsoft.com/office/drawing/2014/main" id="{5D06ACB2-2189-B640-A622-EE340D9C6F91}"/>
              </a:ext>
            </a:extLst>
          </p:cNvPr>
          <p:cNvSpPr txBox="1"/>
          <p:nvPr/>
        </p:nvSpPr>
        <p:spPr>
          <a:xfrm>
            <a:off x="4875325" y="5944676"/>
            <a:ext cx="754498"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检修管理</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3" name="TextBox 191">
            <a:extLst>
              <a:ext uri="{FF2B5EF4-FFF2-40B4-BE49-F238E27FC236}">
                <a16:creationId xmlns:a16="http://schemas.microsoft.com/office/drawing/2014/main" id="{ED2BC311-EFCE-824B-B5C9-59E4D53C2DE0}"/>
              </a:ext>
            </a:extLst>
          </p:cNvPr>
          <p:cNvSpPr txBox="1"/>
          <p:nvPr/>
        </p:nvSpPr>
        <p:spPr>
          <a:xfrm>
            <a:off x="6411210" y="5944676"/>
            <a:ext cx="1057400"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设备对接</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4" name="TextBox 192">
            <a:extLst>
              <a:ext uri="{FF2B5EF4-FFF2-40B4-BE49-F238E27FC236}">
                <a16:creationId xmlns:a16="http://schemas.microsoft.com/office/drawing/2014/main" id="{98785011-FBF0-4646-9ADE-3189207CBF08}"/>
              </a:ext>
            </a:extLst>
          </p:cNvPr>
          <p:cNvSpPr txBox="1"/>
          <p:nvPr/>
        </p:nvSpPr>
        <p:spPr>
          <a:xfrm>
            <a:off x="8633046" y="5944676"/>
            <a:ext cx="395424"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监控</a:t>
            </a:r>
          </a:p>
        </p:txBody>
      </p:sp>
      <p:sp>
        <p:nvSpPr>
          <p:cNvPr id="25" name="TextBox 193">
            <a:extLst>
              <a:ext uri="{FF2B5EF4-FFF2-40B4-BE49-F238E27FC236}">
                <a16:creationId xmlns:a16="http://schemas.microsoft.com/office/drawing/2014/main" id="{C20DFA0C-A456-7E4D-A148-D62B566766EA}"/>
              </a:ext>
            </a:extLst>
          </p:cNvPr>
          <p:cNvSpPr txBox="1"/>
          <p:nvPr/>
        </p:nvSpPr>
        <p:spPr>
          <a:xfrm>
            <a:off x="10152834" y="5944676"/>
            <a:ext cx="574961"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移动端</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8" name="圆角矩形 7">
            <a:extLst>
              <a:ext uri="{FF2B5EF4-FFF2-40B4-BE49-F238E27FC236}">
                <a16:creationId xmlns:a16="http://schemas.microsoft.com/office/drawing/2014/main" id="{27F4458C-92F4-E544-897C-B7BAB2783023}"/>
              </a:ext>
            </a:extLst>
          </p:cNvPr>
          <p:cNvSpPr/>
          <p:nvPr/>
        </p:nvSpPr>
        <p:spPr>
          <a:xfrm>
            <a:off x="3111076" y="5616514"/>
            <a:ext cx="1510622" cy="461664"/>
          </a:xfrm>
          <a:prstGeom prst="roundRect">
            <a:avLst>
              <a:gd name="adj" fmla="val 50000"/>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等线"/>
              </a:rPr>
              <a:t>适用型号</a:t>
            </a:r>
          </a:p>
        </p:txBody>
      </p:sp>
    </p:spTree>
    <p:extLst>
      <p:ext uri="{BB962C8B-B14F-4D97-AF65-F5344CB8AC3E}">
        <p14:creationId xmlns:p14="http://schemas.microsoft.com/office/powerpoint/2010/main" val="1907751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57D560-8E0E-684C-B138-D942E7292BBB}"/>
              </a:ext>
            </a:extLst>
          </p:cNvPr>
          <p:cNvSpPr txBox="1"/>
          <p:nvPr/>
        </p:nvSpPr>
        <p:spPr>
          <a:xfrm>
            <a:off x="472847" y="490217"/>
            <a:ext cx="626068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主要案例介绍 </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 </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中车青岛检修分公司</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OES</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 </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3</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期</a:t>
            </a:r>
          </a:p>
        </p:txBody>
      </p:sp>
      <p:sp>
        <p:nvSpPr>
          <p:cNvPr id="5" name="文本框 4">
            <a:extLst>
              <a:ext uri="{FF2B5EF4-FFF2-40B4-BE49-F238E27FC236}">
                <a16:creationId xmlns:a16="http://schemas.microsoft.com/office/drawing/2014/main" id="{4A7859DF-4DD4-4042-9641-208ACC8DA9A0}"/>
              </a:ext>
            </a:extLst>
          </p:cNvPr>
          <p:cNvSpPr txBox="1"/>
          <p:nvPr/>
        </p:nvSpPr>
        <p:spPr>
          <a:xfrm>
            <a:off x="472848" y="1059843"/>
            <a:ext cx="7645240" cy="1212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90500" indent="-190500">
              <a:lnSpc>
                <a:spcPct val="130000"/>
              </a:lnSpc>
              <a:buFont typeface="Arial" panose="020B0604020202020204" pitchFamily="34" charset="0"/>
              <a:buChar char="•"/>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主要覆盖整个中车时代电气售后服务本部检修业务以及制造中心轻大修业务。</a:t>
            </a: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主要有高铁、动车、机车、地铁等产品的检修、改造及故障修业务。</a:t>
            </a: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把</a:t>
            </a:r>
            <a:r>
              <a:rPr kumimoji="0" lang="en-US"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OES</a:t>
            </a: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产品作为覆盖检修、改造和故障修的标准解决方案，在中车的整个相关业务层面进行信息化管控，并通过综合报表的形式进行数据量化及改善的流程闭环管理。</a:t>
            </a:r>
            <a:endParaRPr kumimoji="0" lang="x-none"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endParaRPr>
          </a:p>
        </p:txBody>
      </p:sp>
      <p:sp>
        <p:nvSpPr>
          <p:cNvPr id="6" name="圆角矩形 5">
            <a:extLst>
              <a:ext uri="{FF2B5EF4-FFF2-40B4-BE49-F238E27FC236}">
                <a16:creationId xmlns:a16="http://schemas.microsoft.com/office/drawing/2014/main" id="{32D092F5-F1A8-E648-89E2-488067DAEEA2}"/>
              </a:ext>
            </a:extLst>
          </p:cNvPr>
          <p:cNvSpPr/>
          <p:nvPr/>
        </p:nvSpPr>
        <p:spPr>
          <a:xfrm>
            <a:off x="559596" y="2887453"/>
            <a:ext cx="2084199" cy="461664"/>
          </a:xfrm>
          <a:prstGeom prst="roundRect">
            <a:avLst>
              <a:gd name="adj" fmla="val 50000"/>
            </a:avLst>
          </a:prstGeom>
          <a:solidFill>
            <a:srgbClr val="3075A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等线"/>
              </a:rPr>
              <a:t>背景及效果</a:t>
            </a:r>
          </a:p>
        </p:txBody>
      </p:sp>
      <p:sp>
        <p:nvSpPr>
          <p:cNvPr id="7" name="文本框 6">
            <a:extLst>
              <a:ext uri="{FF2B5EF4-FFF2-40B4-BE49-F238E27FC236}">
                <a16:creationId xmlns:a16="http://schemas.microsoft.com/office/drawing/2014/main" id="{D6641EC2-7B9C-3647-B1D9-7E1AE6DC0B05}"/>
              </a:ext>
            </a:extLst>
          </p:cNvPr>
          <p:cNvSpPr txBox="1"/>
          <p:nvPr/>
        </p:nvSpPr>
        <p:spPr>
          <a:xfrm>
            <a:off x="642631" y="3514009"/>
            <a:ext cx="10995063" cy="1212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30000"/>
              </a:lnSpc>
              <a:buFont typeface="Wingdings" pitchFamily="2" charset="2"/>
              <a:buChar char="Ø"/>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计划</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5</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个月期间微迅投入</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OO</a:t>
            </a:r>
            <a:r>
              <a:rPr kumimoji="0" lang="x-none"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MM</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endParaRPr kumimoji="0" lang="x-none"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针对改造业务和故障修业务进行信息化管控。</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Light" panose="020B0502040204020203" pitchFamily="34" charset="-122"/>
                <a:sym typeface="等线"/>
              </a:rPr>
              <a:t>跟</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Light" panose="020B0502040204020203" pitchFamily="34" charset="-122"/>
                <a:sym typeface="等线"/>
              </a:rPr>
              <a:t>MRO/QMS/SAP</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Light" panose="020B0502040204020203" pitchFamily="34" charset="-122"/>
                <a:sym typeface="等线"/>
              </a:rPr>
              <a:t>等系统进行对接，实现配置</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Light" panose="020B0502040204020203"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Light" panose="020B0502040204020203" pitchFamily="34" charset="-122"/>
                <a:sym typeface="等线"/>
              </a:rPr>
              <a:t>改造和故障修方案</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Light" panose="020B0502040204020203"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Light" panose="020B0502040204020203" pitchFamily="34" charset="-122"/>
                <a:sym typeface="等线"/>
              </a:rPr>
              <a:t>订单等信息的传递管理。</a:t>
            </a:r>
            <a:endPar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实现检修</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改造</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故障修整体业务的覆盖以及信息化流程的标准化，综合报表的实现，按数据类型和业务领域进行展示。</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sp>
        <p:nvSpPr>
          <p:cNvPr id="9" name="모서리가 둥근 직사각형 23">
            <a:extLst>
              <a:ext uri="{FF2B5EF4-FFF2-40B4-BE49-F238E27FC236}">
                <a16:creationId xmlns:a16="http://schemas.microsoft.com/office/drawing/2014/main" id="{E971E562-0DFE-1247-9AE5-33A97862D740}"/>
              </a:ext>
            </a:extLst>
          </p:cNvPr>
          <p:cNvSpPr/>
          <p:nvPr/>
        </p:nvSpPr>
        <p:spPr>
          <a:xfrm>
            <a:off x="3085815" y="5255663"/>
            <a:ext cx="8439461" cy="1125689"/>
          </a:xfrm>
          <a:prstGeom prst="roundRect">
            <a:avLst>
              <a:gd name="adj" fmla="val 16667"/>
            </a:avLst>
          </a:prstGeom>
          <a:solidFill>
            <a:srgbClr val="C7E2F9">
              <a:alpha val="50000"/>
            </a:srgbClr>
          </a:solidFill>
          <a:ln w="12700" cap="flat">
            <a:solidFill>
              <a:srgbClr val="9DC3E6"/>
            </a:solidFill>
            <a:prstDash val="sysDash"/>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200">
                <a:solidFill>
                  <a:srgbClr val="FFFFFF"/>
                </a:solidFill>
                <a:latin typeface="Microsoft YaHei"/>
                <a:ea typeface="Microsoft YaHei"/>
                <a:cs typeface="Microsoft YaHei"/>
                <a:sym typeface="Microsoft YaHei"/>
              </a:defRPr>
            </a:pPr>
            <a:endPar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nvGrpSpPr>
          <p:cNvPr id="2" name="모서리가 둥근 직사각형 24">
            <a:extLst>
              <a:ext uri="{FF2B5EF4-FFF2-40B4-BE49-F238E27FC236}">
                <a16:creationId xmlns:a16="http://schemas.microsoft.com/office/drawing/2014/main" id="{6A7E76FA-77B9-E548-883F-327B838A5F21}"/>
              </a:ext>
            </a:extLst>
          </p:cNvPr>
          <p:cNvGrpSpPr/>
          <p:nvPr/>
        </p:nvGrpSpPr>
        <p:grpSpPr>
          <a:xfrm>
            <a:off x="4519385" y="5494202"/>
            <a:ext cx="1466380" cy="353145"/>
            <a:chOff x="0" y="0"/>
            <a:chExt cx="684076" cy="321040"/>
          </a:xfrm>
        </p:grpSpPr>
        <p:sp>
          <p:nvSpPr>
            <p:cNvPr id="11" name="圆角矩形">
              <a:extLst>
                <a:ext uri="{FF2B5EF4-FFF2-40B4-BE49-F238E27FC236}">
                  <a16:creationId xmlns:a16="http://schemas.microsoft.com/office/drawing/2014/main" id="{E21C1849-4CEC-EB4F-98E5-5D395812B10F}"/>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2" name="MES">
              <a:extLst>
                <a:ext uri="{FF2B5EF4-FFF2-40B4-BE49-F238E27FC236}">
                  <a16:creationId xmlns:a16="http://schemas.microsoft.com/office/drawing/2014/main" id="{D4AE42A2-1C13-1443-AA7E-AB84206A14E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X-O</a:t>
              </a:r>
              <a:r>
                <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ES</a:t>
              </a:r>
            </a:p>
          </p:txBody>
        </p:sp>
      </p:grpSp>
      <p:grpSp>
        <p:nvGrpSpPr>
          <p:cNvPr id="3" name="모서리가 둥근 직사각형 25">
            <a:extLst>
              <a:ext uri="{FF2B5EF4-FFF2-40B4-BE49-F238E27FC236}">
                <a16:creationId xmlns:a16="http://schemas.microsoft.com/office/drawing/2014/main" id="{6BB77F49-DDFC-6044-89F3-910D20FFB74E}"/>
              </a:ext>
            </a:extLst>
          </p:cNvPr>
          <p:cNvGrpSpPr/>
          <p:nvPr/>
        </p:nvGrpSpPr>
        <p:grpSpPr>
          <a:xfrm>
            <a:off x="6246645" y="5494202"/>
            <a:ext cx="1466383" cy="353145"/>
            <a:chOff x="0" y="0"/>
            <a:chExt cx="684076" cy="321040"/>
          </a:xfrm>
        </p:grpSpPr>
        <p:sp>
          <p:nvSpPr>
            <p:cNvPr id="14" name="圆角矩形">
              <a:extLst>
                <a:ext uri="{FF2B5EF4-FFF2-40B4-BE49-F238E27FC236}">
                  <a16:creationId xmlns:a16="http://schemas.microsoft.com/office/drawing/2014/main" id="{4E22EA65-AD6A-9C44-A0DC-0E46E77EA1E8}"/>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5" name="Mobile">
              <a:extLst>
                <a:ext uri="{FF2B5EF4-FFF2-40B4-BE49-F238E27FC236}">
                  <a16:creationId xmlns:a16="http://schemas.microsoft.com/office/drawing/2014/main" id="{AFE486B4-1CFA-1345-B931-30B5FE576B53}"/>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X-SCADA</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0" name="모서리가 둥근 직사각형 26">
            <a:extLst>
              <a:ext uri="{FF2B5EF4-FFF2-40B4-BE49-F238E27FC236}">
                <a16:creationId xmlns:a16="http://schemas.microsoft.com/office/drawing/2014/main" id="{323F440C-E3BD-4944-A9E9-8ECB1EAB74CD}"/>
              </a:ext>
            </a:extLst>
          </p:cNvPr>
          <p:cNvGrpSpPr/>
          <p:nvPr/>
        </p:nvGrpSpPr>
        <p:grpSpPr>
          <a:xfrm>
            <a:off x="7973908" y="5494202"/>
            <a:ext cx="1466383" cy="353145"/>
            <a:chOff x="0" y="0"/>
            <a:chExt cx="684076" cy="321040"/>
          </a:xfrm>
        </p:grpSpPr>
        <p:sp>
          <p:nvSpPr>
            <p:cNvPr id="17" name="圆角矩形">
              <a:extLst>
                <a:ext uri="{FF2B5EF4-FFF2-40B4-BE49-F238E27FC236}">
                  <a16:creationId xmlns:a16="http://schemas.microsoft.com/office/drawing/2014/main" id="{AAF0630C-F8AF-CA4A-9163-EC269D379C0E}"/>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8" name="Kanban">
              <a:extLst>
                <a:ext uri="{FF2B5EF4-FFF2-40B4-BE49-F238E27FC236}">
                  <a16:creationId xmlns:a16="http://schemas.microsoft.com/office/drawing/2014/main" id="{2A2543E7-1231-654C-87FF-E40F533511F7}"/>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X-Monitoring</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3" name="모서리가 둥근 직사각형 27">
            <a:extLst>
              <a:ext uri="{FF2B5EF4-FFF2-40B4-BE49-F238E27FC236}">
                <a16:creationId xmlns:a16="http://schemas.microsoft.com/office/drawing/2014/main" id="{477CE605-05BB-054D-8FDC-8FB7D233B706}"/>
              </a:ext>
            </a:extLst>
          </p:cNvPr>
          <p:cNvGrpSpPr/>
          <p:nvPr/>
        </p:nvGrpSpPr>
        <p:grpSpPr>
          <a:xfrm>
            <a:off x="9701170" y="5494202"/>
            <a:ext cx="1466383" cy="353145"/>
            <a:chOff x="0" y="0"/>
            <a:chExt cx="684076" cy="321040"/>
          </a:xfrm>
        </p:grpSpPr>
        <p:sp>
          <p:nvSpPr>
            <p:cNvPr id="20" name="圆角矩形">
              <a:extLst>
                <a:ext uri="{FF2B5EF4-FFF2-40B4-BE49-F238E27FC236}">
                  <a16:creationId xmlns:a16="http://schemas.microsoft.com/office/drawing/2014/main" id="{143CC368-C66A-5F4F-A7B1-430B3DAF8362}"/>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21" name="Report">
              <a:extLst>
                <a:ext uri="{FF2B5EF4-FFF2-40B4-BE49-F238E27FC236}">
                  <a16:creationId xmlns:a16="http://schemas.microsoft.com/office/drawing/2014/main" id="{77052B77-7DA3-C845-AFE9-773D3AC12A7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Report</a:t>
              </a:r>
              <a:r>
                <a:rPr kumimoji="0" lang="en-US" altLang="ko-KR"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(X-OES)</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sp>
        <p:nvSpPr>
          <p:cNvPr id="22" name="TextBox 190">
            <a:extLst>
              <a:ext uri="{FF2B5EF4-FFF2-40B4-BE49-F238E27FC236}">
                <a16:creationId xmlns:a16="http://schemas.microsoft.com/office/drawing/2014/main" id="{5D06ACB2-2189-B640-A622-EE340D9C6F91}"/>
              </a:ext>
            </a:extLst>
          </p:cNvPr>
          <p:cNvSpPr txBox="1"/>
          <p:nvPr/>
        </p:nvSpPr>
        <p:spPr>
          <a:xfrm>
            <a:off x="4875325" y="5944676"/>
            <a:ext cx="754498"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检修管理</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3" name="TextBox 191">
            <a:extLst>
              <a:ext uri="{FF2B5EF4-FFF2-40B4-BE49-F238E27FC236}">
                <a16:creationId xmlns:a16="http://schemas.microsoft.com/office/drawing/2014/main" id="{ED2BC311-EFCE-824B-B5C9-59E4D53C2DE0}"/>
              </a:ext>
            </a:extLst>
          </p:cNvPr>
          <p:cNvSpPr txBox="1"/>
          <p:nvPr/>
        </p:nvSpPr>
        <p:spPr>
          <a:xfrm>
            <a:off x="6411210" y="5944676"/>
            <a:ext cx="1057400"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设备对接</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4" name="TextBox 192">
            <a:extLst>
              <a:ext uri="{FF2B5EF4-FFF2-40B4-BE49-F238E27FC236}">
                <a16:creationId xmlns:a16="http://schemas.microsoft.com/office/drawing/2014/main" id="{98785011-FBF0-4646-9ADE-3189207CBF08}"/>
              </a:ext>
            </a:extLst>
          </p:cNvPr>
          <p:cNvSpPr txBox="1"/>
          <p:nvPr/>
        </p:nvSpPr>
        <p:spPr>
          <a:xfrm>
            <a:off x="8523862" y="5944676"/>
            <a:ext cx="395424"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err="1">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监控</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5" name="TextBox 193">
            <a:extLst>
              <a:ext uri="{FF2B5EF4-FFF2-40B4-BE49-F238E27FC236}">
                <a16:creationId xmlns:a16="http://schemas.microsoft.com/office/drawing/2014/main" id="{C20DFA0C-A456-7E4D-A148-D62B566766EA}"/>
              </a:ext>
            </a:extLst>
          </p:cNvPr>
          <p:cNvSpPr txBox="1"/>
          <p:nvPr/>
        </p:nvSpPr>
        <p:spPr>
          <a:xfrm>
            <a:off x="10242601" y="5944676"/>
            <a:ext cx="395424"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报告</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8" name="圆角矩形 7">
            <a:extLst>
              <a:ext uri="{FF2B5EF4-FFF2-40B4-BE49-F238E27FC236}">
                <a16:creationId xmlns:a16="http://schemas.microsoft.com/office/drawing/2014/main" id="{27F4458C-92F4-E544-897C-B7BAB2783023}"/>
              </a:ext>
            </a:extLst>
          </p:cNvPr>
          <p:cNvSpPr/>
          <p:nvPr/>
        </p:nvSpPr>
        <p:spPr>
          <a:xfrm>
            <a:off x="3111076" y="5616514"/>
            <a:ext cx="1510622" cy="461664"/>
          </a:xfrm>
          <a:prstGeom prst="roundRect">
            <a:avLst>
              <a:gd name="adj" fmla="val 50000"/>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等线"/>
              </a:rPr>
              <a:t>适用型号</a:t>
            </a:r>
          </a:p>
        </p:txBody>
      </p:sp>
    </p:spTree>
    <p:extLst>
      <p:ext uri="{BB962C8B-B14F-4D97-AF65-F5344CB8AC3E}">
        <p14:creationId xmlns:p14="http://schemas.microsoft.com/office/powerpoint/2010/main" val="1772041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57D560-8E0E-684C-B138-D942E7292BBB}"/>
              </a:ext>
            </a:extLst>
          </p:cNvPr>
          <p:cNvSpPr txBox="1"/>
          <p:nvPr/>
        </p:nvSpPr>
        <p:spPr>
          <a:xfrm>
            <a:off x="472847" y="490217"/>
            <a:ext cx="62895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主要案例介绍 </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 </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沈阳来金汽车零部件有限公司</a:t>
            </a:r>
          </a:p>
        </p:txBody>
      </p:sp>
      <p:sp>
        <p:nvSpPr>
          <p:cNvPr id="5" name="文本框 4">
            <a:extLst>
              <a:ext uri="{FF2B5EF4-FFF2-40B4-BE49-F238E27FC236}">
                <a16:creationId xmlns:a16="http://schemas.microsoft.com/office/drawing/2014/main" id="{4A7859DF-4DD4-4042-9641-208ACC8DA9A0}"/>
              </a:ext>
            </a:extLst>
          </p:cNvPr>
          <p:cNvSpPr txBox="1"/>
          <p:nvPr/>
        </p:nvSpPr>
        <p:spPr>
          <a:xfrm>
            <a:off x="472848" y="1059843"/>
            <a:ext cx="7645240" cy="17727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90500" indent="-190500">
              <a:lnSpc>
                <a:spcPct val="130000"/>
              </a:lnSpc>
              <a:buFont typeface="Arial" panose="020B0604020202020204" pitchFamily="34" charset="0"/>
              <a:buChar char="•"/>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来金集团业务范围涵盖模具开发与制造、卷料剪切与加工、汽车零部件冲压与合成、器具制造、产品运输等汽车零部件产品相关业务。</a:t>
            </a: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来金集团在冲压行业率先应用级进、多工位、冲铆、墩冲技术，并成功运用于奔驰、宝马、奥迪等高端品牌汽车，也是唯一一家同时为北京奔驰、华晨宝马、一汽奥迪提供汽车零部件产品的民营企业。</a:t>
            </a: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汽车行业对零部件信息化需求提高，为了保持领先地位，实施</a:t>
            </a:r>
            <a:r>
              <a:rPr kumimoji="0" lang="en-US"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MES</a:t>
            </a: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和</a:t>
            </a:r>
            <a:r>
              <a:rPr kumimoji="0" lang="en-US"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WMS</a:t>
            </a: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系统的实施。</a:t>
            </a:r>
            <a:endParaRPr kumimoji="0" lang="x-none"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endParaRPr>
          </a:p>
        </p:txBody>
      </p:sp>
      <p:sp>
        <p:nvSpPr>
          <p:cNvPr id="6" name="圆角矩形 5">
            <a:extLst>
              <a:ext uri="{FF2B5EF4-FFF2-40B4-BE49-F238E27FC236}">
                <a16:creationId xmlns:a16="http://schemas.microsoft.com/office/drawing/2014/main" id="{32D092F5-F1A8-E648-89E2-488067DAEEA2}"/>
              </a:ext>
            </a:extLst>
          </p:cNvPr>
          <p:cNvSpPr/>
          <p:nvPr/>
        </p:nvSpPr>
        <p:spPr>
          <a:xfrm>
            <a:off x="559596" y="2887453"/>
            <a:ext cx="2084199" cy="461664"/>
          </a:xfrm>
          <a:prstGeom prst="roundRect">
            <a:avLst>
              <a:gd name="adj" fmla="val 50000"/>
            </a:avLst>
          </a:prstGeom>
          <a:solidFill>
            <a:srgbClr val="3075A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等线"/>
              </a:rPr>
              <a:t>背景及效果</a:t>
            </a:r>
          </a:p>
        </p:txBody>
      </p:sp>
      <p:sp>
        <p:nvSpPr>
          <p:cNvPr id="7" name="文本框 6">
            <a:extLst>
              <a:ext uri="{FF2B5EF4-FFF2-40B4-BE49-F238E27FC236}">
                <a16:creationId xmlns:a16="http://schemas.microsoft.com/office/drawing/2014/main" id="{D6641EC2-7B9C-3647-B1D9-7E1AE6DC0B05}"/>
              </a:ext>
            </a:extLst>
          </p:cNvPr>
          <p:cNvSpPr txBox="1"/>
          <p:nvPr/>
        </p:nvSpPr>
        <p:spPr>
          <a:xfrm>
            <a:off x="642631" y="3514009"/>
            <a:ext cx="10995063" cy="14927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30000"/>
              </a:lnSpc>
              <a:buFont typeface="Wingdings" pitchFamily="2" charset="2"/>
              <a:buChar char="Ø"/>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计划</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12</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个月期间微迅投入</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OO</a:t>
            </a:r>
            <a:r>
              <a:rPr kumimoji="0" lang="x-none"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MM</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endParaRPr kumimoji="0" lang="x-none"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针对沈阳地区的三个工厂全面实施现场制造管理和仓库管理。</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Light" panose="020B0502040204020203" pitchFamily="34" charset="-122"/>
                <a:sym typeface="等线"/>
              </a:rPr>
              <a:t>最终实现物料批次的追溯性管理、根据现场需求的发料及退料管理、按工序的过程在制管理和物料使用管理、成品入库及发货管理等全过程信息化管理。</a:t>
            </a:r>
            <a:endPar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跟</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PLM/ERP/SCADA</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等系统对接实现基础数据的接收、生产结果的报工及物料过账以及现场设备数据的采集。</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sp>
        <p:nvSpPr>
          <p:cNvPr id="9" name="모서리가 둥근 직사각형 23">
            <a:extLst>
              <a:ext uri="{FF2B5EF4-FFF2-40B4-BE49-F238E27FC236}">
                <a16:creationId xmlns:a16="http://schemas.microsoft.com/office/drawing/2014/main" id="{E971E562-0DFE-1247-9AE5-33A97862D740}"/>
              </a:ext>
            </a:extLst>
          </p:cNvPr>
          <p:cNvSpPr/>
          <p:nvPr/>
        </p:nvSpPr>
        <p:spPr>
          <a:xfrm>
            <a:off x="3085815" y="5255663"/>
            <a:ext cx="8439461" cy="1125689"/>
          </a:xfrm>
          <a:prstGeom prst="roundRect">
            <a:avLst>
              <a:gd name="adj" fmla="val 16667"/>
            </a:avLst>
          </a:prstGeom>
          <a:solidFill>
            <a:srgbClr val="C7E2F9">
              <a:alpha val="50000"/>
            </a:srgbClr>
          </a:solidFill>
          <a:ln w="12700" cap="flat">
            <a:solidFill>
              <a:srgbClr val="9DC3E6"/>
            </a:solidFill>
            <a:prstDash val="sysDash"/>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200">
                <a:solidFill>
                  <a:srgbClr val="FFFFFF"/>
                </a:solidFill>
                <a:latin typeface="Microsoft YaHei"/>
                <a:ea typeface="Microsoft YaHei"/>
                <a:cs typeface="Microsoft YaHei"/>
                <a:sym typeface="Microsoft YaHei"/>
              </a:defRPr>
            </a:pPr>
            <a:endPar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nvGrpSpPr>
          <p:cNvPr id="2" name="모서리가 둥근 직사각형 24">
            <a:extLst>
              <a:ext uri="{FF2B5EF4-FFF2-40B4-BE49-F238E27FC236}">
                <a16:creationId xmlns:a16="http://schemas.microsoft.com/office/drawing/2014/main" id="{6A7E76FA-77B9-E548-883F-327B838A5F21}"/>
              </a:ext>
            </a:extLst>
          </p:cNvPr>
          <p:cNvGrpSpPr/>
          <p:nvPr/>
        </p:nvGrpSpPr>
        <p:grpSpPr>
          <a:xfrm>
            <a:off x="4519385" y="5494202"/>
            <a:ext cx="1466380" cy="353145"/>
            <a:chOff x="0" y="0"/>
            <a:chExt cx="684076" cy="321040"/>
          </a:xfrm>
        </p:grpSpPr>
        <p:sp>
          <p:nvSpPr>
            <p:cNvPr id="11" name="圆角矩形">
              <a:extLst>
                <a:ext uri="{FF2B5EF4-FFF2-40B4-BE49-F238E27FC236}">
                  <a16:creationId xmlns:a16="http://schemas.microsoft.com/office/drawing/2014/main" id="{E21C1849-4CEC-EB4F-98E5-5D395812B10F}"/>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2" name="MES">
              <a:extLst>
                <a:ext uri="{FF2B5EF4-FFF2-40B4-BE49-F238E27FC236}">
                  <a16:creationId xmlns:a16="http://schemas.microsoft.com/office/drawing/2014/main" id="{D4AE42A2-1C13-1443-AA7E-AB84206A14E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X-M</a:t>
              </a:r>
              <a:r>
                <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ES</a:t>
              </a:r>
            </a:p>
          </p:txBody>
        </p:sp>
      </p:grpSp>
      <p:grpSp>
        <p:nvGrpSpPr>
          <p:cNvPr id="3" name="모서리가 둥근 직사각형 25">
            <a:extLst>
              <a:ext uri="{FF2B5EF4-FFF2-40B4-BE49-F238E27FC236}">
                <a16:creationId xmlns:a16="http://schemas.microsoft.com/office/drawing/2014/main" id="{6BB77F49-DDFC-6044-89F3-910D20FFB74E}"/>
              </a:ext>
            </a:extLst>
          </p:cNvPr>
          <p:cNvGrpSpPr/>
          <p:nvPr/>
        </p:nvGrpSpPr>
        <p:grpSpPr>
          <a:xfrm>
            <a:off x="6246645" y="5494202"/>
            <a:ext cx="1466383" cy="353145"/>
            <a:chOff x="0" y="0"/>
            <a:chExt cx="684076" cy="321040"/>
          </a:xfrm>
        </p:grpSpPr>
        <p:sp>
          <p:nvSpPr>
            <p:cNvPr id="14" name="圆角矩形">
              <a:extLst>
                <a:ext uri="{FF2B5EF4-FFF2-40B4-BE49-F238E27FC236}">
                  <a16:creationId xmlns:a16="http://schemas.microsoft.com/office/drawing/2014/main" id="{4E22EA65-AD6A-9C44-A0DC-0E46E77EA1E8}"/>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5" name="Mobile">
              <a:extLst>
                <a:ext uri="{FF2B5EF4-FFF2-40B4-BE49-F238E27FC236}">
                  <a16:creationId xmlns:a16="http://schemas.microsoft.com/office/drawing/2014/main" id="{AFE486B4-1CFA-1345-B931-30B5FE576B53}"/>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X-WMS</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0" name="모서리가 둥근 직사각형 26">
            <a:extLst>
              <a:ext uri="{FF2B5EF4-FFF2-40B4-BE49-F238E27FC236}">
                <a16:creationId xmlns:a16="http://schemas.microsoft.com/office/drawing/2014/main" id="{323F440C-E3BD-4944-A9E9-8ECB1EAB74CD}"/>
              </a:ext>
            </a:extLst>
          </p:cNvPr>
          <p:cNvGrpSpPr/>
          <p:nvPr/>
        </p:nvGrpSpPr>
        <p:grpSpPr>
          <a:xfrm>
            <a:off x="7973908" y="5494202"/>
            <a:ext cx="1466383" cy="353145"/>
            <a:chOff x="0" y="0"/>
            <a:chExt cx="684076" cy="321040"/>
          </a:xfrm>
        </p:grpSpPr>
        <p:sp>
          <p:nvSpPr>
            <p:cNvPr id="17" name="圆角矩形">
              <a:extLst>
                <a:ext uri="{FF2B5EF4-FFF2-40B4-BE49-F238E27FC236}">
                  <a16:creationId xmlns:a16="http://schemas.microsoft.com/office/drawing/2014/main" id="{AAF0630C-F8AF-CA4A-9163-EC269D379C0E}"/>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8" name="Kanban">
              <a:extLst>
                <a:ext uri="{FF2B5EF4-FFF2-40B4-BE49-F238E27FC236}">
                  <a16:creationId xmlns:a16="http://schemas.microsoft.com/office/drawing/2014/main" id="{2A2543E7-1231-654C-87FF-E40F533511F7}"/>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X-Monitoring</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3" name="모서리가 둥근 직사각형 27">
            <a:extLst>
              <a:ext uri="{FF2B5EF4-FFF2-40B4-BE49-F238E27FC236}">
                <a16:creationId xmlns:a16="http://schemas.microsoft.com/office/drawing/2014/main" id="{477CE605-05BB-054D-8FDC-8FB7D233B706}"/>
              </a:ext>
            </a:extLst>
          </p:cNvPr>
          <p:cNvGrpSpPr/>
          <p:nvPr/>
        </p:nvGrpSpPr>
        <p:grpSpPr>
          <a:xfrm>
            <a:off x="9701170" y="5494202"/>
            <a:ext cx="1466383" cy="353145"/>
            <a:chOff x="0" y="0"/>
            <a:chExt cx="684076" cy="321040"/>
          </a:xfrm>
        </p:grpSpPr>
        <p:sp>
          <p:nvSpPr>
            <p:cNvPr id="20" name="圆角矩形">
              <a:extLst>
                <a:ext uri="{FF2B5EF4-FFF2-40B4-BE49-F238E27FC236}">
                  <a16:creationId xmlns:a16="http://schemas.microsoft.com/office/drawing/2014/main" id="{143CC368-C66A-5F4F-A7B1-430B3DAF8362}"/>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21" name="Report">
              <a:extLst>
                <a:ext uri="{FF2B5EF4-FFF2-40B4-BE49-F238E27FC236}">
                  <a16:creationId xmlns:a16="http://schemas.microsoft.com/office/drawing/2014/main" id="{77052B77-7DA3-C845-AFE9-773D3AC12A7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X-Mobile</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sp>
        <p:nvSpPr>
          <p:cNvPr id="22" name="TextBox 190">
            <a:extLst>
              <a:ext uri="{FF2B5EF4-FFF2-40B4-BE49-F238E27FC236}">
                <a16:creationId xmlns:a16="http://schemas.microsoft.com/office/drawing/2014/main" id="{5D06ACB2-2189-B640-A622-EE340D9C6F91}"/>
              </a:ext>
            </a:extLst>
          </p:cNvPr>
          <p:cNvSpPr txBox="1"/>
          <p:nvPr/>
        </p:nvSpPr>
        <p:spPr>
          <a:xfrm>
            <a:off x="4875324" y="5944676"/>
            <a:ext cx="754498"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制造管理</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3" name="TextBox 191">
            <a:extLst>
              <a:ext uri="{FF2B5EF4-FFF2-40B4-BE49-F238E27FC236}">
                <a16:creationId xmlns:a16="http://schemas.microsoft.com/office/drawing/2014/main" id="{ED2BC311-EFCE-824B-B5C9-59E4D53C2DE0}"/>
              </a:ext>
            </a:extLst>
          </p:cNvPr>
          <p:cNvSpPr txBox="1"/>
          <p:nvPr/>
        </p:nvSpPr>
        <p:spPr>
          <a:xfrm>
            <a:off x="6411210" y="5944676"/>
            <a:ext cx="1057400"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仓储对接</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4" name="TextBox 192">
            <a:extLst>
              <a:ext uri="{FF2B5EF4-FFF2-40B4-BE49-F238E27FC236}">
                <a16:creationId xmlns:a16="http://schemas.microsoft.com/office/drawing/2014/main" id="{98785011-FBF0-4646-9ADE-3189207CBF08}"/>
              </a:ext>
            </a:extLst>
          </p:cNvPr>
          <p:cNvSpPr txBox="1"/>
          <p:nvPr/>
        </p:nvSpPr>
        <p:spPr>
          <a:xfrm>
            <a:off x="8537510" y="5944676"/>
            <a:ext cx="395424"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err="1">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监控</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5" name="TextBox 193">
            <a:extLst>
              <a:ext uri="{FF2B5EF4-FFF2-40B4-BE49-F238E27FC236}">
                <a16:creationId xmlns:a16="http://schemas.microsoft.com/office/drawing/2014/main" id="{C20DFA0C-A456-7E4D-A148-D62B566766EA}"/>
              </a:ext>
            </a:extLst>
          </p:cNvPr>
          <p:cNvSpPr txBox="1"/>
          <p:nvPr/>
        </p:nvSpPr>
        <p:spPr>
          <a:xfrm>
            <a:off x="10152832" y="5944676"/>
            <a:ext cx="574961" cy="2517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移动端</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8" name="圆角矩形 7">
            <a:extLst>
              <a:ext uri="{FF2B5EF4-FFF2-40B4-BE49-F238E27FC236}">
                <a16:creationId xmlns:a16="http://schemas.microsoft.com/office/drawing/2014/main" id="{27F4458C-92F4-E544-897C-B7BAB2783023}"/>
              </a:ext>
            </a:extLst>
          </p:cNvPr>
          <p:cNvSpPr/>
          <p:nvPr/>
        </p:nvSpPr>
        <p:spPr>
          <a:xfrm>
            <a:off x="3111076" y="5616514"/>
            <a:ext cx="1510622" cy="461664"/>
          </a:xfrm>
          <a:prstGeom prst="roundRect">
            <a:avLst>
              <a:gd name="adj" fmla="val 50000"/>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等线"/>
              </a:rPr>
              <a:t>适用型号</a:t>
            </a:r>
          </a:p>
        </p:txBody>
      </p:sp>
    </p:spTree>
    <p:extLst>
      <p:ext uri="{BB962C8B-B14F-4D97-AF65-F5344CB8AC3E}">
        <p14:creationId xmlns:p14="http://schemas.microsoft.com/office/powerpoint/2010/main" val="2255510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57D560-8E0E-684C-B138-D942E7292BBB}"/>
              </a:ext>
            </a:extLst>
          </p:cNvPr>
          <p:cNvSpPr txBox="1"/>
          <p:nvPr/>
        </p:nvSpPr>
        <p:spPr>
          <a:xfrm>
            <a:off x="472847" y="490217"/>
            <a:ext cx="41351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主要案例介绍 </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 </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大连早川电子</a:t>
            </a:r>
          </a:p>
        </p:txBody>
      </p:sp>
      <p:sp>
        <p:nvSpPr>
          <p:cNvPr id="5" name="文本框 4">
            <a:extLst>
              <a:ext uri="{FF2B5EF4-FFF2-40B4-BE49-F238E27FC236}">
                <a16:creationId xmlns:a16="http://schemas.microsoft.com/office/drawing/2014/main" id="{4A7859DF-4DD4-4042-9641-208ACC8DA9A0}"/>
              </a:ext>
            </a:extLst>
          </p:cNvPr>
          <p:cNvSpPr txBox="1"/>
          <p:nvPr/>
        </p:nvSpPr>
        <p:spPr>
          <a:xfrm>
            <a:off x="472848" y="1059843"/>
            <a:ext cx="7645240" cy="17727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90500" indent="-190500">
              <a:lnSpc>
                <a:spcPct val="130000"/>
              </a:lnSpc>
              <a:buFont typeface="Arial" panose="020B0604020202020204" pitchFamily="34" charset="0"/>
              <a:buChar char="•"/>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lvl="0">
              <a:defRPr/>
            </a:pP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大连早川电子是专业的日本汽车零部件供应商</a:t>
            </a:r>
            <a:r>
              <a:rPr kumimoji="0" lang="en-US"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早川电机工业公司在中国地区的电装线束加工厂之一</a:t>
            </a: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lang="zh-CN" altLang="en-US" dirty="0">
                <a:solidFill>
                  <a:srgbClr val="FFFFFF">
                    <a:lumMod val="50000"/>
                  </a:srgbClr>
                </a:solidFill>
                <a:latin typeface="微软雅黑" pitchFamily="34" charset="-122"/>
                <a:ea typeface="微软雅黑" pitchFamily="34" charset="-122"/>
              </a:rPr>
              <a:t>大连早川生产新能源汽车核心零配件之一的电装线束，核心客户是中国地区日本汽车制造企业及日本内的汽车制造企业</a:t>
            </a:r>
            <a:endPar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endParaRP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rPr>
              <a:t>随着自动化设备的增加，大连早川迫切需要引进专业的自动化生产运营模式及企业运营管理相关的信息化系统来做支撑</a:t>
            </a:r>
            <a:endParaRPr kumimoji="0" lang="x-none" altLang="zh-CN" sz="1400" b="0" i="0" u="none" strike="noStrike" kern="0" cap="none" spc="0" normalizeH="0" baseline="0" noProof="0" dirty="0">
              <a:ln>
                <a:noFill/>
              </a:ln>
              <a:solidFill>
                <a:srgbClr val="FFFFFF">
                  <a:lumMod val="50000"/>
                </a:srgbClr>
              </a:solidFill>
              <a:effectLst/>
              <a:uLnTx/>
              <a:uFillTx/>
              <a:latin typeface="微软雅黑" pitchFamily="34" charset="-122"/>
              <a:ea typeface="微软雅黑" pitchFamily="34" charset="-122"/>
              <a:sym typeface="等线"/>
            </a:endParaRPr>
          </a:p>
        </p:txBody>
      </p:sp>
      <p:sp>
        <p:nvSpPr>
          <p:cNvPr id="6" name="圆角矩形 5">
            <a:extLst>
              <a:ext uri="{FF2B5EF4-FFF2-40B4-BE49-F238E27FC236}">
                <a16:creationId xmlns:a16="http://schemas.microsoft.com/office/drawing/2014/main" id="{32D092F5-F1A8-E648-89E2-488067DAEEA2}"/>
              </a:ext>
            </a:extLst>
          </p:cNvPr>
          <p:cNvSpPr/>
          <p:nvPr/>
        </p:nvSpPr>
        <p:spPr>
          <a:xfrm>
            <a:off x="559596" y="2887453"/>
            <a:ext cx="2084199" cy="461664"/>
          </a:xfrm>
          <a:prstGeom prst="roundRect">
            <a:avLst>
              <a:gd name="adj" fmla="val 50000"/>
            </a:avLst>
          </a:prstGeom>
          <a:solidFill>
            <a:srgbClr val="3075A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等线"/>
              </a:rPr>
              <a:t>背景及效果</a:t>
            </a:r>
          </a:p>
        </p:txBody>
      </p:sp>
      <p:sp>
        <p:nvSpPr>
          <p:cNvPr id="7" name="文本框 6">
            <a:extLst>
              <a:ext uri="{FF2B5EF4-FFF2-40B4-BE49-F238E27FC236}">
                <a16:creationId xmlns:a16="http://schemas.microsoft.com/office/drawing/2014/main" id="{D6641EC2-7B9C-3647-B1D9-7E1AE6DC0B05}"/>
              </a:ext>
            </a:extLst>
          </p:cNvPr>
          <p:cNvSpPr txBox="1"/>
          <p:nvPr/>
        </p:nvSpPr>
        <p:spPr>
          <a:xfrm>
            <a:off x="642631" y="3514009"/>
            <a:ext cx="10995063" cy="14927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30000"/>
              </a:lnSpc>
              <a:buFont typeface="Wingdings" pitchFamily="2" charset="2"/>
              <a:buChar char="Ø"/>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计划</a:t>
            </a:r>
            <a:r>
              <a:rPr lang="en-US" altLang="ko-KR" dirty="0">
                <a:solidFill>
                  <a:srgbClr val="FFFFFF">
                    <a:lumMod val="50000"/>
                  </a:srgbClr>
                </a:solidFill>
                <a:latin typeface="Microsoft YaHei" panose="020B0503020204020204" pitchFamily="34" charset="-122"/>
                <a:ea typeface="Microsoft YaHei" panose="020B0503020204020204" pitchFamily="34" charset="-122"/>
              </a:rPr>
              <a:t>8</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个月期间微</a:t>
            </a:r>
            <a:r>
              <a:rPr kumimoji="0" lang="zh-CN" altLang="en-US" sz="140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迅投入</a:t>
            </a:r>
            <a:r>
              <a:rPr kumimoji="0" lang="en-US" altLang="zh-CN" sz="140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OO</a:t>
            </a:r>
            <a:r>
              <a:rPr kumimoji="0" lang="x-none" altLang="zh-CN" sz="140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MM</a:t>
            </a:r>
            <a:r>
              <a:rPr kumimoji="0" lang="zh-CN" altLang="en-US" sz="140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endParaRPr kumimoji="0" lang="x-none" altLang="zh-CN" sz="140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lang="zh-CN" altLang="en-US" dirty="0">
                <a:solidFill>
                  <a:srgbClr val="FFFFFF">
                    <a:lumMod val="50000"/>
                  </a:srgbClr>
                </a:solidFill>
                <a:latin typeface="Microsoft YaHei" panose="020B0503020204020204" pitchFamily="34" charset="-122"/>
                <a:ea typeface="Microsoft YaHei" panose="020B0503020204020204" pitchFamily="34" charset="-122"/>
              </a:rPr>
              <a:t>以大连工厂的电装线束加工车间为对象，构建了对接</a:t>
            </a:r>
            <a:r>
              <a:rPr lang="en-US" altLang="zh-CN" dirty="0">
                <a:solidFill>
                  <a:srgbClr val="FFFFFF">
                    <a:lumMod val="50000"/>
                  </a:srgbClr>
                </a:solidFill>
                <a:latin typeface="Microsoft YaHei" panose="020B0503020204020204" pitchFamily="34" charset="-122"/>
                <a:ea typeface="Microsoft YaHei" panose="020B0503020204020204" pitchFamily="34" charset="-122"/>
              </a:rPr>
              <a:t>17</a:t>
            </a:r>
            <a:r>
              <a:rPr lang="zh-CN" altLang="en-US" dirty="0">
                <a:solidFill>
                  <a:srgbClr val="FFFFFF">
                    <a:lumMod val="50000"/>
                  </a:srgbClr>
                </a:solidFill>
                <a:latin typeface="Microsoft YaHei" panose="020B0503020204020204" pitchFamily="34" charset="-122"/>
                <a:ea typeface="Microsoft YaHei" panose="020B0503020204020204" pitchFamily="34" charset="-122"/>
              </a:rPr>
              <a:t>台自动化设备的生产管理系统</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lang="zh-CN" altLang="en-US" dirty="0">
                <a:solidFill>
                  <a:srgbClr val="FFFFFF">
                    <a:lumMod val="50000"/>
                  </a:srgbClr>
                </a:solidFill>
                <a:latin typeface="Microsoft YaHei" panose="020B0503020204020204" pitchFamily="34" charset="-122"/>
                <a:ea typeface="Microsoft YaHei" panose="020B0503020204020204" pitchFamily="34" charset="-122"/>
              </a:rPr>
              <a:t>为了确保物料追溯性，系统覆盖范围扩展到了仓库内物流移动管理业务</a:t>
            </a:r>
            <a:endParaRPr lang="en-US" altLang="ko-KR" dirty="0">
              <a:solidFill>
                <a:srgbClr val="FFFFFF">
                  <a:lumMod val="50000"/>
                </a:srgbClr>
              </a:solidFill>
              <a:latin typeface="Microsoft YaHei" panose="020B0503020204020204" pitchFamily="34" charset="-122"/>
              <a:ea typeface="Microsoft YaHei" panose="020B0503020204020204" pitchFamily="34" charset="-122"/>
            </a:endParaRPr>
          </a:p>
          <a:p>
            <a:pPr lvl="0">
              <a:defRPr/>
            </a:pPr>
            <a:r>
              <a:rPr lang="zh-CN" altLang="en-US" dirty="0">
                <a:solidFill>
                  <a:srgbClr val="FFFFFF">
                    <a:lumMod val="50000"/>
                  </a:srgbClr>
                </a:solidFill>
                <a:latin typeface="Microsoft YaHei" panose="020B0503020204020204" pitchFamily="34" charset="-122"/>
                <a:ea typeface="Microsoft YaHei" panose="020B0503020204020204" pitchFamily="34" charset="-122"/>
              </a:rPr>
              <a:t>通过二期项目，系统覆盖范围扩展到了采购订单管理业务与销售订单管理业务</a:t>
            </a:r>
            <a:endParaRPr lang="en-US" altLang="zh-CN" dirty="0">
              <a:solidFill>
                <a:srgbClr val="FFFFFF">
                  <a:lumMod val="50000"/>
                </a:srgbClr>
              </a:solidFill>
              <a:latin typeface="Microsoft YaHei" panose="020B0503020204020204" pitchFamily="34" charset="-122"/>
              <a:ea typeface="Microsoft YaHei" panose="020B0503020204020204" pitchFamily="34" charset="-122"/>
            </a:endParaRPr>
          </a:p>
          <a:p>
            <a:pPr lvl="0">
              <a:defRPr/>
            </a:pPr>
            <a:r>
              <a:rPr lang="zh-CN" altLang="en-US" dirty="0">
                <a:solidFill>
                  <a:srgbClr val="FFFFFF">
                    <a:lumMod val="50000"/>
                  </a:srgbClr>
                </a:solidFill>
                <a:latin typeface="Microsoft YaHei" panose="020B0503020204020204" pitchFamily="34" charset="-122"/>
                <a:ea typeface="Microsoft YaHei" panose="020B0503020204020204" pitchFamily="34" charset="-122"/>
              </a:rPr>
              <a:t>预计通过三期项目，系统覆盖范围扩展到客户的特殊订单</a:t>
            </a:r>
            <a:r>
              <a:rPr lang="en-US" altLang="ko-KR" dirty="0">
                <a:solidFill>
                  <a:srgbClr val="FFFFFF">
                    <a:lumMod val="50000"/>
                  </a:srgbClr>
                </a:solidFill>
                <a:latin typeface="Microsoft YaHei" panose="020B0503020204020204" pitchFamily="34" charset="-122"/>
                <a:ea typeface="Microsoft YaHei" panose="020B0503020204020204" pitchFamily="34" charset="-122"/>
              </a:rPr>
              <a:t>(</a:t>
            </a:r>
            <a:r>
              <a:rPr lang="zh-CN" altLang="en-US" dirty="0">
                <a:solidFill>
                  <a:srgbClr val="FFFFFF">
                    <a:lumMod val="50000"/>
                  </a:srgbClr>
                </a:solidFill>
                <a:latin typeface="Microsoft YaHei" panose="020B0503020204020204" pitchFamily="34" charset="-122"/>
                <a:ea typeface="Microsoft YaHei" panose="020B0503020204020204" pitchFamily="34" charset="-122"/>
              </a:rPr>
              <a:t>预测性订单管理</a:t>
            </a:r>
            <a:r>
              <a:rPr lang="en-US" altLang="ko-KR" dirty="0">
                <a:solidFill>
                  <a:srgbClr val="FFFFFF">
                    <a:lumMod val="50000"/>
                  </a:srgbClr>
                </a:solidFill>
                <a:latin typeface="Microsoft YaHei" panose="020B0503020204020204" pitchFamily="34" charset="-122"/>
                <a:ea typeface="Microsoft YaHei" panose="020B0503020204020204" pitchFamily="34" charset="-122"/>
              </a:rPr>
              <a:t>)</a:t>
            </a:r>
            <a:r>
              <a:rPr lang="zh-CN" altLang="en-US" dirty="0">
                <a:solidFill>
                  <a:srgbClr val="FFFFFF">
                    <a:lumMod val="50000"/>
                  </a:srgbClr>
                </a:solidFill>
                <a:latin typeface="Microsoft YaHei" panose="020B0503020204020204" pitchFamily="34" charset="-122"/>
                <a:ea typeface="Microsoft YaHei" panose="020B0503020204020204" pitchFamily="34" charset="-122"/>
              </a:rPr>
              <a:t>相关的计划管理业务</a:t>
            </a:r>
            <a:r>
              <a:rPr lang="ko-KR" altLang="en-US" dirty="0">
                <a:solidFill>
                  <a:srgbClr val="FFFFFF">
                    <a:lumMod val="50000"/>
                  </a:srgbClr>
                </a:solidFill>
                <a:latin typeface="Microsoft YaHei" panose="020B0503020204020204" pitchFamily="34" charset="-122"/>
              </a:rPr>
              <a:t> </a:t>
            </a:r>
            <a:r>
              <a:rPr lang="en-US" altLang="ko-KR" dirty="0">
                <a:solidFill>
                  <a:srgbClr val="FFFFFF">
                    <a:lumMod val="50000"/>
                  </a:srgbClr>
                </a:solidFill>
                <a:latin typeface="Microsoft YaHei" panose="020B0503020204020204" pitchFamily="34" charset="-122"/>
                <a:ea typeface="Microsoft YaHei" panose="020B0503020204020204" pitchFamily="34" charset="-122"/>
              </a:rPr>
              <a:t>(</a:t>
            </a:r>
            <a:r>
              <a:rPr lang="zh-CN" altLang="en-US" dirty="0">
                <a:solidFill>
                  <a:srgbClr val="FFFFFF">
                    <a:lumMod val="50000"/>
                  </a:srgbClr>
                </a:solidFill>
                <a:latin typeface="Microsoft YaHei" panose="020B0503020204020204" pitchFamily="34" charset="-122"/>
                <a:ea typeface="Microsoft YaHei" panose="020B0503020204020204" pitchFamily="34" charset="-122"/>
              </a:rPr>
              <a:t>预计在 </a:t>
            </a:r>
            <a:r>
              <a:rPr lang="en-US" altLang="ko-KR" dirty="0">
                <a:solidFill>
                  <a:srgbClr val="FFFFFF">
                    <a:lumMod val="50000"/>
                  </a:srgbClr>
                </a:solidFill>
                <a:latin typeface="Microsoft YaHei" panose="020B0503020204020204" pitchFamily="34" charset="-122"/>
                <a:ea typeface="Microsoft YaHei" panose="020B0503020204020204" pitchFamily="34" charset="-122"/>
              </a:rPr>
              <a:t>2020</a:t>
            </a:r>
            <a:r>
              <a:rPr lang="zh-CN" altLang="en-US" dirty="0">
                <a:solidFill>
                  <a:srgbClr val="FFFFFF">
                    <a:lumMod val="50000"/>
                  </a:srgbClr>
                </a:solidFill>
                <a:latin typeface="Microsoft YaHei" panose="020B0503020204020204" pitchFamily="34" charset="-122"/>
                <a:ea typeface="Microsoft YaHei" panose="020B0503020204020204" pitchFamily="34" charset="-122"/>
              </a:rPr>
              <a:t>年 下半年实现</a:t>
            </a:r>
            <a:r>
              <a:rPr lang="en-US" altLang="ko-KR" dirty="0">
                <a:solidFill>
                  <a:srgbClr val="FFFFFF">
                    <a:lumMod val="50000"/>
                  </a:srgbClr>
                </a:solidFill>
                <a:latin typeface="Microsoft YaHei" panose="020B0503020204020204" pitchFamily="34" charset="-122"/>
                <a:ea typeface="Microsoft YaHei" panose="020B0503020204020204" pitchFamily="34" charset="-122"/>
              </a:rPr>
              <a:t>)</a:t>
            </a:r>
          </a:p>
        </p:txBody>
      </p:sp>
      <p:sp>
        <p:nvSpPr>
          <p:cNvPr id="9" name="모서리가 둥근 직사각형 23">
            <a:extLst>
              <a:ext uri="{FF2B5EF4-FFF2-40B4-BE49-F238E27FC236}">
                <a16:creationId xmlns:a16="http://schemas.microsoft.com/office/drawing/2014/main" id="{E971E562-0DFE-1247-9AE5-33A97862D740}"/>
              </a:ext>
            </a:extLst>
          </p:cNvPr>
          <p:cNvSpPr/>
          <p:nvPr/>
        </p:nvSpPr>
        <p:spPr>
          <a:xfrm>
            <a:off x="3085815" y="5255663"/>
            <a:ext cx="8439461" cy="1125689"/>
          </a:xfrm>
          <a:prstGeom prst="roundRect">
            <a:avLst>
              <a:gd name="adj" fmla="val 16667"/>
            </a:avLst>
          </a:prstGeom>
          <a:solidFill>
            <a:srgbClr val="C7E2F9">
              <a:alpha val="50000"/>
            </a:srgbClr>
          </a:solidFill>
          <a:ln w="12700" cap="flat">
            <a:solidFill>
              <a:srgbClr val="9DC3E6"/>
            </a:solidFill>
            <a:prstDash val="sysDash"/>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200">
                <a:solidFill>
                  <a:srgbClr val="FFFFFF"/>
                </a:solidFill>
                <a:latin typeface="Microsoft YaHei"/>
                <a:ea typeface="Microsoft YaHei"/>
                <a:cs typeface="Microsoft YaHei"/>
                <a:sym typeface="Microsoft YaHei"/>
              </a:defRPr>
            </a:pPr>
            <a:endPar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nvGrpSpPr>
          <p:cNvPr id="2" name="모서리가 둥근 직사각형 24">
            <a:extLst>
              <a:ext uri="{FF2B5EF4-FFF2-40B4-BE49-F238E27FC236}">
                <a16:creationId xmlns:a16="http://schemas.microsoft.com/office/drawing/2014/main" id="{6A7E76FA-77B9-E548-883F-327B838A5F21}"/>
              </a:ext>
            </a:extLst>
          </p:cNvPr>
          <p:cNvGrpSpPr/>
          <p:nvPr/>
        </p:nvGrpSpPr>
        <p:grpSpPr>
          <a:xfrm>
            <a:off x="4519385" y="5494202"/>
            <a:ext cx="1466380" cy="353145"/>
            <a:chOff x="0" y="0"/>
            <a:chExt cx="684076" cy="321040"/>
          </a:xfrm>
        </p:grpSpPr>
        <p:sp>
          <p:nvSpPr>
            <p:cNvPr id="11" name="圆角矩形">
              <a:extLst>
                <a:ext uri="{FF2B5EF4-FFF2-40B4-BE49-F238E27FC236}">
                  <a16:creationId xmlns:a16="http://schemas.microsoft.com/office/drawing/2014/main" id="{E21C1849-4CEC-EB4F-98E5-5D395812B10F}"/>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2" name="MES">
              <a:extLst>
                <a:ext uri="{FF2B5EF4-FFF2-40B4-BE49-F238E27FC236}">
                  <a16:creationId xmlns:a16="http://schemas.microsoft.com/office/drawing/2014/main" id="{D4AE42A2-1C13-1443-AA7E-AB84206A14E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X-M</a:t>
              </a:r>
              <a:r>
                <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ES</a:t>
              </a:r>
            </a:p>
          </p:txBody>
        </p:sp>
      </p:grpSp>
      <p:grpSp>
        <p:nvGrpSpPr>
          <p:cNvPr id="3" name="모서리가 둥근 직사각형 25">
            <a:extLst>
              <a:ext uri="{FF2B5EF4-FFF2-40B4-BE49-F238E27FC236}">
                <a16:creationId xmlns:a16="http://schemas.microsoft.com/office/drawing/2014/main" id="{6BB77F49-DDFC-6044-89F3-910D20FFB74E}"/>
              </a:ext>
            </a:extLst>
          </p:cNvPr>
          <p:cNvGrpSpPr/>
          <p:nvPr/>
        </p:nvGrpSpPr>
        <p:grpSpPr>
          <a:xfrm>
            <a:off x="6246645" y="5494202"/>
            <a:ext cx="1466383" cy="353145"/>
            <a:chOff x="0" y="0"/>
            <a:chExt cx="684076" cy="321040"/>
          </a:xfrm>
        </p:grpSpPr>
        <p:sp>
          <p:nvSpPr>
            <p:cNvPr id="14" name="圆角矩形">
              <a:extLst>
                <a:ext uri="{FF2B5EF4-FFF2-40B4-BE49-F238E27FC236}">
                  <a16:creationId xmlns:a16="http://schemas.microsoft.com/office/drawing/2014/main" id="{4E22EA65-AD6A-9C44-A0DC-0E46E77EA1E8}"/>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5" name="Mobile">
              <a:extLst>
                <a:ext uri="{FF2B5EF4-FFF2-40B4-BE49-F238E27FC236}">
                  <a16:creationId xmlns:a16="http://schemas.microsoft.com/office/drawing/2014/main" id="{AFE486B4-1CFA-1345-B931-30B5FE576B53}"/>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WM模块</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0" name="모서리가 둥근 직사각형 26">
            <a:extLst>
              <a:ext uri="{FF2B5EF4-FFF2-40B4-BE49-F238E27FC236}">
                <a16:creationId xmlns:a16="http://schemas.microsoft.com/office/drawing/2014/main" id="{323F440C-E3BD-4944-A9E9-8ECB1EAB74CD}"/>
              </a:ext>
            </a:extLst>
          </p:cNvPr>
          <p:cNvGrpSpPr/>
          <p:nvPr/>
        </p:nvGrpSpPr>
        <p:grpSpPr>
          <a:xfrm>
            <a:off x="7973908" y="5494202"/>
            <a:ext cx="1466383" cy="353145"/>
            <a:chOff x="0" y="0"/>
            <a:chExt cx="684076" cy="321040"/>
          </a:xfrm>
        </p:grpSpPr>
        <p:sp>
          <p:nvSpPr>
            <p:cNvPr id="17" name="圆角矩形">
              <a:extLst>
                <a:ext uri="{FF2B5EF4-FFF2-40B4-BE49-F238E27FC236}">
                  <a16:creationId xmlns:a16="http://schemas.microsoft.com/office/drawing/2014/main" id="{AAF0630C-F8AF-CA4A-9163-EC269D379C0E}"/>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8" name="Kanban">
              <a:extLst>
                <a:ext uri="{FF2B5EF4-FFF2-40B4-BE49-F238E27FC236}">
                  <a16:creationId xmlns:a16="http://schemas.microsoft.com/office/drawing/2014/main" id="{2A2543E7-1231-654C-87FF-E40F533511F7}"/>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X-SC</a:t>
              </a:r>
              <a:r>
                <a:rPr lang="en-US" dirty="0">
                  <a:latin typeface="Microsoft YaHei" panose="020B0503020204020204" pitchFamily="34" charset="-122"/>
                  <a:ea typeface="Microsoft YaHei" panose="020B0503020204020204" pitchFamily="34" charset="-122"/>
                </a:rPr>
                <a:t>ADA</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3" name="모서리가 둥근 직사각형 27">
            <a:extLst>
              <a:ext uri="{FF2B5EF4-FFF2-40B4-BE49-F238E27FC236}">
                <a16:creationId xmlns:a16="http://schemas.microsoft.com/office/drawing/2014/main" id="{477CE605-05BB-054D-8FDC-8FB7D233B706}"/>
              </a:ext>
            </a:extLst>
          </p:cNvPr>
          <p:cNvGrpSpPr/>
          <p:nvPr/>
        </p:nvGrpSpPr>
        <p:grpSpPr>
          <a:xfrm>
            <a:off x="9701170" y="5494202"/>
            <a:ext cx="1466383" cy="353145"/>
            <a:chOff x="0" y="0"/>
            <a:chExt cx="684076" cy="321040"/>
          </a:xfrm>
        </p:grpSpPr>
        <p:sp>
          <p:nvSpPr>
            <p:cNvPr id="20" name="圆角矩形">
              <a:extLst>
                <a:ext uri="{FF2B5EF4-FFF2-40B4-BE49-F238E27FC236}">
                  <a16:creationId xmlns:a16="http://schemas.microsoft.com/office/drawing/2014/main" id="{143CC368-C66A-5F4F-A7B1-430B3DAF8362}"/>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21" name="Report">
              <a:extLst>
                <a:ext uri="{FF2B5EF4-FFF2-40B4-BE49-F238E27FC236}">
                  <a16:creationId xmlns:a16="http://schemas.microsoft.com/office/drawing/2014/main" id="{77052B77-7DA3-C845-AFE9-773D3AC12A7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ko-Kore-KR" alt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业务模块</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sp>
        <p:nvSpPr>
          <p:cNvPr id="22" name="TextBox 190">
            <a:extLst>
              <a:ext uri="{FF2B5EF4-FFF2-40B4-BE49-F238E27FC236}">
                <a16:creationId xmlns:a16="http://schemas.microsoft.com/office/drawing/2014/main" id="{5D06ACB2-2189-B640-A622-EE340D9C6F91}"/>
              </a:ext>
            </a:extLst>
          </p:cNvPr>
          <p:cNvSpPr txBox="1"/>
          <p:nvPr/>
        </p:nvSpPr>
        <p:spPr>
          <a:xfrm>
            <a:off x="4875324" y="5944676"/>
            <a:ext cx="754498"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制造管理</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3" name="TextBox 191">
            <a:extLst>
              <a:ext uri="{FF2B5EF4-FFF2-40B4-BE49-F238E27FC236}">
                <a16:creationId xmlns:a16="http://schemas.microsoft.com/office/drawing/2014/main" id="{ED2BC311-EFCE-824B-B5C9-59E4D53C2DE0}"/>
              </a:ext>
            </a:extLst>
          </p:cNvPr>
          <p:cNvSpPr txBox="1"/>
          <p:nvPr/>
        </p:nvSpPr>
        <p:spPr>
          <a:xfrm>
            <a:off x="6411210" y="5944676"/>
            <a:ext cx="1057400"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仓储</a:t>
            </a:r>
            <a:r>
              <a:rPr lang="zh-CN" altLang="en-US" sz="1400" dirty="0">
                <a:solidFill>
                  <a:srgbClr val="2F76AA"/>
                </a:solidFill>
                <a:latin typeface="Microsoft YaHei" panose="020B0503020204020204" pitchFamily="34" charset="-122"/>
                <a:ea typeface="Microsoft YaHei" panose="020B0503020204020204" pitchFamily="34" charset="-122"/>
              </a:rPr>
              <a:t>管理</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4" name="TextBox 192">
            <a:extLst>
              <a:ext uri="{FF2B5EF4-FFF2-40B4-BE49-F238E27FC236}">
                <a16:creationId xmlns:a16="http://schemas.microsoft.com/office/drawing/2014/main" id="{98785011-FBF0-4646-9ADE-3189207CBF08}"/>
              </a:ext>
            </a:extLst>
          </p:cNvPr>
          <p:cNvSpPr txBox="1"/>
          <p:nvPr/>
        </p:nvSpPr>
        <p:spPr>
          <a:xfrm>
            <a:off x="8357974" y="5944676"/>
            <a:ext cx="754498"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ko-Kore-KR"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设备对接</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5" name="TextBox 193">
            <a:extLst>
              <a:ext uri="{FF2B5EF4-FFF2-40B4-BE49-F238E27FC236}">
                <a16:creationId xmlns:a16="http://schemas.microsoft.com/office/drawing/2014/main" id="{C20DFA0C-A456-7E4D-A148-D62B566766EA}"/>
              </a:ext>
            </a:extLst>
          </p:cNvPr>
          <p:cNvSpPr txBox="1"/>
          <p:nvPr/>
        </p:nvSpPr>
        <p:spPr>
          <a:xfrm>
            <a:off x="10063065" y="5944676"/>
            <a:ext cx="754498"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业务管理</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8" name="圆角矩形 7">
            <a:extLst>
              <a:ext uri="{FF2B5EF4-FFF2-40B4-BE49-F238E27FC236}">
                <a16:creationId xmlns:a16="http://schemas.microsoft.com/office/drawing/2014/main" id="{27F4458C-92F4-E544-897C-B7BAB2783023}"/>
              </a:ext>
            </a:extLst>
          </p:cNvPr>
          <p:cNvSpPr/>
          <p:nvPr/>
        </p:nvSpPr>
        <p:spPr>
          <a:xfrm>
            <a:off x="3111076" y="5616514"/>
            <a:ext cx="1510622" cy="461664"/>
          </a:xfrm>
          <a:prstGeom prst="roundRect">
            <a:avLst>
              <a:gd name="adj" fmla="val 50000"/>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等线"/>
              </a:rPr>
              <a:t>适用型号</a:t>
            </a:r>
          </a:p>
        </p:txBody>
      </p:sp>
    </p:spTree>
    <p:extLst>
      <p:ext uri="{BB962C8B-B14F-4D97-AF65-F5344CB8AC3E}">
        <p14:creationId xmlns:p14="http://schemas.microsoft.com/office/powerpoint/2010/main" val="30954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14761B0-70C0-D84D-808C-0615AF04971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419" y="0"/>
            <a:ext cx="12181162" cy="6851904"/>
          </a:xfrm>
          <a:prstGeom prst="rect">
            <a:avLst/>
          </a:prstGeom>
        </p:spPr>
      </p:pic>
      <p:sp>
        <p:nvSpPr>
          <p:cNvPr id="8" name="文本框 7">
            <a:extLst>
              <a:ext uri="{FF2B5EF4-FFF2-40B4-BE49-F238E27FC236}">
                <a16:creationId xmlns:a16="http://schemas.microsoft.com/office/drawing/2014/main" id="{0DF13FE6-D1A5-8043-A11E-633C841B07E0}"/>
              </a:ext>
            </a:extLst>
          </p:cNvPr>
          <p:cNvSpPr txBox="1"/>
          <p:nvPr/>
        </p:nvSpPr>
        <p:spPr>
          <a:xfrm>
            <a:off x="440604" y="967092"/>
            <a:ext cx="33239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pc="300">
                <a:solidFill>
                  <a:schemeClr val="accent1">
                    <a:lumMod val="50000"/>
                  </a:schemeClr>
                </a:solidFill>
                <a:latin typeface="Microsoft YaHei" panose="020B0503020204020204" pitchFamily="34" charset="-122"/>
                <a:ea typeface="Microsoft YaHei" panose="020B0503020204020204" pitchFamily="34" charset="-122"/>
              </a:rPr>
              <a:t>深圳微迅信息科技有限公司</a:t>
            </a:r>
            <a:endParaRPr kumimoji="0" lang="zh-CN" altLang="en-US" sz="1800" u="none" strike="noStrike" cap="none" spc="300" normalizeH="0" baseline="0">
              <a:ln>
                <a:noFill/>
              </a:ln>
              <a:solidFill>
                <a:schemeClr val="accent1">
                  <a:lumMod val="50000"/>
                </a:schemeClr>
              </a:solidFill>
              <a:effectLst/>
              <a:uFillTx/>
              <a:latin typeface="Microsoft YaHei" panose="020B0503020204020204" pitchFamily="34" charset="-122"/>
              <a:ea typeface="Microsoft YaHei" panose="020B0503020204020204" pitchFamily="34" charset="-122"/>
              <a:sym typeface="等线"/>
            </a:endParaRPr>
          </a:p>
        </p:txBody>
      </p:sp>
      <p:sp>
        <p:nvSpPr>
          <p:cNvPr id="9" name="文本框 8">
            <a:extLst>
              <a:ext uri="{FF2B5EF4-FFF2-40B4-BE49-F238E27FC236}">
                <a16:creationId xmlns:a16="http://schemas.microsoft.com/office/drawing/2014/main" id="{1C0F5ED5-481A-D84F-A5DD-104B6C77DC1B}"/>
              </a:ext>
            </a:extLst>
          </p:cNvPr>
          <p:cNvSpPr txBox="1"/>
          <p:nvPr/>
        </p:nvSpPr>
        <p:spPr>
          <a:xfrm>
            <a:off x="440604" y="1303764"/>
            <a:ext cx="3192539"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sz="1300" dirty="0">
                <a:solidFill>
                  <a:schemeClr val="accent1">
                    <a:lumMod val="50000"/>
                  </a:schemeClr>
                </a:solidFill>
                <a:latin typeface="Microsoft YaHei Light" panose="020B0502040204020203" pitchFamily="34" charset="-122"/>
                <a:ea typeface="Microsoft YaHei Light" panose="020B0502040204020203" pitchFamily="34" charset="-122"/>
              </a:rPr>
              <a:t>Shenzhen Weixun Info and Tech Co., Ltd.</a:t>
            </a:r>
            <a:endParaRPr kumimoji="0" lang="zh-CN" altLang="en-US" sz="1300" u="none" strike="noStrike" cap="none" spc="0" normalizeH="0" baseline="0" dirty="0">
              <a:ln>
                <a:noFill/>
              </a:ln>
              <a:solidFill>
                <a:schemeClr val="accent1">
                  <a:lumMod val="50000"/>
                </a:schemeClr>
              </a:solidFill>
              <a:effectLst/>
              <a:uFillTx/>
              <a:latin typeface="Microsoft YaHei Light" panose="020B0502040204020203" pitchFamily="34" charset="-122"/>
              <a:ea typeface="Microsoft YaHei Light" panose="020B0502040204020203" pitchFamily="34" charset="-122"/>
              <a:sym typeface="等线"/>
            </a:endParaRPr>
          </a:p>
        </p:txBody>
      </p:sp>
      <p:sp>
        <p:nvSpPr>
          <p:cNvPr id="11" name="圆角矩形 10">
            <a:extLst>
              <a:ext uri="{FF2B5EF4-FFF2-40B4-BE49-F238E27FC236}">
                <a16:creationId xmlns:a16="http://schemas.microsoft.com/office/drawing/2014/main" id="{E1DB9CB8-677D-BA40-A263-FC189069F28B}"/>
              </a:ext>
            </a:extLst>
          </p:cNvPr>
          <p:cNvSpPr/>
          <p:nvPr/>
        </p:nvSpPr>
        <p:spPr>
          <a:xfrm>
            <a:off x="440604" y="1770822"/>
            <a:ext cx="1511929" cy="324000"/>
          </a:xfrm>
          <a:prstGeom prst="roundRect">
            <a:avLst>
              <a:gd name="adj" fmla="val 50000"/>
            </a:avLst>
          </a:prstGeom>
          <a:solidFill>
            <a:srgbClr val="076AB5">
              <a:alpha val="4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6" name="文本框 5">
            <a:extLst>
              <a:ext uri="{FF2B5EF4-FFF2-40B4-BE49-F238E27FC236}">
                <a16:creationId xmlns:a16="http://schemas.microsoft.com/office/drawing/2014/main" id="{769E09FF-71EF-3944-AC5F-A6414BFF2280}"/>
              </a:ext>
            </a:extLst>
          </p:cNvPr>
          <p:cNvSpPr txBox="1"/>
          <p:nvPr/>
        </p:nvSpPr>
        <p:spPr>
          <a:xfrm>
            <a:off x="607786" y="1711627"/>
            <a:ext cx="1177564"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nSpc>
                <a:spcPct val="150000"/>
              </a:lnSpc>
            </a:pPr>
            <a:r>
              <a:rPr lang="zh-CN" altLang="en-US" sz="1400">
                <a:solidFill>
                  <a:schemeClr val="bg1"/>
                </a:solidFill>
                <a:latin typeface="Microsoft YaHei Light" panose="020B0502040204020203" pitchFamily="34" charset="-122"/>
                <a:ea typeface="Microsoft YaHei Light" panose="020B0502040204020203" pitchFamily="34" charset="-122"/>
              </a:rPr>
              <a:t>成立于</a:t>
            </a:r>
            <a:r>
              <a:rPr lang="en-US" altLang="zh-CN" sz="1400" dirty="0">
                <a:solidFill>
                  <a:schemeClr val="bg1"/>
                </a:solidFill>
                <a:latin typeface="Microsoft YaHei Light" panose="020B0502040204020203" pitchFamily="34" charset="-122"/>
                <a:ea typeface="Microsoft YaHei Light" panose="020B0502040204020203" pitchFamily="34" charset="-122"/>
              </a:rPr>
              <a:t>2015</a:t>
            </a:r>
            <a:r>
              <a:rPr lang="zh-CN" altLang="en-US" sz="1400">
                <a:solidFill>
                  <a:schemeClr val="bg1"/>
                </a:solidFill>
                <a:latin typeface="Microsoft YaHei Light" panose="020B0502040204020203" pitchFamily="34" charset="-122"/>
                <a:ea typeface="Microsoft YaHei Light" panose="020B0502040204020203" pitchFamily="34" charset="-122"/>
              </a:rPr>
              <a:t>年</a:t>
            </a:r>
          </a:p>
        </p:txBody>
      </p:sp>
      <p:sp>
        <p:nvSpPr>
          <p:cNvPr id="14" name="圆角矩形 13">
            <a:extLst>
              <a:ext uri="{FF2B5EF4-FFF2-40B4-BE49-F238E27FC236}">
                <a16:creationId xmlns:a16="http://schemas.microsoft.com/office/drawing/2014/main" id="{38DE7224-6C90-7F45-8A67-005D24B70F0D}"/>
              </a:ext>
            </a:extLst>
          </p:cNvPr>
          <p:cNvSpPr/>
          <p:nvPr/>
        </p:nvSpPr>
        <p:spPr>
          <a:xfrm>
            <a:off x="440604" y="2410288"/>
            <a:ext cx="1828336" cy="1047750"/>
          </a:xfrm>
          <a:prstGeom prst="roundRect">
            <a:avLst>
              <a:gd name="adj" fmla="val 0"/>
            </a:avLst>
          </a:prstGeom>
          <a:noFill/>
          <a:ln w="6350" cap="flat">
            <a:solidFill>
              <a:srgbClr val="0B69B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nvGrpSpPr>
          <p:cNvPr id="19" name="组合 18">
            <a:extLst>
              <a:ext uri="{FF2B5EF4-FFF2-40B4-BE49-F238E27FC236}">
                <a16:creationId xmlns:a16="http://schemas.microsoft.com/office/drawing/2014/main" id="{64BF6BA4-1365-1844-832E-D7086E9F0A48}"/>
              </a:ext>
            </a:extLst>
          </p:cNvPr>
          <p:cNvGrpSpPr/>
          <p:nvPr/>
        </p:nvGrpSpPr>
        <p:grpSpPr>
          <a:xfrm>
            <a:off x="590461" y="2572548"/>
            <a:ext cx="1528622" cy="873836"/>
            <a:chOff x="836121" y="2758859"/>
            <a:chExt cx="1528622" cy="873836"/>
          </a:xfrm>
        </p:grpSpPr>
        <p:sp>
          <p:nvSpPr>
            <p:cNvPr id="15" name="文本框 14">
              <a:extLst>
                <a:ext uri="{FF2B5EF4-FFF2-40B4-BE49-F238E27FC236}">
                  <a16:creationId xmlns:a16="http://schemas.microsoft.com/office/drawing/2014/main" id="{04B73C2B-FF8B-054B-83A1-7300A1D84602}"/>
                </a:ext>
              </a:extLst>
            </p:cNvPr>
            <p:cNvSpPr txBox="1"/>
            <p:nvPr/>
          </p:nvSpPr>
          <p:spPr>
            <a:xfrm>
              <a:off x="836121" y="2980211"/>
              <a:ext cx="1528622" cy="6524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lnSpc>
                  <a:spcPct val="130000"/>
                </a:lnSpc>
              </a:pPr>
              <a:r>
                <a:rPr lang="zh-CN" altLang="en-US" sz="1400" dirty="0">
                  <a:solidFill>
                    <a:srgbClr val="0B69B5"/>
                  </a:solidFill>
                  <a:latin typeface="Microsoft YaHei Light" panose="020B0502040204020203" pitchFamily="34" charset="-122"/>
                  <a:ea typeface="Microsoft YaHei Light" panose="020B0502040204020203" pitchFamily="34" charset="-122"/>
                </a:rPr>
                <a:t>新一代制造智能化</a:t>
              </a:r>
              <a:endParaRPr lang="en-US" altLang="zh-CN" sz="1400" dirty="0">
                <a:solidFill>
                  <a:srgbClr val="0B69B5"/>
                </a:solidFill>
                <a:latin typeface="Microsoft YaHei Light" panose="020B0502040204020203" pitchFamily="34" charset="-122"/>
                <a:ea typeface="Microsoft YaHei Light" panose="020B0502040204020203" pitchFamily="34" charset="-122"/>
              </a:endParaRPr>
            </a:p>
            <a:p>
              <a:pPr algn="ctr">
                <a:lnSpc>
                  <a:spcPct val="130000"/>
                </a:lnSpc>
              </a:pPr>
              <a:r>
                <a:rPr lang="en-US" altLang="zh-CN" sz="1400" dirty="0">
                  <a:solidFill>
                    <a:srgbClr val="0B69B5"/>
                  </a:solidFill>
                  <a:latin typeface="Microsoft YaHei Light" panose="020B0502040204020203" pitchFamily="34" charset="-122"/>
                  <a:ea typeface="Microsoft YaHei Light" panose="020B0502040204020203" pitchFamily="34" charset="-122"/>
                </a:rPr>
                <a:t>IT</a:t>
              </a:r>
              <a:r>
                <a:rPr lang="zh-CN" altLang="en-US" sz="1400" dirty="0">
                  <a:solidFill>
                    <a:srgbClr val="0B69B5"/>
                  </a:solidFill>
                  <a:latin typeface="Microsoft YaHei Light" panose="020B0502040204020203" pitchFamily="34" charset="-122"/>
                  <a:ea typeface="Microsoft YaHei Light" panose="020B0502040204020203" pitchFamily="34" charset="-122"/>
                </a:rPr>
                <a:t>软件公司</a:t>
              </a:r>
            </a:p>
          </p:txBody>
        </p:sp>
        <p:pic>
          <p:nvPicPr>
            <p:cNvPr id="16" name="图片 15">
              <a:extLst>
                <a:ext uri="{FF2B5EF4-FFF2-40B4-BE49-F238E27FC236}">
                  <a16:creationId xmlns:a16="http://schemas.microsoft.com/office/drawing/2014/main" id="{5FDBAA47-A40B-AC4C-9B94-517EC8D763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8032" y="2758859"/>
              <a:ext cx="304800" cy="190500"/>
            </a:xfrm>
            <a:prstGeom prst="rect">
              <a:avLst/>
            </a:prstGeom>
          </p:spPr>
        </p:pic>
      </p:grpSp>
      <p:pic>
        <p:nvPicPr>
          <p:cNvPr id="17" name="图片 16">
            <a:extLst>
              <a:ext uri="{FF2B5EF4-FFF2-40B4-BE49-F238E27FC236}">
                <a16:creationId xmlns:a16="http://schemas.microsoft.com/office/drawing/2014/main" id="{59BAF5EE-B087-BA45-AF0C-35E84F27B4B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70245" y="2529339"/>
            <a:ext cx="266700" cy="292100"/>
          </a:xfrm>
          <a:prstGeom prst="rect">
            <a:avLst/>
          </a:prstGeom>
        </p:spPr>
      </p:pic>
      <p:pic>
        <p:nvPicPr>
          <p:cNvPr id="18" name="图片 17">
            <a:extLst>
              <a:ext uri="{FF2B5EF4-FFF2-40B4-BE49-F238E27FC236}">
                <a16:creationId xmlns:a16="http://schemas.microsoft.com/office/drawing/2014/main" id="{69D6005E-F60E-BB49-834F-59BD7F03935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18127" y="2529339"/>
            <a:ext cx="292100" cy="292100"/>
          </a:xfrm>
          <a:prstGeom prst="rect">
            <a:avLst/>
          </a:prstGeom>
        </p:spPr>
      </p:pic>
      <p:sp>
        <p:nvSpPr>
          <p:cNvPr id="27" name="圆角矩形 26">
            <a:extLst>
              <a:ext uri="{FF2B5EF4-FFF2-40B4-BE49-F238E27FC236}">
                <a16:creationId xmlns:a16="http://schemas.microsoft.com/office/drawing/2014/main" id="{2849B4F2-8F4E-8C46-BE0F-56A644488D30}"/>
              </a:ext>
            </a:extLst>
          </p:cNvPr>
          <p:cNvSpPr/>
          <p:nvPr/>
        </p:nvSpPr>
        <p:spPr>
          <a:xfrm>
            <a:off x="2492131" y="2417879"/>
            <a:ext cx="1828336" cy="1047750"/>
          </a:xfrm>
          <a:prstGeom prst="roundRect">
            <a:avLst>
              <a:gd name="adj" fmla="val 0"/>
            </a:avLst>
          </a:prstGeom>
          <a:noFill/>
          <a:ln w="6350" cap="flat">
            <a:solidFill>
              <a:srgbClr val="0B69B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9" name="文本框 28">
            <a:extLst>
              <a:ext uri="{FF2B5EF4-FFF2-40B4-BE49-F238E27FC236}">
                <a16:creationId xmlns:a16="http://schemas.microsoft.com/office/drawing/2014/main" id="{17D2A47C-1F9F-564D-A59C-42B2424180CA}"/>
              </a:ext>
            </a:extLst>
          </p:cNvPr>
          <p:cNvSpPr txBox="1"/>
          <p:nvPr/>
        </p:nvSpPr>
        <p:spPr>
          <a:xfrm>
            <a:off x="2641990" y="2801491"/>
            <a:ext cx="1528622" cy="6524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lnSpc>
                <a:spcPct val="130000"/>
              </a:lnSpc>
            </a:pPr>
            <a:r>
              <a:rPr lang="zh-CN" altLang="en-US" sz="1400" dirty="0">
                <a:solidFill>
                  <a:srgbClr val="0B69B5"/>
                </a:solidFill>
                <a:latin typeface="Microsoft YaHei Light" panose="020B0502040204020203" pitchFamily="34" charset="-122"/>
                <a:ea typeface="Microsoft YaHei Light" panose="020B0502040204020203" pitchFamily="34" charset="-122"/>
              </a:rPr>
              <a:t>为企业提供全面的</a:t>
            </a:r>
            <a:endParaRPr lang="en-US" altLang="zh-CN" sz="1400" dirty="0">
              <a:solidFill>
                <a:srgbClr val="0B69B5"/>
              </a:solidFill>
              <a:latin typeface="Microsoft YaHei Light" panose="020B0502040204020203" pitchFamily="34" charset="-122"/>
              <a:ea typeface="Microsoft YaHei Light" panose="020B0502040204020203" pitchFamily="34" charset="-122"/>
            </a:endParaRPr>
          </a:p>
          <a:p>
            <a:pPr algn="ctr">
              <a:lnSpc>
                <a:spcPct val="130000"/>
              </a:lnSpc>
            </a:pPr>
            <a:r>
              <a:rPr lang="en-US" altLang="zh-CN" sz="1400" dirty="0">
                <a:solidFill>
                  <a:srgbClr val="0B69B5"/>
                </a:solidFill>
                <a:latin typeface="Microsoft YaHei Light" panose="020B0502040204020203" pitchFamily="34" charset="-122"/>
                <a:ea typeface="Microsoft YaHei Light" panose="020B0502040204020203" pitchFamily="34" charset="-122"/>
              </a:rPr>
              <a:t>IT</a:t>
            </a:r>
            <a:r>
              <a:rPr lang="zh-CN" altLang="en-US" sz="1400" dirty="0">
                <a:solidFill>
                  <a:srgbClr val="0B69B5"/>
                </a:solidFill>
                <a:latin typeface="Microsoft YaHei Light" panose="020B0502040204020203" pitchFamily="34" charset="-122"/>
                <a:ea typeface="Microsoft YaHei Light" panose="020B0502040204020203" pitchFamily="34" charset="-122"/>
              </a:rPr>
              <a:t>咨询服务</a:t>
            </a:r>
          </a:p>
        </p:txBody>
      </p:sp>
      <p:sp>
        <p:nvSpPr>
          <p:cNvPr id="32" name="圆角矩形 31">
            <a:extLst>
              <a:ext uri="{FF2B5EF4-FFF2-40B4-BE49-F238E27FC236}">
                <a16:creationId xmlns:a16="http://schemas.microsoft.com/office/drawing/2014/main" id="{ABF94149-AEA3-1C4F-A611-060B1D705C03}"/>
              </a:ext>
            </a:extLst>
          </p:cNvPr>
          <p:cNvSpPr/>
          <p:nvPr/>
        </p:nvSpPr>
        <p:spPr>
          <a:xfrm>
            <a:off x="4543659" y="2417879"/>
            <a:ext cx="1828336" cy="1047750"/>
          </a:xfrm>
          <a:prstGeom prst="roundRect">
            <a:avLst>
              <a:gd name="adj" fmla="val 0"/>
            </a:avLst>
          </a:prstGeom>
          <a:noFill/>
          <a:ln w="6350" cap="flat">
            <a:solidFill>
              <a:srgbClr val="0B69B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4" name="文本框 33">
            <a:extLst>
              <a:ext uri="{FF2B5EF4-FFF2-40B4-BE49-F238E27FC236}">
                <a16:creationId xmlns:a16="http://schemas.microsoft.com/office/drawing/2014/main" id="{6B756D06-7B51-1546-862E-18159D86D6FF}"/>
              </a:ext>
            </a:extLst>
          </p:cNvPr>
          <p:cNvSpPr txBox="1"/>
          <p:nvPr/>
        </p:nvSpPr>
        <p:spPr>
          <a:xfrm>
            <a:off x="4603751" y="2801491"/>
            <a:ext cx="1708158" cy="6524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lnSpc>
                <a:spcPct val="130000"/>
              </a:lnSpc>
            </a:pPr>
            <a:r>
              <a:rPr lang="zh-CN" altLang="en-US" sz="1400" dirty="0">
                <a:solidFill>
                  <a:srgbClr val="0B69B5"/>
                </a:solidFill>
                <a:latin typeface="Microsoft YaHei Light" panose="020B0502040204020203" pitchFamily="34" charset="-122"/>
                <a:ea typeface="Microsoft YaHei Light" panose="020B0502040204020203" pitchFamily="34" charset="-122"/>
              </a:rPr>
              <a:t>为企业提供软件系统</a:t>
            </a:r>
            <a:endParaRPr lang="en-US" altLang="zh-CN" sz="1400" dirty="0">
              <a:solidFill>
                <a:srgbClr val="0B69B5"/>
              </a:solidFill>
              <a:latin typeface="Microsoft YaHei Light" panose="020B0502040204020203" pitchFamily="34" charset="-122"/>
              <a:ea typeface="Microsoft YaHei Light" panose="020B0502040204020203" pitchFamily="34" charset="-122"/>
            </a:endParaRPr>
          </a:p>
          <a:p>
            <a:pPr algn="ctr">
              <a:lnSpc>
                <a:spcPct val="130000"/>
              </a:lnSpc>
            </a:pPr>
            <a:r>
              <a:rPr lang="zh-CN" altLang="en-US" sz="1400" dirty="0">
                <a:solidFill>
                  <a:srgbClr val="0B69B5"/>
                </a:solidFill>
                <a:latin typeface="Microsoft YaHei Light" panose="020B0502040204020203" pitchFamily="34" charset="-122"/>
                <a:ea typeface="Microsoft YaHei Light" panose="020B0502040204020203" pitchFamily="34" charset="-122"/>
              </a:rPr>
              <a:t>项目实施落地</a:t>
            </a:r>
          </a:p>
        </p:txBody>
      </p:sp>
      <p:sp>
        <p:nvSpPr>
          <p:cNvPr id="36" name="圆角矩形 35">
            <a:extLst>
              <a:ext uri="{FF2B5EF4-FFF2-40B4-BE49-F238E27FC236}">
                <a16:creationId xmlns:a16="http://schemas.microsoft.com/office/drawing/2014/main" id="{EB488459-80E9-1446-B628-202B86E7F1C3}"/>
              </a:ext>
            </a:extLst>
          </p:cNvPr>
          <p:cNvSpPr/>
          <p:nvPr/>
        </p:nvSpPr>
        <p:spPr>
          <a:xfrm>
            <a:off x="437899" y="3784646"/>
            <a:ext cx="5931391" cy="2533028"/>
          </a:xfrm>
          <a:prstGeom prst="roundRect">
            <a:avLst>
              <a:gd name="adj" fmla="val 0"/>
            </a:avLst>
          </a:prstGeom>
          <a:solidFill>
            <a:srgbClr val="076AB5">
              <a:alpha val="4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7" name="文本框 36">
            <a:extLst>
              <a:ext uri="{FF2B5EF4-FFF2-40B4-BE49-F238E27FC236}">
                <a16:creationId xmlns:a16="http://schemas.microsoft.com/office/drawing/2014/main" id="{57FA4587-40EF-C74B-AFBB-B24B393F92F3}"/>
              </a:ext>
            </a:extLst>
          </p:cNvPr>
          <p:cNvSpPr txBox="1"/>
          <p:nvPr/>
        </p:nvSpPr>
        <p:spPr>
          <a:xfrm>
            <a:off x="489657" y="3857772"/>
            <a:ext cx="5827875" cy="2199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noAutofit/>
          </a:bodyPr>
          <a:lstStyle/>
          <a:p>
            <a:pPr>
              <a:lnSpc>
                <a:spcPct val="150000"/>
              </a:lnSpc>
            </a:pPr>
            <a:r>
              <a:rPr lang="zh-CN" altLang="en-US" sz="1000" dirty="0">
                <a:solidFill>
                  <a:schemeClr val="bg1"/>
                </a:solidFill>
                <a:latin typeface="Microsoft YaHei Light" panose="020B0502040204020203" pitchFamily="34" charset="-122"/>
                <a:ea typeface="Microsoft YaHei Light" panose="020B0502040204020203" pitchFamily="34" charset="-122"/>
              </a:rPr>
              <a:t>自成立以来，微迅一直持续在自主研发新产品。目前投入市场的产品，已经实现了制造智能化软件的</a:t>
            </a:r>
            <a:endParaRPr lang="en-US" altLang="zh-CN" sz="1000" dirty="0">
              <a:solidFill>
                <a:schemeClr val="bg1"/>
              </a:solidFill>
              <a:latin typeface="Microsoft YaHei Light" panose="020B0502040204020203" pitchFamily="34" charset="-122"/>
              <a:ea typeface="Microsoft YaHei Light" panose="020B0502040204020203" pitchFamily="34" charset="-122"/>
            </a:endParaRPr>
          </a:p>
          <a:p>
            <a:pPr>
              <a:lnSpc>
                <a:spcPct val="150000"/>
              </a:lnSpc>
            </a:pPr>
            <a:r>
              <a:rPr lang="zh-CN" altLang="en-US" sz="1000" dirty="0">
                <a:solidFill>
                  <a:schemeClr val="bg1"/>
                </a:solidFill>
                <a:latin typeface="Microsoft YaHei Light" panose="020B0502040204020203" pitchFamily="34" charset="-122"/>
                <a:ea typeface="Microsoft YaHei Light" panose="020B0502040204020203" pitchFamily="34" charset="-122"/>
              </a:rPr>
              <a:t>闭环。微迅的核心团队来自三星、华为和中兴等，凭借着产品的先进性和出色的团队资源，微迅在几</a:t>
            </a:r>
            <a:endParaRPr lang="en-US" altLang="zh-CN" sz="1000" dirty="0">
              <a:solidFill>
                <a:schemeClr val="bg1"/>
              </a:solidFill>
              <a:latin typeface="Microsoft YaHei Light" panose="020B0502040204020203" pitchFamily="34" charset="-122"/>
              <a:ea typeface="Microsoft YaHei Light" panose="020B0502040204020203" pitchFamily="34" charset="-122"/>
            </a:endParaRPr>
          </a:p>
          <a:p>
            <a:pPr>
              <a:lnSpc>
                <a:spcPct val="150000"/>
              </a:lnSpc>
            </a:pPr>
            <a:r>
              <a:rPr lang="zh-CN" altLang="en-US" sz="1000" dirty="0">
                <a:solidFill>
                  <a:schemeClr val="bg1"/>
                </a:solidFill>
                <a:latin typeface="Microsoft YaHei Light" panose="020B0502040204020203" pitchFamily="34" charset="-122"/>
                <a:ea typeface="Microsoft YaHei Light" panose="020B0502040204020203" pitchFamily="34" charset="-122"/>
              </a:rPr>
              <a:t>年间已经积累了大量优质客户和合作伙伴。核心客户包括中车集团下属百亿级别的事业部（包括轨道</a:t>
            </a:r>
            <a:endParaRPr lang="en-US" altLang="zh-CN" sz="1000" dirty="0">
              <a:solidFill>
                <a:schemeClr val="bg1"/>
              </a:solidFill>
              <a:latin typeface="Microsoft YaHei Light" panose="020B0502040204020203" pitchFamily="34" charset="-122"/>
              <a:ea typeface="Microsoft YaHei Light" panose="020B0502040204020203" pitchFamily="34" charset="-122"/>
            </a:endParaRPr>
          </a:p>
          <a:p>
            <a:pPr>
              <a:lnSpc>
                <a:spcPct val="150000"/>
              </a:lnSpc>
            </a:pPr>
            <a:r>
              <a:rPr lang="zh-CN" altLang="en-US" sz="1000" dirty="0">
                <a:solidFill>
                  <a:schemeClr val="bg1"/>
                </a:solidFill>
                <a:latin typeface="Microsoft YaHei Light" panose="020B0502040204020203" pitchFamily="34" charset="-122"/>
                <a:ea typeface="Microsoft YaHei Light" panose="020B0502040204020203" pitchFamily="34" charset="-122"/>
              </a:rPr>
              <a:t>交通、新能源汽车核心配件等），华为生态链的核心供应商（包括存储、通信、耳机音响等），中国</a:t>
            </a:r>
            <a:endParaRPr lang="en-US" altLang="zh-CN" sz="1000" dirty="0">
              <a:solidFill>
                <a:schemeClr val="bg1"/>
              </a:solidFill>
              <a:latin typeface="Microsoft YaHei Light" panose="020B0502040204020203" pitchFamily="34" charset="-122"/>
              <a:ea typeface="Microsoft YaHei Light" panose="020B0502040204020203" pitchFamily="34" charset="-122"/>
            </a:endParaRPr>
          </a:p>
          <a:p>
            <a:pPr>
              <a:lnSpc>
                <a:spcPct val="150000"/>
              </a:lnSpc>
            </a:pPr>
            <a:r>
              <a:rPr lang="zh-CN" altLang="en-US" sz="1000" dirty="0">
                <a:solidFill>
                  <a:schemeClr val="bg1"/>
                </a:solidFill>
                <a:latin typeface="Microsoft YaHei Light" panose="020B0502040204020203" pitchFamily="34" charset="-122"/>
                <a:ea typeface="Microsoft YaHei Light" panose="020B0502040204020203" pitchFamily="34" charset="-122"/>
              </a:rPr>
              <a:t>智能电表</a:t>
            </a:r>
            <a:r>
              <a:rPr lang="en" altLang="zh-CN" sz="1000" dirty="0">
                <a:solidFill>
                  <a:schemeClr val="bg1"/>
                </a:solidFill>
                <a:latin typeface="Microsoft YaHei Light" panose="020B0502040204020203" pitchFamily="34" charset="-122"/>
                <a:ea typeface="Microsoft YaHei Light" panose="020B0502040204020203" pitchFamily="34" charset="-122"/>
              </a:rPr>
              <a:t>TOP5</a:t>
            </a:r>
            <a:r>
              <a:rPr lang="zh-CN" altLang="en-US" sz="1000" dirty="0">
                <a:solidFill>
                  <a:schemeClr val="bg1"/>
                </a:solidFill>
                <a:latin typeface="Microsoft YaHei Light" panose="020B0502040204020203" pitchFamily="34" charset="-122"/>
                <a:ea typeface="Microsoft YaHei Light" panose="020B0502040204020203" pitchFamily="34" charset="-122"/>
              </a:rPr>
              <a:t>中的几家（长沙威胜、隆基宁光），中国最大的</a:t>
            </a:r>
            <a:r>
              <a:rPr lang="en" altLang="zh-CN" sz="1000" dirty="0">
                <a:solidFill>
                  <a:schemeClr val="bg1"/>
                </a:solidFill>
                <a:latin typeface="Microsoft YaHei Light" panose="020B0502040204020203" pitchFamily="34" charset="-122"/>
                <a:ea typeface="Microsoft YaHei Light" panose="020B0502040204020203" pitchFamily="34" charset="-122"/>
              </a:rPr>
              <a:t>PLC</a:t>
            </a:r>
            <a:r>
              <a:rPr lang="zh-CN" altLang="en-US" sz="1000" dirty="0">
                <a:solidFill>
                  <a:schemeClr val="bg1"/>
                </a:solidFill>
                <a:latin typeface="Microsoft YaHei Light" panose="020B0502040204020203" pitchFamily="34" charset="-122"/>
                <a:ea typeface="Microsoft YaHei Light" panose="020B0502040204020203" pitchFamily="34" charset="-122"/>
              </a:rPr>
              <a:t>品牌企业（和利时、日立），京东</a:t>
            </a:r>
            <a:br>
              <a:rPr lang="en-US" altLang="zh-CN" sz="1000" dirty="0">
                <a:solidFill>
                  <a:schemeClr val="bg1"/>
                </a:solidFill>
                <a:latin typeface="Microsoft YaHei Light" panose="020B0502040204020203" pitchFamily="34" charset="-122"/>
                <a:ea typeface="Microsoft YaHei Light" panose="020B0502040204020203" pitchFamily="34" charset="-122"/>
              </a:rPr>
            </a:br>
            <a:r>
              <a:rPr lang="zh-CN" altLang="en-US" sz="1000" dirty="0">
                <a:solidFill>
                  <a:schemeClr val="bg1"/>
                </a:solidFill>
                <a:latin typeface="Microsoft YaHei Light" panose="020B0502040204020203" pitchFamily="34" charset="-122"/>
                <a:ea typeface="Microsoft YaHei Light" panose="020B0502040204020203" pitchFamily="34" charset="-122"/>
              </a:rPr>
              <a:t>方集团核心供应商（包括背板、显示模组等），日企（包括流程性行业、  电子组装等），医疗行业</a:t>
            </a:r>
            <a:br>
              <a:rPr lang="en-US" altLang="zh-CN" sz="1000" dirty="0">
                <a:solidFill>
                  <a:schemeClr val="bg1"/>
                </a:solidFill>
                <a:latin typeface="Microsoft YaHei Light" panose="020B0502040204020203" pitchFamily="34" charset="-122"/>
                <a:ea typeface="Microsoft YaHei Light" panose="020B0502040204020203" pitchFamily="34" charset="-122"/>
              </a:rPr>
            </a:br>
            <a:r>
              <a:rPr lang="zh-CN" altLang="en-US" sz="1000" dirty="0">
                <a:solidFill>
                  <a:schemeClr val="bg1"/>
                </a:solidFill>
                <a:latin typeface="Microsoft YaHei Light" panose="020B0502040204020203" pitchFamily="34" charset="-122"/>
                <a:ea typeface="Microsoft YaHei Light" panose="020B0502040204020203" pitchFamily="34" charset="-122"/>
              </a:rPr>
              <a:t>（包括一类和三类医疗器械）。微迅的合作伙伴同样重量级，如三星</a:t>
            </a:r>
            <a:r>
              <a:rPr lang="en" altLang="zh-CN" sz="1000" dirty="0">
                <a:solidFill>
                  <a:schemeClr val="bg1"/>
                </a:solidFill>
                <a:latin typeface="Microsoft YaHei Light" panose="020B0502040204020203" pitchFamily="34" charset="-122"/>
                <a:ea typeface="Microsoft YaHei Light" panose="020B0502040204020203" pitchFamily="34" charset="-122"/>
              </a:rPr>
              <a:t>SDS</a:t>
            </a:r>
            <a:r>
              <a:rPr lang="zh-CN" altLang="en" sz="1000" dirty="0">
                <a:solidFill>
                  <a:schemeClr val="bg1"/>
                </a:solidFill>
                <a:latin typeface="Microsoft YaHei Light" panose="020B0502040204020203" pitchFamily="34" charset="-122"/>
                <a:ea typeface="Microsoft YaHei Light" panose="020B0502040204020203" pitchFamily="34" charset="-122"/>
              </a:rPr>
              <a:t>、</a:t>
            </a:r>
            <a:r>
              <a:rPr lang="zh-CN" altLang="en-US" sz="1000" dirty="0">
                <a:solidFill>
                  <a:schemeClr val="bg1"/>
                </a:solidFill>
                <a:latin typeface="Microsoft YaHei Light" panose="020B0502040204020203" pitchFamily="34" charset="-122"/>
                <a:ea typeface="Microsoft YaHei Light" panose="020B0502040204020203" pitchFamily="34" charset="-122"/>
              </a:rPr>
              <a:t>华为企业</a:t>
            </a:r>
            <a:r>
              <a:rPr lang="en" altLang="zh-CN" sz="1000" dirty="0">
                <a:solidFill>
                  <a:schemeClr val="bg1"/>
                </a:solidFill>
                <a:latin typeface="Microsoft YaHei Light" panose="020B0502040204020203" pitchFamily="34" charset="-122"/>
                <a:ea typeface="Microsoft YaHei Light" panose="020B0502040204020203" pitchFamily="34" charset="-122"/>
              </a:rPr>
              <a:t>BG</a:t>
            </a:r>
            <a:r>
              <a:rPr lang="zh-CN" altLang="en" sz="1000" dirty="0">
                <a:solidFill>
                  <a:schemeClr val="bg1"/>
                </a:solidFill>
                <a:latin typeface="Microsoft YaHei Light" panose="020B0502040204020203" pitchFamily="34" charset="-122"/>
                <a:ea typeface="Microsoft YaHei Light" panose="020B0502040204020203" pitchFamily="34" charset="-122"/>
              </a:rPr>
              <a:t>、</a:t>
            </a:r>
            <a:r>
              <a:rPr lang="zh-CN" altLang="en-US" sz="1000" dirty="0">
                <a:solidFill>
                  <a:schemeClr val="bg1"/>
                </a:solidFill>
                <a:latin typeface="Microsoft YaHei Light" panose="020B0502040204020203" pitchFamily="34" charset="-122"/>
                <a:ea typeface="Microsoft YaHei Light" panose="020B0502040204020203" pitchFamily="34" charset="-122"/>
              </a:rPr>
              <a:t>广东联通、</a:t>
            </a:r>
            <a:br>
              <a:rPr lang="en-US" altLang="zh-CN" sz="1000" dirty="0">
                <a:solidFill>
                  <a:schemeClr val="bg1"/>
                </a:solidFill>
                <a:latin typeface="Microsoft YaHei Light" panose="020B0502040204020203" pitchFamily="34" charset="-122"/>
                <a:ea typeface="Microsoft YaHei Light" panose="020B0502040204020203" pitchFamily="34" charset="-122"/>
              </a:rPr>
            </a:br>
            <a:r>
              <a:rPr lang="en" altLang="zh-CN" sz="1000" dirty="0">
                <a:solidFill>
                  <a:schemeClr val="bg1"/>
                </a:solidFill>
                <a:latin typeface="Microsoft YaHei Light" panose="020B0502040204020203" pitchFamily="34" charset="-122"/>
                <a:ea typeface="Microsoft YaHei Light" panose="020B0502040204020203" pitchFamily="34" charset="-122"/>
              </a:rPr>
              <a:t>SAP</a:t>
            </a:r>
            <a:r>
              <a:rPr lang="zh-CN" altLang="en" sz="1000" dirty="0">
                <a:solidFill>
                  <a:schemeClr val="bg1"/>
                </a:solidFill>
                <a:latin typeface="Microsoft YaHei Light" panose="020B0502040204020203" pitchFamily="34" charset="-122"/>
                <a:ea typeface="Microsoft YaHei Light" panose="020B0502040204020203" pitchFamily="34" charset="-122"/>
              </a:rPr>
              <a:t>、</a:t>
            </a:r>
            <a:r>
              <a:rPr lang="en" altLang="zh-CN" sz="1000" dirty="0">
                <a:solidFill>
                  <a:schemeClr val="bg1"/>
                </a:solidFill>
                <a:latin typeface="Microsoft YaHei Light" panose="020B0502040204020203" pitchFamily="34" charset="-122"/>
                <a:ea typeface="Microsoft YaHei Light" panose="020B0502040204020203" pitchFamily="34" charset="-122"/>
              </a:rPr>
              <a:t>ORACLE</a:t>
            </a:r>
            <a:r>
              <a:rPr lang="zh-CN" altLang="en" sz="1000" dirty="0">
                <a:solidFill>
                  <a:schemeClr val="bg1"/>
                </a:solidFill>
                <a:latin typeface="Microsoft YaHei Light" panose="020B0502040204020203" pitchFamily="34" charset="-122"/>
                <a:ea typeface="Microsoft YaHei Light" panose="020B0502040204020203" pitchFamily="34" charset="-122"/>
              </a:rPr>
              <a:t>、</a:t>
            </a:r>
            <a:r>
              <a:rPr lang="zh-CN" altLang="en-US" sz="1000" dirty="0">
                <a:solidFill>
                  <a:schemeClr val="bg1"/>
                </a:solidFill>
                <a:latin typeface="Microsoft YaHei Light" panose="020B0502040204020203" pitchFamily="34" charset="-122"/>
                <a:ea typeface="Microsoft YaHei Light" panose="020B0502040204020203" pitchFamily="34" charset="-122"/>
              </a:rPr>
              <a:t>金蝶、用友、和利时等。微迅的迅速发展离不开客户的信任和良好的口碑。</a:t>
            </a:r>
            <a:br>
              <a:rPr lang="en-US" altLang="zh-CN" sz="1000" dirty="0">
                <a:solidFill>
                  <a:schemeClr val="bg1"/>
                </a:solidFill>
                <a:latin typeface="Microsoft YaHei Light" panose="020B0502040204020203" pitchFamily="34" charset="-122"/>
                <a:ea typeface="Microsoft YaHei Light" panose="020B0502040204020203" pitchFamily="34" charset="-122"/>
              </a:rPr>
            </a:br>
            <a:r>
              <a:rPr lang="zh-CN" altLang="en-US" sz="1000" dirty="0">
                <a:solidFill>
                  <a:schemeClr val="bg1"/>
                </a:solidFill>
                <a:latin typeface="Microsoft YaHei Light" panose="020B0502040204020203" pitchFamily="34" charset="-122"/>
                <a:ea typeface="Microsoft YaHei Light" panose="020B0502040204020203" pitchFamily="34" charset="-122"/>
              </a:rPr>
              <a:t>微迅希望能帮助更多的中国制造企业，匹配合适的预算，用上国际化水准的制造软件，让中国制造变</a:t>
            </a:r>
            <a:br>
              <a:rPr lang="en-US" altLang="zh-CN" sz="1000" dirty="0">
                <a:solidFill>
                  <a:schemeClr val="bg1"/>
                </a:solidFill>
                <a:latin typeface="Microsoft YaHei Light" panose="020B0502040204020203" pitchFamily="34" charset="-122"/>
                <a:ea typeface="Microsoft YaHei Light" panose="020B0502040204020203" pitchFamily="34" charset="-122"/>
              </a:rPr>
            </a:br>
            <a:r>
              <a:rPr lang="zh-CN" altLang="en-US" sz="1000" dirty="0">
                <a:solidFill>
                  <a:schemeClr val="bg1"/>
                </a:solidFill>
                <a:latin typeface="Microsoft YaHei Light" panose="020B0502040204020203" pitchFamily="34" charset="-122"/>
                <a:ea typeface="Microsoft YaHei Light" panose="020B0502040204020203" pitchFamily="34" charset="-122"/>
              </a:rPr>
              <a:t>的更有竞争力！   </a:t>
            </a:r>
          </a:p>
          <a:p>
            <a:pPr>
              <a:lnSpc>
                <a:spcPct val="150000"/>
              </a:lnSpc>
            </a:pPr>
            <a:endParaRPr lang="zh-CN" altLang="en-US" sz="1000" dirty="0">
              <a:solidFill>
                <a:schemeClr val="bg1"/>
              </a:solidFill>
              <a:latin typeface="Microsoft YaHei Light" panose="020B0502040204020203" pitchFamily="34" charset="-122"/>
              <a:ea typeface="Microsoft YaHei Light" panose="020B0502040204020203" pitchFamily="34" charset="-122"/>
            </a:endParaRPr>
          </a:p>
        </p:txBody>
      </p:sp>
      <p:sp>
        <p:nvSpPr>
          <p:cNvPr id="20" name="文本框 19">
            <a:extLst>
              <a:ext uri="{FF2B5EF4-FFF2-40B4-BE49-F238E27FC236}">
                <a16:creationId xmlns:a16="http://schemas.microsoft.com/office/drawing/2014/main" id="{EC903080-D53C-7143-A4C7-1092C921C710}"/>
              </a:ext>
            </a:extLst>
          </p:cNvPr>
          <p:cNvSpPr txBox="1"/>
          <p:nvPr/>
        </p:nvSpPr>
        <p:spPr>
          <a:xfrm>
            <a:off x="8174726" y="6348260"/>
            <a:ext cx="373114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sz="1200" dirty="0">
                <a:solidFill>
                  <a:schemeClr val="bg1"/>
                </a:solidFill>
                <a:latin typeface="Microsoft YaHei Light" panose="020B0502040204020203" pitchFamily="34" charset="-122"/>
                <a:ea typeface="Microsoft YaHei Light" panose="020B0502040204020203" pitchFamily="34" charset="-122"/>
              </a:rPr>
              <a:t>© 2020 WEIXUN.  All rights reserved   |  Confidential </a:t>
            </a:r>
          </a:p>
        </p:txBody>
      </p:sp>
    </p:spTree>
    <p:extLst>
      <p:ext uri="{BB962C8B-B14F-4D97-AF65-F5344CB8AC3E}">
        <p14:creationId xmlns:p14="http://schemas.microsoft.com/office/powerpoint/2010/main" val="92050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57D560-8E0E-684C-B138-D942E7292BBB}"/>
              </a:ext>
            </a:extLst>
          </p:cNvPr>
          <p:cNvSpPr txBox="1"/>
          <p:nvPr/>
        </p:nvSpPr>
        <p:spPr>
          <a:xfrm>
            <a:off x="472847" y="490217"/>
            <a:ext cx="670792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主要案例介绍 </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 </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东莞</a:t>
            </a:r>
            <a:r>
              <a:rPr kumimoji="0" lang="ko-KR" altLang="en-US" sz="2400" b="1" i="0" u="none" strike="noStrike" kern="0" cap="none" spc="0" normalizeH="0" baseline="0" noProof="0" dirty="0" err="1">
                <a:ln>
                  <a:noFill/>
                </a:ln>
                <a:solidFill>
                  <a:srgbClr val="0E548C"/>
                </a:solidFill>
                <a:effectLst/>
                <a:uLnTx/>
                <a:uFillTx/>
                <a:latin typeface="Microsoft YaHei" panose="020B0503020204020204" pitchFamily="34" charset="-122"/>
                <a:ea typeface="Microsoft YaHei" panose="020B0503020204020204" pitchFamily="34" charset="-122"/>
                <a:sym typeface="等线"/>
              </a:rPr>
              <a:t>记忆科技</a:t>
            </a:r>
            <a:r>
              <a:rPr kumimoji="0" lang="en-US" altLang="ko-KR"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(MES,RMA,IMC)</a:t>
            </a:r>
            <a:endPar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endParaRPr>
          </a:p>
        </p:txBody>
      </p:sp>
      <p:sp>
        <p:nvSpPr>
          <p:cNvPr id="6" name="圆角矩形 5">
            <a:extLst>
              <a:ext uri="{FF2B5EF4-FFF2-40B4-BE49-F238E27FC236}">
                <a16:creationId xmlns:a16="http://schemas.microsoft.com/office/drawing/2014/main" id="{32D092F5-F1A8-E648-89E2-488067DAEEA2}"/>
              </a:ext>
            </a:extLst>
          </p:cNvPr>
          <p:cNvSpPr/>
          <p:nvPr/>
        </p:nvSpPr>
        <p:spPr>
          <a:xfrm>
            <a:off x="559596" y="2887453"/>
            <a:ext cx="2084199" cy="461664"/>
          </a:xfrm>
          <a:prstGeom prst="roundRect">
            <a:avLst>
              <a:gd name="adj" fmla="val 50000"/>
            </a:avLst>
          </a:prstGeom>
          <a:solidFill>
            <a:srgbClr val="3075A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等线"/>
              </a:rPr>
              <a:t>背景及效果</a:t>
            </a:r>
          </a:p>
        </p:txBody>
      </p:sp>
      <p:sp>
        <p:nvSpPr>
          <p:cNvPr id="9" name="모서리가 둥근 직사각형 23">
            <a:extLst>
              <a:ext uri="{FF2B5EF4-FFF2-40B4-BE49-F238E27FC236}">
                <a16:creationId xmlns:a16="http://schemas.microsoft.com/office/drawing/2014/main" id="{E971E562-0DFE-1247-9AE5-33A97862D740}"/>
              </a:ext>
            </a:extLst>
          </p:cNvPr>
          <p:cNvSpPr/>
          <p:nvPr/>
        </p:nvSpPr>
        <p:spPr>
          <a:xfrm>
            <a:off x="3085815" y="5255663"/>
            <a:ext cx="8439461" cy="1125689"/>
          </a:xfrm>
          <a:prstGeom prst="roundRect">
            <a:avLst>
              <a:gd name="adj" fmla="val 16667"/>
            </a:avLst>
          </a:prstGeom>
          <a:solidFill>
            <a:srgbClr val="C7E2F9">
              <a:alpha val="50000"/>
            </a:srgbClr>
          </a:solidFill>
          <a:ln w="12700" cap="flat">
            <a:solidFill>
              <a:srgbClr val="9DC3E6"/>
            </a:solidFill>
            <a:prstDash val="sysDash"/>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200">
                <a:solidFill>
                  <a:srgbClr val="FFFFFF"/>
                </a:solidFill>
                <a:latin typeface="Microsoft YaHei"/>
                <a:ea typeface="Microsoft YaHei"/>
                <a:cs typeface="Microsoft YaHei"/>
                <a:sym typeface="Microsoft YaHei"/>
              </a:defRPr>
            </a:pPr>
            <a:endPar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nvGrpSpPr>
          <p:cNvPr id="10" name="모서리가 둥근 직사각형 24">
            <a:extLst>
              <a:ext uri="{FF2B5EF4-FFF2-40B4-BE49-F238E27FC236}">
                <a16:creationId xmlns:a16="http://schemas.microsoft.com/office/drawing/2014/main" id="{6A7E76FA-77B9-E548-883F-327B838A5F21}"/>
              </a:ext>
            </a:extLst>
          </p:cNvPr>
          <p:cNvGrpSpPr/>
          <p:nvPr/>
        </p:nvGrpSpPr>
        <p:grpSpPr>
          <a:xfrm>
            <a:off x="4519385" y="5494202"/>
            <a:ext cx="1466380" cy="353145"/>
            <a:chOff x="0" y="0"/>
            <a:chExt cx="684076" cy="321040"/>
          </a:xfrm>
        </p:grpSpPr>
        <p:sp>
          <p:nvSpPr>
            <p:cNvPr id="11" name="圆角矩形">
              <a:extLst>
                <a:ext uri="{FF2B5EF4-FFF2-40B4-BE49-F238E27FC236}">
                  <a16:creationId xmlns:a16="http://schemas.microsoft.com/office/drawing/2014/main" id="{E21C1849-4CEC-EB4F-98E5-5D395812B10F}"/>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2" name="MES">
              <a:extLst>
                <a:ext uri="{FF2B5EF4-FFF2-40B4-BE49-F238E27FC236}">
                  <a16:creationId xmlns:a16="http://schemas.microsoft.com/office/drawing/2014/main" id="{D4AE42A2-1C13-1443-AA7E-AB84206A14E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MES</a:t>
              </a:r>
            </a:p>
          </p:txBody>
        </p:sp>
      </p:grpSp>
      <p:grpSp>
        <p:nvGrpSpPr>
          <p:cNvPr id="13" name="모서리가 둥근 직사각형 25">
            <a:extLst>
              <a:ext uri="{FF2B5EF4-FFF2-40B4-BE49-F238E27FC236}">
                <a16:creationId xmlns:a16="http://schemas.microsoft.com/office/drawing/2014/main" id="{6BB77F49-DDFC-6044-89F3-910D20FFB74E}"/>
              </a:ext>
            </a:extLst>
          </p:cNvPr>
          <p:cNvGrpSpPr/>
          <p:nvPr/>
        </p:nvGrpSpPr>
        <p:grpSpPr>
          <a:xfrm>
            <a:off x="6246645" y="5494202"/>
            <a:ext cx="1466383" cy="353145"/>
            <a:chOff x="0" y="0"/>
            <a:chExt cx="684076" cy="321040"/>
          </a:xfrm>
        </p:grpSpPr>
        <p:sp>
          <p:nvSpPr>
            <p:cNvPr id="14" name="圆角矩形">
              <a:extLst>
                <a:ext uri="{FF2B5EF4-FFF2-40B4-BE49-F238E27FC236}">
                  <a16:creationId xmlns:a16="http://schemas.microsoft.com/office/drawing/2014/main" id="{4E22EA65-AD6A-9C44-A0DC-0E46E77EA1E8}"/>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5" name="Mobile">
              <a:extLst>
                <a:ext uri="{FF2B5EF4-FFF2-40B4-BE49-F238E27FC236}">
                  <a16:creationId xmlns:a16="http://schemas.microsoft.com/office/drawing/2014/main" id="{AFE486B4-1CFA-1345-B931-30B5FE576B53}"/>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RMA</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6" name="모서리가 둥근 직사각형 26">
            <a:extLst>
              <a:ext uri="{FF2B5EF4-FFF2-40B4-BE49-F238E27FC236}">
                <a16:creationId xmlns:a16="http://schemas.microsoft.com/office/drawing/2014/main" id="{323F440C-E3BD-4944-A9E9-8ECB1EAB74CD}"/>
              </a:ext>
            </a:extLst>
          </p:cNvPr>
          <p:cNvGrpSpPr/>
          <p:nvPr/>
        </p:nvGrpSpPr>
        <p:grpSpPr>
          <a:xfrm>
            <a:off x="7973908" y="5494202"/>
            <a:ext cx="1466383" cy="353145"/>
            <a:chOff x="0" y="0"/>
            <a:chExt cx="684076" cy="321040"/>
          </a:xfrm>
        </p:grpSpPr>
        <p:sp>
          <p:nvSpPr>
            <p:cNvPr id="17" name="圆角矩形">
              <a:extLst>
                <a:ext uri="{FF2B5EF4-FFF2-40B4-BE49-F238E27FC236}">
                  <a16:creationId xmlns:a16="http://schemas.microsoft.com/office/drawing/2014/main" id="{AAF0630C-F8AF-CA4A-9163-EC269D379C0E}"/>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8" name="Kanban">
              <a:extLst>
                <a:ext uri="{FF2B5EF4-FFF2-40B4-BE49-F238E27FC236}">
                  <a16:creationId xmlns:a16="http://schemas.microsoft.com/office/drawing/2014/main" id="{2A2543E7-1231-654C-87FF-E40F533511F7}"/>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IMC</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grpSp>
        <p:nvGrpSpPr>
          <p:cNvPr id="19" name="모서리가 둥근 직사각형 27">
            <a:extLst>
              <a:ext uri="{FF2B5EF4-FFF2-40B4-BE49-F238E27FC236}">
                <a16:creationId xmlns:a16="http://schemas.microsoft.com/office/drawing/2014/main" id="{477CE605-05BB-054D-8FDC-8FB7D233B706}"/>
              </a:ext>
            </a:extLst>
          </p:cNvPr>
          <p:cNvGrpSpPr/>
          <p:nvPr/>
        </p:nvGrpSpPr>
        <p:grpSpPr>
          <a:xfrm>
            <a:off x="9701170" y="5494202"/>
            <a:ext cx="1466383" cy="353145"/>
            <a:chOff x="0" y="0"/>
            <a:chExt cx="684076" cy="321040"/>
          </a:xfrm>
        </p:grpSpPr>
        <p:sp>
          <p:nvSpPr>
            <p:cNvPr id="20" name="圆角矩形">
              <a:extLst>
                <a:ext uri="{FF2B5EF4-FFF2-40B4-BE49-F238E27FC236}">
                  <a16:creationId xmlns:a16="http://schemas.microsoft.com/office/drawing/2014/main" id="{143CC368-C66A-5F4F-A7B1-430B3DAF8362}"/>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21" name="Report">
              <a:extLst>
                <a:ext uri="{FF2B5EF4-FFF2-40B4-BE49-F238E27FC236}">
                  <a16:creationId xmlns:a16="http://schemas.microsoft.com/office/drawing/2014/main" id="{77052B77-7DA3-C845-AFE9-773D3AC12A7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I/F</a:t>
              </a:r>
              <a:endPar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sp>
        <p:nvSpPr>
          <p:cNvPr id="22" name="TextBox 190">
            <a:extLst>
              <a:ext uri="{FF2B5EF4-FFF2-40B4-BE49-F238E27FC236}">
                <a16:creationId xmlns:a16="http://schemas.microsoft.com/office/drawing/2014/main" id="{5D06ACB2-2189-B640-A622-EE340D9C6F91}"/>
              </a:ext>
            </a:extLst>
          </p:cNvPr>
          <p:cNvSpPr txBox="1"/>
          <p:nvPr/>
        </p:nvSpPr>
        <p:spPr>
          <a:xfrm>
            <a:off x="4875326" y="5944676"/>
            <a:ext cx="754497"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制造管理</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3" name="TextBox 191">
            <a:extLst>
              <a:ext uri="{FF2B5EF4-FFF2-40B4-BE49-F238E27FC236}">
                <a16:creationId xmlns:a16="http://schemas.microsoft.com/office/drawing/2014/main" id="{ED2BC311-EFCE-824B-B5C9-59E4D53C2DE0}"/>
              </a:ext>
            </a:extLst>
          </p:cNvPr>
          <p:cNvSpPr txBox="1"/>
          <p:nvPr/>
        </p:nvSpPr>
        <p:spPr>
          <a:xfrm>
            <a:off x="6532071" y="5944676"/>
            <a:ext cx="934033"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客退品管理</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4" name="TextBox 192">
            <a:extLst>
              <a:ext uri="{FF2B5EF4-FFF2-40B4-BE49-F238E27FC236}">
                <a16:creationId xmlns:a16="http://schemas.microsoft.com/office/drawing/2014/main" id="{98785011-FBF0-4646-9ADE-3189207CBF08}"/>
              </a:ext>
            </a:extLst>
          </p:cNvPr>
          <p:cNvSpPr txBox="1"/>
          <p:nvPr/>
        </p:nvSpPr>
        <p:spPr>
          <a:xfrm>
            <a:off x="8147185" y="5944676"/>
            <a:ext cx="1113570"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综合制造运营</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5" name="TextBox 193">
            <a:extLst>
              <a:ext uri="{FF2B5EF4-FFF2-40B4-BE49-F238E27FC236}">
                <a16:creationId xmlns:a16="http://schemas.microsoft.com/office/drawing/2014/main" id="{C20DFA0C-A456-7E4D-A148-D62B566766EA}"/>
              </a:ext>
            </a:extLst>
          </p:cNvPr>
          <p:cNvSpPr txBox="1"/>
          <p:nvPr/>
        </p:nvSpPr>
        <p:spPr>
          <a:xfrm>
            <a:off x="10103141" y="5944676"/>
            <a:ext cx="674347"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设备</a:t>
            </a:r>
            <a:r>
              <a:rPr kumimoji="0" lang="ko-KR"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 </a:t>
            </a:r>
            <a:r>
              <a:rPr kumimoji="0" lang="en-US" altLang="ko-KR"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I/F</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8" name="圆角矩形 7">
            <a:extLst>
              <a:ext uri="{FF2B5EF4-FFF2-40B4-BE49-F238E27FC236}">
                <a16:creationId xmlns:a16="http://schemas.microsoft.com/office/drawing/2014/main" id="{27F4458C-92F4-E544-897C-B7BAB2783023}"/>
              </a:ext>
            </a:extLst>
          </p:cNvPr>
          <p:cNvSpPr/>
          <p:nvPr/>
        </p:nvSpPr>
        <p:spPr>
          <a:xfrm>
            <a:off x="3111076" y="5616514"/>
            <a:ext cx="1510622" cy="461664"/>
          </a:xfrm>
          <a:prstGeom prst="roundRect">
            <a:avLst>
              <a:gd name="adj" fmla="val 50000"/>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等线"/>
              </a:rPr>
              <a:t>适用型号</a:t>
            </a:r>
          </a:p>
        </p:txBody>
      </p:sp>
      <p:sp>
        <p:nvSpPr>
          <p:cNvPr id="26" name="文本框 25">
            <a:extLst>
              <a:ext uri="{FF2B5EF4-FFF2-40B4-BE49-F238E27FC236}">
                <a16:creationId xmlns:a16="http://schemas.microsoft.com/office/drawing/2014/main" id="{CE870751-E274-984E-A97F-DADA3E171BD4}"/>
              </a:ext>
            </a:extLst>
          </p:cNvPr>
          <p:cNvSpPr txBox="1"/>
          <p:nvPr/>
        </p:nvSpPr>
        <p:spPr>
          <a:xfrm>
            <a:off x="472848" y="1059843"/>
            <a:ext cx="7645240" cy="17727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90500" indent="-190500">
              <a:lnSpc>
                <a:spcPct val="130000"/>
              </a:lnSpc>
              <a:buFont typeface="Arial" panose="020B0604020202020204" pitchFamily="34" charset="0"/>
              <a:buChar char="•"/>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记忆科技是从半导体芯片的封装测试开始、到生产服务器或核心通信设备中的</a:t>
            </a:r>
            <a:r>
              <a:rPr kumimoji="0" lang="en"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SSD</a:t>
            </a:r>
            <a:r>
              <a:rPr kumimoji="0" lang="zh-CN" altLang="e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内存条等产品的半导体公司</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从</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2019</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年开始，在服务器相关产品的生产上逐步扩大了业务范围，从零部件扩展到完成品生产</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半导体工段完成封装的芯片，到</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SMT/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组装</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包装产线完成内存条或</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SSD</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产品的生产，客户早期在封测段导入了</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MES</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系统，为了提升对</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SSD</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Memory</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组装生产线的管理要求，因此对其产线实施了专业的</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MES</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系统的构建，目标实现基于信息化进行制造运营管理</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sp>
        <p:nvSpPr>
          <p:cNvPr id="27" name="文本框 26">
            <a:extLst>
              <a:ext uri="{FF2B5EF4-FFF2-40B4-BE49-F238E27FC236}">
                <a16:creationId xmlns:a16="http://schemas.microsoft.com/office/drawing/2014/main" id="{0ED2C3A5-ABD8-414B-8D0F-77ACC87C42A2}"/>
              </a:ext>
            </a:extLst>
          </p:cNvPr>
          <p:cNvSpPr txBox="1"/>
          <p:nvPr/>
        </p:nvSpPr>
        <p:spPr>
          <a:xfrm>
            <a:off x="642631" y="3514009"/>
            <a:ext cx="10995063" cy="17727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30000"/>
              </a:lnSpc>
              <a:buFont typeface="Wingdings" pitchFamily="2" charset="2"/>
              <a:buChar char="Ø"/>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1</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期项目：构建</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2</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个工厂</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东莞</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惠阳</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的模组</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MES(</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包括设备</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 I/F)</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2</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期项目：构建</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RMA(</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客退品管理</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模块；</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3</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期：构建了 </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IMC</a:t>
            </a:r>
            <a:r>
              <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(Intelligent Monitoring Center, </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中央制造运营</a:t>
            </a:r>
            <a:r>
              <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通过</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1</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期项目，构建了东莞、惠阳工厂</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3</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个产品生产线的计划、工序运营、品质及设备的系统化运营体系</a:t>
            </a:r>
            <a:endPar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通过</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2</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期项目，为迅速准确对应市场不良品并提高大客户的满意程度，导入了</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RMA</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模块并实现了售后品质履历的追溯管理</a:t>
            </a:r>
            <a:endParaRPr kumimoji="0" lang="en-US" altLang="ko-KR"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通过</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3</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期项目，在东莞新建筑大楼中构建了专门的中央监控室，实现了记忆科技整体企业端</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财务、销售、开发、制造</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运营指标可视化，通过与现场</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东莞</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1,2/</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惠阳</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设备及</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CCTV</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的对接，实现了实时现场运营管理的体系</a:t>
            </a:r>
          </a:p>
        </p:txBody>
      </p:sp>
    </p:spTree>
    <p:extLst>
      <p:ext uri="{BB962C8B-B14F-4D97-AF65-F5344CB8AC3E}">
        <p14:creationId xmlns:p14="http://schemas.microsoft.com/office/powerpoint/2010/main" val="2453492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2847" y="490217"/>
            <a:ext cx="41351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主要案例介绍 </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 </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深圳</a:t>
            </a:r>
            <a:r>
              <a:rPr kumimoji="0" lang="ko-KR" altLang="en-US" sz="2400" b="1" i="0" u="none" strike="noStrike" kern="0" cap="none" spc="0" normalizeH="0" baseline="0" noProof="0" dirty="0" err="1">
                <a:ln>
                  <a:noFill/>
                </a:ln>
                <a:solidFill>
                  <a:srgbClr val="0E548C"/>
                </a:solidFill>
                <a:effectLst/>
                <a:uLnTx/>
                <a:uFillTx/>
                <a:latin typeface="Microsoft YaHei" panose="020B0503020204020204" pitchFamily="34" charset="-122"/>
                <a:ea typeface="Microsoft YaHei" panose="020B0503020204020204" pitchFamily="34" charset="-122"/>
                <a:sym typeface="等线"/>
              </a:rPr>
              <a:t>先健科技</a:t>
            </a:r>
            <a:endPar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endParaRPr>
          </a:p>
        </p:txBody>
      </p:sp>
      <p:sp>
        <p:nvSpPr>
          <p:cNvPr id="6" name="圆角矩形 5"/>
          <p:cNvSpPr/>
          <p:nvPr/>
        </p:nvSpPr>
        <p:spPr>
          <a:xfrm>
            <a:off x="559596" y="2887453"/>
            <a:ext cx="2084199" cy="461664"/>
          </a:xfrm>
          <a:prstGeom prst="roundRect">
            <a:avLst>
              <a:gd name="adj" fmla="val 50000"/>
            </a:avLst>
          </a:prstGeom>
          <a:solidFill>
            <a:srgbClr val="3075A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等线"/>
              </a:rPr>
              <a:t>背景及效果</a:t>
            </a:r>
          </a:p>
        </p:txBody>
      </p:sp>
      <p:sp>
        <p:nvSpPr>
          <p:cNvPr id="9" name="모서리가 둥근 직사각형 23"/>
          <p:cNvSpPr/>
          <p:nvPr/>
        </p:nvSpPr>
        <p:spPr>
          <a:xfrm>
            <a:off x="3085815" y="5255663"/>
            <a:ext cx="8439461" cy="1125689"/>
          </a:xfrm>
          <a:prstGeom prst="roundRect">
            <a:avLst>
              <a:gd name="adj" fmla="val 16667"/>
            </a:avLst>
          </a:prstGeom>
          <a:solidFill>
            <a:srgbClr val="C7E2F9">
              <a:alpha val="50000"/>
            </a:srgbClr>
          </a:solidFill>
          <a:ln w="12700" cap="flat">
            <a:solidFill>
              <a:srgbClr val="9DC3E6"/>
            </a:solidFill>
            <a:prstDash val="sysDash"/>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200">
                <a:solidFill>
                  <a:srgbClr val="FFFFFF"/>
                </a:solidFill>
                <a:latin typeface="Microsoft YaHei"/>
                <a:ea typeface="Microsoft YaHei"/>
                <a:cs typeface="Microsoft YaHei"/>
                <a:sym typeface="Microsoft YaHei"/>
              </a:defRPr>
            </a:pPr>
            <a:endPar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nvGrpSpPr>
          <p:cNvPr id="10" name="모서리가 둥근 직사각형 24"/>
          <p:cNvGrpSpPr/>
          <p:nvPr/>
        </p:nvGrpSpPr>
        <p:grpSpPr>
          <a:xfrm>
            <a:off x="4519385" y="5494202"/>
            <a:ext cx="1466380" cy="353145"/>
            <a:chOff x="0" y="0"/>
            <a:chExt cx="684076" cy="321040"/>
          </a:xfrm>
        </p:grpSpPr>
        <p:sp>
          <p:nvSpPr>
            <p:cNvPr id="11" name="圆角矩形"/>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2" name="MES"/>
            <p:cNvSpPr txBox="1"/>
            <p:nvPr/>
          </p:nvSpPr>
          <p:spPr>
            <a:xfrm>
              <a:off x="15672" y="60057"/>
              <a:ext cx="652731" cy="200925"/>
            </a:xfrm>
            <a:prstGeom prst="rect">
              <a:avLst/>
            </a:prstGeom>
            <a:noFill/>
            <a:ln w="12700" cap="flat">
              <a:noFill/>
              <a:miter lim="400000"/>
            </a:ln>
            <a:effec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MES</a:t>
              </a:r>
            </a:p>
          </p:txBody>
        </p:sp>
      </p:grpSp>
      <p:sp>
        <p:nvSpPr>
          <p:cNvPr id="22" name="TextBox 190"/>
          <p:cNvSpPr txBox="1"/>
          <p:nvPr/>
        </p:nvSpPr>
        <p:spPr>
          <a:xfrm>
            <a:off x="4875326" y="5944676"/>
            <a:ext cx="754497" cy="251795"/>
          </a:xfrm>
          <a:prstGeom prst="rect">
            <a:avLst/>
          </a:prstGeom>
          <a:noFill/>
          <a:ln w="12700" cap="flat">
            <a:noFill/>
            <a:miter lim="400000"/>
          </a:ln>
          <a:effec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制造管理</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8" name="圆角矩形 7"/>
          <p:cNvSpPr/>
          <p:nvPr/>
        </p:nvSpPr>
        <p:spPr>
          <a:xfrm>
            <a:off x="3111076" y="5616514"/>
            <a:ext cx="1510622" cy="461664"/>
          </a:xfrm>
          <a:prstGeom prst="roundRect">
            <a:avLst>
              <a:gd name="adj" fmla="val 50000"/>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等线"/>
              </a:rPr>
              <a:t>适用型号</a:t>
            </a:r>
          </a:p>
        </p:txBody>
      </p:sp>
      <p:sp>
        <p:nvSpPr>
          <p:cNvPr id="5" name="文本框 4"/>
          <p:cNvSpPr txBox="1"/>
          <p:nvPr/>
        </p:nvSpPr>
        <p:spPr>
          <a:xfrm>
            <a:off x="559435" y="840740"/>
            <a:ext cx="8073390" cy="1767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190500" indent="-190500">
              <a:lnSpc>
                <a:spcPct val="130000"/>
              </a:lnSpc>
              <a:buFont typeface="Arial" panose="020B0604020202090204" pitchFamily="34" charset="0"/>
              <a:buChar char="•"/>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190500" marR="0" lvl="0" indent="-190500" algn="l" defTabSz="914400" rtl="0" eaLnBrk="1" fontAlgn="auto" latinLnBrk="0" hangingPunct="0">
              <a:lnSpc>
                <a:spcPct val="130000"/>
              </a:lnSpc>
              <a:spcBef>
                <a:spcPts val="0"/>
              </a:spcBef>
              <a:spcAft>
                <a:spcPts val="0"/>
              </a:spcAft>
              <a:buClrTx/>
              <a:buSzTx/>
              <a:buFont typeface="Arial" panose="020B060402020209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mn-ea"/>
              </a:rPr>
              <a:t>先健科技(01302.HK)是全球领先治疗心脑血管和周围血管疾病的微创介入医疗器械供应商，集研发、制造和销售于一体。在全球先心病封堵器市场占有领先地位，同时也是全球第二大先心病封堵器供应商</a:t>
            </a:r>
          </a:p>
          <a:p>
            <a:pPr marL="190500" marR="0" lvl="0" indent="-190500" algn="l" defTabSz="914400" rtl="0" eaLnBrk="1" fontAlgn="auto" latinLnBrk="0" hangingPunct="0">
              <a:lnSpc>
                <a:spcPct val="130000"/>
              </a:lnSpc>
              <a:spcBef>
                <a:spcPts val="0"/>
              </a:spcBef>
              <a:spcAft>
                <a:spcPts val="0"/>
              </a:spcAft>
              <a:buClrTx/>
              <a:buSzTx/>
              <a:buFont typeface="Arial" panose="020B0604020202090204" pitchFamily="34" charset="0"/>
              <a:buChar char="•"/>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mn-ea"/>
              </a:rPr>
              <a:t>先健科技作为全球领先治疗心脑血管和周围血管疾病的微创介入医疗器械供应商，集研发、制造和销售于一体</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mn-lt"/>
              </a:rPr>
              <a:t>，需要保持相应领先主导地位的必要性，同时当前基于纸面手工管理DHR效率低、准确性难以保证、追溯需求无法有效满足</a:t>
            </a:r>
            <a:endPar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sp>
        <p:nvSpPr>
          <p:cNvPr id="7" name="文本框 6"/>
          <p:cNvSpPr txBox="1"/>
          <p:nvPr/>
        </p:nvSpPr>
        <p:spPr>
          <a:xfrm>
            <a:off x="473086" y="3532424"/>
            <a:ext cx="10995063" cy="1487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285750" indent="-285750">
              <a:lnSpc>
                <a:spcPct val="130000"/>
              </a:lnSpc>
              <a:buFont typeface="Wingdings" panose="05000000000000000000" pitchFamily="2" charset="2"/>
              <a:buChar char="Ø"/>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285750" marR="0" lvl="0" indent="-285750" algn="l" defTabSz="914400" rtl="0" eaLnBrk="1" fontAlgn="auto" latinLnBrk="0" hangingPunct="0">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项目历经</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7</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个月，期间微迅投入</a:t>
            </a:r>
            <a:r>
              <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OO</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个人月</a:t>
            </a:r>
          </a:p>
          <a:p>
            <a:pPr marL="285750" marR="0" lvl="0" indent="-285750" algn="l" defTabSz="914400" rtl="0" eaLnBrk="1" fontAlgn="auto" latinLnBrk="0" hangingPunct="0">
              <a:lnSpc>
                <a:spcPct val="130000"/>
              </a:lnSpc>
              <a:spcBef>
                <a:spcPts val="0"/>
              </a:spcBef>
              <a:spcAft>
                <a:spcPts val="0"/>
              </a:spcAft>
              <a:buClrTx/>
              <a:buSzTx/>
              <a:buFont typeface="Wingdings" panose="05000000000000000000" pitchFamily="2" charset="2"/>
              <a:buChar char="Ø"/>
              <a:tabLst/>
              <a:defRPr/>
            </a:pPr>
            <a:r>
              <a:rPr kumimoji="1" lang="zh-CN" altLang="en-US" sz="1400" b="1"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cs typeface="Microsoft YaHei" panose="020B0503020204020204" pitchFamily="34" charset="-122"/>
                <a:sym typeface="+mn-ea"/>
              </a:rPr>
              <a:t>项</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mn-ea"/>
              </a:rPr>
              <a:t>目内容主要以基础信息标准化、生产过程无纸化追溯、强化品质过程管控及追溯、微生物检测追溯、优化标签打印管理方案DHR电子化</a:t>
            </a: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为构建目标</a:t>
            </a:r>
            <a:endParaRPr kumimoji="0" lang="en-US" altLang="zh-CN"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mn-lt"/>
              </a:rPr>
              <a:t>系统导入后实现关键原材料信息与生产过程信息连接，提升产品的信赖性，通过工程生产影响因素的集中化管理，提高产能并将不良减到最低，构建eDHR，提高DHR管理效率，保证数据准确性和追溯性</a:t>
            </a:r>
            <a:endPar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spTree>
    <p:extLst>
      <p:ext uri="{BB962C8B-B14F-4D97-AF65-F5344CB8AC3E}">
        <p14:creationId xmlns:p14="http://schemas.microsoft.com/office/powerpoint/2010/main" val="1646523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57D560-8E0E-684C-B138-D942E7292BBB}"/>
              </a:ext>
            </a:extLst>
          </p:cNvPr>
          <p:cNvSpPr txBox="1"/>
          <p:nvPr/>
        </p:nvSpPr>
        <p:spPr>
          <a:xfrm>
            <a:off x="472847" y="490217"/>
            <a:ext cx="39186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主要案例介绍 </a:t>
            </a:r>
            <a:r>
              <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 </a:t>
            </a:r>
            <a:r>
              <a:rPr kumimoji="0" lang="zh-CN" altLang="en-US"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rPr>
              <a:t>东莞小天才</a:t>
            </a:r>
            <a:endParaRPr kumimoji="0" lang="en-US" altLang="zh-CN" sz="2400" b="1" i="0" u="none" strike="noStrike" kern="0" cap="none" spc="0" normalizeH="0" baseline="0" noProof="0" dirty="0">
              <a:ln>
                <a:noFill/>
              </a:ln>
              <a:solidFill>
                <a:srgbClr val="0E548C"/>
              </a:solidFill>
              <a:effectLst/>
              <a:uLnTx/>
              <a:uFillTx/>
              <a:latin typeface="Microsoft YaHei" panose="020B0503020204020204" pitchFamily="34" charset="-122"/>
              <a:ea typeface="Microsoft YaHei" panose="020B0503020204020204" pitchFamily="34" charset="-122"/>
              <a:sym typeface="等线"/>
            </a:endParaRPr>
          </a:p>
        </p:txBody>
      </p:sp>
      <p:sp>
        <p:nvSpPr>
          <p:cNvPr id="6" name="圆角矩形 5">
            <a:extLst>
              <a:ext uri="{FF2B5EF4-FFF2-40B4-BE49-F238E27FC236}">
                <a16:creationId xmlns:a16="http://schemas.microsoft.com/office/drawing/2014/main" id="{32D092F5-F1A8-E648-89E2-488067DAEEA2}"/>
              </a:ext>
            </a:extLst>
          </p:cNvPr>
          <p:cNvSpPr/>
          <p:nvPr/>
        </p:nvSpPr>
        <p:spPr>
          <a:xfrm>
            <a:off x="559596" y="2887453"/>
            <a:ext cx="2084199" cy="461664"/>
          </a:xfrm>
          <a:prstGeom prst="roundRect">
            <a:avLst>
              <a:gd name="adj" fmla="val 50000"/>
            </a:avLst>
          </a:prstGeom>
          <a:solidFill>
            <a:srgbClr val="3075A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等线"/>
              </a:rPr>
              <a:t>背景及效果</a:t>
            </a:r>
          </a:p>
        </p:txBody>
      </p:sp>
      <p:sp>
        <p:nvSpPr>
          <p:cNvPr id="9" name="모서리가 둥근 직사각형 23">
            <a:extLst>
              <a:ext uri="{FF2B5EF4-FFF2-40B4-BE49-F238E27FC236}">
                <a16:creationId xmlns:a16="http://schemas.microsoft.com/office/drawing/2014/main" id="{E971E562-0DFE-1247-9AE5-33A97862D740}"/>
              </a:ext>
            </a:extLst>
          </p:cNvPr>
          <p:cNvSpPr/>
          <p:nvPr/>
        </p:nvSpPr>
        <p:spPr>
          <a:xfrm>
            <a:off x="3085815" y="5255663"/>
            <a:ext cx="8439461" cy="1125689"/>
          </a:xfrm>
          <a:prstGeom prst="roundRect">
            <a:avLst>
              <a:gd name="adj" fmla="val 16667"/>
            </a:avLst>
          </a:prstGeom>
          <a:solidFill>
            <a:srgbClr val="C7E2F9">
              <a:alpha val="50000"/>
            </a:srgbClr>
          </a:solidFill>
          <a:ln w="12700" cap="flat">
            <a:solidFill>
              <a:srgbClr val="9DC3E6"/>
            </a:solidFill>
            <a:prstDash val="sysDash"/>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200">
                <a:solidFill>
                  <a:srgbClr val="FFFFFF"/>
                </a:solidFill>
                <a:latin typeface="Microsoft YaHei"/>
                <a:ea typeface="Microsoft YaHei"/>
                <a:cs typeface="Microsoft YaHei"/>
                <a:sym typeface="Microsoft YaHei"/>
              </a:defRPr>
            </a:pPr>
            <a:endPar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nvGrpSpPr>
          <p:cNvPr id="10" name="모서리가 둥근 직사각형 24">
            <a:extLst>
              <a:ext uri="{FF2B5EF4-FFF2-40B4-BE49-F238E27FC236}">
                <a16:creationId xmlns:a16="http://schemas.microsoft.com/office/drawing/2014/main" id="{6A7E76FA-77B9-E548-883F-327B838A5F21}"/>
              </a:ext>
            </a:extLst>
          </p:cNvPr>
          <p:cNvGrpSpPr/>
          <p:nvPr/>
        </p:nvGrpSpPr>
        <p:grpSpPr>
          <a:xfrm>
            <a:off x="4519385" y="5494202"/>
            <a:ext cx="1466380" cy="353145"/>
            <a:chOff x="0" y="0"/>
            <a:chExt cx="684076" cy="321040"/>
          </a:xfrm>
        </p:grpSpPr>
        <p:sp>
          <p:nvSpPr>
            <p:cNvPr id="11" name="圆角矩形">
              <a:extLst>
                <a:ext uri="{FF2B5EF4-FFF2-40B4-BE49-F238E27FC236}">
                  <a16:creationId xmlns:a16="http://schemas.microsoft.com/office/drawing/2014/main" id="{E21C1849-4CEC-EB4F-98E5-5D395812B10F}"/>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2" name="MES">
              <a:extLst>
                <a:ext uri="{FF2B5EF4-FFF2-40B4-BE49-F238E27FC236}">
                  <a16:creationId xmlns:a16="http://schemas.microsoft.com/office/drawing/2014/main" id="{D4AE42A2-1C13-1443-AA7E-AB84206A14E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MES</a:t>
              </a:r>
            </a:p>
          </p:txBody>
        </p:sp>
      </p:grpSp>
      <p:grpSp>
        <p:nvGrpSpPr>
          <p:cNvPr id="16" name="모서리가 둥근 직사각형 26">
            <a:extLst>
              <a:ext uri="{FF2B5EF4-FFF2-40B4-BE49-F238E27FC236}">
                <a16:creationId xmlns:a16="http://schemas.microsoft.com/office/drawing/2014/main" id="{323F440C-E3BD-4944-A9E9-8ECB1EAB74CD}"/>
              </a:ext>
            </a:extLst>
          </p:cNvPr>
          <p:cNvGrpSpPr/>
          <p:nvPr/>
        </p:nvGrpSpPr>
        <p:grpSpPr>
          <a:xfrm>
            <a:off x="6221307" y="5494202"/>
            <a:ext cx="1466383" cy="353145"/>
            <a:chOff x="0" y="0"/>
            <a:chExt cx="684076" cy="321040"/>
          </a:xfrm>
        </p:grpSpPr>
        <p:sp>
          <p:nvSpPr>
            <p:cNvPr id="17" name="圆角矩形">
              <a:extLst>
                <a:ext uri="{FF2B5EF4-FFF2-40B4-BE49-F238E27FC236}">
                  <a16:creationId xmlns:a16="http://schemas.microsoft.com/office/drawing/2014/main" id="{AAF0630C-F8AF-CA4A-9163-EC269D379C0E}"/>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18" name="Kanban">
              <a:extLst>
                <a:ext uri="{FF2B5EF4-FFF2-40B4-BE49-F238E27FC236}">
                  <a16:creationId xmlns:a16="http://schemas.microsoft.com/office/drawing/2014/main" id="{2A2543E7-1231-654C-87FF-E40F533511F7}"/>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Kanban</a:t>
              </a:r>
            </a:p>
          </p:txBody>
        </p:sp>
      </p:grpSp>
      <p:grpSp>
        <p:nvGrpSpPr>
          <p:cNvPr id="19" name="모서리가 둥근 직사각형 27">
            <a:extLst>
              <a:ext uri="{FF2B5EF4-FFF2-40B4-BE49-F238E27FC236}">
                <a16:creationId xmlns:a16="http://schemas.microsoft.com/office/drawing/2014/main" id="{477CE605-05BB-054D-8FDC-8FB7D233B706}"/>
              </a:ext>
            </a:extLst>
          </p:cNvPr>
          <p:cNvGrpSpPr/>
          <p:nvPr/>
        </p:nvGrpSpPr>
        <p:grpSpPr>
          <a:xfrm>
            <a:off x="7948569" y="5494202"/>
            <a:ext cx="1466383" cy="353145"/>
            <a:chOff x="0" y="0"/>
            <a:chExt cx="684076" cy="321040"/>
          </a:xfrm>
        </p:grpSpPr>
        <p:sp>
          <p:nvSpPr>
            <p:cNvPr id="20" name="圆角矩形">
              <a:extLst>
                <a:ext uri="{FF2B5EF4-FFF2-40B4-BE49-F238E27FC236}">
                  <a16:creationId xmlns:a16="http://schemas.microsoft.com/office/drawing/2014/main" id="{143CC368-C66A-5F4F-A7B1-430B3DAF8362}"/>
                </a:ext>
              </a:extLst>
            </p:cNvPr>
            <p:cNvSpPr/>
            <p:nvPr/>
          </p:nvSpPr>
          <p:spPr>
            <a:xfrm>
              <a:off x="0" y="0"/>
              <a:ext cx="684076" cy="321040"/>
            </a:xfrm>
            <a:prstGeom prst="roundRect">
              <a:avLst>
                <a:gd name="adj" fmla="val 16667"/>
              </a:avLst>
            </a:prstGeom>
            <a:solidFill>
              <a:srgbClr val="2E75B6"/>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等线"/>
              </a:endParaRPr>
            </a:p>
          </p:txBody>
        </p:sp>
        <p:sp>
          <p:nvSpPr>
            <p:cNvPr id="21" name="Report">
              <a:extLst>
                <a:ext uri="{FF2B5EF4-FFF2-40B4-BE49-F238E27FC236}">
                  <a16:creationId xmlns:a16="http://schemas.microsoft.com/office/drawing/2014/main" id="{77052B77-7DA3-C845-AFE9-773D3AC12A7B}"/>
                </a:ext>
              </a:extLst>
            </p:cNvPr>
            <p:cNvSpPr txBox="1"/>
            <p:nvPr/>
          </p:nvSpPr>
          <p:spPr>
            <a:xfrm>
              <a:off x="15672" y="60057"/>
              <a:ext cx="652731" cy="2009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ctr">
              <a:spAutoFit/>
            </a:bodyPr>
            <a:lstStyle>
              <a:lvl1pPr algn="ctr">
                <a:defRPr sz="1200">
                  <a:solidFill>
                    <a:srgbClr val="FFFFFF"/>
                  </a:solidFill>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Report</a:t>
              </a:r>
              <a:r>
                <a:rPr kumimoji="0" lang="en-US" altLang="ko-KR" sz="12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a:rPr>
                <a:t>(X-MES)</a:t>
              </a:r>
              <a:endParaRPr kumimoji="0" lang="en-US" altLang="zh-CN" sz="12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Microsoft YaHei"/>
              </a:endParaRPr>
            </a:p>
          </p:txBody>
        </p:sp>
      </p:grpSp>
      <p:sp>
        <p:nvSpPr>
          <p:cNvPr id="22" name="TextBox 190">
            <a:extLst>
              <a:ext uri="{FF2B5EF4-FFF2-40B4-BE49-F238E27FC236}">
                <a16:creationId xmlns:a16="http://schemas.microsoft.com/office/drawing/2014/main" id="{5D06ACB2-2189-B640-A622-EE340D9C6F91}"/>
              </a:ext>
            </a:extLst>
          </p:cNvPr>
          <p:cNvSpPr txBox="1"/>
          <p:nvPr/>
        </p:nvSpPr>
        <p:spPr>
          <a:xfrm>
            <a:off x="4875326" y="5944676"/>
            <a:ext cx="754497"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制造管理</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24" name="TextBox 192">
            <a:extLst>
              <a:ext uri="{FF2B5EF4-FFF2-40B4-BE49-F238E27FC236}">
                <a16:creationId xmlns:a16="http://schemas.microsoft.com/office/drawing/2014/main" id="{98785011-FBF0-4646-9ADE-3189207CBF08}"/>
              </a:ext>
            </a:extLst>
          </p:cNvPr>
          <p:cNvSpPr txBox="1"/>
          <p:nvPr/>
        </p:nvSpPr>
        <p:spPr>
          <a:xfrm>
            <a:off x="6749815" y="5944676"/>
            <a:ext cx="395424"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监控</a:t>
            </a:r>
          </a:p>
        </p:txBody>
      </p:sp>
      <p:sp>
        <p:nvSpPr>
          <p:cNvPr id="25" name="TextBox 193">
            <a:extLst>
              <a:ext uri="{FF2B5EF4-FFF2-40B4-BE49-F238E27FC236}">
                <a16:creationId xmlns:a16="http://schemas.microsoft.com/office/drawing/2014/main" id="{C20DFA0C-A456-7E4D-A148-D62B566766EA}"/>
              </a:ext>
            </a:extLst>
          </p:cNvPr>
          <p:cNvSpPr txBox="1"/>
          <p:nvPr/>
        </p:nvSpPr>
        <p:spPr>
          <a:xfrm>
            <a:off x="8310464" y="5944676"/>
            <a:ext cx="754497" cy="2517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8000" tIns="18000" rIns="18000" bIns="18000" numCol="1" anchor="t">
            <a:spAutoFit/>
          </a:bodyPr>
          <a:lstStyle>
            <a:lvl1pPr algn="ctr">
              <a:defRPr sz="1000">
                <a:latin typeface="Microsoft YaHei"/>
                <a:ea typeface="Microsoft YaHei"/>
                <a:cs typeface="Microsoft YaHei"/>
                <a:sym typeface="Microsoft YaHe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rPr>
              <a:t>综合报告</a:t>
            </a:r>
            <a:endParaRPr kumimoji="0" sz="14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Microsoft YaHei"/>
            </a:endParaRPr>
          </a:p>
        </p:txBody>
      </p:sp>
      <p:sp>
        <p:nvSpPr>
          <p:cNvPr id="8" name="圆角矩形 7">
            <a:extLst>
              <a:ext uri="{FF2B5EF4-FFF2-40B4-BE49-F238E27FC236}">
                <a16:creationId xmlns:a16="http://schemas.microsoft.com/office/drawing/2014/main" id="{27F4458C-92F4-E544-897C-B7BAB2783023}"/>
              </a:ext>
            </a:extLst>
          </p:cNvPr>
          <p:cNvSpPr/>
          <p:nvPr/>
        </p:nvSpPr>
        <p:spPr>
          <a:xfrm>
            <a:off x="3111076" y="5616514"/>
            <a:ext cx="1510622" cy="461664"/>
          </a:xfrm>
          <a:prstGeom prst="roundRect">
            <a:avLst>
              <a:gd name="adj" fmla="val 50000"/>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2F76AA"/>
                </a:solidFill>
                <a:effectLst/>
                <a:uLnTx/>
                <a:uFillTx/>
                <a:latin typeface="Microsoft YaHei" panose="020B0503020204020204" pitchFamily="34" charset="-122"/>
                <a:ea typeface="Microsoft YaHei" panose="020B0503020204020204" pitchFamily="34" charset="-122"/>
                <a:sym typeface="等线"/>
              </a:rPr>
              <a:t>适用型号</a:t>
            </a:r>
          </a:p>
        </p:txBody>
      </p:sp>
      <p:sp>
        <p:nvSpPr>
          <p:cNvPr id="26" name="文本框 25">
            <a:extLst>
              <a:ext uri="{FF2B5EF4-FFF2-40B4-BE49-F238E27FC236}">
                <a16:creationId xmlns:a16="http://schemas.microsoft.com/office/drawing/2014/main" id="{C8C74A34-E8EB-8146-B7EC-DCC5C0A4704A}"/>
              </a:ext>
            </a:extLst>
          </p:cNvPr>
          <p:cNvSpPr txBox="1"/>
          <p:nvPr/>
        </p:nvSpPr>
        <p:spPr>
          <a:xfrm>
            <a:off x="472848" y="1059843"/>
            <a:ext cx="7645240" cy="1212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90500" indent="-190500">
              <a:lnSpc>
                <a:spcPct val="130000"/>
              </a:lnSpc>
              <a:buFont typeface="Arial" panose="020B0604020202020204" pitchFamily="34" charset="0"/>
              <a:buChar char="•"/>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小天才是步步高教育电子在</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2011</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年推出的智能产品品牌，专注打造引领潮流的高品质儿童智能产品。</a:t>
            </a:r>
            <a:endPar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190500" marR="0" lvl="0" indent="-190500" algn="l" defTabSz="914400" rtl="0" eaLnBrk="1" fontAlgn="auto" latinLnBrk="0" hangingPunct="0">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小天才作为儿童教育市场上第一电子产品品牌，一直在不断自我挑战和变革，屹立于不败的市场地位。此次</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MES</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项目在打造智能制造工厂的大背景下，应运而生。</a:t>
            </a:r>
            <a:endPar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sp>
        <p:nvSpPr>
          <p:cNvPr id="27" name="文本框 26">
            <a:extLst>
              <a:ext uri="{FF2B5EF4-FFF2-40B4-BE49-F238E27FC236}">
                <a16:creationId xmlns:a16="http://schemas.microsoft.com/office/drawing/2014/main" id="{3D07F43E-11B2-424A-AA87-3FDC83622CFD}"/>
              </a:ext>
            </a:extLst>
          </p:cNvPr>
          <p:cNvSpPr txBox="1"/>
          <p:nvPr/>
        </p:nvSpPr>
        <p:spPr>
          <a:xfrm>
            <a:off x="642631" y="3514009"/>
            <a:ext cx="10995063" cy="20528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30000"/>
              </a:lnSpc>
              <a:buFont typeface="Wingdings" pitchFamily="2" charset="2"/>
              <a:buChar char="Ø"/>
              <a:defRPr sz="1400">
                <a:solidFill>
                  <a:schemeClr val="bg1">
                    <a:lumMod val="50000"/>
                  </a:schemeClr>
                </a:solidFill>
                <a:latin typeface="Microsoft YaHei Light" panose="020B0502040204020203" pitchFamily="34" charset="-122"/>
                <a:ea typeface="Microsoft YaHei Light" panose="020B0502040204020203" pitchFamily="34" charset="-122"/>
              </a:defRPr>
            </a:lvl1pPr>
          </a:lstStyle>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历经</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9</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个月期间微迅投入</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OO</a:t>
            </a:r>
            <a:r>
              <a:rPr kumimoji="0" lang="x-none"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MM</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（实施中）</a:t>
            </a:r>
            <a:endPar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本期项目以东莞长安工厂的小天才手表、家教机、保修车间的组装与</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IQC</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检验业务为主体，建立一套符合小天才特点的</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MES</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生产制造执行系统，实现工厂内生产过程的数据采集、防呆防错、物料追溯和外协</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SMT</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关键测试数据的拉通和质量预警，以及车间多种数据看板、工时管理、设备管理、</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SOP</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管理、报表管理和统计分析。</a:t>
            </a:r>
            <a:endParaRPr kumimoji="0" lang="x-none"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提升产品质量的一致性水平，通过构建</a:t>
            </a:r>
            <a:r>
              <a:rPr kumimoji="0" lang="en-US"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MES</a:t>
            </a:r>
            <a:r>
              <a:rPr kumimoji="0" lang="zh-CN" altLang="en-US"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rPr>
              <a:t>系统，对人、机、料、法、环、测进行全面管理，实现生产管理的透明化、标准化、智能化，且能够支撑未来多工厂、海外工厂生产管理和对供应商原材料端的质量信息打通和管理。</a:t>
            </a:r>
            <a:endParaRPr kumimoji="0" lang="x-none" altLang="zh-CN" sz="1400" b="0" i="0" u="none" strike="noStrike" kern="0" cap="none" spc="0" normalizeH="0" baseline="0" noProof="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a:p>
            <a:pPr marL="285750" marR="0" lvl="0" indent="-285750" algn="l" defTabSz="914400" rtl="0" eaLnBrk="1" fontAlgn="auto" latinLnBrk="0" hangingPunct="0">
              <a:lnSpc>
                <a:spcPct val="130000"/>
              </a:lnSpc>
              <a:spcBef>
                <a:spcPts val="0"/>
              </a:spcBef>
              <a:spcAft>
                <a:spcPts val="0"/>
              </a:spcAft>
              <a:buClrTx/>
              <a:buSzTx/>
              <a:buFont typeface="Wingdings" pitchFamily="2" charset="2"/>
              <a:buChar char="Ø"/>
              <a:tabLst/>
              <a:defRPr/>
            </a:pPr>
            <a:endParaRPr kumimoji="0" lang="zh-CN" altLang="en-US" sz="1400" b="0" i="0" u="none" strike="noStrike" kern="0" cap="none" spc="0" normalizeH="0" baseline="0" noProof="0" dirty="0">
              <a:ln>
                <a:noFill/>
              </a:ln>
              <a:solidFill>
                <a:srgbClr val="FFFFFF">
                  <a:lumMod val="50000"/>
                </a:srgbClr>
              </a:solidFill>
              <a:effectLst/>
              <a:uLnTx/>
              <a:uFillTx/>
              <a:latin typeface="Microsoft YaHei" panose="020B0503020204020204" pitchFamily="34" charset="-122"/>
              <a:ea typeface="Microsoft YaHei" panose="020B0503020204020204" pitchFamily="34" charset="-122"/>
              <a:sym typeface="等线"/>
            </a:endParaRPr>
          </a:p>
        </p:txBody>
      </p:sp>
    </p:spTree>
    <p:extLst>
      <p:ext uri="{BB962C8B-B14F-4D97-AF65-F5344CB8AC3E}">
        <p14:creationId xmlns:p14="http://schemas.microsoft.com/office/powerpoint/2010/main" val="1024902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7">
            <a:extLst>
              <a:ext uri="{FF2B5EF4-FFF2-40B4-BE49-F238E27FC236}">
                <a16:creationId xmlns:a16="http://schemas.microsoft.com/office/drawing/2014/main" id="{7FEB5669-9E44-4843-ADC5-878E4A01382F}"/>
              </a:ext>
            </a:extLst>
          </p:cNvPr>
          <p:cNvSpPr>
            <a:spLocks noGrp="1"/>
          </p:cNvSpPr>
          <p:nvPr>
            <p:ph type="body" sz="quarter" idx="13"/>
          </p:nvPr>
        </p:nvSpPr>
        <p:spPr>
          <a:xfrm>
            <a:off x="4899484" y="727918"/>
            <a:ext cx="6164010" cy="5592983"/>
          </a:xfrm>
        </p:spPr>
        <p:txBody>
          <a:bodyPr vert="horz" lIns="91440" tIns="45720" rIns="91440" bIns="45720" rtlCol="0">
            <a:normAutofit lnSpcReduction="10000"/>
          </a:bodyPr>
          <a:lstStyle/>
          <a:p>
            <a:pPr marL="457200" indent="-457200">
              <a:buFont typeface="+mj-lt"/>
              <a:buAutoNum type="arabicPeriod"/>
            </a:pPr>
            <a:r>
              <a:rPr kumimoji="1" lang="ko-KR" altLang="en-US" dirty="0" err="1"/>
              <a:t>基础信息</a:t>
            </a:r>
            <a:endParaRPr kumimoji="1" lang="en-US" altLang="ko-KR" dirty="0"/>
          </a:p>
          <a:p>
            <a:pPr marL="457200" indent="-457200">
              <a:buFont typeface="+mj-lt"/>
              <a:buAutoNum type="arabicPeriod"/>
            </a:pPr>
            <a:r>
              <a:rPr kumimoji="1" lang="ko-KR" altLang="en-US" dirty="0" err="1"/>
              <a:t>计划管理</a:t>
            </a:r>
            <a:endParaRPr kumimoji="1" lang="en-US" altLang="ko-KR" dirty="0"/>
          </a:p>
          <a:p>
            <a:pPr marL="457200" indent="-457200">
              <a:buFont typeface="+mj-lt"/>
              <a:buAutoNum type="arabicPeriod"/>
            </a:pPr>
            <a:r>
              <a:rPr kumimoji="1" lang="zh-CN" altLang="en-US" dirty="0"/>
              <a:t>仓库物流</a:t>
            </a:r>
            <a:r>
              <a:rPr kumimoji="1" lang="ko-KR" altLang="en-US" dirty="0"/>
              <a:t>管理</a:t>
            </a:r>
            <a:endParaRPr kumimoji="1" lang="en-US" altLang="ko-KR" dirty="0"/>
          </a:p>
          <a:p>
            <a:pPr marL="457200" indent="-457200">
              <a:buFont typeface="+mj-lt"/>
              <a:buAutoNum type="arabicPeriod"/>
            </a:pPr>
            <a:r>
              <a:rPr kumimoji="1" lang="zh-CN" altLang="en-US" dirty="0"/>
              <a:t>工序过程</a:t>
            </a:r>
            <a:r>
              <a:rPr kumimoji="1" lang="ko-KR" altLang="en-US" dirty="0"/>
              <a:t>管理</a:t>
            </a:r>
            <a:endParaRPr kumimoji="1" lang="en-US" altLang="ko-KR" dirty="0"/>
          </a:p>
          <a:p>
            <a:pPr marL="457200" indent="-457200">
              <a:buFont typeface="+mj-lt"/>
              <a:buAutoNum type="arabicPeriod"/>
            </a:pPr>
            <a:r>
              <a:rPr kumimoji="1" lang="ko-KR" altLang="en-US" dirty="0" err="1"/>
              <a:t>品质管理</a:t>
            </a:r>
            <a:endParaRPr kumimoji="1" lang="en-US" altLang="ko-KR" dirty="0"/>
          </a:p>
          <a:p>
            <a:pPr marL="457200" indent="-457200">
              <a:buFont typeface="+mj-lt"/>
              <a:buAutoNum type="arabicPeriod"/>
            </a:pPr>
            <a:r>
              <a:rPr kumimoji="1" lang="ko-KR" altLang="en-US" dirty="0" err="1"/>
              <a:t>设备管理</a:t>
            </a:r>
            <a:endParaRPr kumimoji="1" lang="en-US" altLang="ko-KR" dirty="0"/>
          </a:p>
          <a:p>
            <a:pPr marL="457200" indent="-457200">
              <a:buFont typeface="+mj-lt"/>
              <a:buAutoNum type="arabicPeriod"/>
            </a:pPr>
            <a:r>
              <a:rPr kumimoji="1" lang="zh-CN" altLang="en-US" dirty="0"/>
              <a:t>对接</a:t>
            </a:r>
            <a:endParaRPr kumimoji="1" lang="en-US" altLang="ko-KR" dirty="0"/>
          </a:p>
          <a:p>
            <a:pPr marL="457200" indent="-457200">
              <a:buFont typeface="+mj-lt"/>
              <a:buAutoNum type="arabicPeriod"/>
            </a:pPr>
            <a:r>
              <a:rPr kumimoji="1" lang="zh-CN" altLang="en-US" dirty="0"/>
              <a:t>能源管理</a:t>
            </a:r>
            <a:endParaRPr kumimoji="1" lang="en-US" altLang="zh-CN" dirty="0"/>
          </a:p>
          <a:p>
            <a:pPr marL="457200" indent="-457200">
              <a:buFont typeface="+mj-lt"/>
              <a:buAutoNum type="arabicPeriod"/>
            </a:pPr>
            <a:r>
              <a:rPr kumimoji="1" lang="zh-CN" altLang="en-US" dirty="0"/>
              <a:t>环境安全管理</a:t>
            </a:r>
            <a:endParaRPr kumimoji="1" lang="en-US" altLang="zh-CN" dirty="0"/>
          </a:p>
          <a:p>
            <a:pPr marL="457200" indent="-457200">
              <a:buFont typeface="+mj-lt"/>
              <a:buAutoNum type="arabicPeriod"/>
            </a:pPr>
            <a:r>
              <a:rPr kumimoji="1" lang="zh-CN" altLang="en-US" dirty="0"/>
              <a:t>报表</a:t>
            </a:r>
            <a:r>
              <a:rPr kumimoji="1" lang="en-US" altLang="zh-CN" dirty="0"/>
              <a:t>/</a:t>
            </a:r>
            <a:r>
              <a:rPr kumimoji="1" lang="zh-CN" altLang="en-US" dirty="0"/>
              <a:t>看板</a:t>
            </a:r>
            <a:endParaRPr kumimoji="1" lang="en-US" altLang="ko-KR" dirty="0"/>
          </a:p>
        </p:txBody>
      </p:sp>
      <p:sp>
        <p:nvSpPr>
          <p:cNvPr id="6" name="텍스트 개체 틀 8">
            <a:extLst>
              <a:ext uri="{FF2B5EF4-FFF2-40B4-BE49-F238E27FC236}">
                <a16:creationId xmlns:a16="http://schemas.microsoft.com/office/drawing/2014/main" id="{230D2614-8F9E-154C-AAB3-A8124B359EEA}"/>
              </a:ext>
            </a:extLst>
          </p:cNvPr>
          <p:cNvSpPr>
            <a:spLocks noGrp="1"/>
          </p:cNvSpPr>
          <p:nvPr>
            <p:ph type="body" sz="quarter" idx="19"/>
          </p:nvPr>
        </p:nvSpPr>
        <p:spPr>
          <a:xfrm>
            <a:off x="149290" y="3104964"/>
            <a:ext cx="3498438" cy="784886"/>
          </a:xfrm>
        </p:spPr>
        <p:txBody>
          <a:bodyPr/>
          <a:lstStyle/>
          <a:p>
            <a:r>
              <a:rPr kumimoji="1" lang="zh-CN" altLang="en-US" dirty="0"/>
              <a:t>技术方案</a:t>
            </a:r>
            <a:endParaRPr kumimoji="1" lang="ko-KR" altLang="en-US" dirty="0"/>
          </a:p>
        </p:txBody>
      </p:sp>
      <p:sp>
        <p:nvSpPr>
          <p:cNvPr id="7" name="텍스트 개체 틀 9">
            <a:extLst>
              <a:ext uri="{FF2B5EF4-FFF2-40B4-BE49-F238E27FC236}">
                <a16:creationId xmlns:a16="http://schemas.microsoft.com/office/drawing/2014/main" id="{ECD31F83-93E8-5544-A899-84F6653F0153}"/>
              </a:ext>
            </a:extLst>
          </p:cNvPr>
          <p:cNvSpPr>
            <a:spLocks noGrp="1"/>
          </p:cNvSpPr>
          <p:nvPr>
            <p:ph type="body" sz="quarter" idx="20"/>
          </p:nvPr>
        </p:nvSpPr>
        <p:spPr>
          <a:xfrm>
            <a:off x="2072640" y="980440"/>
            <a:ext cx="2660015" cy="2016125"/>
          </a:xfrm>
        </p:spPr>
        <p:txBody>
          <a:bodyPr/>
          <a:lstStyle/>
          <a:p>
            <a:r>
              <a:rPr kumimoji="1" lang="en-US" altLang="ko-KR" dirty="0"/>
              <a:t>04</a:t>
            </a:r>
            <a:endParaRPr kumimoji="1" lang="ko-KR" altLang="en-US" dirty="0"/>
          </a:p>
        </p:txBody>
      </p:sp>
    </p:spTree>
    <p:extLst>
      <p:ext uri="{BB962C8B-B14F-4D97-AF65-F5344CB8AC3E}">
        <p14:creationId xmlns:p14="http://schemas.microsoft.com/office/powerpoint/2010/main" val="3763060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70">
            <a:extLst>
              <a:ext uri="{FF2B5EF4-FFF2-40B4-BE49-F238E27FC236}">
                <a16:creationId xmlns:a16="http://schemas.microsoft.com/office/drawing/2014/main" id="{94AC0FB4-B4A5-4242-9D89-338C98C98ADD}"/>
              </a:ext>
            </a:extLst>
          </p:cNvPr>
          <p:cNvSpPr>
            <a:spLocks noGrp="1"/>
          </p:cNvSpPr>
          <p:nvPr>
            <p:ph idx="1"/>
          </p:nvPr>
        </p:nvSpPr>
        <p:spPr>
          <a:xfrm>
            <a:off x="335360" y="655817"/>
            <a:ext cx="11449273" cy="684951"/>
          </a:xfrm>
        </p:spPr>
        <p:txBody>
          <a:bodyPr/>
          <a:lstStyle/>
          <a:p>
            <a:r>
              <a:rPr kumimoji="1" lang="ko-KR" altLang="en-US" dirty="0"/>
              <a:t>通过各部件生产部门的信息化与生产设备的自动化管理，准确</a:t>
            </a:r>
            <a:r>
              <a:rPr kumimoji="1" lang="zh-CN" altLang="en-US" dirty="0"/>
              <a:t>应对</a:t>
            </a:r>
            <a:r>
              <a:rPr kumimoji="1" lang="ko-KR" altLang="en-US" dirty="0"/>
              <a:t>日趋提高的客户要求，</a:t>
            </a:r>
            <a:r>
              <a:rPr kumimoji="1" lang="zh-CN" altLang="en-US" dirty="0"/>
              <a:t>进一步提高</a:t>
            </a:r>
            <a:r>
              <a:rPr kumimoji="1" lang="ko-KR" altLang="en-US" dirty="0"/>
              <a:t>品质管理。</a:t>
            </a:r>
          </a:p>
          <a:p>
            <a:endParaRPr kumimoji="1" lang="ko-KR" altLang="en-US" dirty="0"/>
          </a:p>
        </p:txBody>
      </p:sp>
      <p:sp>
        <p:nvSpPr>
          <p:cNvPr id="11" name="제목 69">
            <a:extLst>
              <a:ext uri="{FF2B5EF4-FFF2-40B4-BE49-F238E27FC236}">
                <a16:creationId xmlns:a16="http://schemas.microsoft.com/office/drawing/2014/main" id="{F90DE8A1-767C-DE45-95AD-236477804699}"/>
              </a:ext>
            </a:extLst>
          </p:cNvPr>
          <p:cNvSpPr>
            <a:spLocks noGrp="1"/>
          </p:cNvSpPr>
          <p:nvPr>
            <p:ph type="title"/>
          </p:nvPr>
        </p:nvSpPr>
        <p:spPr>
          <a:xfrm>
            <a:off x="695400" y="106748"/>
            <a:ext cx="11017224" cy="416847"/>
          </a:xfrm>
        </p:spPr>
        <p:txBody>
          <a:bodyPr/>
          <a:lstStyle/>
          <a:p>
            <a:r>
              <a:rPr kumimoji="1" lang="ko-KR" altLang="en-US" dirty="0" err="1"/>
              <a:t>提案背景</a:t>
            </a:r>
            <a:endParaRPr kumimoji="1" lang="ko-KR" altLang="en-US" dirty="0"/>
          </a:p>
        </p:txBody>
      </p:sp>
      <p:grpSp>
        <p:nvGrpSpPr>
          <p:cNvPr id="12" name="Group 14">
            <a:extLst>
              <a:ext uri="{FF2B5EF4-FFF2-40B4-BE49-F238E27FC236}">
                <a16:creationId xmlns:a16="http://schemas.microsoft.com/office/drawing/2014/main" id="{C1553BF9-728B-5543-BD25-C6B814298DC9}"/>
              </a:ext>
            </a:extLst>
          </p:cNvPr>
          <p:cNvGrpSpPr/>
          <p:nvPr/>
        </p:nvGrpSpPr>
        <p:grpSpPr bwMode="auto">
          <a:xfrm>
            <a:off x="1537060" y="2347657"/>
            <a:ext cx="9523413" cy="1549922"/>
            <a:chOff x="126" y="1593"/>
            <a:chExt cx="5999" cy="216"/>
          </a:xfrm>
        </p:grpSpPr>
        <p:sp>
          <p:nvSpPr>
            <p:cNvPr id="13" name="Freeform 15">
              <a:extLst>
                <a:ext uri="{FF2B5EF4-FFF2-40B4-BE49-F238E27FC236}">
                  <a16:creationId xmlns:a16="http://schemas.microsoft.com/office/drawing/2014/main" id="{19928DCF-6F8D-ED43-BA9F-1F9E61471762}"/>
                </a:ext>
              </a:extLst>
            </p:cNvPr>
            <p:cNvSpPr/>
            <p:nvPr/>
          </p:nvSpPr>
          <p:spPr bwMode="gray">
            <a:xfrm>
              <a:off x="2937" y="1614"/>
              <a:ext cx="291" cy="34"/>
            </a:xfrm>
            <a:custGeom>
              <a:avLst/>
              <a:gdLst>
                <a:gd name="T0" fmla="*/ 164 w 164"/>
                <a:gd name="T1" fmla="*/ 19 h 19"/>
                <a:gd name="T2" fmla="*/ 0 w 164"/>
                <a:gd name="T3" fmla="*/ 19 h 19"/>
                <a:gd name="T4" fmla="*/ 30 w 164"/>
                <a:gd name="T5" fmla="*/ 0 h 19"/>
                <a:gd name="T6" fmla="*/ 144 w 164"/>
                <a:gd name="T7" fmla="*/ 0 h 19"/>
                <a:gd name="T8" fmla="*/ 164 w 164"/>
                <a:gd name="T9" fmla="*/ 19 h 19"/>
              </a:gdLst>
              <a:ahLst/>
              <a:cxnLst>
                <a:cxn ang="0">
                  <a:pos x="T0" y="T1"/>
                </a:cxn>
                <a:cxn ang="0">
                  <a:pos x="T2" y="T3"/>
                </a:cxn>
                <a:cxn ang="0">
                  <a:pos x="T4" y="T5"/>
                </a:cxn>
                <a:cxn ang="0">
                  <a:pos x="T6" y="T7"/>
                </a:cxn>
                <a:cxn ang="0">
                  <a:pos x="T8" y="T9"/>
                </a:cxn>
              </a:cxnLst>
              <a:rect l="0" t="0" r="r" b="b"/>
              <a:pathLst>
                <a:path w="164" h="19">
                  <a:moveTo>
                    <a:pt x="164" y="19"/>
                  </a:moveTo>
                  <a:lnTo>
                    <a:pt x="0" y="19"/>
                  </a:lnTo>
                  <a:lnTo>
                    <a:pt x="30" y="0"/>
                  </a:lnTo>
                  <a:lnTo>
                    <a:pt x="144" y="0"/>
                  </a:lnTo>
                  <a:lnTo>
                    <a:pt x="164" y="19"/>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14" name="Freeform 16">
              <a:extLst>
                <a:ext uri="{FF2B5EF4-FFF2-40B4-BE49-F238E27FC236}">
                  <a16:creationId xmlns:a16="http://schemas.microsoft.com/office/drawing/2014/main" id="{62B093CA-0616-EF4E-ABA8-05EB8DB796DA}"/>
                </a:ext>
              </a:extLst>
            </p:cNvPr>
            <p:cNvSpPr/>
            <p:nvPr/>
          </p:nvSpPr>
          <p:spPr bwMode="gray">
            <a:xfrm>
              <a:off x="2778" y="1673"/>
              <a:ext cx="536" cy="59"/>
            </a:xfrm>
            <a:custGeom>
              <a:avLst/>
              <a:gdLst>
                <a:gd name="T0" fmla="*/ 302 w 302"/>
                <a:gd name="T1" fmla="*/ 33 h 33"/>
                <a:gd name="T2" fmla="*/ 0 w 302"/>
                <a:gd name="T3" fmla="*/ 33 h 33"/>
                <a:gd name="T4" fmla="*/ 63 w 302"/>
                <a:gd name="T5" fmla="*/ 0 h 33"/>
                <a:gd name="T6" fmla="*/ 267 w 302"/>
                <a:gd name="T7" fmla="*/ 0 h 33"/>
                <a:gd name="T8" fmla="*/ 302 w 302"/>
                <a:gd name="T9" fmla="*/ 33 h 33"/>
              </a:gdLst>
              <a:ahLst/>
              <a:cxnLst>
                <a:cxn ang="0">
                  <a:pos x="T0" y="T1"/>
                </a:cxn>
                <a:cxn ang="0">
                  <a:pos x="T2" y="T3"/>
                </a:cxn>
                <a:cxn ang="0">
                  <a:pos x="T4" y="T5"/>
                </a:cxn>
                <a:cxn ang="0">
                  <a:pos x="T6" y="T7"/>
                </a:cxn>
                <a:cxn ang="0">
                  <a:pos x="T8" y="T9"/>
                </a:cxn>
              </a:cxnLst>
              <a:rect l="0" t="0" r="r" b="b"/>
              <a:pathLst>
                <a:path w="302" h="33">
                  <a:moveTo>
                    <a:pt x="302" y="33"/>
                  </a:moveTo>
                  <a:lnTo>
                    <a:pt x="0" y="33"/>
                  </a:lnTo>
                  <a:lnTo>
                    <a:pt x="63" y="0"/>
                  </a:lnTo>
                  <a:lnTo>
                    <a:pt x="267" y="0"/>
                  </a:lnTo>
                  <a:lnTo>
                    <a:pt x="302" y="33"/>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15" name="Freeform 17">
              <a:extLst>
                <a:ext uri="{FF2B5EF4-FFF2-40B4-BE49-F238E27FC236}">
                  <a16:creationId xmlns:a16="http://schemas.microsoft.com/office/drawing/2014/main" id="{521B14AA-775B-3143-80BA-03642EF0CA36}"/>
                </a:ext>
              </a:extLst>
            </p:cNvPr>
            <p:cNvSpPr/>
            <p:nvPr/>
          </p:nvSpPr>
          <p:spPr bwMode="gray">
            <a:xfrm>
              <a:off x="2501" y="1641"/>
              <a:ext cx="445" cy="32"/>
            </a:xfrm>
            <a:custGeom>
              <a:avLst/>
              <a:gdLst>
                <a:gd name="T0" fmla="*/ 251 w 251"/>
                <a:gd name="T1" fmla="*/ 3 h 18"/>
                <a:gd name="T2" fmla="*/ 219 w 251"/>
                <a:gd name="T3" fmla="*/ 18 h 18"/>
                <a:gd name="T4" fmla="*/ 0 w 251"/>
                <a:gd name="T5" fmla="*/ 18 h 18"/>
                <a:gd name="T6" fmla="*/ 74 w 251"/>
                <a:gd name="T7" fmla="*/ 0 h 18"/>
                <a:gd name="T8" fmla="*/ 251 w 251"/>
                <a:gd name="T9" fmla="*/ 3 h 18"/>
              </a:gdLst>
              <a:ahLst/>
              <a:cxnLst>
                <a:cxn ang="0">
                  <a:pos x="T0" y="T1"/>
                </a:cxn>
                <a:cxn ang="0">
                  <a:pos x="T2" y="T3"/>
                </a:cxn>
                <a:cxn ang="0">
                  <a:pos x="T4" y="T5"/>
                </a:cxn>
                <a:cxn ang="0">
                  <a:pos x="T6" y="T7"/>
                </a:cxn>
                <a:cxn ang="0">
                  <a:pos x="T8" y="T9"/>
                </a:cxn>
              </a:cxnLst>
              <a:rect l="0" t="0" r="r" b="b"/>
              <a:pathLst>
                <a:path w="251" h="18">
                  <a:moveTo>
                    <a:pt x="251" y="3"/>
                  </a:moveTo>
                  <a:lnTo>
                    <a:pt x="219" y="18"/>
                  </a:lnTo>
                  <a:lnTo>
                    <a:pt x="0" y="18"/>
                  </a:lnTo>
                  <a:lnTo>
                    <a:pt x="74" y="0"/>
                  </a:lnTo>
                  <a:lnTo>
                    <a:pt x="251" y="3"/>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16" name="Freeform 18">
              <a:extLst>
                <a:ext uri="{FF2B5EF4-FFF2-40B4-BE49-F238E27FC236}">
                  <a16:creationId xmlns:a16="http://schemas.microsoft.com/office/drawing/2014/main" id="{7F8F5AA0-34A1-0644-AA69-DB7F6AA0D62B}"/>
                </a:ext>
              </a:extLst>
            </p:cNvPr>
            <p:cNvSpPr/>
            <p:nvPr/>
          </p:nvSpPr>
          <p:spPr bwMode="gray">
            <a:xfrm>
              <a:off x="1951" y="1729"/>
              <a:ext cx="832" cy="78"/>
            </a:xfrm>
            <a:custGeom>
              <a:avLst/>
              <a:gdLst>
                <a:gd name="T0" fmla="*/ 469 w 469"/>
                <a:gd name="T1" fmla="*/ 2 h 44"/>
                <a:gd name="T2" fmla="*/ 397 w 469"/>
                <a:gd name="T3" fmla="*/ 44 h 44"/>
                <a:gd name="T4" fmla="*/ 0 w 469"/>
                <a:gd name="T5" fmla="*/ 44 h 44"/>
                <a:gd name="T6" fmla="*/ 172 w 469"/>
                <a:gd name="T7" fmla="*/ 0 h 44"/>
                <a:gd name="T8" fmla="*/ 469 w 469"/>
                <a:gd name="T9" fmla="*/ 2 h 44"/>
              </a:gdLst>
              <a:ahLst/>
              <a:cxnLst>
                <a:cxn ang="0">
                  <a:pos x="T0" y="T1"/>
                </a:cxn>
                <a:cxn ang="0">
                  <a:pos x="T2" y="T3"/>
                </a:cxn>
                <a:cxn ang="0">
                  <a:pos x="T4" y="T5"/>
                </a:cxn>
                <a:cxn ang="0">
                  <a:pos x="T6" y="T7"/>
                </a:cxn>
                <a:cxn ang="0">
                  <a:pos x="T8" y="T9"/>
                </a:cxn>
              </a:cxnLst>
              <a:rect l="0" t="0" r="r" b="b"/>
              <a:pathLst>
                <a:path w="469" h="44">
                  <a:moveTo>
                    <a:pt x="469" y="2"/>
                  </a:moveTo>
                  <a:lnTo>
                    <a:pt x="397" y="44"/>
                  </a:lnTo>
                  <a:lnTo>
                    <a:pt x="0" y="44"/>
                  </a:lnTo>
                  <a:lnTo>
                    <a:pt x="172" y="0"/>
                  </a:lnTo>
                  <a:lnTo>
                    <a:pt x="469" y="2"/>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17" name="Freeform 19">
              <a:extLst>
                <a:ext uri="{FF2B5EF4-FFF2-40B4-BE49-F238E27FC236}">
                  <a16:creationId xmlns:a16="http://schemas.microsoft.com/office/drawing/2014/main" id="{BAF74DE2-306A-E841-84DF-B198ACD8DB8E}"/>
                </a:ext>
              </a:extLst>
            </p:cNvPr>
            <p:cNvSpPr/>
            <p:nvPr/>
          </p:nvSpPr>
          <p:spPr bwMode="gray">
            <a:xfrm>
              <a:off x="2211" y="1611"/>
              <a:ext cx="538" cy="32"/>
            </a:xfrm>
            <a:custGeom>
              <a:avLst/>
              <a:gdLst>
                <a:gd name="T0" fmla="*/ 303 w 303"/>
                <a:gd name="T1" fmla="*/ 2 h 18"/>
                <a:gd name="T2" fmla="*/ 235 w 303"/>
                <a:gd name="T3" fmla="*/ 18 h 18"/>
                <a:gd name="T4" fmla="*/ 0 w 303"/>
                <a:gd name="T5" fmla="*/ 18 h 18"/>
                <a:gd name="T6" fmla="*/ 99 w 303"/>
                <a:gd name="T7" fmla="*/ 0 h 18"/>
                <a:gd name="T8" fmla="*/ 303 w 303"/>
                <a:gd name="T9" fmla="*/ 2 h 18"/>
              </a:gdLst>
              <a:ahLst/>
              <a:cxnLst>
                <a:cxn ang="0">
                  <a:pos x="T0" y="T1"/>
                </a:cxn>
                <a:cxn ang="0">
                  <a:pos x="T2" y="T3"/>
                </a:cxn>
                <a:cxn ang="0">
                  <a:pos x="T4" y="T5"/>
                </a:cxn>
                <a:cxn ang="0">
                  <a:pos x="T6" y="T7"/>
                </a:cxn>
                <a:cxn ang="0">
                  <a:pos x="T8" y="T9"/>
                </a:cxn>
              </a:cxnLst>
              <a:rect l="0" t="0" r="r" b="b"/>
              <a:pathLst>
                <a:path w="303" h="18">
                  <a:moveTo>
                    <a:pt x="303" y="2"/>
                  </a:moveTo>
                  <a:lnTo>
                    <a:pt x="235" y="18"/>
                  </a:lnTo>
                  <a:lnTo>
                    <a:pt x="0" y="18"/>
                  </a:lnTo>
                  <a:lnTo>
                    <a:pt x="99" y="0"/>
                  </a:lnTo>
                  <a:lnTo>
                    <a:pt x="303" y="2"/>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18" name="Freeform 20">
              <a:extLst>
                <a:ext uri="{FF2B5EF4-FFF2-40B4-BE49-F238E27FC236}">
                  <a16:creationId xmlns:a16="http://schemas.microsoft.com/office/drawing/2014/main" id="{08FA525F-33A2-6143-9D5B-321C47D92704}"/>
                </a:ext>
              </a:extLst>
            </p:cNvPr>
            <p:cNvSpPr/>
            <p:nvPr/>
          </p:nvSpPr>
          <p:spPr bwMode="gray">
            <a:xfrm>
              <a:off x="1622" y="1673"/>
              <a:ext cx="884" cy="56"/>
            </a:xfrm>
            <a:custGeom>
              <a:avLst/>
              <a:gdLst>
                <a:gd name="T0" fmla="*/ 498 w 498"/>
                <a:gd name="T1" fmla="*/ 0 h 31"/>
                <a:gd name="T2" fmla="*/ 353 w 498"/>
                <a:gd name="T3" fmla="*/ 31 h 31"/>
                <a:gd name="T4" fmla="*/ 0 w 498"/>
                <a:gd name="T5" fmla="*/ 31 h 31"/>
                <a:gd name="T6" fmla="*/ 203 w 498"/>
                <a:gd name="T7" fmla="*/ 1 h 31"/>
                <a:gd name="T8" fmla="*/ 498 w 498"/>
                <a:gd name="T9" fmla="*/ 0 h 31"/>
              </a:gdLst>
              <a:ahLst/>
              <a:cxnLst>
                <a:cxn ang="0">
                  <a:pos x="T0" y="T1"/>
                </a:cxn>
                <a:cxn ang="0">
                  <a:pos x="T2" y="T3"/>
                </a:cxn>
                <a:cxn ang="0">
                  <a:pos x="T4" y="T5"/>
                </a:cxn>
                <a:cxn ang="0">
                  <a:pos x="T6" y="T7"/>
                </a:cxn>
                <a:cxn ang="0">
                  <a:pos x="T8" y="T9"/>
                </a:cxn>
              </a:cxnLst>
              <a:rect l="0" t="0" r="r" b="b"/>
              <a:pathLst>
                <a:path w="498" h="31">
                  <a:moveTo>
                    <a:pt x="498" y="0"/>
                  </a:moveTo>
                  <a:lnTo>
                    <a:pt x="353" y="31"/>
                  </a:lnTo>
                  <a:lnTo>
                    <a:pt x="0" y="31"/>
                  </a:lnTo>
                  <a:lnTo>
                    <a:pt x="203" y="1"/>
                  </a:lnTo>
                  <a:lnTo>
                    <a:pt x="498" y="0"/>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19" name="Freeform 21">
              <a:extLst>
                <a:ext uri="{FF2B5EF4-FFF2-40B4-BE49-F238E27FC236}">
                  <a16:creationId xmlns:a16="http://schemas.microsoft.com/office/drawing/2014/main" id="{45CE96A6-7EC5-B044-95DA-8256D79842F7}"/>
                </a:ext>
              </a:extLst>
            </p:cNvPr>
            <p:cNvSpPr/>
            <p:nvPr/>
          </p:nvSpPr>
          <p:spPr bwMode="gray">
            <a:xfrm>
              <a:off x="1328" y="1641"/>
              <a:ext cx="889" cy="38"/>
            </a:xfrm>
            <a:custGeom>
              <a:avLst/>
              <a:gdLst>
                <a:gd name="T0" fmla="*/ 501 w 501"/>
                <a:gd name="T1" fmla="*/ 0 h 21"/>
                <a:gd name="T2" fmla="*/ 373 w 501"/>
                <a:gd name="T3" fmla="*/ 19 h 21"/>
                <a:gd name="T4" fmla="*/ 0 w 501"/>
                <a:gd name="T5" fmla="*/ 21 h 21"/>
                <a:gd name="T6" fmla="*/ 162 w 501"/>
                <a:gd name="T7" fmla="*/ 1 h 21"/>
                <a:gd name="T8" fmla="*/ 501 w 501"/>
                <a:gd name="T9" fmla="*/ 0 h 21"/>
              </a:gdLst>
              <a:ahLst/>
              <a:cxnLst>
                <a:cxn ang="0">
                  <a:pos x="T0" y="T1"/>
                </a:cxn>
                <a:cxn ang="0">
                  <a:pos x="T2" y="T3"/>
                </a:cxn>
                <a:cxn ang="0">
                  <a:pos x="T4" y="T5"/>
                </a:cxn>
                <a:cxn ang="0">
                  <a:pos x="T6" y="T7"/>
                </a:cxn>
                <a:cxn ang="0">
                  <a:pos x="T8" y="T9"/>
                </a:cxn>
              </a:cxnLst>
              <a:rect l="0" t="0" r="r" b="b"/>
              <a:pathLst>
                <a:path w="501" h="21">
                  <a:moveTo>
                    <a:pt x="501" y="0"/>
                  </a:moveTo>
                  <a:lnTo>
                    <a:pt x="373" y="19"/>
                  </a:lnTo>
                  <a:lnTo>
                    <a:pt x="0" y="21"/>
                  </a:lnTo>
                  <a:lnTo>
                    <a:pt x="162" y="1"/>
                  </a:lnTo>
                  <a:lnTo>
                    <a:pt x="501" y="0"/>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20" name="Freeform 22">
              <a:extLst>
                <a:ext uri="{FF2B5EF4-FFF2-40B4-BE49-F238E27FC236}">
                  <a16:creationId xmlns:a16="http://schemas.microsoft.com/office/drawing/2014/main" id="{B0D06485-D240-734E-82AB-2752FFF95FE4}"/>
                </a:ext>
              </a:extLst>
            </p:cNvPr>
            <p:cNvSpPr/>
            <p:nvPr/>
          </p:nvSpPr>
          <p:spPr bwMode="gray">
            <a:xfrm>
              <a:off x="1067" y="1611"/>
              <a:ext cx="681" cy="30"/>
            </a:xfrm>
            <a:custGeom>
              <a:avLst/>
              <a:gdLst>
                <a:gd name="T0" fmla="*/ 384 w 384"/>
                <a:gd name="T1" fmla="*/ 5 h 17"/>
                <a:gd name="T2" fmla="*/ 309 w 384"/>
                <a:gd name="T3" fmla="*/ 17 h 17"/>
                <a:gd name="T4" fmla="*/ 0 w 384"/>
                <a:gd name="T5" fmla="*/ 17 h 17"/>
                <a:gd name="T6" fmla="*/ 136 w 384"/>
                <a:gd name="T7" fmla="*/ 0 h 17"/>
                <a:gd name="T8" fmla="*/ 384 w 384"/>
                <a:gd name="T9" fmla="*/ 5 h 17"/>
              </a:gdLst>
              <a:ahLst/>
              <a:cxnLst>
                <a:cxn ang="0">
                  <a:pos x="T0" y="T1"/>
                </a:cxn>
                <a:cxn ang="0">
                  <a:pos x="T2" y="T3"/>
                </a:cxn>
                <a:cxn ang="0">
                  <a:pos x="T4" y="T5"/>
                </a:cxn>
                <a:cxn ang="0">
                  <a:pos x="T6" y="T7"/>
                </a:cxn>
                <a:cxn ang="0">
                  <a:pos x="T8" y="T9"/>
                </a:cxn>
              </a:cxnLst>
              <a:rect l="0" t="0" r="r" b="b"/>
              <a:pathLst>
                <a:path w="384" h="17">
                  <a:moveTo>
                    <a:pt x="384" y="5"/>
                  </a:moveTo>
                  <a:lnTo>
                    <a:pt x="309" y="17"/>
                  </a:lnTo>
                  <a:lnTo>
                    <a:pt x="0" y="17"/>
                  </a:lnTo>
                  <a:lnTo>
                    <a:pt x="136" y="0"/>
                  </a:lnTo>
                  <a:lnTo>
                    <a:pt x="384" y="5"/>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21" name="Freeform 23">
              <a:extLst>
                <a:ext uri="{FF2B5EF4-FFF2-40B4-BE49-F238E27FC236}">
                  <a16:creationId xmlns:a16="http://schemas.microsoft.com/office/drawing/2014/main" id="{5B02E750-8D8B-2443-A50E-3395AD7BD827}"/>
                </a:ext>
              </a:extLst>
            </p:cNvPr>
            <p:cNvSpPr/>
            <p:nvPr/>
          </p:nvSpPr>
          <p:spPr bwMode="gray">
            <a:xfrm>
              <a:off x="334" y="1722"/>
              <a:ext cx="1297" cy="87"/>
            </a:xfrm>
            <a:custGeom>
              <a:avLst/>
              <a:gdLst>
                <a:gd name="T0" fmla="*/ 731 w 731"/>
                <a:gd name="T1" fmla="*/ 3 h 49"/>
                <a:gd name="T2" fmla="*/ 420 w 731"/>
                <a:gd name="T3" fmla="*/ 49 h 49"/>
                <a:gd name="T4" fmla="*/ 0 w 731"/>
                <a:gd name="T5" fmla="*/ 31 h 49"/>
                <a:gd name="T6" fmla="*/ 314 w 731"/>
                <a:gd name="T7" fmla="*/ 0 h 49"/>
                <a:gd name="T8" fmla="*/ 720 w 731"/>
                <a:gd name="T9" fmla="*/ 3 h 49"/>
                <a:gd name="T10" fmla="*/ 731 w 731"/>
                <a:gd name="T11" fmla="*/ 3 h 49"/>
              </a:gdLst>
              <a:ahLst/>
              <a:cxnLst>
                <a:cxn ang="0">
                  <a:pos x="T0" y="T1"/>
                </a:cxn>
                <a:cxn ang="0">
                  <a:pos x="T2" y="T3"/>
                </a:cxn>
                <a:cxn ang="0">
                  <a:pos x="T4" y="T5"/>
                </a:cxn>
                <a:cxn ang="0">
                  <a:pos x="T6" y="T7"/>
                </a:cxn>
                <a:cxn ang="0">
                  <a:pos x="T8" y="T9"/>
                </a:cxn>
                <a:cxn ang="0">
                  <a:pos x="T10" y="T11"/>
                </a:cxn>
              </a:cxnLst>
              <a:rect l="0" t="0" r="r" b="b"/>
              <a:pathLst>
                <a:path w="731" h="49">
                  <a:moveTo>
                    <a:pt x="731" y="3"/>
                  </a:moveTo>
                  <a:lnTo>
                    <a:pt x="420" y="49"/>
                  </a:lnTo>
                  <a:lnTo>
                    <a:pt x="0" y="31"/>
                  </a:lnTo>
                  <a:lnTo>
                    <a:pt x="314" y="0"/>
                  </a:lnTo>
                  <a:lnTo>
                    <a:pt x="720" y="3"/>
                  </a:lnTo>
                  <a:lnTo>
                    <a:pt x="731" y="3"/>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22" name="Freeform 24">
              <a:extLst>
                <a:ext uri="{FF2B5EF4-FFF2-40B4-BE49-F238E27FC236}">
                  <a16:creationId xmlns:a16="http://schemas.microsoft.com/office/drawing/2014/main" id="{421A7B99-D945-2146-9D12-DE9B39C4E7EF}"/>
                </a:ext>
              </a:extLst>
            </p:cNvPr>
            <p:cNvSpPr/>
            <p:nvPr/>
          </p:nvSpPr>
          <p:spPr bwMode="gray">
            <a:xfrm>
              <a:off x="126" y="1675"/>
              <a:ext cx="1214" cy="43"/>
            </a:xfrm>
            <a:custGeom>
              <a:avLst/>
              <a:gdLst>
                <a:gd name="T0" fmla="*/ 684 w 684"/>
                <a:gd name="T1" fmla="*/ 3 h 24"/>
                <a:gd name="T2" fmla="*/ 437 w 684"/>
                <a:gd name="T3" fmla="*/ 24 h 24"/>
                <a:gd name="T4" fmla="*/ 0 w 684"/>
                <a:gd name="T5" fmla="*/ 18 h 24"/>
                <a:gd name="T6" fmla="*/ 164 w 684"/>
                <a:gd name="T7" fmla="*/ 0 h 24"/>
                <a:gd name="T8" fmla="*/ 684 w 684"/>
                <a:gd name="T9" fmla="*/ 3 h 24"/>
              </a:gdLst>
              <a:ahLst/>
              <a:cxnLst>
                <a:cxn ang="0">
                  <a:pos x="T0" y="T1"/>
                </a:cxn>
                <a:cxn ang="0">
                  <a:pos x="T2" y="T3"/>
                </a:cxn>
                <a:cxn ang="0">
                  <a:pos x="T4" y="T5"/>
                </a:cxn>
                <a:cxn ang="0">
                  <a:pos x="T6" y="T7"/>
                </a:cxn>
                <a:cxn ang="0">
                  <a:pos x="T8" y="T9"/>
                </a:cxn>
              </a:cxnLst>
              <a:rect l="0" t="0" r="r" b="b"/>
              <a:pathLst>
                <a:path w="684" h="24">
                  <a:moveTo>
                    <a:pt x="684" y="3"/>
                  </a:moveTo>
                  <a:lnTo>
                    <a:pt x="437" y="24"/>
                  </a:lnTo>
                  <a:lnTo>
                    <a:pt x="0" y="18"/>
                  </a:lnTo>
                  <a:lnTo>
                    <a:pt x="164" y="0"/>
                  </a:lnTo>
                  <a:lnTo>
                    <a:pt x="684" y="3"/>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23" name="Freeform 25">
              <a:extLst>
                <a:ext uri="{FF2B5EF4-FFF2-40B4-BE49-F238E27FC236}">
                  <a16:creationId xmlns:a16="http://schemas.microsoft.com/office/drawing/2014/main" id="{CA13BC9C-5CC6-3A45-8B5A-24A3B20B9316}"/>
                </a:ext>
              </a:extLst>
            </p:cNvPr>
            <p:cNvSpPr/>
            <p:nvPr/>
          </p:nvSpPr>
          <p:spPr bwMode="gray">
            <a:xfrm>
              <a:off x="3223" y="1641"/>
              <a:ext cx="529" cy="32"/>
            </a:xfrm>
            <a:custGeom>
              <a:avLst/>
              <a:gdLst>
                <a:gd name="T0" fmla="*/ 0 w 298"/>
                <a:gd name="T1" fmla="*/ 3 h 18"/>
                <a:gd name="T2" fmla="*/ 12 w 298"/>
                <a:gd name="T3" fmla="*/ 18 h 18"/>
                <a:gd name="T4" fmla="*/ 298 w 298"/>
                <a:gd name="T5" fmla="*/ 18 h 18"/>
                <a:gd name="T6" fmla="*/ 216 w 298"/>
                <a:gd name="T7" fmla="*/ 0 h 18"/>
                <a:gd name="T8" fmla="*/ 0 w 298"/>
                <a:gd name="T9" fmla="*/ 3 h 18"/>
              </a:gdLst>
              <a:ahLst/>
              <a:cxnLst>
                <a:cxn ang="0">
                  <a:pos x="T0" y="T1"/>
                </a:cxn>
                <a:cxn ang="0">
                  <a:pos x="T2" y="T3"/>
                </a:cxn>
                <a:cxn ang="0">
                  <a:pos x="T4" y="T5"/>
                </a:cxn>
                <a:cxn ang="0">
                  <a:pos x="T6" y="T7"/>
                </a:cxn>
                <a:cxn ang="0">
                  <a:pos x="T8" y="T9"/>
                </a:cxn>
              </a:cxnLst>
              <a:rect l="0" t="0" r="r" b="b"/>
              <a:pathLst>
                <a:path w="298" h="18">
                  <a:moveTo>
                    <a:pt x="0" y="3"/>
                  </a:moveTo>
                  <a:lnTo>
                    <a:pt x="12" y="18"/>
                  </a:lnTo>
                  <a:lnTo>
                    <a:pt x="298" y="18"/>
                  </a:lnTo>
                  <a:lnTo>
                    <a:pt x="216" y="0"/>
                  </a:lnTo>
                  <a:lnTo>
                    <a:pt x="0" y="3"/>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24" name="Freeform 26">
              <a:extLst>
                <a:ext uri="{FF2B5EF4-FFF2-40B4-BE49-F238E27FC236}">
                  <a16:creationId xmlns:a16="http://schemas.microsoft.com/office/drawing/2014/main" id="{FFEBC8F2-23F0-8B4E-AC5E-931156043D59}"/>
                </a:ext>
              </a:extLst>
            </p:cNvPr>
            <p:cNvSpPr/>
            <p:nvPr/>
          </p:nvSpPr>
          <p:spPr bwMode="gray">
            <a:xfrm>
              <a:off x="3310" y="1723"/>
              <a:ext cx="980" cy="84"/>
            </a:xfrm>
            <a:custGeom>
              <a:avLst/>
              <a:gdLst>
                <a:gd name="T0" fmla="*/ 0 w 552"/>
                <a:gd name="T1" fmla="*/ 3 h 47"/>
                <a:gd name="T2" fmla="*/ 38 w 552"/>
                <a:gd name="T3" fmla="*/ 47 h 47"/>
                <a:gd name="T4" fmla="*/ 552 w 552"/>
                <a:gd name="T5" fmla="*/ 47 h 47"/>
                <a:gd name="T6" fmla="*/ 353 w 552"/>
                <a:gd name="T7" fmla="*/ 0 h 47"/>
                <a:gd name="T8" fmla="*/ 0 w 552"/>
                <a:gd name="T9" fmla="*/ 3 h 47"/>
              </a:gdLst>
              <a:ahLst/>
              <a:cxnLst>
                <a:cxn ang="0">
                  <a:pos x="T0" y="T1"/>
                </a:cxn>
                <a:cxn ang="0">
                  <a:pos x="T2" y="T3"/>
                </a:cxn>
                <a:cxn ang="0">
                  <a:pos x="T4" y="T5"/>
                </a:cxn>
                <a:cxn ang="0">
                  <a:pos x="T6" y="T7"/>
                </a:cxn>
                <a:cxn ang="0">
                  <a:pos x="T8" y="T9"/>
                </a:cxn>
              </a:cxnLst>
              <a:rect l="0" t="0" r="r" b="b"/>
              <a:pathLst>
                <a:path w="552" h="47">
                  <a:moveTo>
                    <a:pt x="0" y="3"/>
                  </a:moveTo>
                  <a:lnTo>
                    <a:pt x="38" y="47"/>
                  </a:lnTo>
                  <a:lnTo>
                    <a:pt x="552" y="47"/>
                  </a:lnTo>
                  <a:lnTo>
                    <a:pt x="353" y="0"/>
                  </a:lnTo>
                  <a:lnTo>
                    <a:pt x="0" y="3"/>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25" name="Freeform 27">
              <a:extLst>
                <a:ext uri="{FF2B5EF4-FFF2-40B4-BE49-F238E27FC236}">
                  <a16:creationId xmlns:a16="http://schemas.microsoft.com/office/drawing/2014/main" id="{9270CCBC-D9B6-094D-A326-C252C6141CA4}"/>
                </a:ext>
              </a:extLst>
            </p:cNvPr>
            <p:cNvSpPr/>
            <p:nvPr/>
          </p:nvSpPr>
          <p:spPr bwMode="gray">
            <a:xfrm>
              <a:off x="3544" y="1609"/>
              <a:ext cx="538" cy="34"/>
            </a:xfrm>
            <a:custGeom>
              <a:avLst/>
              <a:gdLst>
                <a:gd name="T0" fmla="*/ 0 w 303"/>
                <a:gd name="T1" fmla="*/ 4 h 19"/>
                <a:gd name="T2" fmla="*/ 39 w 303"/>
                <a:gd name="T3" fmla="*/ 19 h 19"/>
                <a:gd name="T4" fmla="*/ 303 w 303"/>
                <a:gd name="T5" fmla="*/ 19 h 19"/>
                <a:gd name="T6" fmla="*/ 200 w 303"/>
                <a:gd name="T7" fmla="*/ 0 h 19"/>
                <a:gd name="T8" fmla="*/ 0 w 303"/>
                <a:gd name="T9" fmla="*/ 4 h 19"/>
              </a:gdLst>
              <a:ahLst/>
              <a:cxnLst>
                <a:cxn ang="0">
                  <a:pos x="T0" y="T1"/>
                </a:cxn>
                <a:cxn ang="0">
                  <a:pos x="T2" y="T3"/>
                </a:cxn>
                <a:cxn ang="0">
                  <a:pos x="T4" y="T5"/>
                </a:cxn>
                <a:cxn ang="0">
                  <a:pos x="T6" y="T7"/>
                </a:cxn>
                <a:cxn ang="0">
                  <a:pos x="T8" y="T9"/>
                </a:cxn>
              </a:cxnLst>
              <a:rect l="0" t="0" r="r" b="b"/>
              <a:pathLst>
                <a:path w="303" h="19">
                  <a:moveTo>
                    <a:pt x="0" y="4"/>
                  </a:moveTo>
                  <a:lnTo>
                    <a:pt x="39" y="19"/>
                  </a:lnTo>
                  <a:lnTo>
                    <a:pt x="303" y="19"/>
                  </a:lnTo>
                  <a:lnTo>
                    <a:pt x="200" y="0"/>
                  </a:lnTo>
                  <a:lnTo>
                    <a:pt x="0" y="4"/>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26" name="Freeform 28">
              <a:extLst>
                <a:ext uri="{FF2B5EF4-FFF2-40B4-BE49-F238E27FC236}">
                  <a16:creationId xmlns:a16="http://schemas.microsoft.com/office/drawing/2014/main" id="{F21A5020-0A38-4644-854F-836EFA28A533}"/>
                </a:ext>
              </a:extLst>
            </p:cNvPr>
            <p:cNvSpPr/>
            <p:nvPr/>
          </p:nvSpPr>
          <p:spPr bwMode="gray">
            <a:xfrm>
              <a:off x="3741" y="1673"/>
              <a:ext cx="831" cy="50"/>
            </a:xfrm>
            <a:custGeom>
              <a:avLst/>
              <a:gdLst>
                <a:gd name="T0" fmla="*/ 0 w 468"/>
                <a:gd name="T1" fmla="*/ 1 h 28"/>
                <a:gd name="T2" fmla="*/ 107 w 468"/>
                <a:gd name="T3" fmla="*/ 28 h 28"/>
                <a:gd name="T4" fmla="*/ 468 w 468"/>
                <a:gd name="T5" fmla="*/ 22 h 28"/>
                <a:gd name="T6" fmla="*/ 300 w 468"/>
                <a:gd name="T7" fmla="*/ 0 h 28"/>
                <a:gd name="T8" fmla="*/ 0 w 468"/>
                <a:gd name="T9" fmla="*/ 1 h 28"/>
              </a:gdLst>
              <a:ahLst/>
              <a:cxnLst>
                <a:cxn ang="0">
                  <a:pos x="T0" y="T1"/>
                </a:cxn>
                <a:cxn ang="0">
                  <a:pos x="T2" y="T3"/>
                </a:cxn>
                <a:cxn ang="0">
                  <a:pos x="T4" y="T5"/>
                </a:cxn>
                <a:cxn ang="0">
                  <a:pos x="T6" y="T7"/>
                </a:cxn>
                <a:cxn ang="0">
                  <a:pos x="T8" y="T9"/>
                </a:cxn>
              </a:cxnLst>
              <a:rect l="0" t="0" r="r" b="b"/>
              <a:pathLst>
                <a:path w="468" h="28">
                  <a:moveTo>
                    <a:pt x="0" y="1"/>
                  </a:moveTo>
                  <a:lnTo>
                    <a:pt x="107" y="28"/>
                  </a:lnTo>
                  <a:lnTo>
                    <a:pt x="468" y="22"/>
                  </a:lnTo>
                  <a:lnTo>
                    <a:pt x="300" y="0"/>
                  </a:lnTo>
                  <a:lnTo>
                    <a:pt x="0" y="1"/>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27" name="Freeform 29">
              <a:extLst>
                <a:ext uri="{FF2B5EF4-FFF2-40B4-BE49-F238E27FC236}">
                  <a16:creationId xmlns:a16="http://schemas.microsoft.com/office/drawing/2014/main" id="{0C85F35B-711E-0045-BF4E-9BB04F09EF9A}"/>
                </a:ext>
              </a:extLst>
            </p:cNvPr>
            <p:cNvSpPr/>
            <p:nvPr/>
          </p:nvSpPr>
          <p:spPr bwMode="gray">
            <a:xfrm>
              <a:off x="4064" y="1632"/>
              <a:ext cx="886" cy="43"/>
            </a:xfrm>
            <a:custGeom>
              <a:avLst/>
              <a:gdLst>
                <a:gd name="T0" fmla="*/ 0 w 499"/>
                <a:gd name="T1" fmla="*/ 5 h 24"/>
                <a:gd name="T2" fmla="*/ 120 w 499"/>
                <a:gd name="T3" fmla="*/ 24 h 24"/>
                <a:gd name="T4" fmla="*/ 499 w 499"/>
                <a:gd name="T5" fmla="*/ 23 h 24"/>
                <a:gd name="T6" fmla="*/ 234 w 499"/>
                <a:gd name="T7" fmla="*/ 0 h 24"/>
                <a:gd name="T8" fmla="*/ 0 w 499"/>
                <a:gd name="T9" fmla="*/ 5 h 24"/>
              </a:gdLst>
              <a:ahLst/>
              <a:cxnLst>
                <a:cxn ang="0">
                  <a:pos x="T0" y="T1"/>
                </a:cxn>
                <a:cxn ang="0">
                  <a:pos x="T2" y="T3"/>
                </a:cxn>
                <a:cxn ang="0">
                  <a:pos x="T4" y="T5"/>
                </a:cxn>
                <a:cxn ang="0">
                  <a:pos x="T6" y="T7"/>
                </a:cxn>
                <a:cxn ang="0">
                  <a:pos x="T8" y="T9"/>
                </a:cxn>
              </a:cxnLst>
              <a:rect l="0" t="0" r="r" b="b"/>
              <a:pathLst>
                <a:path w="499" h="24">
                  <a:moveTo>
                    <a:pt x="0" y="5"/>
                  </a:moveTo>
                  <a:lnTo>
                    <a:pt x="120" y="24"/>
                  </a:lnTo>
                  <a:lnTo>
                    <a:pt x="499" y="23"/>
                  </a:lnTo>
                  <a:lnTo>
                    <a:pt x="234" y="0"/>
                  </a:lnTo>
                  <a:lnTo>
                    <a:pt x="0" y="5"/>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28" name="Freeform 30">
              <a:extLst>
                <a:ext uri="{FF2B5EF4-FFF2-40B4-BE49-F238E27FC236}">
                  <a16:creationId xmlns:a16="http://schemas.microsoft.com/office/drawing/2014/main" id="{08993629-01D9-354B-94FB-D39DCD8D374F}"/>
                </a:ext>
              </a:extLst>
            </p:cNvPr>
            <p:cNvSpPr/>
            <p:nvPr/>
          </p:nvSpPr>
          <p:spPr bwMode="gray">
            <a:xfrm>
              <a:off x="4380" y="1593"/>
              <a:ext cx="781" cy="39"/>
            </a:xfrm>
            <a:custGeom>
              <a:avLst/>
              <a:gdLst>
                <a:gd name="T0" fmla="*/ 0 w 440"/>
                <a:gd name="T1" fmla="*/ 12 h 22"/>
                <a:gd name="T2" fmla="*/ 68 w 440"/>
                <a:gd name="T3" fmla="*/ 22 h 22"/>
                <a:gd name="T4" fmla="*/ 440 w 440"/>
                <a:gd name="T5" fmla="*/ 16 h 22"/>
                <a:gd name="T6" fmla="*/ 206 w 440"/>
                <a:gd name="T7" fmla="*/ 0 h 22"/>
                <a:gd name="T8" fmla="*/ 0 w 440"/>
                <a:gd name="T9" fmla="*/ 12 h 22"/>
              </a:gdLst>
              <a:ahLst/>
              <a:cxnLst>
                <a:cxn ang="0">
                  <a:pos x="T0" y="T1"/>
                </a:cxn>
                <a:cxn ang="0">
                  <a:pos x="T2" y="T3"/>
                </a:cxn>
                <a:cxn ang="0">
                  <a:pos x="T4" y="T5"/>
                </a:cxn>
                <a:cxn ang="0">
                  <a:pos x="T6" y="T7"/>
                </a:cxn>
                <a:cxn ang="0">
                  <a:pos x="T8" y="T9"/>
                </a:cxn>
              </a:cxnLst>
              <a:rect l="0" t="0" r="r" b="b"/>
              <a:pathLst>
                <a:path w="440" h="22">
                  <a:moveTo>
                    <a:pt x="0" y="12"/>
                  </a:moveTo>
                  <a:lnTo>
                    <a:pt x="68" y="22"/>
                  </a:lnTo>
                  <a:lnTo>
                    <a:pt x="440" y="16"/>
                  </a:lnTo>
                  <a:lnTo>
                    <a:pt x="206" y="0"/>
                  </a:lnTo>
                  <a:lnTo>
                    <a:pt x="0" y="12"/>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29" name="Freeform 31">
              <a:extLst>
                <a:ext uri="{FF2B5EF4-FFF2-40B4-BE49-F238E27FC236}">
                  <a16:creationId xmlns:a16="http://schemas.microsoft.com/office/drawing/2014/main" id="{DC08A4D9-A59B-9B46-B940-1959CDD78C3B}"/>
                </a:ext>
              </a:extLst>
            </p:cNvPr>
            <p:cNvSpPr/>
            <p:nvPr/>
          </p:nvSpPr>
          <p:spPr bwMode="gray">
            <a:xfrm>
              <a:off x="4572" y="1713"/>
              <a:ext cx="1273" cy="91"/>
            </a:xfrm>
            <a:custGeom>
              <a:avLst/>
              <a:gdLst>
                <a:gd name="T0" fmla="*/ 0 w 717"/>
                <a:gd name="T1" fmla="*/ 0 h 51"/>
                <a:gd name="T2" fmla="*/ 287 w 717"/>
                <a:gd name="T3" fmla="*/ 51 h 51"/>
                <a:gd name="T4" fmla="*/ 717 w 717"/>
                <a:gd name="T5" fmla="*/ 39 h 51"/>
                <a:gd name="T6" fmla="*/ 419 w 717"/>
                <a:gd name="T7" fmla="*/ 3 h 51"/>
                <a:gd name="T8" fmla="*/ 0 w 717"/>
                <a:gd name="T9" fmla="*/ 0 h 51"/>
              </a:gdLst>
              <a:ahLst/>
              <a:cxnLst>
                <a:cxn ang="0">
                  <a:pos x="T0" y="T1"/>
                </a:cxn>
                <a:cxn ang="0">
                  <a:pos x="T2" y="T3"/>
                </a:cxn>
                <a:cxn ang="0">
                  <a:pos x="T4" y="T5"/>
                </a:cxn>
                <a:cxn ang="0">
                  <a:pos x="T6" y="T7"/>
                </a:cxn>
                <a:cxn ang="0">
                  <a:pos x="T8" y="T9"/>
                </a:cxn>
              </a:cxnLst>
              <a:rect l="0" t="0" r="r" b="b"/>
              <a:pathLst>
                <a:path w="717" h="51">
                  <a:moveTo>
                    <a:pt x="0" y="0"/>
                  </a:moveTo>
                  <a:lnTo>
                    <a:pt x="287" y="51"/>
                  </a:lnTo>
                  <a:lnTo>
                    <a:pt x="717" y="39"/>
                  </a:lnTo>
                  <a:lnTo>
                    <a:pt x="419" y="3"/>
                  </a:lnTo>
                  <a:lnTo>
                    <a:pt x="0" y="0"/>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30" name="Freeform 32">
              <a:extLst>
                <a:ext uri="{FF2B5EF4-FFF2-40B4-BE49-F238E27FC236}">
                  <a16:creationId xmlns:a16="http://schemas.microsoft.com/office/drawing/2014/main" id="{B376F01F-5FA9-8248-A3D2-F2124A33AA77}"/>
                </a:ext>
              </a:extLst>
            </p:cNvPr>
            <p:cNvSpPr/>
            <p:nvPr/>
          </p:nvSpPr>
          <p:spPr bwMode="gray">
            <a:xfrm>
              <a:off x="4927" y="1663"/>
              <a:ext cx="1198" cy="53"/>
            </a:xfrm>
            <a:custGeom>
              <a:avLst/>
              <a:gdLst>
                <a:gd name="T0" fmla="*/ 0 w 675"/>
                <a:gd name="T1" fmla="*/ 4 h 30"/>
                <a:gd name="T2" fmla="*/ 217 w 675"/>
                <a:gd name="T3" fmla="*/ 30 h 30"/>
                <a:gd name="T4" fmla="*/ 675 w 675"/>
                <a:gd name="T5" fmla="*/ 30 h 30"/>
                <a:gd name="T6" fmla="*/ 471 w 675"/>
                <a:gd name="T7" fmla="*/ 0 h 30"/>
                <a:gd name="T8" fmla="*/ 0 w 675"/>
                <a:gd name="T9" fmla="*/ 4 h 30"/>
              </a:gdLst>
              <a:ahLst/>
              <a:cxnLst>
                <a:cxn ang="0">
                  <a:pos x="T0" y="T1"/>
                </a:cxn>
                <a:cxn ang="0">
                  <a:pos x="T2" y="T3"/>
                </a:cxn>
                <a:cxn ang="0">
                  <a:pos x="T4" y="T5"/>
                </a:cxn>
                <a:cxn ang="0">
                  <a:pos x="T6" y="T7"/>
                </a:cxn>
                <a:cxn ang="0">
                  <a:pos x="T8" y="T9"/>
                </a:cxn>
              </a:cxnLst>
              <a:rect l="0" t="0" r="r" b="b"/>
              <a:pathLst>
                <a:path w="675" h="30">
                  <a:moveTo>
                    <a:pt x="0" y="4"/>
                  </a:moveTo>
                  <a:lnTo>
                    <a:pt x="217" y="30"/>
                  </a:lnTo>
                  <a:lnTo>
                    <a:pt x="675" y="30"/>
                  </a:lnTo>
                  <a:lnTo>
                    <a:pt x="471" y="0"/>
                  </a:lnTo>
                  <a:lnTo>
                    <a:pt x="0" y="4"/>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grpSp>
      <p:sp>
        <p:nvSpPr>
          <p:cNvPr id="31" name="AutoShape 2">
            <a:extLst>
              <a:ext uri="{FF2B5EF4-FFF2-40B4-BE49-F238E27FC236}">
                <a16:creationId xmlns:a16="http://schemas.microsoft.com/office/drawing/2014/main" id="{9150E298-360C-B74E-A338-42333C345F8D}"/>
              </a:ext>
            </a:extLst>
          </p:cNvPr>
          <p:cNvSpPr>
            <a:spLocks noChangeArrowheads="1"/>
          </p:cNvSpPr>
          <p:nvPr/>
        </p:nvSpPr>
        <p:spPr bwMode="gray">
          <a:xfrm flipV="1">
            <a:off x="1897539" y="4938276"/>
            <a:ext cx="8784978" cy="13308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764 w 21600"/>
              <a:gd name="T13" fmla="*/ 5764 h 21600"/>
              <a:gd name="T14" fmla="*/ 15836 w 21600"/>
              <a:gd name="T15" fmla="*/ 15836 h 21600"/>
            </a:gdLst>
            <a:ahLst/>
            <a:cxnLst>
              <a:cxn ang="T8">
                <a:pos x="T0" y="T1"/>
              </a:cxn>
              <a:cxn ang="T9">
                <a:pos x="T2" y="T3"/>
              </a:cxn>
              <a:cxn ang="T10">
                <a:pos x="T4" y="T5"/>
              </a:cxn>
              <a:cxn ang="T11">
                <a:pos x="T6" y="T7"/>
              </a:cxn>
            </a:cxnLst>
            <a:rect l="T12" t="T13" r="T14" b="T15"/>
            <a:pathLst>
              <a:path w="21600" h="21600">
                <a:moveTo>
                  <a:pt x="0" y="0"/>
                </a:moveTo>
                <a:lnTo>
                  <a:pt x="7927" y="21600"/>
                </a:lnTo>
                <a:lnTo>
                  <a:pt x="13673" y="21600"/>
                </a:lnTo>
                <a:lnTo>
                  <a:pt x="21600" y="0"/>
                </a:lnTo>
                <a:close/>
              </a:path>
            </a:pathLst>
          </a:custGeom>
          <a:gradFill rotWithShape="1">
            <a:gsLst>
              <a:gs pos="0">
                <a:schemeClr val="bg1">
                  <a:lumMod val="75000"/>
                </a:schemeClr>
              </a:gs>
              <a:gs pos="100000">
                <a:srgbClr val="FFFFFF"/>
              </a:gs>
            </a:gsLst>
            <a:lin ang="5400000" scaled="1"/>
          </a:gradFill>
          <a:ln w="9525" algn="ctr">
            <a:noFill/>
            <a:miter lim="800000"/>
          </a:ln>
        </p:spPr>
        <p:txBody>
          <a:bodyPr rot="10800000" wrap="none" lIns="36000" tIns="36000" rIns="36000" bIns="36000" anchor="ctr"/>
          <a:lstStyle/>
          <a:p>
            <a:endParaRPr lang="ko-KR" altLang="en-US" dirty="0">
              <a:solidFill>
                <a:srgbClr val="000000"/>
              </a:solidFill>
              <a:latin typeface="微软雅黑" panose="020B0503020204020204" pitchFamily="34" charset="-122"/>
              <a:ea typeface="微软雅黑" panose="020B0503020204020204" pitchFamily="34" charset="-122"/>
            </a:endParaRPr>
          </a:p>
        </p:txBody>
      </p:sp>
      <p:pic>
        <p:nvPicPr>
          <p:cNvPr id="32" name="Picture 73" descr="제목지붕-7">
            <a:extLst>
              <a:ext uri="{FF2B5EF4-FFF2-40B4-BE49-F238E27FC236}">
                <a16:creationId xmlns:a16="http://schemas.microsoft.com/office/drawing/2014/main" id="{72D040D0-EE26-5D49-B95A-9464079DCF53}"/>
              </a:ext>
            </a:extLst>
          </p:cNvPr>
          <p:cNvPicPr>
            <a:picLocks noChangeAspect="1" noChangeArrowheads="1"/>
          </p:cNvPicPr>
          <p:nvPr/>
        </p:nvPicPr>
        <p:blipFill>
          <a:blip r:embed="rId2" cstate="email"/>
          <a:srcRect/>
          <a:stretch>
            <a:fillRect/>
          </a:stretch>
        </p:blipFill>
        <p:spPr bwMode="auto">
          <a:xfrm>
            <a:off x="3409714" y="2070473"/>
            <a:ext cx="5701506" cy="1467065"/>
          </a:xfrm>
          <a:prstGeom prst="rect">
            <a:avLst/>
          </a:prstGeom>
          <a:noFill/>
          <a:ln>
            <a:noFill/>
          </a:ln>
        </p:spPr>
      </p:pic>
      <p:grpSp>
        <p:nvGrpSpPr>
          <p:cNvPr id="33" name="Group 14">
            <a:extLst>
              <a:ext uri="{FF2B5EF4-FFF2-40B4-BE49-F238E27FC236}">
                <a16:creationId xmlns:a16="http://schemas.microsoft.com/office/drawing/2014/main" id="{7428E777-DEF5-DE4D-B069-57DDE71FA924}"/>
              </a:ext>
            </a:extLst>
          </p:cNvPr>
          <p:cNvGrpSpPr/>
          <p:nvPr/>
        </p:nvGrpSpPr>
        <p:grpSpPr bwMode="auto">
          <a:xfrm>
            <a:off x="1537060" y="2599684"/>
            <a:ext cx="9523413" cy="1549922"/>
            <a:chOff x="126" y="1593"/>
            <a:chExt cx="5999" cy="216"/>
          </a:xfrm>
        </p:grpSpPr>
        <p:sp>
          <p:nvSpPr>
            <p:cNvPr id="34" name="Freeform 15">
              <a:extLst>
                <a:ext uri="{FF2B5EF4-FFF2-40B4-BE49-F238E27FC236}">
                  <a16:creationId xmlns:a16="http://schemas.microsoft.com/office/drawing/2014/main" id="{DCB3DDA8-7ED7-A94D-BD60-066E772A7C8A}"/>
                </a:ext>
              </a:extLst>
            </p:cNvPr>
            <p:cNvSpPr/>
            <p:nvPr/>
          </p:nvSpPr>
          <p:spPr bwMode="gray">
            <a:xfrm>
              <a:off x="2937" y="1614"/>
              <a:ext cx="291" cy="34"/>
            </a:xfrm>
            <a:custGeom>
              <a:avLst/>
              <a:gdLst>
                <a:gd name="T0" fmla="*/ 164 w 164"/>
                <a:gd name="T1" fmla="*/ 19 h 19"/>
                <a:gd name="T2" fmla="*/ 0 w 164"/>
                <a:gd name="T3" fmla="*/ 19 h 19"/>
                <a:gd name="T4" fmla="*/ 30 w 164"/>
                <a:gd name="T5" fmla="*/ 0 h 19"/>
                <a:gd name="T6" fmla="*/ 144 w 164"/>
                <a:gd name="T7" fmla="*/ 0 h 19"/>
                <a:gd name="T8" fmla="*/ 164 w 164"/>
                <a:gd name="T9" fmla="*/ 19 h 19"/>
              </a:gdLst>
              <a:ahLst/>
              <a:cxnLst>
                <a:cxn ang="0">
                  <a:pos x="T0" y="T1"/>
                </a:cxn>
                <a:cxn ang="0">
                  <a:pos x="T2" y="T3"/>
                </a:cxn>
                <a:cxn ang="0">
                  <a:pos x="T4" y="T5"/>
                </a:cxn>
                <a:cxn ang="0">
                  <a:pos x="T6" y="T7"/>
                </a:cxn>
                <a:cxn ang="0">
                  <a:pos x="T8" y="T9"/>
                </a:cxn>
              </a:cxnLst>
              <a:rect l="0" t="0" r="r" b="b"/>
              <a:pathLst>
                <a:path w="164" h="19">
                  <a:moveTo>
                    <a:pt x="164" y="19"/>
                  </a:moveTo>
                  <a:lnTo>
                    <a:pt x="0" y="19"/>
                  </a:lnTo>
                  <a:lnTo>
                    <a:pt x="30" y="0"/>
                  </a:lnTo>
                  <a:lnTo>
                    <a:pt x="144" y="0"/>
                  </a:lnTo>
                  <a:lnTo>
                    <a:pt x="164" y="19"/>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35" name="Freeform 16">
              <a:extLst>
                <a:ext uri="{FF2B5EF4-FFF2-40B4-BE49-F238E27FC236}">
                  <a16:creationId xmlns:a16="http://schemas.microsoft.com/office/drawing/2014/main" id="{D101401A-99BE-6844-B700-0578177BEEFD}"/>
                </a:ext>
              </a:extLst>
            </p:cNvPr>
            <p:cNvSpPr/>
            <p:nvPr/>
          </p:nvSpPr>
          <p:spPr bwMode="gray">
            <a:xfrm>
              <a:off x="2778" y="1673"/>
              <a:ext cx="536" cy="59"/>
            </a:xfrm>
            <a:custGeom>
              <a:avLst/>
              <a:gdLst>
                <a:gd name="T0" fmla="*/ 302 w 302"/>
                <a:gd name="T1" fmla="*/ 33 h 33"/>
                <a:gd name="T2" fmla="*/ 0 w 302"/>
                <a:gd name="T3" fmla="*/ 33 h 33"/>
                <a:gd name="T4" fmla="*/ 63 w 302"/>
                <a:gd name="T5" fmla="*/ 0 h 33"/>
                <a:gd name="T6" fmla="*/ 267 w 302"/>
                <a:gd name="T7" fmla="*/ 0 h 33"/>
                <a:gd name="T8" fmla="*/ 302 w 302"/>
                <a:gd name="T9" fmla="*/ 33 h 33"/>
              </a:gdLst>
              <a:ahLst/>
              <a:cxnLst>
                <a:cxn ang="0">
                  <a:pos x="T0" y="T1"/>
                </a:cxn>
                <a:cxn ang="0">
                  <a:pos x="T2" y="T3"/>
                </a:cxn>
                <a:cxn ang="0">
                  <a:pos x="T4" y="T5"/>
                </a:cxn>
                <a:cxn ang="0">
                  <a:pos x="T6" y="T7"/>
                </a:cxn>
                <a:cxn ang="0">
                  <a:pos x="T8" y="T9"/>
                </a:cxn>
              </a:cxnLst>
              <a:rect l="0" t="0" r="r" b="b"/>
              <a:pathLst>
                <a:path w="302" h="33">
                  <a:moveTo>
                    <a:pt x="302" y="33"/>
                  </a:moveTo>
                  <a:lnTo>
                    <a:pt x="0" y="33"/>
                  </a:lnTo>
                  <a:lnTo>
                    <a:pt x="63" y="0"/>
                  </a:lnTo>
                  <a:lnTo>
                    <a:pt x="267" y="0"/>
                  </a:lnTo>
                  <a:lnTo>
                    <a:pt x="302" y="33"/>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36" name="Freeform 17">
              <a:extLst>
                <a:ext uri="{FF2B5EF4-FFF2-40B4-BE49-F238E27FC236}">
                  <a16:creationId xmlns:a16="http://schemas.microsoft.com/office/drawing/2014/main" id="{6D54E24E-9944-464A-9D8C-4012A11A4E99}"/>
                </a:ext>
              </a:extLst>
            </p:cNvPr>
            <p:cNvSpPr/>
            <p:nvPr/>
          </p:nvSpPr>
          <p:spPr bwMode="gray">
            <a:xfrm>
              <a:off x="2501" y="1641"/>
              <a:ext cx="445" cy="32"/>
            </a:xfrm>
            <a:custGeom>
              <a:avLst/>
              <a:gdLst>
                <a:gd name="T0" fmla="*/ 251 w 251"/>
                <a:gd name="T1" fmla="*/ 3 h 18"/>
                <a:gd name="T2" fmla="*/ 219 w 251"/>
                <a:gd name="T3" fmla="*/ 18 h 18"/>
                <a:gd name="T4" fmla="*/ 0 w 251"/>
                <a:gd name="T5" fmla="*/ 18 h 18"/>
                <a:gd name="T6" fmla="*/ 74 w 251"/>
                <a:gd name="T7" fmla="*/ 0 h 18"/>
                <a:gd name="T8" fmla="*/ 251 w 251"/>
                <a:gd name="T9" fmla="*/ 3 h 18"/>
              </a:gdLst>
              <a:ahLst/>
              <a:cxnLst>
                <a:cxn ang="0">
                  <a:pos x="T0" y="T1"/>
                </a:cxn>
                <a:cxn ang="0">
                  <a:pos x="T2" y="T3"/>
                </a:cxn>
                <a:cxn ang="0">
                  <a:pos x="T4" y="T5"/>
                </a:cxn>
                <a:cxn ang="0">
                  <a:pos x="T6" y="T7"/>
                </a:cxn>
                <a:cxn ang="0">
                  <a:pos x="T8" y="T9"/>
                </a:cxn>
              </a:cxnLst>
              <a:rect l="0" t="0" r="r" b="b"/>
              <a:pathLst>
                <a:path w="251" h="18">
                  <a:moveTo>
                    <a:pt x="251" y="3"/>
                  </a:moveTo>
                  <a:lnTo>
                    <a:pt x="219" y="18"/>
                  </a:lnTo>
                  <a:lnTo>
                    <a:pt x="0" y="18"/>
                  </a:lnTo>
                  <a:lnTo>
                    <a:pt x="74" y="0"/>
                  </a:lnTo>
                  <a:lnTo>
                    <a:pt x="251" y="3"/>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37" name="Freeform 18">
              <a:extLst>
                <a:ext uri="{FF2B5EF4-FFF2-40B4-BE49-F238E27FC236}">
                  <a16:creationId xmlns:a16="http://schemas.microsoft.com/office/drawing/2014/main" id="{EFF523FF-5C5D-EC4E-BC42-8501BD1DDC0B}"/>
                </a:ext>
              </a:extLst>
            </p:cNvPr>
            <p:cNvSpPr/>
            <p:nvPr/>
          </p:nvSpPr>
          <p:spPr bwMode="gray">
            <a:xfrm>
              <a:off x="1951" y="1729"/>
              <a:ext cx="832" cy="78"/>
            </a:xfrm>
            <a:custGeom>
              <a:avLst/>
              <a:gdLst>
                <a:gd name="T0" fmla="*/ 469 w 469"/>
                <a:gd name="T1" fmla="*/ 2 h 44"/>
                <a:gd name="T2" fmla="*/ 397 w 469"/>
                <a:gd name="T3" fmla="*/ 44 h 44"/>
                <a:gd name="T4" fmla="*/ 0 w 469"/>
                <a:gd name="T5" fmla="*/ 44 h 44"/>
                <a:gd name="T6" fmla="*/ 172 w 469"/>
                <a:gd name="T7" fmla="*/ 0 h 44"/>
                <a:gd name="T8" fmla="*/ 469 w 469"/>
                <a:gd name="T9" fmla="*/ 2 h 44"/>
              </a:gdLst>
              <a:ahLst/>
              <a:cxnLst>
                <a:cxn ang="0">
                  <a:pos x="T0" y="T1"/>
                </a:cxn>
                <a:cxn ang="0">
                  <a:pos x="T2" y="T3"/>
                </a:cxn>
                <a:cxn ang="0">
                  <a:pos x="T4" y="T5"/>
                </a:cxn>
                <a:cxn ang="0">
                  <a:pos x="T6" y="T7"/>
                </a:cxn>
                <a:cxn ang="0">
                  <a:pos x="T8" y="T9"/>
                </a:cxn>
              </a:cxnLst>
              <a:rect l="0" t="0" r="r" b="b"/>
              <a:pathLst>
                <a:path w="469" h="44">
                  <a:moveTo>
                    <a:pt x="469" y="2"/>
                  </a:moveTo>
                  <a:lnTo>
                    <a:pt x="397" y="44"/>
                  </a:lnTo>
                  <a:lnTo>
                    <a:pt x="0" y="44"/>
                  </a:lnTo>
                  <a:lnTo>
                    <a:pt x="172" y="0"/>
                  </a:lnTo>
                  <a:lnTo>
                    <a:pt x="469" y="2"/>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38" name="Freeform 19">
              <a:extLst>
                <a:ext uri="{FF2B5EF4-FFF2-40B4-BE49-F238E27FC236}">
                  <a16:creationId xmlns:a16="http://schemas.microsoft.com/office/drawing/2014/main" id="{92A224B9-7E03-D743-BCBD-0ADA9FF12553}"/>
                </a:ext>
              </a:extLst>
            </p:cNvPr>
            <p:cNvSpPr/>
            <p:nvPr/>
          </p:nvSpPr>
          <p:spPr bwMode="gray">
            <a:xfrm>
              <a:off x="2211" y="1611"/>
              <a:ext cx="538" cy="32"/>
            </a:xfrm>
            <a:custGeom>
              <a:avLst/>
              <a:gdLst>
                <a:gd name="T0" fmla="*/ 303 w 303"/>
                <a:gd name="T1" fmla="*/ 2 h 18"/>
                <a:gd name="T2" fmla="*/ 235 w 303"/>
                <a:gd name="T3" fmla="*/ 18 h 18"/>
                <a:gd name="T4" fmla="*/ 0 w 303"/>
                <a:gd name="T5" fmla="*/ 18 h 18"/>
                <a:gd name="T6" fmla="*/ 99 w 303"/>
                <a:gd name="T7" fmla="*/ 0 h 18"/>
                <a:gd name="T8" fmla="*/ 303 w 303"/>
                <a:gd name="T9" fmla="*/ 2 h 18"/>
              </a:gdLst>
              <a:ahLst/>
              <a:cxnLst>
                <a:cxn ang="0">
                  <a:pos x="T0" y="T1"/>
                </a:cxn>
                <a:cxn ang="0">
                  <a:pos x="T2" y="T3"/>
                </a:cxn>
                <a:cxn ang="0">
                  <a:pos x="T4" y="T5"/>
                </a:cxn>
                <a:cxn ang="0">
                  <a:pos x="T6" y="T7"/>
                </a:cxn>
                <a:cxn ang="0">
                  <a:pos x="T8" y="T9"/>
                </a:cxn>
              </a:cxnLst>
              <a:rect l="0" t="0" r="r" b="b"/>
              <a:pathLst>
                <a:path w="303" h="18">
                  <a:moveTo>
                    <a:pt x="303" y="2"/>
                  </a:moveTo>
                  <a:lnTo>
                    <a:pt x="235" y="18"/>
                  </a:lnTo>
                  <a:lnTo>
                    <a:pt x="0" y="18"/>
                  </a:lnTo>
                  <a:lnTo>
                    <a:pt x="99" y="0"/>
                  </a:lnTo>
                  <a:lnTo>
                    <a:pt x="303" y="2"/>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39" name="Freeform 20">
              <a:extLst>
                <a:ext uri="{FF2B5EF4-FFF2-40B4-BE49-F238E27FC236}">
                  <a16:creationId xmlns:a16="http://schemas.microsoft.com/office/drawing/2014/main" id="{7A49C943-36F7-8D4A-B948-0EC347A78064}"/>
                </a:ext>
              </a:extLst>
            </p:cNvPr>
            <p:cNvSpPr/>
            <p:nvPr/>
          </p:nvSpPr>
          <p:spPr bwMode="gray">
            <a:xfrm>
              <a:off x="1622" y="1673"/>
              <a:ext cx="884" cy="56"/>
            </a:xfrm>
            <a:custGeom>
              <a:avLst/>
              <a:gdLst>
                <a:gd name="T0" fmla="*/ 498 w 498"/>
                <a:gd name="T1" fmla="*/ 0 h 31"/>
                <a:gd name="T2" fmla="*/ 353 w 498"/>
                <a:gd name="T3" fmla="*/ 31 h 31"/>
                <a:gd name="T4" fmla="*/ 0 w 498"/>
                <a:gd name="T5" fmla="*/ 31 h 31"/>
                <a:gd name="T6" fmla="*/ 203 w 498"/>
                <a:gd name="T7" fmla="*/ 1 h 31"/>
                <a:gd name="T8" fmla="*/ 498 w 498"/>
                <a:gd name="T9" fmla="*/ 0 h 31"/>
              </a:gdLst>
              <a:ahLst/>
              <a:cxnLst>
                <a:cxn ang="0">
                  <a:pos x="T0" y="T1"/>
                </a:cxn>
                <a:cxn ang="0">
                  <a:pos x="T2" y="T3"/>
                </a:cxn>
                <a:cxn ang="0">
                  <a:pos x="T4" y="T5"/>
                </a:cxn>
                <a:cxn ang="0">
                  <a:pos x="T6" y="T7"/>
                </a:cxn>
                <a:cxn ang="0">
                  <a:pos x="T8" y="T9"/>
                </a:cxn>
              </a:cxnLst>
              <a:rect l="0" t="0" r="r" b="b"/>
              <a:pathLst>
                <a:path w="498" h="31">
                  <a:moveTo>
                    <a:pt x="498" y="0"/>
                  </a:moveTo>
                  <a:lnTo>
                    <a:pt x="353" y="31"/>
                  </a:lnTo>
                  <a:lnTo>
                    <a:pt x="0" y="31"/>
                  </a:lnTo>
                  <a:lnTo>
                    <a:pt x="203" y="1"/>
                  </a:lnTo>
                  <a:lnTo>
                    <a:pt x="498" y="0"/>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40" name="Freeform 21">
              <a:extLst>
                <a:ext uri="{FF2B5EF4-FFF2-40B4-BE49-F238E27FC236}">
                  <a16:creationId xmlns:a16="http://schemas.microsoft.com/office/drawing/2014/main" id="{20CEE389-4901-F34C-85BC-84B3FF1D32CE}"/>
                </a:ext>
              </a:extLst>
            </p:cNvPr>
            <p:cNvSpPr/>
            <p:nvPr/>
          </p:nvSpPr>
          <p:spPr bwMode="gray">
            <a:xfrm>
              <a:off x="1328" y="1641"/>
              <a:ext cx="889" cy="38"/>
            </a:xfrm>
            <a:custGeom>
              <a:avLst/>
              <a:gdLst>
                <a:gd name="T0" fmla="*/ 501 w 501"/>
                <a:gd name="T1" fmla="*/ 0 h 21"/>
                <a:gd name="T2" fmla="*/ 373 w 501"/>
                <a:gd name="T3" fmla="*/ 19 h 21"/>
                <a:gd name="T4" fmla="*/ 0 w 501"/>
                <a:gd name="T5" fmla="*/ 21 h 21"/>
                <a:gd name="T6" fmla="*/ 162 w 501"/>
                <a:gd name="T7" fmla="*/ 1 h 21"/>
                <a:gd name="T8" fmla="*/ 501 w 501"/>
                <a:gd name="T9" fmla="*/ 0 h 21"/>
              </a:gdLst>
              <a:ahLst/>
              <a:cxnLst>
                <a:cxn ang="0">
                  <a:pos x="T0" y="T1"/>
                </a:cxn>
                <a:cxn ang="0">
                  <a:pos x="T2" y="T3"/>
                </a:cxn>
                <a:cxn ang="0">
                  <a:pos x="T4" y="T5"/>
                </a:cxn>
                <a:cxn ang="0">
                  <a:pos x="T6" y="T7"/>
                </a:cxn>
                <a:cxn ang="0">
                  <a:pos x="T8" y="T9"/>
                </a:cxn>
              </a:cxnLst>
              <a:rect l="0" t="0" r="r" b="b"/>
              <a:pathLst>
                <a:path w="501" h="21">
                  <a:moveTo>
                    <a:pt x="501" y="0"/>
                  </a:moveTo>
                  <a:lnTo>
                    <a:pt x="373" y="19"/>
                  </a:lnTo>
                  <a:lnTo>
                    <a:pt x="0" y="21"/>
                  </a:lnTo>
                  <a:lnTo>
                    <a:pt x="162" y="1"/>
                  </a:lnTo>
                  <a:lnTo>
                    <a:pt x="501" y="0"/>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41" name="Freeform 22">
              <a:extLst>
                <a:ext uri="{FF2B5EF4-FFF2-40B4-BE49-F238E27FC236}">
                  <a16:creationId xmlns:a16="http://schemas.microsoft.com/office/drawing/2014/main" id="{031E0FE6-BC6D-3A41-810F-4C9209018B78}"/>
                </a:ext>
              </a:extLst>
            </p:cNvPr>
            <p:cNvSpPr/>
            <p:nvPr/>
          </p:nvSpPr>
          <p:spPr bwMode="gray">
            <a:xfrm>
              <a:off x="1067" y="1611"/>
              <a:ext cx="681" cy="30"/>
            </a:xfrm>
            <a:custGeom>
              <a:avLst/>
              <a:gdLst>
                <a:gd name="T0" fmla="*/ 384 w 384"/>
                <a:gd name="T1" fmla="*/ 5 h 17"/>
                <a:gd name="T2" fmla="*/ 309 w 384"/>
                <a:gd name="T3" fmla="*/ 17 h 17"/>
                <a:gd name="T4" fmla="*/ 0 w 384"/>
                <a:gd name="T5" fmla="*/ 17 h 17"/>
                <a:gd name="T6" fmla="*/ 136 w 384"/>
                <a:gd name="T7" fmla="*/ 0 h 17"/>
                <a:gd name="T8" fmla="*/ 384 w 384"/>
                <a:gd name="T9" fmla="*/ 5 h 17"/>
              </a:gdLst>
              <a:ahLst/>
              <a:cxnLst>
                <a:cxn ang="0">
                  <a:pos x="T0" y="T1"/>
                </a:cxn>
                <a:cxn ang="0">
                  <a:pos x="T2" y="T3"/>
                </a:cxn>
                <a:cxn ang="0">
                  <a:pos x="T4" y="T5"/>
                </a:cxn>
                <a:cxn ang="0">
                  <a:pos x="T6" y="T7"/>
                </a:cxn>
                <a:cxn ang="0">
                  <a:pos x="T8" y="T9"/>
                </a:cxn>
              </a:cxnLst>
              <a:rect l="0" t="0" r="r" b="b"/>
              <a:pathLst>
                <a:path w="384" h="17">
                  <a:moveTo>
                    <a:pt x="384" y="5"/>
                  </a:moveTo>
                  <a:lnTo>
                    <a:pt x="309" y="17"/>
                  </a:lnTo>
                  <a:lnTo>
                    <a:pt x="0" y="17"/>
                  </a:lnTo>
                  <a:lnTo>
                    <a:pt x="136" y="0"/>
                  </a:lnTo>
                  <a:lnTo>
                    <a:pt x="384" y="5"/>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42" name="Freeform 23">
              <a:extLst>
                <a:ext uri="{FF2B5EF4-FFF2-40B4-BE49-F238E27FC236}">
                  <a16:creationId xmlns:a16="http://schemas.microsoft.com/office/drawing/2014/main" id="{136A0148-FA36-694B-AEAF-4647F80621B2}"/>
                </a:ext>
              </a:extLst>
            </p:cNvPr>
            <p:cNvSpPr/>
            <p:nvPr/>
          </p:nvSpPr>
          <p:spPr bwMode="gray">
            <a:xfrm>
              <a:off x="334" y="1722"/>
              <a:ext cx="1297" cy="87"/>
            </a:xfrm>
            <a:custGeom>
              <a:avLst/>
              <a:gdLst>
                <a:gd name="T0" fmla="*/ 731 w 731"/>
                <a:gd name="T1" fmla="*/ 3 h 49"/>
                <a:gd name="T2" fmla="*/ 420 w 731"/>
                <a:gd name="T3" fmla="*/ 49 h 49"/>
                <a:gd name="T4" fmla="*/ 0 w 731"/>
                <a:gd name="T5" fmla="*/ 31 h 49"/>
                <a:gd name="T6" fmla="*/ 314 w 731"/>
                <a:gd name="T7" fmla="*/ 0 h 49"/>
                <a:gd name="T8" fmla="*/ 720 w 731"/>
                <a:gd name="T9" fmla="*/ 3 h 49"/>
                <a:gd name="T10" fmla="*/ 731 w 731"/>
                <a:gd name="T11" fmla="*/ 3 h 49"/>
              </a:gdLst>
              <a:ahLst/>
              <a:cxnLst>
                <a:cxn ang="0">
                  <a:pos x="T0" y="T1"/>
                </a:cxn>
                <a:cxn ang="0">
                  <a:pos x="T2" y="T3"/>
                </a:cxn>
                <a:cxn ang="0">
                  <a:pos x="T4" y="T5"/>
                </a:cxn>
                <a:cxn ang="0">
                  <a:pos x="T6" y="T7"/>
                </a:cxn>
                <a:cxn ang="0">
                  <a:pos x="T8" y="T9"/>
                </a:cxn>
                <a:cxn ang="0">
                  <a:pos x="T10" y="T11"/>
                </a:cxn>
              </a:cxnLst>
              <a:rect l="0" t="0" r="r" b="b"/>
              <a:pathLst>
                <a:path w="731" h="49">
                  <a:moveTo>
                    <a:pt x="731" y="3"/>
                  </a:moveTo>
                  <a:lnTo>
                    <a:pt x="420" y="49"/>
                  </a:lnTo>
                  <a:lnTo>
                    <a:pt x="0" y="31"/>
                  </a:lnTo>
                  <a:lnTo>
                    <a:pt x="314" y="0"/>
                  </a:lnTo>
                  <a:lnTo>
                    <a:pt x="720" y="3"/>
                  </a:lnTo>
                  <a:lnTo>
                    <a:pt x="731" y="3"/>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43" name="Freeform 24">
              <a:extLst>
                <a:ext uri="{FF2B5EF4-FFF2-40B4-BE49-F238E27FC236}">
                  <a16:creationId xmlns:a16="http://schemas.microsoft.com/office/drawing/2014/main" id="{501AEB0F-E6EA-274A-A532-D7D8799C539D}"/>
                </a:ext>
              </a:extLst>
            </p:cNvPr>
            <p:cNvSpPr/>
            <p:nvPr/>
          </p:nvSpPr>
          <p:spPr bwMode="gray">
            <a:xfrm>
              <a:off x="126" y="1675"/>
              <a:ext cx="1214" cy="43"/>
            </a:xfrm>
            <a:custGeom>
              <a:avLst/>
              <a:gdLst>
                <a:gd name="T0" fmla="*/ 684 w 684"/>
                <a:gd name="T1" fmla="*/ 3 h 24"/>
                <a:gd name="T2" fmla="*/ 437 w 684"/>
                <a:gd name="T3" fmla="*/ 24 h 24"/>
                <a:gd name="T4" fmla="*/ 0 w 684"/>
                <a:gd name="T5" fmla="*/ 18 h 24"/>
                <a:gd name="T6" fmla="*/ 164 w 684"/>
                <a:gd name="T7" fmla="*/ 0 h 24"/>
                <a:gd name="T8" fmla="*/ 684 w 684"/>
                <a:gd name="T9" fmla="*/ 3 h 24"/>
              </a:gdLst>
              <a:ahLst/>
              <a:cxnLst>
                <a:cxn ang="0">
                  <a:pos x="T0" y="T1"/>
                </a:cxn>
                <a:cxn ang="0">
                  <a:pos x="T2" y="T3"/>
                </a:cxn>
                <a:cxn ang="0">
                  <a:pos x="T4" y="T5"/>
                </a:cxn>
                <a:cxn ang="0">
                  <a:pos x="T6" y="T7"/>
                </a:cxn>
                <a:cxn ang="0">
                  <a:pos x="T8" y="T9"/>
                </a:cxn>
              </a:cxnLst>
              <a:rect l="0" t="0" r="r" b="b"/>
              <a:pathLst>
                <a:path w="684" h="24">
                  <a:moveTo>
                    <a:pt x="684" y="3"/>
                  </a:moveTo>
                  <a:lnTo>
                    <a:pt x="437" y="24"/>
                  </a:lnTo>
                  <a:lnTo>
                    <a:pt x="0" y="18"/>
                  </a:lnTo>
                  <a:lnTo>
                    <a:pt x="164" y="0"/>
                  </a:lnTo>
                  <a:lnTo>
                    <a:pt x="684" y="3"/>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44" name="Freeform 25">
              <a:extLst>
                <a:ext uri="{FF2B5EF4-FFF2-40B4-BE49-F238E27FC236}">
                  <a16:creationId xmlns:a16="http://schemas.microsoft.com/office/drawing/2014/main" id="{BA0C8BEC-2AD6-9547-99E5-865FEB5B7905}"/>
                </a:ext>
              </a:extLst>
            </p:cNvPr>
            <p:cNvSpPr/>
            <p:nvPr/>
          </p:nvSpPr>
          <p:spPr bwMode="gray">
            <a:xfrm>
              <a:off x="3223" y="1641"/>
              <a:ext cx="529" cy="32"/>
            </a:xfrm>
            <a:custGeom>
              <a:avLst/>
              <a:gdLst>
                <a:gd name="T0" fmla="*/ 0 w 298"/>
                <a:gd name="T1" fmla="*/ 3 h 18"/>
                <a:gd name="T2" fmla="*/ 12 w 298"/>
                <a:gd name="T3" fmla="*/ 18 h 18"/>
                <a:gd name="T4" fmla="*/ 298 w 298"/>
                <a:gd name="T5" fmla="*/ 18 h 18"/>
                <a:gd name="T6" fmla="*/ 216 w 298"/>
                <a:gd name="T7" fmla="*/ 0 h 18"/>
                <a:gd name="T8" fmla="*/ 0 w 298"/>
                <a:gd name="T9" fmla="*/ 3 h 18"/>
              </a:gdLst>
              <a:ahLst/>
              <a:cxnLst>
                <a:cxn ang="0">
                  <a:pos x="T0" y="T1"/>
                </a:cxn>
                <a:cxn ang="0">
                  <a:pos x="T2" y="T3"/>
                </a:cxn>
                <a:cxn ang="0">
                  <a:pos x="T4" y="T5"/>
                </a:cxn>
                <a:cxn ang="0">
                  <a:pos x="T6" y="T7"/>
                </a:cxn>
                <a:cxn ang="0">
                  <a:pos x="T8" y="T9"/>
                </a:cxn>
              </a:cxnLst>
              <a:rect l="0" t="0" r="r" b="b"/>
              <a:pathLst>
                <a:path w="298" h="18">
                  <a:moveTo>
                    <a:pt x="0" y="3"/>
                  </a:moveTo>
                  <a:lnTo>
                    <a:pt x="12" y="18"/>
                  </a:lnTo>
                  <a:lnTo>
                    <a:pt x="298" y="18"/>
                  </a:lnTo>
                  <a:lnTo>
                    <a:pt x="216" y="0"/>
                  </a:lnTo>
                  <a:lnTo>
                    <a:pt x="0" y="3"/>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45" name="Freeform 26">
              <a:extLst>
                <a:ext uri="{FF2B5EF4-FFF2-40B4-BE49-F238E27FC236}">
                  <a16:creationId xmlns:a16="http://schemas.microsoft.com/office/drawing/2014/main" id="{BAFA15F4-2ECA-4B4C-A63A-7A0FDB86DF6D}"/>
                </a:ext>
              </a:extLst>
            </p:cNvPr>
            <p:cNvSpPr/>
            <p:nvPr/>
          </p:nvSpPr>
          <p:spPr bwMode="gray">
            <a:xfrm>
              <a:off x="3310" y="1723"/>
              <a:ext cx="980" cy="84"/>
            </a:xfrm>
            <a:custGeom>
              <a:avLst/>
              <a:gdLst>
                <a:gd name="T0" fmla="*/ 0 w 552"/>
                <a:gd name="T1" fmla="*/ 3 h 47"/>
                <a:gd name="T2" fmla="*/ 38 w 552"/>
                <a:gd name="T3" fmla="*/ 47 h 47"/>
                <a:gd name="T4" fmla="*/ 552 w 552"/>
                <a:gd name="T5" fmla="*/ 47 h 47"/>
                <a:gd name="T6" fmla="*/ 353 w 552"/>
                <a:gd name="T7" fmla="*/ 0 h 47"/>
                <a:gd name="T8" fmla="*/ 0 w 552"/>
                <a:gd name="T9" fmla="*/ 3 h 47"/>
              </a:gdLst>
              <a:ahLst/>
              <a:cxnLst>
                <a:cxn ang="0">
                  <a:pos x="T0" y="T1"/>
                </a:cxn>
                <a:cxn ang="0">
                  <a:pos x="T2" y="T3"/>
                </a:cxn>
                <a:cxn ang="0">
                  <a:pos x="T4" y="T5"/>
                </a:cxn>
                <a:cxn ang="0">
                  <a:pos x="T6" y="T7"/>
                </a:cxn>
                <a:cxn ang="0">
                  <a:pos x="T8" y="T9"/>
                </a:cxn>
              </a:cxnLst>
              <a:rect l="0" t="0" r="r" b="b"/>
              <a:pathLst>
                <a:path w="552" h="47">
                  <a:moveTo>
                    <a:pt x="0" y="3"/>
                  </a:moveTo>
                  <a:lnTo>
                    <a:pt x="38" y="47"/>
                  </a:lnTo>
                  <a:lnTo>
                    <a:pt x="552" y="47"/>
                  </a:lnTo>
                  <a:lnTo>
                    <a:pt x="353" y="0"/>
                  </a:lnTo>
                  <a:lnTo>
                    <a:pt x="0" y="3"/>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46" name="Freeform 27">
              <a:extLst>
                <a:ext uri="{FF2B5EF4-FFF2-40B4-BE49-F238E27FC236}">
                  <a16:creationId xmlns:a16="http://schemas.microsoft.com/office/drawing/2014/main" id="{B39F6936-E318-8B44-9372-C2C271CCE9BD}"/>
                </a:ext>
              </a:extLst>
            </p:cNvPr>
            <p:cNvSpPr/>
            <p:nvPr/>
          </p:nvSpPr>
          <p:spPr bwMode="gray">
            <a:xfrm>
              <a:off x="3544" y="1609"/>
              <a:ext cx="538" cy="34"/>
            </a:xfrm>
            <a:custGeom>
              <a:avLst/>
              <a:gdLst>
                <a:gd name="T0" fmla="*/ 0 w 303"/>
                <a:gd name="T1" fmla="*/ 4 h 19"/>
                <a:gd name="T2" fmla="*/ 39 w 303"/>
                <a:gd name="T3" fmla="*/ 19 h 19"/>
                <a:gd name="T4" fmla="*/ 303 w 303"/>
                <a:gd name="T5" fmla="*/ 19 h 19"/>
                <a:gd name="T6" fmla="*/ 200 w 303"/>
                <a:gd name="T7" fmla="*/ 0 h 19"/>
                <a:gd name="T8" fmla="*/ 0 w 303"/>
                <a:gd name="T9" fmla="*/ 4 h 19"/>
              </a:gdLst>
              <a:ahLst/>
              <a:cxnLst>
                <a:cxn ang="0">
                  <a:pos x="T0" y="T1"/>
                </a:cxn>
                <a:cxn ang="0">
                  <a:pos x="T2" y="T3"/>
                </a:cxn>
                <a:cxn ang="0">
                  <a:pos x="T4" y="T5"/>
                </a:cxn>
                <a:cxn ang="0">
                  <a:pos x="T6" y="T7"/>
                </a:cxn>
                <a:cxn ang="0">
                  <a:pos x="T8" y="T9"/>
                </a:cxn>
              </a:cxnLst>
              <a:rect l="0" t="0" r="r" b="b"/>
              <a:pathLst>
                <a:path w="303" h="19">
                  <a:moveTo>
                    <a:pt x="0" y="4"/>
                  </a:moveTo>
                  <a:lnTo>
                    <a:pt x="39" y="19"/>
                  </a:lnTo>
                  <a:lnTo>
                    <a:pt x="303" y="19"/>
                  </a:lnTo>
                  <a:lnTo>
                    <a:pt x="200" y="0"/>
                  </a:lnTo>
                  <a:lnTo>
                    <a:pt x="0" y="4"/>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47" name="Freeform 28">
              <a:extLst>
                <a:ext uri="{FF2B5EF4-FFF2-40B4-BE49-F238E27FC236}">
                  <a16:creationId xmlns:a16="http://schemas.microsoft.com/office/drawing/2014/main" id="{8DE5A799-5669-6D4E-B6F4-1B7B5F24D96F}"/>
                </a:ext>
              </a:extLst>
            </p:cNvPr>
            <p:cNvSpPr/>
            <p:nvPr/>
          </p:nvSpPr>
          <p:spPr bwMode="gray">
            <a:xfrm>
              <a:off x="3741" y="1673"/>
              <a:ext cx="831" cy="50"/>
            </a:xfrm>
            <a:custGeom>
              <a:avLst/>
              <a:gdLst>
                <a:gd name="T0" fmla="*/ 0 w 468"/>
                <a:gd name="T1" fmla="*/ 1 h 28"/>
                <a:gd name="T2" fmla="*/ 107 w 468"/>
                <a:gd name="T3" fmla="*/ 28 h 28"/>
                <a:gd name="T4" fmla="*/ 468 w 468"/>
                <a:gd name="T5" fmla="*/ 22 h 28"/>
                <a:gd name="T6" fmla="*/ 300 w 468"/>
                <a:gd name="T7" fmla="*/ 0 h 28"/>
                <a:gd name="T8" fmla="*/ 0 w 468"/>
                <a:gd name="T9" fmla="*/ 1 h 28"/>
              </a:gdLst>
              <a:ahLst/>
              <a:cxnLst>
                <a:cxn ang="0">
                  <a:pos x="T0" y="T1"/>
                </a:cxn>
                <a:cxn ang="0">
                  <a:pos x="T2" y="T3"/>
                </a:cxn>
                <a:cxn ang="0">
                  <a:pos x="T4" y="T5"/>
                </a:cxn>
                <a:cxn ang="0">
                  <a:pos x="T6" y="T7"/>
                </a:cxn>
                <a:cxn ang="0">
                  <a:pos x="T8" y="T9"/>
                </a:cxn>
              </a:cxnLst>
              <a:rect l="0" t="0" r="r" b="b"/>
              <a:pathLst>
                <a:path w="468" h="28">
                  <a:moveTo>
                    <a:pt x="0" y="1"/>
                  </a:moveTo>
                  <a:lnTo>
                    <a:pt x="107" y="28"/>
                  </a:lnTo>
                  <a:lnTo>
                    <a:pt x="468" y="22"/>
                  </a:lnTo>
                  <a:lnTo>
                    <a:pt x="300" y="0"/>
                  </a:lnTo>
                  <a:lnTo>
                    <a:pt x="0" y="1"/>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48" name="Freeform 29">
              <a:extLst>
                <a:ext uri="{FF2B5EF4-FFF2-40B4-BE49-F238E27FC236}">
                  <a16:creationId xmlns:a16="http://schemas.microsoft.com/office/drawing/2014/main" id="{B1DE451E-FEFD-C446-9B7D-3FB27A99AE6F}"/>
                </a:ext>
              </a:extLst>
            </p:cNvPr>
            <p:cNvSpPr/>
            <p:nvPr/>
          </p:nvSpPr>
          <p:spPr bwMode="gray">
            <a:xfrm>
              <a:off x="4064" y="1632"/>
              <a:ext cx="886" cy="43"/>
            </a:xfrm>
            <a:custGeom>
              <a:avLst/>
              <a:gdLst>
                <a:gd name="T0" fmla="*/ 0 w 499"/>
                <a:gd name="T1" fmla="*/ 5 h 24"/>
                <a:gd name="T2" fmla="*/ 120 w 499"/>
                <a:gd name="T3" fmla="*/ 24 h 24"/>
                <a:gd name="T4" fmla="*/ 499 w 499"/>
                <a:gd name="T5" fmla="*/ 23 h 24"/>
                <a:gd name="T6" fmla="*/ 234 w 499"/>
                <a:gd name="T7" fmla="*/ 0 h 24"/>
                <a:gd name="T8" fmla="*/ 0 w 499"/>
                <a:gd name="T9" fmla="*/ 5 h 24"/>
              </a:gdLst>
              <a:ahLst/>
              <a:cxnLst>
                <a:cxn ang="0">
                  <a:pos x="T0" y="T1"/>
                </a:cxn>
                <a:cxn ang="0">
                  <a:pos x="T2" y="T3"/>
                </a:cxn>
                <a:cxn ang="0">
                  <a:pos x="T4" y="T5"/>
                </a:cxn>
                <a:cxn ang="0">
                  <a:pos x="T6" y="T7"/>
                </a:cxn>
                <a:cxn ang="0">
                  <a:pos x="T8" y="T9"/>
                </a:cxn>
              </a:cxnLst>
              <a:rect l="0" t="0" r="r" b="b"/>
              <a:pathLst>
                <a:path w="499" h="24">
                  <a:moveTo>
                    <a:pt x="0" y="5"/>
                  </a:moveTo>
                  <a:lnTo>
                    <a:pt x="120" y="24"/>
                  </a:lnTo>
                  <a:lnTo>
                    <a:pt x="499" y="23"/>
                  </a:lnTo>
                  <a:lnTo>
                    <a:pt x="234" y="0"/>
                  </a:lnTo>
                  <a:lnTo>
                    <a:pt x="0" y="5"/>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49" name="Freeform 30">
              <a:extLst>
                <a:ext uri="{FF2B5EF4-FFF2-40B4-BE49-F238E27FC236}">
                  <a16:creationId xmlns:a16="http://schemas.microsoft.com/office/drawing/2014/main" id="{72681131-E8B8-3548-990B-22BB69C52697}"/>
                </a:ext>
              </a:extLst>
            </p:cNvPr>
            <p:cNvSpPr/>
            <p:nvPr/>
          </p:nvSpPr>
          <p:spPr bwMode="gray">
            <a:xfrm>
              <a:off x="4380" y="1593"/>
              <a:ext cx="781" cy="39"/>
            </a:xfrm>
            <a:custGeom>
              <a:avLst/>
              <a:gdLst>
                <a:gd name="T0" fmla="*/ 0 w 440"/>
                <a:gd name="T1" fmla="*/ 12 h 22"/>
                <a:gd name="T2" fmla="*/ 68 w 440"/>
                <a:gd name="T3" fmla="*/ 22 h 22"/>
                <a:gd name="T4" fmla="*/ 440 w 440"/>
                <a:gd name="T5" fmla="*/ 16 h 22"/>
                <a:gd name="T6" fmla="*/ 206 w 440"/>
                <a:gd name="T7" fmla="*/ 0 h 22"/>
                <a:gd name="T8" fmla="*/ 0 w 440"/>
                <a:gd name="T9" fmla="*/ 12 h 22"/>
              </a:gdLst>
              <a:ahLst/>
              <a:cxnLst>
                <a:cxn ang="0">
                  <a:pos x="T0" y="T1"/>
                </a:cxn>
                <a:cxn ang="0">
                  <a:pos x="T2" y="T3"/>
                </a:cxn>
                <a:cxn ang="0">
                  <a:pos x="T4" y="T5"/>
                </a:cxn>
                <a:cxn ang="0">
                  <a:pos x="T6" y="T7"/>
                </a:cxn>
                <a:cxn ang="0">
                  <a:pos x="T8" y="T9"/>
                </a:cxn>
              </a:cxnLst>
              <a:rect l="0" t="0" r="r" b="b"/>
              <a:pathLst>
                <a:path w="440" h="22">
                  <a:moveTo>
                    <a:pt x="0" y="12"/>
                  </a:moveTo>
                  <a:lnTo>
                    <a:pt x="68" y="22"/>
                  </a:lnTo>
                  <a:lnTo>
                    <a:pt x="440" y="16"/>
                  </a:lnTo>
                  <a:lnTo>
                    <a:pt x="206" y="0"/>
                  </a:lnTo>
                  <a:lnTo>
                    <a:pt x="0" y="12"/>
                  </a:lnTo>
                  <a:close/>
                </a:path>
              </a:pathLst>
            </a:custGeom>
            <a:solidFill>
              <a:srgbClr val="E0E0E0"/>
            </a:soli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50" name="Freeform 31">
              <a:extLst>
                <a:ext uri="{FF2B5EF4-FFF2-40B4-BE49-F238E27FC236}">
                  <a16:creationId xmlns:a16="http://schemas.microsoft.com/office/drawing/2014/main" id="{B8D8B25F-8152-FA4B-A2CF-357D78B564D8}"/>
                </a:ext>
              </a:extLst>
            </p:cNvPr>
            <p:cNvSpPr/>
            <p:nvPr/>
          </p:nvSpPr>
          <p:spPr bwMode="gray">
            <a:xfrm>
              <a:off x="4572" y="1713"/>
              <a:ext cx="1273" cy="91"/>
            </a:xfrm>
            <a:custGeom>
              <a:avLst/>
              <a:gdLst>
                <a:gd name="T0" fmla="*/ 0 w 717"/>
                <a:gd name="T1" fmla="*/ 0 h 51"/>
                <a:gd name="T2" fmla="*/ 287 w 717"/>
                <a:gd name="T3" fmla="*/ 51 h 51"/>
                <a:gd name="T4" fmla="*/ 717 w 717"/>
                <a:gd name="T5" fmla="*/ 39 h 51"/>
                <a:gd name="T6" fmla="*/ 419 w 717"/>
                <a:gd name="T7" fmla="*/ 3 h 51"/>
                <a:gd name="T8" fmla="*/ 0 w 717"/>
                <a:gd name="T9" fmla="*/ 0 h 51"/>
              </a:gdLst>
              <a:ahLst/>
              <a:cxnLst>
                <a:cxn ang="0">
                  <a:pos x="T0" y="T1"/>
                </a:cxn>
                <a:cxn ang="0">
                  <a:pos x="T2" y="T3"/>
                </a:cxn>
                <a:cxn ang="0">
                  <a:pos x="T4" y="T5"/>
                </a:cxn>
                <a:cxn ang="0">
                  <a:pos x="T6" y="T7"/>
                </a:cxn>
                <a:cxn ang="0">
                  <a:pos x="T8" y="T9"/>
                </a:cxn>
              </a:cxnLst>
              <a:rect l="0" t="0" r="r" b="b"/>
              <a:pathLst>
                <a:path w="717" h="51">
                  <a:moveTo>
                    <a:pt x="0" y="0"/>
                  </a:moveTo>
                  <a:lnTo>
                    <a:pt x="287" y="51"/>
                  </a:lnTo>
                  <a:lnTo>
                    <a:pt x="717" y="39"/>
                  </a:lnTo>
                  <a:lnTo>
                    <a:pt x="419" y="3"/>
                  </a:lnTo>
                  <a:lnTo>
                    <a:pt x="0" y="0"/>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51" name="Freeform 32">
              <a:extLst>
                <a:ext uri="{FF2B5EF4-FFF2-40B4-BE49-F238E27FC236}">
                  <a16:creationId xmlns:a16="http://schemas.microsoft.com/office/drawing/2014/main" id="{C48D1EF9-9AC8-304A-9883-DBFA5B42610D}"/>
                </a:ext>
              </a:extLst>
            </p:cNvPr>
            <p:cNvSpPr/>
            <p:nvPr/>
          </p:nvSpPr>
          <p:spPr bwMode="gray">
            <a:xfrm>
              <a:off x="4927" y="1663"/>
              <a:ext cx="1198" cy="53"/>
            </a:xfrm>
            <a:custGeom>
              <a:avLst/>
              <a:gdLst>
                <a:gd name="T0" fmla="*/ 0 w 675"/>
                <a:gd name="T1" fmla="*/ 4 h 30"/>
                <a:gd name="T2" fmla="*/ 217 w 675"/>
                <a:gd name="T3" fmla="*/ 30 h 30"/>
                <a:gd name="T4" fmla="*/ 675 w 675"/>
                <a:gd name="T5" fmla="*/ 30 h 30"/>
                <a:gd name="T6" fmla="*/ 471 w 675"/>
                <a:gd name="T7" fmla="*/ 0 h 30"/>
                <a:gd name="T8" fmla="*/ 0 w 675"/>
                <a:gd name="T9" fmla="*/ 4 h 30"/>
              </a:gdLst>
              <a:ahLst/>
              <a:cxnLst>
                <a:cxn ang="0">
                  <a:pos x="T0" y="T1"/>
                </a:cxn>
                <a:cxn ang="0">
                  <a:pos x="T2" y="T3"/>
                </a:cxn>
                <a:cxn ang="0">
                  <a:pos x="T4" y="T5"/>
                </a:cxn>
                <a:cxn ang="0">
                  <a:pos x="T6" y="T7"/>
                </a:cxn>
                <a:cxn ang="0">
                  <a:pos x="T8" y="T9"/>
                </a:cxn>
              </a:cxnLst>
              <a:rect l="0" t="0" r="r" b="b"/>
              <a:pathLst>
                <a:path w="675" h="30">
                  <a:moveTo>
                    <a:pt x="0" y="4"/>
                  </a:moveTo>
                  <a:lnTo>
                    <a:pt x="217" y="30"/>
                  </a:lnTo>
                  <a:lnTo>
                    <a:pt x="675" y="30"/>
                  </a:lnTo>
                  <a:lnTo>
                    <a:pt x="471" y="0"/>
                  </a:lnTo>
                  <a:lnTo>
                    <a:pt x="0" y="4"/>
                  </a:lnTo>
                  <a:close/>
                </a:path>
              </a:pathLst>
            </a:custGeom>
            <a:gradFill rotWithShape="1">
              <a:gsLst>
                <a:gs pos="0">
                  <a:srgbClr val="E0E0E0"/>
                </a:gs>
                <a:gs pos="100000">
                  <a:schemeClr val="bg1"/>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grpSp>
      <p:grpSp>
        <p:nvGrpSpPr>
          <p:cNvPr id="52" name="Group 33">
            <a:extLst>
              <a:ext uri="{FF2B5EF4-FFF2-40B4-BE49-F238E27FC236}">
                <a16:creationId xmlns:a16="http://schemas.microsoft.com/office/drawing/2014/main" id="{8FD8DB7B-3F21-2748-B6CF-9F43518B8FB6}"/>
              </a:ext>
            </a:extLst>
          </p:cNvPr>
          <p:cNvGrpSpPr/>
          <p:nvPr/>
        </p:nvGrpSpPr>
        <p:grpSpPr bwMode="auto">
          <a:xfrm>
            <a:off x="2033719" y="3395542"/>
            <a:ext cx="8502790" cy="993488"/>
            <a:chOff x="860" y="1224"/>
            <a:chExt cx="2600" cy="408"/>
          </a:xfrm>
        </p:grpSpPr>
        <p:sp>
          <p:nvSpPr>
            <p:cNvPr id="53" name="Freeform 34">
              <a:extLst>
                <a:ext uri="{FF2B5EF4-FFF2-40B4-BE49-F238E27FC236}">
                  <a16:creationId xmlns:a16="http://schemas.microsoft.com/office/drawing/2014/main" id="{4D24A31A-24D1-9C41-8498-47CAA6351726}"/>
                </a:ext>
              </a:extLst>
            </p:cNvPr>
            <p:cNvSpPr/>
            <p:nvPr/>
          </p:nvSpPr>
          <p:spPr bwMode="gray">
            <a:xfrm>
              <a:off x="860" y="1424"/>
              <a:ext cx="944" cy="208"/>
            </a:xfrm>
            <a:custGeom>
              <a:avLst/>
              <a:gdLst>
                <a:gd name="T0" fmla="*/ 764 w 944"/>
                <a:gd name="T1" fmla="*/ 208 h 208"/>
                <a:gd name="T2" fmla="*/ 944 w 944"/>
                <a:gd name="T3" fmla="*/ 0 h 208"/>
                <a:gd name="T4" fmla="*/ 0 w 944"/>
                <a:gd name="T5" fmla="*/ 208 h 208"/>
                <a:gd name="T6" fmla="*/ 764 w 944"/>
                <a:gd name="T7" fmla="*/ 208 h 208"/>
              </a:gdLst>
              <a:ahLst/>
              <a:cxnLst>
                <a:cxn ang="0">
                  <a:pos x="T0" y="T1"/>
                </a:cxn>
                <a:cxn ang="0">
                  <a:pos x="T2" y="T3"/>
                </a:cxn>
                <a:cxn ang="0">
                  <a:pos x="T4" y="T5"/>
                </a:cxn>
                <a:cxn ang="0">
                  <a:pos x="T6" y="T7"/>
                </a:cxn>
              </a:cxnLst>
              <a:rect l="0" t="0" r="r" b="b"/>
              <a:pathLst>
                <a:path w="944" h="208">
                  <a:moveTo>
                    <a:pt x="764" y="208"/>
                  </a:moveTo>
                  <a:lnTo>
                    <a:pt x="944" y="0"/>
                  </a:lnTo>
                  <a:lnTo>
                    <a:pt x="0" y="208"/>
                  </a:lnTo>
                  <a:lnTo>
                    <a:pt x="764" y="208"/>
                  </a:lnTo>
                  <a:close/>
                </a:path>
              </a:pathLst>
            </a:custGeom>
            <a:gradFill rotWithShape="0">
              <a:gsLst>
                <a:gs pos="0">
                  <a:srgbClr val="C2C2C2"/>
                </a:gs>
                <a:gs pos="100000">
                  <a:srgbClr val="C2C2C2">
                    <a:gamma/>
                    <a:tint val="0"/>
                    <a:invGamma/>
                    <a:alpha val="0"/>
                  </a:srgbClr>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54" name="Freeform 35">
              <a:extLst>
                <a:ext uri="{FF2B5EF4-FFF2-40B4-BE49-F238E27FC236}">
                  <a16:creationId xmlns:a16="http://schemas.microsoft.com/office/drawing/2014/main" id="{F6567A20-20C4-D24C-ACC9-B1A433C3E0A0}"/>
                </a:ext>
              </a:extLst>
            </p:cNvPr>
            <p:cNvSpPr/>
            <p:nvPr/>
          </p:nvSpPr>
          <p:spPr bwMode="gray">
            <a:xfrm>
              <a:off x="2528" y="1420"/>
              <a:ext cx="932" cy="212"/>
            </a:xfrm>
            <a:custGeom>
              <a:avLst/>
              <a:gdLst>
                <a:gd name="T0" fmla="*/ 180 w 932"/>
                <a:gd name="T1" fmla="*/ 212 h 212"/>
                <a:gd name="T2" fmla="*/ 0 w 932"/>
                <a:gd name="T3" fmla="*/ 0 h 212"/>
                <a:gd name="T4" fmla="*/ 932 w 932"/>
                <a:gd name="T5" fmla="*/ 212 h 212"/>
                <a:gd name="T6" fmla="*/ 180 w 932"/>
                <a:gd name="T7" fmla="*/ 212 h 212"/>
              </a:gdLst>
              <a:ahLst/>
              <a:cxnLst>
                <a:cxn ang="0">
                  <a:pos x="T0" y="T1"/>
                </a:cxn>
                <a:cxn ang="0">
                  <a:pos x="T2" y="T3"/>
                </a:cxn>
                <a:cxn ang="0">
                  <a:pos x="T4" y="T5"/>
                </a:cxn>
                <a:cxn ang="0">
                  <a:pos x="T6" y="T7"/>
                </a:cxn>
              </a:cxnLst>
              <a:rect l="0" t="0" r="r" b="b"/>
              <a:pathLst>
                <a:path w="932" h="212">
                  <a:moveTo>
                    <a:pt x="180" y="212"/>
                  </a:moveTo>
                  <a:lnTo>
                    <a:pt x="0" y="0"/>
                  </a:lnTo>
                  <a:lnTo>
                    <a:pt x="932" y="212"/>
                  </a:lnTo>
                  <a:lnTo>
                    <a:pt x="180" y="212"/>
                  </a:lnTo>
                  <a:close/>
                </a:path>
              </a:pathLst>
            </a:custGeom>
            <a:gradFill rotWithShape="0">
              <a:gsLst>
                <a:gs pos="0">
                  <a:srgbClr val="C2C2C2"/>
                </a:gs>
                <a:gs pos="100000">
                  <a:srgbClr val="C2C2C2">
                    <a:gamma/>
                    <a:tint val="0"/>
                    <a:invGamma/>
                    <a:alpha val="0"/>
                  </a:srgbClr>
                </a:gs>
              </a:gsLst>
              <a:lin ang="5400000" scaled="1"/>
            </a:gradFill>
            <a:ln>
              <a:noFill/>
            </a:ln>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sp>
          <p:nvSpPr>
            <p:cNvPr id="55" name="Freeform 36">
              <a:extLst>
                <a:ext uri="{FF2B5EF4-FFF2-40B4-BE49-F238E27FC236}">
                  <a16:creationId xmlns:a16="http://schemas.microsoft.com/office/drawing/2014/main" id="{D30DD070-90D7-004C-BF49-F201881B70CB}"/>
                </a:ext>
              </a:extLst>
            </p:cNvPr>
            <p:cNvSpPr/>
            <p:nvPr/>
          </p:nvSpPr>
          <p:spPr bwMode="gray">
            <a:xfrm>
              <a:off x="1440" y="1224"/>
              <a:ext cx="1445" cy="408"/>
            </a:xfrm>
            <a:custGeom>
              <a:avLst/>
              <a:gdLst>
                <a:gd name="T0" fmla="*/ 211 w 1445"/>
                <a:gd name="T1" fmla="*/ 408 h 408"/>
                <a:gd name="T2" fmla="*/ 388 w 1445"/>
                <a:gd name="T3" fmla="*/ 184 h 408"/>
                <a:gd name="T4" fmla="*/ 0 w 1445"/>
                <a:gd name="T5" fmla="*/ 264 h 408"/>
                <a:gd name="T6" fmla="*/ 725 w 1445"/>
                <a:gd name="T7" fmla="*/ 0 h 408"/>
                <a:gd name="T8" fmla="*/ 1445 w 1445"/>
                <a:gd name="T9" fmla="*/ 264 h 408"/>
                <a:gd name="T10" fmla="*/ 1061 w 1445"/>
                <a:gd name="T11" fmla="*/ 182 h 408"/>
                <a:gd name="T12" fmla="*/ 1245 w 1445"/>
                <a:gd name="T13" fmla="*/ 408 h 408"/>
                <a:gd name="T14" fmla="*/ 211 w 1445"/>
                <a:gd name="T15" fmla="*/ 408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5" h="408">
                  <a:moveTo>
                    <a:pt x="211" y="408"/>
                  </a:moveTo>
                  <a:lnTo>
                    <a:pt x="388" y="184"/>
                  </a:lnTo>
                  <a:lnTo>
                    <a:pt x="0" y="264"/>
                  </a:lnTo>
                  <a:lnTo>
                    <a:pt x="725" y="0"/>
                  </a:lnTo>
                  <a:lnTo>
                    <a:pt x="1445" y="264"/>
                  </a:lnTo>
                  <a:lnTo>
                    <a:pt x="1061" y="182"/>
                  </a:lnTo>
                  <a:lnTo>
                    <a:pt x="1245" y="408"/>
                  </a:lnTo>
                  <a:lnTo>
                    <a:pt x="211" y="408"/>
                  </a:lnTo>
                  <a:close/>
                </a:path>
              </a:pathLst>
            </a:custGeom>
            <a:gradFill rotWithShape="0">
              <a:gsLst>
                <a:gs pos="0">
                  <a:srgbClr val="C5C5C5"/>
                </a:gs>
                <a:gs pos="100000">
                  <a:srgbClr val="C5C5C5">
                    <a:gamma/>
                    <a:tint val="0"/>
                    <a:invGamma/>
                    <a:alpha val="0"/>
                  </a:srgbClr>
                </a:gs>
              </a:gsLst>
              <a:lin ang="5400000" scaled="1"/>
            </a:gradFill>
            <a:ln>
              <a:noFill/>
            </a:ln>
            <a:effectLst>
              <a:outerShdw dist="25400" dir="16200000" algn="ctr" rotWithShape="0">
                <a:schemeClr val="bg1"/>
              </a:outerShdw>
            </a:effectLst>
          </p:spPr>
          <p:txBody>
            <a:bodyPr/>
            <a:lstStyle/>
            <a:p>
              <a:pPr>
                <a:defRPr/>
              </a:pPr>
              <a:endParaRPr lang="ko-KR" altLang="en-US" i="0">
                <a:latin typeface="微软雅黑" panose="020B0503020204020204" pitchFamily="34" charset="-122"/>
                <a:ea typeface="微软雅黑" panose="020B0503020204020204" pitchFamily="34" charset="-122"/>
              </a:endParaRPr>
            </a:p>
          </p:txBody>
        </p:sp>
      </p:grpSp>
      <p:sp>
        <p:nvSpPr>
          <p:cNvPr id="56" name="Rectangle 34">
            <a:extLst>
              <a:ext uri="{FF2B5EF4-FFF2-40B4-BE49-F238E27FC236}">
                <a16:creationId xmlns:a16="http://schemas.microsoft.com/office/drawing/2014/main" id="{E9D6506D-BBCB-9D4F-873A-46D94580D253}"/>
              </a:ext>
            </a:extLst>
          </p:cNvPr>
          <p:cNvSpPr>
            <a:spLocks noChangeArrowheads="1"/>
          </p:cNvSpPr>
          <p:nvPr/>
        </p:nvSpPr>
        <p:spPr bwMode="black">
          <a:xfrm>
            <a:off x="2185572" y="3458442"/>
            <a:ext cx="1878813" cy="504000"/>
          </a:xfrm>
          <a:prstGeom prst="rect">
            <a:avLst/>
          </a:prstGeom>
          <a:solidFill>
            <a:schemeClr val="bg1"/>
          </a:solidFill>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none" anchor="ctr"/>
          <a:lstStyle/>
          <a:p>
            <a:pPr latinLnBrk="0">
              <a:spcBef>
                <a:spcPts val="0"/>
              </a:spcBef>
              <a:buFont typeface="Wingdings" panose="05000000000000000000" pitchFamily="2" charset="2"/>
              <a:buChar char="ü"/>
            </a:pPr>
            <a:r>
              <a:rPr lang="ko-KR" altLang="en-US" sz="1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模组及部品标准化</a:t>
            </a:r>
            <a:r>
              <a:rPr lang="zh-CN" altLang="en-US" sz="1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整合</a:t>
            </a:r>
            <a:r>
              <a:rPr lang="ko-KR" altLang="en-US" sz="1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ko-KR" sz="1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latinLnBrk="0">
              <a:spcBef>
                <a:spcPts val="0"/>
              </a:spcBef>
              <a:buFont typeface="Wingdings" panose="05000000000000000000" pitchFamily="2" charset="2"/>
              <a:buChar char="ü"/>
            </a:pPr>
            <a:r>
              <a:rPr lang="zh-CN" altLang="en-US" sz="1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应用</a:t>
            </a:r>
            <a:r>
              <a:rPr lang="ko-KR" altLang="en-US" sz="1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扩展</a:t>
            </a:r>
            <a:r>
              <a:rPr lang="zh-CN" altLang="en-US" sz="1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性便捷的架构</a:t>
            </a:r>
            <a:endParaRPr lang="en-US" altLang="ko-KR" sz="1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Rectangle 34">
            <a:extLst>
              <a:ext uri="{FF2B5EF4-FFF2-40B4-BE49-F238E27FC236}">
                <a16:creationId xmlns:a16="http://schemas.microsoft.com/office/drawing/2014/main" id="{3B2209BD-9597-FD45-98EC-21FCDE587A15}"/>
              </a:ext>
            </a:extLst>
          </p:cNvPr>
          <p:cNvSpPr>
            <a:spLocks noChangeArrowheads="1"/>
          </p:cNvSpPr>
          <p:nvPr/>
        </p:nvSpPr>
        <p:spPr bwMode="black">
          <a:xfrm>
            <a:off x="6468682" y="3537594"/>
            <a:ext cx="1878813" cy="504000"/>
          </a:xfrm>
          <a:prstGeom prst="rect">
            <a:avLst/>
          </a:prstGeom>
          <a:solidFill>
            <a:schemeClr val="bg1"/>
          </a:solidFill>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none" anchor="ctr"/>
          <a:lstStyle/>
          <a:p>
            <a:pPr latinLnBrk="0">
              <a:spcBef>
                <a:spcPts val="0"/>
              </a:spcBef>
              <a:buFont typeface="Wingdings" panose="05000000000000000000" pitchFamily="2" charset="2"/>
              <a:buChar char="ü"/>
            </a:pPr>
            <a:r>
              <a:rPr lang="ko-KR" altLang="en-US" sz="1000" dirty="0">
                <a:solidFill>
                  <a:srgbClr val="000000"/>
                </a:solidFill>
                <a:latin typeface="微软雅黑" panose="020B0503020204020204" pitchFamily="34" charset="-122"/>
                <a:ea typeface="微软雅黑" panose="020B0503020204020204" pitchFamily="34" charset="-122"/>
              </a:rPr>
              <a:t>设备信息</a:t>
            </a:r>
            <a:r>
              <a:rPr lang="zh-CN" altLang="en-US" sz="1000" dirty="0">
                <a:solidFill>
                  <a:srgbClr val="000000"/>
                </a:solidFill>
                <a:latin typeface="微软雅黑" panose="020B0503020204020204" pitchFamily="34" charset="-122"/>
                <a:ea typeface="微软雅黑" panose="020B0503020204020204" pitchFamily="34" charset="-122"/>
              </a:rPr>
              <a:t>采集</a:t>
            </a:r>
            <a:r>
              <a:rPr lang="ko-KR" altLang="en-US" sz="1000" dirty="0">
                <a:solidFill>
                  <a:srgbClr val="000000"/>
                </a:solidFill>
                <a:latin typeface="微软雅黑" panose="020B0503020204020204" pitchFamily="34" charset="-122"/>
                <a:ea typeface="微软雅黑" panose="020B0503020204020204" pitchFamily="34" charset="-122"/>
              </a:rPr>
              <a:t>标准化</a:t>
            </a:r>
            <a:endParaRPr lang="en-US" altLang="ko-KR" sz="1000" dirty="0">
              <a:solidFill>
                <a:srgbClr val="000000"/>
              </a:solidFill>
              <a:latin typeface="微软雅黑" panose="020B0503020204020204" pitchFamily="34" charset="-122"/>
              <a:ea typeface="微软雅黑" panose="020B0503020204020204" pitchFamily="34" charset="-122"/>
            </a:endParaRPr>
          </a:p>
          <a:p>
            <a:pPr latinLnBrk="0">
              <a:spcBef>
                <a:spcPts val="0"/>
              </a:spcBef>
              <a:buFont typeface="Wingdings" panose="05000000000000000000" pitchFamily="2" charset="2"/>
              <a:buChar char="ü"/>
            </a:pPr>
            <a:r>
              <a:rPr lang="zh-CN" altLang="en-US" sz="1000" dirty="0">
                <a:solidFill>
                  <a:srgbClr val="000000"/>
                </a:solidFill>
                <a:latin typeface="微软雅黑" panose="020B0503020204020204" pitchFamily="34" charset="-122"/>
                <a:ea typeface="微软雅黑" panose="020B0503020204020204" pitchFamily="34" charset="-122"/>
              </a:rPr>
              <a:t>实时收集准确的</a:t>
            </a:r>
            <a:r>
              <a:rPr lang="ko-KR" altLang="en-US" sz="1000" dirty="0">
                <a:solidFill>
                  <a:srgbClr val="000000"/>
                </a:solidFill>
                <a:latin typeface="微软雅黑" panose="020B0503020204020204" pitchFamily="34" charset="-122"/>
                <a:ea typeface="微软雅黑" panose="020B0503020204020204" pitchFamily="34" charset="-122"/>
              </a:rPr>
              <a:t>制造信息</a:t>
            </a:r>
            <a:endParaRPr lang="en-US" altLang="ko-KR" sz="1000" dirty="0">
              <a:solidFill>
                <a:srgbClr val="000000"/>
              </a:solidFill>
              <a:latin typeface="微软雅黑" panose="020B0503020204020204" pitchFamily="34" charset="-122"/>
              <a:ea typeface="微软雅黑" panose="020B0503020204020204" pitchFamily="34" charset="-122"/>
            </a:endParaRPr>
          </a:p>
        </p:txBody>
      </p:sp>
      <p:sp>
        <p:nvSpPr>
          <p:cNvPr id="58" name="Rectangle 34">
            <a:extLst>
              <a:ext uri="{FF2B5EF4-FFF2-40B4-BE49-F238E27FC236}">
                <a16:creationId xmlns:a16="http://schemas.microsoft.com/office/drawing/2014/main" id="{A7CF421E-83C3-5148-947B-CD4552D71881}"/>
              </a:ext>
            </a:extLst>
          </p:cNvPr>
          <p:cNvSpPr>
            <a:spLocks noChangeArrowheads="1"/>
          </p:cNvSpPr>
          <p:nvPr/>
        </p:nvSpPr>
        <p:spPr bwMode="black">
          <a:xfrm>
            <a:off x="8590716" y="3440981"/>
            <a:ext cx="1878813" cy="504000"/>
          </a:xfrm>
          <a:prstGeom prst="rect">
            <a:avLst/>
          </a:prstGeom>
          <a:solidFill>
            <a:schemeClr val="bg1"/>
          </a:solidFill>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none" anchor="ctr"/>
          <a:lstStyle/>
          <a:p>
            <a:pPr latinLnBrk="0">
              <a:spcBef>
                <a:spcPts val="0"/>
              </a:spcBef>
              <a:buFont typeface="Wingdings" panose="05000000000000000000" pitchFamily="2" charset="2"/>
              <a:buChar char="ü"/>
            </a:pPr>
            <a:r>
              <a:rPr lang="ko-KR" altLang="en-US" sz="1000" dirty="0">
                <a:solidFill>
                  <a:srgbClr val="000000"/>
                </a:solidFill>
                <a:latin typeface="微软雅黑" panose="020B0503020204020204" pitchFamily="34" charset="-122"/>
                <a:ea typeface="微软雅黑" panose="020B0503020204020204" pitchFamily="34" charset="-122"/>
              </a:rPr>
              <a:t>系统运营现状及状态</a:t>
            </a:r>
            <a:r>
              <a:rPr lang="zh-CN" altLang="en-US" sz="1000" dirty="0">
                <a:solidFill>
                  <a:srgbClr val="000000"/>
                </a:solidFill>
                <a:latin typeface="微软雅黑" panose="020B0503020204020204" pitchFamily="34" charset="-122"/>
                <a:ea typeface="微软雅黑" panose="020B0503020204020204" pitchFamily="34" charset="-122"/>
              </a:rPr>
              <a:t>监控</a:t>
            </a:r>
            <a:endParaRPr lang="ko-KR" altLang="en-US" sz="1000" dirty="0">
              <a:solidFill>
                <a:srgbClr val="000000"/>
              </a:solidFill>
              <a:latin typeface="微软雅黑" panose="020B0503020204020204" pitchFamily="34" charset="-122"/>
              <a:ea typeface="微软雅黑" panose="020B0503020204020204" pitchFamily="34" charset="-122"/>
            </a:endParaRPr>
          </a:p>
          <a:p>
            <a:pPr latinLnBrk="0">
              <a:spcBef>
                <a:spcPts val="0"/>
              </a:spcBef>
              <a:buFont typeface="Wingdings" panose="05000000000000000000" pitchFamily="2" charset="2"/>
              <a:buChar char="ü"/>
            </a:pPr>
            <a:r>
              <a:rPr lang="zh-CN" altLang="en-US" sz="1000" dirty="0">
                <a:solidFill>
                  <a:srgbClr val="000000"/>
                </a:solidFill>
                <a:latin typeface="微软雅黑" panose="020B0503020204020204" pitchFamily="34" charset="-122"/>
                <a:ea typeface="微软雅黑" panose="020B0503020204020204" pitchFamily="34" charset="-122"/>
              </a:rPr>
              <a:t>异常发生事前预知</a:t>
            </a:r>
            <a:r>
              <a:rPr lang="ko-KR" altLang="en-US" sz="1000" dirty="0">
                <a:solidFill>
                  <a:srgbClr val="000000"/>
                </a:solidFill>
                <a:latin typeface="微软雅黑" panose="020B0503020204020204" pitchFamily="34" charset="-122"/>
                <a:ea typeface="微软雅黑" panose="020B0503020204020204" pitchFamily="34" charset="-122"/>
              </a:rPr>
              <a:t>及措施</a:t>
            </a:r>
            <a:endParaRPr lang="en-US" altLang="ko-KR" sz="1000" dirty="0">
              <a:solidFill>
                <a:srgbClr val="000000"/>
              </a:solidFill>
              <a:latin typeface="微软雅黑" panose="020B0503020204020204" pitchFamily="34" charset="-122"/>
              <a:ea typeface="微软雅黑" panose="020B0503020204020204" pitchFamily="34" charset="-122"/>
            </a:endParaRPr>
          </a:p>
        </p:txBody>
      </p:sp>
      <p:sp>
        <p:nvSpPr>
          <p:cNvPr id="59" name="AutoShape 76">
            <a:extLst>
              <a:ext uri="{FF2B5EF4-FFF2-40B4-BE49-F238E27FC236}">
                <a16:creationId xmlns:a16="http://schemas.microsoft.com/office/drawing/2014/main" id="{464D222C-6635-594C-9515-014EA206F000}"/>
              </a:ext>
            </a:extLst>
          </p:cNvPr>
          <p:cNvSpPr>
            <a:spLocks noChangeArrowheads="1"/>
          </p:cNvSpPr>
          <p:nvPr/>
        </p:nvSpPr>
        <p:spPr bwMode="auto">
          <a:xfrm>
            <a:off x="1908427" y="4938275"/>
            <a:ext cx="4221224" cy="1432147"/>
          </a:xfrm>
          <a:prstGeom prst="roundRect">
            <a:avLst>
              <a:gd name="adj" fmla="val 0"/>
            </a:avLst>
          </a:prstGeom>
          <a:solidFill>
            <a:srgbClr val="F8F8F8"/>
          </a:solidFill>
          <a:ln w="12700" algn="ctr">
            <a:solidFill>
              <a:srgbClr val="B2B2B2"/>
            </a:solidFill>
            <a:round/>
          </a:ln>
          <a:effectLst/>
        </p:spPr>
        <p:txBody>
          <a:bodyPr tIns="72000" rIns="108000" anchor="t"/>
          <a:lstStyle/>
          <a:p>
            <a:pPr marL="180975" indent="-180975">
              <a:spcBef>
                <a:spcPts val="500"/>
              </a:spcBef>
              <a:buSzPct val="80000"/>
              <a:buFont typeface="Wingdings" panose="05000000000000000000" pitchFamily="2" charset="2"/>
              <a:buChar cha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面对</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中国制造</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2025</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的开始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阶段，</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客户的制造管理信息化</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需要</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与</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外协</a:t>
            </a:r>
            <a:r>
              <a:rPr lang="en-US" altLang="ko-KR" sz="1200" dirty="0">
                <a:latin typeface="微软雅黑" panose="020B0503020204020204" pitchFamily="34" charset="-122"/>
                <a:ea typeface="微软雅黑" panose="020B0503020204020204" pitchFamily="34" charset="-122"/>
                <a:cs typeface="微软雅黑" panose="020B0503020204020204" pitchFamily="34" charset="-122"/>
              </a:rPr>
              <a:t>/</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部品供应商的制造管理</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要求提高</a:t>
            </a:r>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marL="180975" indent="-180975">
              <a:spcBef>
                <a:spcPts val="500"/>
              </a:spcBef>
              <a:buSzPct val="80000"/>
              <a:buFont typeface="Wingdings" panose="05000000000000000000" pitchFamily="2" charset="2"/>
              <a:buChar char="§"/>
            </a:pP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客户的制造品质</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要求提升，需具备相关</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信息的追溯体系</a:t>
            </a:r>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a:p>
            <a:pPr marL="180975" indent="-180975">
              <a:spcBef>
                <a:spcPts val="500"/>
              </a:spcBef>
              <a:buSzPct val="80000"/>
              <a:buFont typeface="Wingdings" panose="05000000000000000000" pitchFamily="2" charset="2"/>
              <a:buChar cha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构建统一的信息化平台，对手工</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作业</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为主</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的生产现场</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进行</a:t>
            </a:r>
            <a:r>
              <a:rPr lang="ko-KR" altLang="en-US" sz="1200" dirty="0">
                <a:latin typeface="微软雅黑" panose="020B0503020204020204" pitchFamily="34" charset="-122"/>
                <a:ea typeface="微软雅黑" panose="020B0503020204020204" pitchFamily="34" charset="-122"/>
                <a:cs typeface="微软雅黑" panose="020B0503020204020204" pitchFamily="34" charset="-122"/>
              </a:rPr>
              <a:t>改善</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并统一进行管理</a:t>
            </a:r>
            <a:endParaRPr lang="en-US" altLang="ko-KR"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TextBox 106">
            <a:extLst>
              <a:ext uri="{FF2B5EF4-FFF2-40B4-BE49-F238E27FC236}">
                <a16:creationId xmlns:a16="http://schemas.microsoft.com/office/drawing/2014/main" id="{888B246B-3F67-7C49-8110-25650C6261FE}"/>
              </a:ext>
            </a:extLst>
          </p:cNvPr>
          <p:cNvSpPr txBox="1"/>
          <p:nvPr/>
        </p:nvSpPr>
        <p:spPr>
          <a:xfrm>
            <a:off x="3416406" y="4043925"/>
            <a:ext cx="5718748" cy="609737"/>
          </a:xfrm>
          <a:prstGeom prst="rect">
            <a:avLst/>
          </a:prstGeom>
          <a:noFill/>
          <a:ln>
            <a:noFill/>
          </a:ln>
          <a:effectLst>
            <a:outerShdw blurRad="76200" dir="18900000" sy="23000" kx="-1200000" algn="bl" rotWithShape="0">
              <a:prstClr val="black">
                <a:alpha val="20000"/>
              </a:prstClr>
            </a:outerShdw>
          </a:effectLst>
          <a:scene3d>
            <a:camera prst="orthographicFront">
              <a:rot lat="0" lon="0" rev="0"/>
            </a:camera>
            <a:lightRig rig="glow" dir="t">
              <a:rot lat="0" lon="0" rev="14100000"/>
            </a:lightRig>
          </a:scene3d>
          <a:sp3d prstMaterial="softEdge">
            <a:bevelT w="127000" prst="artDeco"/>
          </a:sp3d>
        </p:spPr>
        <p:txBody>
          <a:bodyPr wrap="square" lIns="180000" tIns="180000" rIns="180000" bIns="180000">
            <a:spAutoFit/>
          </a:bodyPr>
          <a:lstStyle/>
          <a:p>
            <a:pPr marL="0" marR="0" lvl="0" indent="0" algn="ctr" defTabSz="914400" eaLnBrk="1" fontAlgn="auto" latinLnBrk="0" hangingPunct="1">
              <a:spcAft>
                <a:spcPts val="0"/>
              </a:spcAft>
              <a:buClrTx/>
              <a:buSzTx/>
              <a:buFont typeface="Wingdings" panose="05000000000000000000" pitchFamily="2" charset="2"/>
              <a:buNone/>
              <a:defRPr/>
            </a:pPr>
            <a:r>
              <a:rPr lang="zh-CN" altLang="en-US" sz="1600" b="1" kern="0" dirty="0">
                <a:solidFill>
                  <a:srgbClr val="006298"/>
                </a:solidFill>
                <a:latin typeface="微软雅黑" panose="020B0503020204020204" pitchFamily="34" charset="-122"/>
                <a:ea typeface="微软雅黑" panose="020B0503020204020204" pitchFamily="34" charset="-122"/>
                <a:cs typeface="微软雅黑" panose="020B0503020204020204" pitchFamily="34" charset="-122"/>
              </a:rPr>
              <a:t>符合导入</a:t>
            </a:r>
            <a:r>
              <a:rPr lang="ko-KR" altLang="en-US" sz="1600" b="1" kern="0" dirty="0">
                <a:solidFill>
                  <a:srgbClr val="006298"/>
                </a:solidFill>
                <a:latin typeface="微软雅黑" panose="020B0503020204020204" pitchFamily="34" charset="-122"/>
                <a:ea typeface="微软雅黑" panose="020B0503020204020204" pitchFamily="34" charset="-122"/>
                <a:cs typeface="微软雅黑" panose="020B0503020204020204" pitchFamily="34" charset="-122"/>
              </a:rPr>
              <a:t>背景及目标</a:t>
            </a:r>
            <a:r>
              <a:rPr lang="zh-CN" altLang="en-US" sz="1600" b="1" kern="0" dirty="0">
                <a:solidFill>
                  <a:srgbClr val="006298"/>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ko-KR" sz="1600" b="1" kern="0" dirty="0">
                <a:solidFill>
                  <a:srgbClr val="006298"/>
                </a:solidFill>
                <a:latin typeface="微软雅黑" panose="020B0503020204020204" pitchFamily="34" charset="-122"/>
                <a:ea typeface="微软雅黑" panose="020B0503020204020204" pitchFamily="34" charset="-122"/>
                <a:cs typeface="微软雅黑" panose="020B0503020204020204" pitchFamily="34" charset="-122"/>
              </a:rPr>
              <a:t>MES</a:t>
            </a:r>
            <a:r>
              <a:rPr kumimoji="0" lang="ko-KR" altLang="en-US" sz="1600" b="1" i="0" u="none" strike="noStrike" kern="0" normalizeH="0" baseline="0" noProof="0" dirty="0">
                <a:solidFill>
                  <a:srgbClr val="006298"/>
                </a:solidFill>
                <a:uLnTx/>
                <a:uFillTx/>
                <a:latin typeface="微软雅黑" panose="020B0503020204020204" pitchFamily="34" charset="-122"/>
                <a:ea typeface="微软雅黑" panose="020B0503020204020204" pitchFamily="34" charset="-122"/>
                <a:cs typeface="微软雅黑" panose="020B0503020204020204" pitchFamily="34" charset="-122"/>
              </a:rPr>
              <a:t>构建</a:t>
            </a:r>
          </a:p>
        </p:txBody>
      </p:sp>
      <p:sp>
        <p:nvSpPr>
          <p:cNvPr id="61" name="AutoShape 76">
            <a:extLst>
              <a:ext uri="{FF2B5EF4-FFF2-40B4-BE49-F238E27FC236}">
                <a16:creationId xmlns:a16="http://schemas.microsoft.com/office/drawing/2014/main" id="{29FC279E-E997-DC44-B013-E2E04B699CAC}"/>
              </a:ext>
            </a:extLst>
          </p:cNvPr>
          <p:cNvSpPr>
            <a:spLocks noChangeArrowheads="1"/>
          </p:cNvSpPr>
          <p:nvPr/>
        </p:nvSpPr>
        <p:spPr bwMode="auto">
          <a:xfrm>
            <a:off x="6456040" y="4943015"/>
            <a:ext cx="4221224" cy="1432147"/>
          </a:xfrm>
          <a:prstGeom prst="roundRect">
            <a:avLst>
              <a:gd name="adj" fmla="val 0"/>
            </a:avLst>
          </a:prstGeom>
          <a:solidFill>
            <a:srgbClr val="F8F8F8"/>
          </a:solidFill>
          <a:ln w="12700" algn="ctr">
            <a:solidFill>
              <a:srgbClr val="B2B2B2"/>
            </a:solidFill>
            <a:round/>
          </a:ln>
          <a:effectLst/>
        </p:spPr>
        <p:txBody>
          <a:bodyPr lIns="288000" tIns="72000" anchor="t"/>
          <a:lstStyle/>
          <a:p>
            <a:pPr marL="180975" indent="-180975">
              <a:spcBef>
                <a:spcPts val="500"/>
              </a:spcBef>
              <a:buSzPct val="80000"/>
              <a:buFont typeface="Wingdings" panose="05000000000000000000" pitchFamily="2" charset="2"/>
              <a:buChar cha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标准统一化，</a:t>
            </a:r>
            <a:r>
              <a:rPr lang="ko-KR" altLang="en-US" sz="1200" dirty="0" err="1">
                <a:solidFill>
                  <a:schemeClr val="tx1">
                    <a:lumMod val="95000"/>
                    <a:lumOff val="5000"/>
                  </a:schemeClr>
                </a:solidFill>
                <a:latin typeface="微软雅黑" panose="020B0503020204020204" pitchFamily="34" charset="-122"/>
                <a:ea typeface="微软雅黑" panose="020B0503020204020204" pitchFamily="34" charset="-122"/>
              </a:rPr>
              <a:t>确保</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制造</a:t>
            </a:r>
            <a:r>
              <a:rPr lang="ko-KR" altLang="en-US" sz="1200" dirty="0" err="1">
                <a:solidFill>
                  <a:schemeClr val="tx1">
                    <a:lumMod val="95000"/>
                    <a:lumOff val="5000"/>
                  </a:schemeClr>
                </a:solidFill>
                <a:latin typeface="微软雅黑" panose="020B0503020204020204" pitchFamily="34" charset="-122"/>
                <a:ea typeface="微软雅黑" panose="020B0503020204020204" pitchFamily="34" charset="-122"/>
              </a:rPr>
              <a:t>工序管理</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的标准化</a:t>
            </a:r>
            <a:endParaRPr lang="en-US" altLang="ko-KR" sz="1200" dirty="0">
              <a:solidFill>
                <a:schemeClr val="tx1">
                  <a:lumMod val="95000"/>
                  <a:lumOff val="5000"/>
                </a:schemeClr>
              </a:solidFill>
              <a:latin typeface="微软雅黑" panose="020B0503020204020204" pitchFamily="34" charset="-122"/>
              <a:ea typeface="微软雅黑" panose="020B0503020204020204" pitchFamily="34" charset="-122"/>
            </a:endParaRPr>
          </a:p>
          <a:p>
            <a:pPr marL="180975" indent="-180975">
              <a:spcBef>
                <a:spcPts val="500"/>
              </a:spcBef>
              <a:buSzPct val="80000"/>
              <a:buFont typeface="Wingdings" panose="05000000000000000000" pitchFamily="2" charset="2"/>
              <a:buChar cha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通过</a:t>
            </a:r>
            <a:r>
              <a:rPr lang="ko-KR" altLang="en-US" sz="1200" dirty="0" err="1">
                <a:solidFill>
                  <a:schemeClr val="tx1">
                    <a:lumMod val="95000"/>
                    <a:lumOff val="5000"/>
                  </a:schemeClr>
                </a:solidFill>
                <a:latin typeface="微软雅黑" panose="020B0503020204020204" pitchFamily="34" charset="-122"/>
                <a:ea typeface="微软雅黑" panose="020B0503020204020204" pitchFamily="34" charset="-122"/>
              </a:rPr>
              <a:t>物料</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到</a:t>
            </a:r>
            <a:r>
              <a:rPr lang="ko-KR" altLang="en-US" sz="1200" dirty="0" err="1">
                <a:solidFill>
                  <a:schemeClr val="tx1">
                    <a:lumMod val="95000"/>
                    <a:lumOff val="5000"/>
                  </a:schemeClr>
                </a:solidFill>
                <a:latin typeface="微软雅黑" panose="020B0503020204020204" pitchFamily="34" charset="-122"/>
                <a:ea typeface="微软雅黑" panose="020B0503020204020204" pitchFamily="34" charset="-122"/>
              </a:rPr>
              <a:t>成品</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的</a:t>
            </a:r>
            <a:r>
              <a:rPr lang="ko-KR" altLang="en-US" sz="1200" dirty="0" err="1">
                <a:solidFill>
                  <a:schemeClr val="tx1">
                    <a:lumMod val="95000"/>
                    <a:lumOff val="5000"/>
                  </a:schemeClr>
                </a:solidFill>
                <a:latin typeface="微软雅黑" panose="020B0503020204020204" pitchFamily="34" charset="-122"/>
                <a:ea typeface="微软雅黑" panose="020B0503020204020204" pitchFamily="34" charset="-122"/>
              </a:rPr>
              <a:t>生产信息追溯</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体系，实现</a:t>
            </a:r>
            <a:r>
              <a:rPr lang="ko-KR" altLang="en-US" sz="1200" dirty="0">
                <a:solidFill>
                  <a:schemeClr val="tx1">
                    <a:lumMod val="95000"/>
                    <a:lumOff val="5000"/>
                  </a:schemeClr>
                </a:solidFill>
                <a:latin typeface="微软雅黑" panose="020B0503020204020204" pitchFamily="34" charset="-122"/>
                <a:ea typeface="微软雅黑" panose="020B0503020204020204" pitchFamily="34" charset="-122"/>
              </a:rPr>
              <a:t>仓库物料管理信息化</a:t>
            </a:r>
            <a:endParaRPr lang="en-US" altLang="ko-KR" sz="1200" dirty="0">
              <a:solidFill>
                <a:schemeClr val="tx1">
                  <a:lumMod val="95000"/>
                  <a:lumOff val="5000"/>
                </a:schemeClr>
              </a:solidFill>
              <a:latin typeface="微软雅黑" panose="020B0503020204020204" pitchFamily="34" charset="-122"/>
              <a:ea typeface="微软雅黑" panose="020B0503020204020204" pitchFamily="34" charset="-122"/>
            </a:endParaRPr>
          </a:p>
          <a:p>
            <a:pPr marL="180975" indent="-180975">
              <a:spcBef>
                <a:spcPts val="500"/>
              </a:spcBef>
              <a:buSzPct val="80000"/>
              <a:buFont typeface="Wingdings" panose="05000000000000000000" pitchFamily="2" charset="2"/>
              <a:buChar cha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构建贯穿信息运营层</a:t>
            </a:r>
            <a:r>
              <a:rPr lang="ko-KR" altLang="en-US" sz="1200"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ko-KR"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ko-KR" altLang="en-US" sz="12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对接层</a:t>
            </a:r>
            <a:r>
              <a:rPr lang="ko-KR" altLang="en-US" sz="1200"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ko-KR"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ko-KR" altLang="en-US" sz="12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设备层的纵向层级信息化管理</a:t>
            </a:r>
            <a:endParaRPr lang="en-US" altLang="ko-KR" sz="1200" dirty="0">
              <a:solidFill>
                <a:schemeClr val="tx1">
                  <a:lumMod val="95000"/>
                  <a:lumOff val="5000"/>
                </a:schemeClr>
              </a:solidFill>
              <a:latin typeface="微软雅黑" panose="020B0503020204020204" pitchFamily="34" charset="-122"/>
              <a:ea typeface="微软雅黑" panose="020B0503020204020204" pitchFamily="34" charset="-122"/>
            </a:endParaRPr>
          </a:p>
          <a:p>
            <a:pPr marL="180975" indent="-180975">
              <a:spcBef>
                <a:spcPts val="500"/>
              </a:spcBef>
              <a:buSzPct val="80000"/>
              <a:buFont typeface="Wingdings" panose="05000000000000000000" pitchFamily="2" charset="2"/>
              <a:buChar char="§"/>
            </a:pPr>
            <a:r>
              <a:rPr lang="ko-KR" altLang="en-US" sz="1200" dirty="0" err="1">
                <a:solidFill>
                  <a:schemeClr val="tx1">
                    <a:lumMod val="95000"/>
                    <a:lumOff val="5000"/>
                  </a:schemeClr>
                </a:solidFill>
                <a:latin typeface="微软雅黑" panose="020B0503020204020204" pitchFamily="34" charset="-122"/>
                <a:ea typeface="微软雅黑" panose="020B0503020204020204" pitchFamily="34" charset="-122"/>
              </a:rPr>
              <a:t>产品信息</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对应的</a:t>
            </a:r>
            <a:r>
              <a:rPr lang="ko-KR" altLang="en-US" sz="1200" dirty="0" err="1">
                <a:solidFill>
                  <a:schemeClr val="tx1">
                    <a:lumMod val="95000"/>
                    <a:lumOff val="5000"/>
                  </a:schemeClr>
                </a:solidFill>
                <a:latin typeface="微软雅黑" panose="020B0503020204020204" pitchFamily="34" charset="-122"/>
                <a:ea typeface="微软雅黑" panose="020B0503020204020204" pitchFamily="34" charset="-122"/>
              </a:rPr>
              <a:t>品质管理高度化</a:t>
            </a:r>
            <a:endParaRPr lang="en-US" altLang="ko-KR" sz="1200" dirty="0">
              <a:solidFill>
                <a:srgbClr val="000000"/>
              </a:solidFill>
              <a:latin typeface="微软雅黑" panose="020B0503020204020204" pitchFamily="34" charset="-122"/>
              <a:ea typeface="微软雅黑" panose="020B0503020204020204" pitchFamily="34" charset="-122"/>
            </a:endParaRPr>
          </a:p>
        </p:txBody>
      </p:sp>
      <p:sp>
        <p:nvSpPr>
          <p:cNvPr id="62" name="AutoShape 12">
            <a:extLst>
              <a:ext uri="{FF2B5EF4-FFF2-40B4-BE49-F238E27FC236}">
                <a16:creationId xmlns:a16="http://schemas.microsoft.com/office/drawing/2014/main" id="{96D986DD-770A-7141-871D-F38257F4C183}"/>
              </a:ext>
            </a:extLst>
          </p:cNvPr>
          <p:cNvSpPr>
            <a:spLocks noChangeArrowheads="1"/>
          </p:cNvSpPr>
          <p:nvPr/>
        </p:nvSpPr>
        <p:spPr bwMode="auto">
          <a:xfrm>
            <a:off x="6434044" y="4586394"/>
            <a:ext cx="4254105" cy="369438"/>
          </a:xfrm>
          <a:prstGeom prst="roundRect">
            <a:avLst>
              <a:gd name="adj" fmla="val 16667"/>
            </a:avLst>
          </a:prstGeom>
          <a:gradFill flip="none" rotWithShape="1">
            <a:gsLst>
              <a:gs pos="0">
                <a:srgbClr val="006699">
                  <a:shade val="30000"/>
                  <a:satMod val="115000"/>
                </a:srgbClr>
              </a:gs>
              <a:gs pos="50000">
                <a:srgbClr val="006699">
                  <a:shade val="67500"/>
                  <a:satMod val="115000"/>
                </a:srgbClr>
              </a:gs>
              <a:gs pos="100000">
                <a:srgbClr val="006699">
                  <a:shade val="100000"/>
                  <a:satMod val="115000"/>
                </a:srgbClr>
              </a:gs>
            </a:gsLst>
            <a:path path="circle">
              <a:fillToRect l="50000" t="50000" r="50000" b="50000"/>
            </a:path>
            <a:tileRect/>
          </a:gradFill>
          <a:ln w="19050">
            <a:solidFill>
              <a:srgbClr val="B2B2B2"/>
            </a:solidFill>
            <a:round/>
          </a:ln>
          <a:effectLst/>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pPr>
            <a:r>
              <a:rPr kumimoji="1" lang="en-US" altLang="ko-KR"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MES </a:t>
            </a:r>
            <a:r>
              <a:rPr kumimoji="1" lang="ko-KR"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构建目标</a:t>
            </a:r>
            <a:endParaRPr kumimoji="1" lang="ko-KR"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AutoShape 38">
            <a:extLst>
              <a:ext uri="{FF2B5EF4-FFF2-40B4-BE49-F238E27FC236}">
                <a16:creationId xmlns:a16="http://schemas.microsoft.com/office/drawing/2014/main" id="{EEC8D02C-5419-C540-AB35-8CCE67B0D0C6}"/>
              </a:ext>
            </a:extLst>
          </p:cNvPr>
          <p:cNvSpPr>
            <a:spLocks noChangeArrowheads="1"/>
          </p:cNvSpPr>
          <p:nvPr/>
        </p:nvSpPr>
        <p:spPr bwMode="auto">
          <a:xfrm>
            <a:off x="2187147" y="3159282"/>
            <a:ext cx="1844147" cy="241852"/>
          </a:xfrm>
          <a:prstGeom prst="homePlate">
            <a:avLst>
              <a:gd name="adj" fmla="val 14537"/>
            </a:avLst>
          </a:prstGeom>
          <a:solidFill>
            <a:schemeClr val="accent3"/>
          </a:solidFill>
          <a:ln w="9525" algn="ctr">
            <a:solidFill>
              <a:schemeClr val="bg2"/>
            </a:solidFill>
            <a:miter lim="800000"/>
          </a:ln>
        </p:spPr>
        <p:txBody>
          <a:bodyPr wrap="none" lIns="0" tIns="0" rIns="0" bIns="0" anchor="ctr"/>
          <a:lstStyle/>
          <a:p>
            <a:pPr algn="ctr">
              <a:buFont typeface="Wingdings" panose="05000000000000000000" pitchFamily="2" charset="2"/>
              <a:buNone/>
            </a:pPr>
            <a:r>
              <a:rPr lang="en-US" altLang="ko-KR" sz="1200"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Integrated Architecture</a:t>
            </a:r>
          </a:p>
        </p:txBody>
      </p:sp>
      <p:sp>
        <p:nvSpPr>
          <p:cNvPr id="64" name="AutoShape 38">
            <a:extLst>
              <a:ext uri="{FF2B5EF4-FFF2-40B4-BE49-F238E27FC236}">
                <a16:creationId xmlns:a16="http://schemas.microsoft.com/office/drawing/2014/main" id="{E3F0A882-2EF9-1845-A024-5ACCDB9029B7}"/>
              </a:ext>
            </a:extLst>
          </p:cNvPr>
          <p:cNvSpPr>
            <a:spLocks noChangeArrowheads="1"/>
          </p:cNvSpPr>
          <p:nvPr/>
        </p:nvSpPr>
        <p:spPr bwMode="auto">
          <a:xfrm>
            <a:off x="6450077" y="3236746"/>
            <a:ext cx="1844147" cy="241852"/>
          </a:xfrm>
          <a:prstGeom prst="homePlate">
            <a:avLst>
              <a:gd name="adj" fmla="val 14537"/>
            </a:avLst>
          </a:prstGeom>
          <a:solidFill>
            <a:schemeClr val="accent3"/>
          </a:solidFill>
          <a:ln w="9525" algn="ctr">
            <a:solidFill>
              <a:schemeClr val="bg2"/>
            </a:solidFill>
            <a:miter lim="800000"/>
          </a:ln>
        </p:spPr>
        <p:txBody>
          <a:bodyPr wrap="none" lIns="0" tIns="0" rIns="0" bIns="0" anchor="ctr"/>
          <a:lstStyle/>
          <a:p>
            <a:pPr algn="ctr">
              <a:buFont typeface="Wingdings" panose="05000000000000000000" pitchFamily="2" charset="2"/>
              <a:buNone/>
            </a:pPr>
            <a:r>
              <a:rPr lang="en-US" altLang="ko-KR" sz="1200"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Data Consistency</a:t>
            </a:r>
          </a:p>
        </p:txBody>
      </p:sp>
      <p:sp>
        <p:nvSpPr>
          <p:cNvPr id="65" name="AutoShape 38">
            <a:extLst>
              <a:ext uri="{FF2B5EF4-FFF2-40B4-BE49-F238E27FC236}">
                <a16:creationId xmlns:a16="http://schemas.microsoft.com/office/drawing/2014/main" id="{BD2504F4-F9FA-0A4F-902D-477E030C064F}"/>
              </a:ext>
            </a:extLst>
          </p:cNvPr>
          <p:cNvSpPr>
            <a:spLocks noChangeArrowheads="1"/>
          </p:cNvSpPr>
          <p:nvPr/>
        </p:nvSpPr>
        <p:spPr bwMode="auto">
          <a:xfrm>
            <a:off x="8591148" y="3141494"/>
            <a:ext cx="1844147" cy="241852"/>
          </a:xfrm>
          <a:prstGeom prst="homePlate">
            <a:avLst>
              <a:gd name="adj" fmla="val 14537"/>
            </a:avLst>
          </a:prstGeom>
          <a:solidFill>
            <a:schemeClr val="accent3"/>
          </a:solidFill>
          <a:ln w="9525" algn="ctr">
            <a:solidFill>
              <a:schemeClr val="bg2"/>
            </a:solidFill>
            <a:miter lim="800000"/>
          </a:ln>
        </p:spPr>
        <p:txBody>
          <a:bodyPr wrap="none" lIns="0" tIns="0" rIns="0" bIns="0" anchor="ctr"/>
          <a:lstStyle/>
          <a:p>
            <a:pPr algn="ctr">
              <a:buFont typeface="Wingdings" panose="05000000000000000000" pitchFamily="2" charset="2"/>
              <a:buNone/>
            </a:pPr>
            <a:r>
              <a:rPr lang="en-US" altLang="ko-KR" sz="1200"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Effective Admin</a:t>
            </a:r>
          </a:p>
        </p:txBody>
      </p:sp>
      <p:sp>
        <p:nvSpPr>
          <p:cNvPr id="66" name="TextBox 112">
            <a:extLst>
              <a:ext uri="{FF2B5EF4-FFF2-40B4-BE49-F238E27FC236}">
                <a16:creationId xmlns:a16="http://schemas.microsoft.com/office/drawing/2014/main" id="{3ED0F8FB-C7A3-E942-AB95-2DDF8555F980}"/>
              </a:ext>
            </a:extLst>
          </p:cNvPr>
          <p:cNvSpPr txBox="1"/>
          <p:nvPr/>
        </p:nvSpPr>
        <p:spPr>
          <a:xfrm>
            <a:off x="3840962" y="2276872"/>
            <a:ext cx="4825330" cy="683264"/>
          </a:xfrm>
          <a:prstGeom prst="rect">
            <a:avLst/>
          </a:prstGeom>
          <a:noFill/>
          <a:effectLst/>
        </p:spPr>
        <p:txBody>
          <a:bodyPr wrap="square">
            <a:spAutoFit/>
          </a:bodyPr>
          <a:lstStyle/>
          <a:p>
            <a:pPr algn="ctr" fontAlgn="base">
              <a:lnSpc>
                <a:spcPct val="120000"/>
              </a:lnSpc>
              <a:spcAft>
                <a:spcPct val="0"/>
              </a:spcAft>
              <a:buClr>
                <a:srgbClr val="FF0000"/>
              </a:buClr>
              <a:defRPr/>
            </a:pPr>
            <a:r>
              <a:rPr kumimoji="1" lang="zh-CN" altLang="en-US" sz="1600" b="1" i="0" dirty="0">
                <a:solidFill>
                  <a:srgbClr val="006298"/>
                </a:solidFill>
                <a:latin typeface="微软雅黑" panose="020B0503020204020204" pitchFamily="34" charset="-122"/>
                <a:ea typeface="微软雅黑" panose="020B0503020204020204" pitchFamily="34" charset="-122"/>
                <a:cs typeface="微软雅黑" panose="020B0503020204020204" pitchFamily="34" charset="-122"/>
              </a:rPr>
              <a:t>基于</a:t>
            </a:r>
            <a:r>
              <a:rPr kumimoji="1" lang="ko-KR" altLang="en-US" sz="1600" b="1" i="0" dirty="0">
                <a:solidFill>
                  <a:srgbClr val="006298"/>
                </a:solidFill>
                <a:latin typeface="微软雅黑" panose="020B0503020204020204" pitchFamily="34" charset="-122"/>
                <a:ea typeface="微软雅黑" panose="020B0503020204020204" pitchFamily="34" charset="-122"/>
                <a:cs typeface="微软雅黑" panose="020B0503020204020204" pitchFamily="34" charset="-122"/>
              </a:rPr>
              <a:t>标准</a:t>
            </a:r>
            <a:r>
              <a:rPr kumimoji="1" lang="en-US" altLang="ko-KR" sz="1600" b="1" i="0" dirty="0">
                <a:solidFill>
                  <a:srgbClr val="006298"/>
                </a:solidFill>
                <a:latin typeface="微软雅黑" panose="020B0503020204020204" pitchFamily="34" charset="-122"/>
                <a:ea typeface="微软雅黑" panose="020B0503020204020204" pitchFamily="34" charset="-122"/>
                <a:cs typeface="微软雅黑" panose="020B0503020204020204" pitchFamily="34" charset="-122"/>
              </a:rPr>
              <a:t>MES</a:t>
            </a:r>
            <a:br>
              <a:rPr kumimoji="1" lang="en-US" altLang="ko-KR" sz="1600" b="1" i="0" dirty="0">
                <a:solidFill>
                  <a:srgbClr val="006298"/>
                </a:solidFill>
                <a:latin typeface="微软雅黑" panose="020B0503020204020204" pitchFamily="34" charset="-122"/>
                <a:ea typeface="微软雅黑" panose="020B0503020204020204" pitchFamily="34" charset="-122"/>
                <a:cs typeface="微软雅黑" panose="020B0503020204020204" pitchFamily="34" charset="-122"/>
              </a:rPr>
            </a:br>
            <a:r>
              <a:rPr kumimoji="1" lang="zh-CN" altLang="en-US" sz="1600" b="1" dirty="0">
                <a:solidFill>
                  <a:srgbClr val="006298"/>
                </a:solidFill>
                <a:latin typeface="微软雅黑" panose="020B0503020204020204" pitchFamily="34" charset="-122"/>
                <a:ea typeface="微软雅黑" panose="020B0503020204020204" pitchFamily="34" charset="-122"/>
                <a:cs typeface="微软雅黑" panose="020B0503020204020204" pitchFamily="34" charset="-122"/>
              </a:rPr>
              <a:t>搭建</a:t>
            </a:r>
            <a:r>
              <a:rPr kumimoji="1" lang="zh-CN" altLang="en-US" sz="1600" b="1" i="0" dirty="0">
                <a:solidFill>
                  <a:srgbClr val="006298"/>
                </a:solidFill>
                <a:latin typeface="微软雅黑" panose="020B0503020204020204" pitchFamily="34" charset="-122"/>
                <a:ea typeface="微软雅黑" panose="020B0503020204020204" pitchFamily="34" charset="-122"/>
                <a:cs typeface="微软雅黑" panose="020B0503020204020204" pitchFamily="34" charset="-122"/>
              </a:rPr>
              <a:t>稳定灵活的</a:t>
            </a:r>
            <a:r>
              <a:rPr kumimoji="1" lang="ko-KR" altLang="en-US" sz="1600" b="1" i="0" dirty="0">
                <a:solidFill>
                  <a:srgbClr val="006298"/>
                </a:solidFill>
                <a:latin typeface="微软雅黑" panose="020B0503020204020204" pitchFamily="34" charset="-122"/>
                <a:ea typeface="微软雅黑" panose="020B0503020204020204" pitchFamily="34" charset="-122"/>
                <a:cs typeface="微软雅黑" panose="020B0503020204020204" pitchFamily="34" charset="-122"/>
              </a:rPr>
              <a:t>制造环境</a:t>
            </a:r>
          </a:p>
        </p:txBody>
      </p:sp>
      <p:sp>
        <p:nvSpPr>
          <p:cNvPr id="67" name="AutoShape 12">
            <a:extLst>
              <a:ext uri="{FF2B5EF4-FFF2-40B4-BE49-F238E27FC236}">
                <a16:creationId xmlns:a16="http://schemas.microsoft.com/office/drawing/2014/main" id="{63D275FB-4114-F943-9512-C850D810D254}"/>
              </a:ext>
            </a:extLst>
          </p:cNvPr>
          <p:cNvSpPr>
            <a:spLocks noChangeArrowheads="1"/>
          </p:cNvSpPr>
          <p:nvPr/>
        </p:nvSpPr>
        <p:spPr bwMode="auto">
          <a:xfrm>
            <a:off x="1889056" y="4586394"/>
            <a:ext cx="4254105" cy="369438"/>
          </a:xfrm>
          <a:prstGeom prst="roundRect">
            <a:avLst>
              <a:gd name="adj" fmla="val 16667"/>
            </a:avLst>
          </a:prstGeom>
          <a:gradFill flip="none" rotWithShape="1">
            <a:gsLst>
              <a:gs pos="0">
                <a:srgbClr val="006699">
                  <a:shade val="30000"/>
                  <a:satMod val="115000"/>
                </a:srgbClr>
              </a:gs>
              <a:gs pos="50000">
                <a:srgbClr val="006699">
                  <a:shade val="67500"/>
                  <a:satMod val="115000"/>
                </a:srgbClr>
              </a:gs>
              <a:gs pos="100000">
                <a:srgbClr val="006699">
                  <a:shade val="100000"/>
                  <a:satMod val="115000"/>
                </a:srgbClr>
              </a:gs>
            </a:gsLst>
            <a:path path="circle">
              <a:fillToRect l="50000" t="50000" r="50000" b="50000"/>
            </a:path>
            <a:tileRect/>
          </a:gradFill>
          <a:ln w="19050">
            <a:solidFill>
              <a:srgbClr val="B2B2B2"/>
            </a:solidFill>
            <a:round/>
          </a:ln>
          <a:effectLst/>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pPr>
            <a:r>
              <a:rPr kumimoji="1" lang="en-US" altLang="ko-KR"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MES</a:t>
            </a:r>
            <a:r>
              <a:rPr kumimoji="1" lang="ko-KR" alt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导入</a:t>
            </a:r>
            <a:r>
              <a:rPr kumimoji="1" lang="ko-KR"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背景</a:t>
            </a:r>
            <a:endParaRPr kumimoji="1" lang="ko-KR"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Rectangle 34">
            <a:extLst>
              <a:ext uri="{FF2B5EF4-FFF2-40B4-BE49-F238E27FC236}">
                <a16:creationId xmlns:a16="http://schemas.microsoft.com/office/drawing/2014/main" id="{C61D659F-AD72-1846-BFDF-27E6F18546B7}"/>
              </a:ext>
            </a:extLst>
          </p:cNvPr>
          <p:cNvSpPr>
            <a:spLocks noChangeArrowheads="1"/>
          </p:cNvSpPr>
          <p:nvPr/>
        </p:nvSpPr>
        <p:spPr bwMode="black">
          <a:xfrm>
            <a:off x="4303203" y="3548993"/>
            <a:ext cx="1878813" cy="504000"/>
          </a:xfrm>
          <a:prstGeom prst="rect">
            <a:avLst/>
          </a:prstGeom>
          <a:solidFill>
            <a:schemeClr val="bg1"/>
          </a:solidFill>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none" anchor="ctr"/>
          <a:lstStyle/>
          <a:p>
            <a:pPr latinLnBrk="0">
              <a:spcBef>
                <a:spcPts val="0"/>
              </a:spcBef>
              <a:buFont typeface="Wingdings" panose="05000000000000000000" pitchFamily="2" charset="2"/>
              <a:buChar char="ü"/>
            </a:pPr>
            <a:r>
              <a:rPr lang="ko-KR" altLang="en-US" sz="1000" dirty="0">
                <a:solidFill>
                  <a:srgbClr val="000000"/>
                </a:solidFill>
                <a:latin typeface="微软雅黑" panose="020B0503020204020204" pitchFamily="34" charset="-122"/>
                <a:ea typeface="微软雅黑" panose="020B0503020204020204" pitchFamily="34" charset="-122"/>
              </a:rPr>
              <a:t>客户</a:t>
            </a:r>
            <a:r>
              <a:rPr lang="zh-CN" altLang="en-US" sz="1000" dirty="0">
                <a:solidFill>
                  <a:srgbClr val="000000"/>
                </a:solidFill>
                <a:latin typeface="微软雅黑" panose="020B0503020204020204" pitchFamily="34" charset="-122"/>
                <a:ea typeface="微软雅黑" panose="020B0503020204020204" pitchFamily="34" charset="-122"/>
              </a:rPr>
              <a:t>交付</a:t>
            </a:r>
            <a:r>
              <a:rPr lang="ko-KR" altLang="en-US" sz="1000" dirty="0">
                <a:solidFill>
                  <a:srgbClr val="000000"/>
                </a:solidFill>
                <a:latin typeface="微软雅黑" panose="020B0503020204020204" pitchFamily="34" charset="-122"/>
                <a:ea typeface="微软雅黑" panose="020B0503020204020204" pitchFamily="34" charset="-122"/>
              </a:rPr>
              <a:t>日程</a:t>
            </a:r>
            <a:r>
              <a:rPr lang="zh-CN" altLang="en-US" sz="1000" dirty="0">
                <a:solidFill>
                  <a:srgbClr val="000000"/>
                </a:solidFill>
                <a:latin typeface="微软雅黑" panose="020B0503020204020204" pitchFamily="34" charset="-122"/>
                <a:ea typeface="微软雅黑" panose="020B0503020204020204" pitchFamily="34" charset="-122"/>
              </a:rPr>
              <a:t>坚决遵守</a:t>
            </a:r>
            <a:endParaRPr lang="en-US" altLang="ko-KR" sz="1000" dirty="0">
              <a:solidFill>
                <a:srgbClr val="000000"/>
              </a:solidFill>
              <a:latin typeface="微软雅黑" panose="020B0503020204020204" pitchFamily="34" charset="-122"/>
              <a:ea typeface="微软雅黑" panose="020B0503020204020204" pitchFamily="34" charset="-122"/>
            </a:endParaRPr>
          </a:p>
          <a:p>
            <a:pPr latinLnBrk="0">
              <a:buFont typeface="Wingdings" panose="05000000000000000000" pitchFamily="2" charset="2"/>
              <a:buChar char="ü"/>
            </a:pPr>
            <a:r>
              <a:rPr lang="ko-KR" altLang="en-US" sz="1000" dirty="0">
                <a:solidFill>
                  <a:srgbClr val="000000"/>
                </a:solidFill>
                <a:latin typeface="微软雅黑" panose="020B0503020204020204" pitchFamily="34" charset="-122"/>
                <a:ea typeface="微软雅黑" panose="020B0503020204020204" pitchFamily="34" charset="-122"/>
              </a:rPr>
              <a:t>故障</a:t>
            </a:r>
            <a:r>
              <a:rPr lang="zh-CN" altLang="en-US" sz="1000" dirty="0">
                <a:solidFill>
                  <a:srgbClr val="000000"/>
                </a:solidFill>
                <a:latin typeface="微软雅黑" panose="020B0503020204020204" pitchFamily="34" charset="-122"/>
                <a:ea typeface="微软雅黑" panose="020B0503020204020204" pitchFamily="34" charset="-122"/>
              </a:rPr>
              <a:t>引起的</a:t>
            </a:r>
            <a:r>
              <a:rPr lang="ko-KR" altLang="en-US" sz="1000" dirty="0">
                <a:solidFill>
                  <a:srgbClr val="000000"/>
                </a:solidFill>
                <a:latin typeface="微软雅黑" panose="020B0503020204020204" pitchFamily="34" charset="-122"/>
                <a:ea typeface="微软雅黑" panose="020B0503020204020204" pitchFamily="34" charset="-122"/>
              </a:rPr>
              <a:t>生产</a:t>
            </a:r>
            <a:r>
              <a:rPr lang="zh-CN" altLang="en-US" sz="1000" dirty="0">
                <a:solidFill>
                  <a:srgbClr val="000000"/>
                </a:solidFill>
                <a:latin typeface="微软雅黑" panose="020B0503020204020204" pitchFamily="34" charset="-122"/>
                <a:ea typeface="微软雅黑" panose="020B0503020204020204" pitchFamily="34" charset="-122"/>
              </a:rPr>
              <a:t>影响最小化</a:t>
            </a:r>
            <a:endParaRPr lang="ko-KR" altLang="en-US" sz="1000" dirty="0">
              <a:solidFill>
                <a:srgbClr val="000000"/>
              </a:solidFill>
              <a:latin typeface="微软雅黑" panose="020B0503020204020204" pitchFamily="34" charset="-122"/>
              <a:ea typeface="微软雅黑" panose="020B0503020204020204" pitchFamily="34" charset="-122"/>
            </a:endParaRPr>
          </a:p>
        </p:txBody>
      </p:sp>
      <p:sp>
        <p:nvSpPr>
          <p:cNvPr id="69" name="AutoShape 38">
            <a:extLst>
              <a:ext uri="{FF2B5EF4-FFF2-40B4-BE49-F238E27FC236}">
                <a16:creationId xmlns:a16="http://schemas.microsoft.com/office/drawing/2014/main" id="{4F8CF410-0369-F540-8992-191D4298CD01}"/>
              </a:ext>
            </a:extLst>
          </p:cNvPr>
          <p:cNvSpPr>
            <a:spLocks noChangeArrowheads="1"/>
          </p:cNvSpPr>
          <p:nvPr/>
        </p:nvSpPr>
        <p:spPr bwMode="auto">
          <a:xfrm>
            <a:off x="4303635" y="3249506"/>
            <a:ext cx="1844147" cy="241852"/>
          </a:xfrm>
          <a:prstGeom prst="homePlate">
            <a:avLst>
              <a:gd name="adj" fmla="val 14537"/>
            </a:avLst>
          </a:prstGeom>
          <a:solidFill>
            <a:schemeClr val="accent3"/>
          </a:solidFill>
          <a:ln w="9525" algn="ctr">
            <a:solidFill>
              <a:schemeClr val="bg2"/>
            </a:solidFill>
            <a:miter lim="800000"/>
          </a:ln>
        </p:spPr>
        <p:txBody>
          <a:bodyPr wrap="none" lIns="0" tIns="0" rIns="0" bIns="0" anchor="ctr"/>
          <a:lstStyle/>
          <a:p>
            <a:pPr algn="ctr">
              <a:buFont typeface="Wingdings" panose="05000000000000000000" pitchFamily="2" charset="2"/>
              <a:buNone/>
            </a:pPr>
            <a:r>
              <a:rPr lang="en-US" altLang="ko-KR" sz="1200"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Seamless Production</a:t>
            </a:r>
          </a:p>
        </p:txBody>
      </p:sp>
      <p:sp>
        <p:nvSpPr>
          <p:cNvPr id="70" name="TextBox 117">
            <a:extLst>
              <a:ext uri="{FF2B5EF4-FFF2-40B4-BE49-F238E27FC236}">
                <a16:creationId xmlns:a16="http://schemas.microsoft.com/office/drawing/2014/main" id="{6D3FC66A-24A7-3F4B-86CD-E4A5DEF934A0}"/>
              </a:ext>
            </a:extLst>
          </p:cNvPr>
          <p:cNvSpPr txBox="1"/>
          <p:nvPr/>
        </p:nvSpPr>
        <p:spPr>
          <a:xfrm>
            <a:off x="3409708" y="1621564"/>
            <a:ext cx="5718748" cy="671292"/>
          </a:xfrm>
          <a:prstGeom prst="rect">
            <a:avLst/>
          </a:prstGeom>
          <a:noFill/>
          <a:ln>
            <a:noFill/>
          </a:ln>
          <a:effectLst>
            <a:outerShdw blurRad="76200" dir="18900000" sy="23000" kx="-1200000" algn="bl" rotWithShape="0">
              <a:prstClr val="black">
                <a:alpha val="20000"/>
              </a:prstClr>
            </a:outerShdw>
          </a:effectLst>
          <a:scene3d>
            <a:camera prst="orthographicFront">
              <a:rot lat="0" lon="0" rev="0"/>
            </a:camera>
            <a:lightRig rig="glow" dir="t">
              <a:rot lat="0" lon="0" rev="14100000"/>
            </a:lightRig>
          </a:scene3d>
          <a:sp3d prstMaterial="softEdge">
            <a:bevelT w="127000" prst="artDeco"/>
          </a:sp3d>
        </p:spPr>
        <p:txBody>
          <a:bodyPr wrap="square" lIns="180000" tIns="180000" rIns="180000" bIns="180000">
            <a:spAutoFit/>
          </a:bodyPr>
          <a:lstStyle/>
          <a:p>
            <a:pPr algn="ctr">
              <a:defRPr/>
            </a:pPr>
            <a:r>
              <a:rPr kumimoji="0" lang="en-US" altLang="ko-KR" sz="2000" b="1" i="0" u="none" strike="noStrike" kern="0" normalizeH="0" baseline="0" noProof="0" dirty="0">
                <a:solidFill>
                  <a:srgbClr val="800000"/>
                </a:solidFill>
                <a:uLnTx/>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kern="0" dirty="0">
                <a:solidFill>
                  <a:srgbClr val="800000"/>
                </a:solidFill>
                <a:latin typeface="微软雅黑" panose="020B0503020204020204" pitchFamily="34" charset="-122"/>
                <a:ea typeface="微软雅黑" panose="020B0503020204020204" pitchFamily="34" charset="-122"/>
                <a:cs typeface="微软雅黑" panose="020B0503020204020204" pitchFamily="34" charset="-122"/>
              </a:rPr>
              <a:t>强化中车浩夫尔</a:t>
            </a:r>
            <a:r>
              <a:rPr kumimoji="0" lang="ko-KR" altLang="en-US" sz="2000" b="1" i="0" u="none" strike="noStrike" kern="0" normalizeH="0" noProof="0" dirty="0" err="1">
                <a:solidFill>
                  <a:srgbClr val="800000"/>
                </a:solidFill>
                <a:uLnTx/>
                <a:uFillTx/>
                <a:latin typeface="微软雅黑" panose="020B0503020204020204" pitchFamily="34" charset="-122"/>
                <a:ea typeface="微软雅黑" panose="020B0503020204020204" pitchFamily="34" charset="-122"/>
                <a:cs typeface="微软雅黑" panose="020B0503020204020204" pitchFamily="34" charset="-122"/>
              </a:rPr>
              <a:t>的制造竞争力</a:t>
            </a:r>
            <a:r>
              <a:rPr kumimoji="0" lang="en-US" altLang="ko-KR" sz="2000" b="1" i="0" u="none" strike="noStrike" kern="0" normalizeH="0" baseline="0" noProof="0" dirty="0">
                <a:solidFill>
                  <a:srgbClr val="800000"/>
                </a:solidFill>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ko-KR" altLang="en-US" sz="2000" b="1" i="0" u="none" strike="noStrike" kern="0" normalizeH="0" baseline="0" noProof="0" dirty="0">
              <a:solidFill>
                <a:srgbClr val="800000"/>
              </a:solidFill>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2" name="슬라이드 번호 개체 틀 3">
            <a:extLst>
              <a:ext uri="{FF2B5EF4-FFF2-40B4-BE49-F238E27FC236}">
                <a16:creationId xmlns:a16="http://schemas.microsoft.com/office/drawing/2014/main" id="{9ABFFAB0-25ED-D045-B8CC-930AEE69789E}"/>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latin typeface="微软雅黑" panose="020B0503020204020204" pitchFamily="34" charset="-122"/>
              </a:rPr>
              <a:t>44</a:t>
            </a:fld>
            <a:endParaRPr lang="ko-KR" altLang="en-US" dirty="0">
              <a:latin typeface="微软雅黑" panose="020B0503020204020204" pitchFamily="34" charset="-122"/>
            </a:endParaRPr>
          </a:p>
        </p:txBody>
      </p:sp>
    </p:spTree>
    <p:extLst>
      <p:ext uri="{BB962C8B-B14F-4D97-AF65-F5344CB8AC3E}">
        <p14:creationId xmlns:p14="http://schemas.microsoft.com/office/powerpoint/2010/main" val="1303320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a:extLst>
              <a:ext uri="{FF2B5EF4-FFF2-40B4-BE49-F238E27FC236}">
                <a16:creationId xmlns:a16="http://schemas.microsoft.com/office/drawing/2014/main" id="{2419ABC4-1DF9-5D49-BA0E-2BBA50FB97B2}"/>
              </a:ext>
            </a:extLst>
          </p:cNvPr>
          <p:cNvSpPr>
            <a:spLocks noGrp="1"/>
          </p:cNvSpPr>
          <p:nvPr>
            <p:ph idx="1"/>
          </p:nvPr>
        </p:nvSpPr>
        <p:spPr>
          <a:xfrm>
            <a:off x="335360" y="655817"/>
            <a:ext cx="11449273" cy="684951"/>
          </a:xfrm>
        </p:spPr>
        <p:txBody>
          <a:bodyPr/>
          <a:lstStyle/>
          <a:p>
            <a:r>
              <a:rPr kumimoji="1" lang="zh-CN" altLang="en-US" dirty="0"/>
              <a:t>制造现场的</a:t>
            </a:r>
            <a:r>
              <a:rPr kumimoji="1" lang="ko-KR" altLang="en-US" dirty="0" err="1"/>
              <a:t>信息化</a:t>
            </a:r>
            <a:r>
              <a:rPr kumimoji="1" lang="zh-CN" altLang="en-US" dirty="0"/>
              <a:t>的目标是以</a:t>
            </a:r>
            <a:r>
              <a:rPr kumimoji="1" lang="en-US" altLang="zh-CN" dirty="0"/>
              <a:t>I</a:t>
            </a:r>
            <a:r>
              <a:rPr kumimoji="1" lang="en-US" altLang="ko-KR" dirty="0"/>
              <a:t>MES</a:t>
            </a:r>
            <a:r>
              <a:rPr kumimoji="1" lang="zh-CN" altLang="en-US" dirty="0"/>
              <a:t>为中心，阶段性应用支持各个业务单位的模块，树立制造部分基干。</a:t>
            </a:r>
            <a:endParaRPr kumimoji="1" lang="ko-KR" altLang="en-US" dirty="0"/>
          </a:p>
          <a:p>
            <a:endParaRPr kumimoji="1" lang="ko-KR" altLang="en-US" dirty="0"/>
          </a:p>
        </p:txBody>
      </p:sp>
      <p:sp>
        <p:nvSpPr>
          <p:cNvPr id="5" name="제목 2">
            <a:extLst>
              <a:ext uri="{FF2B5EF4-FFF2-40B4-BE49-F238E27FC236}">
                <a16:creationId xmlns:a16="http://schemas.microsoft.com/office/drawing/2014/main" id="{5CBB95F5-EDED-D642-8677-58DD351CA7BC}"/>
              </a:ext>
            </a:extLst>
          </p:cNvPr>
          <p:cNvSpPr>
            <a:spLocks noGrp="1"/>
          </p:cNvSpPr>
          <p:nvPr>
            <p:ph type="title"/>
          </p:nvPr>
        </p:nvSpPr>
        <p:spPr>
          <a:xfrm>
            <a:off x="695400" y="106748"/>
            <a:ext cx="11017224" cy="416847"/>
          </a:xfrm>
        </p:spPr>
        <p:txBody>
          <a:bodyPr/>
          <a:lstStyle/>
          <a:p>
            <a:r>
              <a:rPr kumimoji="1" lang="ko-KR" altLang="en-US" dirty="0" err="1"/>
              <a:t>提案范围</a:t>
            </a:r>
            <a:r>
              <a:rPr kumimoji="1" lang="ko-KR" altLang="en-US" dirty="0"/>
              <a:t> </a:t>
            </a:r>
            <a:r>
              <a:rPr kumimoji="1" lang="en-US" altLang="ko-KR" dirty="0"/>
              <a:t>: </a:t>
            </a:r>
            <a:r>
              <a:rPr kumimoji="1" lang="ko-KR" altLang="en-US" dirty="0" err="1"/>
              <a:t>智能制造信息系统</a:t>
            </a:r>
            <a:r>
              <a:rPr kumimoji="1" lang="en-US" altLang="ko-KR" dirty="0"/>
              <a:t>(MES)</a:t>
            </a:r>
            <a:endParaRPr kumimoji="1" lang="ko-KR" altLang="en-US" dirty="0"/>
          </a:p>
        </p:txBody>
      </p:sp>
      <p:sp>
        <p:nvSpPr>
          <p:cNvPr id="58" name="슬라이드 번호 개체 틀 53">
            <a:extLst>
              <a:ext uri="{FF2B5EF4-FFF2-40B4-BE49-F238E27FC236}">
                <a16:creationId xmlns:a16="http://schemas.microsoft.com/office/drawing/2014/main" id="{35E566A0-400B-7A4F-ACA7-80EF67D86559}"/>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45</a:t>
            </a:fld>
            <a:endParaRPr lang="ko-KR" altLang="en-US" dirty="0"/>
          </a:p>
        </p:txBody>
      </p:sp>
      <p:sp>
        <p:nvSpPr>
          <p:cNvPr id="79" name="직사각형 78">
            <a:extLst>
              <a:ext uri="{FF2B5EF4-FFF2-40B4-BE49-F238E27FC236}">
                <a16:creationId xmlns:a16="http://schemas.microsoft.com/office/drawing/2014/main" id="{86FC5167-4C24-DD4A-ADCE-2E9AC538473E}"/>
              </a:ext>
            </a:extLst>
          </p:cNvPr>
          <p:cNvSpPr/>
          <p:nvPr/>
        </p:nvSpPr>
        <p:spPr>
          <a:xfrm>
            <a:off x="2198688" y="3330575"/>
            <a:ext cx="4235450" cy="1931988"/>
          </a:xfrm>
          <a:prstGeom prst="rect">
            <a:avLst/>
          </a:prstGeom>
          <a:solidFill>
            <a:srgbClr val="4472C4">
              <a:lumMod val="60000"/>
              <a:lumOff val="40000"/>
            </a:srgbClr>
          </a:solidFill>
          <a:ln w="12700" cap="flat" cmpd="sng" algn="ctr">
            <a:solidFill>
              <a:sysClr val="windowText" lastClr="000000">
                <a:lumMod val="65000"/>
                <a:lumOff val="35000"/>
              </a:sysClr>
            </a:solidFill>
            <a:prstDash val="solid"/>
            <a:miter lim="800000"/>
          </a:ln>
          <a:effectLst/>
        </p:spPr>
        <p:txBody>
          <a:bodyPr lIns="108000" tIns="216000" rIns="3348000" bIns="324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ko-KR" sz="1200" b="1">
                <a:solidFill>
                  <a:srgbClr val="000000"/>
                </a:solidFill>
                <a:latin typeface="微软雅黑" panose="020B0503020204020204" pitchFamily="34" charset="-122"/>
                <a:ea typeface="微软雅黑" panose="020B0503020204020204" pitchFamily="34" charset="-122"/>
              </a:rPr>
              <a:t>X-MES </a:t>
            </a:r>
            <a:br>
              <a:rPr kumimoji="1" lang="en-US" altLang="ko-KR" sz="1200" b="1">
                <a:solidFill>
                  <a:srgbClr val="000000"/>
                </a:solidFill>
                <a:latin typeface="微软雅黑" panose="020B0503020204020204" pitchFamily="34" charset="-122"/>
                <a:ea typeface="微软雅黑" panose="020B0503020204020204" pitchFamily="34" charset="-122"/>
              </a:rPr>
            </a:br>
            <a:r>
              <a:rPr kumimoji="1" lang="ko-KR" altLang="en-US" sz="1200" b="1">
                <a:solidFill>
                  <a:srgbClr val="000000"/>
                </a:solidFill>
                <a:latin typeface="微软雅黑" panose="020B0503020204020204" pitchFamily="34" charset="-122"/>
                <a:ea typeface="微软雅黑" panose="020B0503020204020204" pitchFamily="34" charset="-122"/>
              </a:rPr>
              <a:t>生产</a:t>
            </a:r>
            <a:r>
              <a:rPr kumimoji="1" lang="zh-CN" altLang="en-US" sz="1200" b="1">
                <a:solidFill>
                  <a:srgbClr val="000000"/>
                </a:solidFill>
                <a:latin typeface="微软雅黑" panose="020B0503020204020204" pitchFamily="34" charset="-122"/>
                <a:ea typeface="微软雅黑" panose="020B0503020204020204" pitchFamily="34" charset="-122"/>
              </a:rPr>
              <a:t>综合</a:t>
            </a:r>
            <a:br>
              <a:rPr kumimoji="1" lang="en-US" altLang="zh-CN" sz="1200" b="1">
                <a:solidFill>
                  <a:srgbClr val="000000"/>
                </a:solidFill>
                <a:latin typeface="微软雅黑" panose="020B0503020204020204" pitchFamily="34" charset="-122"/>
                <a:ea typeface="微软雅黑" panose="020B0503020204020204" pitchFamily="34" charset="-122"/>
              </a:rPr>
            </a:br>
            <a:r>
              <a:rPr kumimoji="1" lang="zh-CN" altLang="en-US" sz="1200" b="1">
                <a:solidFill>
                  <a:srgbClr val="000000"/>
                </a:solidFill>
                <a:latin typeface="微软雅黑" panose="020B0503020204020204" pitchFamily="34" charset="-122"/>
                <a:ea typeface="微软雅黑" panose="020B0503020204020204" pitchFamily="34" charset="-122"/>
              </a:rPr>
              <a:t>执行管理</a:t>
            </a:r>
            <a:endParaRPr kumimoji="1" lang="ko-KR" altLang="en-US" sz="1200" b="1">
              <a:solidFill>
                <a:srgbClr val="000000"/>
              </a:solidFill>
              <a:latin typeface="微软雅黑" panose="020B0503020204020204" pitchFamily="34" charset="-122"/>
              <a:ea typeface="微软雅黑" panose="020B0503020204020204" pitchFamily="34" charset="-122"/>
            </a:endParaRPr>
          </a:p>
        </p:txBody>
      </p:sp>
      <p:sp>
        <p:nvSpPr>
          <p:cNvPr id="80" name="모서리가 둥근 직사각형 79">
            <a:extLst>
              <a:ext uri="{FF2B5EF4-FFF2-40B4-BE49-F238E27FC236}">
                <a16:creationId xmlns:a16="http://schemas.microsoft.com/office/drawing/2014/main" id="{F184B5DE-432F-E443-B514-94989E30A8CB}"/>
              </a:ext>
            </a:extLst>
          </p:cNvPr>
          <p:cNvSpPr/>
          <p:nvPr/>
        </p:nvSpPr>
        <p:spPr>
          <a:xfrm>
            <a:off x="1878013" y="1670050"/>
            <a:ext cx="1516062" cy="511175"/>
          </a:xfrm>
          <a:prstGeom prst="roundRect">
            <a:avLst/>
          </a:prstGeom>
          <a:solidFill>
            <a:sysClr val="window" lastClr="FFFFFF">
              <a:lumMod val="95000"/>
            </a:sysClr>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ko-KR" sz="1200">
                <a:solidFill>
                  <a:srgbClr val="000000"/>
                </a:solidFill>
                <a:latin typeface="微软雅黑" panose="020B0503020204020204" pitchFamily="34" charset="-122"/>
                <a:ea typeface="微软雅黑" panose="020B0503020204020204" pitchFamily="34" charset="-122"/>
              </a:rPr>
              <a:t>PLM</a:t>
            </a:r>
            <a:r>
              <a:rPr kumimoji="1" lang="ko-KR" altLang="en-US" sz="800">
                <a:solidFill>
                  <a:srgbClr val="000000"/>
                </a:solidFill>
                <a:latin typeface="微软雅黑" panose="020B0503020204020204" pitchFamily="34" charset="-122"/>
                <a:ea typeface="微软雅黑" panose="020B0503020204020204" pitchFamily="34" charset="-122"/>
              </a:rPr>
              <a:t> （</a:t>
            </a:r>
            <a:r>
              <a:rPr kumimoji="1" lang="en-US" altLang="ko-KR" sz="800">
                <a:solidFill>
                  <a:srgbClr val="000000"/>
                </a:solidFill>
                <a:latin typeface="微软雅黑" panose="020B0503020204020204" pitchFamily="34" charset="-122"/>
                <a:ea typeface="微软雅黑" panose="020B0503020204020204" pitchFamily="34" charset="-122"/>
              </a:rPr>
              <a:t>to-be</a:t>
            </a:r>
            <a:r>
              <a:rPr kumimoji="1" lang="ko-KR" altLang="en-US" sz="800">
                <a:solidFill>
                  <a:srgbClr val="000000"/>
                </a:solidFill>
                <a:latin typeface="微软雅黑" panose="020B0503020204020204" pitchFamily="34" charset="-122"/>
                <a:ea typeface="微软雅黑" panose="020B0503020204020204" pitchFamily="34" charset="-122"/>
              </a:rPr>
              <a:t>）</a:t>
            </a:r>
            <a:endParaRPr kumimoji="1" lang="en-US" altLang="ko-KR" sz="800">
              <a:solidFill>
                <a:srgbClr val="000000"/>
              </a:solidFill>
              <a:latin typeface="微软雅黑" panose="020B0503020204020204" pitchFamily="34" charset="-122"/>
              <a:ea typeface="微软雅黑" panose="020B0503020204020204" pitchFamily="34" charset="-122"/>
            </a:endParaRPr>
          </a:p>
          <a:p>
            <a:pPr algn="ctr" eaLnBrk="1" hangingPunct="1"/>
            <a:r>
              <a:rPr kumimoji="1" lang="ko-KR" altLang="en-US" sz="1200">
                <a:solidFill>
                  <a:srgbClr val="000000"/>
                </a:solidFill>
                <a:latin typeface="微软雅黑" panose="020B0503020204020204" pitchFamily="34" charset="-122"/>
                <a:ea typeface="微软雅黑" panose="020B0503020204020204" pitchFamily="34" charset="-122"/>
              </a:rPr>
              <a:t>（</a:t>
            </a:r>
            <a:r>
              <a:rPr kumimoji="1" lang="zh-CN" altLang="en-US" sz="1200">
                <a:solidFill>
                  <a:srgbClr val="000000"/>
                </a:solidFill>
                <a:latin typeface="微软雅黑" panose="020B0503020204020204" pitchFamily="34" charset="-122"/>
                <a:ea typeface="微软雅黑" panose="020B0503020204020204" pitchFamily="34" charset="-122"/>
              </a:rPr>
              <a:t>产品标准</a:t>
            </a:r>
            <a:r>
              <a:rPr kumimoji="1" lang="ko-KR" altLang="en-US" sz="1200">
                <a:solidFill>
                  <a:srgbClr val="000000"/>
                </a:solidFill>
                <a:latin typeface="微软雅黑" panose="020B0503020204020204" pitchFamily="34" charset="-122"/>
                <a:ea typeface="微软雅黑" panose="020B0503020204020204" pitchFamily="34" charset="-122"/>
              </a:rPr>
              <a:t>）</a:t>
            </a:r>
          </a:p>
        </p:txBody>
      </p:sp>
      <p:sp>
        <p:nvSpPr>
          <p:cNvPr id="81" name="모서리가 둥근 직사각형 80">
            <a:extLst>
              <a:ext uri="{FF2B5EF4-FFF2-40B4-BE49-F238E27FC236}">
                <a16:creationId xmlns:a16="http://schemas.microsoft.com/office/drawing/2014/main" id="{453118A9-0D49-2145-84DD-FDB792E74C49}"/>
              </a:ext>
            </a:extLst>
          </p:cNvPr>
          <p:cNvSpPr/>
          <p:nvPr/>
        </p:nvSpPr>
        <p:spPr>
          <a:xfrm>
            <a:off x="3621088" y="1670050"/>
            <a:ext cx="1516062" cy="766763"/>
          </a:xfrm>
          <a:prstGeom prst="roundRect">
            <a:avLst/>
          </a:prstGeom>
          <a:solidFill>
            <a:sysClr val="window" lastClr="FFFFFF">
              <a:lumMod val="95000"/>
            </a:sysClr>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ko-KR" sz="1200">
                <a:solidFill>
                  <a:srgbClr val="000000"/>
                </a:solidFill>
                <a:latin typeface="微软雅黑" panose="020B0503020204020204" pitchFamily="34" charset="-122"/>
                <a:ea typeface="微软雅黑" panose="020B0503020204020204" pitchFamily="34" charset="-122"/>
              </a:rPr>
              <a:t>ERP</a:t>
            </a:r>
          </a:p>
          <a:p>
            <a:pPr algn="ctr" eaLnBrk="1" hangingPunct="1"/>
            <a:r>
              <a:rPr kumimoji="1" lang="ko-KR" altLang="en-US" sz="1200">
                <a:solidFill>
                  <a:srgbClr val="000000"/>
                </a:solidFill>
                <a:latin typeface="微软雅黑" panose="020B0503020204020204" pitchFamily="34" charset="-122"/>
                <a:ea typeface="微软雅黑" panose="020B0503020204020204" pitchFamily="34" charset="-122"/>
              </a:rPr>
              <a:t>（生产计划</a:t>
            </a:r>
            <a:r>
              <a:rPr kumimoji="1" lang="zh-CN" altLang="en-US" sz="1200">
                <a:solidFill>
                  <a:srgbClr val="000000"/>
                </a:solidFill>
                <a:latin typeface="微软雅黑" panose="020B0503020204020204" pitchFamily="34" charset="-122"/>
                <a:ea typeface="微软雅黑" panose="020B0503020204020204" pitchFamily="34" charset="-122"/>
              </a:rPr>
              <a:t>制定</a:t>
            </a:r>
            <a:r>
              <a:rPr kumimoji="1" lang="ko-KR" altLang="en-US" sz="1200">
                <a:solidFill>
                  <a:srgbClr val="000000"/>
                </a:solidFill>
                <a:latin typeface="微软雅黑" panose="020B0503020204020204" pitchFamily="34" charset="-122"/>
                <a:ea typeface="微软雅黑" panose="020B0503020204020204" pitchFamily="34" charset="-122"/>
              </a:rPr>
              <a:t>）</a:t>
            </a:r>
          </a:p>
        </p:txBody>
      </p:sp>
      <p:sp>
        <p:nvSpPr>
          <p:cNvPr id="82" name="모서리가 둥근 직사각형 81">
            <a:extLst>
              <a:ext uri="{FF2B5EF4-FFF2-40B4-BE49-F238E27FC236}">
                <a16:creationId xmlns:a16="http://schemas.microsoft.com/office/drawing/2014/main" id="{C1989105-1494-7A4A-90A5-0A51A44AC045}"/>
              </a:ext>
            </a:extLst>
          </p:cNvPr>
          <p:cNvSpPr/>
          <p:nvPr/>
        </p:nvSpPr>
        <p:spPr>
          <a:xfrm>
            <a:off x="5364163" y="1666875"/>
            <a:ext cx="1516062" cy="509588"/>
          </a:xfrm>
          <a:prstGeom prst="roundRect">
            <a:avLst/>
          </a:prstGeom>
          <a:solidFill>
            <a:sysClr val="window" lastClr="FFFFFF">
              <a:lumMod val="95000"/>
            </a:sysClr>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ko-KR" sz="1200">
                <a:solidFill>
                  <a:srgbClr val="000000"/>
                </a:solidFill>
                <a:latin typeface="微软雅黑" panose="020B0503020204020204" pitchFamily="34" charset="-122"/>
                <a:ea typeface="微软雅黑" panose="020B0503020204020204" pitchFamily="34" charset="-122"/>
              </a:rPr>
              <a:t>SCM </a:t>
            </a:r>
            <a:r>
              <a:rPr kumimoji="1" lang="ko-KR" altLang="en-US" sz="800">
                <a:solidFill>
                  <a:srgbClr val="000000"/>
                </a:solidFill>
                <a:latin typeface="微软雅黑" panose="020B0503020204020204" pitchFamily="34" charset="-122"/>
                <a:ea typeface="微软雅黑" panose="020B0503020204020204" pitchFamily="34" charset="-122"/>
              </a:rPr>
              <a:t>（</a:t>
            </a:r>
            <a:r>
              <a:rPr kumimoji="1" lang="en-US" altLang="ko-KR" sz="800">
                <a:solidFill>
                  <a:srgbClr val="000000"/>
                </a:solidFill>
                <a:latin typeface="微软雅黑" panose="020B0503020204020204" pitchFamily="34" charset="-122"/>
                <a:ea typeface="微软雅黑" panose="020B0503020204020204" pitchFamily="34" charset="-122"/>
              </a:rPr>
              <a:t>to-be</a:t>
            </a:r>
            <a:r>
              <a:rPr kumimoji="1" lang="ko-KR" altLang="en-US" sz="800">
                <a:solidFill>
                  <a:srgbClr val="000000"/>
                </a:solidFill>
                <a:latin typeface="微软雅黑" panose="020B0503020204020204" pitchFamily="34" charset="-122"/>
                <a:ea typeface="微软雅黑" panose="020B0503020204020204" pitchFamily="34" charset="-122"/>
              </a:rPr>
              <a:t>）</a:t>
            </a:r>
            <a:endParaRPr kumimoji="1" lang="en-US" altLang="ko-KR" sz="800">
              <a:solidFill>
                <a:srgbClr val="000000"/>
              </a:solidFill>
              <a:latin typeface="微软雅黑" panose="020B0503020204020204" pitchFamily="34" charset="-122"/>
              <a:ea typeface="微软雅黑" panose="020B0503020204020204" pitchFamily="34" charset="-122"/>
            </a:endParaRPr>
          </a:p>
          <a:p>
            <a:pPr algn="ctr" eaLnBrk="1" hangingPunct="1"/>
            <a:r>
              <a:rPr kumimoji="1" lang="ko-KR" altLang="en-US" sz="1200">
                <a:solidFill>
                  <a:srgbClr val="000000"/>
                </a:solidFill>
                <a:latin typeface="微软雅黑" panose="020B0503020204020204" pitchFamily="34" charset="-122"/>
                <a:ea typeface="微软雅黑" panose="020B0503020204020204" pitchFamily="34" charset="-122"/>
              </a:rPr>
              <a:t>（企业</a:t>
            </a:r>
            <a:r>
              <a:rPr kumimoji="1" lang="zh-CN" altLang="en-US" sz="1200">
                <a:solidFill>
                  <a:srgbClr val="000000"/>
                </a:solidFill>
                <a:latin typeface="微软雅黑" panose="020B0503020204020204" pitchFamily="34" charset="-122"/>
                <a:ea typeface="微软雅黑" panose="020B0503020204020204" pitchFamily="34" charset="-122"/>
              </a:rPr>
              <a:t>级供应链</a:t>
            </a:r>
            <a:r>
              <a:rPr kumimoji="1" lang="ko-KR" altLang="en-US" sz="1200">
                <a:solidFill>
                  <a:srgbClr val="000000"/>
                </a:solidFill>
                <a:latin typeface="微软雅黑" panose="020B0503020204020204" pitchFamily="34" charset="-122"/>
                <a:ea typeface="微软雅黑" panose="020B0503020204020204" pitchFamily="34" charset="-122"/>
              </a:rPr>
              <a:t>）</a:t>
            </a:r>
          </a:p>
        </p:txBody>
      </p:sp>
      <p:sp>
        <p:nvSpPr>
          <p:cNvPr id="83" name="모서리가 둥근 직사각형 82">
            <a:extLst>
              <a:ext uri="{FF2B5EF4-FFF2-40B4-BE49-F238E27FC236}">
                <a16:creationId xmlns:a16="http://schemas.microsoft.com/office/drawing/2014/main" id="{22973BEC-73FD-1D43-A4D9-A2096F2D5FE7}"/>
              </a:ext>
            </a:extLst>
          </p:cNvPr>
          <p:cNvSpPr/>
          <p:nvPr/>
        </p:nvSpPr>
        <p:spPr>
          <a:xfrm>
            <a:off x="3175000" y="3435350"/>
            <a:ext cx="1516063" cy="639763"/>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200">
                <a:solidFill>
                  <a:srgbClr val="000000"/>
                </a:solidFill>
                <a:latin typeface="微软雅黑" panose="020B0503020204020204" pitchFamily="34" charset="-122"/>
                <a:ea typeface="微软雅黑" panose="020B0503020204020204" pitchFamily="34" charset="-122"/>
              </a:rPr>
              <a:t>生产指令 （</a:t>
            </a:r>
            <a:r>
              <a:rPr kumimoji="1" lang="en-US" altLang="ko-KR" sz="1200">
                <a:solidFill>
                  <a:srgbClr val="000000"/>
                </a:solidFill>
                <a:latin typeface="微软雅黑" panose="020B0503020204020204" pitchFamily="34" charset="-122"/>
                <a:ea typeface="微软雅黑" panose="020B0503020204020204" pitchFamily="34" charset="-122"/>
              </a:rPr>
              <a:t>ORD</a:t>
            </a:r>
            <a:r>
              <a:rPr kumimoji="1" lang="ko-KR" altLang="en-US" sz="1200">
                <a:solidFill>
                  <a:srgbClr val="000000"/>
                </a:solidFill>
                <a:latin typeface="微软雅黑" panose="020B0503020204020204" pitchFamily="34" charset="-122"/>
                <a:ea typeface="微软雅黑" panose="020B0503020204020204" pitchFamily="34" charset="-122"/>
              </a:rPr>
              <a:t>）</a:t>
            </a:r>
          </a:p>
        </p:txBody>
      </p:sp>
      <p:sp>
        <p:nvSpPr>
          <p:cNvPr id="84" name="모서리가 둥근 직사각형 83">
            <a:extLst>
              <a:ext uri="{FF2B5EF4-FFF2-40B4-BE49-F238E27FC236}">
                <a16:creationId xmlns:a16="http://schemas.microsoft.com/office/drawing/2014/main" id="{9B631AC3-2B5F-744D-BC1A-C903A9747F07}"/>
              </a:ext>
            </a:extLst>
          </p:cNvPr>
          <p:cNvSpPr/>
          <p:nvPr/>
        </p:nvSpPr>
        <p:spPr>
          <a:xfrm>
            <a:off x="611188" y="3330575"/>
            <a:ext cx="1360487" cy="1931988"/>
          </a:xfrm>
          <a:prstGeom prst="roundRect">
            <a:avLst>
              <a:gd name="adj" fmla="val 6259"/>
            </a:avLst>
          </a:prstGeom>
          <a:solidFill>
            <a:schemeClr val="bg1">
              <a:lumMod val="75000"/>
            </a:schemeClr>
          </a:solidFill>
          <a:ln w="12700" cap="flat" cmpd="sng" algn="ctr">
            <a:solidFill>
              <a:sysClr val="windowText" lastClr="000000">
                <a:lumMod val="65000"/>
                <a:lumOff val="35000"/>
              </a:sysClr>
            </a:solidFill>
            <a:prstDash val="solid"/>
            <a:miter lim="800000"/>
          </a:ln>
          <a:effectLst/>
        </p:spPr>
        <p:txBody>
          <a:bodyPr lIns="0" tIns="0" rIns="0" bIns="0"/>
          <a:lstStyle/>
          <a:p>
            <a:pPr algn="ctr" eaLnBrk="1" fontAlgn="auto" hangingPunct="1">
              <a:spcBef>
                <a:spcPts val="0"/>
              </a:spcBef>
              <a:spcAft>
                <a:spcPts val="0"/>
              </a:spcAft>
              <a:defRPr/>
            </a:pPr>
            <a:r>
              <a:rPr kumimoji="1" lang="en-US" altLang="ko-KR" sz="1200" b="1"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WMS </a:t>
            </a:r>
          </a:p>
          <a:p>
            <a:pPr algn="ctr" eaLnBrk="1" fontAlgn="auto" hangingPunct="1">
              <a:spcBef>
                <a:spcPts val="0"/>
              </a:spcBef>
              <a:spcAft>
                <a:spcPts val="0"/>
              </a:spcAft>
              <a:defRPr/>
            </a:pPr>
            <a:r>
              <a:rPr kumimoji="1" lang="en-US" altLang="ko-KR" sz="1200" b="1"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200" b="1" kern="0"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物料半成品成品的</a:t>
            </a:r>
            <a:br>
              <a:rPr kumimoji="1" lang="en-US" altLang="ko-KR" sz="1200" b="1"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sz="1200" b="1" kern="0"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仓库</a:t>
            </a:r>
            <a:r>
              <a:rPr kumimoji="1" lang="zh-CN" altLang="en-US" sz="1200" b="1"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管理</a:t>
            </a:r>
            <a:r>
              <a:rPr kumimoji="1" lang="en-US" altLang="ko-KR" sz="1200" b="1"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85" name="모서리가 둥근 직사각형 84">
            <a:extLst>
              <a:ext uri="{FF2B5EF4-FFF2-40B4-BE49-F238E27FC236}">
                <a16:creationId xmlns:a16="http://schemas.microsoft.com/office/drawing/2014/main" id="{A06299F2-3C18-2B46-AC46-2B49A7942E32}"/>
              </a:ext>
            </a:extLst>
          </p:cNvPr>
          <p:cNvSpPr/>
          <p:nvPr/>
        </p:nvSpPr>
        <p:spPr>
          <a:xfrm>
            <a:off x="3008313" y="4217988"/>
            <a:ext cx="1682750" cy="990600"/>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200">
                <a:solidFill>
                  <a:srgbClr val="000000"/>
                </a:solidFill>
                <a:latin typeface="微软雅黑" panose="020B0503020204020204" pitchFamily="34" charset="-122"/>
                <a:ea typeface="微软雅黑" panose="020B0503020204020204" pitchFamily="34" charset="-122"/>
              </a:rPr>
              <a:t>生产运营</a:t>
            </a:r>
            <a:r>
              <a:rPr kumimoji="1" lang="en-US" altLang="zh-CN" sz="1200">
                <a:solidFill>
                  <a:srgbClr val="000000"/>
                </a:solidFill>
                <a:latin typeface="微软雅黑" panose="020B0503020204020204" pitchFamily="34" charset="-122"/>
                <a:ea typeface="微软雅黑" panose="020B0503020204020204" pitchFamily="34" charset="-122"/>
              </a:rPr>
              <a:t>(PM)</a:t>
            </a:r>
            <a:endParaRPr kumimoji="1" lang="zh-CN" altLang="en-US" sz="1200">
              <a:solidFill>
                <a:srgbClr val="000000"/>
              </a:solidFill>
              <a:latin typeface="微软雅黑" panose="020B0503020204020204" pitchFamily="34" charset="-122"/>
              <a:ea typeface="微软雅黑" panose="020B0503020204020204" pitchFamily="34" charset="-122"/>
            </a:endParaRPr>
          </a:p>
        </p:txBody>
      </p:sp>
      <p:sp>
        <p:nvSpPr>
          <p:cNvPr id="86" name="모서리가 둥근 직사각형 85">
            <a:extLst>
              <a:ext uri="{FF2B5EF4-FFF2-40B4-BE49-F238E27FC236}">
                <a16:creationId xmlns:a16="http://schemas.microsoft.com/office/drawing/2014/main" id="{C3A83140-4B79-0945-ACD6-E0A6792C76AA}"/>
              </a:ext>
            </a:extLst>
          </p:cNvPr>
          <p:cNvSpPr/>
          <p:nvPr/>
        </p:nvSpPr>
        <p:spPr>
          <a:xfrm>
            <a:off x="4799013" y="3430588"/>
            <a:ext cx="1516062" cy="427037"/>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p>
            <a:pPr algn="ctr" eaLnBrk="1" fontAlgn="auto" hangingPunct="1">
              <a:spcBef>
                <a:spcPts val="0"/>
              </a:spcBef>
              <a:spcAft>
                <a:spcPts val="0"/>
              </a:spcAft>
              <a:defRPr/>
            </a:pPr>
            <a:r>
              <a:rPr kumimoji="1" lang="en-US" altLang="ko-KR" sz="1200" kern="0" dirty="0">
                <a:solidFill>
                  <a:prstClr val="black"/>
                </a:solidFill>
                <a:latin typeface="微软雅黑" panose="020B0503020204020204" pitchFamily="34" charset="-122"/>
                <a:ea typeface="微软雅黑" panose="020B0503020204020204" pitchFamily="34" charset="-122"/>
              </a:rPr>
              <a:t>X-Monitoring</a:t>
            </a:r>
          </a:p>
          <a:p>
            <a:pPr algn="ctr" eaLnBrk="1" fontAlgn="auto" hangingPunct="1">
              <a:spcBef>
                <a:spcPts val="0"/>
              </a:spcBef>
              <a:spcAft>
                <a:spcPts val="0"/>
              </a:spcAft>
              <a:defRPr/>
            </a:pPr>
            <a:r>
              <a:rPr kumimoji="1" lang="ko-KR" altLang="en-US" sz="1200" kern="0" dirty="0" err="1">
                <a:solidFill>
                  <a:prstClr val="black"/>
                </a:solidFill>
                <a:latin typeface="微软雅黑" panose="020B0503020204020204" pitchFamily="34" charset="-122"/>
                <a:ea typeface="微软雅黑" panose="020B0503020204020204" pitchFamily="34" charset="-122"/>
              </a:rPr>
              <a:t>看板</a:t>
            </a:r>
            <a:endParaRPr kumimoji="1" lang="ko-KR" altLang="en-US" sz="1200" kern="0" dirty="0">
              <a:solidFill>
                <a:prstClr val="black"/>
              </a:solidFill>
              <a:latin typeface="微软雅黑" panose="020B0503020204020204" pitchFamily="34" charset="-122"/>
              <a:ea typeface="微软雅黑" panose="020B0503020204020204" pitchFamily="34" charset="-122"/>
            </a:endParaRPr>
          </a:p>
        </p:txBody>
      </p:sp>
      <p:sp>
        <p:nvSpPr>
          <p:cNvPr id="87" name="모서리가 둥근 직사각형 86">
            <a:extLst>
              <a:ext uri="{FF2B5EF4-FFF2-40B4-BE49-F238E27FC236}">
                <a16:creationId xmlns:a16="http://schemas.microsoft.com/office/drawing/2014/main" id="{B21C0FDE-42EC-3E42-B38A-2AFC836BE4B0}"/>
              </a:ext>
            </a:extLst>
          </p:cNvPr>
          <p:cNvSpPr/>
          <p:nvPr/>
        </p:nvSpPr>
        <p:spPr>
          <a:xfrm>
            <a:off x="4799013" y="4300538"/>
            <a:ext cx="1516062" cy="906462"/>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200">
                <a:solidFill>
                  <a:srgbClr val="000000"/>
                </a:solidFill>
                <a:latin typeface="微软雅黑" panose="020B0503020204020204" pitchFamily="34" charset="-122"/>
                <a:ea typeface="微软雅黑" panose="020B0503020204020204" pitchFamily="34" charset="-122"/>
              </a:rPr>
              <a:t>设备管理（</a:t>
            </a:r>
            <a:r>
              <a:rPr kumimoji="1" lang="en-US" altLang="ko-KR" sz="1200">
                <a:solidFill>
                  <a:srgbClr val="000000"/>
                </a:solidFill>
                <a:latin typeface="微软雅黑" panose="020B0503020204020204" pitchFamily="34" charset="-122"/>
                <a:ea typeface="微软雅黑" panose="020B0503020204020204" pitchFamily="34" charset="-122"/>
              </a:rPr>
              <a:t>EM</a:t>
            </a:r>
            <a:r>
              <a:rPr kumimoji="1" lang="ko-KR" altLang="en-US" sz="1200">
                <a:solidFill>
                  <a:srgbClr val="000000"/>
                </a:solidFill>
                <a:latin typeface="微软雅黑" panose="020B0503020204020204" pitchFamily="34" charset="-122"/>
                <a:ea typeface="微软雅黑" panose="020B0503020204020204" pitchFamily="34" charset="-122"/>
              </a:rPr>
              <a:t>）</a:t>
            </a:r>
          </a:p>
        </p:txBody>
      </p:sp>
      <p:sp>
        <p:nvSpPr>
          <p:cNvPr id="88" name="모서리가 둥근 직사각형 87">
            <a:extLst>
              <a:ext uri="{FF2B5EF4-FFF2-40B4-BE49-F238E27FC236}">
                <a16:creationId xmlns:a16="http://schemas.microsoft.com/office/drawing/2014/main" id="{A301358B-D657-144D-BA13-436016780F26}"/>
              </a:ext>
            </a:extLst>
          </p:cNvPr>
          <p:cNvSpPr/>
          <p:nvPr/>
        </p:nvSpPr>
        <p:spPr>
          <a:xfrm>
            <a:off x="3390900" y="2322513"/>
            <a:ext cx="1970088" cy="523875"/>
          </a:xfrm>
          <a:prstGeom prst="roundRect">
            <a:avLst/>
          </a:prstGeom>
          <a:solidFill>
            <a:sysClr val="window" lastClr="FFFFFF">
              <a:lumMod val="85000"/>
            </a:sysClr>
          </a:solidFill>
          <a:ln w="12700" cap="flat" cmpd="sng" algn="ctr">
            <a:solidFill>
              <a:sysClr val="windowText" lastClr="000000">
                <a:lumMod val="65000"/>
                <a:lumOff val="35000"/>
              </a:sysClr>
            </a:solidFill>
            <a:prstDash val="solid"/>
            <a:miter lim="800000"/>
          </a:ln>
          <a:effectLst/>
        </p:spPr>
        <p:txBody>
          <a:bodyPr lIns="0" tIns="0" rIns="0" bIns="0" anchor="ctr"/>
          <a:lstStyle/>
          <a:p>
            <a:pPr algn="ctr" eaLnBrk="1" fontAlgn="auto" hangingPunct="1">
              <a:spcBef>
                <a:spcPts val="0"/>
              </a:spcBef>
              <a:spcAft>
                <a:spcPts val="0"/>
              </a:spcAft>
              <a:defRPr/>
            </a:pPr>
            <a:r>
              <a:rPr kumimoji="1" lang="en-US" altLang="ko-KR" sz="12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APS </a:t>
            </a:r>
            <a:r>
              <a:rPr kumimoji="1" lang="ko-KR" altLang="en-US"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ko-KR"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to-be</a:t>
            </a:r>
            <a:r>
              <a:rPr kumimoji="1" lang="ko-KR" altLang="en-US"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ko-KR"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fontAlgn="auto" hangingPunct="1">
              <a:spcBef>
                <a:spcPts val="0"/>
              </a:spcBef>
              <a:spcAft>
                <a:spcPts val="0"/>
              </a:spcAft>
              <a:defRPr/>
            </a:pPr>
            <a:r>
              <a:rPr kumimoji="1" lang="ko-KR" altLang="en-US" sz="12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ko-KR" sz="12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Real Time Scheduling</a:t>
            </a:r>
            <a:r>
              <a:rPr kumimoji="1" lang="ko-KR" altLang="en-US" sz="12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89" name="Freeform 820">
            <a:extLst>
              <a:ext uri="{FF2B5EF4-FFF2-40B4-BE49-F238E27FC236}">
                <a16:creationId xmlns:a16="http://schemas.microsoft.com/office/drawing/2014/main" id="{05C7045C-FA0A-8345-AAA1-2E13EA4FCFE0}"/>
              </a:ext>
            </a:extLst>
          </p:cNvPr>
          <p:cNvSpPr/>
          <p:nvPr/>
        </p:nvSpPr>
        <p:spPr bwMode="auto">
          <a:xfrm>
            <a:off x="2226089" y="5842336"/>
            <a:ext cx="571498" cy="314325"/>
          </a:xfrm>
          <a:custGeom>
            <a:avLst/>
            <a:gdLst>
              <a:gd name="T0" fmla="*/ 0 w 3671"/>
              <a:gd name="T1" fmla="*/ 0 h 1499"/>
              <a:gd name="T2" fmla="*/ 0 w 3671"/>
              <a:gd name="T3" fmla="*/ 2147483647 h 1499"/>
              <a:gd name="T4" fmla="*/ 2147483647 w 3671"/>
              <a:gd name="T5" fmla="*/ 2147483647 h 1499"/>
              <a:gd name="T6" fmla="*/ 2147483647 w 3671"/>
              <a:gd name="T7" fmla="*/ 2147483647 h 1499"/>
              <a:gd name="T8" fmla="*/ 2147483647 w 3671"/>
              <a:gd name="T9" fmla="*/ 0 h 1499"/>
              <a:gd name="T10" fmla="*/ 2147483647 w 3671"/>
              <a:gd name="T11" fmla="*/ 2147483647 h 1499"/>
              <a:gd name="T12" fmla="*/ 2147483647 w 3671"/>
              <a:gd name="T13" fmla="*/ 0 h 1499"/>
              <a:gd name="T14" fmla="*/ 2147483647 w 3671"/>
              <a:gd name="T15" fmla="*/ 2147483647 h 1499"/>
              <a:gd name="T16" fmla="*/ 0 w 3671"/>
              <a:gd name="T17" fmla="*/ 0 h 14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71"/>
              <a:gd name="T28" fmla="*/ 0 h 1499"/>
              <a:gd name="T29" fmla="*/ 3671 w 3671"/>
              <a:gd name="T30" fmla="*/ 1499 h 14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71" h="1499">
                <a:moveTo>
                  <a:pt x="0" y="0"/>
                </a:moveTo>
                <a:lnTo>
                  <a:pt x="0" y="1499"/>
                </a:lnTo>
                <a:lnTo>
                  <a:pt x="3671" y="1499"/>
                </a:lnTo>
                <a:lnTo>
                  <a:pt x="3671" y="360"/>
                </a:lnTo>
                <a:lnTo>
                  <a:pt x="2380" y="0"/>
                </a:lnTo>
                <a:lnTo>
                  <a:pt x="2380" y="340"/>
                </a:lnTo>
                <a:lnTo>
                  <a:pt x="1103" y="0"/>
                </a:lnTo>
                <a:lnTo>
                  <a:pt x="1103" y="333"/>
                </a:lnTo>
                <a:lnTo>
                  <a:pt x="0" y="0"/>
                </a:lnTo>
                <a:close/>
              </a:path>
            </a:pathLst>
          </a:custGeom>
          <a:blipFill dpi="0" rotWithShape="1">
            <a:blip r:embed="rId2" cstate="email"/>
            <a:srcRect/>
            <a:stretch>
              <a:fillRect/>
            </a:stretch>
          </a:blipFill>
          <a:ln w="9525">
            <a:miter lim="800000"/>
          </a:ln>
          <a:scene3d>
            <a:camera prst="legacyPerspectiveTopRight"/>
            <a:lightRig rig="legacyFlat3" dir="b"/>
          </a:scene3d>
          <a:sp3d extrusionH="887400" prstMaterial="legacyMatte">
            <a:bevelT w="13500" h="13500" prst="angle"/>
            <a:bevelB w="13500" h="13500" prst="angle"/>
            <a:extrusionClr>
              <a:srgbClr val="CCFFFF"/>
            </a:extrusionClr>
          </a:sp3d>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65000"/>
              </a:lnSpc>
              <a:defRPr/>
            </a:pPr>
            <a:r>
              <a:rPr kumimoji="1" lang="ko-KR" altLang="en-US" sz="800" b="1" kern="0" spc="50" dirty="0" err="1">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铅粉</a:t>
            </a:r>
            <a:r>
              <a:rPr kumimoji="1" lang="en-US" altLang="zh-CN" sz="800" b="1" kern="0" spc="5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a:t>
            </a:r>
            <a:br>
              <a:rPr kumimoji="1" lang="en-US" altLang="zh-CN" sz="800" b="1" kern="0" spc="5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br>
            <a:r>
              <a:rPr kumimoji="1" lang="ko-KR" altLang="en-US" sz="800" b="1" kern="0" spc="50" dirty="0" err="1">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拉网</a:t>
            </a:r>
            <a:endParaRPr kumimoji="1" lang="ko-KR" altLang="en-US" sz="800" b="1" kern="0" spc="5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endParaRPr>
          </a:p>
        </p:txBody>
      </p:sp>
      <p:sp>
        <p:nvSpPr>
          <p:cNvPr id="90" name="Freeform 820">
            <a:extLst>
              <a:ext uri="{FF2B5EF4-FFF2-40B4-BE49-F238E27FC236}">
                <a16:creationId xmlns:a16="http://schemas.microsoft.com/office/drawing/2014/main" id="{4EA223C2-BA5D-5345-87DE-3D3A6A250F46}"/>
              </a:ext>
            </a:extLst>
          </p:cNvPr>
          <p:cNvSpPr/>
          <p:nvPr/>
        </p:nvSpPr>
        <p:spPr bwMode="auto">
          <a:xfrm>
            <a:off x="3106039" y="5838185"/>
            <a:ext cx="571498" cy="314325"/>
          </a:xfrm>
          <a:custGeom>
            <a:avLst/>
            <a:gdLst>
              <a:gd name="T0" fmla="*/ 0 w 3671"/>
              <a:gd name="T1" fmla="*/ 0 h 1499"/>
              <a:gd name="T2" fmla="*/ 0 w 3671"/>
              <a:gd name="T3" fmla="*/ 2147483647 h 1499"/>
              <a:gd name="T4" fmla="*/ 2147483647 w 3671"/>
              <a:gd name="T5" fmla="*/ 2147483647 h 1499"/>
              <a:gd name="T6" fmla="*/ 2147483647 w 3671"/>
              <a:gd name="T7" fmla="*/ 2147483647 h 1499"/>
              <a:gd name="T8" fmla="*/ 2147483647 w 3671"/>
              <a:gd name="T9" fmla="*/ 0 h 1499"/>
              <a:gd name="T10" fmla="*/ 2147483647 w 3671"/>
              <a:gd name="T11" fmla="*/ 2147483647 h 1499"/>
              <a:gd name="T12" fmla="*/ 2147483647 w 3671"/>
              <a:gd name="T13" fmla="*/ 0 h 1499"/>
              <a:gd name="T14" fmla="*/ 2147483647 w 3671"/>
              <a:gd name="T15" fmla="*/ 2147483647 h 1499"/>
              <a:gd name="T16" fmla="*/ 0 w 3671"/>
              <a:gd name="T17" fmla="*/ 0 h 14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71"/>
              <a:gd name="T28" fmla="*/ 0 h 1499"/>
              <a:gd name="T29" fmla="*/ 3671 w 3671"/>
              <a:gd name="T30" fmla="*/ 1499 h 14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71" h="1499">
                <a:moveTo>
                  <a:pt x="0" y="0"/>
                </a:moveTo>
                <a:lnTo>
                  <a:pt x="0" y="1499"/>
                </a:lnTo>
                <a:lnTo>
                  <a:pt x="3671" y="1499"/>
                </a:lnTo>
                <a:lnTo>
                  <a:pt x="3671" y="360"/>
                </a:lnTo>
                <a:lnTo>
                  <a:pt x="2380" y="0"/>
                </a:lnTo>
                <a:lnTo>
                  <a:pt x="2380" y="340"/>
                </a:lnTo>
                <a:lnTo>
                  <a:pt x="1103" y="0"/>
                </a:lnTo>
                <a:lnTo>
                  <a:pt x="1103" y="333"/>
                </a:lnTo>
                <a:lnTo>
                  <a:pt x="0" y="0"/>
                </a:lnTo>
                <a:close/>
              </a:path>
            </a:pathLst>
          </a:custGeom>
          <a:blipFill dpi="0" rotWithShape="1">
            <a:blip r:embed="rId2" cstate="email"/>
            <a:srcRect/>
            <a:stretch>
              <a:fillRect/>
            </a:stretch>
          </a:blipFill>
          <a:ln w="9525">
            <a:miter lim="800000"/>
          </a:ln>
          <a:scene3d>
            <a:camera prst="legacyPerspectiveTopRight"/>
            <a:lightRig rig="legacyFlat3" dir="b"/>
          </a:scene3d>
          <a:sp3d extrusionH="887400" prstMaterial="legacyMatte">
            <a:bevelT w="13500" h="13500" prst="angle"/>
            <a:bevelB w="13500" h="13500" prst="angle"/>
            <a:extrusionClr>
              <a:srgbClr val="CCFFFF"/>
            </a:extrusionClr>
          </a:sp3d>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65000"/>
              </a:lnSpc>
              <a:defRPr/>
            </a:pPr>
            <a:r>
              <a:rPr kumimoji="1" lang="ko-KR" altLang="en-US" sz="800" b="1" kern="0" spc="50" dirty="0" err="1">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涂片</a:t>
            </a:r>
            <a:endParaRPr kumimoji="1" lang="ko-KR" altLang="en-US" sz="800" b="1" kern="0" spc="5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endParaRPr>
          </a:p>
        </p:txBody>
      </p:sp>
      <p:sp>
        <p:nvSpPr>
          <p:cNvPr id="91" name="왼쪽/오른쪽 화살표 설명선 90">
            <a:extLst>
              <a:ext uri="{FF2B5EF4-FFF2-40B4-BE49-F238E27FC236}">
                <a16:creationId xmlns:a16="http://schemas.microsoft.com/office/drawing/2014/main" id="{CD9D6E8A-CA0E-844F-8013-BF9F4958A036}"/>
              </a:ext>
            </a:extLst>
          </p:cNvPr>
          <p:cNvSpPr/>
          <p:nvPr/>
        </p:nvSpPr>
        <p:spPr>
          <a:xfrm rot="16200000">
            <a:off x="4945857" y="2586831"/>
            <a:ext cx="393700" cy="5799137"/>
          </a:xfrm>
          <a:prstGeom prst="leftRightArrowCallout">
            <a:avLst>
              <a:gd name="adj1" fmla="val 29545"/>
              <a:gd name="adj2" fmla="val 25000"/>
              <a:gd name="adj3" fmla="val 22727"/>
              <a:gd name="adj4" fmla="val 13636"/>
            </a:avLst>
          </a:prstGeom>
          <a:solidFill>
            <a:srgbClr val="5B9BD5">
              <a:lumMod val="40000"/>
              <a:lumOff val="60000"/>
            </a:srgbClr>
          </a:solidFill>
          <a:ln w="12700" cap="flat" cmpd="sng" algn="ctr">
            <a:noFill/>
            <a:prstDash val="solid"/>
            <a:miter lim="800000"/>
          </a:ln>
          <a:effectLst/>
        </p:spPr>
        <p:txBody>
          <a:bodyPr lIns="0" tIns="0" rIns="0" bIns="0" anchor="ctr"/>
          <a:lstStyle/>
          <a:p>
            <a:pPr algn="ctr" eaLnBrk="1" fontAlgn="auto" hangingPunct="1">
              <a:spcBef>
                <a:spcPts val="0"/>
              </a:spcBef>
              <a:spcAft>
                <a:spcPts val="0"/>
              </a:spcAft>
              <a:defRPr/>
            </a:pPr>
            <a:endParaRPr kumimoji="1" lang="ko-KR" altLang="en-US" sz="1200" kern="0">
              <a:solidFill>
                <a:prstClr val="black"/>
              </a:solidFill>
              <a:latin typeface="微软雅黑" panose="020B0503020204020204" pitchFamily="34" charset="-122"/>
              <a:ea typeface="微软雅黑" panose="020B0503020204020204" pitchFamily="34" charset="-122"/>
            </a:endParaRPr>
          </a:p>
        </p:txBody>
      </p:sp>
      <p:sp>
        <p:nvSpPr>
          <p:cNvPr id="92" name="왼쪽/오른쪽 화살표 설명선 91">
            <a:extLst>
              <a:ext uri="{FF2B5EF4-FFF2-40B4-BE49-F238E27FC236}">
                <a16:creationId xmlns:a16="http://schemas.microsoft.com/office/drawing/2014/main" id="{ABAAC9EB-DE96-A144-9D52-B4CB0CDDEC8A}"/>
              </a:ext>
            </a:extLst>
          </p:cNvPr>
          <p:cNvSpPr/>
          <p:nvPr/>
        </p:nvSpPr>
        <p:spPr>
          <a:xfrm rot="16200000">
            <a:off x="4256088" y="1039812"/>
            <a:ext cx="401638" cy="4125913"/>
          </a:xfrm>
          <a:prstGeom prst="leftRightArrowCallout">
            <a:avLst>
              <a:gd name="adj1" fmla="val 29545"/>
              <a:gd name="adj2" fmla="val 25000"/>
              <a:gd name="adj3" fmla="val 22727"/>
              <a:gd name="adj4" fmla="val 13636"/>
            </a:avLst>
          </a:prstGeom>
          <a:solidFill>
            <a:srgbClr val="5B9BD5">
              <a:lumMod val="40000"/>
              <a:lumOff val="60000"/>
            </a:srgbClr>
          </a:solidFill>
          <a:ln w="12700" cap="flat" cmpd="sng" algn="ctr">
            <a:noFill/>
            <a:prstDash val="solid"/>
            <a:miter lim="800000"/>
          </a:ln>
          <a:effectLst/>
        </p:spPr>
        <p:txBody>
          <a:bodyPr lIns="0" tIns="0" rIns="0" bIns="0" anchor="ctr"/>
          <a:lstStyle/>
          <a:p>
            <a:pPr algn="ctr" eaLnBrk="1" fontAlgn="auto" hangingPunct="1">
              <a:spcBef>
                <a:spcPts val="0"/>
              </a:spcBef>
              <a:spcAft>
                <a:spcPts val="0"/>
              </a:spcAft>
              <a:defRPr/>
            </a:pPr>
            <a:endParaRPr kumimoji="1" lang="ko-KR" altLang="en-US" sz="1200" kern="0">
              <a:solidFill>
                <a:prstClr val="black"/>
              </a:solidFill>
              <a:latin typeface="微软雅黑" panose="020B0503020204020204" pitchFamily="34" charset="-122"/>
              <a:ea typeface="微软雅黑" panose="020B0503020204020204" pitchFamily="34" charset="-122"/>
            </a:endParaRPr>
          </a:p>
        </p:txBody>
      </p:sp>
      <p:sp>
        <p:nvSpPr>
          <p:cNvPr id="93" name="모서리가 둥근 직사각형 92">
            <a:extLst>
              <a:ext uri="{FF2B5EF4-FFF2-40B4-BE49-F238E27FC236}">
                <a16:creationId xmlns:a16="http://schemas.microsoft.com/office/drawing/2014/main" id="{A1F715EB-2962-D942-86BA-8CFFFF8BD30D}"/>
              </a:ext>
            </a:extLst>
          </p:cNvPr>
          <p:cNvSpPr/>
          <p:nvPr/>
        </p:nvSpPr>
        <p:spPr>
          <a:xfrm>
            <a:off x="2279650" y="4264025"/>
            <a:ext cx="660400" cy="869950"/>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000">
                <a:solidFill>
                  <a:srgbClr val="000000"/>
                </a:solidFill>
                <a:latin typeface="微软雅黑" panose="020B0503020204020204" pitchFamily="34" charset="-122"/>
                <a:ea typeface="微软雅黑" panose="020B0503020204020204" pitchFamily="34" charset="-122"/>
              </a:rPr>
              <a:t>物料接收</a:t>
            </a:r>
            <a:endParaRPr kumimoji="1" lang="en-US" altLang="ko-KR" sz="1000">
              <a:solidFill>
                <a:srgbClr val="000000"/>
              </a:solidFill>
              <a:latin typeface="微软雅黑" panose="020B0503020204020204" pitchFamily="34" charset="-122"/>
              <a:ea typeface="微软雅黑" panose="020B0503020204020204" pitchFamily="34" charset="-122"/>
            </a:endParaRPr>
          </a:p>
          <a:p>
            <a:pPr algn="ctr" eaLnBrk="1" hangingPunct="1"/>
            <a:r>
              <a:rPr kumimoji="1" lang="ko-KR" altLang="en-US" sz="1000">
                <a:solidFill>
                  <a:srgbClr val="000000"/>
                </a:solidFill>
                <a:latin typeface="微软雅黑" panose="020B0503020204020204" pitchFamily="34" charset="-122"/>
                <a:ea typeface="微软雅黑" panose="020B0503020204020204" pitchFamily="34" charset="-122"/>
              </a:rPr>
              <a:t>补料</a:t>
            </a:r>
            <a:r>
              <a:rPr kumimoji="1" lang="en-US" altLang="x-none" sz="1000">
                <a:solidFill>
                  <a:srgbClr val="000000"/>
                </a:solidFill>
                <a:latin typeface="微软雅黑" panose="020B0503020204020204" pitchFamily="34" charset="-122"/>
                <a:ea typeface="微软雅黑" panose="020B0503020204020204" pitchFamily="34" charset="-122"/>
              </a:rPr>
              <a:t>/</a:t>
            </a:r>
            <a:r>
              <a:rPr kumimoji="1" lang="ko-KR" altLang="en-US" sz="1000">
                <a:solidFill>
                  <a:srgbClr val="000000"/>
                </a:solidFill>
                <a:latin typeface="微软雅黑" panose="020B0503020204020204" pitchFamily="34" charset="-122"/>
                <a:ea typeface="微软雅黑" panose="020B0503020204020204" pitchFamily="34" charset="-122"/>
              </a:rPr>
              <a:t>退料</a:t>
            </a:r>
            <a:endParaRPr kumimoji="1" lang="en-US" altLang="ko-KR" sz="1000">
              <a:solidFill>
                <a:srgbClr val="000000"/>
              </a:solidFill>
              <a:latin typeface="微软雅黑" panose="020B0503020204020204" pitchFamily="34" charset="-122"/>
              <a:ea typeface="微软雅黑" panose="020B0503020204020204" pitchFamily="34" charset="-122"/>
            </a:endParaRPr>
          </a:p>
          <a:p>
            <a:pPr algn="ctr" eaLnBrk="1" hangingPunct="1"/>
            <a:r>
              <a:rPr kumimoji="1" lang="en-US" altLang="ko-KR" sz="1000">
                <a:solidFill>
                  <a:srgbClr val="000000"/>
                </a:solidFill>
                <a:latin typeface="微软雅黑" panose="020B0503020204020204" pitchFamily="34" charset="-122"/>
                <a:ea typeface="微软雅黑" panose="020B0503020204020204" pitchFamily="34" charset="-122"/>
              </a:rPr>
              <a:t>/</a:t>
            </a:r>
            <a:r>
              <a:rPr kumimoji="1" lang="ko-KR" altLang="en-US" sz="1000">
                <a:solidFill>
                  <a:srgbClr val="000000"/>
                </a:solidFill>
                <a:latin typeface="微软雅黑" panose="020B0503020204020204" pitchFamily="34" charset="-122"/>
                <a:ea typeface="微软雅黑" panose="020B0503020204020204" pitchFamily="34" charset="-122"/>
              </a:rPr>
              <a:t>消耗报告</a:t>
            </a:r>
            <a:endParaRPr kumimoji="1" lang="en-US" altLang="ko-KR" sz="1000">
              <a:solidFill>
                <a:srgbClr val="000000"/>
              </a:solidFill>
              <a:latin typeface="微软雅黑" panose="020B0503020204020204" pitchFamily="34" charset="-122"/>
              <a:ea typeface="微软雅黑" panose="020B0503020204020204" pitchFamily="34" charset="-122"/>
            </a:endParaRPr>
          </a:p>
        </p:txBody>
      </p:sp>
      <p:sp>
        <p:nvSpPr>
          <p:cNvPr id="94" name="모서리가 둥근 직사각형 93">
            <a:extLst>
              <a:ext uri="{FF2B5EF4-FFF2-40B4-BE49-F238E27FC236}">
                <a16:creationId xmlns:a16="http://schemas.microsoft.com/office/drawing/2014/main" id="{7631A717-CF07-E840-BB4E-4A0133B4A732}"/>
              </a:ext>
            </a:extLst>
          </p:cNvPr>
          <p:cNvSpPr/>
          <p:nvPr/>
        </p:nvSpPr>
        <p:spPr>
          <a:xfrm>
            <a:off x="3036888" y="4581525"/>
            <a:ext cx="660400" cy="538163"/>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p>
            <a:pPr algn="ctr" eaLnBrk="1" fontAlgn="auto" hangingPunct="1">
              <a:spcBef>
                <a:spcPts val="0"/>
              </a:spcBef>
              <a:spcAft>
                <a:spcPts val="0"/>
              </a:spcAft>
              <a:defRPr/>
            </a:pPr>
            <a:r>
              <a:rPr kumimoji="1" lang="en-US" altLang="ko-KR" sz="105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WIP </a:t>
            </a:r>
            <a:br>
              <a:rPr kumimoji="1" lang="en-US" altLang="ko-KR" sz="1050" kern="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sz="1050" kern="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追溯管理</a:t>
            </a:r>
            <a:endParaRPr kumimoji="1" lang="ko-KR" altLang="en-US" sz="105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모서리가 둥근 직사각형 94">
            <a:extLst>
              <a:ext uri="{FF2B5EF4-FFF2-40B4-BE49-F238E27FC236}">
                <a16:creationId xmlns:a16="http://schemas.microsoft.com/office/drawing/2014/main" id="{80BFEE23-02C6-4E4A-B7D9-5A13927DC151}"/>
              </a:ext>
            </a:extLst>
          </p:cNvPr>
          <p:cNvSpPr/>
          <p:nvPr/>
        </p:nvSpPr>
        <p:spPr>
          <a:xfrm>
            <a:off x="3744913" y="4527550"/>
            <a:ext cx="876300" cy="279400"/>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000">
                <a:solidFill>
                  <a:srgbClr val="000000"/>
                </a:solidFill>
                <a:latin typeface="微软雅黑" panose="020B0503020204020204" pitchFamily="34" charset="-122"/>
                <a:ea typeface="微软雅黑" panose="020B0503020204020204" pitchFamily="34" charset="-122"/>
              </a:rPr>
              <a:t>人员管理</a:t>
            </a:r>
          </a:p>
        </p:txBody>
      </p:sp>
      <p:sp>
        <p:nvSpPr>
          <p:cNvPr id="96" name="모서리가 둥근 직사각형 95">
            <a:extLst>
              <a:ext uri="{FF2B5EF4-FFF2-40B4-BE49-F238E27FC236}">
                <a16:creationId xmlns:a16="http://schemas.microsoft.com/office/drawing/2014/main" id="{9E1066C7-AE2E-624A-8320-3E3AC63E2B88}"/>
              </a:ext>
            </a:extLst>
          </p:cNvPr>
          <p:cNvSpPr/>
          <p:nvPr/>
        </p:nvSpPr>
        <p:spPr>
          <a:xfrm>
            <a:off x="3743325" y="4841875"/>
            <a:ext cx="876300" cy="279400"/>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000">
                <a:solidFill>
                  <a:srgbClr val="000000"/>
                </a:solidFill>
                <a:latin typeface="微软雅黑" panose="020B0503020204020204" pitchFamily="34" charset="-122"/>
                <a:ea typeface="微软雅黑" panose="020B0503020204020204" pitchFamily="34" charset="-122"/>
              </a:rPr>
              <a:t>外协管理</a:t>
            </a:r>
          </a:p>
        </p:txBody>
      </p:sp>
      <p:sp>
        <p:nvSpPr>
          <p:cNvPr id="97" name="모서리가 둥근 직사각형 96">
            <a:extLst>
              <a:ext uri="{FF2B5EF4-FFF2-40B4-BE49-F238E27FC236}">
                <a16:creationId xmlns:a16="http://schemas.microsoft.com/office/drawing/2014/main" id="{A61B6488-1304-6848-BCE0-C98688A876D3}"/>
              </a:ext>
            </a:extLst>
          </p:cNvPr>
          <p:cNvSpPr/>
          <p:nvPr/>
        </p:nvSpPr>
        <p:spPr>
          <a:xfrm>
            <a:off x="4851400" y="4586288"/>
            <a:ext cx="466725" cy="539750"/>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000">
                <a:solidFill>
                  <a:srgbClr val="000000"/>
                </a:solidFill>
                <a:latin typeface="微软雅黑" panose="020B0503020204020204" pitchFamily="34" charset="-122"/>
                <a:ea typeface="微软雅黑" panose="020B0503020204020204" pitchFamily="34" charset="-122"/>
              </a:rPr>
              <a:t>设备 保养</a:t>
            </a:r>
          </a:p>
        </p:txBody>
      </p:sp>
      <p:sp>
        <p:nvSpPr>
          <p:cNvPr id="98" name="모서리가 둥근 직사각형 97">
            <a:extLst>
              <a:ext uri="{FF2B5EF4-FFF2-40B4-BE49-F238E27FC236}">
                <a16:creationId xmlns:a16="http://schemas.microsoft.com/office/drawing/2014/main" id="{86B3D833-3E63-BA4C-AF0C-D13589AB7861}"/>
              </a:ext>
            </a:extLst>
          </p:cNvPr>
          <p:cNvSpPr/>
          <p:nvPr/>
        </p:nvSpPr>
        <p:spPr>
          <a:xfrm>
            <a:off x="5332413" y="4586288"/>
            <a:ext cx="466725" cy="539750"/>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000">
                <a:solidFill>
                  <a:srgbClr val="000000"/>
                </a:solidFill>
                <a:latin typeface="微软雅黑" panose="020B0503020204020204" pitchFamily="34" charset="-122"/>
                <a:ea typeface="微软雅黑" panose="020B0503020204020204" pitchFamily="34" charset="-122"/>
              </a:rPr>
              <a:t>设备 </a:t>
            </a:r>
            <a:r>
              <a:rPr kumimoji="1" lang="zh-CN" altLang="en-US" sz="1000">
                <a:solidFill>
                  <a:srgbClr val="000000"/>
                </a:solidFill>
                <a:latin typeface="微软雅黑" panose="020B0503020204020204" pitchFamily="34" charset="-122"/>
                <a:ea typeface="微软雅黑" panose="020B0503020204020204" pitchFamily="34" charset="-122"/>
              </a:rPr>
              <a:t>运行</a:t>
            </a:r>
            <a:endParaRPr kumimoji="1" lang="ko-KR" altLang="en-US" sz="1000">
              <a:solidFill>
                <a:srgbClr val="000000"/>
              </a:solidFill>
              <a:latin typeface="微软雅黑" panose="020B0503020204020204" pitchFamily="34" charset="-122"/>
              <a:ea typeface="微软雅黑" panose="020B0503020204020204" pitchFamily="34" charset="-122"/>
            </a:endParaRPr>
          </a:p>
        </p:txBody>
      </p:sp>
      <p:sp>
        <p:nvSpPr>
          <p:cNvPr id="99" name="모서리가 둥근 직사각형 98">
            <a:extLst>
              <a:ext uri="{FF2B5EF4-FFF2-40B4-BE49-F238E27FC236}">
                <a16:creationId xmlns:a16="http://schemas.microsoft.com/office/drawing/2014/main" id="{94844BF8-5044-8A4C-8083-8A61B404D86D}"/>
              </a:ext>
            </a:extLst>
          </p:cNvPr>
          <p:cNvSpPr/>
          <p:nvPr/>
        </p:nvSpPr>
        <p:spPr>
          <a:xfrm>
            <a:off x="5813425" y="4586288"/>
            <a:ext cx="465138" cy="539750"/>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000">
                <a:solidFill>
                  <a:srgbClr val="000000"/>
                </a:solidFill>
                <a:latin typeface="微软雅黑" panose="020B0503020204020204" pitchFamily="34" charset="-122"/>
                <a:ea typeface="微软雅黑" panose="020B0503020204020204" pitchFamily="34" charset="-122"/>
              </a:rPr>
              <a:t>工装</a:t>
            </a:r>
            <a:endParaRPr kumimoji="1" lang="en-US" altLang="ko-KR" sz="1000">
              <a:solidFill>
                <a:srgbClr val="000000"/>
              </a:solidFill>
              <a:latin typeface="微软雅黑" panose="020B0503020204020204" pitchFamily="34" charset="-122"/>
              <a:ea typeface="微软雅黑" panose="020B0503020204020204" pitchFamily="34" charset="-122"/>
            </a:endParaRPr>
          </a:p>
          <a:p>
            <a:pPr algn="ctr" eaLnBrk="1" hangingPunct="1"/>
            <a:r>
              <a:rPr kumimoji="1" lang="ko-KR" altLang="en-US" sz="1000">
                <a:solidFill>
                  <a:srgbClr val="000000"/>
                </a:solidFill>
                <a:latin typeface="微软雅黑" panose="020B0503020204020204" pitchFamily="34" charset="-122"/>
                <a:ea typeface="微软雅黑" panose="020B0503020204020204" pitchFamily="34" charset="-122"/>
              </a:rPr>
              <a:t>夹具</a:t>
            </a:r>
          </a:p>
        </p:txBody>
      </p:sp>
      <p:sp>
        <p:nvSpPr>
          <p:cNvPr id="100" name="TextBox 298">
            <a:extLst>
              <a:ext uri="{FF2B5EF4-FFF2-40B4-BE49-F238E27FC236}">
                <a16:creationId xmlns:a16="http://schemas.microsoft.com/office/drawing/2014/main" id="{C93E58E7-F8B7-264E-AD3F-5FE0CEF386F2}"/>
              </a:ext>
            </a:extLst>
          </p:cNvPr>
          <p:cNvSpPr txBox="1">
            <a:spLocks noChangeArrowheads="1"/>
          </p:cNvSpPr>
          <p:nvPr/>
        </p:nvSpPr>
        <p:spPr bwMode="auto">
          <a:xfrm>
            <a:off x="2955925" y="2921000"/>
            <a:ext cx="1450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kumimoji="1" lang="ko-KR" altLang="en-US" sz="1000">
                <a:solidFill>
                  <a:srgbClr val="000000"/>
                </a:solidFill>
                <a:latin typeface="微软雅黑" panose="020B0503020204020204" pitchFamily="34" charset="-122"/>
              </a:rPr>
              <a:t>基础信息</a:t>
            </a:r>
            <a:r>
              <a:rPr kumimoji="1" lang="zh-CN" altLang="en-US" sz="1000">
                <a:solidFill>
                  <a:srgbClr val="000000"/>
                </a:solidFill>
                <a:latin typeface="微软雅黑" panose="020B0503020204020204" pitchFamily="34" charset="-122"/>
              </a:rPr>
              <a:t>、</a:t>
            </a:r>
            <a:r>
              <a:rPr kumimoji="1" lang="ko-KR" altLang="en-US" sz="1000">
                <a:solidFill>
                  <a:srgbClr val="000000"/>
                </a:solidFill>
                <a:latin typeface="微软雅黑" panose="020B0503020204020204" pitchFamily="34" charset="-122"/>
              </a:rPr>
              <a:t>生产</a:t>
            </a:r>
            <a:r>
              <a:rPr kumimoji="1" lang="zh-CN" altLang="en-US" sz="1000">
                <a:solidFill>
                  <a:srgbClr val="000000"/>
                </a:solidFill>
                <a:latin typeface="微软雅黑" panose="020B0503020204020204" pitchFamily="34" charset="-122"/>
              </a:rPr>
              <a:t>工单、工程方案下达</a:t>
            </a:r>
            <a:endParaRPr kumimoji="1" lang="ko-KR" altLang="en-US" sz="1000">
              <a:solidFill>
                <a:srgbClr val="000000"/>
              </a:solidFill>
              <a:latin typeface="微软雅黑" panose="020B0503020204020204" pitchFamily="34" charset="-122"/>
            </a:endParaRPr>
          </a:p>
        </p:txBody>
      </p:sp>
      <p:sp>
        <p:nvSpPr>
          <p:cNvPr id="101" name="TextBox 299">
            <a:extLst>
              <a:ext uri="{FF2B5EF4-FFF2-40B4-BE49-F238E27FC236}">
                <a16:creationId xmlns:a16="http://schemas.microsoft.com/office/drawing/2014/main" id="{419800EF-32DC-BD4E-81C8-991F80E8E284}"/>
              </a:ext>
            </a:extLst>
          </p:cNvPr>
          <p:cNvSpPr txBox="1">
            <a:spLocks noChangeArrowheads="1"/>
          </p:cNvSpPr>
          <p:nvPr/>
        </p:nvSpPr>
        <p:spPr bwMode="auto">
          <a:xfrm>
            <a:off x="4592638" y="2935288"/>
            <a:ext cx="1450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kumimoji="1" lang="ko-KR" altLang="en-US" sz="1000">
                <a:solidFill>
                  <a:srgbClr val="000000"/>
                </a:solidFill>
                <a:latin typeface="微软雅黑" panose="020B0503020204020204" pitchFamily="34" charset="-122"/>
              </a:rPr>
              <a:t>生产实绩</a:t>
            </a:r>
            <a:r>
              <a:rPr kumimoji="1" lang="zh-CN" altLang="en-US" sz="1000">
                <a:solidFill>
                  <a:srgbClr val="000000"/>
                </a:solidFill>
                <a:latin typeface="微软雅黑" panose="020B0503020204020204" pitchFamily="34" charset="-122"/>
              </a:rPr>
              <a:t>、</a:t>
            </a:r>
            <a:r>
              <a:rPr kumimoji="1" lang="ko-KR" altLang="en-US" sz="1000">
                <a:solidFill>
                  <a:srgbClr val="000000"/>
                </a:solidFill>
                <a:latin typeface="微软雅黑" panose="020B0503020204020204" pitchFamily="34" charset="-122"/>
              </a:rPr>
              <a:t>物料</a:t>
            </a:r>
            <a:r>
              <a:rPr kumimoji="1" lang="zh-CN" altLang="en-US" sz="1000">
                <a:solidFill>
                  <a:srgbClr val="000000"/>
                </a:solidFill>
                <a:latin typeface="微软雅黑" panose="020B0503020204020204" pitchFamily="34" charset="-122"/>
              </a:rPr>
              <a:t>消耗量、品质结果的报告</a:t>
            </a:r>
            <a:endParaRPr kumimoji="1" lang="ko-KR" altLang="en-US" sz="1000">
              <a:solidFill>
                <a:srgbClr val="000000"/>
              </a:solidFill>
              <a:latin typeface="微软雅黑" panose="020B0503020204020204" pitchFamily="34" charset="-122"/>
            </a:endParaRPr>
          </a:p>
        </p:txBody>
      </p:sp>
      <p:sp>
        <p:nvSpPr>
          <p:cNvPr id="102" name="TextBox 300">
            <a:extLst>
              <a:ext uri="{FF2B5EF4-FFF2-40B4-BE49-F238E27FC236}">
                <a16:creationId xmlns:a16="http://schemas.microsoft.com/office/drawing/2014/main" id="{628F5309-347C-2241-88AD-FE6B6EB2E1FD}"/>
              </a:ext>
            </a:extLst>
          </p:cNvPr>
          <p:cNvSpPr txBox="1">
            <a:spLocks noChangeArrowheads="1"/>
          </p:cNvSpPr>
          <p:nvPr/>
        </p:nvSpPr>
        <p:spPr bwMode="auto">
          <a:xfrm>
            <a:off x="4138613" y="5289550"/>
            <a:ext cx="21193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kumimoji="1" lang="ko-KR" altLang="en-US" sz="1000">
                <a:solidFill>
                  <a:srgbClr val="000000"/>
                </a:solidFill>
                <a:latin typeface="微软雅黑" panose="020B0503020204020204" pitchFamily="34" charset="-122"/>
              </a:rPr>
              <a:t>设备</a:t>
            </a:r>
            <a:r>
              <a:rPr kumimoji="1" lang="zh-CN" altLang="en-US" sz="1000">
                <a:solidFill>
                  <a:srgbClr val="000000"/>
                </a:solidFill>
                <a:latin typeface="微软雅黑" panose="020B0503020204020204" pitchFamily="34" charset="-122"/>
              </a:rPr>
              <a:t>运行、</a:t>
            </a:r>
            <a:r>
              <a:rPr kumimoji="1" lang="ko-KR" altLang="en-US" sz="1000">
                <a:solidFill>
                  <a:srgbClr val="000000"/>
                </a:solidFill>
                <a:latin typeface="微软雅黑" panose="020B0503020204020204" pitchFamily="34" charset="-122"/>
              </a:rPr>
              <a:t>检查结果</a:t>
            </a:r>
            <a:r>
              <a:rPr kumimoji="1" lang="zh-CN" altLang="en-US" sz="1000">
                <a:solidFill>
                  <a:srgbClr val="000000"/>
                </a:solidFill>
                <a:latin typeface="微软雅黑" panose="020B0503020204020204" pitchFamily="34" charset="-122"/>
              </a:rPr>
              <a:t>的收集及报告</a:t>
            </a:r>
            <a:endParaRPr kumimoji="1" lang="ko-KR" altLang="en-US" sz="1000">
              <a:solidFill>
                <a:srgbClr val="000000"/>
              </a:solidFill>
              <a:latin typeface="微软雅黑" panose="020B0503020204020204" pitchFamily="34" charset="-122"/>
            </a:endParaRPr>
          </a:p>
        </p:txBody>
      </p:sp>
      <p:sp>
        <p:nvSpPr>
          <p:cNvPr id="103" name="TextBox 301">
            <a:extLst>
              <a:ext uri="{FF2B5EF4-FFF2-40B4-BE49-F238E27FC236}">
                <a16:creationId xmlns:a16="http://schemas.microsoft.com/office/drawing/2014/main" id="{8ABF6E53-BECE-5346-A9D2-2C3317B9A83D}"/>
              </a:ext>
            </a:extLst>
          </p:cNvPr>
          <p:cNvSpPr txBox="1">
            <a:spLocks noChangeArrowheads="1"/>
          </p:cNvSpPr>
          <p:nvPr/>
        </p:nvSpPr>
        <p:spPr bwMode="auto">
          <a:xfrm>
            <a:off x="2743200" y="5316538"/>
            <a:ext cx="14509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kumimoji="1" lang="zh-CN" altLang="en-US" sz="1000">
                <a:solidFill>
                  <a:srgbClr val="000000"/>
                </a:solidFill>
                <a:latin typeface="微软雅黑" panose="020B0503020204020204" pitchFamily="34" charset="-122"/>
              </a:rPr>
              <a:t>运行</a:t>
            </a:r>
            <a:r>
              <a:rPr kumimoji="1" lang="ko-KR" altLang="en-US" sz="1000">
                <a:solidFill>
                  <a:srgbClr val="000000"/>
                </a:solidFill>
                <a:latin typeface="微软雅黑" panose="020B0503020204020204" pitchFamily="34" charset="-122"/>
              </a:rPr>
              <a:t>指令</a:t>
            </a:r>
            <a:r>
              <a:rPr kumimoji="1" lang="zh-CN" altLang="en-US" sz="1000">
                <a:solidFill>
                  <a:srgbClr val="000000"/>
                </a:solidFill>
                <a:latin typeface="微软雅黑" panose="020B0503020204020204" pitchFamily="34" charset="-122"/>
              </a:rPr>
              <a:t>、暂停</a:t>
            </a:r>
            <a:endParaRPr kumimoji="1" lang="ko-KR" altLang="en-US" sz="1000">
              <a:solidFill>
                <a:srgbClr val="000000"/>
              </a:solidFill>
              <a:latin typeface="微软雅黑" panose="020B0503020204020204" pitchFamily="34" charset="-122"/>
            </a:endParaRPr>
          </a:p>
        </p:txBody>
      </p:sp>
      <p:cxnSp>
        <p:nvCxnSpPr>
          <p:cNvPr id="104" name="꺾인 연결선[E] 302">
            <a:extLst>
              <a:ext uri="{FF2B5EF4-FFF2-40B4-BE49-F238E27FC236}">
                <a16:creationId xmlns:a16="http://schemas.microsoft.com/office/drawing/2014/main" id="{9C2E70C7-4BBF-B046-9282-BC38E85E4EDF}"/>
              </a:ext>
            </a:extLst>
          </p:cNvPr>
          <p:cNvCxnSpPr>
            <a:cxnSpLocks noChangeShapeType="1"/>
            <a:stCxn id="80" idx="3"/>
            <a:endCxn id="100" idx="0"/>
          </p:cNvCxnSpPr>
          <p:nvPr/>
        </p:nvCxnSpPr>
        <p:spPr bwMode="auto">
          <a:xfrm>
            <a:off x="3394075" y="1925638"/>
            <a:ext cx="287338" cy="995362"/>
          </a:xfrm>
          <a:prstGeom prst="bentConnector2">
            <a:avLst/>
          </a:prstGeom>
          <a:noFill/>
          <a:ln w="28575" algn="ctr">
            <a:solidFill>
              <a:srgbClr val="4472C4"/>
            </a:solidFill>
            <a:prstDash val="sysDash"/>
            <a:miter lim="800000"/>
            <a:headEnd/>
            <a:tailEnd type="triangle" w="med" len="med"/>
          </a:ln>
          <a:extLst>
            <a:ext uri="{909E8E84-426E-40DD-AFC4-6F175D3DCCD1}">
              <a14:hiddenFill xmlns:a14="http://schemas.microsoft.com/office/drawing/2010/main">
                <a:noFill/>
              </a14:hiddenFill>
            </a:ext>
          </a:extLst>
        </p:spPr>
      </p:cxnSp>
      <p:cxnSp>
        <p:nvCxnSpPr>
          <p:cNvPr id="105" name="꺾인 연결선[E] 303">
            <a:extLst>
              <a:ext uri="{FF2B5EF4-FFF2-40B4-BE49-F238E27FC236}">
                <a16:creationId xmlns:a16="http://schemas.microsoft.com/office/drawing/2014/main" id="{30716883-54DB-EC41-9191-282C55321773}"/>
              </a:ext>
            </a:extLst>
          </p:cNvPr>
          <p:cNvCxnSpPr>
            <a:cxnSpLocks noChangeShapeType="1"/>
            <a:endCxn id="82" idx="1"/>
          </p:cNvCxnSpPr>
          <p:nvPr/>
        </p:nvCxnSpPr>
        <p:spPr bwMode="auto">
          <a:xfrm rot="5400000" flipH="1" flipV="1">
            <a:off x="4706937" y="2278063"/>
            <a:ext cx="1014413" cy="300038"/>
          </a:xfrm>
          <a:prstGeom prst="bentConnector2">
            <a:avLst/>
          </a:prstGeom>
          <a:noFill/>
          <a:ln w="28575" algn="ctr">
            <a:solidFill>
              <a:srgbClr val="4472C4"/>
            </a:solidFill>
            <a:prstDash val="sysDash"/>
            <a:miter lim="800000"/>
            <a:headEnd/>
            <a:tailEnd type="triangle" w="med" len="med"/>
          </a:ln>
          <a:extLst>
            <a:ext uri="{909E8E84-426E-40DD-AFC4-6F175D3DCCD1}">
              <a14:hiddenFill xmlns:a14="http://schemas.microsoft.com/office/drawing/2010/main">
                <a:noFill/>
              </a14:hiddenFill>
            </a:ext>
          </a:extLst>
        </p:spPr>
      </p:cxnSp>
      <p:sp>
        <p:nvSpPr>
          <p:cNvPr id="106" name="모서리가 둥근 직사각형 105">
            <a:extLst>
              <a:ext uri="{FF2B5EF4-FFF2-40B4-BE49-F238E27FC236}">
                <a16:creationId xmlns:a16="http://schemas.microsoft.com/office/drawing/2014/main" id="{339D62FC-DEE9-004E-9202-2D8498483B28}"/>
              </a:ext>
            </a:extLst>
          </p:cNvPr>
          <p:cNvSpPr/>
          <p:nvPr/>
        </p:nvSpPr>
        <p:spPr>
          <a:xfrm>
            <a:off x="4791075" y="3905250"/>
            <a:ext cx="1524000" cy="347663"/>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200">
                <a:solidFill>
                  <a:srgbClr val="000000"/>
                </a:solidFill>
                <a:latin typeface="微软雅黑" panose="020B0503020204020204" pitchFamily="34" charset="-122"/>
                <a:ea typeface="微软雅黑" panose="020B0503020204020204" pitchFamily="34" charset="-122"/>
              </a:rPr>
              <a:t>品质管理 （</a:t>
            </a:r>
            <a:r>
              <a:rPr kumimoji="1" lang="en-US" altLang="ko-KR" sz="1200">
                <a:solidFill>
                  <a:srgbClr val="000000"/>
                </a:solidFill>
                <a:latin typeface="微软雅黑" panose="020B0503020204020204" pitchFamily="34" charset="-122"/>
                <a:ea typeface="微软雅黑" panose="020B0503020204020204" pitchFamily="34" charset="-122"/>
              </a:rPr>
              <a:t>QM</a:t>
            </a:r>
            <a:r>
              <a:rPr kumimoji="1" lang="ko-KR" altLang="en-US" sz="1200">
                <a:solidFill>
                  <a:srgbClr val="000000"/>
                </a:solidFill>
                <a:latin typeface="微软雅黑" panose="020B0503020204020204" pitchFamily="34" charset="-122"/>
                <a:ea typeface="微软雅黑" panose="020B0503020204020204" pitchFamily="34" charset="-122"/>
              </a:rPr>
              <a:t>）</a:t>
            </a:r>
          </a:p>
        </p:txBody>
      </p:sp>
      <p:grpSp>
        <p:nvGrpSpPr>
          <p:cNvPr id="107" name="组合 2">
            <a:extLst>
              <a:ext uri="{FF2B5EF4-FFF2-40B4-BE49-F238E27FC236}">
                <a16:creationId xmlns:a16="http://schemas.microsoft.com/office/drawing/2014/main" id="{6BEDD9C1-F461-4349-ACDA-EE9885928227}"/>
              </a:ext>
            </a:extLst>
          </p:cNvPr>
          <p:cNvGrpSpPr>
            <a:grpSpLocks/>
          </p:cNvGrpSpPr>
          <p:nvPr/>
        </p:nvGrpSpPr>
        <p:grpSpPr bwMode="auto">
          <a:xfrm>
            <a:off x="8042275" y="1620838"/>
            <a:ext cx="3625850" cy="4738687"/>
            <a:chOff x="7270328" y="1663539"/>
            <a:chExt cx="3626067" cy="4737903"/>
          </a:xfrm>
        </p:grpSpPr>
        <p:sp>
          <p:nvSpPr>
            <p:cNvPr id="108" name="모서리가 둥근 직사각형 107">
              <a:extLst>
                <a:ext uri="{FF2B5EF4-FFF2-40B4-BE49-F238E27FC236}">
                  <a16:creationId xmlns:a16="http://schemas.microsoft.com/office/drawing/2014/main" id="{0084E6AD-8727-7941-8B63-738A34D3CAAA}"/>
                </a:ext>
              </a:extLst>
            </p:cNvPr>
            <p:cNvSpPr/>
            <p:nvPr/>
          </p:nvSpPr>
          <p:spPr>
            <a:xfrm>
              <a:off x="7344945" y="1663539"/>
              <a:ext cx="3529223" cy="609499"/>
            </a:xfrm>
            <a:prstGeom prst="roundRect">
              <a:avLst/>
            </a:prstGeom>
            <a:solidFill>
              <a:srgbClr val="44546A">
                <a:lumMod val="20000"/>
                <a:lumOff val="80000"/>
              </a:srgbClr>
            </a:solidFill>
            <a:ln w="12700" cap="flat" cmpd="sng" algn="ctr">
              <a:noFill/>
              <a:prstDash val="solid"/>
              <a:miter lim="800000"/>
            </a:ln>
            <a:effectLst/>
          </p:spPr>
          <p:txBody>
            <a:bodyPr lIns="36000" tIns="0" rIns="3600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ko-KR" altLang="en-US" sz="1200" b="1">
                  <a:solidFill>
                    <a:srgbClr val="000000"/>
                  </a:solidFill>
                  <a:latin typeface="微软雅黑" panose="020B0503020204020204" pitchFamily="34" charset="-122"/>
                  <a:ea typeface="微软雅黑" panose="020B0503020204020204" pitchFamily="34" charset="-122"/>
                </a:rPr>
                <a:t>计划管理 （</a:t>
              </a:r>
              <a:r>
                <a:rPr kumimoji="1" lang="en-US" altLang="ko-KR" sz="1200" b="1">
                  <a:solidFill>
                    <a:srgbClr val="000000"/>
                  </a:solidFill>
                  <a:latin typeface="微软雅黑" panose="020B0503020204020204" pitchFamily="34" charset="-122"/>
                  <a:ea typeface="微软雅黑" panose="020B0503020204020204" pitchFamily="34" charset="-122"/>
                </a:rPr>
                <a:t>ERP</a:t>
              </a:r>
              <a:r>
                <a:rPr kumimoji="1" lang="ko-KR" altLang="en-US" sz="1200" b="1">
                  <a:solidFill>
                    <a:srgbClr val="000000"/>
                  </a:solidFill>
                  <a:latin typeface="微软雅黑" panose="020B0503020204020204" pitchFamily="34" charset="-122"/>
                  <a:ea typeface="微软雅黑" panose="020B0503020204020204" pitchFamily="34" charset="-122"/>
                </a:rPr>
                <a:t>的领域）</a:t>
              </a:r>
            </a:p>
          </p:txBody>
        </p:sp>
        <p:sp>
          <p:nvSpPr>
            <p:cNvPr id="109" name="모서리가 둥근 직사각형 108">
              <a:extLst>
                <a:ext uri="{FF2B5EF4-FFF2-40B4-BE49-F238E27FC236}">
                  <a16:creationId xmlns:a16="http://schemas.microsoft.com/office/drawing/2014/main" id="{E58FF0CA-5147-FB46-B051-926E825FD859}"/>
                </a:ext>
              </a:extLst>
            </p:cNvPr>
            <p:cNvSpPr/>
            <p:nvPr/>
          </p:nvSpPr>
          <p:spPr>
            <a:xfrm>
              <a:off x="7649764" y="2350812"/>
              <a:ext cx="3246631" cy="611087"/>
            </a:xfrm>
            <a:prstGeom prst="roundRect">
              <a:avLst/>
            </a:prstGeom>
            <a:solidFill>
              <a:srgbClr val="44546A">
                <a:lumMod val="20000"/>
                <a:lumOff val="80000"/>
              </a:srgbClr>
            </a:solidFill>
            <a:ln w="12700" cap="flat" cmpd="sng" algn="ctr">
              <a:noFill/>
              <a:prstDash val="solid"/>
              <a:miter lim="800000"/>
            </a:ln>
            <a:effectLst/>
          </p:spPr>
          <p:txBody>
            <a:bodyPr lIns="36000" tIns="0" rIns="3600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ko-KR" altLang="en-US" sz="1200" b="1">
                  <a:solidFill>
                    <a:srgbClr val="000000"/>
                  </a:solidFill>
                  <a:latin typeface="微软雅黑" panose="020B0503020204020204" pitchFamily="34" charset="-122"/>
                  <a:ea typeface="微软雅黑" panose="020B0503020204020204" pitchFamily="34" charset="-122"/>
                </a:rPr>
                <a:t>生产指令</a:t>
              </a:r>
            </a:p>
          </p:txBody>
        </p:sp>
        <p:sp>
          <p:nvSpPr>
            <p:cNvPr id="110" name="모서리가 둥근 직사각형 109">
              <a:extLst>
                <a:ext uri="{FF2B5EF4-FFF2-40B4-BE49-F238E27FC236}">
                  <a16:creationId xmlns:a16="http://schemas.microsoft.com/office/drawing/2014/main" id="{CCDBF56A-30FC-3C4B-956E-21B6B5A91055}"/>
                </a:ext>
              </a:extLst>
            </p:cNvPr>
            <p:cNvSpPr/>
            <p:nvPr/>
          </p:nvSpPr>
          <p:spPr>
            <a:xfrm>
              <a:off x="7649764" y="3039673"/>
              <a:ext cx="3246631" cy="609499"/>
            </a:xfrm>
            <a:prstGeom prst="roundRect">
              <a:avLst/>
            </a:prstGeom>
            <a:solidFill>
              <a:srgbClr val="44546A">
                <a:lumMod val="20000"/>
                <a:lumOff val="80000"/>
              </a:srgbClr>
            </a:solidFill>
            <a:ln w="12700" cap="flat" cmpd="sng" algn="ctr">
              <a:noFill/>
              <a:prstDash val="solid"/>
              <a:miter lim="800000"/>
            </a:ln>
            <a:effectLst/>
          </p:spPr>
          <p:txBody>
            <a:bodyPr lIns="36000" tIns="0" rIns="3600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ko-KR" altLang="en-US" sz="1200" b="1">
                  <a:solidFill>
                    <a:srgbClr val="000000"/>
                  </a:solidFill>
                  <a:latin typeface="微软雅黑" panose="020B0503020204020204" pitchFamily="34" charset="-122"/>
                  <a:ea typeface="微软雅黑" panose="020B0503020204020204" pitchFamily="34" charset="-122"/>
                </a:rPr>
                <a:t>生产物料管理</a:t>
              </a:r>
            </a:p>
          </p:txBody>
        </p:sp>
        <p:sp>
          <p:nvSpPr>
            <p:cNvPr id="111" name="모서리가 둥근 직사각형 110">
              <a:extLst>
                <a:ext uri="{FF2B5EF4-FFF2-40B4-BE49-F238E27FC236}">
                  <a16:creationId xmlns:a16="http://schemas.microsoft.com/office/drawing/2014/main" id="{39DBD2FD-2E21-514D-9E00-B88EEA713A79}"/>
                </a:ext>
              </a:extLst>
            </p:cNvPr>
            <p:cNvSpPr/>
            <p:nvPr/>
          </p:nvSpPr>
          <p:spPr>
            <a:xfrm>
              <a:off x="7649764" y="3726948"/>
              <a:ext cx="3246631" cy="611086"/>
            </a:xfrm>
            <a:prstGeom prst="roundRect">
              <a:avLst/>
            </a:prstGeom>
            <a:solidFill>
              <a:srgbClr val="44546A">
                <a:lumMod val="20000"/>
                <a:lumOff val="80000"/>
              </a:srgbClr>
            </a:solidFill>
            <a:ln w="12700" cap="flat" cmpd="sng" algn="ctr">
              <a:noFill/>
              <a:prstDash val="solid"/>
              <a:miter lim="800000"/>
            </a:ln>
            <a:effectLst/>
          </p:spPr>
          <p:txBody>
            <a:bodyPr lIns="36000" tIns="0" rIns="3600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200" b="1">
                  <a:solidFill>
                    <a:srgbClr val="000000"/>
                  </a:solidFill>
                  <a:latin typeface="微软雅黑" panose="020B0503020204020204" pitchFamily="34" charset="-122"/>
                  <a:ea typeface="微软雅黑" panose="020B0503020204020204" pitchFamily="34" charset="-122"/>
                </a:rPr>
                <a:t>工程运营</a:t>
              </a:r>
            </a:p>
          </p:txBody>
        </p:sp>
        <p:sp>
          <p:nvSpPr>
            <p:cNvPr id="112" name="모서리가 둥근 직사각형 111">
              <a:extLst>
                <a:ext uri="{FF2B5EF4-FFF2-40B4-BE49-F238E27FC236}">
                  <a16:creationId xmlns:a16="http://schemas.microsoft.com/office/drawing/2014/main" id="{425064CC-6614-6B4C-AC82-A4AFCBAB6049}"/>
                </a:ext>
              </a:extLst>
            </p:cNvPr>
            <p:cNvSpPr/>
            <p:nvPr/>
          </p:nvSpPr>
          <p:spPr>
            <a:xfrm>
              <a:off x="7649764" y="4415809"/>
              <a:ext cx="3246631" cy="609499"/>
            </a:xfrm>
            <a:prstGeom prst="roundRect">
              <a:avLst/>
            </a:prstGeom>
            <a:solidFill>
              <a:srgbClr val="44546A">
                <a:lumMod val="20000"/>
                <a:lumOff val="80000"/>
              </a:srgbClr>
            </a:solidFill>
            <a:ln w="12700" cap="flat" cmpd="sng" algn="ctr">
              <a:noFill/>
              <a:prstDash val="solid"/>
              <a:miter lim="800000"/>
            </a:ln>
            <a:effectLst/>
          </p:spPr>
          <p:txBody>
            <a:bodyPr lIns="36000" tIns="0" rIns="3600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ko-KR" altLang="en-US" sz="1200" b="1">
                  <a:solidFill>
                    <a:srgbClr val="000000"/>
                  </a:solidFill>
                  <a:latin typeface="微软雅黑" panose="020B0503020204020204" pitchFamily="34" charset="-122"/>
                  <a:ea typeface="微软雅黑" panose="020B0503020204020204" pitchFamily="34" charset="-122"/>
                </a:rPr>
                <a:t>品质管理</a:t>
              </a:r>
            </a:p>
          </p:txBody>
        </p:sp>
        <p:sp>
          <p:nvSpPr>
            <p:cNvPr id="113" name="모서리가 둥근 직사각형 112">
              <a:extLst>
                <a:ext uri="{FF2B5EF4-FFF2-40B4-BE49-F238E27FC236}">
                  <a16:creationId xmlns:a16="http://schemas.microsoft.com/office/drawing/2014/main" id="{02538A7E-4E5E-DD4B-9746-4DC0DA215B43}"/>
                </a:ext>
              </a:extLst>
            </p:cNvPr>
            <p:cNvSpPr/>
            <p:nvPr/>
          </p:nvSpPr>
          <p:spPr>
            <a:xfrm>
              <a:off x="7649764" y="5103082"/>
              <a:ext cx="3246631" cy="611087"/>
            </a:xfrm>
            <a:prstGeom prst="roundRect">
              <a:avLst/>
            </a:prstGeom>
            <a:solidFill>
              <a:srgbClr val="44546A">
                <a:lumMod val="20000"/>
                <a:lumOff val="80000"/>
              </a:srgbClr>
            </a:solidFill>
            <a:ln w="12700" cap="flat" cmpd="sng" algn="ctr">
              <a:noFill/>
              <a:prstDash val="solid"/>
              <a:miter lim="800000"/>
            </a:ln>
            <a:effectLst/>
          </p:spPr>
          <p:txBody>
            <a:bodyPr lIns="36000" tIns="0" rIns="3600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ko-KR" altLang="en-US" sz="1200" b="1">
                  <a:solidFill>
                    <a:srgbClr val="000000"/>
                  </a:solidFill>
                  <a:latin typeface="微软雅黑" panose="020B0503020204020204" pitchFamily="34" charset="-122"/>
                  <a:ea typeface="微软雅黑" panose="020B0503020204020204" pitchFamily="34" charset="-122"/>
                </a:rPr>
                <a:t>设备管理</a:t>
              </a:r>
            </a:p>
          </p:txBody>
        </p:sp>
        <p:sp>
          <p:nvSpPr>
            <p:cNvPr id="114" name="모서리가 둥근 직사각형 113">
              <a:extLst>
                <a:ext uri="{FF2B5EF4-FFF2-40B4-BE49-F238E27FC236}">
                  <a16:creationId xmlns:a16="http://schemas.microsoft.com/office/drawing/2014/main" id="{6FDE4BFF-806B-D34E-9CAB-5BC55C8589FB}"/>
                </a:ext>
              </a:extLst>
            </p:cNvPr>
            <p:cNvSpPr/>
            <p:nvPr/>
          </p:nvSpPr>
          <p:spPr>
            <a:xfrm>
              <a:off x="7649764" y="5791943"/>
              <a:ext cx="3246631" cy="609499"/>
            </a:xfrm>
            <a:prstGeom prst="roundRect">
              <a:avLst/>
            </a:prstGeom>
            <a:solidFill>
              <a:srgbClr val="44546A">
                <a:lumMod val="20000"/>
                <a:lumOff val="80000"/>
              </a:srgbClr>
            </a:solidFill>
            <a:ln w="12700" cap="flat" cmpd="sng" algn="ctr">
              <a:noFill/>
              <a:prstDash val="solid"/>
              <a:miter lim="800000"/>
            </a:ln>
            <a:effectLst/>
          </p:spPr>
          <p:txBody>
            <a:bodyPr lIns="36000" tIns="0" rIns="3600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200" b="1">
                  <a:solidFill>
                    <a:srgbClr val="000000"/>
                  </a:solidFill>
                  <a:latin typeface="微软雅黑" panose="020B0503020204020204" pitchFamily="34" charset="-122"/>
                  <a:ea typeface="微软雅黑" panose="020B0503020204020204" pitchFamily="34" charset="-122"/>
                </a:rPr>
                <a:t>上下游系统</a:t>
              </a:r>
              <a:r>
                <a:rPr kumimoji="1" lang="ko-KR" altLang="en-US" sz="1200" b="1">
                  <a:solidFill>
                    <a:srgbClr val="000000"/>
                  </a:solidFill>
                  <a:latin typeface="微软雅黑" panose="020B0503020204020204" pitchFamily="34" charset="-122"/>
                  <a:ea typeface="微软雅黑" panose="020B0503020204020204" pitchFamily="34" charset="-122"/>
                </a:rPr>
                <a:t> </a:t>
              </a:r>
              <a:r>
                <a:rPr kumimoji="1" lang="en-US" altLang="ko-KR" sz="1200" b="1">
                  <a:solidFill>
                    <a:srgbClr val="000000"/>
                  </a:solidFill>
                  <a:latin typeface="微软雅黑" panose="020B0503020204020204" pitchFamily="34" charset="-122"/>
                  <a:ea typeface="微软雅黑" panose="020B0503020204020204" pitchFamily="34" charset="-122"/>
                </a:rPr>
                <a:t>I/F</a:t>
              </a:r>
              <a:endParaRPr kumimoji="1" lang="ko-KR" altLang="en-US" sz="1200" b="1">
                <a:solidFill>
                  <a:srgbClr val="000000"/>
                </a:solidFill>
                <a:latin typeface="微软雅黑" panose="020B0503020204020204" pitchFamily="34" charset="-122"/>
                <a:ea typeface="微软雅黑" panose="020B0503020204020204" pitchFamily="34" charset="-122"/>
              </a:endParaRPr>
            </a:p>
          </p:txBody>
        </p:sp>
        <p:sp>
          <p:nvSpPr>
            <p:cNvPr id="115" name="직사각형 114">
              <a:extLst>
                <a:ext uri="{FF2B5EF4-FFF2-40B4-BE49-F238E27FC236}">
                  <a16:creationId xmlns:a16="http://schemas.microsoft.com/office/drawing/2014/main" id="{D749E326-04EC-7A44-A772-38DC16E49D49}"/>
                </a:ext>
              </a:extLst>
            </p:cNvPr>
            <p:cNvSpPr/>
            <p:nvPr/>
          </p:nvSpPr>
          <p:spPr>
            <a:xfrm>
              <a:off x="7473540" y="1882578"/>
              <a:ext cx="3200592" cy="346018"/>
            </a:xfrm>
            <a:prstGeom prst="rect">
              <a:avLst/>
            </a:prstGeom>
            <a:solidFill>
              <a:sysClr val="window" lastClr="FFFFFF"/>
            </a:solidFill>
            <a:ln w="12700" cap="flat" cmpd="sng" algn="ctr">
              <a:noFill/>
              <a:prstDash val="solid"/>
              <a:miter lim="800000"/>
            </a:ln>
            <a:effectLst/>
          </p:spPr>
          <p:txBody>
            <a:bodyPr lIns="36000" tIns="0" rIns="36000" bIns="0" anchor="ctr"/>
            <a:lstStyle>
              <a:lvl1pPr marL="171450" indent="-1714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Char char="§"/>
              </a:pPr>
              <a:r>
                <a:rPr kumimoji="1" lang="ko-KR" altLang="en-US" sz="1000">
                  <a:solidFill>
                    <a:srgbClr val="000000"/>
                  </a:solidFill>
                  <a:latin typeface="微软雅黑" panose="020B0503020204020204" pitchFamily="34" charset="-122"/>
                  <a:ea typeface="微软雅黑" panose="020B0503020204020204" pitchFamily="34" charset="-122"/>
                </a:rPr>
                <a:t>生产计划的</a:t>
              </a:r>
              <a:r>
                <a:rPr kumimoji="1" lang="zh-CN" altLang="en-US" sz="1000">
                  <a:solidFill>
                    <a:srgbClr val="000000"/>
                  </a:solidFill>
                  <a:latin typeface="微软雅黑" panose="020B0503020204020204" pitchFamily="34" charset="-122"/>
                  <a:ea typeface="微软雅黑" panose="020B0503020204020204" pitchFamily="34" charset="-122"/>
                </a:rPr>
                <a:t>创建，各工序作业顺序的分配</a:t>
              </a:r>
              <a:endParaRPr kumimoji="1" lang="en-US" altLang="ko-KR" sz="1000">
                <a:solidFill>
                  <a:srgbClr val="000000"/>
                </a:solidFill>
                <a:latin typeface="微软雅黑" panose="020B0503020204020204" pitchFamily="34" charset="-122"/>
                <a:ea typeface="微软雅黑" panose="020B0503020204020204" pitchFamily="34" charset="-122"/>
              </a:endParaRPr>
            </a:p>
            <a:p>
              <a:pPr eaLnBrk="1" hangingPunct="1">
                <a:buFont typeface="Wingdings" pitchFamily="2" charset="2"/>
                <a:buChar char="§"/>
              </a:pPr>
              <a:r>
                <a:rPr kumimoji="1" lang="ko-KR" altLang="en-US" sz="1000">
                  <a:solidFill>
                    <a:srgbClr val="000000"/>
                  </a:solidFill>
                  <a:latin typeface="微软雅黑" panose="020B0503020204020204" pitchFamily="34" charset="-122"/>
                  <a:ea typeface="微软雅黑" panose="020B0503020204020204" pitchFamily="34" charset="-122"/>
                </a:rPr>
                <a:t>资源的</a:t>
              </a:r>
              <a:r>
                <a:rPr kumimoji="1" lang="zh-CN" altLang="en-US" sz="1000">
                  <a:solidFill>
                    <a:srgbClr val="000000"/>
                  </a:solidFill>
                  <a:latin typeface="微软雅黑" panose="020B0503020204020204" pitchFamily="34" charset="-122"/>
                  <a:ea typeface="微软雅黑" panose="020B0503020204020204" pitchFamily="34" charset="-122"/>
                </a:rPr>
                <a:t>智能分配，</a:t>
              </a:r>
              <a:r>
                <a:rPr kumimoji="1" lang="ko-KR" altLang="en-US" sz="1000">
                  <a:solidFill>
                    <a:srgbClr val="000000"/>
                  </a:solidFill>
                  <a:latin typeface="微软雅黑" panose="020B0503020204020204" pitchFamily="34" charset="-122"/>
                  <a:ea typeface="微软雅黑" panose="020B0503020204020204" pitchFamily="34" charset="-122"/>
                </a:rPr>
                <a:t>采购</a:t>
              </a:r>
              <a:r>
                <a:rPr kumimoji="1" lang="en-US" altLang="ko-KR" sz="1000">
                  <a:solidFill>
                    <a:srgbClr val="000000"/>
                  </a:solidFill>
                  <a:latin typeface="微软雅黑" panose="020B0503020204020204" pitchFamily="34" charset="-122"/>
                  <a:ea typeface="微软雅黑" panose="020B0503020204020204" pitchFamily="34" charset="-122"/>
                </a:rPr>
                <a:t>/</a:t>
              </a:r>
              <a:r>
                <a:rPr kumimoji="1" lang="ko-KR" altLang="en-US" sz="1000">
                  <a:solidFill>
                    <a:srgbClr val="000000"/>
                  </a:solidFill>
                  <a:latin typeface="微软雅黑" panose="020B0503020204020204" pitchFamily="34" charset="-122"/>
                  <a:ea typeface="微软雅黑" panose="020B0503020204020204" pitchFamily="34" charset="-122"/>
                </a:rPr>
                <a:t>移动计划的</a:t>
              </a:r>
              <a:r>
                <a:rPr kumimoji="1" lang="zh-CN" altLang="en-US" sz="1000">
                  <a:solidFill>
                    <a:srgbClr val="000000"/>
                  </a:solidFill>
                  <a:latin typeface="微软雅黑" panose="020B0503020204020204" pitchFamily="34" charset="-122"/>
                  <a:ea typeface="微软雅黑" panose="020B0503020204020204" pitchFamily="34" charset="-122"/>
                </a:rPr>
                <a:t>计算</a:t>
              </a:r>
              <a:endParaRPr kumimoji="1" lang="ko-KR" altLang="en-US" sz="1000">
                <a:solidFill>
                  <a:srgbClr val="000000"/>
                </a:solidFill>
                <a:latin typeface="微软雅黑" panose="020B0503020204020204" pitchFamily="34" charset="-122"/>
                <a:ea typeface="微软雅黑" panose="020B0503020204020204" pitchFamily="34" charset="-122"/>
              </a:endParaRPr>
            </a:p>
          </p:txBody>
        </p:sp>
        <p:sp>
          <p:nvSpPr>
            <p:cNvPr id="116" name="직사각형 115">
              <a:extLst>
                <a:ext uri="{FF2B5EF4-FFF2-40B4-BE49-F238E27FC236}">
                  <a16:creationId xmlns:a16="http://schemas.microsoft.com/office/drawing/2014/main" id="{563BB160-54FE-8641-931C-F14D76EEA023}"/>
                </a:ext>
              </a:extLst>
            </p:cNvPr>
            <p:cNvSpPr/>
            <p:nvPr/>
          </p:nvSpPr>
          <p:spPr>
            <a:xfrm>
              <a:off x="7778358" y="2576200"/>
              <a:ext cx="3005318" cy="346018"/>
            </a:xfrm>
            <a:prstGeom prst="rect">
              <a:avLst/>
            </a:prstGeom>
            <a:solidFill>
              <a:sysClr val="window" lastClr="FFFFFF"/>
            </a:solidFill>
            <a:ln w="12700" cap="flat" cmpd="sng" algn="ctr">
              <a:noFill/>
              <a:prstDash val="solid"/>
              <a:miter lim="800000"/>
            </a:ln>
            <a:effectLst/>
          </p:spPr>
          <p:txBody>
            <a:bodyPr lIns="36000" tIns="0" rIns="36000" bIns="0" anchor="ctr"/>
            <a:lstStyle>
              <a:lvl1pPr marL="171450" indent="-1714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Char char="§"/>
              </a:pPr>
              <a:r>
                <a:rPr kumimoji="1" lang="zh-CN" altLang="en-US" sz="1000">
                  <a:solidFill>
                    <a:srgbClr val="000000"/>
                  </a:solidFill>
                  <a:latin typeface="微软雅黑" panose="020B0503020204020204" pitchFamily="34" charset="-122"/>
                  <a:ea typeface="微软雅黑" panose="020B0503020204020204" pitchFamily="34" charset="-122"/>
                </a:rPr>
                <a:t>已确定</a:t>
              </a:r>
              <a:r>
                <a:rPr kumimoji="1" lang="ko-KR" altLang="en-US" sz="1000">
                  <a:solidFill>
                    <a:srgbClr val="000000"/>
                  </a:solidFill>
                  <a:latin typeface="微软雅黑" panose="020B0503020204020204" pitchFamily="34" charset="-122"/>
                  <a:ea typeface="微软雅黑" panose="020B0503020204020204" pitchFamily="34" charset="-122"/>
                </a:rPr>
                <a:t>指令的下达及</a:t>
              </a:r>
              <a:r>
                <a:rPr kumimoji="1" lang="zh-CN" altLang="en-US" sz="1000">
                  <a:solidFill>
                    <a:srgbClr val="000000"/>
                  </a:solidFill>
                  <a:latin typeface="微软雅黑" panose="020B0503020204020204" pitchFamily="34" charset="-122"/>
                  <a:ea typeface="微软雅黑" panose="020B0503020204020204" pitchFamily="34" charset="-122"/>
                </a:rPr>
                <a:t>执行</a:t>
              </a:r>
              <a:r>
                <a:rPr kumimoji="1" lang="ko-KR" altLang="en-US" sz="1000">
                  <a:solidFill>
                    <a:srgbClr val="000000"/>
                  </a:solidFill>
                  <a:latin typeface="微软雅黑" panose="020B0503020204020204" pitchFamily="34" charset="-122"/>
                  <a:ea typeface="微软雅黑" panose="020B0503020204020204" pitchFamily="34" charset="-122"/>
                </a:rPr>
                <a:t>管理</a:t>
              </a:r>
              <a:endParaRPr kumimoji="1" lang="en-US" altLang="ko-KR" sz="1000">
                <a:solidFill>
                  <a:srgbClr val="000000"/>
                </a:solidFill>
                <a:latin typeface="微软雅黑" panose="020B0503020204020204" pitchFamily="34" charset="-122"/>
                <a:ea typeface="微软雅黑" panose="020B0503020204020204" pitchFamily="34" charset="-122"/>
              </a:endParaRPr>
            </a:p>
            <a:p>
              <a:pPr eaLnBrk="1" hangingPunct="1">
                <a:buFont typeface="Wingdings" pitchFamily="2" charset="2"/>
                <a:buChar char="§"/>
              </a:pPr>
              <a:r>
                <a:rPr kumimoji="1" lang="ko-KR" altLang="en-US" sz="1000">
                  <a:solidFill>
                    <a:srgbClr val="000000"/>
                  </a:solidFill>
                  <a:latin typeface="微软雅黑" panose="020B0503020204020204" pitchFamily="34" charset="-122"/>
                  <a:ea typeface="微软雅黑" panose="020B0503020204020204" pitchFamily="34" charset="-122"/>
                </a:rPr>
                <a:t>生产指令</a:t>
              </a:r>
              <a:r>
                <a:rPr kumimoji="1" lang="zh-CN" altLang="en-US" sz="1000">
                  <a:solidFill>
                    <a:srgbClr val="000000"/>
                  </a:solidFill>
                  <a:latin typeface="微软雅黑" panose="020B0503020204020204" pitchFamily="34" charset="-122"/>
                  <a:ea typeface="微软雅黑" panose="020B0503020204020204" pitchFamily="34" charset="-122"/>
                </a:rPr>
                <a:t>单位的实绩、</a:t>
              </a:r>
              <a:r>
                <a:rPr kumimoji="1" lang="ko-KR" altLang="en-US" sz="1000">
                  <a:solidFill>
                    <a:srgbClr val="000000"/>
                  </a:solidFill>
                  <a:latin typeface="微软雅黑" panose="020B0503020204020204" pitchFamily="34" charset="-122"/>
                  <a:ea typeface="微软雅黑" panose="020B0503020204020204" pitchFamily="34" charset="-122"/>
                </a:rPr>
                <a:t>资源</a:t>
              </a:r>
              <a:r>
                <a:rPr kumimoji="1" lang="zh-CN" altLang="en-US" sz="1000">
                  <a:solidFill>
                    <a:srgbClr val="000000"/>
                  </a:solidFill>
                  <a:latin typeface="微软雅黑" panose="020B0503020204020204" pitchFamily="34" charset="-122"/>
                  <a:ea typeface="微软雅黑" panose="020B0503020204020204" pitchFamily="34" charset="-122"/>
                </a:rPr>
                <a:t>消耗监控</a:t>
              </a:r>
              <a:endParaRPr kumimoji="1" lang="ko-KR" altLang="en-US" sz="1000">
                <a:solidFill>
                  <a:srgbClr val="000000"/>
                </a:solidFill>
                <a:latin typeface="微软雅黑" panose="020B0503020204020204" pitchFamily="34" charset="-122"/>
                <a:ea typeface="微软雅黑" panose="020B0503020204020204" pitchFamily="34" charset="-122"/>
              </a:endParaRPr>
            </a:p>
          </p:txBody>
        </p:sp>
        <p:sp>
          <p:nvSpPr>
            <p:cNvPr id="117" name="직사각형 116">
              <a:extLst>
                <a:ext uri="{FF2B5EF4-FFF2-40B4-BE49-F238E27FC236}">
                  <a16:creationId xmlns:a16="http://schemas.microsoft.com/office/drawing/2014/main" id="{960AED76-897E-1740-8635-79D1801D16B9}"/>
                </a:ext>
              </a:extLst>
            </p:cNvPr>
            <p:cNvSpPr/>
            <p:nvPr/>
          </p:nvSpPr>
          <p:spPr>
            <a:xfrm>
              <a:off x="7786297" y="3255538"/>
              <a:ext cx="3005317" cy="347605"/>
            </a:xfrm>
            <a:prstGeom prst="rect">
              <a:avLst/>
            </a:prstGeom>
            <a:solidFill>
              <a:sysClr val="window" lastClr="FFFFFF"/>
            </a:solidFill>
            <a:ln w="12700" cap="flat" cmpd="sng" algn="ctr">
              <a:noFill/>
              <a:prstDash val="solid"/>
              <a:miter lim="800000"/>
            </a:ln>
            <a:effectLst/>
          </p:spPr>
          <p:txBody>
            <a:bodyPr lIns="36000" tIns="0" rIns="36000" bIns="0" anchor="ctr"/>
            <a:lstStyle>
              <a:lvl1pPr marL="171450" indent="-1714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Char char="§"/>
              </a:pPr>
              <a:r>
                <a:rPr kumimoji="1" lang="x-none" altLang="en-US" sz="1000">
                  <a:solidFill>
                    <a:srgbClr val="000000"/>
                  </a:solidFill>
                  <a:latin typeface="微软雅黑" panose="020B0503020204020204" pitchFamily="34" charset="-122"/>
                  <a:ea typeface="微软雅黑" panose="020B0503020204020204" pitchFamily="34" charset="-122"/>
                </a:rPr>
                <a:t>现场物料</a:t>
              </a:r>
              <a:r>
                <a:rPr kumimoji="1" lang="ko-KR" altLang="en-US" sz="1000">
                  <a:solidFill>
                    <a:srgbClr val="000000"/>
                  </a:solidFill>
                  <a:latin typeface="微软雅黑" panose="020B0503020204020204" pitchFamily="34" charset="-122"/>
                  <a:ea typeface="微软雅黑" panose="020B0503020204020204" pitchFamily="34" charset="-122"/>
                </a:rPr>
                <a:t>接收</a:t>
              </a:r>
              <a:r>
                <a:rPr kumimoji="1" lang="en-US" altLang="ko-KR" sz="1000">
                  <a:solidFill>
                    <a:srgbClr val="000000"/>
                  </a:solidFill>
                  <a:latin typeface="微软雅黑" panose="020B0503020204020204" pitchFamily="34" charset="-122"/>
                  <a:ea typeface="微软雅黑" panose="020B0503020204020204" pitchFamily="34" charset="-122"/>
                </a:rPr>
                <a:t>,</a:t>
              </a:r>
              <a:r>
                <a:rPr kumimoji="1" lang="ko-KR" altLang="en-US" sz="1000">
                  <a:solidFill>
                    <a:srgbClr val="000000"/>
                  </a:solidFill>
                  <a:latin typeface="微软雅黑" panose="020B0503020204020204" pitchFamily="34" charset="-122"/>
                  <a:ea typeface="微软雅黑" panose="020B0503020204020204" pitchFamily="34" charset="-122"/>
                </a:rPr>
                <a:t> 补料申请</a:t>
              </a:r>
              <a:r>
                <a:rPr kumimoji="1" lang="en-US" altLang="ko-KR" sz="1000">
                  <a:solidFill>
                    <a:srgbClr val="000000"/>
                  </a:solidFill>
                  <a:latin typeface="微软雅黑" panose="020B0503020204020204" pitchFamily="34" charset="-122"/>
                  <a:ea typeface="微软雅黑" panose="020B0503020204020204" pitchFamily="34" charset="-122"/>
                </a:rPr>
                <a:t>,</a:t>
              </a:r>
              <a:r>
                <a:rPr kumimoji="1" lang="ko-KR" altLang="en-US" sz="1000">
                  <a:solidFill>
                    <a:srgbClr val="000000"/>
                  </a:solidFill>
                  <a:latin typeface="微软雅黑" panose="020B0503020204020204" pitchFamily="34" charset="-122"/>
                  <a:ea typeface="微软雅黑" panose="020B0503020204020204" pitchFamily="34" charset="-122"/>
                </a:rPr>
                <a:t> 不良退料</a:t>
              </a:r>
              <a:endParaRPr kumimoji="1" lang="en-US" altLang="ko-KR" sz="1000">
                <a:solidFill>
                  <a:srgbClr val="000000"/>
                </a:solidFill>
                <a:latin typeface="微软雅黑" panose="020B0503020204020204" pitchFamily="34" charset="-122"/>
                <a:ea typeface="微软雅黑" panose="020B0503020204020204" pitchFamily="34" charset="-122"/>
              </a:endParaRPr>
            </a:p>
            <a:p>
              <a:pPr eaLnBrk="1" hangingPunct="1">
                <a:buFont typeface="Wingdings" pitchFamily="2" charset="2"/>
                <a:buChar char="§"/>
              </a:pPr>
              <a:r>
                <a:rPr kumimoji="1" lang="ko-KR" altLang="en-US" sz="1000">
                  <a:solidFill>
                    <a:srgbClr val="000000"/>
                  </a:solidFill>
                  <a:latin typeface="微软雅黑" panose="020B0503020204020204" pitchFamily="34" charset="-122"/>
                  <a:ea typeface="微软雅黑" panose="020B0503020204020204" pitchFamily="34" charset="-122"/>
                </a:rPr>
                <a:t>消耗报告</a:t>
              </a:r>
              <a:r>
                <a:rPr kumimoji="1" lang="en-US" altLang="ko-KR" sz="1000">
                  <a:solidFill>
                    <a:srgbClr val="000000"/>
                  </a:solidFill>
                  <a:latin typeface="微软雅黑" panose="020B0503020204020204" pitchFamily="34" charset="-122"/>
                  <a:ea typeface="微软雅黑" panose="020B0503020204020204" pitchFamily="34" charset="-122"/>
                </a:rPr>
                <a:t>(WO</a:t>
              </a:r>
              <a:r>
                <a:rPr kumimoji="1" lang="ko-KR" altLang="en-US" sz="1000">
                  <a:solidFill>
                    <a:srgbClr val="000000"/>
                  </a:solidFill>
                  <a:latin typeface="微软雅黑" panose="020B0503020204020204" pitchFamily="34" charset="-122"/>
                  <a:ea typeface="微软雅黑" panose="020B0503020204020204" pitchFamily="34" charset="-122"/>
                </a:rPr>
                <a:t> 单位</a:t>
              </a:r>
              <a:r>
                <a:rPr kumimoji="1" lang="en-US" altLang="ko-KR" sz="1000">
                  <a:solidFill>
                    <a:srgbClr val="000000"/>
                  </a:solidFill>
                  <a:latin typeface="微软雅黑" panose="020B0503020204020204" pitchFamily="34" charset="-122"/>
                  <a:ea typeface="微软雅黑" panose="020B0503020204020204" pitchFamily="34" charset="-122"/>
                </a:rPr>
                <a:t>)</a:t>
              </a:r>
            </a:p>
          </p:txBody>
        </p:sp>
        <p:sp>
          <p:nvSpPr>
            <p:cNvPr id="118" name="직사각형 117">
              <a:extLst>
                <a:ext uri="{FF2B5EF4-FFF2-40B4-BE49-F238E27FC236}">
                  <a16:creationId xmlns:a16="http://schemas.microsoft.com/office/drawing/2014/main" id="{10D4317E-BC34-E543-AEBE-2C4F66BA3664}"/>
                </a:ext>
              </a:extLst>
            </p:cNvPr>
            <p:cNvSpPr/>
            <p:nvPr/>
          </p:nvSpPr>
          <p:spPr>
            <a:xfrm>
              <a:off x="7786297" y="3949161"/>
              <a:ext cx="3005317" cy="346018"/>
            </a:xfrm>
            <a:prstGeom prst="rect">
              <a:avLst/>
            </a:prstGeom>
            <a:solidFill>
              <a:sysClr val="window" lastClr="FFFFFF"/>
            </a:solidFill>
            <a:ln w="12700" cap="flat" cmpd="sng" algn="ctr">
              <a:noFill/>
              <a:prstDash val="solid"/>
              <a:miter lim="800000"/>
            </a:ln>
            <a:effectLst/>
          </p:spPr>
          <p:txBody>
            <a:bodyPr lIns="36000" tIns="0" rIns="36000" bIns="0" anchor="ctr"/>
            <a:lstStyle>
              <a:lvl1pPr marL="171450" indent="-1714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Char char="§"/>
              </a:pPr>
              <a:r>
                <a:rPr kumimoji="1" lang="zh-CN" altLang="en-US" sz="1000">
                  <a:solidFill>
                    <a:srgbClr val="000000"/>
                  </a:solidFill>
                  <a:latin typeface="微软雅黑" panose="020B0503020204020204" pitchFamily="34" charset="-122"/>
                  <a:ea typeface="微软雅黑" panose="020B0503020204020204" pitchFamily="34" charset="-122"/>
                </a:rPr>
                <a:t>各工序的</a:t>
              </a:r>
              <a:r>
                <a:rPr kumimoji="1" lang="ko-KR" altLang="en-US" sz="1000">
                  <a:solidFill>
                    <a:srgbClr val="000000"/>
                  </a:solidFill>
                  <a:latin typeface="微软雅黑" panose="020B0503020204020204" pitchFamily="34" charset="-122"/>
                  <a:ea typeface="微软雅黑" panose="020B0503020204020204" pitchFamily="34" charset="-122"/>
                </a:rPr>
                <a:t>生产实绩</a:t>
              </a:r>
              <a:r>
                <a:rPr kumimoji="1" lang="zh-CN" altLang="en-US" sz="1000">
                  <a:solidFill>
                    <a:srgbClr val="000000"/>
                  </a:solidFill>
                  <a:latin typeface="微软雅黑" panose="020B0503020204020204" pitchFamily="34" charset="-122"/>
                  <a:ea typeface="微软雅黑" panose="020B0503020204020204" pitchFamily="34" charset="-122"/>
                </a:rPr>
                <a:t>、品质、</a:t>
              </a:r>
              <a:r>
                <a:rPr kumimoji="1" lang="ko-KR" altLang="en-US" sz="1000">
                  <a:solidFill>
                    <a:srgbClr val="000000"/>
                  </a:solidFill>
                  <a:latin typeface="微软雅黑" panose="020B0503020204020204" pitchFamily="34" charset="-122"/>
                  <a:ea typeface="微软雅黑" panose="020B0503020204020204" pitchFamily="34" charset="-122"/>
                </a:rPr>
                <a:t>在制品</a:t>
              </a:r>
              <a:r>
                <a:rPr kumimoji="1" lang="en-US" altLang="ko-KR" sz="1000">
                  <a:solidFill>
                    <a:srgbClr val="000000"/>
                  </a:solidFill>
                  <a:latin typeface="微软雅黑" panose="020B0503020204020204" pitchFamily="34" charset="-122"/>
                  <a:ea typeface="微软雅黑" panose="020B0503020204020204" pitchFamily="34" charset="-122"/>
                </a:rPr>
                <a:t>ID</a:t>
              </a:r>
              <a:r>
                <a:rPr kumimoji="1" lang="ko-KR" altLang="en-US" sz="1000">
                  <a:solidFill>
                    <a:srgbClr val="000000"/>
                  </a:solidFill>
                  <a:latin typeface="微软雅黑" panose="020B0503020204020204" pitchFamily="34" charset="-122"/>
                  <a:ea typeface="微软雅黑" panose="020B0503020204020204" pitchFamily="34" charset="-122"/>
                </a:rPr>
                <a:t>追溯管理</a:t>
              </a:r>
              <a:endParaRPr kumimoji="1" lang="en-US" altLang="ko-KR" sz="1000">
                <a:solidFill>
                  <a:srgbClr val="000000"/>
                </a:solidFill>
                <a:latin typeface="微软雅黑" panose="020B0503020204020204" pitchFamily="34" charset="-122"/>
                <a:ea typeface="微软雅黑" panose="020B0503020204020204" pitchFamily="34" charset="-122"/>
              </a:endParaRPr>
            </a:p>
            <a:p>
              <a:pPr eaLnBrk="1" hangingPunct="1">
                <a:buFont typeface="Wingdings" pitchFamily="2" charset="2"/>
                <a:buChar char="§"/>
              </a:pPr>
              <a:r>
                <a:rPr kumimoji="1" lang="ko-KR" altLang="en-US" sz="1000">
                  <a:solidFill>
                    <a:srgbClr val="000000"/>
                  </a:solidFill>
                  <a:latin typeface="微软雅黑" panose="020B0503020204020204" pitchFamily="34" charset="-122"/>
                  <a:ea typeface="微软雅黑" panose="020B0503020204020204" pitchFamily="34" charset="-122"/>
                </a:rPr>
                <a:t>生产异常预警管理</a:t>
              </a:r>
            </a:p>
          </p:txBody>
        </p:sp>
        <p:sp>
          <p:nvSpPr>
            <p:cNvPr id="119" name="직사각형 118">
              <a:extLst>
                <a:ext uri="{FF2B5EF4-FFF2-40B4-BE49-F238E27FC236}">
                  <a16:creationId xmlns:a16="http://schemas.microsoft.com/office/drawing/2014/main" id="{7D5025A8-379A-AC46-9C13-3B02DFEC5927}"/>
                </a:ext>
              </a:extLst>
            </p:cNvPr>
            <p:cNvSpPr/>
            <p:nvPr/>
          </p:nvSpPr>
          <p:spPr>
            <a:xfrm>
              <a:off x="7798998" y="4623736"/>
              <a:ext cx="3005317" cy="346018"/>
            </a:xfrm>
            <a:prstGeom prst="rect">
              <a:avLst/>
            </a:prstGeom>
            <a:solidFill>
              <a:sysClr val="window" lastClr="FFFFFF"/>
            </a:solidFill>
            <a:ln w="12700" cap="flat" cmpd="sng" algn="ctr">
              <a:noFill/>
              <a:prstDash val="solid"/>
              <a:miter lim="800000"/>
            </a:ln>
            <a:effectLst/>
          </p:spPr>
          <p:txBody>
            <a:bodyPr lIns="36000" tIns="0" rIns="36000" bIns="0" anchor="ctr"/>
            <a:lstStyle>
              <a:lvl1pPr marL="171450" indent="-1714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Char char="§"/>
              </a:pPr>
              <a:r>
                <a:rPr kumimoji="1" lang="zh-CN" altLang="en-US" sz="1000">
                  <a:solidFill>
                    <a:srgbClr val="000000"/>
                  </a:solidFill>
                  <a:latin typeface="微软雅黑" panose="020B0503020204020204" pitchFamily="34" charset="-122"/>
                  <a:ea typeface="微软雅黑" panose="020B0503020204020204" pitchFamily="34" charset="-122"/>
                </a:rPr>
                <a:t>设定</a:t>
              </a:r>
              <a:r>
                <a:rPr kumimoji="1" lang="ko-KR" altLang="en-US" sz="1000">
                  <a:solidFill>
                    <a:srgbClr val="000000"/>
                  </a:solidFill>
                  <a:latin typeface="微软雅黑" panose="020B0503020204020204" pitchFamily="34" charset="-122"/>
                  <a:ea typeface="微软雅黑" panose="020B0503020204020204" pitchFamily="34" charset="-122"/>
                </a:rPr>
                <a:t>检查</a:t>
              </a:r>
              <a:r>
                <a:rPr kumimoji="1" lang="zh-CN" altLang="en-US" sz="1000">
                  <a:solidFill>
                    <a:srgbClr val="000000"/>
                  </a:solidFill>
                  <a:latin typeface="微软雅黑" panose="020B0503020204020204" pitchFamily="34" charset="-122"/>
                  <a:ea typeface="微软雅黑" panose="020B0503020204020204" pitchFamily="34" charset="-122"/>
                </a:rPr>
                <a:t>标准，执行</a:t>
              </a:r>
              <a:r>
                <a:rPr kumimoji="1" lang="ko-KR" altLang="en-US" sz="1000">
                  <a:solidFill>
                    <a:srgbClr val="000000"/>
                  </a:solidFill>
                  <a:latin typeface="微软雅黑" panose="020B0503020204020204" pitchFamily="34" charset="-122"/>
                  <a:ea typeface="微软雅黑" panose="020B0503020204020204" pitchFamily="34" charset="-122"/>
                </a:rPr>
                <a:t>检查</a:t>
              </a:r>
              <a:endParaRPr kumimoji="1" lang="en-US" altLang="ko-KR" sz="1000">
                <a:solidFill>
                  <a:srgbClr val="000000"/>
                </a:solidFill>
                <a:latin typeface="微软雅黑" panose="020B0503020204020204" pitchFamily="34" charset="-122"/>
                <a:ea typeface="微软雅黑" panose="020B0503020204020204" pitchFamily="34" charset="-122"/>
              </a:endParaRPr>
            </a:p>
            <a:p>
              <a:pPr eaLnBrk="1" hangingPunct="1">
                <a:buFont typeface="Wingdings" pitchFamily="2" charset="2"/>
                <a:buChar char="§"/>
              </a:pPr>
              <a:r>
                <a:rPr kumimoji="1" lang="ko-KR" altLang="en-US" sz="1000">
                  <a:solidFill>
                    <a:srgbClr val="000000"/>
                  </a:solidFill>
                  <a:latin typeface="微软雅黑" panose="020B0503020204020204" pitchFamily="34" charset="-122"/>
                  <a:ea typeface="微软雅黑" panose="020B0503020204020204" pitchFamily="34" charset="-122"/>
                </a:rPr>
                <a:t>检查结果的</a:t>
              </a:r>
              <a:r>
                <a:rPr kumimoji="1" lang="zh-CN" altLang="en-US" sz="1000">
                  <a:solidFill>
                    <a:srgbClr val="000000"/>
                  </a:solidFill>
                  <a:latin typeface="微软雅黑" panose="020B0503020204020204" pitchFamily="34" charset="-122"/>
                  <a:ea typeface="微软雅黑" panose="020B0503020204020204" pitchFamily="34" charset="-122"/>
                </a:rPr>
                <a:t>报告，</a:t>
              </a:r>
              <a:r>
                <a:rPr kumimoji="1" lang="ko-KR" altLang="en-US" sz="1000">
                  <a:solidFill>
                    <a:srgbClr val="000000"/>
                  </a:solidFill>
                  <a:latin typeface="微软雅黑" panose="020B0503020204020204" pitchFamily="34" charset="-122"/>
                  <a:ea typeface="微软雅黑" panose="020B0503020204020204" pitchFamily="34" charset="-122"/>
                </a:rPr>
                <a:t>品质</a:t>
              </a:r>
              <a:r>
                <a:rPr kumimoji="1" lang="zh-CN" altLang="en-US" sz="1000">
                  <a:solidFill>
                    <a:srgbClr val="000000"/>
                  </a:solidFill>
                  <a:latin typeface="微软雅黑" panose="020B0503020204020204" pitchFamily="34" charset="-122"/>
                  <a:ea typeface="微软雅黑" panose="020B0503020204020204" pitchFamily="34" charset="-122"/>
                </a:rPr>
                <a:t>异常</a:t>
              </a:r>
              <a:r>
                <a:rPr kumimoji="1" lang="ko-KR" altLang="en-US" sz="1000">
                  <a:solidFill>
                    <a:srgbClr val="000000"/>
                  </a:solidFill>
                  <a:latin typeface="微软雅黑" panose="020B0503020204020204" pitchFamily="34" charset="-122"/>
                  <a:ea typeface="微软雅黑" panose="020B0503020204020204" pitchFamily="34" charset="-122"/>
                </a:rPr>
                <a:t>预警</a:t>
              </a:r>
            </a:p>
          </p:txBody>
        </p:sp>
        <p:sp>
          <p:nvSpPr>
            <p:cNvPr id="120" name="직사각형 119">
              <a:extLst>
                <a:ext uri="{FF2B5EF4-FFF2-40B4-BE49-F238E27FC236}">
                  <a16:creationId xmlns:a16="http://schemas.microsoft.com/office/drawing/2014/main" id="{82746080-B6CC-C645-8223-B31566C9BE31}"/>
                </a:ext>
              </a:extLst>
            </p:cNvPr>
            <p:cNvSpPr/>
            <p:nvPr/>
          </p:nvSpPr>
          <p:spPr>
            <a:xfrm>
              <a:off x="7798998" y="5317359"/>
              <a:ext cx="3005317" cy="346018"/>
            </a:xfrm>
            <a:prstGeom prst="rect">
              <a:avLst/>
            </a:prstGeom>
            <a:solidFill>
              <a:sysClr val="window" lastClr="FFFFFF"/>
            </a:solidFill>
            <a:ln w="12700" cap="flat" cmpd="sng" algn="ctr">
              <a:noFill/>
              <a:prstDash val="solid"/>
              <a:miter lim="800000"/>
            </a:ln>
            <a:effectLst/>
          </p:spPr>
          <p:txBody>
            <a:bodyPr lIns="36000" tIns="0" rIns="36000" bIns="0" anchor="ctr"/>
            <a:lstStyle>
              <a:lvl1pPr marL="171450" indent="-1714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Char char="§"/>
              </a:pPr>
              <a:r>
                <a:rPr kumimoji="1" lang="ko-KR" altLang="en-US" sz="1000">
                  <a:solidFill>
                    <a:srgbClr val="000000"/>
                  </a:solidFill>
                  <a:latin typeface="微软雅黑" panose="020B0503020204020204" pitchFamily="34" charset="-122"/>
                  <a:ea typeface="微软雅黑" panose="020B0503020204020204" pitchFamily="34" charset="-122"/>
                </a:rPr>
                <a:t>设备</a:t>
              </a:r>
              <a:r>
                <a:rPr kumimoji="1" lang="zh-CN" altLang="en-US" sz="1000">
                  <a:solidFill>
                    <a:srgbClr val="000000"/>
                  </a:solidFill>
                  <a:latin typeface="微软雅黑" panose="020B0503020204020204" pitchFamily="34" charset="-122"/>
                  <a:ea typeface="微软雅黑" panose="020B0503020204020204" pitchFamily="34" charset="-122"/>
                </a:rPr>
                <a:t>状态管理，</a:t>
              </a:r>
              <a:r>
                <a:rPr kumimoji="1" lang="ko-KR" altLang="en-US" sz="1000">
                  <a:solidFill>
                    <a:srgbClr val="000000"/>
                  </a:solidFill>
                  <a:latin typeface="微软雅黑" panose="020B0503020204020204" pitchFamily="34" charset="-122"/>
                  <a:ea typeface="微软雅黑" panose="020B0503020204020204" pitchFamily="34" charset="-122"/>
                </a:rPr>
                <a:t>保养计划</a:t>
              </a:r>
              <a:r>
                <a:rPr kumimoji="1" lang="zh-CN" altLang="en-US" sz="1000">
                  <a:solidFill>
                    <a:srgbClr val="000000"/>
                  </a:solidFill>
                  <a:latin typeface="微软雅黑" panose="020B0503020204020204" pitchFamily="34" charset="-122"/>
                  <a:ea typeface="微软雅黑" panose="020B0503020204020204" pitchFamily="34" charset="-122"/>
                </a:rPr>
                <a:t>制定</a:t>
              </a:r>
              <a:r>
                <a:rPr kumimoji="1" lang="ko-KR" altLang="en-US" sz="1000">
                  <a:solidFill>
                    <a:srgbClr val="000000"/>
                  </a:solidFill>
                  <a:latin typeface="微软雅黑" panose="020B0503020204020204" pitchFamily="34" charset="-122"/>
                  <a:ea typeface="微软雅黑" panose="020B0503020204020204" pitchFamily="34" charset="-122"/>
                </a:rPr>
                <a:t>及管理</a:t>
              </a:r>
              <a:endParaRPr kumimoji="1" lang="en-US" altLang="ko-KR" sz="1000">
                <a:solidFill>
                  <a:srgbClr val="000000"/>
                </a:solidFill>
                <a:latin typeface="微软雅黑" panose="020B0503020204020204" pitchFamily="34" charset="-122"/>
                <a:ea typeface="微软雅黑" panose="020B0503020204020204" pitchFamily="34" charset="-122"/>
              </a:endParaRPr>
            </a:p>
            <a:p>
              <a:pPr eaLnBrk="1" hangingPunct="1">
                <a:buFont typeface="Wingdings" pitchFamily="2" charset="2"/>
                <a:buChar char="§"/>
              </a:pPr>
              <a:r>
                <a:rPr kumimoji="1" lang="ko-KR" altLang="en-US" sz="1000">
                  <a:solidFill>
                    <a:srgbClr val="000000"/>
                  </a:solidFill>
                  <a:latin typeface="微软雅黑" panose="020B0503020204020204" pitchFamily="34" charset="-122"/>
                  <a:ea typeface="微软雅黑" panose="020B0503020204020204" pitchFamily="34" charset="-122"/>
                </a:rPr>
                <a:t>设备保养</a:t>
              </a:r>
              <a:r>
                <a:rPr kumimoji="1" lang="zh-CN" altLang="en-US" sz="1000">
                  <a:solidFill>
                    <a:srgbClr val="000000"/>
                  </a:solidFill>
                  <a:latin typeface="微软雅黑" panose="020B0503020204020204" pitchFamily="34" charset="-122"/>
                  <a:ea typeface="微软雅黑" panose="020B0503020204020204" pitchFamily="34" charset="-122"/>
                </a:rPr>
                <a:t>所需的</a:t>
              </a:r>
              <a:r>
                <a:rPr kumimoji="1" lang="ko-KR" altLang="en-US" sz="1000">
                  <a:solidFill>
                    <a:srgbClr val="000000"/>
                  </a:solidFill>
                  <a:latin typeface="微软雅黑" panose="020B0503020204020204" pitchFamily="34" charset="-122"/>
                  <a:ea typeface="微软雅黑" panose="020B0503020204020204" pitchFamily="34" charset="-122"/>
                </a:rPr>
                <a:t>工装夹具管理</a:t>
              </a:r>
            </a:p>
          </p:txBody>
        </p:sp>
        <p:sp>
          <p:nvSpPr>
            <p:cNvPr id="121" name="직사각형 120">
              <a:extLst>
                <a:ext uri="{FF2B5EF4-FFF2-40B4-BE49-F238E27FC236}">
                  <a16:creationId xmlns:a16="http://schemas.microsoft.com/office/drawing/2014/main" id="{EA9DF175-DE74-EF42-ABCE-E5E7E9A01C3B}"/>
                </a:ext>
              </a:extLst>
            </p:cNvPr>
            <p:cNvSpPr/>
            <p:nvPr/>
          </p:nvSpPr>
          <p:spPr>
            <a:xfrm>
              <a:off x="7808523" y="5998284"/>
              <a:ext cx="3005317" cy="346018"/>
            </a:xfrm>
            <a:prstGeom prst="rect">
              <a:avLst/>
            </a:prstGeom>
            <a:solidFill>
              <a:sysClr val="window" lastClr="FFFFFF"/>
            </a:solidFill>
            <a:ln w="12700" cap="flat" cmpd="sng" algn="ctr">
              <a:noFill/>
              <a:prstDash val="solid"/>
              <a:miter lim="800000"/>
            </a:ln>
            <a:effectLst/>
          </p:spPr>
          <p:txBody>
            <a:bodyPr lIns="36000" tIns="0" rIns="36000" bIns="0" anchor="ctr"/>
            <a:lstStyle>
              <a:lvl1pPr marL="171450" indent="-1714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Char char="§"/>
              </a:pPr>
              <a:r>
                <a:rPr kumimoji="1" lang="en-US" altLang="ko-KR" sz="1000">
                  <a:solidFill>
                    <a:srgbClr val="000000"/>
                  </a:solidFill>
                  <a:latin typeface="微软雅黑" panose="020B0503020204020204" pitchFamily="34" charset="-122"/>
                  <a:ea typeface="微软雅黑" panose="020B0503020204020204" pitchFamily="34" charset="-122"/>
                </a:rPr>
                <a:t>ERP</a:t>
              </a:r>
              <a:r>
                <a:rPr kumimoji="1" lang="zh-CN" altLang="en-US" sz="1000">
                  <a:solidFill>
                    <a:srgbClr val="000000"/>
                  </a:solidFill>
                  <a:latin typeface="微软雅黑" panose="020B0503020204020204" pitchFamily="34" charset="-122"/>
                  <a:ea typeface="微软雅黑" panose="020B0503020204020204" pitchFamily="34" charset="-122"/>
                </a:rPr>
                <a:t>、</a:t>
              </a:r>
              <a:r>
                <a:rPr kumimoji="1" lang="en-US" altLang="ko-KR" sz="1000">
                  <a:solidFill>
                    <a:srgbClr val="000000"/>
                  </a:solidFill>
                  <a:latin typeface="微软雅黑" panose="020B0503020204020204" pitchFamily="34" charset="-122"/>
                  <a:ea typeface="微软雅黑" panose="020B0503020204020204" pitchFamily="34" charset="-122"/>
                </a:rPr>
                <a:t>PLM</a:t>
              </a:r>
              <a:r>
                <a:rPr kumimoji="1" lang="zh-CN" altLang="en-US" sz="1000">
                  <a:solidFill>
                    <a:srgbClr val="000000"/>
                  </a:solidFill>
                  <a:latin typeface="微软雅黑" panose="020B0503020204020204" pitchFamily="34" charset="-122"/>
                  <a:ea typeface="微软雅黑" panose="020B0503020204020204" pitchFamily="34" charset="-122"/>
                </a:rPr>
                <a:t>、</a:t>
              </a:r>
              <a:r>
                <a:rPr kumimoji="1" lang="en-US" altLang="ko-KR" sz="1000">
                  <a:solidFill>
                    <a:srgbClr val="000000"/>
                  </a:solidFill>
                  <a:latin typeface="微软雅黑" panose="020B0503020204020204" pitchFamily="34" charset="-122"/>
                  <a:ea typeface="微软雅黑" panose="020B0503020204020204" pitchFamily="34" charset="-122"/>
                </a:rPr>
                <a:t>WMS</a:t>
              </a:r>
              <a:r>
                <a:rPr kumimoji="1" lang="ko-KR" altLang="en-US" sz="1000">
                  <a:solidFill>
                    <a:srgbClr val="000000"/>
                  </a:solidFill>
                  <a:latin typeface="微软雅黑" panose="020B0503020204020204" pitchFamily="34" charset="-122"/>
                  <a:ea typeface="微软雅黑" panose="020B0503020204020204" pitchFamily="34" charset="-122"/>
                </a:rPr>
                <a:t> </a:t>
              </a:r>
              <a:r>
                <a:rPr kumimoji="1" lang="zh-CN" altLang="en-US" sz="1000">
                  <a:solidFill>
                    <a:srgbClr val="000000"/>
                  </a:solidFill>
                  <a:latin typeface="微软雅黑" panose="020B0503020204020204" pitchFamily="34" charset="-122"/>
                  <a:ea typeface="微软雅黑" panose="020B0503020204020204" pitchFamily="34" charset="-122"/>
                </a:rPr>
                <a:t>等运营系统</a:t>
              </a:r>
              <a:r>
                <a:rPr kumimoji="1" lang="ko-KR" altLang="en-US" sz="1000">
                  <a:solidFill>
                    <a:srgbClr val="000000"/>
                  </a:solidFill>
                  <a:latin typeface="微软雅黑" panose="020B0503020204020204" pitchFamily="34" charset="-122"/>
                  <a:ea typeface="微软雅黑" panose="020B0503020204020204" pitchFamily="34" charset="-122"/>
                </a:rPr>
                <a:t> </a:t>
              </a:r>
              <a:r>
                <a:rPr kumimoji="1" lang="en-US" altLang="ko-KR" sz="1000">
                  <a:solidFill>
                    <a:srgbClr val="000000"/>
                  </a:solidFill>
                  <a:latin typeface="微软雅黑" panose="020B0503020204020204" pitchFamily="34" charset="-122"/>
                  <a:ea typeface="微软雅黑" panose="020B0503020204020204" pitchFamily="34" charset="-122"/>
                </a:rPr>
                <a:t>I/F</a:t>
              </a:r>
            </a:p>
            <a:p>
              <a:pPr eaLnBrk="1" hangingPunct="1">
                <a:buFont typeface="Wingdings" pitchFamily="2" charset="2"/>
                <a:buChar char="§"/>
              </a:pPr>
              <a:r>
                <a:rPr kumimoji="1" lang="en-US" altLang="zh-CN" sz="1000">
                  <a:solidFill>
                    <a:srgbClr val="000000"/>
                  </a:solidFill>
                  <a:latin typeface="微软雅黑" panose="020B0503020204020204" pitchFamily="34" charset="-122"/>
                  <a:ea typeface="微软雅黑" panose="020B0503020204020204" pitchFamily="34" charset="-122"/>
                </a:rPr>
                <a:t>SCADA</a:t>
              </a:r>
              <a:r>
                <a:rPr kumimoji="1" lang="zh-CN" altLang="en-US" sz="1000">
                  <a:solidFill>
                    <a:srgbClr val="000000"/>
                  </a:solidFill>
                  <a:latin typeface="微软雅黑" panose="020B0503020204020204" pitchFamily="34" charset="-122"/>
                  <a:ea typeface="微软雅黑" panose="020B0503020204020204" pitchFamily="34" charset="-122"/>
                </a:rPr>
                <a:t> </a:t>
              </a:r>
              <a:r>
                <a:rPr kumimoji="1" lang="ko-KR" altLang="en-US" sz="1000">
                  <a:solidFill>
                    <a:srgbClr val="000000"/>
                  </a:solidFill>
                  <a:latin typeface="微软雅黑" panose="020B0503020204020204" pitchFamily="34" charset="-122"/>
                  <a:ea typeface="微软雅黑" panose="020B0503020204020204" pitchFamily="34" charset="-122"/>
                </a:rPr>
                <a:t>设备 </a:t>
              </a:r>
              <a:r>
                <a:rPr kumimoji="1" lang="en-US" altLang="ko-KR" sz="1000">
                  <a:solidFill>
                    <a:srgbClr val="000000"/>
                  </a:solidFill>
                  <a:latin typeface="微软雅黑" panose="020B0503020204020204" pitchFamily="34" charset="-122"/>
                  <a:ea typeface="微软雅黑" panose="020B0503020204020204" pitchFamily="34" charset="-122"/>
                </a:rPr>
                <a:t>I/F (PLC, HMI, Log)</a:t>
              </a:r>
              <a:endParaRPr kumimoji="1" lang="ko-KR" altLang="en-US" sz="1000">
                <a:solidFill>
                  <a:srgbClr val="000000"/>
                </a:solidFill>
                <a:latin typeface="微软雅黑" panose="020B0503020204020204" pitchFamily="34" charset="-122"/>
                <a:ea typeface="微软雅黑" panose="020B0503020204020204" pitchFamily="34" charset="-122"/>
              </a:endParaRPr>
            </a:p>
          </p:txBody>
        </p:sp>
        <p:cxnSp>
          <p:nvCxnSpPr>
            <p:cNvPr id="122" name="직선 연결선[R] 320">
              <a:extLst>
                <a:ext uri="{FF2B5EF4-FFF2-40B4-BE49-F238E27FC236}">
                  <a16:creationId xmlns:a16="http://schemas.microsoft.com/office/drawing/2014/main" id="{D3202680-B61E-CB46-B842-056AE408BB77}"/>
                </a:ext>
              </a:extLst>
            </p:cNvPr>
            <p:cNvCxnSpPr>
              <a:cxnSpLocks noChangeShapeType="1"/>
            </p:cNvCxnSpPr>
            <p:nvPr/>
          </p:nvCxnSpPr>
          <p:spPr bwMode="auto">
            <a:xfrm>
              <a:off x="7588585" y="2415140"/>
              <a:ext cx="0" cy="3929475"/>
            </a:xfrm>
            <a:prstGeom prst="line">
              <a:avLst/>
            </a:prstGeom>
            <a:noFill/>
            <a:ln w="38100" algn="ctr">
              <a:solidFill>
                <a:srgbClr val="5F81C5"/>
              </a:solidFill>
              <a:miter lim="800000"/>
              <a:headEnd/>
              <a:tailEnd/>
            </a:ln>
            <a:extLst>
              <a:ext uri="{909E8E84-426E-40DD-AFC4-6F175D3DCCD1}">
                <a14:hiddenFill xmlns:a14="http://schemas.microsoft.com/office/drawing/2010/main">
                  <a:noFill/>
                </a14:hiddenFill>
              </a:ext>
            </a:extLst>
          </p:spPr>
        </p:cxnSp>
        <p:sp>
          <p:nvSpPr>
            <p:cNvPr id="123" name="TextBox 122">
              <a:extLst>
                <a:ext uri="{FF2B5EF4-FFF2-40B4-BE49-F238E27FC236}">
                  <a16:creationId xmlns:a16="http://schemas.microsoft.com/office/drawing/2014/main" id="{FDE4BB6C-12E3-294E-A220-874066837A72}"/>
                </a:ext>
              </a:extLst>
            </p:cNvPr>
            <p:cNvSpPr txBox="1"/>
            <p:nvPr/>
          </p:nvSpPr>
          <p:spPr>
            <a:xfrm rot="16200000">
              <a:off x="6578322" y="4363400"/>
              <a:ext cx="1645966" cy="261954"/>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ko-KR" sz="1100" b="1">
                  <a:solidFill>
                    <a:srgbClr val="000000"/>
                  </a:solidFill>
                  <a:latin typeface="微软雅黑" panose="020B0503020204020204" pitchFamily="34" charset="-122"/>
                  <a:ea typeface="微软雅黑" panose="020B0503020204020204" pitchFamily="34" charset="-122"/>
                </a:rPr>
                <a:t>MES</a:t>
              </a:r>
              <a:r>
                <a:rPr kumimoji="1" lang="ko-KR" altLang="en-US" sz="1100" b="1">
                  <a:solidFill>
                    <a:srgbClr val="000000"/>
                  </a:solidFill>
                  <a:latin typeface="微软雅黑" panose="020B0503020204020204" pitchFamily="34" charset="-122"/>
                  <a:ea typeface="微软雅黑" panose="020B0503020204020204" pitchFamily="34" charset="-122"/>
                </a:rPr>
                <a:t> 领域</a:t>
              </a:r>
            </a:p>
          </p:txBody>
        </p:sp>
      </p:grpSp>
      <p:sp>
        <p:nvSpPr>
          <p:cNvPr id="124" name="Freeform 820">
            <a:extLst>
              <a:ext uri="{FF2B5EF4-FFF2-40B4-BE49-F238E27FC236}">
                <a16:creationId xmlns:a16="http://schemas.microsoft.com/office/drawing/2014/main" id="{F5A7059C-0119-E041-91F6-EDEE0C71FF45}"/>
              </a:ext>
            </a:extLst>
          </p:cNvPr>
          <p:cNvSpPr/>
          <p:nvPr/>
        </p:nvSpPr>
        <p:spPr bwMode="auto">
          <a:xfrm>
            <a:off x="3885955" y="5834762"/>
            <a:ext cx="571498" cy="314325"/>
          </a:xfrm>
          <a:custGeom>
            <a:avLst/>
            <a:gdLst>
              <a:gd name="T0" fmla="*/ 0 w 3671"/>
              <a:gd name="T1" fmla="*/ 0 h 1499"/>
              <a:gd name="T2" fmla="*/ 0 w 3671"/>
              <a:gd name="T3" fmla="*/ 2147483647 h 1499"/>
              <a:gd name="T4" fmla="*/ 2147483647 w 3671"/>
              <a:gd name="T5" fmla="*/ 2147483647 h 1499"/>
              <a:gd name="T6" fmla="*/ 2147483647 w 3671"/>
              <a:gd name="T7" fmla="*/ 2147483647 h 1499"/>
              <a:gd name="T8" fmla="*/ 2147483647 w 3671"/>
              <a:gd name="T9" fmla="*/ 0 h 1499"/>
              <a:gd name="T10" fmla="*/ 2147483647 w 3671"/>
              <a:gd name="T11" fmla="*/ 2147483647 h 1499"/>
              <a:gd name="T12" fmla="*/ 2147483647 w 3671"/>
              <a:gd name="T13" fmla="*/ 0 h 1499"/>
              <a:gd name="T14" fmla="*/ 2147483647 w 3671"/>
              <a:gd name="T15" fmla="*/ 2147483647 h 1499"/>
              <a:gd name="T16" fmla="*/ 0 w 3671"/>
              <a:gd name="T17" fmla="*/ 0 h 14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71"/>
              <a:gd name="T28" fmla="*/ 0 h 1499"/>
              <a:gd name="T29" fmla="*/ 3671 w 3671"/>
              <a:gd name="T30" fmla="*/ 1499 h 14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71" h="1499">
                <a:moveTo>
                  <a:pt x="0" y="0"/>
                </a:moveTo>
                <a:lnTo>
                  <a:pt x="0" y="1499"/>
                </a:lnTo>
                <a:lnTo>
                  <a:pt x="3671" y="1499"/>
                </a:lnTo>
                <a:lnTo>
                  <a:pt x="3671" y="360"/>
                </a:lnTo>
                <a:lnTo>
                  <a:pt x="2380" y="0"/>
                </a:lnTo>
                <a:lnTo>
                  <a:pt x="2380" y="340"/>
                </a:lnTo>
                <a:lnTo>
                  <a:pt x="1103" y="0"/>
                </a:lnTo>
                <a:lnTo>
                  <a:pt x="1103" y="333"/>
                </a:lnTo>
                <a:lnTo>
                  <a:pt x="0" y="0"/>
                </a:lnTo>
                <a:close/>
              </a:path>
            </a:pathLst>
          </a:custGeom>
          <a:blipFill dpi="0" rotWithShape="1">
            <a:blip r:embed="rId2" cstate="email"/>
            <a:srcRect/>
            <a:stretch>
              <a:fillRect/>
            </a:stretch>
          </a:blipFill>
          <a:ln w="9525">
            <a:miter lim="800000"/>
          </a:ln>
          <a:scene3d>
            <a:camera prst="legacyPerspectiveTopRight"/>
            <a:lightRig rig="legacyFlat3" dir="b"/>
          </a:scene3d>
          <a:sp3d extrusionH="887400" prstMaterial="legacyMatte">
            <a:bevelT w="13500" h="13500" prst="angle"/>
            <a:bevelB w="13500" h="13500" prst="angle"/>
            <a:extrusionClr>
              <a:srgbClr val="CCFFFF"/>
            </a:extrusionClr>
          </a:sp3d>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65000"/>
              </a:lnSpc>
              <a:defRPr/>
            </a:pPr>
            <a:r>
              <a:rPr kumimoji="1" lang="ko-KR" altLang="en-US" sz="800" b="1" kern="0" spc="50" dirty="0" err="1">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组装</a:t>
            </a:r>
            <a:endParaRPr kumimoji="1" lang="ko-KR" altLang="en-US" sz="800" b="1" kern="0" spc="5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endParaRPr>
          </a:p>
        </p:txBody>
      </p:sp>
      <p:sp>
        <p:nvSpPr>
          <p:cNvPr id="125" name="Freeform 820">
            <a:extLst>
              <a:ext uri="{FF2B5EF4-FFF2-40B4-BE49-F238E27FC236}">
                <a16:creationId xmlns:a16="http://schemas.microsoft.com/office/drawing/2014/main" id="{480103B3-0558-DC42-AD07-F2552105C3E6}"/>
              </a:ext>
            </a:extLst>
          </p:cNvPr>
          <p:cNvSpPr/>
          <p:nvPr/>
        </p:nvSpPr>
        <p:spPr bwMode="auto">
          <a:xfrm>
            <a:off x="4626679" y="5834762"/>
            <a:ext cx="571498" cy="314325"/>
          </a:xfrm>
          <a:custGeom>
            <a:avLst/>
            <a:gdLst>
              <a:gd name="T0" fmla="*/ 0 w 3671"/>
              <a:gd name="T1" fmla="*/ 0 h 1499"/>
              <a:gd name="T2" fmla="*/ 0 w 3671"/>
              <a:gd name="T3" fmla="*/ 2147483647 h 1499"/>
              <a:gd name="T4" fmla="*/ 2147483647 w 3671"/>
              <a:gd name="T5" fmla="*/ 2147483647 h 1499"/>
              <a:gd name="T6" fmla="*/ 2147483647 w 3671"/>
              <a:gd name="T7" fmla="*/ 2147483647 h 1499"/>
              <a:gd name="T8" fmla="*/ 2147483647 w 3671"/>
              <a:gd name="T9" fmla="*/ 0 h 1499"/>
              <a:gd name="T10" fmla="*/ 2147483647 w 3671"/>
              <a:gd name="T11" fmla="*/ 2147483647 h 1499"/>
              <a:gd name="T12" fmla="*/ 2147483647 w 3671"/>
              <a:gd name="T13" fmla="*/ 0 h 1499"/>
              <a:gd name="T14" fmla="*/ 2147483647 w 3671"/>
              <a:gd name="T15" fmla="*/ 2147483647 h 1499"/>
              <a:gd name="T16" fmla="*/ 0 w 3671"/>
              <a:gd name="T17" fmla="*/ 0 h 14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71"/>
              <a:gd name="T28" fmla="*/ 0 h 1499"/>
              <a:gd name="T29" fmla="*/ 3671 w 3671"/>
              <a:gd name="T30" fmla="*/ 1499 h 14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71" h="1499">
                <a:moveTo>
                  <a:pt x="0" y="0"/>
                </a:moveTo>
                <a:lnTo>
                  <a:pt x="0" y="1499"/>
                </a:lnTo>
                <a:lnTo>
                  <a:pt x="3671" y="1499"/>
                </a:lnTo>
                <a:lnTo>
                  <a:pt x="3671" y="360"/>
                </a:lnTo>
                <a:lnTo>
                  <a:pt x="2380" y="0"/>
                </a:lnTo>
                <a:lnTo>
                  <a:pt x="2380" y="340"/>
                </a:lnTo>
                <a:lnTo>
                  <a:pt x="1103" y="0"/>
                </a:lnTo>
                <a:lnTo>
                  <a:pt x="1103" y="333"/>
                </a:lnTo>
                <a:lnTo>
                  <a:pt x="0" y="0"/>
                </a:lnTo>
                <a:close/>
              </a:path>
            </a:pathLst>
          </a:custGeom>
          <a:blipFill dpi="0" rotWithShape="1">
            <a:blip r:embed="rId2" cstate="email"/>
            <a:srcRect/>
            <a:stretch>
              <a:fillRect/>
            </a:stretch>
          </a:blipFill>
          <a:ln w="9525">
            <a:miter lim="800000"/>
          </a:ln>
          <a:scene3d>
            <a:camera prst="legacyPerspectiveTopRight"/>
            <a:lightRig rig="legacyFlat3" dir="b"/>
          </a:scene3d>
          <a:sp3d extrusionH="887400" prstMaterial="legacyMatte">
            <a:bevelT w="13500" h="13500" prst="angle"/>
            <a:bevelB w="13500" h="13500" prst="angle"/>
            <a:extrusionClr>
              <a:srgbClr val="CCFFFF"/>
            </a:extrusionClr>
          </a:sp3d>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65000"/>
              </a:lnSpc>
              <a:defRPr/>
            </a:pPr>
            <a:r>
              <a:rPr kumimoji="1" lang="ko-KR" altLang="en-US" sz="800" b="1" kern="0" spc="50" dirty="0" err="1">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加充</a:t>
            </a:r>
            <a:endParaRPr kumimoji="1" lang="en-US" altLang="ko-KR" sz="800" b="1" kern="0" spc="5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endParaRPr>
          </a:p>
          <a:p>
            <a:pPr algn="ctr">
              <a:lnSpc>
                <a:spcPct val="165000"/>
              </a:lnSpc>
              <a:defRPr/>
            </a:pPr>
            <a:r>
              <a:rPr kumimoji="1" lang="ko-KR" altLang="en-US" sz="800" b="1" kern="0" spc="50" dirty="0" err="1">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后处理</a:t>
            </a:r>
            <a:endParaRPr kumimoji="1" lang="zh-CN" altLang="en-US" sz="800" b="1" kern="0" spc="5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endParaRPr>
          </a:p>
        </p:txBody>
      </p:sp>
      <p:sp>
        <p:nvSpPr>
          <p:cNvPr id="126" name="Freeform 820">
            <a:extLst>
              <a:ext uri="{FF2B5EF4-FFF2-40B4-BE49-F238E27FC236}">
                <a16:creationId xmlns:a16="http://schemas.microsoft.com/office/drawing/2014/main" id="{655CA198-EAE1-4D47-8327-AA0186FE2086}"/>
              </a:ext>
            </a:extLst>
          </p:cNvPr>
          <p:cNvSpPr/>
          <p:nvPr/>
        </p:nvSpPr>
        <p:spPr bwMode="auto">
          <a:xfrm>
            <a:off x="5367403" y="5834762"/>
            <a:ext cx="571498" cy="314325"/>
          </a:xfrm>
          <a:custGeom>
            <a:avLst/>
            <a:gdLst>
              <a:gd name="T0" fmla="*/ 0 w 3671"/>
              <a:gd name="T1" fmla="*/ 0 h 1499"/>
              <a:gd name="T2" fmla="*/ 0 w 3671"/>
              <a:gd name="T3" fmla="*/ 2147483647 h 1499"/>
              <a:gd name="T4" fmla="*/ 2147483647 w 3671"/>
              <a:gd name="T5" fmla="*/ 2147483647 h 1499"/>
              <a:gd name="T6" fmla="*/ 2147483647 w 3671"/>
              <a:gd name="T7" fmla="*/ 2147483647 h 1499"/>
              <a:gd name="T8" fmla="*/ 2147483647 w 3671"/>
              <a:gd name="T9" fmla="*/ 0 h 1499"/>
              <a:gd name="T10" fmla="*/ 2147483647 w 3671"/>
              <a:gd name="T11" fmla="*/ 2147483647 h 1499"/>
              <a:gd name="T12" fmla="*/ 2147483647 w 3671"/>
              <a:gd name="T13" fmla="*/ 0 h 1499"/>
              <a:gd name="T14" fmla="*/ 2147483647 w 3671"/>
              <a:gd name="T15" fmla="*/ 2147483647 h 1499"/>
              <a:gd name="T16" fmla="*/ 0 w 3671"/>
              <a:gd name="T17" fmla="*/ 0 h 14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71"/>
              <a:gd name="T28" fmla="*/ 0 h 1499"/>
              <a:gd name="T29" fmla="*/ 3671 w 3671"/>
              <a:gd name="T30" fmla="*/ 1499 h 14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71" h="1499">
                <a:moveTo>
                  <a:pt x="0" y="0"/>
                </a:moveTo>
                <a:lnTo>
                  <a:pt x="0" y="1499"/>
                </a:lnTo>
                <a:lnTo>
                  <a:pt x="3671" y="1499"/>
                </a:lnTo>
                <a:lnTo>
                  <a:pt x="3671" y="360"/>
                </a:lnTo>
                <a:lnTo>
                  <a:pt x="2380" y="0"/>
                </a:lnTo>
                <a:lnTo>
                  <a:pt x="2380" y="340"/>
                </a:lnTo>
                <a:lnTo>
                  <a:pt x="1103" y="0"/>
                </a:lnTo>
                <a:lnTo>
                  <a:pt x="1103" y="333"/>
                </a:lnTo>
                <a:lnTo>
                  <a:pt x="0" y="0"/>
                </a:lnTo>
                <a:close/>
              </a:path>
            </a:pathLst>
          </a:custGeom>
          <a:blipFill dpi="0" rotWithShape="1">
            <a:blip r:embed="rId2" cstate="email"/>
            <a:srcRect/>
            <a:stretch>
              <a:fillRect/>
            </a:stretch>
          </a:blipFill>
          <a:ln w="9525">
            <a:miter lim="800000"/>
          </a:ln>
          <a:scene3d>
            <a:camera prst="legacyPerspectiveTopRight"/>
            <a:lightRig rig="legacyFlat3" dir="b"/>
          </a:scene3d>
          <a:sp3d extrusionH="887400" prstMaterial="legacyMatte">
            <a:bevelT w="13500" h="13500" prst="angle"/>
            <a:bevelB w="13500" h="13500" prst="angle"/>
            <a:extrusionClr>
              <a:srgbClr val="CCFFFF"/>
            </a:extrusionClr>
          </a:sp3d>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65000"/>
              </a:lnSpc>
              <a:defRPr/>
            </a:pPr>
            <a:r>
              <a:rPr kumimoji="1" lang="ko-KR" altLang="en-US" sz="800" b="1" kern="0" spc="50" dirty="0" err="1">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包装</a:t>
            </a:r>
            <a:endParaRPr kumimoji="1" lang="ko-KR" altLang="en-US" sz="800" b="1" kern="0" spc="5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endParaRPr>
          </a:p>
        </p:txBody>
      </p:sp>
      <p:sp>
        <p:nvSpPr>
          <p:cNvPr id="127" name="Freeform 820">
            <a:extLst>
              <a:ext uri="{FF2B5EF4-FFF2-40B4-BE49-F238E27FC236}">
                <a16:creationId xmlns:a16="http://schemas.microsoft.com/office/drawing/2014/main" id="{78A397D4-3819-5442-8C3D-EBA74ED22611}"/>
              </a:ext>
            </a:extLst>
          </p:cNvPr>
          <p:cNvSpPr/>
          <p:nvPr/>
        </p:nvSpPr>
        <p:spPr bwMode="auto">
          <a:xfrm>
            <a:off x="6108128" y="5834762"/>
            <a:ext cx="571498" cy="314325"/>
          </a:xfrm>
          <a:custGeom>
            <a:avLst/>
            <a:gdLst>
              <a:gd name="T0" fmla="*/ 0 w 3671"/>
              <a:gd name="T1" fmla="*/ 0 h 1499"/>
              <a:gd name="T2" fmla="*/ 0 w 3671"/>
              <a:gd name="T3" fmla="*/ 2147483647 h 1499"/>
              <a:gd name="T4" fmla="*/ 2147483647 w 3671"/>
              <a:gd name="T5" fmla="*/ 2147483647 h 1499"/>
              <a:gd name="T6" fmla="*/ 2147483647 w 3671"/>
              <a:gd name="T7" fmla="*/ 2147483647 h 1499"/>
              <a:gd name="T8" fmla="*/ 2147483647 w 3671"/>
              <a:gd name="T9" fmla="*/ 0 h 1499"/>
              <a:gd name="T10" fmla="*/ 2147483647 w 3671"/>
              <a:gd name="T11" fmla="*/ 2147483647 h 1499"/>
              <a:gd name="T12" fmla="*/ 2147483647 w 3671"/>
              <a:gd name="T13" fmla="*/ 0 h 1499"/>
              <a:gd name="T14" fmla="*/ 2147483647 w 3671"/>
              <a:gd name="T15" fmla="*/ 2147483647 h 1499"/>
              <a:gd name="T16" fmla="*/ 0 w 3671"/>
              <a:gd name="T17" fmla="*/ 0 h 14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71"/>
              <a:gd name="T28" fmla="*/ 0 h 1499"/>
              <a:gd name="T29" fmla="*/ 3671 w 3671"/>
              <a:gd name="T30" fmla="*/ 1499 h 14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71" h="1499">
                <a:moveTo>
                  <a:pt x="0" y="0"/>
                </a:moveTo>
                <a:lnTo>
                  <a:pt x="0" y="1499"/>
                </a:lnTo>
                <a:lnTo>
                  <a:pt x="3671" y="1499"/>
                </a:lnTo>
                <a:lnTo>
                  <a:pt x="3671" y="360"/>
                </a:lnTo>
                <a:lnTo>
                  <a:pt x="2380" y="0"/>
                </a:lnTo>
                <a:lnTo>
                  <a:pt x="2380" y="340"/>
                </a:lnTo>
                <a:lnTo>
                  <a:pt x="1103" y="0"/>
                </a:lnTo>
                <a:lnTo>
                  <a:pt x="1103" y="333"/>
                </a:lnTo>
                <a:lnTo>
                  <a:pt x="0" y="0"/>
                </a:lnTo>
                <a:close/>
              </a:path>
            </a:pathLst>
          </a:custGeom>
          <a:blipFill dpi="0" rotWithShape="1">
            <a:blip r:embed="rId2" cstate="email"/>
            <a:srcRect/>
            <a:stretch>
              <a:fillRect/>
            </a:stretch>
          </a:blipFill>
          <a:ln w="9525">
            <a:miter lim="800000"/>
          </a:ln>
          <a:scene3d>
            <a:camera prst="legacyPerspectiveTopRight"/>
            <a:lightRig rig="legacyFlat3" dir="b"/>
          </a:scene3d>
          <a:sp3d extrusionH="887400" prstMaterial="legacyMatte">
            <a:bevelT w="13500" h="13500" prst="angle"/>
            <a:bevelB w="13500" h="13500" prst="angle"/>
            <a:extrusionClr>
              <a:srgbClr val="CCFFFF"/>
            </a:extrusionClr>
          </a:sp3d>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65000"/>
              </a:lnSpc>
              <a:defRPr/>
            </a:pPr>
            <a:r>
              <a:rPr kumimoji="1" lang="ko-KR" altLang="en-US" sz="800" b="1" kern="0" spc="50" dirty="0" err="1">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入库</a:t>
            </a:r>
            <a:endParaRPr kumimoji="1" lang="ko-KR" altLang="en-US" sz="800" b="1" kern="0" spc="50" dirty="0">
              <a:ln w="11430"/>
              <a:gradFill>
                <a:gsLst>
                  <a:gs pos="25000">
                    <a:srgbClr val="333399">
                      <a:satMod val="155000"/>
                    </a:srgbClr>
                  </a:gs>
                  <a:gs pos="100000">
                    <a:srgbClr val="333399">
                      <a:shade val="45000"/>
                      <a:satMod val="165000"/>
                    </a:srgb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endParaRPr>
          </a:p>
        </p:txBody>
      </p:sp>
      <p:cxnSp>
        <p:nvCxnSpPr>
          <p:cNvPr id="128" name="꺾인 연결선[E] 326">
            <a:extLst>
              <a:ext uri="{FF2B5EF4-FFF2-40B4-BE49-F238E27FC236}">
                <a16:creationId xmlns:a16="http://schemas.microsoft.com/office/drawing/2014/main" id="{3C2D82E0-4164-EC41-B510-17F475A1CFD7}"/>
              </a:ext>
            </a:extLst>
          </p:cNvPr>
          <p:cNvCxnSpPr>
            <a:cxnSpLocks/>
            <a:stCxn id="88" idx="1"/>
            <a:endCxn id="84" idx="0"/>
          </p:cNvCxnSpPr>
          <p:nvPr/>
        </p:nvCxnSpPr>
        <p:spPr bwMode="auto">
          <a:xfrm rot="10800000" flipV="1">
            <a:off x="1292225" y="2584450"/>
            <a:ext cx="2098675" cy="746125"/>
          </a:xfrm>
          <a:prstGeom prst="bentConnector2">
            <a:avLst/>
          </a:prstGeom>
          <a:noFill/>
          <a:ln w="28575" algn="ctr">
            <a:solidFill>
              <a:srgbClr val="4472C4"/>
            </a:solidFill>
            <a:prstDash val="sysDash"/>
            <a:miter lim="800000"/>
            <a:headEnd/>
            <a:tailEnd type="triangle" w="med" len="med"/>
          </a:ln>
          <a:extLst>
            <a:ext uri="{909E8E84-426E-40DD-AFC4-6F175D3DCCD1}">
              <a14:hiddenFill xmlns:a14="http://schemas.microsoft.com/office/drawing/2010/main">
                <a:noFill/>
              </a14:hiddenFill>
            </a:ext>
          </a:extLst>
        </p:spPr>
      </p:cxnSp>
      <p:sp>
        <p:nvSpPr>
          <p:cNvPr id="129" name="TextBox 327">
            <a:extLst>
              <a:ext uri="{FF2B5EF4-FFF2-40B4-BE49-F238E27FC236}">
                <a16:creationId xmlns:a16="http://schemas.microsoft.com/office/drawing/2014/main" id="{96958EA9-C4EB-6C44-8F70-DFFC38DE4952}"/>
              </a:ext>
            </a:extLst>
          </p:cNvPr>
          <p:cNvSpPr txBox="1">
            <a:spLocks noChangeArrowheads="1"/>
          </p:cNvSpPr>
          <p:nvPr/>
        </p:nvSpPr>
        <p:spPr bwMode="auto">
          <a:xfrm>
            <a:off x="2068513" y="2579688"/>
            <a:ext cx="5762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kumimoji="1" lang="zh-CN" altLang="en-US" sz="1000">
                <a:solidFill>
                  <a:srgbClr val="000000"/>
                </a:solidFill>
                <a:latin typeface="微软雅黑" panose="020B0503020204020204" pitchFamily="34" charset="-122"/>
              </a:rPr>
              <a:t>物料</a:t>
            </a:r>
            <a:r>
              <a:rPr kumimoji="1" lang="ko-KR" altLang="en-US" sz="1000">
                <a:solidFill>
                  <a:srgbClr val="000000"/>
                </a:solidFill>
                <a:latin typeface="微软雅黑" panose="020B0503020204020204" pitchFamily="34" charset="-122"/>
              </a:rPr>
              <a:t> </a:t>
            </a:r>
            <a:r>
              <a:rPr kumimoji="1" lang="zh-CN" altLang="en-US" sz="1000">
                <a:solidFill>
                  <a:srgbClr val="000000"/>
                </a:solidFill>
                <a:latin typeface="微软雅黑" panose="020B0503020204020204" pitchFamily="34" charset="-122"/>
              </a:rPr>
              <a:t>配送</a:t>
            </a:r>
            <a:r>
              <a:rPr kumimoji="1" lang="ko-KR" altLang="en-US" sz="1000">
                <a:solidFill>
                  <a:srgbClr val="000000"/>
                </a:solidFill>
                <a:latin typeface="微软雅黑" panose="020B0503020204020204" pitchFamily="34" charset="-122"/>
              </a:rPr>
              <a:t> </a:t>
            </a:r>
            <a:r>
              <a:rPr kumimoji="1" lang="zh-CN" altLang="en-US" sz="1000">
                <a:solidFill>
                  <a:srgbClr val="000000"/>
                </a:solidFill>
                <a:latin typeface="微软雅黑" panose="020B0503020204020204" pitchFamily="34" charset="-122"/>
              </a:rPr>
              <a:t>指示</a:t>
            </a:r>
            <a:endParaRPr kumimoji="1" lang="en-US" altLang="ko-KR" sz="1000">
              <a:solidFill>
                <a:srgbClr val="000000"/>
              </a:solidFill>
              <a:latin typeface="微软雅黑" panose="020B0503020204020204" pitchFamily="34" charset="-122"/>
            </a:endParaRPr>
          </a:p>
        </p:txBody>
      </p:sp>
      <p:sp>
        <p:nvSpPr>
          <p:cNvPr id="130" name="모서리가 둥근 직사각형 129">
            <a:extLst>
              <a:ext uri="{FF2B5EF4-FFF2-40B4-BE49-F238E27FC236}">
                <a16:creationId xmlns:a16="http://schemas.microsoft.com/office/drawing/2014/main" id="{7F9C2EB0-916B-A64F-9CEC-7F0A1F19A7D9}"/>
              </a:ext>
            </a:extLst>
          </p:cNvPr>
          <p:cNvSpPr/>
          <p:nvPr/>
        </p:nvSpPr>
        <p:spPr>
          <a:xfrm>
            <a:off x="673100" y="4033838"/>
            <a:ext cx="684213" cy="547687"/>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100">
                <a:solidFill>
                  <a:srgbClr val="000000"/>
                </a:solidFill>
                <a:latin typeface="微软雅黑" panose="020B0503020204020204" pitchFamily="34" charset="-122"/>
                <a:ea typeface="微软雅黑" panose="020B0503020204020204" pitchFamily="34" charset="-122"/>
              </a:rPr>
              <a:t>入库管理</a:t>
            </a:r>
            <a:endParaRPr kumimoji="1" lang="en-US" altLang="ko-KR" sz="1100">
              <a:solidFill>
                <a:srgbClr val="000000"/>
              </a:solidFill>
              <a:latin typeface="微软雅黑" panose="020B0503020204020204" pitchFamily="34" charset="-122"/>
              <a:ea typeface="微软雅黑" panose="020B0503020204020204" pitchFamily="34" charset="-122"/>
            </a:endParaRPr>
          </a:p>
          <a:p>
            <a:pPr algn="ctr" eaLnBrk="1" hangingPunct="1"/>
            <a:r>
              <a:rPr kumimoji="1" lang="en-US" altLang="ko-KR" sz="1000">
                <a:solidFill>
                  <a:srgbClr val="000000"/>
                </a:solidFill>
                <a:latin typeface="微软雅黑" panose="020B0503020204020204" pitchFamily="34" charset="-122"/>
                <a:ea typeface="微软雅黑" panose="020B0503020204020204" pitchFamily="34" charset="-122"/>
              </a:rPr>
              <a:t>(</a:t>
            </a:r>
            <a:r>
              <a:rPr kumimoji="1" lang="ko-KR" altLang="en-US" sz="1000">
                <a:solidFill>
                  <a:srgbClr val="000000"/>
                </a:solidFill>
                <a:latin typeface="微软雅黑" panose="020B0503020204020204" pitchFamily="34" charset="-122"/>
                <a:ea typeface="微软雅黑" panose="020B0503020204020204" pitchFamily="34" charset="-122"/>
              </a:rPr>
              <a:t>入库</a:t>
            </a:r>
            <a:r>
              <a:rPr kumimoji="1" lang="en-US" altLang="ko-KR" sz="1000">
                <a:solidFill>
                  <a:srgbClr val="000000"/>
                </a:solidFill>
                <a:latin typeface="微软雅黑" panose="020B0503020204020204" pitchFamily="34" charset="-122"/>
                <a:ea typeface="微软雅黑" panose="020B0503020204020204" pitchFamily="34" charset="-122"/>
              </a:rPr>
              <a:t>/IQC/</a:t>
            </a:r>
            <a:r>
              <a:rPr kumimoji="1" lang="ko-KR" altLang="en-US" sz="1000">
                <a:solidFill>
                  <a:srgbClr val="000000"/>
                </a:solidFill>
                <a:latin typeface="微软雅黑" panose="020B0503020204020204" pitchFamily="34" charset="-122"/>
                <a:ea typeface="微软雅黑" panose="020B0503020204020204" pitchFamily="34" charset="-122"/>
              </a:rPr>
              <a:t>退料</a:t>
            </a:r>
            <a:r>
              <a:rPr kumimoji="1" lang="en-US" altLang="ko-KR" sz="1000">
                <a:solidFill>
                  <a:srgbClr val="000000"/>
                </a:solidFill>
                <a:latin typeface="微软雅黑" panose="020B0503020204020204" pitchFamily="34" charset="-122"/>
                <a:ea typeface="微软雅黑" panose="020B0503020204020204" pitchFamily="34" charset="-122"/>
              </a:rPr>
              <a:t>)</a:t>
            </a:r>
            <a:endParaRPr kumimoji="1" lang="ko-KR" altLang="en-US" sz="1100">
              <a:solidFill>
                <a:srgbClr val="000000"/>
              </a:solidFill>
              <a:latin typeface="微软雅黑" panose="020B0503020204020204" pitchFamily="34" charset="-122"/>
              <a:ea typeface="微软雅黑" panose="020B0503020204020204" pitchFamily="34" charset="-122"/>
            </a:endParaRPr>
          </a:p>
        </p:txBody>
      </p:sp>
      <p:sp>
        <p:nvSpPr>
          <p:cNvPr id="131" name="모서리가 둥근 직사각형 130">
            <a:extLst>
              <a:ext uri="{FF2B5EF4-FFF2-40B4-BE49-F238E27FC236}">
                <a16:creationId xmlns:a16="http://schemas.microsoft.com/office/drawing/2014/main" id="{99FC7F72-461F-EF47-8B14-7AE067C0C09C}"/>
              </a:ext>
            </a:extLst>
          </p:cNvPr>
          <p:cNvSpPr/>
          <p:nvPr/>
        </p:nvSpPr>
        <p:spPr>
          <a:xfrm>
            <a:off x="1411288" y="4052888"/>
            <a:ext cx="396875" cy="1133475"/>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100">
                <a:solidFill>
                  <a:srgbClr val="000000"/>
                </a:solidFill>
                <a:latin typeface="微软雅黑" panose="020B0503020204020204" pitchFamily="34" charset="-122"/>
                <a:ea typeface="微软雅黑" panose="020B0503020204020204" pitchFamily="34" charset="-122"/>
              </a:rPr>
              <a:t>库存管理</a:t>
            </a:r>
            <a:endParaRPr kumimoji="1" lang="en-US" altLang="ko-KR" sz="1100">
              <a:solidFill>
                <a:srgbClr val="000000"/>
              </a:solidFill>
              <a:latin typeface="微软雅黑" panose="020B0503020204020204" pitchFamily="34" charset="-122"/>
              <a:ea typeface="微软雅黑" panose="020B0503020204020204" pitchFamily="34" charset="-122"/>
            </a:endParaRPr>
          </a:p>
          <a:p>
            <a:pPr algn="ctr" eaLnBrk="1" hangingPunct="1"/>
            <a:r>
              <a:rPr kumimoji="1" lang="en-US" altLang="ko-KR" sz="1000">
                <a:solidFill>
                  <a:srgbClr val="000000"/>
                </a:solidFill>
                <a:latin typeface="微软雅黑" panose="020B0503020204020204" pitchFamily="34" charset="-122"/>
                <a:ea typeface="微软雅黑" panose="020B0503020204020204" pitchFamily="34" charset="-122"/>
              </a:rPr>
              <a:t>(</a:t>
            </a:r>
            <a:r>
              <a:rPr kumimoji="1" lang="ko-KR" altLang="en-US" sz="1000">
                <a:solidFill>
                  <a:srgbClr val="000000"/>
                </a:solidFill>
                <a:latin typeface="微软雅黑" panose="020B0503020204020204" pitchFamily="34" charset="-122"/>
                <a:ea typeface="微软雅黑" panose="020B0503020204020204" pitchFamily="34" charset="-122"/>
              </a:rPr>
              <a:t>批次</a:t>
            </a:r>
            <a:endParaRPr kumimoji="1" lang="en-US" altLang="ko-KR" sz="1000">
              <a:solidFill>
                <a:srgbClr val="000000"/>
              </a:solidFill>
              <a:latin typeface="微软雅黑" panose="020B0503020204020204" pitchFamily="34" charset="-122"/>
              <a:ea typeface="微软雅黑" panose="020B0503020204020204" pitchFamily="34" charset="-122"/>
            </a:endParaRPr>
          </a:p>
          <a:p>
            <a:pPr algn="ctr" eaLnBrk="1" hangingPunct="1"/>
            <a:r>
              <a:rPr kumimoji="1" lang="ko-KR" altLang="en-US" sz="1000">
                <a:solidFill>
                  <a:srgbClr val="000000"/>
                </a:solidFill>
                <a:latin typeface="微软雅黑" panose="020B0503020204020204" pitchFamily="34" charset="-122"/>
                <a:ea typeface="微软雅黑" panose="020B0503020204020204" pitchFamily="34" charset="-122"/>
              </a:rPr>
              <a:t>盘点</a:t>
            </a:r>
            <a:endParaRPr kumimoji="1" lang="en-US" altLang="ko-KR" sz="1000">
              <a:solidFill>
                <a:srgbClr val="000000"/>
              </a:solidFill>
              <a:latin typeface="微软雅黑" panose="020B0503020204020204" pitchFamily="34" charset="-122"/>
              <a:ea typeface="微软雅黑" panose="020B0503020204020204" pitchFamily="34" charset="-122"/>
            </a:endParaRPr>
          </a:p>
          <a:p>
            <a:pPr algn="ctr" eaLnBrk="1" hangingPunct="1"/>
            <a:r>
              <a:rPr kumimoji="1" lang="ko-KR" altLang="en-US" sz="1000">
                <a:solidFill>
                  <a:srgbClr val="000000"/>
                </a:solidFill>
                <a:latin typeface="微软雅黑" panose="020B0503020204020204" pitchFamily="34" charset="-122"/>
                <a:ea typeface="微软雅黑" panose="020B0503020204020204" pitchFamily="34" charset="-122"/>
              </a:rPr>
              <a:t>上架</a:t>
            </a:r>
            <a:endParaRPr kumimoji="1" lang="en-US" altLang="ko-KR" sz="1000">
              <a:solidFill>
                <a:srgbClr val="000000"/>
              </a:solidFill>
              <a:latin typeface="微软雅黑" panose="020B0503020204020204" pitchFamily="34" charset="-122"/>
              <a:ea typeface="微软雅黑" panose="020B0503020204020204" pitchFamily="34" charset="-122"/>
            </a:endParaRPr>
          </a:p>
          <a:p>
            <a:pPr algn="ctr" eaLnBrk="1" hangingPunct="1"/>
            <a:r>
              <a:rPr kumimoji="1" lang="ko-KR" altLang="en-US" sz="1000">
                <a:solidFill>
                  <a:srgbClr val="000000"/>
                </a:solidFill>
                <a:latin typeface="微软雅黑" panose="020B0503020204020204" pitchFamily="34" charset="-122"/>
                <a:ea typeface="微软雅黑" panose="020B0503020204020204" pitchFamily="34" charset="-122"/>
              </a:rPr>
              <a:t>投入</a:t>
            </a:r>
            <a:r>
              <a:rPr kumimoji="1" lang="en-US" altLang="ko-KR" sz="1000">
                <a:solidFill>
                  <a:srgbClr val="000000"/>
                </a:solidFill>
                <a:latin typeface="微软雅黑" panose="020B0503020204020204" pitchFamily="34" charset="-122"/>
                <a:ea typeface="微软雅黑" panose="020B0503020204020204" pitchFamily="34" charset="-122"/>
              </a:rPr>
              <a:t>)</a:t>
            </a:r>
          </a:p>
        </p:txBody>
      </p:sp>
      <p:sp>
        <p:nvSpPr>
          <p:cNvPr id="132" name="모서리가 둥근 직사각형 131">
            <a:extLst>
              <a:ext uri="{FF2B5EF4-FFF2-40B4-BE49-F238E27FC236}">
                <a16:creationId xmlns:a16="http://schemas.microsoft.com/office/drawing/2014/main" id="{7E683323-06C7-AB4A-BDA9-D1164C8D03DA}"/>
              </a:ext>
            </a:extLst>
          </p:cNvPr>
          <p:cNvSpPr/>
          <p:nvPr/>
        </p:nvSpPr>
        <p:spPr>
          <a:xfrm>
            <a:off x="681038" y="4627563"/>
            <a:ext cx="685800" cy="547687"/>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ko-KR" altLang="en-US" sz="1100">
                <a:solidFill>
                  <a:srgbClr val="000000"/>
                </a:solidFill>
                <a:latin typeface="微软雅黑" panose="020B0503020204020204" pitchFamily="34" charset="-122"/>
                <a:ea typeface="微软雅黑" panose="020B0503020204020204" pitchFamily="34" charset="-122"/>
              </a:rPr>
              <a:t>出库管理</a:t>
            </a:r>
            <a:endParaRPr kumimoji="1" lang="en-US" altLang="ko-KR" sz="1100">
              <a:solidFill>
                <a:srgbClr val="000000"/>
              </a:solidFill>
              <a:latin typeface="微软雅黑" panose="020B0503020204020204" pitchFamily="34" charset="-122"/>
              <a:ea typeface="微软雅黑" panose="020B0503020204020204" pitchFamily="34" charset="-122"/>
            </a:endParaRPr>
          </a:p>
          <a:p>
            <a:pPr algn="ctr" eaLnBrk="1" hangingPunct="1"/>
            <a:r>
              <a:rPr kumimoji="1" lang="en-US" altLang="ko-KR" sz="900">
                <a:solidFill>
                  <a:srgbClr val="000000"/>
                </a:solidFill>
                <a:latin typeface="微软雅黑" panose="020B0503020204020204" pitchFamily="34" charset="-122"/>
                <a:ea typeface="微软雅黑" panose="020B0503020204020204" pitchFamily="34" charset="-122"/>
              </a:rPr>
              <a:t>(</a:t>
            </a:r>
            <a:r>
              <a:rPr kumimoji="1" lang="ko-KR" altLang="en-US" sz="900">
                <a:solidFill>
                  <a:srgbClr val="000000"/>
                </a:solidFill>
                <a:latin typeface="微软雅黑" panose="020B0503020204020204" pitchFamily="34" charset="-122"/>
                <a:ea typeface="微软雅黑" panose="020B0503020204020204" pitchFamily="34" charset="-122"/>
              </a:rPr>
              <a:t>调拨</a:t>
            </a:r>
            <a:r>
              <a:rPr kumimoji="1" lang="en-US" altLang="ko-KR" sz="900">
                <a:solidFill>
                  <a:srgbClr val="000000"/>
                </a:solidFill>
                <a:latin typeface="微软雅黑" panose="020B0503020204020204" pitchFamily="34" charset="-122"/>
                <a:ea typeface="微软雅黑" panose="020B0503020204020204" pitchFamily="34" charset="-122"/>
              </a:rPr>
              <a:t>/</a:t>
            </a:r>
            <a:r>
              <a:rPr kumimoji="1" lang="ko-KR" altLang="en-US" sz="900">
                <a:solidFill>
                  <a:srgbClr val="000000"/>
                </a:solidFill>
                <a:latin typeface="微软雅黑" panose="020B0503020204020204" pitchFamily="34" charset="-122"/>
                <a:ea typeface="微软雅黑" panose="020B0503020204020204" pitchFamily="34" charset="-122"/>
              </a:rPr>
              <a:t>交叉配送</a:t>
            </a:r>
            <a:r>
              <a:rPr kumimoji="1" lang="en-US" altLang="ko-KR" sz="900">
                <a:solidFill>
                  <a:srgbClr val="000000"/>
                </a:solidFill>
                <a:latin typeface="微软雅黑" panose="020B0503020204020204" pitchFamily="34" charset="-122"/>
                <a:ea typeface="微软雅黑" panose="020B0503020204020204" pitchFamily="34" charset="-122"/>
              </a:rPr>
              <a:t>)</a:t>
            </a:r>
            <a:r>
              <a:rPr kumimoji="1" lang="ko-KR" altLang="en-US" sz="900">
                <a:solidFill>
                  <a:srgbClr val="000000"/>
                </a:solidFill>
                <a:latin typeface="微软雅黑" panose="020B0503020204020204" pitchFamily="34" charset="-122"/>
                <a:ea typeface="微软雅黑" panose="020B0503020204020204" pitchFamily="34" charset="-122"/>
              </a:rPr>
              <a:t>出库</a:t>
            </a:r>
            <a:r>
              <a:rPr kumimoji="1" lang="en-US" altLang="ko-KR" sz="900">
                <a:solidFill>
                  <a:srgbClr val="000000"/>
                </a:solidFill>
                <a:latin typeface="微软雅黑" panose="020B0503020204020204" pitchFamily="34" charset="-122"/>
                <a:ea typeface="微软雅黑" panose="020B0503020204020204" pitchFamily="34" charset="-122"/>
              </a:rPr>
              <a:t>)</a:t>
            </a:r>
            <a:endParaRPr kumimoji="1" lang="ko-KR" altLang="en-US" sz="900">
              <a:solidFill>
                <a:srgbClr val="000000"/>
              </a:solidFill>
              <a:latin typeface="微软雅黑" panose="020B0503020204020204" pitchFamily="34" charset="-122"/>
              <a:ea typeface="微软雅黑" panose="020B0503020204020204" pitchFamily="34" charset="-122"/>
            </a:endParaRPr>
          </a:p>
        </p:txBody>
      </p:sp>
      <p:sp>
        <p:nvSpPr>
          <p:cNvPr id="133" name="직사각형 132">
            <a:extLst>
              <a:ext uri="{FF2B5EF4-FFF2-40B4-BE49-F238E27FC236}">
                <a16:creationId xmlns:a16="http://schemas.microsoft.com/office/drawing/2014/main" id="{8332A424-AA07-7C4E-AB6F-47A9BD28B2D9}"/>
              </a:ext>
            </a:extLst>
          </p:cNvPr>
          <p:cNvSpPr/>
          <p:nvPr/>
        </p:nvSpPr>
        <p:spPr>
          <a:xfrm>
            <a:off x="6780213" y="3338513"/>
            <a:ext cx="1235075" cy="1584325"/>
          </a:xfrm>
          <a:prstGeom prst="rect">
            <a:avLst/>
          </a:prstGeom>
          <a:solidFill>
            <a:srgbClr val="4472C4">
              <a:lumMod val="60000"/>
              <a:lumOff val="40000"/>
            </a:srgbClr>
          </a:solidFill>
          <a:ln w="12700" cap="flat" cmpd="sng" algn="ctr">
            <a:solidFill>
              <a:sysClr val="windowText" lastClr="000000">
                <a:lumMod val="65000"/>
                <a:lumOff val="35000"/>
              </a:sysClr>
            </a:solidFill>
            <a:prstDash val="solid"/>
            <a:miter lim="800000"/>
          </a:ln>
          <a:effectLst/>
        </p:spPr>
        <p:txBody>
          <a:bodyPr lIns="36000" tIns="36000" rIns="36000" bIns="36000"/>
          <a:lstStyle/>
          <a:p>
            <a:pPr algn="ctr" eaLnBrk="1" fontAlgn="auto" hangingPunct="1">
              <a:spcBef>
                <a:spcPts val="0"/>
              </a:spcBef>
              <a:spcAft>
                <a:spcPts val="0"/>
              </a:spcAft>
              <a:defRPr/>
            </a:pPr>
            <a:r>
              <a:rPr kumimoji="1" lang="en-US" altLang="ko-KR" sz="1200" b="1"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SCADA</a:t>
            </a:r>
            <a:endParaRPr kumimoji="1" lang="ko-KR" altLang="en-US" sz="1200" b="1"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4" name="모서리가 둥근 직사각형 133">
            <a:extLst>
              <a:ext uri="{FF2B5EF4-FFF2-40B4-BE49-F238E27FC236}">
                <a16:creationId xmlns:a16="http://schemas.microsoft.com/office/drawing/2014/main" id="{417EBDFF-57BC-5B43-BD56-B2EFF97BD22C}"/>
              </a:ext>
            </a:extLst>
          </p:cNvPr>
          <p:cNvSpPr/>
          <p:nvPr/>
        </p:nvSpPr>
        <p:spPr>
          <a:xfrm>
            <a:off x="6859588" y="3822700"/>
            <a:ext cx="1076325" cy="220663"/>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ko-KR" altLang="en-US" sz="1100" kern="0" dirty="0" err="1">
                <a:solidFill>
                  <a:prstClr val="black"/>
                </a:solidFill>
                <a:latin typeface="Microsoft YaHei" panose="020B0503020204020204" pitchFamily="34" charset="-122"/>
              </a:rPr>
              <a:t>设备信息对接</a:t>
            </a:r>
            <a:endParaRPr kumimoji="1" lang="ko-KR" altLang="en-US" sz="1100" kern="0" dirty="0">
              <a:solidFill>
                <a:prstClr val="black"/>
              </a:solidFill>
              <a:latin typeface="Microsoft YaHei" panose="020B0503020204020204" pitchFamily="34" charset="-122"/>
            </a:endParaRPr>
          </a:p>
        </p:txBody>
      </p:sp>
      <p:sp>
        <p:nvSpPr>
          <p:cNvPr id="135" name="모서리가 둥근 직사각형 134">
            <a:extLst>
              <a:ext uri="{FF2B5EF4-FFF2-40B4-BE49-F238E27FC236}">
                <a16:creationId xmlns:a16="http://schemas.microsoft.com/office/drawing/2014/main" id="{F6B00E84-6D7D-AE47-A2CB-C223FE80B1E2}"/>
              </a:ext>
            </a:extLst>
          </p:cNvPr>
          <p:cNvSpPr/>
          <p:nvPr/>
        </p:nvSpPr>
        <p:spPr>
          <a:xfrm>
            <a:off x="6859588" y="4089400"/>
            <a:ext cx="1076325" cy="220663"/>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ko-KR" altLang="en-US" sz="1100" kern="0" dirty="0" err="1">
                <a:solidFill>
                  <a:prstClr val="black"/>
                </a:solidFill>
                <a:latin typeface="Microsoft YaHei" panose="020B0503020204020204" pitchFamily="34" charset="-122"/>
              </a:rPr>
              <a:t>设备状态管理</a:t>
            </a:r>
            <a:endParaRPr kumimoji="1" lang="ko-KR" altLang="en-US" sz="1100" kern="0" dirty="0">
              <a:solidFill>
                <a:prstClr val="black"/>
              </a:solidFill>
              <a:latin typeface="Microsoft YaHei" panose="020B0503020204020204" pitchFamily="34" charset="-122"/>
            </a:endParaRPr>
          </a:p>
        </p:txBody>
      </p:sp>
      <p:sp>
        <p:nvSpPr>
          <p:cNvPr id="136" name="모서리가 둥근 직사각형 135">
            <a:extLst>
              <a:ext uri="{FF2B5EF4-FFF2-40B4-BE49-F238E27FC236}">
                <a16:creationId xmlns:a16="http://schemas.microsoft.com/office/drawing/2014/main" id="{3A48E82C-C7D6-084B-99D2-06C660F170F7}"/>
              </a:ext>
            </a:extLst>
          </p:cNvPr>
          <p:cNvSpPr/>
          <p:nvPr/>
        </p:nvSpPr>
        <p:spPr>
          <a:xfrm>
            <a:off x="6859588" y="4356100"/>
            <a:ext cx="1076325" cy="220663"/>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ko-KR" altLang="en-US" sz="1100" kern="0" dirty="0" err="1">
                <a:solidFill>
                  <a:prstClr val="black"/>
                </a:solidFill>
                <a:latin typeface="Microsoft YaHei" panose="020B0503020204020204" pitchFamily="34" charset="-122"/>
              </a:rPr>
              <a:t>设备异常警报</a:t>
            </a:r>
            <a:endParaRPr kumimoji="1" lang="ko-KR" altLang="en-US" sz="1100" kern="0" dirty="0">
              <a:solidFill>
                <a:prstClr val="black"/>
              </a:solidFill>
              <a:latin typeface="Microsoft YaHei" panose="020B0503020204020204" pitchFamily="34" charset="-122"/>
            </a:endParaRPr>
          </a:p>
        </p:txBody>
      </p:sp>
      <p:sp>
        <p:nvSpPr>
          <p:cNvPr id="137" name="위쪽/아래쪽 화살표[U] 2">
            <a:extLst>
              <a:ext uri="{FF2B5EF4-FFF2-40B4-BE49-F238E27FC236}">
                <a16:creationId xmlns:a16="http://schemas.microsoft.com/office/drawing/2014/main" id="{24EF333F-4DB6-8549-A5EB-DF7EA73636F6}"/>
              </a:ext>
            </a:extLst>
          </p:cNvPr>
          <p:cNvSpPr>
            <a:spLocks noChangeArrowheads="1"/>
          </p:cNvSpPr>
          <p:nvPr/>
        </p:nvSpPr>
        <p:spPr bwMode="auto">
          <a:xfrm>
            <a:off x="7234238" y="4943475"/>
            <a:ext cx="171450" cy="481013"/>
          </a:xfrm>
          <a:prstGeom prst="upDownArrow">
            <a:avLst>
              <a:gd name="adj1" fmla="val 50000"/>
              <a:gd name="adj2" fmla="val 5012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44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fontAlgn="t">
              <a:lnSpc>
                <a:spcPct val="100000"/>
              </a:lnSpc>
              <a:spcBef>
                <a:spcPct val="0"/>
              </a:spcBef>
              <a:buFontTx/>
              <a:buChar char="•"/>
            </a:pPr>
            <a:endParaRPr lang="x-none" altLang="en-US" sz="1000">
              <a:solidFill>
                <a:srgbClr val="666666"/>
              </a:solidFill>
              <a:latin typeface="Arial" panose="020B0604020202020204" pitchFamily="34" charset="0"/>
            </a:endParaRPr>
          </a:p>
        </p:txBody>
      </p:sp>
      <p:sp>
        <p:nvSpPr>
          <p:cNvPr id="138" name="TextBox 75">
            <a:extLst>
              <a:ext uri="{FF2B5EF4-FFF2-40B4-BE49-F238E27FC236}">
                <a16:creationId xmlns:a16="http://schemas.microsoft.com/office/drawing/2014/main" id="{6A3E3087-C33E-4942-8B3E-523C6618B4CC}"/>
              </a:ext>
            </a:extLst>
          </p:cNvPr>
          <p:cNvSpPr txBox="1">
            <a:spLocks noChangeArrowheads="1"/>
          </p:cNvSpPr>
          <p:nvPr/>
        </p:nvSpPr>
        <p:spPr bwMode="auto">
          <a:xfrm>
            <a:off x="7405688" y="4984750"/>
            <a:ext cx="908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kumimoji="1" lang="en-US" altLang="ko-KR" sz="1000" dirty="0">
                <a:solidFill>
                  <a:srgbClr val="000000"/>
                </a:solidFill>
                <a:latin typeface="微软雅黑" panose="020B0503020204020204" pitchFamily="34" charset="-122"/>
              </a:rPr>
              <a:t>Andon</a:t>
            </a:r>
          </a:p>
          <a:p>
            <a:pPr>
              <a:lnSpc>
                <a:spcPct val="100000"/>
              </a:lnSpc>
              <a:spcBef>
                <a:spcPct val="0"/>
              </a:spcBef>
              <a:buFontTx/>
              <a:buNone/>
            </a:pPr>
            <a:r>
              <a:rPr kumimoji="1" lang="en-US" altLang="ko-KR" sz="1000" dirty="0">
                <a:solidFill>
                  <a:srgbClr val="000000"/>
                </a:solidFill>
                <a:latin typeface="微软雅黑" panose="020B0503020204020204" pitchFamily="34" charset="-122"/>
              </a:rPr>
              <a:t> I/f</a:t>
            </a:r>
            <a:endParaRPr kumimoji="1" lang="ko-KR" altLang="en-US" sz="1000" dirty="0">
              <a:solidFill>
                <a:srgbClr val="000000"/>
              </a:solidFill>
              <a:latin typeface="微软雅黑" panose="020B0503020204020204" pitchFamily="34" charset="-122"/>
            </a:endParaRPr>
          </a:p>
        </p:txBody>
      </p:sp>
      <p:sp>
        <p:nvSpPr>
          <p:cNvPr id="139" name="모서리가 둥근 직사각형 138">
            <a:extLst>
              <a:ext uri="{FF2B5EF4-FFF2-40B4-BE49-F238E27FC236}">
                <a16:creationId xmlns:a16="http://schemas.microsoft.com/office/drawing/2014/main" id="{EC52EAC8-F9CE-4D49-AEEE-FFCB2E98318F}"/>
              </a:ext>
            </a:extLst>
          </p:cNvPr>
          <p:cNvSpPr/>
          <p:nvPr/>
        </p:nvSpPr>
        <p:spPr>
          <a:xfrm>
            <a:off x="6867525" y="4608513"/>
            <a:ext cx="1076325" cy="220662"/>
          </a:xfrm>
          <a:prstGeom prst="round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lIns="0" tIns="0" rIns="0" bIns="0" anchor="ctr"/>
          <a:lstStyle/>
          <a:p>
            <a:pPr algn="ctr" eaLnBrk="1" fontAlgn="auto" hangingPunct="1">
              <a:spcBef>
                <a:spcPts val="0"/>
              </a:spcBef>
              <a:spcAft>
                <a:spcPts val="0"/>
              </a:spcAft>
              <a:defRPr/>
            </a:pPr>
            <a:r>
              <a:rPr kumimoji="1" lang="en-US" altLang="ko-KR" sz="1100" kern="0" dirty="0">
                <a:solidFill>
                  <a:prstClr val="black"/>
                </a:solidFill>
                <a:latin typeface="Microsoft YaHei" panose="020B0503020204020204" pitchFamily="34" charset="-122"/>
                <a:ea typeface="Microsoft YaHei" panose="020B0503020204020204" pitchFamily="34" charset="-122"/>
                <a:cs typeface="微软雅黑" panose="020B0503020204020204" pitchFamily="34" charset="-122"/>
              </a:rPr>
              <a:t>MES</a:t>
            </a:r>
            <a:r>
              <a:rPr kumimoji="1" lang="ko-KR" altLang="en-US" sz="1100" kern="0" dirty="0" err="1">
                <a:solidFill>
                  <a:prstClr val="black"/>
                </a:solidFill>
                <a:latin typeface="Microsoft YaHei" panose="020B0503020204020204" pitchFamily="34" charset="-122"/>
                <a:ea typeface="微软雅黑" panose="020B0503020204020204" pitchFamily="34" charset="-122"/>
                <a:cs typeface="微软雅黑" panose="020B0503020204020204" pitchFamily="34" charset="-122"/>
              </a:rPr>
              <a:t>对接</a:t>
            </a:r>
            <a:endParaRPr kumimoji="1" lang="ko-KR" altLang="en-US" sz="1100" kern="0" dirty="0">
              <a:solidFill>
                <a:prstClr val="black"/>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40" name="위쪽/아래쪽 화살표[U] 79">
            <a:extLst>
              <a:ext uri="{FF2B5EF4-FFF2-40B4-BE49-F238E27FC236}">
                <a16:creationId xmlns:a16="http://schemas.microsoft.com/office/drawing/2014/main" id="{6E1BCBA1-9CFE-A74E-87AA-53926D6F9B10}"/>
              </a:ext>
            </a:extLst>
          </p:cNvPr>
          <p:cNvSpPr>
            <a:spLocks noChangeArrowheads="1"/>
          </p:cNvSpPr>
          <p:nvPr/>
        </p:nvSpPr>
        <p:spPr bwMode="auto">
          <a:xfrm rot="5400000">
            <a:off x="6505576" y="4017962"/>
            <a:ext cx="171450" cy="263525"/>
          </a:xfrm>
          <a:prstGeom prst="upDownArrow">
            <a:avLst>
              <a:gd name="adj1" fmla="val 50000"/>
              <a:gd name="adj2" fmla="val 4999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4436"/>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fontAlgn="t">
              <a:lnSpc>
                <a:spcPct val="100000"/>
              </a:lnSpc>
              <a:spcBef>
                <a:spcPct val="0"/>
              </a:spcBef>
              <a:buFontTx/>
              <a:buChar char="•"/>
            </a:pPr>
            <a:endParaRPr lang="x-none" altLang="en-US" sz="1000">
              <a:solidFill>
                <a:srgbClr val="666666"/>
              </a:solidFill>
              <a:latin typeface="Arial" panose="020B0604020202020204" pitchFamily="34" charset="0"/>
            </a:endParaRPr>
          </a:p>
        </p:txBody>
      </p:sp>
      <p:sp>
        <p:nvSpPr>
          <p:cNvPr id="141" name="TextBox 80">
            <a:extLst>
              <a:ext uri="{FF2B5EF4-FFF2-40B4-BE49-F238E27FC236}">
                <a16:creationId xmlns:a16="http://schemas.microsoft.com/office/drawing/2014/main" id="{492F704D-490B-0340-9000-50E7DA89CDC8}"/>
              </a:ext>
            </a:extLst>
          </p:cNvPr>
          <p:cNvSpPr txBox="1">
            <a:spLocks noChangeArrowheads="1"/>
          </p:cNvSpPr>
          <p:nvPr/>
        </p:nvSpPr>
        <p:spPr bwMode="auto">
          <a:xfrm>
            <a:off x="6313488" y="4241800"/>
            <a:ext cx="5064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ctr">
              <a:lnSpc>
                <a:spcPct val="100000"/>
              </a:lnSpc>
              <a:spcBef>
                <a:spcPct val="0"/>
              </a:spcBef>
              <a:buFontTx/>
              <a:buNone/>
            </a:pPr>
            <a:r>
              <a:rPr kumimoji="1" lang="en-US" altLang="ko-KR" sz="1000" dirty="0">
                <a:solidFill>
                  <a:srgbClr val="000000"/>
                </a:solidFill>
                <a:latin typeface="微软雅黑" panose="020B0503020204020204" pitchFamily="34" charset="-122"/>
              </a:rPr>
              <a:t>I/F</a:t>
            </a:r>
            <a:endParaRPr kumimoji="1" lang="ko-KR" altLang="en-US" sz="1000" dirty="0">
              <a:solidFill>
                <a:srgbClr val="000000"/>
              </a:solidFill>
              <a:latin typeface="微软雅黑" panose="020B0503020204020204" pitchFamily="34" charset="-122"/>
            </a:endParaRPr>
          </a:p>
        </p:txBody>
      </p:sp>
      <p:sp>
        <p:nvSpPr>
          <p:cNvPr id="143" name="직사각형 68">
            <a:extLst>
              <a:ext uri="{FF2B5EF4-FFF2-40B4-BE49-F238E27FC236}">
                <a16:creationId xmlns:a16="http://schemas.microsoft.com/office/drawing/2014/main" id="{2282A3E8-0D52-4549-BB89-BAE348055C26}"/>
              </a:ext>
            </a:extLst>
          </p:cNvPr>
          <p:cNvSpPr>
            <a:spLocks noChangeArrowheads="1"/>
          </p:cNvSpPr>
          <p:nvPr/>
        </p:nvSpPr>
        <p:spPr bwMode="auto">
          <a:xfrm>
            <a:off x="2111375" y="2935288"/>
            <a:ext cx="4484688" cy="3506787"/>
          </a:xfrm>
          <a:prstGeom prst="rect">
            <a:avLst/>
          </a:prstGeom>
          <a:noFill/>
          <a:ln w="12700">
            <a:solidFill>
              <a:srgbClr val="0070C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0" tIns="44436"/>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ctr" fontAlgn="t">
              <a:lnSpc>
                <a:spcPct val="100000"/>
              </a:lnSpc>
              <a:spcBef>
                <a:spcPct val="0"/>
              </a:spcBef>
              <a:buFontTx/>
              <a:buNone/>
            </a:pPr>
            <a:endParaRPr lang="x-none" altLang="en-US" sz="1400">
              <a:solidFill>
                <a:srgbClr val="FF0000"/>
              </a:solidFill>
              <a:latin typeface="Arial" panose="020B0604020202020204" pitchFamily="34" charset="0"/>
            </a:endParaRPr>
          </a:p>
        </p:txBody>
      </p:sp>
      <p:sp>
        <p:nvSpPr>
          <p:cNvPr id="144" name="직사각형 69">
            <a:extLst>
              <a:ext uri="{FF2B5EF4-FFF2-40B4-BE49-F238E27FC236}">
                <a16:creationId xmlns:a16="http://schemas.microsoft.com/office/drawing/2014/main" id="{061ACB49-FC8B-6B4F-9F59-F583828EB6EE}"/>
              </a:ext>
            </a:extLst>
          </p:cNvPr>
          <p:cNvSpPr>
            <a:spLocks noChangeArrowheads="1"/>
          </p:cNvSpPr>
          <p:nvPr/>
        </p:nvSpPr>
        <p:spPr bwMode="auto">
          <a:xfrm>
            <a:off x="5988050" y="2530475"/>
            <a:ext cx="1295400" cy="236538"/>
          </a:xfrm>
          <a:prstGeom prst="rect">
            <a:avLst/>
          </a:prstGeom>
          <a:noFill/>
          <a:ln w="12700">
            <a:solidFill>
              <a:srgbClr val="0070C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0" tIns="44436"/>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ctr" fontAlgn="t">
              <a:lnSpc>
                <a:spcPct val="100000"/>
              </a:lnSpc>
              <a:spcBef>
                <a:spcPct val="0"/>
              </a:spcBef>
              <a:buFontTx/>
              <a:buNone/>
            </a:pPr>
            <a:r>
              <a:rPr lang="zh-CN" altLang="en-US" sz="1400" b="1">
                <a:solidFill>
                  <a:srgbClr val="0070C0"/>
                </a:solidFill>
                <a:latin typeface="微软雅黑" panose="020B0503020204020204" pitchFamily="34" charset="-122"/>
              </a:rPr>
              <a:t>本期项目</a:t>
            </a:r>
            <a:r>
              <a:rPr lang="x-none" altLang="en-US" sz="1400" b="1">
                <a:solidFill>
                  <a:srgbClr val="0070C0"/>
                </a:solidFill>
                <a:latin typeface="微软雅黑" panose="020B0503020204020204" pitchFamily="34" charset="-122"/>
              </a:rPr>
              <a:t>范围</a:t>
            </a:r>
          </a:p>
        </p:txBody>
      </p:sp>
      <p:grpSp>
        <p:nvGrpSpPr>
          <p:cNvPr id="145" name="그룹 5">
            <a:extLst>
              <a:ext uri="{FF2B5EF4-FFF2-40B4-BE49-F238E27FC236}">
                <a16:creationId xmlns:a16="http://schemas.microsoft.com/office/drawing/2014/main" id="{0D0E49CF-76E3-8143-9313-ED237B3F766C}"/>
              </a:ext>
            </a:extLst>
          </p:cNvPr>
          <p:cNvGrpSpPr>
            <a:grpSpLocks/>
          </p:cNvGrpSpPr>
          <p:nvPr/>
        </p:nvGrpSpPr>
        <p:grpSpPr bwMode="auto">
          <a:xfrm>
            <a:off x="2809875" y="4586288"/>
            <a:ext cx="0" cy="0"/>
            <a:chOff x="2809833" y="4585520"/>
            <a:chExt cx="360" cy="360"/>
          </a:xfrm>
        </p:grpSpPr>
        <mc:AlternateContent xmlns:mc="http://schemas.openxmlformats.org/markup-compatibility/2006" xmlns:p14="http://schemas.microsoft.com/office/powerpoint/2010/main">
          <mc:Choice Requires="p14">
            <p:contentPart p14:bwMode="auto" r:id="rId3">
              <p14:nvContentPartPr>
                <p14:cNvPr id="146" name="잉크 145">
                  <a:extLst>
                    <a:ext uri="{FF2B5EF4-FFF2-40B4-BE49-F238E27FC236}">
                      <a16:creationId xmlns:a16="http://schemas.microsoft.com/office/drawing/2014/main" id="{63EC7134-BCFE-0B40-AD8A-78AA3CBAE7D7}"/>
                    </a:ext>
                  </a:extLst>
                </p14:cNvPr>
                <p14:cNvContentPartPr/>
                <p14:nvPr/>
              </p14:nvContentPartPr>
              <p14:xfrm>
                <a:off x="2809875" y="4586288"/>
                <a:ext cx="0" cy="0"/>
              </p14:xfrm>
            </p:contentPart>
          </mc:Choice>
          <mc:Fallback xmlns="">
            <p:pic>
              <p:nvPicPr>
                <p:cNvPr id="4" name="잉크 3">
                  <a:extLst>
                    <a:ext uri="{FF2B5EF4-FFF2-40B4-BE49-F238E27FC236}">
                      <a16:creationId xmlns:a16="http://schemas.microsoft.com/office/drawing/2014/main" id="{B4E75505-2460-C845-BE7F-831169D241D3}"/>
                    </a:ext>
                  </a:extLst>
                </p:cNvPr>
                <p:cNvPicPr/>
                <p:nvPr/>
              </p:nvPicPr>
              <p:blipFill>
                <a:blip r:embed="rId4"/>
                <a:stretch>
                  <a:fillRect/>
                </a:stretch>
              </p:blipFill>
              <p:spPr>
                <a:xfrm>
                  <a:off x="2800833" y="4576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7" name="잉크 146">
                  <a:extLst>
                    <a:ext uri="{FF2B5EF4-FFF2-40B4-BE49-F238E27FC236}">
                      <a16:creationId xmlns:a16="http://schemas.microsoft.com/office/drawing/2014/main" id="{8182C8B4-C193-BA45-9CC2-8394C580C146}"/>
                    </a:ext>
                  </a:extLst>
                </p14:cNvPr>
                <p14:cNvContentPartPr/>
                <p14:nvPr/>
              </p14:nvContentPartPr>
              <p14:xfrm>
                <a:off x="2809875" y="4586288"/>
                <a:ext cx="0" cy="0"/>
              </p14:xfrm>
            </p:contentPart>
          </mc:Choice>
          <mc:Fallback xmlns="">
            <p:pic>
              <p:nvPicPr>
                <p:cNvPr id="5" name="잉크 4">
                  <a:extLst>
                    <a:ext uri="{FF2B5EF4-FFF2-40B4-BE49-F238E27FC236}">
                      <a16:creationId xmlns:a16="http://schemas.microsoft.com/office/drawing/2014/main" id="{77BAEC1B-B0AC-F64C-A832-EB1CD757A507}"/>
                    </a:ext>
                  </a:extLst>
                </p:cNvPr>
                <p:cNvPicPr/>
                <p:nvPr/>
              </p:nvPicPr>
              <p:blipFill>
                <a:blip r:embed="rId4"/>
                <a:stretch>
                  <a:fillRect/>
                </a:stretch>
              </p:blipFill>
              <p:spPr>
                <a:xfrm>
                  <a:off x="2800833" y="4576520"/>
                  <a:ext cx="18000" cy="18000"/>
                </a:xfrm>
                <a:prstGeom prst="rect">
                  <a:avLst/>
                </a:prstGeom>
              </p:spPr>
            </p:pic>
          </mc:Fallback>
        </mc:AlternateContent>
      </p:grpSp>
      <p:grpSp>
        <p:nvGrpSpPr>
          <p:cNvPr id="148" name="그룹 14">
            <a:extLst>
              <a:ext uri="{FF2B5EF4-FFF2-40B4-BE49-F238E27FC236}">
                <a16:creationId xmlns:a16="http://schemas.microsoft.com/office/drawing/2014/main" id="{8EA9BA2A-3318-4744-864C-DBB5990FA94F}"/>
              </a:ext>
            </a:extLst>
          </p:cNvPr>
          <p:cNvGrpSpPr>
            <a:grpSpLocks/>
          </p:cNvGrpSpPr>
          <p:nvPr/>
        </p:nvGrpSpPr>
        <p:grpSpPr bwMode="auto">
          <a:xfrm>
            <a:off x="2786063" y="4502150"/>
            <a:ext cx="1587" cy="0"/>
            <a:chOff x="2786793" y="4501640"/>
            <a:chExt cx="360" cy="360"/>
          </a:xfrm>
        </p:grpSpPr>
        <mc:AlternateContent xmlns:mc="http://schemas.openxmlformats.org/markup-compatibility/2006" xmlns:p14="http://schemas.microsoft.com/office/powerpoint/2010/main">
          <mc:Choice Requires="p14">
            <p:contentPart p14:bwMode="auto" r:id="rId6">
              <p14:nvContentPartPr>
                <p14:cNvPr id="149" name="잉크 148">
                  <a:extLst>
                    <a:ext uri="{FF2B5EF4-FFF2-40B4-BE49-F238E27FC236}">
                      <a16:creationId xmlns:a16="http://schemas.microsoft.com/office/drawing/2014/main" id="{E41EA5C7-9D68-D248-AD41-00056BBF3353}"/>
                    </a:ext>
                  </a:extLst>
                </p14:cNvPr>
                <p14:cNvContentPartPr/>
                <p14:nvPr/>
              </p14:nvContentPartPr>
              <p14:xfrm>
                <a:off x="2782845" y="4502150"/>
                <a:ext cx="6996" cy="0"/>
              </p14:xfrm>
            </p:contentPart>
          </mc:Choice>
          <mc:Fallback xmlns="">
            <p:pic>
              <p:nvPicPr>
                <p:cNvPr id="7" name="잉크 6">
                  <a:extLst>
                    <a:ext uri="{FF2B5EF4-FFF2-40B4-BE49-F238E27FC236}">
                      <a16:creationId xmlns:a16="http://schemas.microsoft.com/office/drawing/2014/main" id="{D380178E-1438-8B48-A35A-3EF79290EC4E}"/>
                    </a:ext>
                  </a:extLst>
                </p:cNvPr>
                <p:cNvPicPr/>
                <p:nvPr/>
              </p:nvPicPr>
              <p:blipFill>
                <a:blip r:embed="rId4"/>
                <a:stretch>
                  <a:fillRect/>
                </a:stretch>
              </p:blipFill>
              <p:spPr>
                <a:xfrm>
                  <a:off x="2777793" y="4492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0" name="잉크 149">
                  <a:extLst>
                    <a:ext uri="{FF2B5EF4-FFF2-40B4-BE49-F238E27FC236}">
                      <a16:creationId xmlns:a16="http://schemas.microsoft.com/office/drawing/2014/main" id="{7CB95091-A918-5F4A-B2C5-C24F13B26F94}"/>
                    </a:ext>
                  </a:extLst>
                </p14:cNvPr>
                <p14:cNvContentPartPr/>
                <p14:nvPr/>
              </p14:nvContentPartPr>
              <p14:xfrm>
                <a:off x="2782845" y="4502150"/>
                <a:ext cx="6996" cy="0"/>
              </p14:xfrm>
            </p:contentPart>
          </mc:Choice>
          <mc:Fallback xmlns="">
            <p:pic>
              <p:nvPicPr>
                <p:cNvPr id="8" name="잉크 7">
                  <a:extLst>
                    <a:ext uri="{FF2B5EF4-FFF2-40B4-BE49-F238E27FC236}">
                      <a16:creationId xmlns:a16="http://schemas.microsoft.com/office/drawing/2014/main" id="{0E4F741D-CEA8-F044-B3E2-652B76C8E94B}"/>
                    </a:ext>
                  </a:extLst>
                </p:cNvPr>
                <p:cNvPicPr/>
                <p:nvPr/>
              </p:nvPicPr>
              <p:blipFill>
                <a:blip r:embed="rId4"/>
                <a:stretch>
                  <a:fillRect/>
                </a:stretch>
              </p:blipFill>
              <p:spPr>
                <a:xfrm>
                  <a:off x="2777793" y="4492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1" name="잉크 150">
                  <a:extLst>
                    <a:ext uri="{FF2B5EF4-FFF2-40B4-BE49-F238E27FC236}">
                      <a16:creationId xmlns:a16="http://schemas.microsoft.com/office/drawing/2014/main" id="{FBD54541-9D0F-C245-A90B-9BCA77431B62}"/>
                    </a:ext>
                  </a:extLst>
                </p14:cNvPr>
                <p14:cNvContentPartPr/>
                <p14:nvPr/>
              </p14:nvContentPartPr>
              <p14:xfrm>
                <a:off x="2782845" y="4502150"/>
                <a:ext cx="6996" cy="0"/>
              </p14:xfrm>
            </p:contentPart>
          </mc:Choice>
          <mc:Fallback xmlns="">
            <p:pic>
              <p:nvPicPr>
                <p:cNvPr id="9" name="잉크 8">
                  <a:extLst>
                    <a:ext uri="{FF2B5EF4-FFF2-40B4-BE49-F238E27FC236}">
                      <a16:creationId xmlns:a16="http://schemas.microsoft.com/office/drawing/2014/main" id="{4368DF00-F5AE-5441-97CA-DAD48F5B31F5}"/>
                    </a:ext>
                  </a:extLst>
                </p:cNvPr>
                <p:cNvPicPr/>
                <p:nvPr/>
              </p:nvPicPr>
              <p:blipFill>
                <a:blip r:embed="rId4"/>
                <a:stretch>
                  <a:fillRect/>
                </a:stretch>
              </p:blipFill>
              <p:spPr>
                <a:xfrm>
                  <a:off x="2777793" y="4492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2" name="잉크 151">
                  <a:extLst>
                    <a:ext uri="{FF2B5EF4-FFF2-40B4-BE49-F238E27FC236}">
                      <a16:creationId xmlns:a16="http://schemas.microsoft.com/office/drawing/2014/main" id="{3DA9AA08-04FF-B94E-BCEE-C415F41DBEBF}"/>
                    </a:ext>
                  </a:extLst>
                </p14:cNvPr>
                <p14:cNvContentPartPr/>
                <p14:nvPr/>
              </p14:nvContentPartPr>
              <p14:xfrm>
                <a:off x="2782845" y="4502150"/>
                <a:ext cx="6996" cy="0"/>
              </p14:xfrm>
            </p:contentPart>
          </mc:Choice>
          <mc:Fallback xmlns="">
            <p:pic>
              <p:nvPicPr>
                <p:cNvPr id="10" name="잉크 9">
                  <a:extLst>
                    <a:ext uri="{FF2B5EF4-FFF2-40B4-BE49-F238E27FC236}">
                      <a16:creationId xmlns:a16="http://schemas.microsoft.com/office/drawing/2014/main" id="{C51E95EC-FF18-4F48-8980-9CC08DEE1003}"/>
                    </a:ext>
                  </a:extLst>
                </p:cNvPr>
                <p:cNvPicPr/>
                <p:nvPr/>
              </p:nvPicPr>
              <p:blipFill>
                <a:blip r:embed="rId4"/>
                <a:stretch>
                  <a:fillRect/>
                </a:stretch>
              </p:blipFill>
              <p:spPr>
                <a:xfrm>
                  <a:off x="2777793" y="4492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3" name="잉크 152">
                  <a:extLst>
                    <a:ext uri="{FF2B5EF4-FFF2-40B4-BE49-F238E27FC236}">
                      <a16:creationId xmlns:a16="http://schemas.microsoft.com/office/drawing/2014/main" id="{178639AD-27D5-A342-9A80-9C9AE9B1FA2B}"/>
                    </a:ext>
                  </a:extLst>
                </p14:cNvPr>
                <p14:cNvContentPartPr/>
                <p14:nvPr/>
              </p14:nvContentPartPr>
              <p14:xfrm>
                <a:off x="2782845" y="4502150"/>
                <a:ext cx="6996" cy="0"/>
              </p14:xfrm>
            </p:contentPart>
          </mc:Choice>
          <mc:Fallback xmlns="">
            <p:pic>
              <p:nvPicPr>
                <p:cNvPr id="11" name="잉크 10">
                  <a:extLst>
                    <a:ext uri="{FF2B5EF4-FFF2-40B4-BE49-F238E27FC236}">
                      <a16:creationId xmlns:a16="http://schemas.microsoft.com/office/drawing/2014/main" id="{46647E17-8FC7-8F4F-9140-9FB6D5C8B313}"/>
                    </a:ext>
                  </a:extLst>
                </p:cNvPr>
                <p:cNvPicPr/>
                <p:nvPr/>
              </p:nvPicPr>
              <p:blipFill>
                <a:blip r:embed="rId4"/>
                <a:stretch>
                  <a:fillRect/>
                </a:stretch>
              </p:blipFill>
              <p:spPr>
                <a:xfrm>
                  <a:off x="2777793" y="4492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4" name="잉크 153">
                  <a:extLst>
                    <a:ext uri="{FF2B5EF4-FFF2-40B4-BE49-F238E27FC236}">
                      <a16:creationId xmlns:a16="http://schemas.microsoft.com/office/drawing/2014/main" id="{2EE7B730-7090-764B-BC17-0B89994AF9E6}"/>
                    </a:ext>
                  </a:extLst>
                </p14:cNvPr>
                <p14:cNvContentPartPr/>
                <p14:nvPr/>
              </p14:nvContentPartPr>
              <p14:xfrm>
                <a:off x="2782845" y="4502150"/>
                <a:ext cx="6996" cy="0"/>
              </p14:xfrm>
            </p:contentPart>
          </mc:Choice>
          <mc:Fallback xmlns="">
            <p:pic>
              <p:nvPicPr>
                <p:cNvPr id="12" name="잉크 11">
                  <a:extLst>
                    <a:ext uri="{FF2B5EF4-FFF2-40B4-BE49-F238E27FC236}">
                      <a16:creationId xmlns:a16="http://schemas.microsoft.com/office/drawing/2014/main" id="{FEE2088C-571F-7D4E-BECA-388729377E6C}"/>
                    </a:ext>
                  </a:extLst>
                </p:cNvPr>
                <p:cNvPicPr/>
                <p:nvPr/>
              </p:nvPicPr>
              <p:blipFill>
                <a:blip r:embed="rId4"/>
                <a:stretch>
                  <a:fillRect/>
                </a:stretch>
              </p:blipFill>
              <p:spPr>
                <a:xfrm>
                  <a:off x="2777793" y="4492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5" name="잉크 154">
                  <a:extLst>
                    <a:ext uri="{FF2B5EF4-FFF2-40B4-BE49-F238E27FC236}">
                      <a16:creationId xmlns:a16="http://schemas.microsoft.com/office/drawing/2014/main" id="{57D23FD6-58E1-DF45-B737-E8E6C0F37659}"/>
                    </a:ext>
                  </a:extLst>
                </p14:cNvPr>
                <p14:cNvContentPartPr/>
                <p14:nvPr/>
              </p14:nvContentPartPr>
              <p14:xfrm>
                <a:off x="2782845" y="4502150"/>
                <a:ext cx="6996" cy="0"/>
              </p14:xfrm>
            </p:contentPart>
          </mc:Choice>
          <mc:Fallback xmlns="">
            <p:pic>
              <p:nvPicPr>
                <p:cNvPr id="13" name="잉크 12">
                  <a:extLst>
                    <a:ext uri="{FF2B5EF4-FFF2-40B4-BE49-F238E27FC236}">
                      <a16:creationId xmlns:a16="http://schemas.microsoft.com/office/drawing/2014/main" id="{75AFF895-81EC-9C47-B66D-39CDBC0D63B3}"/>
                    </a:ext>
                  </a:extLst>
                </p:cNvPr>
                <p:cNvPicPr/>
                <p:nvPr/>
              </p:nvPicPr>
              <p:blipFill>
                <a:blip r:embed="rId4"/>
                <a:stretch>
                  <a:fillRect/>
                </a:stretch>
              </p:blipFill>
              <p:spPr>
                <a:xfrm>
                  <a:off x="2777793" y="4492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6" name="잉크 155">
                  <a:extLst>
                    <a:ext uri="{FF2B5EF4-FFF2-40B4-BE49-F238E27FC236}">
                      <a16:creationId xmlns:a16="http://schemas.microsoft.com/office/drawing/2014/main" id="{2C38CFDB-E655-0842-9724-9C66A2A573E8}"/>
                    </a:ext>
                  </a:extLst>
                </p14:cNvPr>
                <p14:cNvContentPartPr/>
                <p14:nvPr/>
              </p14:nvContentPartPr>
              <p14:xfrm>
                <a:off x="2782845" y="4502150"/>
                <a:ext cx="6996" cy="0"/>
              </p14:xfrm>
            </p:contentPart>
          </mc:Choice>
          <mc:Fallback xmlns="">
            <p:pic>
              <p:nvPicPr>
                <p:cNvPr id="14" name="잉크 13">
                  <a:extLst>
                    <a:ext uri="{FF2B5EF4-FFF2-40B4-BE49-F238E27FC236}">
                      <a16:creationId xmlns:a16="http://schemas.microsoft.com/office/drawing/2014/main" id="{443EC7CC-DC57-3F42-90C6-FB7EF5435413}"/>
                    </a:ext>
                  </a:extLst>
                </p:cNvPr>
                <p:cNvPicPr/>
                <p:nvPr/>
              </p:nvPicPr>
              <p:blipFill>
                <a:blip r:embed="rId4"/>
                <a:stretch>
                  <a:fillRect/>
                </a:stretch>
              </p:blipFill>
              <p:spPr>
                <a:xfrm>
                  <a:off x="2777793" y="4492640"/>
                  <a:ext cx="18000" cy="18000"/>
                </a:xfrm>
                <a:prstGeom prst="rect">
                  <a:avLst/>
                </a:prstGeom>
              </p:spPr>
            </p:pic>
          </mc:Fallback>
        </mc:AlternateContent>
      </p:grpSp>
      <p:grpSp>
        <p:nvGrpSpPr>
          <p:cNvPr id="157" name="그룹 22">
            <a:extLst>
              <a:ext uri="{FF2B5EF4-FFF2-40B4-BE49-F238E27FC236}">
                <a16:creationId xmlns:a16="http://schemas.microsoft.com/office/drawing/2014/main" id="{A2052980-214F-5147-9AF9-EC92F05A0B1F}"/>
              </a:ext>
            </a:extLst>
          </p:cNvPr>
          <p:cNvGrpSpPr>
            <a:grpSpLocks/>
          </p:cNvGrpSpPr>
          <p:nvPr/>
        </p:nvGrpSpPr>
        <p:grpSpPr bwMode="auto">
          <a:xfrm>
            <a:off x="2709863" y="4521200"/>
            <a:ext cx="0" cy="0"/>
            <a:chOff x="2709393" y="4521080"/>
            <a:chExt cx="360" cy="360"/>
          </a:xfrm>
        </p:grpSpPr>
        <mc:AlternateContent xmlns:mc="http://schemas.openxmlformats.org/markup-compatibility/2006" xmlns:p14="http://schemas.microsoft.com/office/powerpoint/2010/main">
          <mc:Choice Requires="p14">
            <p:contentPart p14:bwMode="auto" r:id="rId14">
              <p14:nvContentPartPr>
                <p14:cNvPr id="158" name="잉크 157">
                  <a:extLst>
                    <a:ext uri="{FF2B5EF4-FFF2-40B4-BE49-F238E27FC236}">
                      <a16:creationId xmlns:a16="http://schemas.microsoft.com/office/drawing/2014/main" id="{E6EF85D0-064F-5B44-8AA8-7EBA6BADD157}"/>
                    </a:ext>
                  </a:extLst>
                </p14:cNvPr>
                <p14:cNvContentPartPr/>
                <p14:nvPr/>
              </p14:nvContentPartPr>
              <p14:xfrm>
                <a:off x="2709863" y="4521200"/>
                <a:ext cx="0" cy="0"/>
              </p14:xfrm>
            </p:contentPart>
          </mc:Choice>
          <mc:Fallback xmlns="">
            <p:pic>
              <p:nvPicPr>
                <p:cNvPr id="21" name="잉크 20">
                  <a:extLst>
                    <a:ext uri="{FF2B5EF4-FFF2-40B4-BE49-F238E27FC236}">
                      <a16:creationId xmlns:a16="http://schemas.microsoft.com/office/drawing/2014/main" id="{F513D426-0A62-DA49-9813-10E411FC6886}"/>
                    </a:ext>
                  </a:extLst>
                </p:cNvPr>
                <p:cNvPicPr/>
                <p:nvPr/>
              </p:nvPicPr>
              <p:blipFill>
                <a:blip r:embed="rId4"/>
                <a:stretch>
                  <a:fillRect/>
                </a:stretch>
              </p:blipFill>
              <p:spPr>
                <a:xfrm>
                  <a:off x="2700393" y="4512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9" name="잉크 158">
                  <a:extLst>
                    <a:ext uri="{FF2B5EF4-FFF2-40B4-BE49-F238E27FC236}">
                      <a16:creationId xmlns:a16="http://schemas.microsoft.com/office/drawing/2014/main" id="{7644BE88-9EFF-4249-B3F6-E3C837086ABF}"/>
                    </a:ext>
                  </a:extLst>
                </p14:cNvPr>
                <p14:cNvContentPartPr/>
                <p14:nvPr/>
              </p14:nvContentPartPr>
              <p14:xfrm>
                <a:off x="2709863" y="4521200"/>
                <a:ext cx="0" cy="0"/>
              </p14:xfrm>
            </p:contentPart>
          </mc:Choice>
          <mc:Fallback xmlns="">
            <p:pic>
              <p:nvPicPr>
                <p:cNvPr id="22" name="잉크 21">
                  <a:extLst>
                    <a:ext uri="{FF2B5EF4-FFF2-40B4-BE49-F238E27FC236}">
                      <a16:creationId xmlns:a16="http://schemas.microsoft.com/office/drawing/2014/main" id="{5138DCF5-CD3A-4049-8F5F-E6A34B97609F}"/>
                    </a:ext>
                  </a:extLst>
                </p:cNvPr>
                <p:cNvPicPr/>
                <p:nvPr/>
              </p:nvPicPr>
              <p:blipFill>
                <a:blip r:embed="rId4"/>
                <a:stretch>
                  <a:fillRect/>
                </a:stretch>
              </p:blipFill>
              <p:spPr>
                <a:xfrm>
                  <a:off x="2700393" y="4512080"/>
                  <a:ext cx="18000" cy="18000"/>
                </a:xfrm>
                <a:prstGeom prst="rect">
                  <a:avLst/>
                </a:prstGeom>
              </p:spPr>
            </p:pic>
          </mc:Fallback>
        </mc:AlternateContent>
      </p:grpSp>
      <p:sp>
        <p:nvSpPr>
          <p:cNvPr id="160" name="TextBox 91">
            <a:extLst>
              <a:ext uri="{FF2B5EF4-FFF2-40B4-BE49-F238E27FC236}">
                <a16:creationId xmlns:a16="http://schemas.microsoft.com/office/drawing/2014/main" id="{5ED31853-D15F-E440-99DA-0B467E372808}"/>
              </a:ext>
            </a:extLst>
          </p:cNvPr>
          <p:cNvSpPr txBox="1">
            <a:spLocks noChangeArrowheads="1"/>
          </p:cNvSpPr>
          <p:nvPr/>
        </p:nvSpPr>
        <p:spPr bwMode="auto">
          <a:xfrm>
            <a:off x="6826250" y="4994275"/>
            <a:ext cx="471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kumimoji="1" lang="ko-KR" altLang="en-US" sz="1000">
                <a:solidFill>
                  <a:srgbClr val="000000"/>
                </a:solidFill>
                <a:latin typeface="微软雅黑" panose="020B0503020204020204" pitchFamily="34" charset="-122"/>
              </a:rPr>
              <a:t>设备</a:t>
            </a:r>
            <a:endParaRPr kumimoji="1" lang="en-US" altLang="ko-KR" sz="1000">
              <a:solidFill>
                <a:srgbClr val="000000"/>
              </a:solidFill>
              <a:latin typeface="微软雅黑" panose="020B0503020204020204" pitchFamily="34" charset="-122"/>
            </a:endParaRPr>
          </a:p>
          <a:p>
            <a:pPr>
              <a:lnSpc>
                <a:spcPct val="100000"/>
              </a:lnSpc>
              <a:spcBef>
                <a:spcPct val="0"/>
              </a:spcBef>
              <a:buFontTx/>
              <a:buNone/>
            </a:pPr>
            <a:r>
              <a:rPr kumimoji="1" lang="ko-KR" altLang="en-US" sz="1000">
                <a:solidFill>
                  <a:srgbClr val="000000"/>
                </a:solidFill>
                <a:latin typeface="微软雅黑" panose="020B0503020204020204" pitchFamily="34" charset="-122"/>
              </a:rPr>
              <a:t>信息</a:t>
            </a:r>
          </a:p>
        </p:txBody>
      </p:sp>
      <p:sp>
        <p:nvSpPr>
          <p:cNvPr id="161" name="圆角矩形 23">
            <a:extLst>
              <a:ext uri="{FF2B5EF4-FFF2-40B4-BE49-F238E27FC236}">
                <a16:creationId xmlns:a16="http://schemas.microsoft.com/office/drawing/2014/main" id="{EF66A9DF-C674-9848-A17A-E480C61A3E8F}"/>
              </a:ext>
            </a:extLst>
          </p:cNvPr>
          <p:cNvSpPr/>
          <p:nvPr/>
        </p:nvSpPr>
        <p:spPr>
          <a:xfrm>
            <a:off x="1970088" y="2846388"/>
            <a:ext cx="6389687" cy="3595687"/>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52954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5D33A84-3250-014A-82F3-9C43CB65C045}"/>
              </a:ext>
            </a:extLst>
          </p:cNvPr>
          <p:cNvSpPr>
            <a:spLocks noGrp="1"/>
          </p:cNvSpPr>
          <p:nvPr>
            <p:ph type="title"/>
          </p:nvPr>
        </p:nvSpPr>
        <p:spPr>
          <a:xfrm>
            <a:off x="695400" y="106748"/>
            <a:ext cx="11017224" cy="416847"/>
          </a:xfrm>
        </p:spPr>
        <p:txBody>
          <a:bodyPr/>
          <a:lstStyle/>
          <a:p>
            <a:r>
              <a:rPr kumimoji="1" lang="ko-KR" altLang="en-US" dirty="0" err="1"/>
              <a:t>智能工厂构建方案</a:t>
            </a:r>
            <a:r>
              <a:rPr kumimoji="1" lang="ko-KR" altLang="en-US" dirty="0"/>
              <a:t> </a:t>
            </a:r>
            <a:r>
              <a:rPr kumimoji="1" lang="zh-CN" altLang="en-US" dirty="0"/>
              <a:t>： </a:t>
            </a:r>
            <a:r>
              <a:rPr kumimoji="1" lang="ko-KR" altLang="en-US" dirty="0" err="1"/>
              <a:t>无锡中车浩夫尔制造管理蓝图</a:t>
            </a:r>
            <a:endParaRPr kumimoji="1" lang="ko-KR" altLang="en-US" dirty="0"/>
          </a:p>
        </p:txBody>
      </p:sp>
      <p:sp>
        <p:nvSpPr>
          <p:cNvPr id="5" name="사다리꼴[T] 4">
            <a:extLst>
              <a:ext uri="{FF2B5EF4-FFF2-40B4-BE49-F238E27FC236}">
                <a16:creationId xmlns:a16="http://schemas.microsoft.com/office/drawing/2014/main" id="{12B08D42-C978-C34F-8CB5-766A2F8EC9A5}"/>
              </a:ext>
            </a:extLst>
          </p:cNvPr>
          <p:cNvSpPr/>
          <p:nvPr/>
        </p:nvSpPr>
        <p:spPr>
          <a:xfrm>
            <a:off x="7663428" y="5574765"/>
            <a:ext cx="1968829" cy="668864"/>
          </a:xfrm>
          <a:prstGeom prst="trapezoid">
            <a:avLst>
              <a:gd name="adj" fmla="val 53211"/>
            </a:avLst>
          </a:prstGeom>
          <a:gradFill flip="none" rotWithShape="1">
            <a:gsLst>
              <a:gs pos="0">
                <a:schemeClr val="bg1">
                  <a:lumMod val="95000"/>
                </a:schemeClr>
              </a:gs>
              <a:gs pos="45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6" name="사다리꼴[T] 5">
            <a:extLst>
              <a:ext uri="{FF2B5EF4-FFF2-40B4-BE49-F238E27FC236}">
                <a16:creationId xmlns:a16="http://schemas.microsoft.com/office/drawing/2014/main" id="{22540F65-3C50-1341-86A3-06E1304B0CDE}"/>
              </a:ext>
            </a:extLst>
          </p:cNvPr>
          <p:cNvSpPr/>
          <p:nvPr/>
        </p:nvSpPr>
        <p:spPr>
          <a:xfrm>
            <a:off x="4314257" y="5485897"/>
            <a:ext cx="1968829" cy="668864"/>
          </a:xfrm>
          <a:prstGeom prst="trapezoid">
            <a:avLst>
              <a:gd name="adj" fmla="val 53211"/>
            </a:avLst>
          </a:prstGeom>
          <a:gradFill flip="none" rotWithShape="1">
            <a:gsLst>
              <a:gs pos="0">
                <a:schemeClr val="bg1">
                  <a:lumMod val="95000"/>
                </a:schemeClr>
              </a:gs>
              <a:gs pos="45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7" name="사다리꼴[T] 6">
            <a:extLst>
              <a:ext uri="{FF2B5EF4-FFF2-40B4-BE49-F238E27FC236}">
                <a16:creationId xmlns:a16="http://schemas.microsoft.com/office/drawing/2014/main" id="{6249D208-4169-ED43-8354-C53DD6B0A6A1}"/>
              </a:ext>
            </a:extLst>
          </p:cNvPr>
          <p:cNvSpPr/>
          <p:nvPr/>
        </p:nvSpPr>
        <p:spPr>
          <a:xfrm>
            <a:off x="1876656" y="5453453"/>
            <a:ext cx="2348090" cy="668864"/>
          </a:xfrm>
          <a:prstGeom prst="trapezoid">
            <a:avLst>
              <a:gd name="adj" fmla="val 53211"/>
            </a:avLst>
          </a:prstGeom>
          <a:gradFill flip="none" rotWithShape="1">
            <a:gsLst>
              <a:gs pos="0">
                <a:schemeClr val="bg1">
                  <a:lumMod val="95000"/>
                </a:schemeClr>
              </a:gs>
              <a:gs pos="45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sp>
        <p:nvSpPr>
          <p:cNvPr id="8" name="사다리꼴[T] 7">
            <a:extLst>
              <a:ext uri="{FF2B5EF4-FFF2-40B4-BE49-F238E27FC236}">
                <a16:creationId xmlns:a16="http://schemas.microsoft.com/office/drawing/2014/main" id="{6CCF78E6-55A8-9E4B-BEFB-6F977A4366A1}"/>
              </a:ext>
            </a:extLst>
          </p:cNvPr>
          <p:cNvSpPr/>
          <p:nvPr/>
        </p:nvSpPr>
        <p:spPr>
          <a:xfrm>
            <a:off x="1703512" y="2467593"/>
            <a:ext cx="9008819" cy="1075832"/>
          </a:xfrm>
          <a:prstGeom prst="trapezoid">
            <a:avLst>
              <a:gd name="adj" fmla="val 146896"/>
            </a:avLst>
          </a:prstGeom>
          <a:gradFill flip="none" rotWithShape="1">
            <a:gsLst>
              <a:gs pos="0">
                <a:schemeClr val="bg1">
                  <a:lumMod val="95000"/>
                </a:schemeClr>
              </a:gs>
              <a:gs pos="45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pic>
        <p:nvPicPr>
          <p:cNvPr id="9" name="그림 8">
            <a:extLst>
              <a:ext uri="{FF2B5EF4-FFF2-40B4-BE49-F238E27FC236}">
                <a16:creationId xmlns:a16="http://schemas.microsoft.com/office/drawing/2014/main" id="{7495645C-690A-7944-A2BB-1578CCCCD3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00568" y="2418922"/>
            <a:ext cx="1318077" cy="835474"/>
          </a:xfrm>
          <a:prstGeom prst="rect">
            <a:avLst/>
          </a:prstGeom>
        </p:spPr>
      </p:pic>
      <p:pic>
        <p:nvPicPr>
          <p:cNvPr id="10" name="그림 9">
            <a:extLst>
              <a:ext uri="{FF2B5EF4-FFF2-40B4-BE49-F238E27FC236}">
                <a16:creationId xmlns:a16="http://schemas.microsoft.com/office/drawing/2014/main" id="{47CD1B8A-FB6E-7049-92AC-72892DB897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02762" y="1785390"/>
            <a:ext cx="615995" cy="615995"/>
          </a:xfrm>
          <a:prstGeom prst="rect">
            <a:avLst/>
          </a:prstGeom>
        </p:spPr>
      </p:pic>
      <p:pic>
        <p:nvPicPr>
          <p:cNvPr id="11" name="Picture 5">
            <a:extLst>
              <a:ext uri="{FF2B5EF4-FFF2-40B4-BE49-F238E27FC236}">
                <a16:creationId xmlns:a16="http://schemas.microsoft.com/office/drawing/2014/main" id="{44B13D3D-74CA-0C44-A492-13EDB635848B}"/>
              </a:ext>
            </a:extLst>
          </p:cNvPr>
          <p:cNvPicPr>
            <a:picLocks noChangeAspect="1" noChangeArrowheads="1"/>
          </p:cNvPicPr>
          <p:nvPr/>
        </p:nvPicPr>
        <p:blipFill>
          <a:blip r:embed="rId4" cstate="email"/>
          <a:srcRect/>
          <a:stretch>
            <a:fillRect/>
          </a:stretch>
        </p:blipFill>
        <p:spPr bwMode="auto">
          <a:xfrm>
            <a:off x="4145068" y="1046324"/>
            <a:ext cx="3621848" cy="1467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82">
            <a:extLst>
              <a:ext uri="{FF2B5EF4-FFF2-40B4-BE49-F238E27FC236}">
                <a16:creationId xmlns:a16="http://schemas.microsoft.com/office/drawing/2014/main" id="{876A6DC0-6CC8-4643-8AF4-6C2326C09B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60112" y="5485897"/>
            <a:ext cx="360676" cy="419533"/>
          </a:xfrm>
          <a:prstGeom prst="rect">
            <a:avLst/>
          </a:prstGeom>
        </p:spPr>
      </p:pic>
      <p:pic>
        <p:nvPicPr>
          <p:cNvPr id="13" name="Picture 185">
            <a:extLst>
              <a:ext uri="{FF2B5EF4-FFF2-40B4-BE49-F238E27FC236}">
                <a16:creationId xmlns:a16="http://schemas.microsoft.com/office/drawing/2014/main" id="{523BD4A8-38E5-754C-9DDF-39861FFA758B}"/>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3660575" y="5485897"/>
            <a:ext cx="457222" cy="419533"/>
          </a:xfrm>
          <a:prstGeom prst="rect">
            <a:avLst/>
          </a:prstGeom>
        </p:spPr>
      </p:pic>
      <p:pic>
        <p:nvPicPr>
          <p:cNvPr id="14" name="Picture 186">
            <a:extLst>
              <a:ext uri="{FF2B5EF4-FFF2-40B4-BE49-F238E27FC236}">
                <a16:creationId xmlns:a16="http://schemas.microsoft.com/office/drawing/2014/main" id="{9934FAE0-B6DC-3343-A0E5-81BAEFBE50C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00378" y="5485897"/>
            <a:ext cx="419533" cy="419533"/>
          </a:xfrm>
          <a:prstGeom prst="rect">
            <a:avLst/>
          </a:prstGeom>
        </p:spPr>
      </p:pic>
      <p:pic>
        <p:nvPicPr>
          <p:cNvPr id="15" name="Picture 185">
            <a:extLst>
              <a:ext uri="{FF2B5EF4-FFF2-40B4-BE49-F238E27FC236}">
                <a16:creationId xmlns:a16="http://schemas.microsoft.com/office/drawing/2014/main" id="{6C8E7312-546A-DB4C-A0B4-A486716402F9}"/>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5625893" y="5485897"/>
            <a:ext cx="457222" cy="419533"/>
          </a:xfrm>
          <a:prstGeom prst="rect">
            <a:avLst/>
          </a:prstGeom>
        </p:spPr>
      </p:pic>
      <p:pic>
        <p:nvPicPr>
          <p:cNvPr id="16" name="Picture 185">
            <a:extLst>
              <a:ext uri="{FF2B5EF4-FFF2-40B4-BE49-F238E27FC236}">
                <a16:creationId xmlns:a16="http://schemas.microsoft.com/office/drawing/2014/main" id="{9BED3BCC-9E17-9A4B-9EF5-D1C87280D23D}"/>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8977240" y="5568193"/>
            <a:ext cx="457222" cy="419533"/>
          </a:xfrm>
          <a:prstGeom prst="rect">
            <a:avLst/>
          </a:prstGeom>
        </p:spPr>
      </p:pic>
      <p:pic>
        <p:nvPicPr>
          <p:cNvPr id="17" name="그림 16">
            <a:extLst>
              <a:ext uri="{FF2B5EF4-FFF2-40B4-BE49-F238E27FC236}">
                <a16:creationId xmlns:a16="http://schemas.microsoft.com/office/drawing/2014/main" id="{D2E37293-512B-AB4B-B9AC-408522185C4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51952" y="4580689"/>
            <a:ext cx="528347" cy="502987"/>
          </a:xfrm>
          <a:prstGeom prst="rect">
            <a:avLst/>
          </a:prstGeom>
        </p:spPr>
      </p:pic>
      <p:pic>
        <p:nvPicPr>
          <p:cNvPr id="18" name="그림 17">
            <a:extLst>
              <a:ext uri="{FF2B5EF4-FFF2-40B4-BE49-F238E27FC236}">
                <a16:creationId xmlns:a16="http://schemas.microsoft.com/office/drawing/2014/main" id="{D532C6CD-294F-5844-8C0B-B2E8FF8C34A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060565" y="4040202"/>
            <a:ext cx="620885" cy="548125"/>
          </a:xfrm>
          <a:prstGeom prst="rect">
            <a:avLst/>
          </a:prstGeom>
        </p:spPr>
      </p:pic>
      <p:pic>
        <p:nvPicPr>
          <p:cNvPr id="19" name="그림 18">
            <a:extLst>
              <a:ext uri="{FF2B5EF4-FFF2-40B4-BE49-F238E27FC236}">
                <a16:creationId xmlns:a16="http://schemas.microsoft.com/office/drawing/2014/main" id="{933098E2-9F73-AF46-9036-6E35450A9E8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933019" y="4232225"/>
            <a:ext cx="620885" cy="548125"/>
          </a:xfrm>
          <a:prstGeom prst="rect">
            <a:avLst/>
          </a:prstGeom>
        </p:spPr>
      </p:pic>
      <p:pic>
        <p:nvPicPr>
          <p:cNvPr id="20" name="그림 19">
            <a:extLst>
              <a:ext uri="{FF2B5EF4-FFF2-40B4-BE49-F238E27FC236}">
                <a16:creationId xmlns:a16="http://schemas.microsoft.com/office/drawing/2014/main" id="{6CFDD5FA-8DBE-664E-9C05-50881979A58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a:fillRect/>
          </a:stretch>
        </p:blipFill>
        <p:spPr>
          <a:xfrm>
            <a:off x="6429882" y="4499953"/>
            <a:ext cx="1140049" cy="548125"/>
          </a:xfrm>
          <a:prstGeom prst="rect">
            <a:avLst/>
          </a:prstGeom>
        </p:spPr>
      </p:pic>
      <p:sp>
        <p:nvSpPr>
          <p:cNvPr id="21" name="텍스트 상자 1">
            <a:extLst>
              <a:ext uri="{FF2B5EF4-FFF2-40B4-BE49-F238E27FC236}">
                <a16:creationId xmlns:a16="http://schemas.microsoft.com/office/drawing/2014/main" id="{6A96F5DF-7902-A249-854F-155777DD4797}"/>
              </a:ext>
            </a:extLst>
          </p:cNvPr>
          <p:cNvSpPr txBox="1"/>
          <p:nvPr/>
        </p:nvSpPr>
        <p:spPr>
          <a:xfrm>
            <a:off x="1680740" y="3838509"/>
            <a:ext cx="834229" cy="276999"/>
          </a:xfrm>
          <a:prstGeom prst="rect">
            <a:avLst/>
          </a:prstGeom>
          <a:noFill/>
        </p:spPr>
        <p:txBody>
          <a:bodyPr wrap="square" rtlCol="0">
            <a:spAutoFit/>
          </a:bodyPr>
          <a:lstStyle/>
          <a:p>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工厂</a:t>
            </a:r>
            <a:r>
              <a:rPr kumimoji="1" lang="en-US" altLang="ko-KR" sz="1200" b="1" dirty="0">
                <a:latin typeface="微软雅黑" panose="020B0503020204020204" pitchFamily="34" charset="-122"/>
                <a:ea typeface="微软雅黑" panose="020B0503020204020204" pitchFamily="34" charset="-122"/>
                <a:cs typeface="微软雅黑" panose="020B0503020204020204" pitchFamily="34" charset="-122"/>
              </a:rPr>
              <a:t>1</a:t>
            </a:r>
            <a:endParaRPr kumimoji="1" lang="ko-KR" altLang="en-US" sz="1200" b="1" dirty="0">
              <a:latin typeface="微软雅黑" panose="020B0503020204020204" pitchFamily="34" charset="-122"/>
              <a:cs typeface="微软雅黑" panose="020B0503020204020204" pitchFamily="34" charset="-122"/>
            </a:endParaRPr>
          </a:p>
        </p:txBody>
      </p:sp>
      <p:sp>
        <p:nvSpPr>
          <p:cNvPr id="22" name="텍스트 상자 23">
            <a:extLst>
              <a:ext uri="{FF2B5EF4-FFF2-40B4-BE49-F238E27FC236}">
                <a16:creationId xmlns:a16="http://schemas.microsoft.com/office/drawing/2014/main" id="{BE3D47EB-2254-EF4B-992D-7299F15E5812}"/>
              </a:ext>
            </a:extLst>
          </p:cNvPr>
          <p:cNvSpPr txBox="1"/>
          <p:nvPr/>
        </p:nvSpPr>
        <p:spPr>
          <a:xfrm>
            <a:off x="7229353" y="4126438"/>
            <a:ext cx="834229" cy="276999"/>
          </a:xfrm>
          <a:prstGeom prst="rect">
            <a:avLst/>
          </a:prstGeom>
          <a:noFill/>
        </p:spPr>
        <p:txBody>
          <a:bodyPr wrap="square" rtlCol="0">
            <a:spAutoFit/>
          </a:bodyPr>
          <a:lstStyle/>
          <a:p>
            <a:r>
              <a:rPr kumimoji="1" lang="zh-CN" altLang="en-US" sz="1200" b="1" dirty="0">
                <a:latin typeface="微软雅黑" panose="020B0503020204020204" pitchFamily="34" charset="-122"/>
                <a:ea typeface="微软雅黑" panose="020B0503020204020204" pitchFamily="34" charset="-122"/>
              </a:rPr>
              <a:t>海外工厂</a:t>
            </a:r>
          </a:p>
        </p:txBody>
      </p:sp>
      <p:cxnSp>
        <p:nvCxnSpPr>
          <p:cNvPr id="23" name="직선 연결선[R] 22">
            <a:extLst>
              <a:ext uri="{FF2B5EF4-FFF2-40B4-BE49-F238E27FC236}">
                <a16:creationId xmlns:a16="http://schemas.microsoft.com/office/drawing/2014/main" id="{587F6174-855C-FF45-8E96-8D95FAF50ACE}"/>
              </a:ext>
            </a:extLst>
          </p:cNvPr>
          <p:cNvCxnSpPr>
            <a:stCxn id="48" idx="2"/>
            <a:endCxn id="12" idx="0"/>
          </p:cNvCxnSpPr>
          <p:nvPr/>
        </p:nvCxnSpPr>
        <p:spPr>
          <a:xfrm flipH="1">
            <a:off x="2240450" y="5182073"/>
            <a:ext cx="737100" cy="303824"/>
          </a:xfrm>
          <a:prstGeom prst="line">
            <a:avLst/>
          </a:prstGeom>
          <a:ln>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6DF5E71B-FE31-4646-811C-81B23646697D}"/>
              </a:ext>
            </a:extLst>
          </p:cNvPr>
          <p:cNvCxnSpPr>
            <a:stCxn id="48" idx="2"/>
            <a:endCxn id="14" idx="0"/>
          </p:cNvCxnSpPr>
          <p:nvPr/>
        </p:nvCxnSpPr>
        <p:spPr>
          <a:xfrm flipH="1">
            <a:off x="2710145" y="5182073"/>
            <a:ext cx="267405" cy="303824"/>
          </a:xfrm>
          <a:prstGeom prst="line">
            <a:avLst/>
          </a:prstGeom>
          <a:ln>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D48A4D32-0BA8-7141-B743-EBCBC5C641D5}"/>
              </a:ext>
            </a:extLst>
          </p:cNvPr>
          <p:cNvCxnSpPr>
            <a:stCxn id="48" idx="2"/>
            <a:endCxn id="13" idx="0"/>
          </p:cNvCxnSpPr>
          <p:nvPr/>
        </p:nvCxnSpPr>
        <p:spPr>
          <a:xfrm>
            <a:off x="2977550" y="5182073"/>
            <a:ext cx="911636" cy="303824"/>
          </a:xfrm>
          <a:prstGeom prst="line">
            <a:avLst/>
          </a:prstGeom>
          <a:ln>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E8637D61-25E2-5C4B-9A4E-E1202261449F}"/>
              </a:ext>
            </a:extLst>
          </p:cNvPr>
          <p:cNvCxnSpPr>
            <a:stCxn id="17" idx="2"/>
            <a:endCxn id="45" idx="0"/>
          </p:cNvCxnSpPr>
          <p:nvPr/>
        </p:nvCxnSpPr>
        <p:spPr>
          <a:xfrm flipH="1">
            <a:off x="5097280" y="5083676"/>
            <a:ext cx="318846" cy="419055"/>
          </a:xfrm>
          <a:prstGeom prst="line">
            <a:avLst/>
          </a:prstGeom>
          <a:ln>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직선 연결선[R] 26">
            <a:extLst>
              <a:ext uri="{FF2B5EF4-FFF2-40B4-BE49-F238E27FC236}">
                <a16:creationId xmlns:a16="http://schemas.microsoft.com/office/drawing/2014/main" id="{13B5FF6A-941C-8F40-AA0D-FA2EF5E7FD2C}"/>
              </a:ext>
            </a:extLst>
          </p:cNvPr>
          <p:cNvCxnSpPr>
            <a:stCxn id="17" idx="2"/>
            <a:endCxn id="15" idx="0"/>
          </p:cNvCxnSpPr>
          <p:nvPr/>
        </p:nvCxnSpPr>
        <p:spPr>
          <a:xfrm>
            <a:off x="5416126" y="5083676"/>
            <a:ext cx="438378" cy="402221"/>
          </a:xfrm>
          <a:prstGeom prst="line">
            <a:avLst/>
          </a:prstGeom>
          <a:ln>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직선 연결선[R] 27">
            <a:extLst>
              <a:ext uri="{FF2B5EF4-FFF2-40B4-BE49-F238E27FC236}">
                <a16:creationId xmlns:a16="http://schemas.microsoft.com/office/drawing/2014/main" id="{E69D9CC4-1A25-8D42-A6DC-BED5E18D2D1A}"/>
              </a:ext>
            </a:extLst>
          </p:cNvPr>
          <p:cNvCxnSpPr>
            <a:stCxn id="52" idx="2"/>
            <a:endCxn id="46" idx="0"/>
          </p:cNvCxnSpPr>
          <p:nvPr/>
        </p:nvCxnSpPr>
        <p:spPr>
          <a:xfrm flipH="1">
            <a:off x="8436369" y="5385554"/>
            <a:ext cx="476909" cy="182456"/>
          </a:xfrm>
          <a:prstGeom prst="line">
            <a:avLst/>
          </a:prstGeom>
          <a:ln>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직선 연결선[R] 28">
            <a:extLst>
              <a:ext uri="{FF2B5EF4-FFF2-40B4-BE49-F238E27FC236}">
                <a16:creationId xmlns:a16="http://schemas.microsoft.com/office/drawing/2014/main" id="{A2CD91D6-E2F4-C244-B5B0-97513D721EAA}"/>
              </a:ext>
            </a:extLst>
          </p:cNvPr>
          <p:cNvCxnSpPr>
            <a:stCxn id="52" idx="2"/>
            <a:endCxn id="16" idx="0"/>
          </p:cNvCxnSpPr>
          <p:nvPr/>
        </p:nvCxnSpPr>
        <p:spPr>
          <a:xfrm>
            <a:off x="8913278" y="5385554"/>
            <a:ext cx="292573" cy="182639"/>
          </a:xfrm>
          <a:prstGeom prst="line">
            <a:avLst/>
          </a:prstGeom>
          <a:ln>
            <a:solidFill>
              <a:srgbClr val="DC1C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꺾인 연결선[E] 29">
            <a:extLst>
              <a:ext uri="{FF2B5EF4-FFF2-40B4-BE49-F238E27FC236}">
                <a16:creationId xmlns:a16="http://schemas.microsoft.com/office/drawing/2014/main" id="{A5102DFE-336F-054C-B24B-E85C5E923AD8}"/>
              </a:ext>
            </a:extLst>
          </p:cNvPr>
          <p:cNvCxnSpPr>
            <a:endCxn id="18" idx="3"/>
          </p:cNvCxnSpPr>
          <p:nvPr/>
        </p:nvCxnSpPr>
        <p:spPr>
          <a:xfrm rot="16200000" flipV="1">
            <a:off x="2627225" y="4368490"/>
            <a:ext cx="394440" cy="285989"/>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꺾인 연결선[E] 30">
            <a:extLst>
              <a:ext uri="{FF2B5EF4-FFF2-40B4-BE49-F238E27FC236}">
                <a16:creationId xmlns:a16="http://schemas.microsoft.com/office/drawing/2014/main" id="{2ACE6306-48FE-C249-9CE8-B845EBD72B18}"/>
              </a:ext>
            </a:extLst>
          </p:cNvPr>
          <p:cNvCxnSpPr>
            <a:stCxn id="17" idx="0"/>
            <a:endCxn id="91" idx="3"/>
          </p:cNvCxnSpPr>
          <p:nvPr/>
        </p:nvCxnSpPr>
        <p:spPr>
          <a:xfrm rot="16200000" flipV="1">
            <a:off x="5056476" y="4221038"/>
            <a:ext cx="76094" cy="643207"/>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구부러진 연결선[U] 31">
            <a:extLst>
              <a:ext uri="{FF2B5EF4-FFF2-40B4-BE49-F238E27FC236}">
                <a16:creationId xmlns:a16="http://schemas.microsoft.com/office/drawing/2014/main" id="{9AD20006-1A5F-C345-A16F-AC93F7D6FD42}"/>
              </a:ext>
            </a:extLst>
          </p:cNvPr>
          <p:cNvCxnSpPr>
            <a:stCxn id="18" idx="0"/>
            <a:endCxn id="50" idx="3"/>
          </p:cNvCxnSpPr>
          <p:nvPr/>
        </p:nvCxnSpPr>
        <p:spPr>
          <a:xfrm rot="16200000" flipH="1">
            <a:off x="2691524" y="3719685"/>
            <a:ext cx="337323" cy="978356"/>
          </a:xfrm>
          <a:prstGeom prst="curvedConnector4">
            <a:avLst>
              <a:gd name="adj1" fmla="val -67769"/>
              <a:gd name="adj2" fmla="val 65865"/>
            </a:avLst>
          </a:prstGeom>
          <a:ln w="952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구부러진 연결선[U] 32">
            <a:extLst>
              <a:ext uri="{FF2B5EF4-FFF2-40B4-BE49-F238E27FC236}">
                <a16:creationId xmlns:a16="http://schemas.microsoft.com/office/drawing/2014/main" id="{5E36AC4A-13E2-9547-B685-D5C67FE81E9C}"/>
              </a:ext>
            </a:extLst>
          </p:cNvPr>
          <p:cNvCxnSpPr>
            <a:stCxn id="50" idx="1"/>
            <a:endCxn id="91" idx="1"/>
          </p:cNvCxnSpPr>
          <p:nvPr/>
        </p:nvCxnSpPr>
        <p:spPr>
          <a:xfrm>
            <a:off x="3869189" y="4377525"/>
            <a:ext cx="266445" cy="127070"/>
          </a:xfrm>
          <a:prstGeom prst="curvedConnector3">
            <a:avLst/>
          </a:prstGeom>
          <a:ln w="952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구부러진 연결선[U] 33">
            <a:extLst>
              <a:ext uri="{FF2B5EF4-FFF2-40B4-BE49-F238E27FC236}">
                <a16:creationId xmlns:a16="http://schemas.microsoft.com/office/drawing/2014/main" id="{E7DFA870-4FA8-7845-B5CA-E39E3BA7F6F2}"/>
              </a:ext>
            </a:extLst>
          </p:cNvPr>
          <p:cNvCxnSpPr>
            <a:stCxn id="90" idx="3"/>
            <a:endCxn id="20" idx="1"/>
          </p:cNvCxnSpPr>
          <p:nvPr/>
        </p:nvCxnSpPr>
        <p:spPr>
          <a:xfrm>
            <a:off x="6067211" y="4265776"/>
            <a:ext cx="362671" cy="508240"/>
          </a:xfrm>
          <a:prstGeom prst="curvedConnector3">
            <a:avLst>
              <a:gd name="adj1" fmla="val 50000"/>
            </a:avLst>
          </a:prstGeom>
          <a:ln w="952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구부러진 연결선[U] 34">
            <a:extLst>
              <a:ext uri="{FF2B5EF4-FFF2-40B4-BE49-F238E27FC236}">
                <a16:creationId xmlns:a16="http://schemas.microsoft.com/office/drawing/2014/main" id="{967D11B1-1432-6C46-91EF-48657B9B50EF}"/>
              </a:ext>
            </a:extLst>
          </p:cNvPr>
          <p:cNvCxnSpPr>
            <a:stCxn id="20" idx="3"/>
            <a:endCxn id="19" idx="1"/>
          </p:cNvCxnSpPr>
          <p:nvPr/>
        </p:nvCxnSpPr>
        <p:spPr>
          <a:xfrm flipV="1">
            <a:off x="7569931" y="4506288"/>
            <a:ext cx="363088" cy="267728"/>
          </a:xfrm>
          <a:prstGeom prst="curvedConnector3">
            <a:avLst>
              <a:gd name="adj1" fmla="val 50000"/>
            </a:avLst>
          </a:prstGeom>
          <a:ln w="952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꺾인 연결선[E] 35">
            <a:extLst>
              <a:ext uri="{FF2B5EF4-FFF2-40B4-BE49-F238E27FC236}">
                <a16:creationId xmlns:a16="http://schemas.microsoft.com/office/drawing/2014/main" id="{BADFA38B-82ED-FA4C-BA10-4408091B729E}"/>
              </a:ext>
            </a:extLst>
          </p:cNvPr>
          <p:cNvCxnSpPr>
            <a:stCxn id="91" idx="2"/>
            <a:endCxn id="17" idx="1"/>
          </p:cNvCxnSpPr>
          <p:nvPr/>
        </p:nvCxnSpPr>
        <p:spPr>
          <a:xfrm rot="16200000" flipH="1">
            <a:off x="4776840" y="4457070"/>
            <a:ext cx="52549" cy="697675"/>
          </a:xfrm>
          <a:prstGeom prst="bentConnector2">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꺾인 연결선[E] 36">
            <a:extLst>
              <a:ext uri="{FF2B5EF4-FFF2-40B4-BE49-F238E27FC236}">
                <a16:creationId xmlns:a16="http://schemas.microsoft.com/office/drawing/2014/main" id="{92D63BD1-F356-894A-9137-1B32CD614E07}"/>
              </a:ext>
            </a:extLst>
          </p:cNvPr>
          <p:cNvCxnSpPr>
            <a:stCxn id="18" idx="2"/>
          </p:cNvCxnSpPr>
          <p:nvPr/>
        </p:nvCxnSpPr>
        <p:spPr>
          <a:xfrm rot="16200000" flipH="1">
            <a:off x="2351200" y="4608134"/>
            <a:ext cx="371872" cy="332257"/>
          </a:xfrm>
          <a:prstGeom prst="bentConnector2">
            <a:avLst/>
          </a:prstGeom>
          <a:ln>
            <a:solidFill>
              <a:srgbClr val="DC1C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꺾인 연결선[E] 37">
            <a:extLst>
              <a:ext uri="{FF2B5EF4-FFF2-40B4-BE49-F238E27FC236}">
                <a16:creationId xmlns:a16="http://schemas.microsoft.com/office/drawing/2014/main" id="{91BA553E-919A-A34E-A055-D98E632565D7}"/>
              </a:ext>
            </a:extLst>
          </p:cNvPr>
          <p:cNvCxnSpPr>
            <a:stCxn id="19" idx="2"/>
            <a:endCxn id="52" idx="1"/>
          </p:cNvCxnSpPr>
          <p:nvPr/>
        </p:nvCxnSpPr>
        <p:spPr>
          <a:xfrm rot="16200000" flipH="1">
            <a:off x="8253852" y="4769959"/>
            <a:ext cx="371383" cy="392163"/>
          </a:xfrm>
          <a:prstGeom prst="bentConnector2">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꺾인 연결선[E] 38">
            <a:extLst>
              <a:ext uri="{FF2B5EF4-FFF2-40B4-BE49-F238E27FC236}">
                <a16:creationId xmlns:a16="http://schemas.microsoft.com/office/drawing/2014/main" id="{4281B21D-3685-7945-8EEE-9B5AFCFF1B3A}"/>
              </a:ext>
            </a:extLst>
          </p:cNvPr>
          <p:cNvCxnSpPr>
            <a:stCxn id="52" idx="0"/>
            <a:endCxn id="19" idx="3"/>
          </p:cNvCxnSpPr>
          <p:nvPr/>
        </p:nvCxnSpPr>
        <p:spPr>
          <a:xfrm rot="16200000" flipV="1">
            <a:off x="8527780" y="4532413"/>
            <a:ext cx="411623" cy="359374"/>
          </a:xfrm>
          <a:prstGeom prst="bentConnector2">
            <a:avLst/>
          </a:prstGeom>
          <a:ln>
            <a:solidFill>
              <a:srgbClr val="DC1C00"/>
            </a:solidFill>
            <a:tailEnd type="triangle"/>
          </a:ln>
        </p:spPr>
        <p:style>
          <a:lnRef idx="1">
            <a:schemeClr val="accent1"/>
          </a:lnRef>
          <a:fillRef idx="0">
            <a:schemeClr val="accent1"/>
          </a:fillRef>
          <a:effectRef idx="0">
            <a:schemeClr val="accent1"/>
          </a:effectRef>
          <a:fontRef idx="minor">
            <a:schemeClr val="tx1"/>
          </a:fontRef>
        </p:style>
      </p:cxnSp>
      <p:sp>
        <p:nvSpPr>
          <p:cNvPr id="40" name="텍스트 상자 78">
            <a:extLst>
              <a:ext uri="{FF2B5EF4-FFF2-40B4-BE49-F238E27FC236}">
                <a16:creationId xmlns:a16="http://schemas.microsoft.com/office/drawing/2014/main" id="{535F49A6-CCEF-6344-8737-D71E792B9301}"/>
              </a:ext>
            </a:extLst>
          </p:cNvPr>
          <p:cNvSpPr txBox="1"/>
          <p:nvPr/>
        </p:nvSpPr>
        <p:spPr>
          <a:xfrm>
            <a:off x="1632242" y="4663858"/>
            <a:ext cx="883079" cy="430887"/>
          </a:xfrm>
          <a:prstGeom prst="rect">
            <a:avLst/>
          </a:prstGeom>
          <a:noFill/>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rPr>
              <a:t>下达已分配的作业指示</a:t>
            </a:r>
          </a:p>
        </p:txBody>
      </p:sp>
      <p:sp>
        <p:nvSpPr>
          <p:cNvPr id="41" name="텍스트 상자 80">
            <a:extLst>
              <a:ext uri="{FF2B5EF4-FFF2-40B4-BE49-F238E27FC236}">
                <a16:creationId xmlns:a16="http://schemas.microsoft.com/office/drawing/2014/main" id="{8E8DC4F9-1589-054C-8636-132D556AF9FA}"/>
              </a:ext>
            </a:extLst>
          </p:cNvPr>
          <p:cNvSpPr txBox="1"/>
          <p:nvPr/>
        </p:nvSpPr>
        <p:spPr>
          <a:xfrm>
            <a:off x="8920888" y="4446823"/>
            <a:ext cx="1110829" cy="430887"/>
          </a:xfrm>
          <a:prstGeom prst="rect">
            <a:avLst/>
          </a:prstGeom>
          <a:noFill/>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rPr>
              <a:t>汇报现场的生产情况及检查</a:t>
            </a:r>
          </a:p>
        </p:txBody>
      </p:sp>
      <p:sp>
        <p:nvSpPr>
          <p:cNvPr id="42" name="텍스트 상자 81">
            <a:extLst>
              <a:ext uri="{FF2B5EF4-FFF2-40B4-BE49-F238E27FC236}">
                <a16:creationId xmlns:a16="http://schemas.microsoft.com/office/drawing/2014/main" id="{1BC0AC90-FC43-724A-9F1F-CC97DC5BA025}"/>
              </a:ext>
            </a:extLst>
          </p:cNvPr>
          <p:cNvSpPr txBox="1"/>
          <p:nvPr/>
        </p:nvSpPr>
        <p:spPr>
          <a:xfrm>
            <a:off x="2189560" y="5902049"/>
            <a:ext cx="1776087" cy="261610"/>
          </a:xfrm>
          <a:prstGeom prst="rect">
            <a:avLst/>
          </a:prstGeom>
          <a:noFill/>
        </p:spPr>
        <p:txBody>
          <a:bodyPr wrap="square" rtlCol="0">
            <a:spAutoFit/>
          </a:bodyPr>
          <a:lstStyle/>
          <a:p>
            <a:r>
              <a:rPr kumimoji="1" lang="zh-CN" altLang="en-US" sz="1100" b="1" dirty="0">
                <a:latin typeface="微软雅黑" panose="020B0503020204020204" pitchFamily="34" charset="-122"/>
                <a:ea typeface="微软雅黑" panose="020B0503020204020204" pitchFamily="34" charset="-122"/>
              </a:rPr>
              <a:t>自动化设备为主的生产</a:t>
            </a:r>
          </a:p>
        </p:txBody>
      </p:sp>
      <p:sp>
        <p:nvSpPr>
          <p:cNvPr id="43" name="텍스트 상자 82">
            <a:extLst>
              <a:ext uri="{FF2B5EF4-FFF2-40B4-BE49-F238E27FC236}">
                <a16:creationId xmlns:a16="http://schemas.microsoft.com/office/drawing/2014/main" id="{C28A8DEC-4D00-EC41-907C-CC81B569DD04}"/>
              </a:ext>
            </a:extLst>
          </p:cNvPr>
          <p:cNvSpPr txBox="1"/>
          <p:nvPr/>
        </p:nvSpPr>
        <p:spPr>
          <a:xfrm>
            <a:off x="4709334" y="5943941"/>
            <a:ext cx="933711" cy="261610"/>
          </a:xfrm>
          <a:prstGeom prst="rect">
            <a:avLst/>
          </a:prstGeom>
          <a:noFill/>
        </p:spPr>
        <p:txBody>
          <a:bodyPr wrap="square" rtlCol="0">
            <a:spAutoFit/>
          </a:bodyPr>
          <a:lstStyle/>
          <a:p>
            <a:r>
              <a:rPr kumimoji="1" lang="zh-CN" altLang="en-US" sz="1100" b="1" dirty="0">
                <a:latin typeface="微软雅黑" panose="020B0503020204020204" pitchFamily="34" charset="-122"/>
                <a:ea typeface="微软雅黑" panose="020B0503020204020204" pitchFamily="34" charset="-122"/>
              </a:rPr>
              <a:t>连续式生产</a:t>
            </a:r>
          </a:p>
        </p:txBody>
      </p:sp>
      <p:sp>
        <p:nvSpPr>
          <p:cNvPr id="44" name="텍스트 상자 83">
            <a:extLst>
              <a:ext uri="{FF2B5EF4-FFF2-40B4-BE49-F238E27FC236}">
                <a16:creationId xmlns:a16="http://schemas.microsoft.com/office/drawing/2014/main" id="{C4816365-7F4F-5345-9F71-E4DB62197187}"/>
              </a:ext>
            </a:extLst>
          </p:cNvPr>
          <p:cNvSpPr txBox="1"/>
          <p:nvPr/>
        </p:nvSpPr>
        <p:spPr>
          <a:xfrm>
            <a:off x="8062411" y="6021498"/>
            <a:ext cx="1625575" cy="261610"/>
          </a:xfrm>
          <a:prstGeom prst="rect">
            <a:avLst/>
          </a:prstGeom>
          <a:noFill/>
        </p:spPr>
        <p:txBody>
          <a:bodyPr wrap="square" rtlCol="0">
            <a:spAutoFit/>
          </a:bodyPr>
          <a:lstStyle/>
          <a:p>
            <a:r>
              <a:rPr kumimoji="1" lang="zh-CN" altLang="en-US" sz="1100" b="1" dirty="0">
                <a:latin typeface="微软雅黑" panose="020B0503020204020204" pitchFamily="34" charset="-122"/>
                <a:ea typeface="微软雅黑" panose="020B0503020204020204" pitchFamily="34" charset="-122"/>
              </a:rPr>
              <a:t>操作员为主的生产</a:t>
            </a:r>
          </a:p>
        </p:txBody>
      </p:sp>
      <p:pic>
        <p:nvPicPr>
          <p:cNvPr id="45" name="그림 44">
            <a:extLst>
              <a:ext uri="{FF2B5EF4-FFF2-40B4-BE49-F238E27FC236}">
                <a16:creationId xmlns:a16="http://schemas.microsoft.com/office/drawing/2014/main" id="{C69B544A-1413-DB40-A1A1-298F77D514E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603337" y="5502731"/>
            <a:ext cx="987885" cy="451089"/>
          </a:xfrm>
          <a:prstGeom prst="rect">
            <a:avLst/>
          </a:prstGeom>
        </p:spPr>
      </p:pic>
      <p:pic>
        <p:nvPicPr>
          <p:cNvPr id="46" name="그림 45">
            <a:extLst>
              <a:ext uri="{FF2B5EF4-FFF2-40B4-BE49-F238E27FC236}">
                <a16:creationId xmlns:a16="http://schemas.microsoft.com/office/drawing/2014/main" id="{27301A28-4F1B-174D-BA9A-251822135F7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947320" y="5568010"/>
            <a:ext cx="978097" cy="457927"/>
          </a:xfrm>
          <a:prstGeom prst="rect">
            <a:avLst/>
          </a:prstGeom>
        </p:spPr>
      </p:pic>
      <p:sp>
        <p:nvSpPr>
          <p:cNvPr id="47" name="텍스트 상자 79">
            <a:extLst>
              <a:ext uri="{FF2B5EF4-FFF2-40B4-BE49-F238E27FC236}">
                <a16:creationId xmlns:a16="http://schemas.microsoft.com/office/drawing/2014/main" id="{F3E66A43-CCAD-E145-96D0-C6F23A7F0198}"/>
              </a:ext>
            </a:extLst>
          </p:cNvPr>
          <p:cNvSpPr txBox="1"/>
          <p:nvPr/>
        </p:nvSpPr>
        <p:spPr>
          <a:xfrm>
            <a:off x="4798354" y="5131921"/>
            <a:ext cx="1278841" cy="430887"/>
          </a:xfrm>
          <a:prstGeom prst="rect">
            <a:avLst/>
          </a:prstGeom>
          <a:noFill/>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rPr>
              <a:t>中央管控生产现场的设备</a:t>
            </a:r>
          </a:p>
        </p:txBody>
      </p:sp>
      <p:pic>
        <p:nvPicPr>
          <p:cNvPr id="48" name="그림 47">
            <a:extLst>
              <a:ext uri="{FF2B5EF4-FFF2-40B4-BE49-F238E27FC236}">
                <a16:creationId xmlns:a16="http://schemas.microsoft.com/office/drawing/2014/main" id="{2CC9A8CC-172E-B44B-A104-1396AF076698}"/>
              </a:ext>
            </a:extLst>
          </p:cNvPr>
          <p:cNvPicPr>
            <a:picLocks noChangeAspect="1"/>
          </p:cNvPicPr>
          <p:nvPr/>
        </p:nvPicPr>
        <p:blipFill>
          <a:blip r:embed="rId13" cstate="email">
            <a:alphaModFix amt="70000"/>
            <a:extLst>
              <a:ext uri="{28A0092B-C50C-407E-A947-70E740481C1C}">
                <a14:useLocalDpi xmlns:a14="http://schemas.microsoft.com/office/drawing/2010/main"/>
              </a:ext>
            </a:extLst>
          </a:blip>
          <a:stretch>
            <a:fillRect/>
          </a:stretch>
        </p:blipFill>
        <p:spPr>
          <a:xfrm>
            <a:off x="2703265" y="4744384"/>
            <a:ext cx="548570" cy="437689"/>
          </a:xfrm>
          <a:prstGeom prst="rect">
            <a:avLst/>
          </a:prstGeom>
        </p:spPr>
      </p:pic>
      <p:sp>
        <p:nvSpPr>
          <p:cNvPr id="49" name="텍스트 상자 89">
            <a:extLst>
              <a:ext uri="{FF2B5EF4-FFF2-40B4-BE49-F238E27FC236}">
                <a16:creationId xmlns:a16="http://schemas.microsoft.com/office/drawing/2014/main" id="{46EDC180-707D-0F4F-AA69-0854C85E0740}"/>
              </a:ext>
            </a:extLst>
          </p:cNvPr>
          <p:cNvSpPr txBox="1"/>
          <p:nvPr/>
        </p:nvSpPr>
        <p:spPr>
          <a:xfrm>
            <a:off x="2977550" y="3654635"/>
            <a:ext cx="1137413" cy="600164"/>
          </a:xfrm>
          <a:prstGeom prst="rect">
            <a:avLst/>
          </a:prstGeom>
          <a:noFill/>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通过</a:t>
            </a:r>
            <a:r>
              <a:rPr kumimoji="1" lang="en-US" altLang="ko-KR" sz="1100" dirty="0">
                <a:latin typeface="微软雅黑" panose="020B0503020204020204" pitchFamily="34" charset="-122"/>
                <a:ea typeface="微软雅黑" panose="020B0503020204020204" pitchFamily="34" charset="-122"/>
                <a:cs typeface="微软雅黑" panose="020B0503020204020204" pitchFamily="34" charset="-122"/>
              </a:rPr>
              <a:t>AVG</a:t>
            </a:r>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自动运送工厂之间的物流</a:t>
            </a:r>
            <a:endParaRPr kumimoji="1" lang="ko-KR" altLang="en-US" sz="1200" dirty="0">
              <a:latin typeface="微软雅黑" panose="020B0503020204020204" pitchFamily="34" charset="-122"/>
              <a:cs typeface="微软雅黑" panose="020B0503020204020204" pitchFamily="34" charset="-122"/>
            </a:endParaRPr>
          </a:p>
        </p:txBody>
      </p:sp>
      <p:pic>
        <p:nvPicPr>
          <p:cNvPr id="50" name="그림 49">
            <a:extLst>
              <a:ext uri="{FF2B5EF4-FFF2-40B4-BE49-F238E27FC236}">
                <a16:creationId xmlns:a16="http://schemas.microsoft.com/office/drawing/2014/main" id="{0DBA51FE-86CE-6C49-9FCF-BDCCCAEFC6C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flipH="1">
            <a:off x="3349364" y="4209397"/>
            <a:ext cx="519825" cy="336256"/>
          </a:xfrm>
          <a:prstGeom prst="rect">
            <a:avLst/>
          </a:prstGeom>
        </p:spPr>
      </p:pic>
      <p:sp>
        <p:nvSpPr>
          <p:cNvPr id="51" name="텍스트 상자 103">
            <a:extLst>
              <a:ext uri="{FF2B5EF4-FFF2-40B4-BE49-F238E27FC236}">
                <a16:creationId xmlns:a16="http://schemas.microsoft.com/office/drawing/2014/main" id="{D7CB007E-FB52-0148-953D-6BC172DA0CD7}"/>
              </a:ext>
            </a:extLst>
          </p:cNvPr>
          <p:cNvSpPr txBox="1"/>
          <p:nvPr/>
        </p:nvSpPr>
        <p:spPr>
          <a:xfrm>
            <a:off x="6283086" y="5033903"/>
            <a:ext cx="1442602" cy="600164"/>
          </a:xfrm>
          <a:prstGeom prst="rect">
            <a:avLst/>
          </a:prstGeom>
          <a:noFill/>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海外或省之间的物流移动可通过</a:t>
            </a:r>
            <a:r>
              <a:rPr kumimoji="1" lang="en-US" altLang="ko-KR" sz="1100" dirty="0">
                <a:latin typeface="微软雅黑" panose="020B0503020204020204" pitchFamily="34" charset="-122"/>
                <a:ea typeface="微软雅黑" panose="020B0503020204020204" pitchFamily="34" charset="-122"/>
                <a:cs typeface="微软雅黑" panose="020B0503020204020204" pitchFamily="34" charset="-122"/>
              </a:rPr>
              <a:t>GLS</a:t>
            </a:r>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管控移动现状</a:t>
            </a:r>
            <a:endParaRPr kumimoji="1" lang="ko-KR" altLang="en-US" sz="1200" dirty="0">
              <a:latin typeface="微软雅黑" panose="020B0503020204020204" pitchFamily="34" charset="-122"/>
              <a:cs typeface="微软雅黑" panose="020B0503020204020204" pitchFamily="34" charset="-122"/>
            </a:endParaRPr>
          </a:p>
        </p:txBody>
      </p:sp>
      <p:pic>
        <p:nvPicPr>
          <p:cNvPr id="52" name="그림 51">
            <a:extLst>
              <a:ext uri="{FF2B5EF4-FFF2-40B4-BE49-F238E27FC236}">
                <a16:creationId xmlns:a16="http://schemas.microsoft.com/office/drawing/2014/main" id="{DF71E887-DECE-864A-BE4F-60DA9E1FE6C7}"/>
              </a:ext>
            </a:extLst>
          </p:cNvPr>
          <p:cNvPicPr>
            <a:picLocks noChangeAspect="1"/>
          </p:cNvPicPr>
          <p:nvPr/>
        </p:nvPicPr>
        <p:blipFill rotWithShape="1">
          <a:blip r:embed="rId15" cstate="email">
            <a:alphaModFix amt="50000"/>
            <a:extLst>
              <a:ext uri="{28A0092B-C50C-407E-A947-70E740481C1C}">
                <a14:useLocalDpi xmlns:a14="http://schemas.microsoft.com/office/drawing/2010/main"/>
              </a:ext>
            </a:extLst>
          </a:blip>
          <a:srcRect/>
          <a:stretch>
            <a:fillRect/>
          </a:stretch>
        </p:blipFill>
        <p:spPr>
          <a:xfrm>
            <a:off x="8635625" y="4917911"/>
            <a:ext cx="555306" cy="467643"/>
          </a:xfrm>
          <a:prstGeom prst="rect">
            <a:avLst/>
          </a:prstGeom>
        </p:spPr>
      </p:pic>
      <p:sp>
        <p:nvSpPr>
          <p:cNvPr id="53" name="텍스트 상자 111">
            <a:extLst>
              <a:ext uri="{FF2B5EF4-FFF2-40B4-BE49-F238E27FC236}">
                <a16:creationId xmlns:a16="http://schemas.microsoft.com/office/drawing/2014/main" id="{C9D633BA-01DB-9D49-83A4-2EBCCA82D9D3}"/>
              </a:ext>
            </a:extLst>
          </p:cNvPr>
          <p:cNvSpPr txBox="1"/>
          <p:nvPr/>
        </p:nvSpPr>
        <p:spPr>
          <a:xfrm>
            <a:off x="2745860" y="2590622"/>
            <a:ext cx="2541517" cy="769441"/>
          </a:xfrm>
          <a:prstGeom prst="rect">
            <a:avLst/>
          </a:prstGeom>
          <a:solidFill>
            <a:schemeClr val="bg1">
              <a:lumMod val="95000"/>
            </a:schemeClr>
          </a:solidFill>
          <a:effectLst>
            <a:outerShdw blurRad="76200" dir="13500000" sy="23000" kx="1200000" algn="br" rotWithShape="0">
              <a:prstClr val="black">
                <a:alpha val="20000"/>
              </a:prstClr>
            </a:outerShdw>
          </a:effectLst>
        </p:spPr>
        <p:txBody>
          <a:bodyPr wrap="square" rtlCol="0">
            <a:spAutoFit/>
          </a:bodyPr>
          <a:lstStyle/>
          <a:p>
            <a:pPr marL="90805" indent="-90805">
              <a:buFont typeface="Arial" panose="020B0604020202020204" pitchFamily="34" charset="0"/>
              <a:buChar char="•"/>
            </a:pPr>
            <a:r>
              <a:rPr kumimoji="1" lang="zh-CN" altLang="en-US" sz="1100" dirty="0">
                <a:latin typeface="微软雅黑" panose="020B0503020204020204" pitchFamily="34" charset="-122"/>
                <a:ea typeface="微软雅黑" panose="020B0503020204020204" pitchFamily="34" charset="-122"/>
              </a:rPr>
              <a:t>集团下达月单位、周单位的长期生产计划和物流移动指示</a:t>
            </a:r>
            <a:endParaRPr kumimoji="1" lang="en-US" altLang="ko-KR" sz="1100" dirty="0">
              <a:latin typeface="微软雅黑" panose="020B0503020204020204" pitchFamily="34" charset="-122"/>
              <a:ea typeface="微软雅黑" panose="020B0503020204020204" pitchFamily="34" charset="-122"/>
            </a:endParaRPr>
          </a:p>
          <a:p>
            <a:pPr marL="90805" indent="-90805">
              <a:buFont typeface="Arial" panose="020B0604020202020204" pitchFamily="34" charset="0"/>
              <a:buChar char="•"/>
            </a:pPr>
            <a:r>
              <a:rPr kumimoji="1" lang="zh-CN" altLang="en-US" sz="1100" dirty="0">
                <a:latin typeface="微软雅黑" panose="020B0503020204020204" pitchFamily="34" charset="-122"/>
                <a:ea typeface="微软雅黑" panose="020B0503020204020204" pitchFamily="34" charset="-122"/>
              </a:rPr>
              <a:t>下达标准制作方法和产品性能，检查及分析技巧</a:t>
            </a:r>
            <a:endParaRPr kumimoji="1" lang="ko-KR" altLang="en-US" sz="1200" dirty="0">
              <a:latin typeface="微软雅黑" panose="020B0503020204020204" pitchFamily="34" charset="-122"/>
            </a:endParaRPr>
          </a:p>
        </p:txBody>
      </p:sp>
      <p:sp>
        <p:nvSpPr>
          <p:cNvPr id="54" name="텍스트 상자 112">
            <a:extLst>
              <a:ext uri="{FF2B5EF4-FFF2-40B4-BE49-F238E27FC236}">
                <a16:creationId xmlns:a16="http://schemas.microsoft.com/office/drawing/2014/main" id="{35BEDF92-1A49-1A4F-A798-C163E735567E}"/>
              </a:ext>
            </a:extLst>
          </p:cNvPr>
          <p:cNvSpPr txBox="1"/>
          <p:nvPr/>
        </p:nvSpPr>
        <p:spPr>
          <a:xfrm>
            <a:off x="6544921" y="2583514"/>
            <a:ext cx="2383887" cy="769441"/>
          </a:xfrm>
          <a:prstGeom prst="rect">
            <a:avLst/>
          </a:prstGeom>
          <a:solidFill>
            <a:schemeClr val="bg1">
              <a:lumMod val="95000"/>
            </a:schemeClr>
          </a:solidFill>
          <a:effectLst>
            <a:outerShdw blurRad="76200" dir="18900000" sy="23000" kx="-1200000" algn="bl" rotWithShape="0">
              <a:prstClr val="black">
                <a:alpha val="20000"/>
              </a:prstClr>
            </a:outerShdw>
          </a:effectLst>
        </p:spPr>
        <p:txBody>
          <a:bodyPr wrap="square" rtlCol="0">
            <a:spAutoFit/>
          </a:bodyPr>
          <a:lstStyle>
            <a:defPPr>
              <a:defRPr lang="ko-KR"/>
            </a:defPPr>
            <a:lvl1pPr marL="90805" indent="-90805">
              <a:buFont typeface="Arial" panose="020B0604020202020204" pitchFamily="34" charset="0"/>
              <a:buChar char="•"/>
              <a:defRPr kumimoji="1" sz="1100"/>
            </a:lvl1p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按工厂</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法人定期汇报生产实绩和品质结果，物流移动的状况</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实时监控生产进度</a:t>
            </a:r>
            <a:r>
              <a:rPr lang="ko-KR"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品质异常</a:t>
            </a:r>
            <a:r>
              <a:rPr lang="ko-KR"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设备异常</a:t>
            </a:r>
            <a:endParaRPr lang="ko-KR" altLang="en-US" dirty="0">
              <a:latin typeface="微软雅黑" panose="020B0503020204020204" pitchFamily="34" charset="-122"/>
              <a:cs typeface="微软雅黑" panose="020B0503020204020204" pitchFamily="34" charset="-122"/>
            </a:endParaRPr>
          </a:p>
        </p:txBody>
      </p:sp>
      <p:grpSp>
        <p:nvGrpSpPr>
          <p:cNvPr id="55" name="그룹 54">
            <a:extLst>
              <a:ext uri="{FF2B5EF4-FFF2-40B4-BE49-F238E27FC236}">
                <a16:creationId xmlns:a16="http://schemas.microsoft.com/office/drawing/2014/main" id="{8A3A846C-34E3-FD46-B7FC-89C0902229BE}"/>
              </a:ext>
            </a:extLst>
          </p:cNvPr>
          <p:cNvGrpSpPr/>
          <p:nvPr/>
        </p:nvGrpSpPr>
        <p:grpSpPr>
          <a:xfrm>
            <a:off x="6408333" y="2839469"/>
            <a:ext cx="288000" cy="288000"/>
            <a:chOff x="2468206" y="2888199"/>
            <a:chExt cx="288000" cy="288000"/>
          </a:xfrm>
        </p:grpSpPr>
        <p:sp>
          <p:nvSpPr>
            <p:cNvPr id="56" name="타원 55">
              <a:extLst>
                <a:ext uri="{FF2B5EF4-FFF2-40B4-BE49-F238E27FC236}">
                  <a16:creationId xmlns:a16="http://schemas.microsoft.com/office/drawing/2014/main" id="{19E40213-0C36-B848-8130-92CA9AB1AB06}"/>
                </a:ext>
              </a:extLst>
            </p:cNvPr>
            <p:cNvSpPr/>
            <p:nvPr/>
          </p:nvSpPr>
          <p:spPr>
            <a:xfrm>
              <a:off x="2468206" y="2888199"/>
              <a:ext cx="288000" cy="28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dirty="0">
                <a:solidFill>
                  <a:srgbClr val="0070C0"/>
                </a:solidFill>
                <a:latin typeface="微软雅黑" panose="020B0503020204020204" pitchFamily="34" charset="-122"/>
                <a:ea typeface="微软雅黑" panose="020B0503020204020204" pitchFamily="34" charset="-122"/>
              </a:endParaRPr>
            </a:p>
          </p:txBody>
        </p:sp>
        <p:sp>
          <p:nvSpPr>
            <p:cNvPr id="57" name="위쪽 화살표[U] 56">
              <a:extLst>
                <a:ext uri="{FF2B5EF4-FFF2-40B4-BE49-F238E27FC236}">
                  <a16:creationId xmlns:a16="http://schemas.microsoft.com/office/drawing/2014/main" id="{51CDC1F1-C152-5D45-AC47-6957EFA92F78}"/>
                </a:ext>
              </a:extLst>
            </p:cNvPr>
            <p:cNvSpPr/>
            <p:nvPr/>
          </p:nvSpPr>
          <p:spPr>
            <a:xfrm>
              <a:off x="2504076" y="2926192"/>
              <a:ext cx="216625" cy="195757"/>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grpSp>
      <p:grpSp>
        <p:nvGrpSpPr>
          <p:cNvPr id="58" name="그룹 57">
            <a:extLst>
              <a:ext uri="{FF2B5EF4-FFF2-40B4-BE49-F238E27FC236}">
                <a16:creationId xmlns:a16="http://schemas.microsoft.com/office/drawing/2014/main" id="{82BAFA38-0A8E-C445-AE90-3BA3FD5CD94D}"/>
              </a:ext>
            </a:extLst>
          </p:cNvPr>
          <p:cNvGrpSpPr/>
          <p:nvPr/>
        </p:nvGrpSpPr>
        <p:grpSpPr>
          <a:xfrm rot="10800000">
            <a:off x="5124232" y="2831340"/>
            <a:ext cx="288000" cy="288000"/>
            <a:chOff x="2468206" y="2888199"/>
            <a:chExt cx="288000" cy="288000"/>
          </a:xfrm>
        </p:grpSpPr>
        <p:sp>
          <p:nvSpPr>
            <p:cNvPr id="59" name="타원 58">
              <a:extLst>
                <a:ext uri="{FF2B5EF4-FFF2-40B4-BE49-F238E27FC236}">
                  <a16:creationId xmlns:a16="http://schemas.microsoft.com/office/drawing/2014/main" id="{5F1C2016-D984-B149-B2D1-9C17FF609630}"/>
                </a:ext>
              </a:extLst>
            </p:cNvPr>
            <p:cNvSpPr/>
            <p:nvPr/>
          </p:nvSpPr>
          <p:spPr>
            <a:xfrm>
              <a:off x="2468206" y="2888199"/>
              <a:ext cx="288000" cy="28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dirty="0">
                <a:solidFill>
                  <a:srgbClr val="0070C0"/>
                </a:solidFill>
                <a:latin typeface="微软雅黑" panose="020B0503020204020204" pitchFamily="34" charset="-122"/>
                <a:ea typeface="微软雅黑" panose="020B0503020204020204" pitchFamily="34" charset="-122"/>
              </a:endParaRPr>
            </a:p>
          </p:txBody>
        </p:sp>
        <p:sp>
          <p:nvSpPr>
            <p:cNvPr id="60" name="위쪽 화살표[U] 59">
              <a:extLst>
                <a:ext uri="{FF2B5EF4-FFF2-40B4-BE49-F238E27FC236}">
                  <a16:creationId xmlns:a16="http://schemas.microsoft.com/office/drawing/2014/main" id="{BF607AB2-C482-344B-B451-53D47A6EBF2A}"/>
                </a:ext>
              </a:extLst>
            </p:cNvPr>
            <p:cNvSpPr/>
            <p:nvPr/>
          </p:nvSpPr>
          <p:spPr>
            <a:xfrm>
              <a:off x="2504076" y="2926192"/>
              <a:ext cx="216625" cy="195757"/>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微软雅黑" panose="020B0503020204020204" pitchFamily="34" charset="-122"/>
                <a:ea typeface="微软雅黑" panose="020B0503020204020204" pitchFamily="34" charset="-122"/>
              </a:endParaRPr>
            </a:p>
          </p:txBody>
        </p:sp>
      </p:grpSp>
      <p:sp>
        <p:nvSpPr>
          <p:cNvPr id="61" name="텍스트 상자 137">
            <a:extLst>
              <a:ext uri="{FF2B5EF4-FFF2-40B4-BE49-F238E27FC236}">
                <a16:creationId xmlns:a16="http://schemas.microsoft.com/office/drawing/2014/main" id="{EEFCF548-C888-2A4C-991C-1A64D1A9C3A2}"/>
              </a:ext>
            </a:extLst>
          </p:cNvPr>
          <p:cNvSpPr txBox="1"/>
          <p:nvPr/>
        </p:nvSpPr>
        <p:spPr>
          <a:xfrm>
            <a:off x="9169292" y="5181319"/>
            <a:ext cx="1110829" cy="430887"/>
          </a:xfrm>
          <a:prstGeom prst="rect">
            <a:avLst/>
          </a:prstGeom>
          <a:noFill/>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rPr>
              <a:t>汇报检查及测量结果</a:t>
            </a:r>
          </a:p>
        </p:txBody>
      </p:sp>
      <p:cxnSp>
        <p:nvCxnSpPr>
          <p:cNvPr id="62" name="구부러진 연결선[U] 61">
            <a:extLst>
              <a:ext uri="{FF2B5EF4-FFF2-40B4-BE49-F238E27FC236}">
                <a16:creationId xmlns:a16="http://schemas.microsoft.com/office/drawing/2014/main" id="{27D3CB7F-0922-B84F-AFF7-477F68AC780F}"/>
              </a:ext>
            </a:extLst>
          </p:cNvPr>
          <p:cNvCxnSpPr>
            <a:stCxn id="13" idx="1"/>
            <a:endCxn id="14" idx="3"/>
          </p:cNvCxnSpPr>
          <p:nvPr/>
        </p:nvCxnSpPr>
        <p:spPr>
          <a:xfrm rot="10800000">
            <a:off x="2919911" y="5695664"/>
            <a:ext cx="740664" cy="12700"/>
          </a:xfrm>
          <a:prstGeom prst="curvedConnector3">
            <a:avLst>
              <a:gd name="adj1" fmla="val 50000"/>
            </a:avLst>
          </a:prstGeom>
          <a:ln w="952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텍스트 상자 146">
            <a:extLst>
              <a:ext uri="{FF2B5EF4-FFF2-40B4-BE49-F238E27FC236}">
                <a16:creationId xmlns:a16="http://schemas.microsoft.com/office/drawing/2014/main" id="{4079483E-8BFE-C34C-B192-F1DAE387B4C7}"/>
              </a:ext>
            </a:extLst>
          </p:cNvPr>
          <p:cNvSpPr txBox="1"/>
          <p:nvPr/>
        </p:nvSpPr>
        <p:spPr>
          <a:xfrm>
            <a:off x="2885656" y="5293203"/>
            <a:ext cx="1014759" cy="600164"/>
          </a:xfrm>
          <a:prstGeom prst="rect">
            <a:avLst/>
          </a:prstGeom>
          <a:noFill/>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rPr>
              <a:t>及时反映测量结果到生产</a:t>
            </a:r>
          </a:p>
        </p:txBody>
      </p:sp>
      <p:pic>
        <p:nvPicPr>
          <p:cNvPr id="64" name="그림 63">
            <a:extLst>
              <a:ext uri="{FF2B5EF4-FFF2-40B4-BE49-F238E27FC236}">
                <a16:creationId xmlns:a16="http://schemas.microsoft.com/office/drawing/2014/main" id="{EC108291-F3D3-8F43-8A61-D158DB8A07D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509938" y="1742680"/>
            <a:ext cx="833162" cy="663412"/>
          </a:xfrm>
          <a:prstGeom prst="rect">
            <a:avLst/>
          </a:prstGeom>
        </p:spPr>
      </p:pic>
      <p:sp>
        <p:nvSpPr>
          <p:cNvPr id="65" name="텍스트 상자 151">
            <a:extLst>
              <a:ext uri="{FF2B5EF4-FFF2-40B4-BE49-F238E27FC236}">
                <a16:creationId xmlns:a16="http://schemas.microsoft.com/office/drawing/2014/main" id="{A4F5D069-5A1E-E54A-BB94-A3F4003576EB}"/>
              </a:ext>
            </a:extLst>
          </p:cNvPr>
          <p:cNvSpPr txBox="1"/>
          <p:nvPr/>
        </p:nvSpPr>
        <p:spPr>
          <a:xfrm>
            <a:off x="1674919" y="2373617"/>
            <a:ext cx="1070941" cy="276999"/>
          </a:xfrm>
          <a:prstGeom prst="rect">
            <a:avLst/>
          </a:prstGeom>
          <a:noFill/>
        </p:spPr>
        <p:txBody>
          <a:bodyPr wrap="square" rtlCol="0">
            <a:spAutoFit/>
          </a:bodyPr>
          <a:lstStyle>
            <a:defPPr>
              <a:defRPr lang="ko-KR"/>
            </a:defPPr>
            <a:lvl1pPr>
              <a:defRPr kumimoji="1" sz="1200" b="1"/>
            </a:lvl1pPr>
          </a:lstStyle>
          <a:p>
            <a:r>
              <a:rPr lang="en-US" altLang="ko-KR">
                <a:latin typeface="微软雅黑" panose="020B0503020204020204" pitchFamily="34" charset="-122"/>
                <a:ea typeface="微软雅黑" panose="020B0503020204020204" pitchFamily="34" charset="-122"/>
              </a:rPr>
              <a:t>Design</a:t>
            </a:r>
            <a:endParaRPr lang="en-US" altLang="ko-KR" dirty="0">
              <a:latin typeface="微软雅黑" panose="020B0503020204020204" pitchFamily="34" charset="-122"/>
              <a:ea typeface="微软雅黑" panose="020B0503020204020204" pitchFamily="34" charset="-122"/>
            </a:endParaRPr>
          </a:p>
        </p:txBody>
      </p:sp>
      <p:grpSp>
        <p:nvGrpSpPr>
          <p:cNvPr id="66" name="그룹 65">
            <a:extLst>
              <a:ext uri="{FF2B5EF4-FFF2-40B4-BE49-F238E27FC236}">
                <a16:creationId xmlns:a16="http://schemas.microsoft.com/office/drawing/2014/main" id="{F23BBC82-5DB4-2F4C-A0A0-6A7EB447B71C}"/>
              </a:ext>
            </a:extLst>
          </p:cNvPr>
          <p:cNvGrpSpPr/>
          <p:nvPr/>
        </p:nvGrpSpPr>
        <p:grpSpPr>
          <a:xfrm rot="16200000">
            <a:off x="2343100" y="1960177"/>
            <a:ext cx="288000" cy="288000"/>
            <a:chOff x="2468206" y="2888199"/>
            <a:chExt cx="288000" cy="288000"/>
          </a:xfrm>
        </p:grpSpPr>
        <p:sp>
          <p:nvSpPr>
            <p:cNvPr id="67" name="타원 66">
              <a:extLst>
                <a:ext uri="{FF2B5EF4-FFF2-40B4-BE49-F238E27FC236}">
                  <a16:creationId xmlns:a16="http://schemas.microsoft.com/office/drawing/2014/main" id="{21F7B8CB-F50D-E64B-9501-143646D88D9F}"/>
                </a:ext>
              </a:extLst>
            </p:cNvPr>
            <p:cNvSpPr/>
            <p:nvPr/>
          </p:nvSpPr>
          <p:spPr>
            <a:xfrm>
              <a:off x="2468206" y="2888199"/>
              <a:ext cx="288000" cy="288000"/>
            </a:xfrm>
            <a:prstGeom prst="ellipse">
              <a:avLst/>
            </a:prstGeom>
            <a:solidFill>
              <a:srgbClr val="0096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dirty="0">
                <a:solidFill>
                  <a:srgbClr val="0070C0"/>
                </a:solidFill>
                <a:latin typeface="微软雅黑" panose="020B0503020204020204" pitchFamily="34" charset="-122"/>
                <a:ea typeface="微软雅黑" panose="020B0503020204020204" pitchFamily="34" charset="-122"/>
              </a:endParaRPr>
            </a:p>
          </p:txBody>
        </p:sp>
        <p:sp>
          <p:nvSpPr>
            <p:cNvPr id="68" name="위쪽 화살표[U] 67">
              <a:extLst>
                <a:ext uri="{FF2B5EF4-FFF2-40B4-BE49-F238E27FC236}">
                  <a16:creationId xmlns:a16="http://schemas.microsoft.com/office/drawing/2014/main" id="{7569958D-A9B6-2D4C-9B15-942CE32F4458}"/>
                </a:ext>
              </a:extLst>
            </p:cNvPr>
            <p:cNvSpPr/>
            <p:nvPr/>
          </p:nvSpPr>
          <p:spPr>
            <a:xfrm>
              <a:off x="2504076" y="2926192"/>
              <a:ext cx="216625" cy="195757"/>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solidFill>
                <a:latin typeface="微软雅黑" panose="020B0503020204020204" pitchFamily="34" charset="-122"/>
                <a:ea typeface="微软雅黑" panose="020B0503020204020204" pitchFamily="34" charset="-122"/>
              </a:endParaRPr>
            </a:p>
          </p:txBody>
        </p:sp>
      </p:grpSp>
      <p:sp>
        <p:nvSpPr>
          <p:cNvPr id="69" name="텍스트 상자 155">
            <a:extLst>
              <a:ext uri="{FF2B5EF4-FFF2-40B4-BE49-F238E27FC236}">
                <a16:creationId xmlns:a16="http://schemas.microsoft.com/office/drawing/2014/main" id="{04A8B654-354C-BF42-83E4-956A052C0FF3}"/>
              </a:ext>
            </a:extLst>
          </p:cNvPr>
          <p:cNvSpPr txBox="1"/>
          <p:nvPr/>
        </p:nvSpPr>
        <p:spPr>
          <a:xfrm>
            <a:off x="2710144" y="1773453"/>
            <a:ext cx="1388361" cy="600164"/>
          </a:xfrm>
          <a:prstGeom prst="rect">
            <a:avLst/>
          </a:prstGeom>
          <a:solidFill>
            <a:schemeClr val="bg1">
              <a:lumMod val="95000"/>
            </a:schemeClr>
          </a:solidFill>
          <a:effectLst>
            <a:outerShdw blurRad="76200" dir="13500000" sy="23000" kx="1200000" algn="br" rotWithShape="0">
              <a:prstClr val="black">
                <a:alpha val="20000"/>
              </a:prstClr>
            </a:outerShdw>
          </a:effectLst>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分析内容反映至设计</a:t>
            </a:r>
            <a:br>
              <a:rPr kumimoji="1" lang="en-US" altLang="ko-KR" sz="1100" dirty="0">
                <a:latin typeface="微软雅黑" panose="020B0503020204020204" pitchFamily="34" charset="-122"/>
                <a:ea typeface="微软雅黑" panose="020B0503020204020204" pitchFamily="34" charset="-122"/>
                <a:cs typeface="微软雅黑" panose="020B0503020204020204" pitchFamily="34" charset="-122"/>
              </a:rPr>
            </a:br>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更新公司的标准</a:t>
            </a:r>
            <a:endPar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0" name="그룹 69">
            <a:extLst>
              <a:ext uri="{FF2B5EF4-FFF2-40B4-BE49-F238E27FC236}">
                <a16:creationId xmlns:a16="http://schemas.microsoft.com/office/drawing/2014/main" id="{CB0EDC26-94C4-A64D-AE06-6CC56BF8B461}"/>
              </a:ext>
            </a:extLst>
          </p:cNvPr>
          <p:cNvGrpSpPr/>
          <p:nvPr/>
        </p:nvGrpSpPr>
        <p:grpSpPr>
          <a:xfrm rot="16200000">
            <a:off x="2343100" y="1114679"/>
            <a:ext cx="288000" cy="288000"/>
            <a:chOff x="2468206" y="2888199"/>
            <a:chExt cx="288000" cy="288000"/>
          </a:xfrm>
        </p:grpSpPr>
        <p:sp>
          <p:nvSpPr>
            <p:cNvPr id="71" name="타원 70">
              <a:extLst>
                <a:ext uri="{FF2B5EF4-FFF2-40B4-BE49-F238E27FC236}">
                  <a16:creationId xmlns:a16="http://schemas.microsoft.com/office/drawing/2014/main" id="{17987475-B433-EF49-8FD6-96D00B9F4D5B}"/>
                </a:ext>
              </a:extLst>
            </p:cNvPr>
            <p:cNvSpPr/>
            <p:nvPr/>
          </p:nvSpPr>
          <p:spPr>
            <a:xfrm>
              <a:off x="2468206" y="2888199"/>
              <a:ext cx="288000" cy="288000"/>
            </a:xfrm>
            <a:prstGeom prst="ellipse">
              <a:avLst/>
            </a:prstGeom>
            <a:solidFill>
              <a:srgbClr val="0096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dirty="0">
                <a:solidFill>
                  <a:srgbClr val="0070C0"/>
                </a:solidFill>
                <a:latin typeface="微软雅黑" panose="020B0503020204020204" pitchFamily="34" charset="-122"/>
                <a:ea typeface="微软雅黑" panose="020B0503020204020204" pitchFamily="34" charset="-122"/>
              </a:endParaRPr>
            </a:p>
          </p:txBody>
        </p:sp>
        <p:sp>
          <p:nvSpPr>
            <p:cNvPr id="72" name="위쪽 화살표[U] 71">
              <a:extLst>
                <a:ext uri="{FF2B5EF4-FFF2-40B4-BE49-F238E27FC236}">
                  <a16:creationId xmlns:a16="http://schemas.microsoft.com/office/drawing/2014/main" id="{CDE2A841-2C19-7446-B0DB-704CA5D88009}"/>
                </a:ext>
              </a:extLst>
            </p:cNvPr>
            <p:cNvSpPr/>
            <p:nvPr/>
          </p:nvSpPr>
          <p:spPr>
            <a:xfrm>
              <a:off x="2504076" y="2926192"/>
              <a:ext cx="216625" cy="195757"/>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solidFill>
                <a:latin typeface="微软雅黑" panose="020B0503020204020204" pitchFamily="34" charset="-122"/>
                <a:ea typeface="微软雅黑" panose="020B0503020204020204" pitchFamily="34" charset="-122"/>
              </a:endParaRPr>
            </a:p>
          </p:txBody>
        </p:sp>
      </p:grpSp>
      <p:sp>
        <p:nvSpPr>
          <p:cNvPr id="73" name="텍스트 상자 159">
            <a:extLst>
              <a:ext uri="{FF2B5EF4-FFF2-40B4-BE49-F238E27FC236}">
                <a16:creationId xmlns:a16="http://schemas.microsoft.com/office/drawing/2014/main" id="{96F55648-097A-9F42-91FA-AA048A33D772}"/>
              </a:ext>
            </a:extLst>
          </p:cNvPr>
          <p:cNvSpPr txBox="1"/>
          <p:nvPr/>
        </p:nvSpPr>
        <p:spPr>
          <a:xfrm>
            <a:off x="2710144" y="927955"/>
            <a:ext cx="1388361" cy="600164"/>
          </a:xfrm>
          <a:prstGeom prst="rect">
            <a:avLst/>
          </a:prstGeom>
          <a:solidFill>
            <a:schemeClr val="bg1">
              <a:lumMod val="95000"/>
            </a:schemeClr>
          </a:solidFill>
          <a:effectLst>
            <a:outerShdw blurRad="76200" dir="13500000" sy="23000" kx="1200000" algn="br" rotWithShape="0">
              <a:prstClr val="black">
                <a:alpha val="20000"/>
              </a:prstClr>
            </a:outerShdw>
          </a:effectLst>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rPr>
              <a:t>反映到长期生产计划</a:t>
            </a:r>
            <a:r>
              <a:rPr kumimoji="1" lang="ko-KR" altLang="en-US" sz="1100" dirty="0">
                <a:latin typeface="微软雅黑" panose="020B0503020204020204" pitchFamily="34" charset="-122"/>
                <a:ea typeface="微软雅黑" panose="020B0503020204020204" pitchFamily="34" charset="-122"/>
              </a:rPr>
              <a:t>，</a:t>
            </a:r>
            <a:r>
              <a:rPr kumimoji="1" lang="zh-CN" altLang="en-US" sz="1100" dirty="0">
                <a:latin typeface="微软雅黑" panose="020B0503020204020204" pitchFamily="34" charset="-122"/>
                <a:ea typeface="微软雅黑" panose="020B0503020204020204" pitchFamily="34" charset="-122"/>
              </a:rPr>
              <a:t>采购计划</a:t>
            </a:r>
            <a:r>
              <a:rPr kumimoji="1" lang="ko-KR" altLang="en-US" sz="1100" dirty="0">
                <a:latin typeface="微软雅黑" panose="020B0503020204020204" pitchFamily="34" charset="-122"/>
                <a:ea typeface="微软雅黑" panose="020B0503020204020204" pitchFamily="34" charset="-122"/>
              </a:rPr>
              <a:t>，</a:t>
            </a:r>
            <a:r>
              <a:rPr kumimoji="1" lang="zh-CN" altLang="en-US" sz="1100" dirty="0">
                <a:latin typeface="微软雅黑" panose="020B0503020204020204" pitchFamily="34" charset="-122"/>
                <a:ea typeface="微软雅黑" panose="020B0503020204020204" pitchFamily="34" charset="-122"/>
              </a:rPr>
              <a:t>物流移动计划</a:t>
            </a:r>
            <a:endParaRPr kumimoji="1" lang="ko-KR" altLang="en-US" sz="1200" dirty="0">
              <a:latin typeface="微软雅黑" panose="020B0503020204020204" pitchFamily="34" charset="-122"/>
            </a:endParaRPr>
          </a:p>
        </p:txBody>
      </p:sp>
      <p:sp>
        <p:nvSpPr>
          <p:cNvPr id="74" name="텍스트 상자 162">
            <a:extLst>
              <a:ext uri="{FF2B5EF4-FFF2-40B4-BE49-F238E27FC236}">
                <a16:creationId xmlns:a16="http://schemas.microsoft.com/office/drawing/2014/main" id="{01C42CE9-94BC-A746-9950-80B725DFEABF}"/>
              </a:ext>
            </a:extLst>
          </p:cNvPr>
          <p:cNvSpPr txBox="1"/>
          <p:nvPr/>
        </p:nvSpPr>
        <p:spPr>
          <a:xfrm>
            <a:off x="1578260" y="767523"/>
            <a:ext cx="1052840" cy="276999"/>
          </a:xfrm>
          <a:prstGeom prst="rect">
            <a:avLst/>
          </a:prstGeom>
          <a:noFill/>
        </p:spPr>
        <p:txBody>
          <a:bodyPr wrap="square" rtlCol="0">
            <a:spAutoFit/>
          </a:bodyPr>
          <a:lstStyle>
            <a:defPPr>
              <a:defRPr lang="ko-KR"/>
            </a:defPPr>
            <a:lvl1pPr>
              <a:defRPr kumimoji="1" sz="1200" b="1"/>
            </a:lvl1pPr>
          </a:lstStyle>
          <a:p>
            <a:r>
              <a:rPr lang="en-US" altLang="ko-KR">
                <a:latin typeface="微软雅黑" panose="020B0503020204020204" pitchFamily="34" charset="-122"/>
                <a:ea typeface="微软雅黑" panose="020B0503020204020204" pitchFamily="34" charset="-122"/>
              </a:rPr>
              <a:t>Planning</a:t>
            </a:r>
            <a:endParaRPr lang="en-US" altLang="ko-KR" dirty="0">
              <a:latin typeface="微软雅黑" panose="020B0503020204020204" pitchFamily="34" charset="-122"/>
              <a:ea typeface="微软雅黑" panose="020B0503020204020204" pitchFamily="34" charset="-122"/>
            </a:endParaRPr>
          </a:p>
        </p:txBody>
      </p:sp>
      <p:sp>
        <p:nvSpPr>
          <p:cNvPr id="75" name="텍스트 상자 163">
            <a:extLst>
              <a:ext uri="{FF2B5EF4-FFF2-40B4-BE49-F238E27FC236}">
                <a16:creationId xmlns:a16="http://schemas.microsoft.com/office/drawing/2014/main" id="{B418315C-1E8F-604B-8F0D-A063A57FC21B}"/>
              </a:ext>
            </a:extLst>
          </p:cNvPr>
          <p:cNvSpPr txBox="1"/>
          <p:nvPr/>
        </p:nvSpPr>
        <p:spPr>
          <a:xfrm>
            <a:off x="9264083" y="764704"/>
            <a:ext cx="1741986" cy="276999"/>
          </a:xfrm>
          <a:prstGeom prst="rect">
            <a:avLst/>
          </a:prstGeom>
          <a:noFill/>
        </p:spPr>
        <p:txBody>
          <a:bodyPr wrap="square" rtlCol="0">
            <a:spAutoFit/>
          </a:bodyPr>
          <a:lstStyle>
            <a:defPPr>
              <a:defRPr lang="ko-KR"/>
            </a:defPPr>
            <a:lvl1pPr>
              <a:defRPr kumimoji="1" sz="1200" b="1"/>
            </a:lvl1pPr>
          </a:lstStyle>
          <a:p>
            <a:r>
              <a:rPr lang="en-US" altLang="ko-KR">
                <a:latin typeface="微软雅黑" panose="020B0503020204020204" pitchFamily="34" charset="-122"/>
                <a:ea typeface="微软雅黑" panose="020B0503020204020204" pitchFamily="34" charset="-122"/>
              </a:rPr>
              <a:t>KPI/BI Monitoring</a:t>
            </a:r>
            <a:endParaRPr lang="en-US" altLang="ko-KR" dirty="0">
              <a:latin typeface="微软雅黑" panose="020B0503020204020204" pitchFamily="34" charset="-122"/>
              <a:ea typeface="微软雅黑" panose="020B0503020204020204" pitchFamily="34" charset="-122"/>
            </a:endParaRPr>
          </a:p>
        </p:txBody>
      </p:sp>
      <p:pic>
        <p:nvPicPr>
          <p:cNvPr id="76" name="그림 75">
            <a:extLst>
              <a:ext uri="{FF2B5EF4-FFF2-40B4-BE49-F238E27FC236}">
                <a16:creationId xmlns:a16="http://schemas.microsoft.com/office/drawing/2014/main" id="{B9584C59-613A-1845-B6E0-1C7128562642}"/>
              </a:ext>
            </a:extLst>
          </p:cNvPr>
          <p:cNvPicPr>
            <a:picLocks noChangeAspect="1"/>
          </p:cNvPicPr>
          <p:nvPr/>
        </p:nvPicPr>
        <p:blipFill>
          <a:blip r:embed="rId17" cstate="email"/>
          <a:stretch>
            <a:fillRect/>
          </a:stretch>
        </p:blipFill>
        <p:spPr>
          <a:xfrm>
            <a:off x="1695075" y="1062602"/>
            <a:ext cx="629957" cy="597485"/>
          </a:xfrm>
          <a:prstGeom prst="rect">
            <a:avLst/>
          </a:prstGeom>
        </p:spPr>
      </p:pic>
      <p:sp>
        <p:nvSpPr>
          <p:cNvPr id="77" name="텍스트 상자 171">
            <a:extLst>
              <a:ext uri="{FF2B5EF4-FFF2-40B4-BE49-F238E27FC236}">
                <a16:creationId xmlns:a16="http://schemas.microsoft.com/office/drawing/2014/main" id="{233F2C54-E776-354D-902D-46ACD24CC801}"/>
              </a:ext>
            </a:extLst>
          </p:cNvPr>
          <p:cNvSpPr txBox="1"/>
          <p:nvPr/>
        </p:nvSpPr>
        <p:spPr>
          <a:xfrm>
            <a:off x="7631075" y="1768083"/>
            <a:ext cx="1388361" cy="600164"/>
          </a:xfrm>
          <a:prstGeom prst="rect">
            <a:avLst/>
          </a:prstGeom>
          <a:solidFill>
            <a:schemeClr val="bg1">
              <a:lumMod val="95000"/>
            </a:schemeClr>
          </a:solidFill>
          <a:effectLst>
            <a:outerShdw blurRad="76200" dir="18900000" sy="23000" kx="-1200000" algn="bl" rotWithShape="0">
              <a:prstClr val="black">
                <a:alpha val="20000"/>
              </a:prstClr>
            </a:outerShdw>
          </a:effectLst>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rPr>
              <a:t>品质的关联分析</a:t>
            </a:r>
            <a:r>
              <a:rPr kumimoji="1" lang="ko-KR" altLang="en-US" sz="1100" dirty="0">
                <a:latin typeface="微软雅黑" panose="020B0503020204020204" pitchFamily="34" charset="-122"/>
                <a:ea typeface="微软雅黑" panose="020B0503020204020204" pitchFamily="34" charset="-122"/>
              </a:rPr>
              <a:t>，</a:t>
            </a:r>
            <a:r>
              <a:rPr kumimoji="1" lang="zh-CN" altLang="en-US" sz="1100" dirty="0">
                <a:latin typeface="微软雅黑" panose="020B0503020204020204" pitchFamily="34" charset="-122"/>
                <a:ea typeface="微软雅黑" panose="020B0503020204020204" pitchFamily="34" charset="-122"/>
              </a:rPr>
              <a:t>评价</a:t>
            </a:r>
            <a:r>
              <a:rPr kumimoji="1" lang="ko-KR" altLang="en-US" sz="1100" dirty="0">
                <a:latin typeface="微软雅黑" panose="020B0503020204020204" pitchFamily="34" charset="-122"/>
                <a:ea typeface="微软雅黑" panose="020B0503020204020204" pitchFamily="34" charset="-122"/>
              </a:rPr>
              <a:t>，</a:t>
            </a:r>
            <a:r>
              <a:rPr kumimoji="1" lang="zh-CN" altLang="en-US" sz="1100" dirty="0">
                <a:latin typeface="微软雅黑" panose="020B0503020204020204" pitchFamily="34" charset="-122"/>
                <a:ea typeface="微软雅黑" panose="020B0503020204020204" pitchFamily="34" charset="-122"/>
              </a:rPr>
              <a:t>分享相关信息</a:t>
            </a:r>
            <a:endParaRPr kumimoji="1" lang="ko-KR" altLang="en-US" sz="1200" dirty="0">
              <a:latin typeface="微软雅黑" panose="020B0503020204020204" pitchFamily="34" charset="-122"/>
            </a:endParaRPr>
          </a:p>
        </p:txBody>
      </p:sp>
      <p:sp>
        <p:nvSpPr>
          <p:cNvPr id="78" name="텍스트 상자 175">
            <a:extLst>
              <a:ext uri="{FF2B5EF4-FFF2-40B4-BE49-F238E27FC236}">
                <a16:creationId xmlns:a16="http://schemas.microsoft.com/office/drawing/2014/main" id="{FE7458DB-B4AB-B446-9C1C-8DE2338A2BD5}"/>
              </a:ext>
            </a:extLst>
          </p:cNvPr>
          <p:cNvSpPr txBox="1"/>
          <p:nvPr/>
        </p:nvSpPr>
        <p:spPr>
          <a:xfrm>
            <a:off x="7631075" y="922585"/>
            <a:ext cx="1388361" cy="600164"/>
          </a:xfrm>
          <a:prstGeom prst="rect">
            <a:avLst/>
          </a:prstGeom>
          <a:solidFill>
            <a:schemeClr val="bg1">
              <a:lumMod val="95000"/>
            </a:schemeClr>
          </a:solidFill>
          <a:effectLst>
            <a:outerShdw blurRad="76200" dir="18900000" sy="23000" kx="-1200000" algn="bl" rotWithShape="0">
              <a:prstClr val="black">
                <a:alpha val="20000"/>
              </a:prstClr>
            </a:outerShdw>
          </a:effectLst>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集团</a:t>
            </a:r>
            <a:r>
              <a:rPr kumimoji="1" lang="en-US" altLang="ko-KR" sz="110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公司</a:t>
            </a:r>
            <a:r>
              <a:rPr kumimoji="1" lang="en-US" altLang="ko-KR" sz="110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法人</a:t>
            </a:r>
            <a:r>
              <a:rPr kumimoji="1" lang="en-US" altLang="ko-KR" sz="110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工厂最高领导层的决策</a:t>
            </a:r>
            <a:endParaRPr kumimoji="1" lang="ko-KR" altLang="en-US" sz="1200" dirty="0">
              <a:latin typeface="微软雅黑" panose="020B0503020204020204" pitchFamily="34" charset="-122"/>
              <a:cs typeface="微软雅黑" panose="020B0503020204020204" pitchFamily="34" charset="-122"/>
            </a:endParaRPr>
          </a:p>
        </p:txBody>
      </p:sp>
      <p:grpSp>
        <p:nvGrpSpPr>
          <p:cNvPr id="79" name="그룹 78">
            <a:extLst>
              <a:ext uri="{FF2B5EF4-FFF2-40B4-BE49-F238E27FC236}">
                <a16:creationId xmlns:a16="http://schemas.microsoft.com/office/drawing/2014/main" id="{0E139DC1-6C1B-3140-A9B9-6A7F6B35DD0D}"/>
              </a:ext>
            </a:extLst>
          </p:cNvPr>
          <p:cNvGrpSpPr/>
          <p:nvPr/>
        </p:nvGrpSpPr>
        <p:grpSpPr>
          <a:xfrm rot="5400000">
            <a:off x="9080852" y="1960177"/>
            <a:ext cx="288000" cy="288000"/>
            <a:chOff x="2468206" y="2888199"/>
            <a:chExt cx="288000" cy="288000"/>
          </a:xfrm>
        </p:grpSpPr>
        <p:sp>
          <p:nvSpPr>
            <p:cNvPr id="80" name="타원 79">
              <a:extLst>
                <a:ext uri="{FF2B5EF4-FFF2-40B4-BE49-F238E27FC236}">
                  <a16:creationId xmlns:a16="http://schemas.microsoft.com/office/drawing/2014/main" id="{415B1174-CEA7-184C-8848-2AE31730B3CC}"/>
                </a:ext>
              </a:extLst>
            </p:cNvPr>
            <p:cNvSpPr/>
            <p:nvPr/>
          </p:nvSpPr>
          <p:spPr>
            <a:xfrm>
              <a:off x="2468206" y="2888199"/>
              <a:ext cx="288000" cy="288000"/>
            </a:xfrm>
            <a:prstGeom prst="ellipse">
              <a:avLst/>
            </a:prstGeom>
            <a:solidFill>
              <a:srgbClr val="0096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dirty="0">
                <a:solidFill>
                  <a:srgbClr val="0070C0"/>
                </a:solidFill>
                <a:latin typeface="微软雅黑" panose="020B0503020204020204" pitchFamily="34" charset="-122"/>
                <a:ea typeface="微软雅黑" panose="020B0503020204020204" pitchFamily="34" charset="-122"/>
              </a:endParaRPr>
            </a:p>
          </p:txBody>
        </p:sp>
        <p:sp>
          <p:nvSpPr>
            <p:cNvPr id="81" name="위쪽 화살표[U] 80">
              <a:extLst>
                <a:ext uri="{FF2B5EF4-FFF2-40B4-BE49-F238E27FC236}">
                  <a16:creationId xmlns:a16="http://schemas.microsoft.com/office/drawing/2014/main" id="{E71575A5-D6FE-9341-BC23-D47C7E6EB30B}"/>
                </a:ext>
              </a:extLst>
            </p:cNvPr>
            <p:cNvSpPr/>
            <p:nvPr/>
          </p:nvSpPr>
          <p:spPr>
            <a:xfrm>
              <a:off x="2504076" y="2926192"/>
              <a:ext cx="216625" cy="195757"/>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solidFill>
                <a:latin typeface="微软雅黑" panose="020B0503020204020204" pitchFamily="34" charset="-122"/>
                <a:ea typeface="微软雅黑" panose="020B0503020204020204" pitchFamily="34" charset="-122"/>
              </a:endParaRPr>
            </a:p>
          </p:txBody>
        </p:sp>
      </p:grpSp>
      <p:grpSp>
        <p:nvGrpSpPr>
          <p:cNvPr id="82" name="그룹 81">
            <a:extLst>
              <a:ext uri="{FF2B5EF4-FFF2-40B4-BE49-F238E27FC236}">
                <a16:creationId xmlns:a16="http://schemas.microsoft.com/office/drawing/2014/main" id="{6D3B1BE1-895F-7441-90E3-68294D927214}"/>
              </a:ext>
            </a:extLst>
          </p:cNvPr>
          <p:cNvGrpSpPr/>
          <p:nvPr/>
        </p:nvGrpSpPr>
        <p:grpSpPr>
          <a:xfrm rot="5400000">
            <a:off x="9080852" y="1114679"/>
            <a:ext cx="288000" cy="288000"/>
            <a:chOff x="2468206" y="2888199"/>
            <a:chExt cx="288000" cy="288000"/>
          </a:xfrm>
        </p:grpSpPr>
        <p:sp>
          <p:nvSpPr>
            <p:cNvPr id="83" name="타원 82">
              <a:extLst>
                <a:ext uri="{FF2B5EF4-FFF2-40B4-BE49-F238E27FC236}">
                  <a16:creationId xmlns:a16="http://schemas.microsoft.com/office/drawing/2014/main" id="{B08ED36D-828C-9D44-B3F7-4FFB75C5E769}"/>
                </a:ext>
              </a:extLst>
            </p:cNvPr>
            <p:cNvSpPr/>
            <p:nvPr/>
          </p:nvSpPr>
          <p:spPr>
            <a:xfrm>
              <a:off x="2468206" y="2888199"/>
              <a:ext cx="288000" cy="288000"/>
            </a:xfrm>
            <a:prstGeom prst="ellipse">
              <a:avLst/>
            </a:prstGeom>
            <a:solidFill>
              <a:srgbClr val="0096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dirty="0">
                <a:solidFill>
                  <a:srgbClr val="0070C0"/>
                </a:solidFill>
                <a:latin typeface="微软雅黑" panose="020B0503020204020204" pitchFamily="34" charset="-122"/>
                <a:ea typeface="微软雅黑" panose="020B0503020204020204" pitchFamily="34" charset="-122"/>
              </a:endParaRPr>
            </a:p>
          </p:txBody>
        </p:sp>
        <p:sp>
          <p:nvSpPr>
            <p:cNvPr id="84" name="위쪽 화살표[U] 83">
              <a:extLst>
                <a:ext uri="{FF2B5EF4-FFF2-40B4-BE49-F238E27FC236}">
                  <a16:creationId xmlns:a16="http://schemas.microsoft.com/office/drawing/2014/main" id="{85F89503-AD8D-FE4C-B244-485B725A578F}"/>
                </a:ext>
              </a:extLst>
            </p:cNvPr>
            <p:cNvSpPr/>
            <p:nvPr/>
          </p:nvSpPr>
          <p:spPr>
            <a:xfrm>
              <a:off x="2504076" y="2926192"/>
              <a:ext cx="216625" cy="195757"/>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solidFill>
                <a:latin typeface="微软雅黑" panose="020B0503020204020204" pitchFamily="34" charset="-122"/>
                <a:ea typeface="微软雅黑" panose="020B0503020204020204" pitchFamily="34" charset="-122"/>
              </a:endParaRPr>
            </a:p>
          </p:txBody>
        </p:sp>
      </p:grpSp>
      <p:pic>
        <p:nvPicPr>
          <p:cNvPr id="85" name="그림 84">
            <a:extLst>
              <a:ext uri="{FF2B5EF4-FFF2-40B4-BE49-F238E27FC236}">
                <a16:creationId xmlns:a16="http://schemas.microsoft.com/office/drawing/2014/main" id="{553DF464-F5AD-CD4E-A042-DACF13DDEE9A}"/>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485024" y="1803135"/>
            <a:ext cx="461830" cy="426774"/>
          </a:xfrm>
          <a:prstGeom prst="rect">
            <a:avLst/>
          </a:prstGeom>
        </p:spPr>
      </p:pic>
      <p:pic>
        <p:nvPicPr>
          <p:cNvPr id="86" name="그림 85">
            <a:extLst>
              <a:ext uri="{FF2B5EF4-FFF2-40B4-BE49-F238E27FC236}">
                <a16:creationId xmlns:a16="http://schemas.microsoft.com/office/drawing/2014/main" id="{35E065F2-80E7-C347-98A5-F12EEF92C042}"/>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385109" y="1103395"/>
            <a:ext cx="692052" cy="432038"/>
          </a:xfrm>
          <a:prstGeom prst="rect">
            <a:avLst/>
          </a:prstGeom>
        </p:spPr>
      </p:pic>
      <p:pic>
        <p:nvPicPr>
          <p:cNvPr id="87" name="그림 86">
            <a:extLst>
              <a:ext uri="{FF2B5EF4-FFF2-40B4-BE49-F238E27FC236}">
                <a16:creationId xmlns:a16="http://schemas.microsoft.com/office/drawing/2014/main" id="{C866249C-5C4C-3D4C-951C-19D4A2625A2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0002601" y="1001742"/>
            <a:ext cx="516156" cy="526377"/>
          </a:xfrm>
          <a:prstGeom prst="rect">
            <a:avLst/>
          </a:prstGeom>
        </p:spPr>
      </p:pic>
      <p:pic>
        <p:nvPicPr>
          <p:cNvPr id="88" name="그림 87">
            <a:extLst>
              <a:ext uri="{FF2B5EF4-FFF2-40B4-BE49-F238E27FC236}">
                <a16:creationId xmlns:a16="http://schemas.microsoft.com/office/drawing/2014/main" id="{E9873B95-9300-EF42-8FD4-D93BE0D024AF}"/>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313762" y="997424"/>
            <a:ext cx="484699" cy="450485"/>
          </a:xfrm>
          <a:prstGeom prst="rect">
            <a:avLst/>
          </a:prstGeom>
        </p:spPr>
      </p:pic>
      <p:sp>
        <p:nvSpPr>
          <p:cNvPr id="89" name="텍스트 상자 180">
            <a:extLst>
              <a:ext uri="{FF2B5EF4-FFF2-40B4-BE49-F238E27FC236}">
                <a16:creationId xmlns:a16="http://schemas.microsoft.com/office/drawing/2014/main" id="{3AAF7E7A-4397-5849-B479-0D25E407251D}"/>
              </a:ext>
            </a:extLst>
          </p:cNvPr>
          <p:cNvSpPr txBox="1"/>
          <p:nvPr/>
        </p:nvSpPr>
        <p:spPr>
          <a:xfrm>
            <a:off x="9443092" y="2354817"/>
            <a:ext cx="1214205" cy="276999"/>
          </a:xfrm>
          <a:prstGeom prst="rect">
            <a:avLst/>
          </a:prstGeom>
          <a:noFill/>
        </p:spPr>
        <p:txBody>
          <a:bodyPr wrap="square" rtlCol="0">
            <a:spAutoFit/>
          </a:bodyPr>
          <a:lstStyle>
            <a:defPPr>
              <a:defRPr lang="ko-KR"/>
            </a:defPPr>
            <a:lvl1pPr>
              <a:defRPr kumimoji="1" sz="1200" b="1"/>
            </a:lvl1pPr>
          </a:lstStyle>
          <a:p>
            <a:r>
              <a:rPr lang="en-US" altLang="ko-KR" dirty="0">
                <a:latin typeface="微软雅黑" panose="020B0503020204020204" pitchFamily="34" charset="-122"/>
                <a:ea typeface="微软雅黑" panose="020B0503020204020204" pitchFamily="34" charset="-122"/>
              </a:rPr>
              <a:t>Quality Analysis</a:t>
            </a:r>
          </a:p>
        </p:txBody>
      </p:sp>
      <p:pic>
        <p:nvPicPr>
          <p:cNvPr id="90" name="그림 89">
            <a:extLst>
              <a:ext uri="{FF2B5EF4-FFF2-40B4-BE49-F238E27FC236}">
                <a16:creationId xmlns:a16="http://schemas.microsoft.com/office/drawing/2014/main" id="{2FABEFA7-6007-F541-98FF-6C3A15EECE0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482123" y="4061309"/>
            <a:ext cx="585088" cy="408933"/>
          </a:xfrm>
          <a:prstGeom prst="rect">
            <a:avLst/>
          </a:prstGeom>
        </p:spPr>
      </p:pic>
      <p:pic>
        <p:nvPicPr>
          <p:cNvPr id="91" name="그림 90">
            <a:extLst>
              <a:ext uri="{FF2B5EF4-FFF2-40B4-BE49-F238E27FC236}">
                <a16:creationId xmlns:a16="http://schemas.microsoft.com/office/drawing/2014/main" id="{24C55EA2-08BD-B749-971B-03F44383C02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135634" y="4229556"/>
            <a:ext cx="637285" cy="550078"/>
          </a:xfrm>
          <a:prstGeom prst="rect">
            <a:avLst/>
          </a:prstGeom>
        </p:spPr>
      </p:pic>
      <p:cxnSp>
        <p:nvCxnSpPr>
          <p:cNvPr id="92" name="구부러진 연결선[U] 91">
            <a:extLst>
              <a:ext uri="{FF2B5EF4-FFF2-40B4-BE49-F238E27FC236}">
                <a16:creationId xmlns:a16="http://schemas.microsoft.com/office/drawing/2014/main" id="{C463865E-6A55-8948-B219-5CAE0416A5FA}"/>
              </a:ext>
            </a:extLst>
          </p:cNvPr>
          <p:cNvCxnSpPr>
            <a:stCxn id="91" idx="0"/>
            <a:endCxn id="90" idx="1"/>
          </p:cNvCxnSpPr>
          <p:nvPr/>
        </p:nvCxnSpPr>
        <p:spPr>
          <a:xfrm rot="16200000" flipH="1">
            <a:off x="4950090" y="3733743"/>
            <a:ext cx="36220" cy="1027846"/>
          </a:xfrm>
          <a:prstGeom prst="curvedConnector4">
            <a:avLst>
              <a:gd name="adj1" fmla="val -631143"/>
              <a:gd name="adj2" fmla="val 65500"/>
            </a:avLst>
          </a:prstGeom>
          <a:ln w="9525">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3" name="텍스트 상자 22">
            <a:extLst>
              <a:ext uri="{FF2B5EF4-FFF2-40B4-BE49-F238E27FC236}">
                <a16:creationId xmlns:a16="http://schemas.microsoft.com/office/drawing/2014/main" id="{2735E070-49CA-9845-9358-B1FD6C97BC3C}"/>
              </a:ext>
            </a:extLst>
          </p:cNvPr>
          <p:cNvSpPr txBox="1"/>
          <p:nvPr/>
        </p:nvSpPr>
        <p:spPr>
          <a:xfrm>
            <a:off x="4159324" y="4003409"/>
            <a:ext cx="834229" cy="276999"/>
          </a:xfrm>
          <a:prstGeom prst="rect">
            <a:avLst/>
          </a:prstGeom>
          <a:noFill/>
        </p:spPr>
        <p:txBody>
          <a:bodyPr wrap="square" rtlCol="0">
            <a:spAutoFit/>
          </a:bodyPr>
          <a:lstStyle/>
          <a:p>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工厂</a:t>
            </a:r>
            <a:r>
              <a:rPr kumimoji="1" lang="en-US" altLang="ko-KR" sz="1200" b="1" dirty="0">
                <a:latin typeface="微软雅黑" panose="020B0503020204020204" pitchFamily="34" charset="-122"/>
                <a:ea typeface="微软雅黑" panose="020B0503020204020204" pitchFamily="34" charset="-122"/>
                <a:cs typeface="微软雅黑" panose="020B0503020204020204" pitchFamily="34" charset="-122"/>
              </a:rPr>
              <a:t>2</a:t>
            </a:r>
            <a:endParaRPr kumimoji="1" lang="ko-KR" altLang="en-US" sz="1200" b="1" dirty="0">
              <a:latin typeface="微软雅黑" panose="020B0503020204020204" pitchFamily="34" charset="-122"/>
              <a:cs typeface="微软雅黑" panose="020B0503020204020204" pitchFamily="34" charset="-122"/>
            </a:endParaRPr>
          </a:p>
        </p:txBody>
      </p:sp>
      <p:sp>
        <p:nvSpPr>
          <p:cNvPr id="94" name="텍스트 상자 113">
            <a:extLst>
              <a:ext uri="{FF2B5EF4-FFF2-40B4-BE49-F238E27FC236}">
                <a16:creationId xmlns:a16="http://schemas.microsoft.com/office/drawing/2014/main" id="{9F224873-C6F1-9849-A894-EB1AE7C29DDA}"/>
              </a:ext>
            </a:extLst>
          </p:cNvPr>
          <p:cNvSpPr txBox="1"/>
          <p:nvPr/>
        </p:nvSpPr>
        <p:spPr>
          <a:xfrm>
            <a:off x="5902896" y="3863088"/>
            <a:ext cx="834229" cy="276999"/>
          </a:xfrm>
          <a:prstGeom prst="rect">
            <a:avLst/>
          </a:prstGeom>
          <a:noFill/>
        </p:spPr>
        <p:txBody>
          <a:bodyPr wrap="square" rtlCol="0">
            <a:spAutoFit/>
          </a:bodyPr>
          <a:lstStyle/>
          <a:p>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成品仓</a:t>
            </a:r>
          </a:p>
        </p:txBody>
      </p:sp>
      <p:sp>
        <p:nvSpPr>
          <p:cNvPr id="95" name="슬라이드 번호 개체 틀 1">
            <a:extLst>
              <a:ext uri="{FF2B5EF4-FFF2-40B4-BE49-F238E27FC236}">
                <a16:creationId xmlns:a16="http://schemas.microsoft.com/office/drawing/2014/main" id="{FAE98A29-12A7-BB4D-A3B2-819DF842A8E3}"/>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46</a:t>
            </a:fld>
            <a:endParaRPr lang="ko-KR" altLang="en-US" dirty="0"/>
          </a:p>
        </p:txBody>
      </p:sp>
    </p:spTree>
    <p:extLst>
      <p:ext uri="{BB962C8B-B14F-4D97-AF65-F5344CB8AC3E}">
        <p14:creationId xmlns:p14="http://schemas.microsoft.com/office/powerpoint/2010/main" val="2710256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1F7088-D55D-484B-AD69-B3DBD3B99C1C}"/>
              </a:ext>
            </a:extLst>
          </p:cNvPr>
          <p:cNvSpPr>
            <a:spLocks noGrp="1"/>
          </p:cNvSpPr>
          <p:nvPr>
            <p:ph type="title"/>
          </p:nvPr>
        </p:nvSpPr>
        <p:spPr/>
        <p:txBody>
          <a:bodyPr/>
          <a:lstStyle/>
          <a:p>
            <a:r>
              <a:rPr kumimoji="1" lang="ko-KR" altLang="en-US" dirty="0" err="1"/>
              <a:t>智能工厂构建方案</a:t>
            </a:r>
            <a:r>
              <a:rPr kumimoji="1" lang="ko-KR" altLang="en-US" dirty="0"/>
              <a:t> </a:t>
            </a:r>
            <a:r>
              <a:rPr kumimoji="1" lang="zh-CN" altLang="en-US" dirty="0"/>
              <a:t>：智能化工厂最佳运营结构</a:t>
            </a:r>
            <a:endParaRPr kumimoji="1" lang="ko-Kore-KR" altLang="en-US" dirty="0"/>
          </a:p>
        </p:txBody>
      </p:sp>
      <p:grpSp>
        <p:nvGrpSpPr>
          <p:cNvPr id="3" name="그룹 2">
            <a:extLst>
              <a:ext uri="{FF2B5EF4-FFF2-40B4-BE49-F238E27FC236}">
                <a16:creationId xmlns:a16="http://schemas.microsoft.com/office/drawing/2014/main" id="{49D50FD3-DEFA-424F-93F4-EAC91A969A58}"/>
              </a:ext>
            </a:extLst>
          </p:cNvPr>
          <p:cNvGrpSpPr/>
          <p:nvPr/>
        </p:nvGrpSpPr>
        <p:grpSpPr>
          <a:xfrm>
            <a:off x="703510" y="821803"/>
            <a:ext cx="10784980" cy="5382398"/>
            <a:chOff x="930483" y="948815"/>
            <a:chExt cx="10315583" cy="5360505"/>
          </a:xfrm>
        </p:grpSpPr>
        <p:sp>
          <p:nvSpPr>
            <p:cNvPr id="4" name="삼각형 3">
              <a:extLst>
                <a:ext uri="{FF2B5EF4-FFF2-40B4-BE49-F238E27FC236}">
                  <a16:creationId xmlns:a16="http://schemas.microsoft.com/office/drawing/2014/main" id="{3AF4E1CE-F11C-864F-8418-B642BB77E039}"/>
                </a:ext>
              </a:extLst>
            </p:cNvPr>
            <p:cNvSpPr/>
            <p:nvPr/>
          </p:nvSpPr>
          <p:spPr>
            <a:xfrm>
              <a:off x="3935760" y="1988269"/>
              <a:ext cx="6007562" cy="4249043"/>
            </a:xfrm>
            <a:prstGeom prst="triangle">
              <a:avLst/>
            </a:prstGeom>
            <a:solidFill>
              <a:schemeClr val="accent1">
                <a:lumMod val="20000"/>
                <a:lumOff val="80000"/>
                <a:alpha val="50000"/>
              </a:schemeClr>
            </a:solidFill>
            <a:ln w="285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sp>
          <p:nvSpPr>
            <p:cNvPr id="5" name="직사각형 4">
              <a:extLst>
                <a:ext uri="{FF2B5EF4-FFF2-40B4-BE49-F238E27FC236}">
                  <a16:creationId xmlns:a16="http://schemas.microsoft.com/office/drawing/2014/main" id="{E1406EC4-DF8A-054A-BEAA-C93132C8FFB7}"/>
                </a:ext>
              </a:extLst>
            </p:cNvPr>
            <p:cNvSpPr/>
            <p:nvPr/>
          </p:nvSpPr>
          <p:spPr>
            <a:xfrm>
              <a:off x="3935760" y="948815"/>
              <a:ext cx="3744416" cy="503449"/>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横向综合</a:t>
              </a:r>
              <a:endParaRPr kumimoji="1" lang="en-US" altLang="zh-CN" sz="1200" dirty="0">
                <a:latin typeface="微软雅黑" panose="020B0503020204020204" pitchFamily="34" charset="-122"/>
                <a:ea typeface="微软雅黑" panose="020B0503020204020204" pitchFamily="34" charset="-122"/>
              </a:endParaRPr>
            </a:p>
            <a:p>
              <a:pPr algn="ctr"/>
              <a:r>
                <a:rPr kumimoji="1" lang="en-US" altLang="ko-Kore-KR" sz="1200" dirty="0">
                  <a:latin typeface="微软雅黑" panose="020B0503020204020204" pitchFamily="34" charset="-122"/>
                  <a:ea typeface="微软雅黑" panose="020B0503020204020204" pitchFamily="34" charset="-122"/>
                </a:rPr>
                <a:t>(Value Chain)</a:t>
              </a:r>
              <a:endParaRPr kumimoji="1" lang="ko-Kore-KR" altLang="en-US" sz="1200" dirty="0">
                <a:latin typeface="微软雅黑" panose="020B0503020204020204" pitchFamily="34" charset="-122"/>
              </a:endParaRPr>
            </a:p>
          </p:txBody>
        </p:sp>
        <p:sp>
          <p:nvSpPr>
            <p:cNvPr id="6" name="직사각형 5">
              <a:extLst>
                <a:ext uri="{FF2B5EF4-FFF2-40B4-BE49-F238E27FC236}">
                  <a16:creationId xmlns:a16="http://schemas.microsoft.com/office/drawing/2014/main" id="{0148A8B3-1EC9-F84A-89F1-90B4EF742965}"/>
                </a:ext>
              </a:extLst>
            </p:cNvPr>
            <p:cNvSpPr/>
            <p:nvPr/>
          </p:nvSpPr>
          <p:spPr>
            <a:xfrm>
              <a:off x="1775520" y="1884919"/>
              <a:ext cx="1512168" cy="503449"/>
            </a:xfrm>
            <a:prstGeom prst="rect">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chemeClr val="tx1">
                      <a:lumMod val="85000"/>
                      <a:lumOff val="15000"/>
                    </a:schemeClr>
                  </a:solidFill>
                  <a:latin typeface="微软雅黑" panose="020B0503020204020204" pitchFamily="34" charset="-122"/>
                  <a:ea typeface="微软雅黑" panose="020B0503020204020204" pitchFamily="34" charset="-122"/>
                </a:rPr>
                <a:t>PLM</a:t>
              </a:r>
              <a:endParaRPr kumimoji="1" lang="ko-Kore-KR" altLang="en-US" sz="1200" dirty="0">
                <a:solidFill>
                  <a:schemeClr val="tx1">
                    <a:lumMod val="85000"/>
                    <a:lumOff val="15000"/>
                  </a:schemeClr>
                </a:solidFill>
                <a:latin typeface="微软雅黑" panose="020B0503020204020204" pitchFamily="34" charset="-122"/>
              </a:endParaRPr>
            </a:p>
          </p:txBody>
        </p:sp>
        <p:sp>
          <p:nvSpPr>
            <p:cNvPr id="7" name="직사각형 6">
              <a:extLst>
                <a:ext uri="{FF2B5EF4-FFF2-40B4-BE49-F238E27FC236}">
                  <a16:creationId xmlns:a16="http://schemas.microsoft.com/office/drawing/2014/main" id="{496B1D3E-3C04-1141-9897-EB9503696900}"/>
                </a:ext>
              </a:extLst>
            </p:cNvPr>
            <p:cNvSpPr/>
            <p:nvPr/>
          </p:nvSpPr>
          <p:spPr>
            <a:xfrm>
              <a:off x="3503712" y="1884919"/>
              <a:ext cx="1512168" cy="503449"/>
            </a:xfrm>
            <a:prstGeom prst="rect">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chemeClr val="tx1">
                      <a:lumMod val="85000"/>
                      <a:lumOff val="15000"/>
                    </a:schemeClr>
                  </a:solidFill>
                  <a:latin typeface="微软雅黑" panose="020B0503020204020204" pitchFamily="34" charset="-122"/>
                  <a:ea typeface="微软雅黑" panose="020B0503020204020204" pitchFamily="34" charset="-122"/>
                </a:rPr>
                <a:t>Simulation</a:t>
              </a:r>
              <a:endParaRPr kumimoji="1" lang="ko-Kore-KR" altLang="en-US" sz="1200" dirty="0">
                <a:solidFill>
                  <a:schemeClr val="tx1">
                    <a:lumMod val="85000"/>
                    <a:lumOff val="15000"/>
                  </a:schemeClr>
                </a:solidFill>
                <a:latin typeface="微软雅黑" panose="020B0503020204020204" pitchFamily="34" charset="-122"/>
              </a:endParaRPr>
            </a:p>
          </p:txBody>
        </p:sp>
        <p:sp>
          <p:nvSpPr>
            <p:cNvPr id="8" name="직사각형 7">
              <a:extLst>
                <a:ext uri="{FF2B5EF4-FFF2-40B4-BE49-F238E27FC236}">
                  <a16:creationId xmlns:a16="http://schemas.microsoft.com/office/drawing/2014/main" id="{B0D69A2D-2655-AE44-88A0-14FBE0537B66}"/>
                </a:ext>
              </a:extLst>
            </p:cNvPr>
            <p:cNvSpPr/>
            <p:nvPr/>
          </p:nvSpPr>
          <p:spPr>
            <a:xfrm>
              <a:off x="5303912" y="1884919"/>
              <a:ext cx="1512168" cy="503449"/>
            </a:xfrm>
            <a:prstGeom prst="rect">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chemeClr val="tx1">
                      <a:lumMod val="85000"/>
                      <a:lumOff val="15000"/>
                    </a:schemeClr>
                  </a:solidFill>
                  <a:latin typeface="微软雅黑" panose="020B0503020204020204" pitchFamily="34" charset="-122"/>
                  <a:ea typeface="微软雅黑" panose="020B0503020204020204" pitchFamily="34" charset="-122"/>
                </a:rPr>
                <a:t>ERP</a:t>
              </a:r>
              <a:endParaRPr kumimoji="1" lang="ko-Kore-KR" altLang="en-US" sz="1200" dirty="0">
                <a:solidFill>
                  <a:schemeClr val="tx1">
                    <a:lumMod val="85000"/>
                    <a:lumOff val="15000"/>
                  </a:schemeClr>
                </a:solidFill>
                <a:latin typeface="微软雅黑" panose="020B0503020204020204" pitchFamily="34" charset="-122"/>
              </a:endParaRPr>
            </a:p>
          </p:txBody>
        </p:sp>
        <p:sp>
          <p:nvSpPr>
            <p:cNvPr id="9" name="직사각형 8">
              <a:extLst>
                <a:ext uri="{FF2B5EF4-FFF2-40B4-BE49-F238E27FC236}">
                  <a16:creationId xmlns:a16="http://schemas.microsoft.com/office/drawing/2014/main" id="{9C072FC4-DAEA-7344-989F-42DFA1AFF9B7}"/>
                </a:ext>
              </a:extLst>
            </p:cNvPr>
            <p:cNvSpPr/>
            <p:nvPr/>
          </p:nvSpPr>
          <p:spPr>
            <a:xfrm>
              <a:off x="7032104" y="1884919"/>
              <a:ext cx="1512168" cy="503449"/>
            </a:xfrm>
            <a:prstGeom prst="rect">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chemeClr val="tx1">
                      <a:lumMod val="85000"/>
                      <a:lumOff val="15000"/>
                    </a:schemeClr>
                  </a:solidFill>
                  <a:latin typeface="微软雅黑" panose="020B0503020204020204" pitchFamily="34" charset="-122"/>
                  <a:ea typeface="微软雅黑" panose="020B0503020204020204" pitchFamily="34" charset="-122"/>
                </a:rPr>
                <a:t>SCM</a:t>
              </a:r>
              <a:endParaRPr kumimoji="1" lang="ko-Kore-KR" altLang="en-US" sz="1200" dirty="0">
                <a:solidFill>
                  <a:schemeClr val="tx1">
                    <a:lumMod val="85000"/>
                    <a:lumOff val="15000"/>
                  </a:schemeClr>
                </a:solidFill>
                <a:latin typeface="微软雅黑" panose="020B0503020204020204" pitchFamily="34" charset="-122"/>
              </a:endParaRPr>
            </a:p>
          </p:txBody>
        </p:sp>
        <p:sp>
          <p:nvSpPr>
            <p:cNvPr id="10" name="직사각형 9">
              <a:extLst>
                <a:ext uri="{FF2B5EF4-FFF2-40B4-BE49-F238E27FC236}">
                  <a16:creationId xmlns:a16="http://schemas.microsoft.com/office/drawing/2014/main" id="{71481768-199E-F44D-BA21-673C4C65B4E4}"/>
                </a:ext>
              </a:extLst>
            </p:cNvPr>
            <p:cNvSpPr/>
            <p:nvPr/>
          </p:nvSpPr>
          <p:spPr>
            <a:xfrm>
              <a:off x="8889475" y="1882041"/>
              <a:ext cx="1512168" cy="503449"/>
            </a:xfrm>
            <a:prstGeom prst="rect">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chemeClr val="tx1">
                      <a:lumMod val="85000"/>
                      <a:lumOff val="15000"/>
                    </a:schemeClr>
                  </a:solidFill>
                  <a:latin typeface="微软雅黑" panose="020B0503020204020204" pitchFamily="34" charset="-122"/>
                  <a:ea typeface="微软雅黑" panose="020B0503020204020204" pitchFamily="34" charset="-122"/>
                </a:rPr>
                <a:t>CRM</a:t>
              </a:r>
              <a:endParaRPr kumimoji="1" lang="ko-Kore-KR" altLang="en-US" sz="1200" dirty="0">
                <a:solidFill>
                  <a:schemeClr val="tx1">
                    <a:lumMod val="85000"/>
                    <a:lumOff val="15000"/>
                  </a:schemeClr>
                </a:solidFill>
                <a:latin typeface="微软雅黑" panose="020B0503020204020204" pitchFamily="34" charset="-122"/>
              </a:endParaRPr>
            </a:p>
          </p:txBody>
        </p:sp>
        <p:sp>
          <p:nvSpPr>
            <p:cNvPr id="11" name="오각형[P] 10">
              <a:extLst>
                <a:ext uri="{FF2B5EF4-FFF2-40B4-BE49-F238E27FC236}">
                  <a16:creationId xmlns:a16="http://schemas.microsoft.com/office/drawing/2014/main" id="{0FFD5AD0-9E80-CC44-8739-7C506C48F73E}"/>
                </a:ext>
              </a:extLst>
            </p:cNvPr>
            <p:cNvSpPr/>
            <p:nvPr/>
          </p:nvSpPr>
          <p:spPr>
            <a:xfrm>
              <a:off x="1850164" y="2635832"/>
              <a:ext cx="1512168" cy="361471"/>
            </a:xfrm>
            <a:prstGeom prst="homePlat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产品规划</a:t>
              </a:r>
              <a:endParaRPr kumimoji="1" lang="ko-Kore-KR" altLang="en-US" sz="1200" dirty="0">
                <a:solidFill>
                  <a:schemeClr val="bg1"/>
                </a:solidFill>
                <a:latin typeface="微软雅黑" panose="020B0503020204020204" pitchFamily="34" charset="-122"/>
              </a:endParaRPr>
            </a:p>
          </p:txBody>
        </p:sp>
        <p:sp>
          <p:nvSpPr>
            <p:cNvPr id="12" name="오각형[P] 11">
              <a:extLst>
                <a:ext uri="{FF2B5EF4-FFF2-40B4-BE49-F238E27FC236}">
                  <a16:creationId xmlns:a16="http://schemas.microsoft.com/office/drawing/2014/main" id="{1D905049-2CD3-F547-AA2D-9E65BDADACC3}"/>
                </a:ext>
              </a:extLst>
            </p:cNvPr>
            <p:cNvSpPr/>
            <p:nvPr/>
          </p:nvSpPr>
          <p:spPr>
            <a:xfrm>
              <a:off x="3578356" y="2635832"/>
              <a:ext cx="1512168" cy="361471"/>
            </a:xfrm>
            <a:prstGeom prst="homePlat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产品设计</a:t>
              </a:r>
              <a:endParaRPr kumimoji="1" lang="ko-Kore-KR" altLang="en-US" sz="1200" dirty="0">
                <a:solidFill>
                  <a:schemeClr val="bg1"/>
                </a:solidFill>
                <a:latin typeface="微软雅黑" panose="020B0503020204020204" pitchFamily="34" charset="-122"/>
              </a:endParaRPr>
            </a:p>
          </p:txBody>
        </p:sp>
        <p:sp>
          <p:nvSpPr>
            <p:cNvPr id="13" name="오각형[P] 12">
              <a:extLst>
                <a:ext uri="{FF2B5EF4-FFF2-40B4-BE49-F238E27FC236}">
                  <a16:creationId xmlns:a16="http://schemas.microsoft.com/office/drawing/2014/main" id="{6BBABB3D-324B-5E40-A37A-B3FA9951080C}"/>
                </a:ext>
              </a:extLst>
            </p:cNvPr>
            <p:cNvSpPr/>
            <p:nvPr/>
          </p:nvSpPr>
          <p:spPr>
            <a:xfrm>
              <a:off x="5303912" y="2635832"/>
              <a:ext cx="1512168" cy="361471"/>
            </a:xfrm>
            <a:prstGeom prst="homePlat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工序设计</a:t>
              </a:r>
              <a:endParaRPr kumimoji="1" lang="ko-Kore-KR" altLang="en-US" sz="1200" dirty="0">
                <a:solidFill>
                  <a:schemeClr val="bg1"/>
                </a:solidFill>
                <a:latin typeface="微软雅黑" panose="020B0503020204020204" pitchFamily="34" charset="-122"/>
              </a:endParaRPr>
            </a:p>
          </p:txBody>
        </p:sp>
        <p:sp>
          <p:nvSpPr>
            <p:cNvPr id="14" name="오각형[P] 13">
              <a:extLst>
                <a:ext uri="{FF2B5EF4-FFF2-40B4-BE49-F238E27FC236}">
                  <a16:creationId xmlns:a16="http://schemas.microsoft.com/office/drawing/2014/main" id="{3A493801-1A45-404B-B98D-EDF216A117E5}"/>
                </a:ext>
              </a:extLst>
            </p:cNvPr>
            <p:cNvSpPr/>
            <p:nvPr/>
          </p:nvSpPr>
          <p:spPr>
            <a:xfrm>
              <a:off x="7032104" y="2635832"/>
              <a:ext cx="1512168" cy="361471"/>
            </a:xfrm>
            <a:prstGeom prst="homePlat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生产</a:t>
              </a:r>
              <a:endParaRPr kumimoji="1" lang="ko-Kore-KR" altLang="en-US" sz="1200" dirty="0">
                <a:solidFill>
                  <a:schemeClr val="bg1"/>
                </a:solidFill>
                <a:latin typeface="微软雅黑" panose="020B0503020204020204" pitchFamily="34" charset="-122"/>
              </a:endParaRPr>
            </a:p>
          </p:txBody>
        </p:sp>
        <p:sp>
          <p:nvSpPr>
            <p:cNvPr id="15" name="오각형[P] 14">
              <a:extLst>
                <a:ext uri="{FF2B5EF4-FFF2-40B4-BE49-F238E27FC236}">
                  <a16:creationId xmlns:a16="http://schemas.microsoft.com/office/drawing/2014/main" id="{EFC81E84-7EDC-4E4E-8A5A-153475FDD87C}"/>
                </a:ext>
              </a:extLst>
            </p:cNvPr>
            <p:cNvSpPr/>
            <p:nvPr/>
          </p:nvSpPr>
          <p:spPr>
            <a:xfrm>
              <a:off x="8889475" y="2632954"/>
              <a:ext cx="1512168" cy="361471"/>
            </a:xfrm>
            <a:prstGeom prst="homePlat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出库</a:t>
              </a:r>
              <a:endParaRPr kumimoji="1" lang="ko-Kore-KR" altLang="en-US" sz="1200" dirty="0">
                <a:solidFill>
                  <a:schemeClr val="bg1"/>
                </a:solidFill>
                <a:latin typeface="微软雅黑" panose="020B0503020204020204" pitchFamily="34" charset="-122"/>
              </a:endParaRPr>
            </a:p>
          </p:txBody>
        </p:sp>
        <p:sp>
          <p:nvSpPr>
            <p:cNvPr id="16" name="직사각형 15">
              <a:extLst>
                <a:ext uri="{FF2B5EF4-FFF2-40B4-BE49-F238E27FC236}">
                  <a16:creationId xmlns:a16="http://schemas.microsoft.com/office/drawing/2014/main" id="{4631430F-31C0-DB41-93D0-0856BBA93987}"/>
                </a:ext>
              </a:extLst>
            </p:cNvPr>
            <p:cNvSpPr/>
            <p:nvPr/>
          </p:nvSpPr>
          <p:spPr>
            <a:xfrm>
              <a:off x="5339916" y="3577119"/>
              <a:ext cx="3204356" cy="431181"/>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工厂级</a:t>
              </a:r>
              <a:r>
                <a:rPr kumimoji="1" lang="en-US" altLang="ko-Kore-KR" sz="1200" dirty="0">
                  <a:solidFill>
                    <a:schemeClr val="tx1">
                      <a:lumMod val="85000"/>
                      <a:lumOff val="15000"/>
                    </a:schemeClr>
                  </a:solidFill>
                  <a:latin typeface="微软雅黑" panose="020B0503020204020204" pitchFamily="34" charset="-122"/>
                  <a:ea typeface="微软雅黑" panose="020B0503020204020204" pitchFamily="34" charset="-122"/>
                </a:rPr>
                <a:t>MES </a:t>
              </a:r>
              <a:r>
                <a:rPr kumimoji="1" lang="en-US" altLang="ko-KR" sz="1200" dirty="0">
                  <a:solidFill>
                    <a:schemeClr val="tx1">
                      <a:lumMod val="85000"/>
                      <a:lumOff val="15000"/>
                    </a:schemeClr>
                  </a:solidFill>
                  <a:latin typeface="微软雅黑" panose="020B0503020204020204" pitchFamily="34" charset="-122"/>
                  <a:ea typeface="微软雅黑" panose="020B0503020204020204" pitchFamily="34" charset="-122"/>
                </a:rPr>
                <a:t>(</a:t>
              </a:r>
              <a:r>
                <a:rPr kumimoji="1"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生产管理系统</a:t>
              </a:r>
              <a:r>
                <a:rPr kumimoji="1" lang="en-US" altLang="ko-KR" sz="1200" dirty="0">
                  <a:solidFill>
                    <a:schemeClr val="tx1">
                      <a:lumMod val="85000"/>
                      <a:lumOff val="15000"/>
                    </a:schemeClr>
                  </a:solidFill>
                  <a:latin typeface="微软雅黑" panose="020B0503020204020204" pitchFamily="34" charset="-122"/>
                  <a:ea typeface="微软雅黑" panose="020B0503020204020204" pitchFamily="34" charset="-122"/>
                </a:rPr>
                <a:t>)</a:t>
              </a:r>
              <a:endParaRPr kumimoji="1" lang="ko-Kore-KR" altLang="en-US" sz="1200" dirty="0">
                <a:solidFill>
                  <a:schemeClr val="tx1">
                    <a:lumMod val="85000"/>
                    <a:lumOff val="15000"/>
                  </a:schemeClr>
                </a:solidFill>
                <a:latin typeface="微软雅黑" panose="020B0503020204020204" pitchFamily="34" charset="-122"/>
              </a:endParaRPr>
            </a:p>
          </p:txBody>
        </p:sp>
        <p:sp>
          <p:nvSpPr>
            <p:cNvPr id="17" name="직사각형 16">
              <a:extLst>
                <a:ext uri="{FF2B5EF4-FFF2-40B4-BE49-F238E27FC236}">
                  <a16:creationId xmlns:a16="http://schemas.microsoft.com/office/drawing/2014/main" id="{DDBC3A0B-8A1D-104A-9917-B984A5A7E3BB}"/>
                </a:ext>
              </a:extLst>
            </p:cNvPr>
            <p:cNvSpPr/>
            <p:nvPr/>
          </p:nvSpPr>
          <p:spPr>
            <a:xfrm>
              <a:off x="5339916" y="4640980"/>
              <a:ext cx="3204356" cy="431181"/>
            </a:xfrm>
            <a:prstGeom prst="rect">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产线级</a:t>
              </a:r>
              <a:r>
                <a:rPr kumimoji="1" lang="en-US" altLang="ko-Kore-KR" sz="1200" dirty="0">
                  <a:solidFill>
                    <a:schemeClr val="tx1">
                      <a:lumMod val="85000"/>
                      <a:lumOff val="15000"/>
                    </a:schemeClr>
                  </a:solidFill>
                  <a:latin typeface="微软雅黑" panose="020B0503020204020204" pitchFamily="34" charset="-122"/>
                  <a:ea typeface="微软雅黑" panose="020B0503020204020204" pitchFamily="34" charset="-122"/>
                </a:rPr>
                <a:t>MES (</a:t>
              </a:r>
              <a:r>
                <a:rPr kumimoji="1"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产线运营系统</a:t>
              </a:r>
              <a:r>
                <a:rPr kumimoji="1" lang="en-US" altLang="ko-KR" sz="1200" dirty="0">
                  <a:solidFill>
                    <a:schemeClr val="tx1">
                      <a:lumMod val="85000"/>
                      <a:lumOff val="15000"/>
                    </a:schemeClr>
                  </a:solidFill>
                  <a:latin typeface="微软雅黑" panose="020B0503020204020204" pitchFamily="34" charset="-122"/>
                  <a:ea typeface="微软雅黑" panose="020B0503020204020204" pitchFamily="34" charset="-122"/>
                </a:rPr>
                <a:t>)</a:t>
              </a:r>
              <a:endParaRPr kumimoji="1" lang="ko-Kore-KR" altLang="en-US" sz="1200" dirty="0">
                <a:solidFill>
                  <a:schemeClr val="tx1">
                    <a:lumMod val="85000"/>
                    <a:lumOff val="15000"/>
                  </a:schemeClr>
                </a:solidFill>
                <a:latin typeface="微软雅黑" panose="020B0503020204020204" pitchFamily="34" charset="-122"/>
              </a:endParaRPr>
            </a:p>
          </p:txBody>
        </p:sp>
        <p:sp>
          <p:nvSpPr>
            <p:cNvPr id="18" name="직사각형 17">
              <a:extLst>
                <a:ext uri="{FF2B5EF4-FFF2-40B4-BE49-F238E27FC236}">
                  <a16:creationId xmlns:a16="http://schemas.microsoft.com/office/drawing/2014/main" id="{33689573-B0DC-464C-A952-88A0232EB765}"/>
                </a:ext>
              </a:extLst>
            </p:cNvPr>
            <p:cNvSpPr/>
            <p:nvPr/>
          </p:nvSpPr>
          <p:spPr>
            <a:xfrm>
              <a:off x="5339916" y="5373216"/>
              <a:ext cx="3204356" cy="353250"/>
            </a:xfrm>
            <a:prstGeom prst="rect">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dirty="0">
                  <a:solidFill>
                    <a:schemeClr val="tx1">
                      <a:lumMod val="85000"/>
                      <a:lumOff val="15000"/>
                    </a:schemeClr>
                  </a:solidFill>
                  <a:latin typeface="微软雅黑" panose="020B0503020204020204" pitchFamily="34" charset="-122"/>
                  <a:ea typeface="微软雅黑" panose="020B0503020204020204" pitchFamily="34" charset="-122"/>
                </a:rPr>
                <a:t>Sensor/Controller/Actuator/Mobile</a:t>
              </a:r>
              <a:endParaRPr kumimoji="1" lang="ko-Kore-KR" altLang="en-US" sz="1200" dirty="0">
                <a:solidFill>
                  <a:schemeClr val="tx1">
                    <a:lumMod val="85000"/>
                    <a:lumOff val="15000"/>
                  </a:schemeClr>
                </a:solidFill>
                <a:latin typeface="微软雅黑" panose="020B0503020204020204" pitchFamily="34" charset="-122"/>
              </a:endParaRPr>
            </a:p>
          </p:txBody>
        </p:sp>
        <p:sp>
          <p:nvSpPr>
            <p:cNvPr id="19" name="직사각형 18">
              <a:extLst>
                <a:ext uri="{FF2B5EF4-FFF2-40B4-BE49-F238E27FC236}">
                  <a16:creationId xmlns:a16="http://schemas.microsoft.com/office/drawing/2014/main" id="{02958ABB-A8A0-E24D-A960-CDA344CC0040}"/>
                </a:ext>
              </a:extLst>
            </p:cNvPr>
            <p:cNvSpPr/>
            <p:nvPr/>
          </p:nvSpPr>
          <p:spPr>
            <a:xfrm>
              <a:off x="5339916" y="5884062"/>
              <a:ext cx="3204356" cy="353250"/>
            </a:xfrm>
            <a:prstGeom prst="rect">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设备</a:t>
              </a:r>
              <a:endParaRPr kumimoji="1" lang="ko-Kore-KR" altLang="en-US" sz="1200" dirty="0">
                <a:solidFill>
                  <a:schemeClr val="tx1">
                    <a:lumMod val="85000"/>
                    <a:lumOff val="15000"/>
                  </a:schemeClr>
                </a:solidFill>
                <a:latin typeface="微软雅黑" panose="020B0503020204020204" pitchFamily="34" charset="-122"/>
              </a:endParaRPr>
            </a:p>
          </p:txBody>
        </p:sp>
        <p:sp>
          <p:nvSpPr>
            <p:cNvPr id="20" name="직사각형 19">
              <a:extLst>
                <a:ext uri="{FF2B5EF4-FFF2-40B4-BE49-F238E27FC236}">
                  <a16:creationId xmlns:a16="http://schemas.microsoft.com/office/drawing/2014/main" id="{1D2B111C-AE86-3F4C-9C30-BC248020F96A}"/>
                </a:ext>
              </a:extLst>
            </p:cNvPr>
            <p:cNvSpPr/>
            <p:nvPr/>
          </p:nvSpPr>
          <p:spPr>
            <a:xfrm>
              <a:off x="1991544" y="4563618"/>
              <a:ext cx="1800200" cy="595432"/>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纵向综合</a:t>
              </a:r>
              <a:endParaRPr kumimoji="1" lang="en-US" altLang="ko-KR" sz="1200" dirty="0">
                <a:latin typeface="微软雅黑" panose="020B0503020204020204" pitchFamily="34" charset="-122"/>
                <a:ea typeface="微软雅黑" panose="020B0503020204020204" pitchFamily="34" charset="-122"/>
              </a:endParaRPr>
            </a:p>
            <a:p>
              <a:pPr algn="ctr"/>
              <a:r>
                <a:rPr kumimoji="1" lang="en-US" altLang="ko-Kore-KR"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生产系统</a:t>
              </a:r>
              <a:r>
                <a:rPr kumimoji="1" lang="en-US" altLang="ko-Kore-KR" sz="1200" dirty="0">
                  <a:latin typeface="微软雅黑" panose="020B0503020204020204" pitchFamily="34" charset="-122"/>
                  <a:ea typeface="微软雅黑" panose="020B0503020204020204" pitchFamily="34" charset="-122"/>
                </a:rPr>
                <a:t>)</a:t>
              </a:r>
              <a:endParaRPr kumimoji="1" lang="ko-Kore-KR" altLang="en-US" sz="1200" dirty="0">
                <a:latin typeface="微软雅黑" panose="020B0503020204020204" pitchFamily="34" charset="-122"/>
              </a:endParaRPr>
            </a:p>
          </p:txBody>
        </p:sp>
        <p:pic>
          <p:nvPicPr>
            <p:cNvPr id="21" name="Picture 5" descr="129">
              <a:extLst>
                <a:ext uri="{FF2B5EF4-FFF2-40B4-BE49-F238E27FC236}">
                  <a16:creationId xmlns:a16="http://schemas.microsoft.com/office/drawing/2014/main" id="{87A5CAC3-E343-374F-8E21-2EF7C4940FFD}"/>
                </a:ext>
              </a:extLst>
            </p:cNvPr>
            <p:cNvPicPr>
              <a:picLocks noChangeAspect="1" noChangeArrowheads="1"/>
            </p:cNvPicPr>
            <p:nvPr/>
          </p:nvPicPr>
          <p:blipFill>
            <a:blip r:embed="rId2" cstate="email">
              <a:grayscl/>
              <a:extLst>
                <a:ext uri="{28A0092B-C50C-407E-A947-70E740481C1C}">
                  <a14:useLocalDpi xmlns:a14="http://schemas.microsoft.com/office/drawing/2010/main"/>
                </a:ext>
              </a:extLst>
            </a:blip>
            <a:srcRect/>
            <a:stretch>
              <a:fillRect/>
            </a:stretch>
          </p:blipFill>
          <p:spPr bwMode="auto">
            <a:xfrm>
              <a:off x="10920536" y="2603313"/>
              <a:ext cx="325530" cy="4821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5" descr="129">
              <a:extLst>
                <a:ext uri="{FF2B5EF4-FFF2-40B4-BE49-F238E27FC236}">
                  <a16:creationId xmlns:a16="http://schemas.microsoft.com/office/drawing/2014/main" id="{F004DD3C-8209-C34A-8701-B4D612E6770F}"/>
                </a:ext>
              </a:extLst>
            </p:cNvPr>
            <p:cNvPicPr>
              <a:picLocks noChangeAspect="1" noChangeArrowheads="1"/>
            </p:cNvPicPr>
            <p:nvPr/>
          </p:nvPicPr>
          <p:blipFill>
            <a:blip r:embed="rId2" cstate="email">
              <a:grayscl/>
              <a:extLst>
                <a:ext uri="{28A0092B-C50C-407E-A947-70E740481C1C}">
                  <a14:useLocalDpi xmlns:a14="http://schemas.microsoft.com/office/drawing/2010/main"/>
                </a:ext>
              </a:extLst>
            </a:blip>
            <a:srcRect/>
            <a:stretch>
              <a:fillRect/>
            </a:stretch>
          </p:blipFill>
          <p:spPr bwMode="auto">
            <a:xfrm flipH="1">
              <a:off x="930483" y="2603312"/>
              <a:ext cx="325532" cy="4821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 name="꺾인 연결선[E] 22">
              <a:extLst>
                <a:ext uri="{FF2B5EF4-FFF2-40B4-BE49-F238E27FC236}">
                  <a16:creationId xmlns:a16="http://schemas.microsoft.com/office/drawing/2014/main" id="{C9DADE3E-1F0D-6248-AF52-DA7596CCF771}"/>
                </a:ext>
              </a:extLst>
            </p:cNvPr>
            <p:cNvCxnSpPr>
              <a:cxnSpLocks/>
              <a:stCxn id="5" idx="2"/>
              <a:endCxn id="24" idx="0"/>
            </p:cNvCxnSpPr>
            <p:nvPr/>
          </p:nvCxnSpPr>
          <p:spPr>
            <a:xfrm rot="5400000">
              <a:off x="3618402" y="-390618"/>
              <a:ext cx="346684" cy="4032448"/>
            </a:xfrm>
            <a:prstGeom prst="bentConnector3">
              <a:avLst>
                <a:gd name="adj1" fmla="val 50000"/>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a16="http://schemas.microsoft.com/office/drawing/2014/main" id="{4BD8369B-1DF0-9642-95AD-4748A22CF2DB}"/>
                </a:ext>
              </a:extLst>
            </p:cNvPr>
            <p:cNvSpPr/>
            <p:nvPr/>
          </p:nvSpPr>
          <p:spPr>
            <a:xfrm>
              <a:off x="1667508" y="1798948"/>
              <a:ext cx="216024" cy="1893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cxnSp>
          <p:nvCxnSpPr>
            <p:cNvPr id="25" name="꺾인 연결선[E] 24">
              <a:extLst>
                <a:ext uri="{FF2B5EF4-FFF2-40B4-BE49-F238E27FC236}">
                  <a16:creationId xmlns:a16="http://schemas.microsoft.com/office/drawing/2014/main" id="{3C8F251C-226F-8643-98D4-2F39F38272F9}"/>
                </a:ext>
              </a:extLst>
            </p:cNvPr>
            <p:cNvCxnSpPr>
              <a:cxnSpLocks/>
              <a:stCxn id="5" idx="2"/>
              <a:endCxn id="26" idx="0"/>
            </p:cNvCxnSpPr>
            <p:nvPr/>
          </p:nvCxnSpPr>
          <p:spPr>
            <a:xfrm rot="16200000" flipH="1">
              <a:off x="7931463" y="-671232"/>
              <a:ext cx="346684" cy="4593675"/>
            </a:xfrm>
            <a:prstGeom prst="bentConnector3">
              <a:avLst>
                <a:gd name="adj1" fmla="val 50000"/>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타원 25">
              <a:extLst>
                <a:ext uri="{FF2B5EF4-FFF2-40B4-BE49-F238E27FC236}">
                  <a16:creationId xmlns:a16="http://schemas.microsoft.com/office/drawing/2014/main" id="{EECF76B9-501F-C945-B68E-DA776D14FB40}"/>
                </a:ext>
              </a:extLst>
            </p:cNvPr>
            <p:cNvSpPr/>
            <p:nvPr/>
          </p:nvSpPr>
          <p:spPr>
            <a:xfrm>
              <a:off x="10293631" y="1798948"/>
              <a:ext cx="216024" cy="240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sp>
          <p:nvSpPr>
            <p:cNvPr id="27" name="타원 26">
              <a:extLst>
                <a:ext uri="{FF2B5EF4-FFF2-40B4-BE49-F238E27FC236}">
                  <a16:creationId xmlns:a16="http://schemas.microsoft.com/office/drawing/2014/main" id="{EB196D42-6B6D-DE42-BE87-FF84598B2A90}"/>
                </a:ext>
              </a:extLst>
            </p:cNvPr>
            <p:cNvSpPr/>
            <p:nvPr/>
          </p:nvSpPr>
          <p:spPr>
            <a:xfrm>
              <a:off x="5231904" y="6119999"/>
              <a:ext cx="216024" cy="1893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sp>
          <p:nvSpPr>
            <p:cNvPr id="28" name="타원 27">
              <a:extLst>
                <a:ext uri="{FF2B5EF4-FFF2-40B4-BE49-F238E27FC236}">
                  <a16:creationId xmlns:a16="http://schemas.microsoft.com/office/drawing/2014/main" id="{D64E1825-6BBF-DA44-9A41-B9C79B5C4879}"/>
                </a:ext>
              </a:extLst>
            </p:cNvPr>
            <p:cNvSpPr/>
            <p:nvPr/>
          </p:nvSpPr>
          <p:spPr>
            <a:xfrm>
              <a:off x="5231904" y="3501008"/>
              <a:ext cx="216024" cy="1893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cxnSp>
          <p:nvCxnSpPr>
            <p:cNvPr id="29" name="꺾인 연결선[E] 28">
              <a:extLst>
                <a:ext uri="{FF2B5EF4-FFF2-40B4-BE49-F238E27FC236}">
                  <a16:creationId xmlns:a16="http://schemas.microsoft.com/office/drawing/2014/main" id="{C2ED9493-02BF-FE49-A161-09EFB6B134BE}"/>
                </a:ext>
              </a:extLst>
            </p:cNvPr>
            <p:cNvCxnSpPr>
              <a:cxnSpLocks/>
              <a:stCxn id="20" idx="3"/>
              <a:endCxn id="27" idx="2"/>
            </p:cNvCxnSpPr>
            <p:nvPr/>
          </p:nvCxnSpPr>
          <p:spPr>
            <a:xfrm>
              <a:off x="3791744" y="4861334"/>
              <a:ext cx="1440160" cy="1353326"/>
            </a:xfrm>
            <a:prstGeom prst="bentConnector3">
              <a:avLst>
                <a:gd name="adj1" fmla="val 16386"/>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꺾인 연결선[E] 29">
              <a:extLst>
                <a:ext uri="{FF2B5EF4-FFF2-40B4-BE49-F238E27FC236}">
                  <a16:creationId xmlns:a16="http://schemas.microsoft.com/office/drawing/2014/main" id="{21341827-DB27-954E-B561-91B356ACDF9C}"/>
                </a:ext>
              </a:extLst>
            </p:cNvPr>
            <p:cNvCxnSpPr>
              <a:cxnSpLocks/>
              <a:stCxn id="20" idx="3"/>
              <a:endCxn id="28" idx="2"/>
            </p:cNvCxnSpPr>
            <p:nvPr/>
          </p:nvCxnSpPr>
          <p:spPr>
            <a:xfrm flipV="1">
              <a:off x="3791744" y="3595669"/>
              <a:ext cx="1440160" cy="1265665"/>
            </a:xfrm>
            <a:prstGeom prst="bentConnector3">
              <a:avLst>
                <a:gd name="adj1" fmla="val 16386"/>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오른쪽 화살표[R] 30">
              <a:extLst>
                <a:ext uri="{FF2B5EF4-FFF2-40B4-BE49-F238E27FC236}">
                  <a16:creationId xmlns:a16="http://schemas.microsoft.com/office/drawing/2014/main" id="{D44CCA27-9100-EE41-870C-B8A5C968236E}"/>
                </a:ext>
              </a:extLst>
            </p:cNvPr>
            <p:cNvSpPr/>
            <p:nvPr/>
          </p:nvSpPr>
          <p:spPr>
            <a:xfrm>
              <a:off x="1343472" y="2779241"/>
              <a:ext cx="324036" cy="144016"/>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latin typeface="微软雅黑" panose="020B0503020204020204" pitchFamily="34" charset="-122"/>
              </a:endParaRPr>
            </a:p>
          </p:txBody>
        </p:sp>
        <p:sp>
          <p:nvSpPr>
            <p:cNvPr id="32" name="TextBox 31">
              <a:extLst>
                <a:ext uri="{FF2B5EF4-FFF2-40B4-BE49-F238E27FC236}">
                  <a16:creationId xmlns:a16="http://schemas.microsoft.com/office/drawing/2014/main" id="{C05FA73D-309B-0E49-A832-A933216EFF72}"/>
                </a:ext>
              </a:extLst>
            </p:cNvPr>
            <p:cNvSpPr txBox="1"/>
            <p:nvPr/>
          </p:nvSpPr>
          <p:spPr>
            <a:xfrm>
              <a:off x="1255319" y="2348880"/>
              <a:ext cx="566535" cy="459787"/>
            </a:xfrm>
            <a:prstGeom prst="rect">
              <a:avLst/>
            </a:prstGeom>
            <a:noFill/>
          </p:spPr>
          <p:txBody>
            <a:bodyPr wrap="square" rtlCol="0">
              <a:spAutoFit/>
            </a:bodyPr>
            <a:lstStyle/>
            <a:p>
              <a:r>
                <a:rPr kumimoji="1" lang="zh-CN" altLang="en-US" sz="1200" dirty="0">
                  <a:latin typeface="微软雅黑" panose="020B0503020204020204" pitchFamily="34" charset="-122"/>
                  <a:ea typeface="微软雅黑" panose="020B0503020204020204" pitchFamily="34" charset="-122"/>
                </a:rPr>
                <a:t>需求</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事项</a:t>
              </a:r>
              <a:endParaRPr kumimoji="1" lang="ko-Kore-KR" altLang="en-US" sz="1200" dirty="0">
                <a:latin typeface="微软雅黑" panose="020B0503020204020204" pitchFamily="34" charset="-122"/>
                <a:ea typeface="微软雅黑" panose="020B0503020204020204" pitchFamily="34" charset="-122"/>
              </a:endParaRPr>
            </a:p>
          </p:txBody>
        </p:sp>
        <p:sp>
          <p:nvSpPr>
            <p:cNvPr id="33" name="오른쪽 화살표[R] 32">
              <a:extLst>
                <a:ext uri="{FF2B5EF4-FFF2-40B4-BE49-F238E27FC236}">
                  <a16:creationId xmlns:a16="http://schemas.microsoft.com/office/drawing/2014/main" id="{49BCEF8E-79A4-C441-8D36-219C0470C510}"/>
                </a:ext>
              </a:extLst>
            </p:cNvPr>
            <p:cNvSpPr/>
            <p:nvPr/>
          </p:nvSpPr>
          <p:spPr>
            <a:xfrm>
              <a:off x="10504633" y="2802840"/>
              <a:ext cx="324036" cy="144016"/>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latin typeface="微软雅黑" panose="020B0503020204020204" pitchFamily="34" charset="-122"/>
              </a:endParaRPr>
            </a:p>
          </p:txBody>
        </p:sp>
        <p:sp>
          <p:nvSpPr>
            <p:cNvPr id="34" name="TextBox 33">
              <a:extLst>
                <a:ext uri="{FF2B5EF4-FFF2-40B4-BE49-F238E27FC236}">
                  <a16:creationId xmlns:a16="http://schemas.microsoft.com/office/drawing/2014/main" id="{D86EA11F-2ED8-E449-ACED-EAA9186B34D6}"/>
                </a:ext>
              </a:extLst>
            </p:cNvPr>
            <p:cNvSpPr txBox="1"/>
            <p:nvPr/>
          </p:nvSpPr>
          <p:spPr>
            <a:xfrm>
              <a:off x="10416480" y="2372479"/>
              <a:ext cx="566535" cy="459787"/>
            </a:xfrm>
            <a:prstGeom prst="rect">
              <a:avLst/>
            </a:prstGeom>
            <a:noFill/>
          </p:spPr>
          <p:txBody>
            <a:bodyPr wrap="square" rtlCol="0">
              <a:spAutoFit/>
            </a:bodyPr>
            <a:lstStyle/>
            <a:p>
              <a:r>
                <a:rPr kumimoji="1" lang="zh-CN" altLang="en-US" sz="1200" dirty="0">
                  <a:latin typeface="微软雅黑" panose="020B0503020204020204" pitchFamily="34" charset="-122"/>
                  <a:ea typeface="微软雅黑" panose="020B0503020204020204" pitchFamily="34" charset="-122"/>
                </a:rPr>
                <a:t>产品</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配送</a:t>
              </a:r>
              <a:endParaRPr kumimoji="1" lang="ko-Kore-KR" altLang="en-US" sz="1200" dirty="0">
                <a:latin typeface="微软雅黑" panose="020B0503020204020204" pitchFamily="34" charset="-122"/>
                <a:ea typeface="微软雅黑" panose="020B0503020204020204" pitchFamily="34" charset="-122"/>
              </a:endParaRPr>
            </a:p>
          </p:txBody>
        </p:sp>
        <p:sp>
          <p:nvSpPr>
            <p:cNvPr id="35" name="직사각형 34">
              <a:extLst>
                <a:ext uri="{FF2B5EF4-FFF2-40B4-BE49-F238E27FC236}">
                  <a16:creationId xmlns:a16="http://schemas.microsoft.com/office/drawing/2014/main" id="{B7969B5D-9A19-F24C-B812-093351F3D1DB}"/>
                </a:ext>
              </a:extLst>
            </p:cNvPr>
            <p:cNvSpPr/>
            <p:nvPr/>
          </p:nvSpPr>
          <p:spPr>
            <a:xfrm>
              <a:off x="7127933" y="2298486"/>
              <a:ext cx="638543" cy="263951"/>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solidFill>
                    <a:schemeClr val="tx1">
                      <a:lumMod val="85000"/>
                      <a:lumOff val="15000"/>
                    </a:schemeClr>
                  </a:solidFill>
                  <a:latin typeface="微软雅黑" panose="020B0503020204020204" pitchFamily="34" charset="-122"/>
                  <a:ea typeface="微软雅黑" panose="020B0503020204020204" pitchFamily="34" charset="-122"/>
                </a:rPr>
                <a:t>SRM</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36" name="직사각형 35">
              <a:extLst>
                <a:ext uri="{FF2B5EF4-FFF2-40B4-BE49-F238E27FC236}">
                  <a16:creationId xmlns:a16="http://schemas.microsoft.com/office/drawing/2014/main" id="{87410D4D-BC92-DB49-A4C2-73CA106C5649}"/>
                </a:ext>
              </a:extLst>
            </p:cNvPr>
            <p:cNvSpPr/>
            <p:nvPr/>
          </p:nvSpPr>
          <p:spPr>
            <a:xfrm>
              <a:off x="7833721" y="2298486"/>
              <a:ext cx="638543" cy="263951"/>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solidFill>
                    <a:schemeClr val="tx1">
                      <a:lumMod val="85000"/>
                      <a:lumOff val="15000"/>
                    </a:schemeClr>
                  </a:solidFill>
                  <a:latin typeface="微软雅黑" panose="020B0503020204020204" pitchFamily="34" charset="-122"/>
                  <a:ea typeface="微软雅黑" panose="020B0503020204020204" pitchFamily="34" charset="-122"/>
                </a:rPr>
                <a:t>APS</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37" name="직사각형 36">
              <a:extLst>
                <a:ext uri="{FF2B5EF4-FFF2-40B4-BE49-F238E27FC236}">
                  <a16:creationId xmlns:a16="http://schemas.microsoft.com/office/drawing/2014/main" id="{47F2874B-57F4-8A43-B1BA-FD5AA4AAC011}"/>
                </a:ext>
              </a:extLst>
            </p:cNvPr>
            <p:cNvSpPr/>
            <p:nvPr/>
          </p:nvSpPr>
          <p:spPr>
            <a:xfrm>
              <a:off x="5421454" y="3881200"/>
              <a:ext cx="483882" cy="263951"/>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lumMod val="85000"/>
                      <a:lumOff val="15000"/>
                    </a:schemeClr>
                  </a:solidFill>
                  <a:latin typeface="微软雅黑" panose="020B0503020204020204" pitchFamily="34" charset="-122"/>
                  <a:ea typeface="微软雅黑" panose="020B0503020204020204" pitchFamily="34" charset="-122"/>
                </a:rPr>
                <a:t>Plan</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38" name="직사각형 37">
              <a:extLst>
                <a:ext uri="{FF2B5EF4-FFF2-40B4-BE49-F238E27FC236}">
                  <a16:creationId xmlns:a16="http://schemas.microsoft.com/office/drawing/2014/main" id="{CF41ED85-871F-3E4C-8291-3864FF006648}"/>
                </a:ext>
              </a:extLst>
            </p:cNvPr>
            <p:cNvSpPr/>
            <p:nvPr/>
          </p:nvSpPr>
          <p:spPr>
            <a:xfrm>
              <a:off x="6060664" y="3881200"/>
              <a:ext cx="483882" cy="263951"/>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lumMod val="85000"/>
                      <a:lumOff val="15000"/>
                    </a:schemeClr>
                  </a:solidFill>
                  <a:latin typeface="微软雅黑" panose="020B0503020204020204" pitchFamily="34" charset="-122"/>
                  <a:ea typeface="微软雅黑" panose="020B0503020204020204" pitchFamily="34" charset="-122"/>
                </a:rPr>
                <a:t>WM</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39" name="직사각형 38">
              <a:extLst>
                <a:ext uri="{FF2B5EF4-FFF2-40B4-BE49-F238E27FC236}">
                  <a16:creationId xmlns:a16="http://schemas.microsoft.com/office/drawing/2014/main" id="{C5C4D5ED-4AF2-1C41-8532-9ACF777AC8C9}"/>
                </a:ext>
              </a:extLst>
            </p:cNvPr>
            <p:cNvSpPr/>
            <p:nvPr/>
          </p:nvSpPr>
          <p:spPr>
            <a:xfrm>
              <a:off x="6699874" y="3881200"/>
              <a:ext cx="483882" cy="263951"/>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lumMod val="85000"/>
                      <a:lumOff val="15000"/>
                    </a:schemeClr>
                  </a:solidFill>
                  <a:latin typeface="微软雅黑" panose="020B0503020204020204" pitchFamily="34" charset="-122"/>
                  <a:ea typeface="微软雅黑" panose="020B0503020204020204" pitchFamily="34" charset="-122"/>
                </a:rPr>
                <a:t>QM</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40" name="직사각형 39">
              <a:extLst>
                <a:ext uri="{FF2B5EF4-FFF2-40B4-BE49-F238E27FC236}">
                  <a16:creationId xmlns:a16="http://schemas.microsoft.com/office/drawing/2014/main" id="{9744D74F-90D3-9149-94EF-43275570D76E}"/>
                </a:ext>
              </a:extLst>
            </p:cNvPr>
            <p:cNvSpPr/>
            <p:nvPr/>
          </p:nvSpPr>
          <p:spPr>
            <a:xfrm>
              <a:off x="7339084" y="3881200"/>
              <a:ext cx="483882" cy="263951"/>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lumMod val="85000"/>
                      <a:lumOff val="15000"/>
                    </a:schemeClr>
                  </a:solidFill>
                  <a:latin typeface="微软雅黑" panose="020B0503020204020204" pitchFamily="34" charset="-122"/>
                  <a:ea typeface="微软雅黑" panose="020B0503020204020204" pitchFamily="34" charset="-122"/>
                </a:rPr>
                <a:t>EM</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41" name="직사각형 40">
              <a:extLst>
                <a:ext uri="{FF2B5EF4-FFF2-40B4-BE49-F238E27FC236}">
                  <a16:creationId xmlns:a16="http://schemas.microsoft.com/office/drawing/2014/main" id="{664331A8-62D1-B641-BF48-0649FB504DDB}"/>
                </a:ext>
              </a:extLst>
            </p:cNvPr>
            <p:cNvSpPr/>
            <p:nvPr/>
          </p:nvSpPr>
          <p:spPr>
            <a:xfrm>
              <a:off x="7978296" y="3881200"/>
              <a:ext cx="483882" cy="263951"/>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lumMod val="85000"/>
                      <a:lumOff val="15000"/>
                    </a:schemeClr>
                  </a:solidFill>
                  <a:latin typeface="微软雅黑" panose="020B0503020204020204" pitchFamily="34" charset="-122"/>
                  <a:ea typeface="微软雅黑" panose="020B0503020204020204" pitchFamily="34" charset="-122"/>
                </a:rPr>
                <a:t>ST</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42" name="직사각형 41">
              <a:extLst>
                <a:ext uri="{FF2B5EF4-FFF2-40B4-BE49-F238E27FC236}">
                  <a16:creationId xmlns:a16="http://schemas.microsoft.com/office/drawing/2014/main" id="{E8325F0B-6483-CE4A-9961-A76B7BB95EF6}"/>
                </a:ext>
              </a:extLst>
            </p:cNvPr>
            <p:cNvSpPr/>
            <p:nvPr/>
          </p:nvSpPr>
          <p:spPr>
            <a:xfrm>
              <a:off x="5421454" y="4965249"/>
              <a:ext cx="483882" cy="263951"/>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微软雅黑" panose="020B0503020204020204" pitchFamily="34" charset="-122"/>
                  <a:ea typeface="微软雅黑" panose="020B0503020204020204" pitchFamily="34" charset="-122"/>
                </a:rPr>
                <a:t>移动</a:t>
              </a:r>
              <a:endParaRPr kumimoji="1" lang="ko-Kore-KR" altLang="en-US" sz="1100" dirty="0">
                <a:solidFill>
                  <a:schemeClr val="bg1"/>
                </a:solidFill>
                <a:latin typeface="微软雅黑" panose="020B0503020204020204" pitchFamily="34" charset="-122"/>
              </a:endParaRPr>
            </a:p>
          </p:txBody>
        </p:sp>
        <p:sp>
          <p:nvSpPr>
            <p:cNvPr id="43" name="직사각형 42">
              <a:extLst>
                <a:ext uri="{FF2B5EF4-FFF2-40B4-BE49-F238E27FC236}">
                  <a16:creationId xmlns:a16="http://schemas.microsoft.com/office/drawing/2014/main" id="{95ACF198-3C4C-A740-B8B8-160AD7CF1D60}"/>
                </a:ext>
              </a:extLst>
            </p:cNvPr>
            <p:cNvSpPr/>
            <p:nvPr/>
          </p:nvSpPr>
          <p:spPr>
            <a:xfrm>
              <a:off x="6060664" y="4965249"/>
              <a:ext cx="483882" cy="263951"/>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微软雅黑" panose="020B0503020204020204" pitchFamily="34" charset="-122"/>
                  <a:ea typeface="微软雅黑" panose="020B0503020204020204" pitchFamily="34" charset="-122"/>
                </a:rPr>
                <a:t>执行</a:t>
              </a:r>
              <a:endParaRPr kumimoji="1" lang="ko-Kore-KR" altLang="en-US" sz="1100" dirty="0">
                <a:solidFill>
                  <a:schemeClr val="bg1"/>
                </a:solidFill>
                <a:latin typeface="微软雅黑" panose="020B0503020204020204" pitchFamily="34" charset="-122"/>
              </a:endParaRPr>
            </a:p>
          </p:txBody>
        </p:sp>
        <p:sp>
          <p:nvSpPr>
            <p:cNvPr id="44" name="직사각형 43">
              <a:extLst>
                <a:ext uri="{FF2B5EF4-FFF2-40B4-BE49-F238E27FC236}">
                  <a16:creationId xmlns:a16="http://schemas.microsoft.com/office/drawing/2014/main" id="{708B3AB4-BE1D-FC4A-82B4-40EF2B150A4A}"/>
                </a:ext>
              </a:extLst>
            </p:cNvPr>
            <p:cNvSpPr/>
            <p:nvPr/>
          </p:nvSpPr>
          <p:spPr>
            <a:xfrm>
              <a:off x="6699874" y="4965249"/>
              <a:ext cx="483882" cy="263951"/>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dirty="0" err="1">
                  <a:solidFill>
                    <a:schemeClr val="bg1"/>
                  </a:solidFill>
                  <a:latin typeface="微软雅黑" panose="020B0503020204020204" pitchFamily="34" charset="-122"/>
                </a:rPr>
                <a:t>感应</a:t>
              </a:r>
              <a:endParaRPr kumimoji="1" lang="ko-Kore-KR" altLang="en-US" sz="1100" dirty="0">
                <a:solidFill>
                  <a:schemeClr val="bg1"/>
                </a:solidFill>
                <a:latin typeface="微软雅黑" panose="020B0503020204020204" pitchFamily="34" charset="-122"/>
              </a:endParaRPr>
            </a:p>
          </p:txBody>
        </p:sp>
        <p:sp>
          <p:nvSpPr>
            <p:cNvPr id="45" name="직사각형 44">
              <a:extLst>
                <a:ext uri="{FF2B5EF4-FFF2-40B4-BE49-F238E27FC236}">
                  <a16:creationId xmlns:a16="http://schemas.microsoft.com/office/drawing/2014/main" id="{329FE4C1-B79E-CA46-9D23-C9D0FE2A05E2}"/>
                </a:ext>
              </a:extLst>
            </p:cNvPr>
            <p:cNvSpPr/>
            <p:nvPr/>
          </p:nvSpPr>
          <p:spPr>
            <a:xfrm>
              <a:off x="7339084" y="4965249"/>
              <a:ext cx="483882" cy="263951"/>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微软雅黑" panose="020B0503020204020204" pitchFamily="34" charset="-122"/>
                  <a:ea typeface="微软雅黑" panose="020B0503020204020204" pitchFamily="34" charset="-122"/>
                </a:rPr>
                <a:t>预警</a:t>
              </a:r>
              <a:endParaRPr kumimoji="1" lang="ko-Kore-KR" altLang="en-US" sz="1100" dirty="0">
                <a:solidFill>
                  <a:schemeClr val="bg1"/>
                </a:solidFill>
                <a:latin typeface="微软雅黑" panose="020B0503020204020204" pitchFamily="34" charset="-122"/>
              </a:endParaRPr>
            </a:p>
          </p:txBody>
        </p:sp>
        <p:sp>
          <p:nvSpPr>
            <p:cNvPr id="46" name="직사각형 45">
              <a:extLst>
                <a:ext uri="{FF2B5EF4-FFF2-40B4-BE49-F238E27FC236}">
                  <a16:creationId xmlns:a16="http://schemas.microsoft.com/office/drawing/2014/main" id="{17F444E9-E76A-B54C-81C1-7410F97BB4AA}"/>
                </a:ext>
              </a:extLst>
            </p:cNvPr>
            <p:cNvSpPr/>
            <p:nvPr/>
          </p:nvSpPr>
          <p:spPr>
            <a:xfrm>
              <a:off x="7978296" y="4965249"/>
              <a:ext cx="483882" cy="263951"/>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微软雅黑" panose="020B0503020204020204" pitchFamily="34" charset="-122"/>
                  <a:ea typeface="微软雅黑" panose="020B0503020204020204" pitchFamily="34" charset="-122"/>
                </a:rPr>
                <a:t>控制</a:t>
              </a:r>
              <a:endParaRPr kumimoji="1" lang="ko-Kore-KR" altLang="en-US" sz="1100" dirty="0">
                <a:solidFill>
                  <a:schemeClr val="bg1"/>
                </a:solidFill>
                <a:latin typeface="微软雅黑" panose="020B0503020204020204" pitchFamily="34" charset="-122"/>
              </a:endParaRPr>
            </a:p>
          </p:txBody>
        </p:sp>
        <p:sp>
          <p:nvSpPr>
            <p:cNvPr id="47" name="직사각형 46">
              <a:extLst>
                <a:ext uri="{FF2B5EF4-FFF2-40B4-BE49-F238E27FC236}">
                  <a16:creationId xmlns:a16="http://schemas.microsoft.com/office/drawing/2014/main" id="{614C9CD0-D2E2-FD4F-9013-7D616A66BE1B}"/>
                </a:ext>
              </a:extLst>
            </p:cNvPr>
            <p:cNvSpPr/>
            <p:nvPr/>
          </p:nvSpPr>
          <p:spPr>
            <a:xfrm>
              <a:off x="5421454" y="4244237"/>
              <a:ext cx="483882" cy="26395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计划</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48" name="직사각형 47">
              <a:extLst>
                <a:ext uri="{FF2B5EF4-FFF2-40B4-BE49-F238E27FC236}">
                  <a16:creationId xmlns:a16="http://schemas.microsoft.com/office/drawing/2014/main" id="{28355095-21A6-8740-AD7E-D600889D3A55}"/>
                </a:ext>
              </a:extLst>
            </p:cNvPr>
            <p:cNvSpPr/>
            <p:nvPr/>
          </p:nvSpPr>
          <p:spPr>
            <a:xfrm>
              <a:off x="6060664" y="4244237"/>
              <a:ext cx="483882" cy="26395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物流</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49" name="직사각형 48">
              <a:extLst>
                <a:ext uri="{FF2B5EF4-FFF2-40B4-BE49-F238E27FC236}">
                  <a16:creationId xmlns:a16="http://schemas.microsoft.com/office/drawing/2014/main" id="{579B7FC0-4D94-344F-B6E7-164351A6C368}"/>
                </a:ext>
              </a:extLst>
            </p:cNvPr>
            <p:cNvSpPr/>
            <p:nvPr/>
          </p:nvSpPr>
          <p:spPr>
            <a:xfrm>
              <a:off x="6699874" y="4244237"/>
              <a:ext cx="483882" cy="26395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品质</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50" name="직사각형 49">
              <a:extLst>
                <a:ext uri="{FF2B5EF4-FFF2-40B4-BE49-F238E27FC236}">
                  <a16:creationId xmlns:a16="http://schemas.microsoft.com/office/drawing/2014/main" id="{743F29BA-A183-A841-9373-E6FD7C1826C2}"/>
                </a:ext>
              </a:extLst>
            </p:cNvPr>
            <p:cNvSpPr/>
            <p:nvPr/>
          </p:nvSpPr>
          <p:spPr>
            <a:xfrm>
              <a:off x="7339084" y="4244237"/>
              <a:ext cx="483882" cy="26395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保养</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51" name="직사각형 50">
              <a:extLst>
                <a:ext uri="{FF2B5EF4-FFF2-40B4-BE49-F238E27FC236}">
                  <a16:creationId xmlns:a16="http://schemas.microsoft.com/office/drawing/2014/main" id="{224627A0-3F29-BE42-B4AA-A6ECA13D1CAE}"/>
                </a:ext>
              </a:extLst>
            </p:cNvPr>
            <p:cNvSpPr/>
            <p:nvPr/>
          </p:nvSpPr>
          <p:spPr>
            <a:xfrm>
              <a:off x="7978296" y="4244237"/>
              <a:ext cx="483882" cy="26395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人员</a:t>
              </a:r>
              <a:endParaRPr kumimoji="1" lang="ko-Kore-KR" altLang="en-US" sz="1100" dirty="0">
                <a:solidFill>
                  <a:schemeClr val="tx1">
                    <a:lumMod val="85000"/>
                    <a:lumOff val="15000"/>
                  </a:schemeClr>
                </a:solidFill>
                <a:latin typeface="微软雅黑" panose="020B0503020204020204" pitchFamily="34" charset="-122"/>
              </a:endParaRPr>
            </a:p>
          </p:txBody>
        </p:sp>
        <p:cxnSp>
          <p:nvCxnSpPr>
            <p:cNvPr id="52" name="직선 연결선[R] 51">
              <a:extLst>
                <a:ext uri="{FF2B5EF4-FFF2-40B4-BE49-F238E27FC236}">
                  <a16:creationId xmlns:a16="http://schemas.microsoft.com/office/drawing/2014/main" id="{9FE90315-B70C-D544-9245-54391A01D9AA}"/>
                </a:ext>
              </a:extLst>
            </p:cNvPr>
            <p:cNvCxnSpPr>
              <a:stCxn id="37" idx="2"/>
              <a:endCxn id="47" idx="0"/>
            </p:cNvCxnSpPr>
            <p:nvPr/>
          </p:nvCxnSpPr>
          <p:spPr>
            <a:xfrm>
              <a:off x="5663395" y="4145151"/>
              <a:ext cx="0" cy="99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직선 연결선[R] 52">
              <a:extLst>
                <a:ext uri="{FF2B5EF4-FFF2-40B4-BE49-F238E27FC236}">
                  <a16:creationId xmlns:a16="http://schemas.microsoft.com/office/drawing/2014/main" id="{6F24D738-7166-744C-A6DE-771A86A7DCC0}"/>
                </a:ext>
              </a:extLst>
            </p:cNvPr>
            <p:cNvCxnSpPr>
              <a:cxnSpLocks/>
              <a:stCxn id="38" idx="2"/>
              <a:endCxn id="48" idx="0"/>
            </p:cNvCxnSpPr>
            <p:nvPr/>
          </p:nvCxnSpPr>
          <p:spPr>
            <a:xfrm>
              <a:off x="6302605" y="4145151"/>
              <a:ext cx="0" cy="99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직선 연결선[R] 53">
              <a:extLst>
                <a:ext uri="{FF2B5EF4-FFF2-40B4-BE49-F238E27FC236}">
                  <a16:creationId xmlns:a16="http://schemas.microsoft.com/office/drawing/2014/main" id="{8DAB4254-53E8-BF4B-9195-18C577DAAC2C}"/>
                </a:ext>
              </a:extLst>
            </p:cNvPr>
            <p:cNvCxnSpPr>
              <a:cxnSpLocks/>
              <a:stCxn id="39" idx="2"/>
              <a:endCxn id="49" idx="0"/>
            </p:cNvCxnSpPr>
            <p:nvPr/>
          </p:nvCxnSpPr>
          <p:spPr>
            <a:xfrm>
              <a:off x="6941815" y="4145151"/>
              <a:ext cx="0" cy="99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직선 연결선[R] 54">
              <a:extLst>
                <a:ext uri="{FF2B5EF4-FFF2-40B4-BE49-F238E27FC236}">
                  <a16:creationId xmlns:a16="http://schemas.microsoft.com/office/drawing/2014/main" id="{EC809E0A-F32C-0B42-876A-0258622FB2EE}"/>
                </a:ext>
              </a:extLst>
            </p:cNvPr>
            <p:cNvCxnSpPr>
              <a:cxnSpLocks/>
              <a:stCxn id="40" idx="2"/>
              <a:endCxn id="50" idx="0"/>
            </p:cNvCxnSpPr>
            <p:nvPr/>
          </p:nvCxnSpPr>
          <p:spPr>
            <a:xfrm>
              <a:off x="7581025" y="4145151"/>
              <a:ext cx="0" cy="99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직선 연결선[R] 55">
              <a:extLst>
                <a:ext uri="{FF2B5EF4-FFF2-40B4-BE49-F238E27FC236}">
                  <a16:creationId xmlns:a16="http://schemas.microsoft.com/office/drawing/2014/main" id="{BF1F60C2-D675-5946-BFC6-592D962DBFF4}"/>
                </a:ext>
              </a:extLst>
            </p:cNvPr>
            <p:cNvCxnSpPr>
              <a:cxnSpLocks/>
              <a:stCxn id="41" idx="2"/>
              <a:endCxn id="51" idx="0"/>
            </p:cNvCxnSpPr>
            <p:nvPr/>
          </p:nvCxnSpPr>
          <p:spPr>
            <a:xfrm>
              <a:off x="8220237" y="4145151"/>
              <a:ext cx="0" cy="99086"/>
            </a:xfrm>
            <a:prstGeom prst="line">
              <a:avLst/>
            </a:prstGeom>
          </p:spPr>
          <p:style>
            <a:lnRef idx="1">
              <a:schemeClr val="accent1"/>
            </a:lnRef>
            <a:fillRef idx="0">
              <a:schemeClr val="accent1"/>
            </a:fillRef>
            <a:effectRef idx="0">
              <a:schemeClr val="accent1"/>
            </a:effectRef>
            <a:fontRef idx="minor">
              <a:schemeClr val="tx1"/>
            </a:fontRef>
          </p:style>
        </p:cxnSp>
        <p:sp>
          <p:nvSpPr>
            <p:cNvPr id="57" name="오른쪽 화살표[R] 56">
              <a:extLst>
                <a:ext uri="{FF2B5EF4-FFF2-40B4-BE49-F238E27FC236}">
                  <a16:creationId xmlns:a16="http://schemas.microsoft.com/office/drawing/2014/main" id="{1ABC1973-C527-9E43-B0EC-19F0EF82F08B}"/>
                </a:ext>
              </a:extLst>
            </p:cNvPr>
            <p:cNvSpPr/>
            <p:nvPr/>
          </p:nvSpPr>
          <p:spPr>
            <a:xfrm rot="5400000">
              <a:off x="8849625" y="4814473"/>
              <a:ext cx="2437380" cy="26428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latin typeface="微软雅黑" panose="020B0503020204020204" pitchFamily="34" charset="-122"/>
              </a:endParaRPr>
            </a:p>
          </p:txBody>
        </p:sp>
        <p:sp>
          <p:nvSpPr>
            <p:cNvPr id="58" name="TextBox 57">
              <a:extLst>
                <a:ext uri="{FF2B5EF4-FFF2-40B4-BE49-F238E27FC236}">
                  <a16:creationId xmlns:a16="http://schemas.microsoft.com/office/drawing/2014/main" id="{A3B4EB51-FF27-E14C-914D-1F2CC25E7FBA}"/>
                </a:ext>
              </a:extLst>
            </p:cNvPr>
            <p:cNvSpPr txBox="1"/>
            <p:nvPr/>
          </p:nvSpPr>
          <p:spPr>
            <a:xfrm>
              <a:off x="8577177" y="3595669"/>
              <a:ext cx="1332000" cy="459787"/>
            </a:xfrm>
            <a:prstGeom prst="rect">
              <a:avLst/>
            </a:prstGeom>
            <a:noFill/>
          </p:spPr>
          <p:txBody>
            <a:bodyPr wrap="square" rtlCol="0">
              <a:spAutoFit/>
            </a:bodyPr>
            <a:lstStyle/>
            <a:p>
              <a:r>
                <a:rPr kumimoji="1" lang="zh-CN" altLang="en-US" sz="1200" b="1" dirty="0">
                  <a:solidFill>
                    <a:srgbClr val="0070C0"/>
                  </a:solidFill>
                  <a:latin typeface="微软雅黑" panose="020B0503020204020204" pitchFamily="34" charset="-122"/>
                  <a:ea typeface="微软雅黑" panose="020B0503020204020204" pitchFamily="34" charset="-122"/>
                </a:rPr>
                <a:t>控制工厂</a:t>
              </a:r>
              <a:r>
                <a:rPr kumimoji="1" lang="en-US" altLang="ko-Kore-KR" sz="1200" b="1" dirty="0">
                  <a:solidFill>
                    <a:srgbClr val="0070C0"/>
                  </a:solidFill>
                  <a:latin typeface="微软雅黑" panose="020B0503020204020204" pitchFamily="34" charset="-122"/>
                  <a:ea typeface="微软雅黑" panose="020B0503020204020204" pitchFamily="34" charset="-122"/>
                </a:rPr>
                <a:t>/</a:t>
              </a:r>
              <a:r>
                <a:rPr kumimoji="1" lang="zh-CN" altLang="en-US" sz="1200" b="1" dirty="0">
                  <a:solidFill>
                    <a:srgbClr val="0070C0"/>
                  </a:solidFill>
                  <a:latin typeface="微软雅黑" panose="020B0503020204020204" pitchFamily="34" charset="-122"/>
                  <a:ea typeface="微软雅黑" panose="020B0503020204020204" pitchFamily="34" charset="-122"/>
                </a:rPr>
                <a:t>产品级的生产计划执行</a:t>
              </a:r>
              <a:endParaRPr kumimoji="1" lang="ko-Kore-KR" altLang="en-US" sz="1200" b="1" dirty="0">
                <a:solidFill>
                  <a:srgbClr val="0070C0"/>
                </a:solidFill>
                <a:latin typeface="微软雅黑" panose="020B0503020204020204" pitchFamily="34" charset="-122"/>
                <a:ea typeface="微软雅黑" panose="020B0503020204020204" pitchFamily="34" charset="-122"/>
              </a:endParaRPr>
            </a:p>
          </p:txBody>
        </p:sp>
        <p:sp>
          <p:nvSpPr>
            <p:cNvPr id="59" name="TextBox 58">
              <a:extLst>
                <a:ext uri="{FF2B5EF4-FFF2-40B4-BE49-F238E27FC236}">
                  <a16:creationId xmlns:a16="http://schemas.microsoft.com/office/drawing/2014/main" id="{474E6D6E-68EC-3146-A25F-2580FB69F2B0}"/>
                </a:ext>
              </a:extLst>
            </p:cNvPr>
            <p:cNvSpPr txBox="1"/>
            <p:nvPr/>
          </p:nvSpPr>
          <p:spPr>
            <a:xfrm>
              <a:off x="8611323" y="4657238"/>
              <a:ext cx="1332000" cy="459787"/>
            </a:xfrm>
            <a:prstGeom prst="rect">
              <a:avLst/>
            </a:prstGeom>
            <a:noFill/>
          </p:spPr>
          <p:txBody>
            <a:bodyPr wrap="square" rtlCol="0">
              <a:spAutoFit/>
            </a:bodyPr>
            <a:lstStyle/>
            <a:p>
              <a:r>
                <a:rPr kumimoji="1" lang="zh-CN" altLang="en-US" sz="1200" b="1" dirty="0">
                  <a:solidFill>
                    <a:srgbClr val="0070C0"/>
                  </a:solidFill>
                  <a:latin typeface="微软雅黑" panose="020B0503020204020204" pitchFamily="34" charset="-122"/>
                  <a:ea typeface="微软雅黑" panose="020B0503020204020204" pitchFamily="34" charset="-122"/>
                </a:rPr>
                <a:t>控制</a:t>
              </a:r>
              <a:r>
                <a:rPr kumimoji="1" lang="ko-KR" altLang="en-US" sz="1200" b="1" dirty="0">
                  <a:solidFill>
                    <a:srgbClr val="0070C0"/>
                  </a:solidFill>
                  <a:latin typeface="微软雅黑" panose="020B0503020204020204" pitchFamily="34" charset="-122"/>
                  <a:ea typeface="微软雅黑" panose="020B0503020204020204" pitchFamily="34" charset="-122"/>
                </a:rPr>
                <a:t>车间</a:t>
              </a:r>
              <a:r>
                <a:rPr kumimoji="1" lang="en-US" altLang="ko-KR" sz="1200" b="1" dirty="0">
                  <a:solidFill>
                    <a:srgbClr val="0070C0"/>
                  </a:solidFill>
                  <a:latin typeface="微软雅黑" panose="020B0503020204020204" pitchFamily="34" charset="-122"/>
                  <a:ea typeface="微软雅黑" panose="020B0503020204020204" pitchFamily="34" charset="-122"/>
                </a:rPr>
                <a:t>/</a:t>
              </a:r>
              <a:r>
                <a:rPr kumimoji="1" lang="zh-CN" altLang="en-US" sz="1200" b="1" dirty="0">
                  <a:solidFill>
                    <a:srgbClr val="0070C0"/>
                  </a:solidFill>
                  <a:latin typeface="微软雅黑" panose="020B0503020204020204" pitchFamily="34" charset="-122"/>
                  <a:ea typeface="微软雅黑" panose="020B0503020204020204" pitchFamily="34" charset="-122"/>
                </a:rPr>
                <a:t>产线级的生产计划执行</a:t>
              </a:r>
              <a:endParaRPr kumimoji="1" lang="ko-Kore-KR" altLang="en-US" sz="1200" b="1" dirty="0">
                <a:solidFill>
                  <a:srgbClr val="0070C0"/>
                </a:solidFill>
                <a:latin typeface="微软雅黑" panose="020B0503020204020204" pitchFamily="34" charset="-122"/>
                <a:ea typeface="微软雅黑" panose="020B0503020204020204" pitchFamily="34" charset="-122"/>
              </a:endParaRPr>
            </a:p>
          </p:txBody>
        </p:sp>
        <p:sp>
          <p:nvSpPr>
            <p:cNvPr id="60" name="TextBox 59">
              <a:extLst>
                <a:ext uri="{FF2B5EF4-FFF2-40B4-BE49-F238E27FC236}">
                  <a16:creationId xmlns:a16="http://schemas.microsoft.com/office/drawing/2014/main" id="{A92607D6-47A1-884B-8BDE-54A86CE58426}"/>
                </a:ext>
              </a:extLst>
            </p:cNvPr>
            <p:cNvSpPr txBox="1"/>
            <p:nvPr/>
          </p:nvSpPr>
          <p:spPr>
            <a:xfrm>
              <a:off x="8611322" y="5517312"/>
              <a:ext cx="1332000" cy="459787"/>
            </a:xfrm>
            <a:prstGeom prst="rect">
              <a:avLst/>
            </a:prstGeom>
            <a:noFill/>
          </p:spPr>
          <p:txBody>
            <a:bodyPr wrap="square" rtlCol="0">
              <a:spAutoFit/>
            </a:bodyPr>
            <a:lstStyle/>
            <a:p>
              <a:r>
                <a:rPr kumimoji="1" lang="zh-CN" altLang="en-US" sz="1200" b="1" dirty="0">
                  <a:solidFill>
                    <a:srgbClr val="0070C0"/>
                  </a:solidFill>
                  <a:latin typeface="微软雅黑" panose="020B0503020204020204" pitchFamily="34" charset="-122"/>
                  <a:ea typeface="微软雅黑" panose="020B0503020204020204" pitchFamily="34" charset="-122"/>
                </a:rPr>
                <a:t>控制工序</a:t>
              </a:r>
              <a:r>
                <a:rPr kumimoji="1" lang="en-US" altLang="ko-Kore-KR" sz="1200" b="1" dirty="0">
                  <a:solidFill>
                    <a:srgbClr val="0070C0"/>
                  </a:solidFill>
                  <a:latin typeface="微软雅黑" panose="020B0503020204020204" pitchFamily="34" charset="-122"/>
                  <a:ea typeface="微软雅黑" panose="020B0503020204020204" pitchFamily="34" charset="-122"/>
                </a:rPr>
                <a:t>/</a:t>
              </a:r>
              <a:r>
                <a:rPr kumimoji="1" lang="zh-CN" altLang="en-US" sz="1200" b="1" dirty="0">
                  <a:solidFill>
                    <a:srgbClr val="0070C0"/>
                  </a:solidFill>
                  <a:latin typeface="微软雅黑" panose="020B0503020204020204" pitchFamily="34" charset="-122"/>
                  <a:ea typeface="微软雅黑" panose="020B0503020204020204" pitchFamily="34" charset="-122"/>
                </a:rPr>
                <a:t>设备级的生产计划执行</a:t>
              </a:r>
              <a:endParaRPr kumimoji="1" lang="ko-Kore-KR" altLang="en-US" sz="1200" b="1" dirty="0">
                <a:solidFill>
                  <a:srgbClr val="0070C0"/>
                </a:solidFill>
                <a:latin typeface="微软雅黑" panose="020B0503020204020204" pitchFamily="34" charset="-122"/>
                <a:ea typeface="微软雅黑" panose="020B0503020204020204" pitchFamily="34" charset="-122"/>
              </a:endParaRPr>
            </a:p>
          </p:txBody>
        </p:sp>
        <p:sp>
          <p:nvSpPr>
            <p:cNvPr id="61" name="TextBox 60">
              <a:extLst>
                <a:ext uri="{FF2B5EF4-FFF2-40B4-BE49-F238E27FC236}">
                  <a16:creationId xmlns:a16="http://schemas.microsoft.com/office/drawing/2014/main" id="{F6D36748-45C9-C945-A444-6219EC3B2675}"/>
                </a:ext>
              </a:extLst>
            </p:cNvPr>
            <p:cNvSpPr txBox="1"/>
            <p:nvPr/>
          </p:nvSpPr>
          <p:spPr>
            <a:xfrm rot="16200000">
              <a:off x="8920791" y="4731526"/>
              <a:ext cx="2120494" cy="242865"/>
            </a:xfrm>
            <a:prstGeom prst="rect">
              <a:avLst/>
            </a:prstGeom>
            <a:noFill/>
          </p:spPr>
          <p:txBody>
            <a:bodyPr wrap="square" rtlCol="0">
              <a:spAutoFit/>
            </a:bodyPr>
            <a:lstStyle/>
            <a:p>
              <a:r>
                <a:rPr kumimoji="1" lang="zh-CN" altLang="en-US" sz="1050" b="1" dirty="0">
                  <a:solidFill>
                    <a:schemeClr val="tx1">
                      <a:lumMod val="85000"/>
                      <a:lumOff val="15000"/>
                    </a:schemeClr>
                  </a:solidFill>
                  <a:latin typeface="微软雅黑" panose="020B0503020204020204" pitchFamily="34" charset="-122"/>
                  <a:ea typeface="微软雅黑" panose="020B0503020204020204" pitchFamily="34" charset="-122"/>
                </a:rPr>
                <a:t>从上至下管理的颗粒度更细</a:t>
              </a:r>
              <a:endParaRPr kumimoji="1" lang="ko-Kore-KR" altLang="en-US" sz="105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직사각형 61">
              <a:extLst>
                <a:ext uri="{FF2B5EF4-FFF2-40B4-BE49-F238E27FC236}">
                  <a16:creationId xmlns:a16="http://schemas.microsoft.com/office/drawing/2014/main" id="{0E250759-7E5F-2146-9FD7-C12D45A1F602}"/>
                </a:ext>
              </a:extLst>
            </p:cNvPr>
            <p:cNvSpPr/>
            <p:nvPr/>
          </p:nvSpPr>
          <p:spPr>
            <a:xfrm>
              <a:off x="5424609" y="2299652"/>
              <a:ext cx="638543" cy="263951"/>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solidFill>
                    <a:schemeClr val="tx1">
                      <a:lumMod val="85000"/>
                      <a:lumOff val="15000"/>
                    </a:schemeClr>
                  </a:solidFill>
                  <a:latin typeface="微软雅黑" panose="020B0503020204020204" pitchFamily="34" charset="-122"/>
                  <a:ea typeface="微软雅黑" panose="020B0503020204020204" pitchFamily="34" charset="-122"/>
                </a:rPr>
                <a:t>MDM</a:t>
              </a:r>
              <a:endParaRPr kumimoji="1" lang="ko-Kore-KR" altLang="en-US" sz="1100" dirty="0">
                <a:solidFill>
                  <a:schemeClr val="tx1">
                    <a:lumMod val="85000"/>
                    <a:lumOff val="15000"/>
                  </a:schemeClr>
                </a:solidFill>
                <a:latin typeface="微软雅黑" panose="020B0503020204020204" pitchFamily="34" charset="-122"/>
              </a:endParaRPr>
            </a:p>
          </p:txBody>
        </p:sp>
        <p:sp>
          <p:nvSpPr>
            <p:cNvPr id="63" name="오른쪽 화살표[R] 62">
              <a:extLst>
                <a:ext uri="{FF2B5EF4-FFF2-40B4-BE49-F238E27FC236}">
                  <a16:creationId xmlns:a16="http://schemas.microsoft.com/office/drawing/2014/main" id="{BB958AA4-C75E-3443-8AE9-F0062A1C4F76}"/>
                </a:ext>
              </a:extLst>
            </p:cNvPr>
            <p:cNvSpPr/>
            <p:nvPr/>
          </p:nvSpPr>
          <p:spPr>
            <a:xfrm>
              <a:off x="2143641" y="3128685"/>
              <a:ext cx="8127637" cy="264282"/>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latin typeface="微软雅黑" panose="020B0503020204020204" pitchFamily="34" charset="-122"/>
              </a:endParaRPr>
            </a:p>
          </p:txBody>
        </p:sp>
        <p:sp>
          <p:nvSpPr>
            <p:cNvPr id="64" name="TextBox 63">
              <a:extLst>
                <a:ext uri="{FF2B5EF4-FFF2-40B4-BE49-F238E27FC236}">
                  <a16:creationId xmlns:a16="http://schemas.microsoft.com/office/drawing/2014/main" id="{7EA9C42C-316B-BE44-94B2-04CF2BA50C44}"/>
                </a:ext>
              </a:extLst>
            </p:cNvPr>
            <p:cNvSpPr txBox="1"/>
            <p:nvPr/>
          </p:nvSpPr>
          <p:spPr>
            <a:xfrm>
              <a:off x="4846827" y="3117810"/>
              <a:ext cx="3635478" cy="252883"/>
            </a:xfrm>
            <a:prstGeom prst="rect">
              <a:avLst/>
            </a:prstGeom>
            <a:noFill/>
          </p:spPr>
          <p:txBody>
            <a:bodyPr wrap="square" rtlCol="0">
              <a:spAutoFit/>
            </a:bodyPr>
            <a:lstStyle/>
            <a:p>
              <a:r>
                <a:rPr kumimoji="1" lang="zh-CN" altLang="en-US" sz="1050" b="1" dirty="0">
                  <a:solidFill>
                    <a:schemeClr val="tx1">
                      <a:lumMod val="85000"/>
                      <a:lumOff val="15000"/>
                    </a:schemeClr>
                  </a:solidFill>
                  <a:latin typeface="微软雅黑" panose="020B0503020204020204" pitchFamily="34" charset="-122"/>
                  <a:ea typeface="微软雅黑" panose="020B0503020204020204" pitchFamily="34" charset="-122"/>
                </a:rPr>
                <a:t>根据产品成形过程的寿命周期管理</a:t>
              </a:r>
              <a:endParaRPr kumimoji="1" lang="ko-Kore-KR" altLang="en-US" sz="105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5" name="직선 연결선[R] 64">
              <a:extLst>
                <a:ext uri="{FF2B5EF4-FFF2-40B4-BE49-F238E27FC236}">
                  <a16:creationId xmlns:a16="http://schemas.microsoft.com/office/drawing/2014/main" id="{14825376-937F-564C-AFEF-69F5EE05B43D}"/>
                </a:ext>
              </a:extLst>
            </p:cNvPr>
            <p:cNvCxnSpPr>
              <a:cxnSpLocks/>
            </p:cNvCxnSpPr>
            <p:nvPr/>
          </p:nvCxnSpPr>
          <p:spPr>
            <a:xfrm>
              <a:off x="4295800" y="4563618"/>
              <a:ext cx="4593675" cy="0"/>
            </a:xfrm>
            <a:prstGeom prst="line">
              <a:avLst/>
            </a:prstGeom>
            <a:ln w="57150">
              <a:solidFill>
                <a:schemeClr val="tx2">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65DB9D5-6CE3-CE4D-A0B5-07B1C46ACB51}"/>
                </a:ext>
              </a:extLst>
            </p:cNvPr>
            <p:cNvSpPr txBox="1"/>
            <p:nvPr/>
          </p:nvSpPr>
          <p:spPr>
            <a:xfrm>
              <a:off x="4449142" y="4435477"/>
              <a:ext cx="521082" cy="275872"/>
            </a:xfrm>
            <a:prstGeom prst="rect">
              <a:avLst/>
            </a:prstGeom>
            <a:solidFill>
              <a:schemeClr val="bg1"/>
            </a:solidFill>
          </p:spPr>
          <p:txBody>
            <a:bodyPr wrap="square" rtlCol="0">
              <a:spAutoFit/>
            </a:bodyPr>
            <a:lstStyle/>
            <a:p>
              <a:pPr algn="ctr"/>
              <a:r>
                <a:rPr kumimoji="1" lang="en-US" altLang="ko-KR" sz="1200" b="1" i="1" dirty="0">
                  <a:solidFill>
                    <a:schemeClr val="accent1">
                      <a:lumMod val="75000"/>
                    </a:schemeClr>
                  </a:solidFill>
                  <a:latin typeface="微软雅黑" panose="020B0503020204020204" pitchFamily="34" charset="-122"/>
                  <a:ea typeface="微软雅黑" panose="020B0503020204020204" pitchFamily="34" charset="-122"/>
                </a:rPr>
                <a:t>5G</a:t>
              </a:r>
              <a:endParaRPr kumimoji="1" lang="ko-Kore-KR" altLang="en-US" sz="1200" b="1" i="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67" name="구름 66">
              <a:extLst>
                <a:ext uri="{FF2B5EF4-FFF2-40B4-BE49-F238E27FC236}">
                  <a16:creationId xmlns:a16="http://schemas.microsoft.com/office/drawing/2014/main" id="{9E716D11-B92B-D34F-8B3B-59F4F378CAAF}"/>
                </a:ext>
              </a:extLst>
            </p:cNvPr>
            <p:cNvSpPr/>
            <p:nvPr/>
          </p:nvSpPr>
          <p:spPr>
            <a:xfrm>
              <a:off x="4178277" y="3677142"/>
              <a:ext cx="1027730" cy="622191"/>
            </a:xfrm>
            <a:prstGeom prst="clou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b="1" i="1" dirty="0">
                  <a:solidFill>
                    <a:srgbClr val="00B0F0"/>
                  </a:solidFill>
                  <a:latin typeface="微软雅黑" panose="020B0503020204020204" pitchFamily="34" charset="-122"/>
                  <a:ea typeface="微软雅黑" panose="020B0503020204020204" pitchFamily="34" charset="-122"/>
                </a:rPr>
                <a:t>Cloud</a:t>
              </a:r>
              <a:endParaRPr kumimoji="1" lang="ko-Kore-KR" altLang="en-US" sz="1100" b="1" i="1" dirty="0">
                <a:solidFill>
                  <a:srgbClr val="00B0F0"/>
                </a:solidFill>
                <a:latin typeface="微软雅黑" panose="020B0503020204020204" pitchFamily="34" charset="-122"/>
              </a:endParaRPr>
            </a:p>
          </p:txBody>
        </p:sp>
        <p:sp>
          <p:nvSpPr>
            <p:cNvPr id="68" name="삼각형 67">
              <a:extLst>
                <a:ext uri="{FF2B5EF4-FFF2-40B4-BE49-F238E27FC236}">
                  <a16:creationId xmlns:a16="http://schemas.microsoft.com/office/drawing/2014/main" id="{E8EEB7C1-9589-E644-BCE8-76D34909FD46}"/>
                </a:ext>
              </a:extLst>
            </p:cNvPr>
            <p:cNvSpPr/>
            <p:nvPr/>
          </p:nvSpPr>
          <p:spPr>
            <a:xfrm>
              <a:off x="4241878" y="5097224"/>
              <a:ext cx="956493" cy="275992"/>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sp>
          <p:nvSpPr>
            <p:cNvPr id="69" name="직사각형 68">
              <a:extLst>
                <a:ext uri="{FF2B5EF4-FFF2-40B4-BE49-F238E27FC236}">
                  <a16:creationId xmlns:a16="http://schemas.microsoft.com/office/drawing/2014/main" id="{BED6B38B-3BD9-2840-A1F7-E7EA2B5620A5}"/>
                </a:ext>
              </a:extLst>
            </p:cNvPr>
            <p:cNvSpPr/>
            <p:nvPr/>
          </p:nvSpPr>
          <p:spPr>
            <a:xfrm>
              <a:off x="4241878" y="5416652"/>
              <a:ext cx="933363" cy="5099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200" b="1" i="1" dirty="0">
                  <a:solidFill>
                    <a:srgbClr val="00B050"/>
                  </a:solidFill>
                  <a:latin typeface="微软雅黑" panose="020B0503020204020204" pitchFamily="34" charset="-122"/>
                  <a:ea typeface="微软雅黑" panose="020B0503020204020204" pitchFamily="34" charset="-122"/>
                </a:rPr>
                <a:t>Factory</a:t>
              </a:r>
              <a:endParaRPr kumimoji="1" lang="ko-Kore-KR" altLang="en-US" sz="1200" b="1" i="1" dirty="0">
                <a:solidFill>
                  <a:srgbClr val="00B050"/>
                </a:solidFill>
                <a:latin typeface="微软雅黑" panose="020B0503020204020204" pitchFamily="34" charset="-122"/>
              </a:endParaRPr>
            </a:p>
          </p:txBody>
        </p:sp>
      </p:grpSp>
      <p:sp>
        <p:nvSpPr>
          <p:cNvPr id="70" name="슬라이드 번호 개체 틀 1">
            <a:extLst>
              <a:ext uri="{FF2B5EF4-FFF2-40B4-BE49-F238E27FC236}">
                <a16:creationId xmlns:a16="http://schemas.microsoft.com/office/drawing/2014/main" id="{2E889366-C346-D546-BFE8-9BB7DD3EF0E7}"/>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47</a:t>
            </a:fld>
            <a:endParaRPr lang="ko-KR" altLang="en-US" dirty="0"/>
          </a:p>
        </p:txBody>
      </p:sp>
    </p:spTree>
    <p:extLst>
      <p:ext uri="{BB962C8B-B14F-4D97-AF65-F5344CB8AC3E}">
        <p14:creationId xmlns:p14="http://schemas.microsoft.com/office/powerpoint/2010/main" val="3114461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835C77-230B-D944-B3F5-3889DBD5BF6F}"/>
              </a:ext>
            </a:extLst>
          </p:cNvPr>
          <p:cNvSpPr>
            <a:spLocks noGrp="1"/>
          </p:cNvSpPr>
          <p:nvPr>
            <p:ph type="title"/>
          </p:nvPr>
        </p:nvSpPr>
        <p:spPr/>
        <p:txBody>
          <a:bodyPr/>
          <a:lstStyle/>
          <a:p>
            <a:r>
              <a:rPr kumimoji="1" lang="ko-KR" altLang="en-US" dirty="0" err="1"/>
              <a:t>智能工厂构建方案</a:t>
            </a:r>
            <a:r>
              <a:rPr kumimoji="1" lang="ko-KR" altLang="en-US" dirty="0"/>
              <a:t> </a:t>
            </a:r>
            <a:r>
              <a:rPr kumimoji="1" lang="zh-CN" altLang="en-US" dirty="0"/>
              <a:t>： </a:t>
            </a:r>
            <a:r>
              <a:rPr kumimoji="1" lang="ko-KR" altLang="en-US" dirty="0" err="1"/>
              <a:t>无锡中车浩夫尔的</a:t>
            </a:r>
            <a:r>
              <a:rPr kumimoji="1" lang="zh-CN" altLang="en-US" dirty="0"/>
              <a:t>信息系统之间的信息连接</a:t>
            </a:r>
            <a:endParaRPr kumimoji="1" lang="ko-KR" altLang="en-US" dirty="0"/>
          </a:p>
        </p:txBody>
      </p:sp>
      <p:sp>
        <p:nvSpPr>
          <p:cNvPr id="71" name="슬라이드 번호 개체 틀 3">
            <a:extLst>
              <a:ext uri="{FF2B5EF4-FFF2-40B4-BE49-F238E27FC236}">
                <a16:creationId xmlns:a16="http://schemas.microsoft.com/office/drawing/2014/main" id="{8E83A7F6-66DB-0241-BD6D-35A86633EF84}"/>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latin typeface="微软雅黑" panose="020B0503020204020204" pitchFamily="34" charset="-122"/>
              </a:rPr>
              <a:t>48</a:t>
            </a:fld>
            <a:endParaRPr lang="ko-KR" altLang="en-US" dirty="0">
              <a:latin typeface="微软雅黑" panose="020B0503020204020204" pitchFamily="34" charset="-122"/>
            </a:endParaRPr>
          </a:p>
        </p:txBody>
      </p:sp>
      <p:cxnSp>
        <p:nvCxnSpPr>
          <p:cNvPr id="73" name="직선 화살표 연결선 72">
            <a:extLst>
              <a:ext uri="{FF2B5EF4-FFF2-40B4-BE49-F238E27FC236}">
                <a16:creationId xmlns:a16="http://schemas.microsoft.com/office/drawing/2014/main" id="{2103A791-1D78-3046-9FD9-79C05052C6CE}"/>
              </a:ext>
            </a:extLst>
          </p:cNvPr>
          <p:cNvCxnSpPr>
            <a:cxnSpLocks/>
            <a:stCxn id="134" idx="0"/>
            <a:endCxn id="132" idx="4"/>
          </p:cNvCxnSpPr>
          <p:nvPr/>
        </p:nvCxnSpPr>
        <p:spPr>
          <a:xfrm flipH="1" flipV="1">
            <a:off x="6479788" y="2591659"/>
            <a:ext cx="4913" cy="1267652"/>
          </a:xfrm>
          <a:prstGeom prst="straightConnector1">
            <a:avLst/>
          </a:prstGeom>
          <a:noFill/>
          <a:ln w="9525" cap="flat" cmpd="sng" algn="ctr">
            <a:solidFill>
              <a:schemeClr val="bg1">
                <a:lumMod val="65000"/>
              </a:schemeClr>
            </a:solidFill>
            <a:prstDash val="solid"/>
            <a:miter lim="800000"/>
            <a:tailEnd type="triangle"/>
          </a:ln>
          <a:effectLst/>
        </p:spPr>
      </p:cxnSp>
      <p:cxnSp>
        <p:nvCxnSpPr>
          <p:cNvPr id="74" name="연결선: 꺾임 20">
            <a:extLst>
              <a:ext uri="{FF2B5EF4-FFF2-40B4-BE49-F238E27FC236}">
                <a16:creationId xmlns:a16="http://schemas.microsoft.com/office/drawing/2014/main" id="{27A0CED8-E545-024E-A03F-243042D0CE64}"/>
              </a:ext>
            </a:extLst>
          </p:cNvPr>
          <p:cNvCxnSpPr>
            <a:cxnSpLocks/>
            <a:stCxn id="129" idx="6"/>
            <a:endCxn id="148" idx="0"/>
          </p:cNvCxnSpPr>
          <p:nvPr/>
        </p:nvCxnSpPr>
        <p:spPr>
          <a:xfrm>
            <a:off x="7512526" y="2058266"/>
            <a:ext cx="2420629" cy="77231"/>
          </a:xfrm>
          <a:prstGeom prst="bentConnector2">
            <a:avLst/>
          </a:prstGeom>
          <a:noFill/>
          <a:ln w="9525" cap="flat" cmpd="sng" algn="ctr">
            <a:solidFill>
              <a:schemeClr val="bg1">
                <a:lumMod val="65000"/>
              </a:schemeClr>
            </a:solidFill>
            <a:prstDash val="solid"/>
            <a:miter lim="800000"/>
            <a:tailEnd type="triangle"/>
          </a:ln>
          <a:effectLst/>
        </p:spPr>
      </p:cxnSp>
      <p:cxnSp>
        <p:nvCxnSpPr>
          <p:cNvPr id="75" name="연결선: 꺾임 67">
            <a:extLst>
              <a:ext uri="{FF2B5EF4-FFF2-40B4-BE49-F238E27FC236}">
                <a16:creationId xmlns:a16="http://schemas.microsoft.com/office/drawing/2014/main" id="{29B664D0-C21A-1345-B521-7583E951A865}"/>
              </a:ext>
            </a:extLst>
          </p:cNvPr>
          <p:cNvCxnSpPr>
            <a:cxnSpLocks/>
            <a:stCxn id="182" idx="3"/>
            <a:endCxn id="123" idx="4"/>
          </p:cNvCxnSpPr>
          <p:nvPr/>
        </p:nvCxnSpPr>
        <p:spPr>
          <a:xfrm flipV="1">
            <a:off x="5231416" y="2591659"/>
            <a:ext cx="873853" cy="484960"/>
          </a:xfrm>
          <a:prstGeom prst="bentConnector2">
            <a:avLst/>
          </a:prstGeom>
          <a:noFill/>
          <a:ln w="9525" cap="flat" cmpd="sng" algn="ctr">
            <a:solidFill>
              <a:schemeClr val="bg1">
                <a:lumMod val="65000"/>
              </a:schemeClr>
            </a:solidFill>
            <a:prstDash val="solid"/>
            <a:miter lim="800000"/>
            <a:tailEnd type="triangle"/>
          </a:ln>
          <a:effectLst/>
        </p:spPr>
      </p:cxnSp>
      <p:sp>
        <p:nvSpPr>
          <p:cNvPr id="76" name="직사각형 75">
            <a:extLst>
              <a:ext uri="{FF2B5EF4-FFF2-40B4-BE49-F238E27FC236}">
                <a16:creationId xmlns:a16="http://schemas.microsoft.com/office/drawing/2014/main" id="{ACF71A6E-84D9-E14D-ADB1-B2574809F807}"/>
              </a:ext>
            </a:extLst>
          </p:cNvPr>
          <p:cNvSpPr/>
          <p:nvPr/>
        </p:nvSpPr>
        <p:spPr>
          <a:xfrm>
            <a:off x="8787976" y="2928556"/>
            <a:ext cx="1535677" cy="599207"/>
          </a:xfrm>
          <a:prstGeom prst="rect">
            <a:avLst/>
          </a:prstGeom>
          <a:solidFill>
            <a:srgbClr val="00B0F0"/>
          </a:solidFill>
          <a:ln w="19050" cap="flat" cmpd="sng" algn="ctr">
            <a:solidFill>
              <a:schemeClr val="accent2"/>
            </a:solidFill>
            <a:prstDash val="solid"/>
            <a:miter lim="800000"/>
          </a:ln>
          <a:effectLst/>
        </p:spPr>
        <p:txBody>
          <a:bodyPr rtlCol="0" anchor="ctr"/>
          <a:lstStyle/>
          <a:p>
            <a:pPr algn="ctr" eaLnBrk="1" fontAlgn="auto" latinLnBrk="1" hangingPunct="1">
              <a:spcBef>
                <a:spcPts val="0"/>
              </a:spcBef>
              <a:spcAft>
                <a:spcPts val="0"/>
              </a:spcAft>
              <a:defRPr/>
            </a:pPr>
            <a:r>
              <a:rPr lang="en-US" altLang="ko-KR" sz="1600" b="1" kern="0" dirty="0">
                <a:solidFill>
                  <a:prstClr val="white"/>
                </a:solidFill>
                <a:latin typeface="微软雅黑" panose="020B0503020204020204" pitchFamily="34" charset="-122"/>
                <a:ea typeface="微软雅黑" panose="020B0503020204020204" pitchFamily="34" charset="-122"/>
              </a:rPr>
              <a:t>APS</a:t>
            </a:r>
            <a:r>
              <a:rPr lang="en-US" altLang="ko-KR" sz="1100" b="1" i="1" kern="0" dirty="0">
                <a:solidFill>
                  <a:prstClr val="white"/>
                </a:solidFill>
                <a:latin typeface="微软雅黑" panose="020B0503020204020204" pitchFamily="34" charset="-122"/>
                <a:ea typeface="微软雅黑" panose="020B0503020204020204" pitchFamily="34" charset="-122"/>
              </a:rPr>
              <a:t>(plan)</a:t>
            </a:r>
            <a:endParaRPr lang="en-US" altLang="ko-KR" sz="1600" b="1" i="1" kern="0" dirty="0">
              <a:solidFill>
                <a:prstClr val="white"/>
              </a:solidFill>
              <a:latin typeface="微软雅黑" panose="020B0503020204020204" pitchFamily="34" charset="-122"/>
              <a:ea typeface="微软雅黑" panose="020B0503020204020204" pitchFamily="34" charset="-122"/>
            </a:endParaRPr>
          </a:p>
          <a:p>
            <a:pPr algn="ctr">
              <a:defRPr/>
            </a:pPr>
            <a:r>
              <a:rPr lang="en-US" altLang="ko-KR" sz="800" b="1" kern="0" dirty="0">
                <a:solidFill>
                  <a:prstClr val="white"/>
                </a:solidFill>
                <a:latin typeface="微软雅黑" panose="020B0503020204020204" pitchFamily="34" charset="-122"/>
                <a:ea typeface="微软雅黑" panose="020B0503020204020204" pitchFamily="34" charset="-122"/>
              </a:rPr>
              <a:t>Advanced Planning and Scheduling</a:t>
            </a:r>
          </a:p>
        </p:txBody>
      </p:sp>
      <p:sp>
        <p:nvSpPr>
          <p:cNvPr id="77" name="직사각형 76">
            <a:extLst>
              <a:ext uri="{FF2B5EF4-FFF2-40B4-BE49-F238E27FC236}">
                <a16:creationId xmlns:a16="http://schemas.microsoft.com/office/drawing/2014/main" id="{9A4C4EAE-37B9-3744-BBA1-D227D88E7142}"/>
              </a:ext>
            </a:extLst>
          </p:cNvPr>
          <p:cNvSpPr/>
          <p:nvPr/>
        </p:nvSpPr>
        <p:spPr>
          <a:xfrm>
            <a:off x="9884590" y="965972"/>
            <a:ext cx="1361770" cy="613142"/>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eaLnBrk="1" fontAlgn="auto" latinLnBrk="1" hangingPunct="1">
              <a:spcBef>
                <a:spcPts val="0"/>
              </a:spcBef>
              <a:spcAft>
                <a:spcPts val="0"/>
              </a:spcAft>
              <a:defRPr/>
            </a:pPr>
            <a:r>
              <a:rPr lang="en-US" altLang="ko-KR" sz="1600" b="1" kern="0" dirty="0">
                <a:solidFill>
                  <a:prstClr val="white"/>
                </a:solidFill>
                <a:latin typeface="微软雅黑" panose="020B0503020204020204" pitchFamily="34" charset="-122"/>
                <a:ea typeface="微软雅黑" panose="020B0503020204020204" pitchFamily="34" charset="-122"/>
              </a:rPr>
              <a:t>SALES /</a:t>
            </a:r>
          </a:p>
          <a:p>
            <a:pPr algn="ctr" eaLnBrk="1" fontAlgn="auto" latinLnBrk="1" hangingPunct="1">
              <a:spcBef>
                <a:spcPts val="0"/>
              </a:spcBef>
              <a:spcAft>
                <a:spcPts val="0"/>
              </a:spcAft>
              <a:defRPr/>
            </a:pPr>
            <a:r>
              <a:rPr lang="en-US" altLang="ko-KR" sz="1600" b="1" kern="0" dirty="0">
                <a:solidFill>
                  <a:prstClr val="white"/>
                </a:solidFill>
                <a:latin typeface="微软雅黑" panose="020B0503020204020204" pitchFamily="34" charset="-122"/>
                <a:ea typeface="微软雅黑" panose="020B0503020204020204" pitchFamily="34" charset="-122"/>
              </a:rPr>
              <a:t>CUSTOMER</a:t>
            </a:r>
            <a:endParaRPr lang="ko-KR" altLang="en-US" sz="1600" b="1" kern="0" dirty="0">
              <a:solidFill>
                <a:prstClr val="white"/>
              </a:solidFill>
              <a:latin typeface="微软雅黑" panose="020B0503020204020204" pitchFamily="34" charset="-122"/>
              <a:ea typeface="Malgun Gothic" panose="020B0503020000020004" pitchFamily="50" charset="-127"/>
            </a:endParaRPr>
          </a:p>
        </p:txBody>
      </p:sp>
      <p:cxnSp>
        <p:nvCxnSpPr>
          <p:cNvPr id="78" name="연결선: 꺾임 16">
            <a:extLst>
              <a:ext uri="{FF2B5EF4-FFF2-40B4-BE49-F238E27FC236}">
                <a16:creationId xmlns:a16="http://schemas.microsoft.com/office/drawing/2014/main" id="{B6682075-BF85-2548-9872-8978D56F0594}"/>
              </a:ext>
            </a:extLst>
          </p:cNvPr>
          <p:cNvCxnSpPr>
            <a:cxnSpLocks/>
            <a:stCxn id="77" idx="1"/>
            <a:endCxn id="159" idx="0"/>
          </p:cNvCxnSpPr>
          <p:nvPr/>
        </p:nvCxnSpPr>
        <p:spPr>
          <a:xfrm rot="10800000">
            <a:off x="8550904" y="1235777"/>
            <a:ext cx="1333687" cy="36767"/>
          </a:xfrm>
          <a:prstGeom prst="bentConnector4">
            <a:avLst>
              <a:gd name="adj1" fmla="val 24474"/>
              <a:gd name="adj2" fmla="val 721753"/>
            </a:avLst>
          </a:prstGeom>
          <a:noFill/>
          <a:ln w="9525" cap="flat" cmpd="sng" algn="ctr">
            <a:solidFill>
              <a:schemeClr val="bg1">
                <a:lumMod val="65000"/>
              </a:schemeClr>
            </a:solidFill>
            <a:prstDash val="solid"/>
            <a:miter lim="800000"/>
            <a:tailEnd type="triangle"/>
          </a:ln>
          <a:effectLst/>
        </p:spPr>
      </p:cxnSp>
      <p:cxnSp>
        <p:nvCxnSpPr>
          <p:cNvPr id="79" name="연결선: 꺾임 18">
            <a:extLst>
              <a:ext uri="{FF2B5EF4-FFF2-40B4-BE49-F238E27FC236}">
                <a16:creationId xmlns:a16="http://schemas.microsoft.com/office/drawing/2014/main" id="{3C8A8F77-D620-324A-8730-F8FBEB95A28C}"/>
              </a:ext>
            </a:extLst>
          </p:cNvPr>
          <p:cNvCxnSpPr>
            <a:cxnSpLocks/>
            <a:stCxn id="159" idx="3"/>
            <a:endCxn id="77" idx="2"/>
          </p:cNvCxnSpPr>
          <p:nvPr/>
        </p:nvCxnSpPr>
        <p:spPr>
          <a:xfrm>
            <a:off x="9231787" y="1535380"/>
            <a:ext cx="1333688" cy="43734"/>
          </a:xfrm>
          <a:prstGeom prst="bentConnector4">
            <a:avLst>
              <a:gd name="adj1" fmla="val 24474"/>
              <a:gd name="adj2" fmla="val 622705"/>
            </a:avLst>
          </a:prstGeom>
          <a:noFill/>
          <a:ln w="9525" cap="flat" cmpd="sng" algn="ctr">
            <a:solidFill>
              <a:schemeClr val="bg1">
                <a:lumMod val="65000"/>
              </a:schemeClr>
            </a:solidFill>
            <a:prstDash val="solid"/>
            <a:miter lim="800000"/>
            <a:tailEnd type="triangle"/>
          </a:ln>
          <a:effectLst/>
        </p:spPr>
      </p:cxnSp>
      <p:sp>
        <p:nvSpPr>
          <p:cNvPr id="80" name="TextBox 77">
            <a:extLst>
              <a:ext uri="{FF2B5EF4-FFF2-40B4-BE49-F238E27FC236}">
                <a16:creationId xmlns:a16="http://schemas.microsoft.com/office/drawing/2014/main" id="{5406C7E2-9A6D-7943-9B9D-58E5C7996CD8}"/>
              </a:ext>
            </a:extLst>
          </p:cNvPr>
          <p:cNvSpPr txBox="1"/>
          <p:nvPr/>
        </p:nvSpPr>
        <p:spPr>
          <a:xfrm>
            <a:off x="7977707" y="1932714"/>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zh-CN" altLang="en-US" sz="1100" b="1" kern="0" dirty="0">
                <a:solidFill>
                  <a:prstClr val="black"/>
                </a:solidFill>
                <a:latin typeface="微软雅黑" panose="020B0503020204020204" pitchFamily="34" charset="-122"/>
                <a:ea typeface="微软雅黑" panose="020B0503020204020204" pitchFamily="34" charset="-122"/>
              </a:rPr>
              <a:t>规格</a:t>
            </a:r>
            <a:r>
              <a:rPr lang="ko-KR" altLang="en-US" sz="1100" b="1" kern="0" dirty="0">
                <a:solidFill>
                  <a:prstClr val="black"/>
                </a:solidFill>
                <a:latin typeface="微软雅黑" panose="020B0503020204020204" pitchFamily="34" charset="-122"/>
                <a:ea typeface="微软雅黑" panose="020B0503020204020204" pitchFamily="34" charset="-122"/>
              </a:rPr>
              <a:t>信息</a:t>
            </a:r>
          </a:p>
        </p:txBody>
      </p:sp>
      <p:sp>
        <p:nvSpPr>
          <p:cNvPr id="81" name="TextBox 78">
            <a:extLst>
              <a:ext uri="{FF2B5EF4-FFF2-40B4-BE49-F238E27FC236}">
                <a16:creationId xmlns:a16="http://schemas.microsoft.com/office/drawing/2014/main" id="{B295FF18-9ABE-EE4E-BF04-C71B23EEC836}"/>
              </a:ext>
            </a:extLst>
          </p:cNvPr>
          <p:cNvSpPr txBox="1"/>
          <p:nvPr/>
        </p:nvSpPr>
        <p:spPr>
          <a:xfrm>
            <a:off x="9749886" y="1632773"/>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a:latin typeface="微软雅黑" panose="020B0503020204020204" pitchFamily="34" charset="-122"/>
                <a:ea typeface="微软雅黑" panose="020B0503020204020204" pitchFamily="34" charset="-122"/>
              </a:rPr>
              <a:t>进度信息</a:t>
            </a:r>
          </a:p>
        </p:txBody>
      </p:sp>
      <p:sp>
        <p:nvSpPr>
          <p:cNvPr id="82" name="TextBox 79">
            <a:extLst>
              <a:ext uri="{FF2B5EF4-FFF2-40B4-BE49-F238E27FC236}">
                <a16:creationId xmlns:a16="http://schemas.microsoft.com/office/drawing/2014/main" id="{DF83A856-FF41-3C45-9E73-6CEF76DAB420}"/>
              </a:ext>
            </a:extLst>
          </p:cNvPr>
          <p:cNvSpPr txBox="1"/>
          <p:nvPr/>
        </p:nvSpPr>
        <p:spPr>
          <a:xfrm>
            <a:off x="9217747" y="873897"/>
            <a:ext cx="452368"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en-US" altLang="ko-KR" sz="1100" b="1" kern="0" dirty="0">
                <a:solidFill>
                  <a:prstClr val="black"/>
                </a:solidFill>
                <a:latin typeface="微软雅黑" panose="020B0503020204020204" pitchFamily="34" charset="-122"/>
                <a:ea typeface="微软雅黑" panose="020B0503020204020204" pitchFamily="34" charset="-122"/>
              </a:rPr>
              <a:t>S/O</a:t>
            </a:r>
          </a:p>
        </p:txBody>
      </p:sp>
      <p:cxnSp>
        <p:nvCxnSpPr>
          <p:cNvPr id="83" name="연결선: 꺾임 28">
            <a:extLst>
              <a:ext uri="{FF2B5EF4-FFF2-40B4-BE49-F238E27FC236}">
                <a16:creationId xmlns:a16="http://schemas.microsoft.com/office/drawing/2014/main" id="{92EFC9F5-4CBE-4844-A6CC-B485137CC434}"/>
              </a:ext>
            </a:extLst>
          </p:cNvPr>
          <p:cNvCxnSpPr>
            <a:cxnSpLocks/>
            <a:stCxn id="158" idx="1"/>
            <a:endCxn id="162" idx="3"/>
          </p:cNvCxnSpPr>
          <p:nvPr/>
        </p:nvCxnSpPr>
        <p:spPr>
          <a:xfrm rot="10800000">
            <a:off x="7527151" y="2281803"/>
            <a:ext cx="2235268" cy="146063"/>
          </a:xfrm>
          <a:prstGeom prst="bentConnector3">
            <a:avLst/>
          </a:prstGeom>
          <a:noFill/>
          <a:ln w="9525" cap="flat" cmpd="sng" algn="ctr">
            <a:solidFill>
              <a:schemeClr val="bg1">
                <a:lumMod val="65000"/>
              </a:schemeClr>
            </a:solidFill>
            <a:prstDash val="solid"/>
            <a:miter lim="800000"/>
            <a:tailEnd type="triangle"/>
          </a:ln>
          <a:effectLst/>
        </p:spPr>
      </p:cxnSp>
      <p:sp>
        <p:nvSpPr>
          <p:cNvPr id="84" name="TextBox 83">
            <a:extLst>
              <a:ext uri="{FF2B5EF4-FFF2-40B4-BE49-F238E27FC236}">
                <a16:creationId xmlns:a16="http://schemas.microsoft.com/office/drawing/2014/main" id="{77D58574-D748-8347-BC41-6C041EBDAEC4}"/>
              </a:ext>
            </a:extLst>
          </p:cNvPr>
          <p:cNvSpPr txBox="1"/>
          <p:nvPr/>
        </p:nvSpPr>
        <p:spPr>
          <a:xfrm>
            <a:off x="8876928" y="2115131"/>
            <a:ext cx="870751" cy="600164"/>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en-US" altLang="ko-KR" sz="1100" b="1" kern="0" dirty="0" err="1">
                <a:solidFill>
                  <a:prstClr val="black"/>
                </a:solidFill>
                <a:latin typeface="微软雅黑" panose="020B0503020204020204" pitchFamily="34" charset="-122"/>
                <a:ea typeface="微软雅黑" panose="020B0503020204020204" pitchFamily="34" charset="-122"/>
              </a:rPr>
              <a:t>eBOM</a:t>
            </a:r>
            <a:endParaRPr lang="en-US" altLang="ko-KR" sz="1100" b="1" kern="0" dirty="0">
              <a:solidFill>
                <a:prstClr val="black"/>
              </a:solidFill>
              <a:latin typeface="微软雅黑" panose="020B0503020204020204" pitchFamily="34" charset="-122"/>
              <a:ea typeface="微软雅黑" panose="020B0503020204020204" pitchFamily="34" charset="-122"/>
            </a:endParaRPr>
          </a:p>
          <a:p>
            <a:pPr eaLnBrk="1" fontAlgn="auto" latinLnBrk="1" hangingPunct="1">
              <a:spcBef>
                <a:spcPts val="0"/>
              </a:spcBef>
              <a:spcAft>
                <a:spcPts val="0"/>
              </a:spcAft>
              <a:defRPr/>
            </a:pPr>
            <a:r>
              <a:rPr lang="en-US" altLang="ko-KR" sz="1100" b="1" kern="0" dirty="0">
                <a:solidFill>
                  <a:prstClr val="black"/>
                </a:solidFill>
                <a:latin typeface="微软雅黑" panose="020B0503020204020204" pitchFamily="34" charset="-122"/>
                <a:ea typeface="微软雅黑" panose="020B0503020204020204" pitchFamily="34" charset="-122"/>
              </a:rPr>
              <a:t>ROUTING</a:t>
            </a:r>
          </a:p>
          <a:p>
            <a:pPr eaLnBrk="1" fontAlgn="auto" latinLnBrk="1" hangingPunct="1">
              <a:spcBef>
                <a:spcPts val="0"/>
              </a:spcBef>
              <a:spcAft>
                <a:spcPts val="0"/>
              </a:spcAft>
              <a:defRPr/>
            </a:pPr>
            <a:r>
              <a:rPr lang="en-US" altLang="ko-KR" sz="1100" b="1" kern="0" dirty="0">
                <a:solidFill>
                  <a:prstClr val="black"/>
                </a:solidFill>
                <a:latin typeface="微软雅黑" panose="020B0503020204020204" pitchFamily="34" charset="-122"/>
                <a:ea typeface="微软雅黑" panose="020B0503020204020204" pitchFamily="34" charset="-122"/>
              </a:rPr>
              <a:t>Recipe</a:t>
            </a:r>
            <a:endParaRPr lang="ko-KR" altLang="en-US" sz="1100" b="1" kern="0" dirty="0">
              <a:solidFill>
                <a:prstClr val="black"/>
              </a:solidFill>
              <a:latin typeface="微软雅黑" panose="020B0503020204020204" pitchFamily="34" charset="-122"/>
              <a:ea typeface="Malgun Gothic" panose="020B0503020000020004" pitchFamily="50" charset="-127"/>
            </a:endParaRPr>
          </a:p>
        </p:txBody>
      </p:sp>
      <p:cxnSp>
        <p:nvCxnSpPr>
          <p:cNvPr id="85" name="연결선: 꺾임 34">
            <a:extLst>
              <a:ext uri="{FF2B5EF4-FFF2-40B4-BE49-F238E27FC236}">
                <a16:creationId xmlns:a16="http://schemas.microsoft.com/office/drawing/2014/main" id="{74FC8D90-7D0C-5D4D-B547-0FE8B5ECC3FA}"/>
              </a:ext>
            </a:extLst>
          </p:cNvPr>
          <p:cNvCxnSpPr>
            <a:cxnSpLocks/>
            <a:stCxn id="159" idx="1"/>
            <a:endCxn id="126" idx="0"/>
          </p:cNvCxnSpPr>
          <p:nvPr/>
        </p:nvCxnSpPr>
        <p:spPr>
          <a:xfrm rot="10800000" flipV="1">
            <a:off x="6948418" y="1535380"/>
            <a:ext cx="921601" cy="446818"/>
          </a:xfrm>
          <a:prstGeom prst="bentConnector2">
            <a:avLst/>
          </a:prstGeom>
          <a:noFill/>
          <a:ln w="9525" cap="flat" cmpd="sng" algn="ctr">
            <a:solidFill>
              <a:schemeClr val="bg1">
                <a:lumMod val="65000"/>
              </a:schemeClr>
            </a:solidFill>
            <a:prstDash val="solid"/>
            <a:miter lim="800000"/>
            <a:tailEnd type="triangle"/>
          </a:ln>
          <a:effectLst/>
        </p:spPr>
      </p:cxnSp>
      <p:sp>
        <p:nvSpPr>
          <p:cNvPr id="86" name="TextBox 85">
            <a:extLst>
              <a:ext uri="{FF2B5EF4-FFF2-40B4-BE49-F238E27FC236}">
                <a16:creationId xmlns:a16="http://schemas.microsoft.com/office/drawing/2014/main" id="{8D968BC5-2B58-7147-9ECF-15BB06F10DE2}"/>
              </a:ext>
            </a:extLst>
          </p:cNvPr>
          <p:cNvSpPr txBox="1"/>
          <p:nvPr/>
        </p:nvSpPr>
        <p:spPr>
          <a:xfrm>
            <a:off x="7116874" y="1397033"/>
            <a:ext cx="607859"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zh-CN" altLang="en-US" sz="1100" b="1" kern="0" dirty="0">
                <a:solidFill>
                  <a:prstClr val="black"/>
                </a:solidFill>
                <a:latin typeface="微软雅黑" panose="020B0503020204020204" pitchFamily="34" charset="-122"/>
                <a:ea typeface="微软雅黑" panose="020B0503020204020204" pitchFamily="34" charset="-122"/>
              </a:rPr>
              <a:t>订货单</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cxnSp>
        <p:nvCxnSpPr>
          <p:cNvPr id="87" name="연결선: 꺾임 37">
            <a:extLst>
              <a:ext uri="{FF2B5EF4-FFF2-40B4-BE49-F238E27FC236}">
                <a16:creationId xmlns:a16="http://schemas.microsoft.com/office/drawing/2014/main" id="{523B40A9-C56B-C249-B66D-0E6B387171EF}"/>
              </a:ext>
            </a:extLst>
          </p:cNvPr>
          <p:cNvCxnSpPr>
            <a:cxnSpLocks/>
            <a:stCxn id="76" idx="2"/>
            <a:endCxn id="115" idx="0"/>
          </p:cNvCxnSpPr>
          <p:nvPr/>
        </p:nvCxnSpPr>
        <p:spPr>
          <a:xfrm rot="5400000">
            <a:off x="8211784" y="2516462"/>
            <a:ext cx="332730" cy="2355333"/>
          </a:xfrm>
          <a:prstGeom prst="bentConnector3">
            <a:avLst>
              <a:gd name="adj1" fmla="val 50000"/>
            </a:avLst>
          </a:prstGeom>
          <a:noFill/>
          <a:ln w="9525" cap="flat" cmpd="sng" algn="ctr">
            <a:solidFill>
              <a:schemeClr val="bg1">
                <a:lumMod val="65000"/>
              </a:schemeClr>
            </a:solidFill>
            <a:prstDash val="solid"/>
            <a:miter lim="800000"/>
            <a:tailEnd type="triangle"/>
          </a:ln>
          <a:effectLst/>
        </p:spPr>
      </p:cxnSp>
      <p:sp>
        <p:nvSpPr>
          <p:cNvPr id="88" name="TextBox 87">
            <a:extLst>
              <a:ext uri="{FF2B5EF4-FFF2-40B4-BE49-F238E27FC236}">
                <a16:creationId xmlns:a16="http://schemas.microsoft.com/office/drawing/2014/main" id="{E957ED2A-7F34-7740-A9AD-478D79C8C79C}"/>
              </a:ext>
            </a:extLst>
          </p:cNvPr>
          <p:cNvSpPr txBox="1"/>
          <p:nvPr/>
        </p:nvSpPr>
        <p:spPr>
          <a:xfrm>
            <a:off x="8039744" y="3555063"/>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err="1">
                <a:latin typeface="微软雅黑" panose="020B0503020204020204" pitchFamily="34" charset="-122"/>
                <a:ea typeface="微软雅黑" panose="020B0503020204020204" pitchFamily="34" charset="-122"/>
              </a:rPr>
              <a:t>工单信息</a:t>
            </a:r>
            <a:endParaRPr lang="ko-KR" altLang="en-US" sz="1100" b="1" kern="0" dirty="0">
              <a:latin typeface="微软雅黑" panose="020B0503020204020204" pitchFamily="34" charset="-122"/>
              <a:ea typeface="微软雅黑" panose="020B0503020204020204" pitchFamily="34" charset="-122"/>
            </a:endParaRPr>
          </a:p>
        </p:txBody>
      </p:sp>
      <p:cxnSp>
        <p:nvCxnSpPr>
          <p:cNvPr id="89" name="연결선: 꺾임 41">
            <a:extLst>
              <a:ext uri="{FF2B5EF4-FFF2-40B4-BE49-F238E27FC236}">
                <a16:creationId xmlns:a16="http://schemas.microsoft.com/office/drawing/2014/main" id="{891EF0AC-4983-F543-B3EF-30CAB490154E}"/>
              </a:ext>
            </a:extLst>
          </p:cNvPr>
          <p:cNvCxnSpPr>
            <a:stCxn id="76" idx="1"/>
            <a:endCxn id="120" idx="4"/>
          </p:cNvCxnSpPr>
          <p:nvPr/>
        </p:nvCxnSpPr>
        <p:spPr>
          <a:xfrm rot="10800000">
            <a:off x="7195984" y="2591660"/>
            <a:ext cx="1591993" cy="636501"/>
          </a:xfrm>
          <a:prstGeom prst="bentConnector2">
            <a:avLst/>
          </a:prstGeom>
          <a:noFill/>
          <a:ln w="9525" cap="flat" cmpd="sng" algn="ctr">
            <a:solidFill>
              <a:schemeClr val="bg1">
                <a:lumMod val="65000"/>
              </a:schemeClr>
            </a:solidFill>
            <a:prstDash val="solid"/>
            <a:miter lim="800000"/>
            <a:tailEnd type="triangle"/>
          </a:ln>
          <a:effectLst/>
        </p:spPr>
      </p:cxnSp>
      <p:sp>
        <p:nvSpPr>
          <p:cNvPr id="90" name="TextBox 89">
            <a:extLst>
              <a:ext uri="{FF2B5EF4-FFF2-40B4-BE49-F238E27FC236}">
                <a16:creationId xmlns:a16="http://schemas.microsoft.com/office/drawing/2014/main" id="{1E80237D-84A4-E044-83D6-008EA26186E1}"/>
              </a:ext>
            </a:extLst>
          </p:cNvPr>
          <p:cNvSpPr txBox="1"/>
          <p:nvPr/>
        </p:nvSpPr>
        <p:spPr>
          <a:xfrm>
            <a:off x="7688439" y="3082729"/>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排产结果</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cxnSp>
        <p:nvCxnSpPr>
          <p:cNvPr id="91" name="연결선: 꺾임 45">
            <a:extLst>
              <a:ext uri="{FF2B5EF4-FFF2-40B4-BE49-F238E27FC236}">
                <a16:creationId xmlns:a16="http://schemas.microsoft.com/office/drawing/2014/main" id="{0CE62C16-5838-4742-BA6A-C6BF07D55E51}"/>
              </a:ext>
            </a:extLst>
          </p:cNvPr>
          <p:cNvCxnSpPr>
            <a:stCxn id="121" idx="4"/>
            <a:endCxn id="76" idx="0"/>
          </p:cNvCxnSpPr>
          <p:nvPr/>
        </p:nvCxnSpPr>
        <p:spPr>
          <a:xfrm rot="16200000" flipH="1">
            <a:off x="8319862" y="1692602"/>
            <a:ext cx="336897" cy="2135010"/>
          </a:xfrm>
          <a:prstGeom prst="bentConnector3">
            <a:avLst>
              <a:gd name="adj1" fmla="val 50000"/>
            </a:avLst>
          </a:prstGeom>
          <a:noFill/>
          <a:ln w="9525" cap="flat" cmpd="sng" algn="ctr">
            <a:solidFill>
              <a:schemeClr val="bg1">
                <a:lumMod val="65000"/>
              </a:schemeClr>
            </a:solidFill>
            <a:prstDash val="solid"/>
            <a:miter lim="800000"/>
            <a:tailEnd type="triangle"/>
          </a:ln>
          <a:effectLst/>
        </p:spPr>
      </p:cxnSp>
      <p:sp>
        <p:nvSpPr>
          <p:cNvPr id="92" name="TextBox 91">
            <a:extLst>
              <a:ext uri="{FF2B5EF4-FFF2-40B4-BE49-F238E27FC236}">
                <a16:creationId xmlns:a16="http://schemas.microsoft.com/office/drawing/2014/main" id="{93F0C4CB-A579-EB47-83F2-EEB60C3D4B06}"/>
              </a:ext>
            </a:extLst>
          </p:cNvPr>
          <p:cNvSpPr txBox="1"/>
          <p:nvPr/>
        </p:nvSpPr>
        <p:spPr>
          <a:xfrm>
            <a:off x="7615379" y="2652322"/>
            <a:ext cx="1348446"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主计划</a:t>
            </a:r>
            <a:r>
              <a:rPr lang="en-US" altLang="zh-CN" sz="1100" b="1" kern="0" dirty="0">
                <a:solidFill>
                  <a:prstClr val="black"/>
                </a:solidFill>
                <a:latin typeface="微软雅黑" panose="020B0503020204020204" pitchFamily="34" charset="-122"/>
                <a:ea typeface="微软雅黑" panose="020B0503020204020204" pitchFamily="34" charset="-122"/>
              </a:rPr>
              <a:t>/</a:t>
            </a:r>
            <a:r>
              <a:rPr lang="ko-KR" altLang="en-US" sz="1100" b="1" kern="0" dirty="0" err="1">
                <a:solidFill>
                  <a:prstClr val="black"/>
                </a:solidFill>
                <a:latin typeface="微软雅黑" panose="020B0503020204020204" pitchFamily="34" charset="-122"/>
                <a:ea typeface="微软雅黑" panose="020B0503020204020204" pitchFamily="34" charset="-122"/>
              </a:rPr>
              <a:t>实绩</a:t>
            </a:r>
            <a:r>
              <a:rPr lang="en-US" altLang="zh-CN" sz="1100" b="1" kern="0" dirty="0">
                <a:solidFill>
                  <a:prstClr val="black"/>
                </a:solidFill>
                <a:latin typeface="微软雅黑" panose="020B0503020204020204" pitchFamily="34" charset="-122"/>
                <a:ea typeface="微软雅黑" panose="020B0503020204020204" pitchFamily="34" charset="-122"/>
              </a:rPr>
              <a:t>/</a:t>
            </a:r>
            <a:r>
              <a:rPr lang="ko-KR" altLang="en-US" sz="1100" b="1" kern="0" dirty="0" err="1">
                <a:solidFill>
                  <a:prstClr val="black"/>
                </a:solidFill>
                <a:latin typeface="微软雅黑" panose="020B0503020204020204" pitchFamily="34" charset="-122"/>
                <a:ea typeface="微软雅黑" panose="020B0503020204020204" pitchFamily="34" charset="-122"/>
              </a:rPr>
              <a:t>库存</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93" name="TextBox 93">
            <a:extLst>
              <a:ext uri="{FF2B5EF4-FFF2-40B4-BE49-F238E27FC236}">
                <a16:creationId xmlns:a16="http://schemas.microsoft.com/office/drawing/2014/main" id="{3F6FA605-A094-324F-AC0D-29A3BB4868C8}"/>
              </a:ext>
            </a:extLst>
          </p:cNvPr>
          <p:cNvSpPr txBox="1"/>
          <p:nvPr/>
        </p:nvSpPr>
        <p:spPr>
          <a:xfrm>
            <a:off x="6251681" y="2732105"/>
            <a:ext cx="468374" cy="430887"/>
          </a:xfrm>
          <a:prstGeom prst="rect">
            <a:avLst/>
          </a:prstGeom>
          <a:solidFill>
            <a:schemeClr val="bg1"/>
          </a:solidFill>
        </p:spPr>
        <p:txBody>
          <a:bodyPr wrap="square" rtlCol="0">
            <a:spAutoFit/>
          </a:bodyPr>
          <a:lstStyle/>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生产</a:t>
            </a:r>
            <a:endParaRPr lang="en-US" altLang="ko-KR" sz="1100" b="1" kern="0" dirty="0">
              <a:solidFill>
                <a:prstClr val="black"/>
              </a:solidFill>
              <a:latin typeface="微软雅黑" panose="020B0503020204020204" pitchFamily="34" charset="-122"/>
              <a:ea typeface="微软雅黑" panose="020B0503020204020204" pitchFamily="34" charset="-122"/>
            </a:endParaRPr>
          </a:p>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实绩</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94" name="TextBox 94">
            <a:extLst>
              <a:ext uri="{FF2B5EF4-FFF2-40B4-BE49-F238E27FC236}">
                <a16:creationId xmlns:a16="http://schemas.microsoft.com/office/drawing/2014/main" id="{F23F499D-7AED-1E43-BB36-39788D5AD6AD}"/>
              </a:ext>
            </a:extLst>
          </p:cNvPr>
          <p:cNvSpPr txBox="1"/>
          <p:nvPr/>
        </p:nvSpPr>
        <p:spPr>
          <a:xfrm>
            <a:off x="5480237" y="2943083"/>
            <a:ext cx="466794"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a:solidFill>
                  <a:prstClr val="black"/>
                </a:solidFill>
                <a:latin typeface="微软雅黑" panose="020B0503020204020204" pitchFamily="34" charset="-122"/>
                <a:ea typeface="微软雅黑" panose="020B0503020204020204" pitchFamily="34" charset="-122"/>
              </a:rPr>
              <a:t>库存</a:t>
            </a:r>
          </a:p>
        </p:txBody>
      </p:sp>
      <p:cxnSp>
        <p:nvCxnSpPr>
          <p:cNvPr id="95" name="연결선: 꺾임 71">
            <a:extLst>
              <a:ext uri="{FF2B5EF4-FFF2-40B4-BE49-F238E27FC236}">
                <a16:creationId xmlns:a16="http://schemas.microsoft.com/office/drawing/2014/main" id="{974FFD5E-9BB4-A84A-81AF-444A2BC36F97}"/>
              </a:ext>
            </a:extLst>
          </p:cNvPr>
          <p:cNvCxnSpPr>
            <a:cxnSpLocks/>
            <a:stCxn id="162" idx="1"/>
            <a:endCxn id="182" idx="0"/>
          </p:cNvCxnSpPr>
          <p:nvPr/>
        </p:nvCxnSpPr>
        <p:spPr>
          <a:xfrm rot="10800000" flipV="1">
            <a:off x="4463578" y="2281801"/>
            <a:ext cx="1527896" cy="495213"/>
          </a:xfrm>
          <a:prstGeom prst="bentConnector2">
            <a:avLst/>
          </a:prstGeom>
          <a:noFill/>
          <a:ln w="9525" cap="flat" cmpd="sng" algn="ctr">
            <a:solidFill>
              <a:schemeClr val="bg1">
                <a:lumMod val="65000"/>
              </a:schemeClr>
            </a:solidFill>
            <a:prstDash val="solid"/>
            <a:miter lim="800000"/>
            <a:tailEnd type="triangle"/>
          </a:ln>
          <a:effectLst/>
        </p:spPr>
      </p:cxnSp>
      <p:cxnSp>
        <p:nvCxnSpPr>
          <p:cNvPr id="96" name="연결선: 꺾임 75">
            <a:extLst>
              <a:ext uri="{FF2B5EF4-FFF2-40B4-BE49-F238E27FC236}">
                <a16:creationId xmlns:a16="http://schemas.microsoft.com/office/drawing/2014/main" id="{6351857B-6F07-F342-965E-4150383F6291}"/>
              </a:ext>
            </a:extLst>
          </p:cNvPr>
          <p:cNvCxnSpPr>
            <a:cxnSpLocks/>
            <a:stCxn id="122" idx="0"/>
            <a:endCxn id="118" idx="0"/>
          </p:cNvCxnSpPr>
          <p:nvPr/>
        </p:nvCxnSpPr>
        <p:spPr>
          <a:xfrm rot="16200000" flipV="1">
            <a:off x="4517298" y="405478"/>
            <a:ext cx="46411" cy="3122629"/>
          </a:xfrm>
          <a:prstGeom prst="bentConnector3">
            <a:avLst>
              <a:gd name="adj1" fmla="val 592556"/>
            </a:avLst>
          </a:prstGeom>
          <a:noFill/>
          <a:ln w="9525" cap="flat" cmpd="sng" algn="ctr">
            <a:solidFill>
              <a:schemeClr val="bg1">
                <a:lumMod val="65000"/>
              </a:schemeClr>
            </a:solidFill>
            <a:prstDash val="solid"/>
            <a:miter lim="800000"/>
            <a:tailEnd type="triangle"/>
          </a:ln>
          <a:effectLst/>
        </p:spPr>
      </p:cxnSp>
      <p:cxnSp>
        <p:nvCxnSpPr>
          <p:cNvPr id="97" name="연결선: 꺾임 77">
            <a:extLst>
              <a:ext uri="{FF2B5EF4-FFF2-40B4-BE49-F238E27FC236}">
                <a16:creationId xmlns:a16="http://schemas.microsoft.com/office/drawing/2014/main" id="{FCBEA010-892A-9642-82F5-C0A004EB2C0D}"/>
              </a:ext>
            </a:extLst>
          </p:cNvPr>
          <p:cNvCxnSpPr>
            <a:cxnSpLocks/>
            <a:stCxn id="118" idx="3"/>
            <a:endCxn id="122" idx="2"/>
          </p:cNvCxnSpPr>
          <p:nvPr/>
        </p:nvCxnSpPr>
        <p:spPr>
          <a:xfrm flipV="1">
            <a:off x="3747026" y="2083554"/>
            <a:ext cx="2255863" cy="159637"/>
          </a:xfrm>
          <a:prstGeom prst="bentConnector3">
            <a:avLst>
              <a:gd name="adj1" fmla="val 50000"/>
            </a:avLst>
          </a:prstGeom>
          <a:noFill/>
          <a:ln w="9525" cap="flat" cmpd="sng" algn="ctr">
            <a:solidFill>
              <a:schemeClr val="bg1">
                <a:lumMod val="65000"/>
              </a:schemeClr>
            </a:solidFill>
            <a:prstDash val="solid"/>
            <a:miter lim="800000"/>
            <a:tailEnd type="triangle"/>
          </a:ln>
          <a:effectLst/>
        </p:spPr>
      </p:cxnSp>
      <p:sp>
        <p:nvSpPr>
          <p:cNvPr id="98" name="TextBox 104">
            <a:extLst>
              <a:ext uri="{FF2B5EF4-FFF2-40B4-BE49-F238E27FC236}">
                <a16:creationId xmlns:a16="http://schemas.microsoft.com/office/drawing/2014/main" id="{BD74B7BC-3B67-A74B-A62F-242CEC9DA0B6}"/>
              </a:ext>
            </a:extLst>
          </p:cNvPr>
          <p:cNvSpPr txBox="1"/>
          <p:nvPr/>
        </p:nvSpPr>
        <p:spPr>
          <a:xfrm>
            <a:off x="3673629" y="2171975"/>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a:solidFill>
                  <a:prstClr val="black"/>
                </a:solidFill>
                <a:latin typeface="微软雅黑" panose="020B0503020204020204" pitchFamily="34" charset="-122"/>
                <a:ea typeface="微软雅黑" panose="020B0503020204020204" pitchFamily="34" charset="-122"/>
              </a:rPr>
              <a:t>进度信息</a:t>
            </a:r>
          </a:p>
        </p:txBody>
      </p:sp>
      <p:cxnSp>
        <p:nvCxnSpPr>
          <p:cNvPr id="99" name="연결선: 꺾임 80">
            <a:extLst>
              <a:ext uri="{FF2B5EF4-FFF2-40B4-BE49-F238E27FC236}">
                <a16:creationId xmlns:a16="http://schemas.microsoft.com/office/drawing/2014/main" id="{2A6BAAF6-4771-E34D-B62D-ADB46ED45338}"/>
              </a:ext>
            </a:extLst>
          </p:cNvPr>
          <p:cNvCxnSpPr>
            <a:cxnSpLocks/>
            <a:stCxn id="125" idx="0"/>
            <a:endCxn id="124" idx="0"/>
          </p:cNvCxnSpPr>
          <p:nvPr/>
        </p:nvCxnSpPr>
        <p:spPr>
          <a:xfrm rot="5400000" flipH="1" flipV="1">
            <a:off x="6962554" y="915439"/>
            <a:ext cx="746422" cy="1387096"/>
          </a:xfrm>
          <a:prstGeom prst="bentConnector3">
            <a:avLst>
              <a:gd name="adj1" fmla="val 130626"/>
            </a:avLst>
          </a:prstGeom>
          <a:noFill/>
          <a:ln w="9525" cap="flat" cmpd="sng" algn="ctr">
            <a:solidFill>
              <a:schemeClr val="bg1">
                <a:lumMod val="65000"/>
              </a:schemeClr>
            </a:solidFill>
            <a:prstDash val="solid"/>
            <a:miter lim="800000"/>
            <a:tailEnd type="triangle"/>
          </a:ln>
          <a:effectLst/>
        </p:spPr>
      </p:cxnSp>
      <p:sp>
        <p:nvSpPr>
          <p:cNvPr id="100" name="TextBox 106">
            <a:extLst>
              <a:ext uri="{FF2B5EF4-FFF2-40B4-BE49-F238E27FC236}">
                <a16:creationId xmlns:a16="http://schemas.microsoft.com/office/drawing/2014/main" id="{ED464BC3-4974-AA44-8540-DA1039C5B369}"/>
              </a:ext>
            </a:extLst>
          </p:cNvPr>
          <p:cNvSpPr txBox="1"/>
          <p:nvPr/>
        </p:nvSpPr>
        <p:spPr>
          <a:xfrm>
            <a:off x="7398817" y="844776"/>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a:solidFill>
                  <a:prstClr val="black"/>
                </a:solidFill>
                <a:latin typeface="微软雅黑" panose="020B0503020204020204" pitchFamily="34" charset="-122"/>
                <a:ea typeface="微软雅黑" panose="020B0503020204020204" pitchFamily="34" charset="-122"/>
              </a:rPr>
              <a:t>进度信息</a:t>
            </a:r>
          </a:p>
        </p:txBody>
      </p:sp>
      <p:cxnSp>
        <p:nvCxnSpPr>
          <p:cNvPr id="101" name="연결선: 꺾임 83">
            <a:extLst>
              <a:ext uri="{FF2B5EF4-FFF2-40B4-BE49-F238E27FC236}">
                <a16:creationId xmlns:a16="http://schemas.microsoft.com/office/drawing/2014/main" id="{35D02138-E5E2-0742-83A4-3CBF0AC1AD6C}"/>
              </a:ext>
            </a:extLst>
          </p:cNvPr>
          <p:cNvCxnSpPr>
            <a:cxnSpLocks/>
            <a:stCxn id="118" idx="1"/>
            <a:endCxn id="128" idx="0"/>
          </p:cNvCxnSpPr>
          <p:nvPr/>
        </p:nvCxnSpPr>
        <p:spPr>
          <a:xfrm rot="10800000" flipV="1">
            <a:off x="1912953" y="2243191"/>
            <a:ext cx="298397" cy="1068548"/>
          </a:xfrm>
          <a:prstGeom prst="bentConnector2">
            <a:avLst/>
          </a:prstGeom>
          <a:noFill/>
          <a:ln w="9525" cap="flat" cmpd="sng" algn="ctr">
            <a:solidFill>
              <a:schemeClr val="bg1">
                <a:lumMod val="65000"/>
              </a:schemeClr>
            </a:solidFill>
            <a:prstDash val="solid"/>
            <a:miter lim="800000"/>
            <a:tailEnd type="triangle"/>
          </a:ln>
          <a:effectLst/>
        </p:spPr>
      </p:cxnSp>
      <p:cxnSp>
        <p:nvCxnSpPr>
          <p:cNvPr id="102" name="연결선: 꺾임 86">
            <a:extLst>
              <a:ext uri="{FF2B5EF4-FFF2-40B4-BE49-F238E27FC236}">
                <a16:creationId xmlns:a16="http://schemas.microsoft.com/office/drawing/2014/main" id="{7CCC5E1B-353F-E148-B02A-74696FB55BA6}"/>
              </a:ext>
            </a:extLst>
          </p:cNvPr>
          <p:cNvCxnSpPr>
            <a:cxnSpLocks/>
            <a:stCxn id="127" idx="2"/>
            <a:endCxn id="118" idx="2"/>
          </p:cNvCxnSpPr>
          <p:nvPr/>
        </p:nvCxnSpPr>
        <p:spPr>
          <a:xfrm rot="10800000">
            <a:off x="2979189" y="2542795"/>
            <a:ext cx="715057" cy="329419"/>
          </a:xfrm>
          <a:prstGeom prst="bentConnector2">
            <a:avLst/>
          </a:prstGeom>
          <a:noFill/>
          <a:ln w="9525" cap="flat" cmpd="sng" algn="ctr">
            <a:solidFill>
              <a:schemeClr val="bg1">
                <a:lumMod val="65000"/>
              </a:schemeClr>
            </a:solidFill>
            <a:prstDash val="solid"/>
            <a:miter lim="800000"/>
            <a:tailEnd type="triangle"/>
          </a:ln>
          <a:effectLst/>
        </p:spPr>
      </p:cxnSp>
      <p:sp>
        <p:nvSpPr>
          <p:cNvPr id="103" name="TextBox 110">
            <a:extLst>
              <a:ext uri="{FF2B5EF4-FFF2-40B4-BE49-F238E27FC236}">
                <a16:creationId xmlns:a16="http://schemas.microsoft.com/office/drawing/2014/main" id="{63F838B4-859F-4B4F-8D77-4B9348610B03}"/>
              </a:ext>
            </a:extLst>
          </p:cNvPr>
          <p:cNvSpPr txBox="1"/>
          <p:nvPr/>
        </p:nvSpPr>
        <p:spPr>
          <a:xfrm>
            <a:off x="2807406" y="2729180"/>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a:solidFill>
                  <a:prstClr val="black"/>
                </a:solidFill>
                <a:latin typeface="微软雅黑" panose="020B0503020204020204" pitchFamily="34" charset="-122"/>
                <a:ea typeface="微软雅黑" panose="020B0503020204020204" pitchFamily="34" charset="-122"/>
              </a:rPr>
              <a:t>进度信息</a:t>
            </a:r>
          </a:p>
        </p:txBody>
      </p:sp>
      <p:cxnSp>
        <p:nvCxnSpPr>
          <p:cNvPr id="104" name="연결선: 꺾임 89">
            <a:extLst>
              <a:ext uri="{FF2B5EF4-FFF2-40B4-BE49-F238E27FC236}">
                <a16:creationId xmlns:a16="http://schemas.microsoft.com/office/drawing/2014/main" id="{87F50273-FDA0-F442-9B5B-B065F5FD54D4}"/>
              </a:ext>
            </a:extLst>
          </p:cNvPr>
          <p:cNvCxnSpPr>
            <a:cxnSpLocks/>
            <a:stCxn id="119" idx="3"/>
            <a:endCxn id="182" idx="1"/>
          </p:cNvCxnSpPr>
          <p:nvPr/>
        </p:nvCxnSpPr>
        <p:spPr>
          <a:xfrm flipV="1">
            <a:off x="3254184" y="3076619"/>
            <a:ext cx="441555" cy="541691"/>
          </a:xfrm>
          <a:prstGeom prst="bentConnector3">
            <a:avLst>
              <a:gd name="adj1" fmla="val 50000"/>
            </a:avLst>
          </a:prstGeom>
          <a:noFill/>
          <a:ln w="9525" cap="flat" cmpd="sng" algn="ctr">
            <a:solidFill>
              <a:schemeClr val="bg1">
                <a:lumMod val="65000"/>
              </a:schemeClr>
            </a:solidFill>
            <a:prstDash val="solid"/>
            <a:miter lim="800000"/>
            <a:tailEnd type="triangle"/>
          </a:ln>
          <a:effectLst/>
        </p:spPr>
      </p:cxnSp>
      <p:cxnSp>
        <p:nvCxnSpPr>
          <p:cNvPr id="105" name="직선 화살표 연결선 104">
            <a:extLst>
              <a:ext uri="{FF2B5EF4-FFF2-40B4-BE49-F238E27FC236}">
                <a16:creationId xmlns:a16="http://schemas.microsoft.com/office/drawing/2014/main" id="{6B606C31-3DE2-D54B-8211-64CC35382D13}"/>
              </a:ext>
            </a:extLst>
          </p:cNvPr>
          <p:cNvCxnSpPr>
            <a:cxnSpLocks/>
            <a:stCxn id="133" idx="4"/>
            <a:endCxn id="135" idx="0"/>
          </p:cNvCxnSpPr>
          <p:nvPr/>
        </p:nvCxnSpPr>
        <p:spPr>
          <a:xfrm>
            <a:off x="6762524" y="2591659"/>
            <a:ext cx="4913" cy="1267652"/>
          </a:xfrm>
          <a:prstGeom prst="straightConnector1">
            <a:avLst/>
          </a:prstGeom>
          <a:noFill/>
          <a:ln w="9525" cap="flat" cmpd="sng" algn="ctr">
            <a:solidFill>
              <a:schemeClr val="bg1">
                <a:lumMod val="65000"/>
              </a:schemeClr>
            </a:solidFill>
            <a:prstDash val="solid"/>
            <a:miter lim="800000"/>
            <a:tailEnd type="triangle"/>
          </a:ln>
          <a:effectLst/>
        </p:spPr>
      </p:cxnSp>
      <p:sp>
        <p:nvSpPr>
          <p:cNvPr id="106" name="TextBox 114">
            <a:extLst>
              <a:ext uri="{FF2B5EF4-FFF2-40B4-BE49-F238E27FC236}">
                <a16:creationId xmlns:a16="http://schemas.microsoft.com/office/drawing/2014/main" id="{3D669701-AEC7-F949-92AD-AB9DEA808774}"/>
              </a:ext>
            </a:extLst>
          </p:cNvPr>
          <p:cNvSpPr txBox="1"/>
          <p:nvPr/>
        </p:nvSpPr>
        <p:spPr>
          <a:xfrm>
            <a:off x="6537650" y="3229504"/>
            <a:ext cx="466794" cy="430887"/>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基础</a:t>
            </a:r>
            <a:endParaRPr lang="en-US" altLang="ko-KR" sz="1100" b="1" kern="0" dirty="0">
              <a:solidFill>
                <a:prstClr val="black"/>
              </a:solidFill>
              <a:latin typeface="微软雅黑" panose="020B0503020204020204" pitchFamily="34" charset="-122"/>
              <a:ea typeface="微软雅黑" panose="020B0503020204020204" pitchFamily="34" charset="-122"/>
            </a:endParaRPr>
          </a:p>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信息</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107" name="TextBox 100">
            <a:extLst>
              <a:ext uri="{FF2B5EF4-FFF2-40B4-BE49-F238E27FC236}">
                <a16:creationId xmlns:a16="http://schemas.microsoft.com/office/drawing/2014/main" id="{01E7C092-601D-A244-B987-8703FD614A51}"/>
              </a:ext>
            </a:extLst>
          </p:cNvPr>
          <p:cNvSpPr txBox="1"/>
          <p:nvPr/>
        </p:nvSpPr>
        <p:spPr>
          <a:xfrm>
            <a:off x="4933511" y="2507606"/>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zh-CN" altLang="en-US" sz="1100" b="1" kern="0" dirty="0">
                <a:solidFill>
                  <a:prstClr val="black"/>
                </a:solidFill>
                <a:latin typeface="微软雅黑" panose="020B0503020204020204" pitchFamily="34" charset="-122"/>
                <a:ea typeface="微软雅黑" panose="020B0503020204020204" pitchFamily="34" charset="-122"/>
              </a:rPr>
              <a:t>出货</a:t>
            </a:r>
            <a:r>
              <a:rPr lang="ko-KR" altLang="en-US" sz="1100" b="1" kern="0" dirty="0">
                <a:solidFill>
                  <a:prstClr val="black"/>
                </a:solidFill>
                <a:latin typeface="微软雅黑" panose="020B0503020204020204" pitchFamily="34" charset="-122"/>
                <a:ea typeface="微软雅黑" panose="020B0503020204020204" pitchFamily="34" charset="-122"/>
              </a:rPr>
              <a:t>指令</a:t>
            </a:r>
          </a:p>
        </p:txBody>
      </p:sp>
      <p:sp>
        <p:nvSpPr>
          <p:cNvPr id="108" name="TextBox 101">
            <a:extLst>
              <a:ext uri="{FF2B5EF4-FFF2-40B4-BE49-F238E27FC236}">
                <a16:creationId xmlns:a16="http://schemas.microsoft.com/office/drawing/2014/main" id="{F0BE8C1E-8ED2-9E45-911C-FFA08277C418}"/>
              </a:ext>
            </a:extLst>
          </p:cNvPr>
          <p:cNvSpPr txBox="1"/>
          <p:nvPr/>
        </p:nvSpPr>
        <p:spPr>
          <a:xfrm>
            <a:off x="4157533" y="1582431"/>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a:solidFill>
                  <a:prstClr val="black"/>
                </a:solidFill>
                <a:latin typeface="微软雅黑" panose="020B0503020204020204" pitchFamily="34" charset="-122"/>
                <a:ea typeface="微软雅黑" panose="020B0503020204020204" pitchFamily="34" charset="-122"/>
              </a:rPr>
              <a:t>采购</a:t>
            </a:r>
            <a:r>
              <a:rPr lang="zh-CN" altLang="en-US" sz="1100" b="1" kern="0" dirty="0">
                <a:solidFill>
                  <a:prstClr val="black"/>
                </a:solidFill>
                <a:latin typeface="微软雅黑" panose="020B0503020204020204" pitchFamily="34" charset="-122"/>
                <a:ea typeface="微软雅黑" panose="020B0503020204020204" pitchFamily="34" charset="-122"/>
              </a:rPr>
              <a:t>订单</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109" name="TextBox 108">
            <a:extLst>
              <a:ext uri="{FF2B5EF4-FFF2-40B4-BE49-F238E27FC236}">
                <a16:creationId xmlns:a16="http://schemas.microsoft.com/office/drawing/2014/main" id="{B39B93BB-622A-A844-87B7-E25D8619A967}"/>
              </a:ext>
            </a:extLst>
          </p:cNvPr>
          <p:cNvSpPr txBox="1"/>
          <p:nvPr/>
        </p:nvSpPr>
        <p:spPr>
          <a:xfrm>
            <a:off x="1727475" y="2679851"/>
            <a:ext cx="572189" cy="430887"/>
          </a:xfrm>
          <a:prstGeom prst="rect">
            <a:avLst/>
          </a:prstGeom>
          <a:solidFill>
            <a:schemeClr val="bg1"/>
          </a:solidFill>
        </p:spPr>
        <p:txBody>
          <a:bodyPr wrap="square" rtlCol="0">
            <a:spAutoFit/>
          </a:bodyPr>
          <a:lstStyle/>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采购</a:t>
            </a:r>
            <a:endParaRPr lang="en-US" altLang="ko-KR" sz="1100" b="1" kern="0" dirty="0">
              <a:solidFill>
                <a:prstClr val="black"/>
              </a:solidFill>
              <a:latin typeface="微软雅黑" panose="020B0503020204020204" pitchFamily="34" charset="-122"/>
              <a:ea typeface="微软雅黑" panose="020B0503020204020204" pitchFamily="34" charset="-122"/>
            </a:endParaRPr>
          </a:p>
          <a:p>
            <a:pPr eaLnBrk="1" fontAlgn="auto" latinLnBrk="1" hangingPunct="1">
              <a:spcBef>
                <a:spcPts val="0"/>
              </a:spcBef>
              <a:spcAft>
                <a:spcPts val="0"/>
              </a:spcAft>
              <a:defRPr/>
            </a:pPr>
            <a:r>
              <a:rPr lang="zh-CN" altLang="en-US" sz="1100" b="1" kern="0" dirty="0">
                <a:solidFill>
                  <a:prstClr val="black"/>
                </a:solidFill>
                <a:latin typeface="微软雅黑" panose="020B0503020204020204" pitchFamily="34" charset="-122"/>
                <a:ea typeface="微软雅黑" panose="020B0503020204020204" pitchFamily="34" charset="-122"/>
              </a:rPr>
              <a:t>订单</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110" name="TextBox 112">
            <a:extLst>
              <a:ext uri="{FF2B5EF4-FFF2-40B4-BE49-F238E27FC236}">
                <a16:creationId xmlns:a16="http://schemas.microsoft.com/office/drawing/2014/main" id="{D7DC0C1F-9114-0F43-847B-FB550482A5BC}"/>
              </a:ext>
            </a:extLst>
          </p:cNvPr>
          <p:cNvSpPr txBox="1"/>
          <p:nvPr/>
        </p:nvSpPr>
        <p:spPr>
          <a:xfrm>
            <a:off x="3257629" y="3416736"/>
            <a:ext cx="466794"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zh-CN" altLang="en-US" sz="1100" b="1" kern="0" dirty="0">
                <a:solidFill>
                  <a:prstClr val="black"/>
                </a:solidFill>
                <a:latin typeface="微软雅黑" panose="020B0503020204020204" pitchFamily="34" charset="-122"/>
                <a:ea typeface="微软雅黑" panose="020B0503020204020204" pitchFamily="34" charset="-122"/>
              </a:rPr>
              <a:t>供应</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cxnSp>
        <p:nvCxnSpPr>
          <p:cNvPr id="111" name="연결선: 꺾임 37">
            <a:extLst>
              <a:ext uri="{FF2B5EF4-FFF2-40B4-BE49-F238E27FC236}">
                <a16:creationId xmlns:a16="http://schemas.microsoft.com/office/drawing/2014/main" id="{9E53C0AC-119A-4C4F-A5C3-AEB12411BD78}"/>
              </a:ext>
            </a:extLst>
          </p:cNvPr>
          <p:cNvCxnSpPr>
            <a:cxnSpLocks/>
            <a:stCxn id="164" idx="6"/>
            <a:endCxn id="161" idx="1"/>
          </p:cNvCxnSpPr>
          <p:nvPr/>
        </p:nvCxnSpPr>
        <p:spPr>
          <a:xfrm>
            <a:off x="7527955" y="4342988"/>
            <a:ext cx="550801" cy="779814"/>
          </a:xfrm>
          <a:prstGeom prst="bentConnector3">
            <a:avLst>
              <a:gd name="adj1" fmla="val 50000"/>
            </a:avLst>
          </a:prstGeom>
          <a:noFill/>
          <a:ln w="9525" cap="flat" cmpd="sng" algn="ctr">
            <a:solidFill>
              <a:schemeClr val="bg1">
                <a:lumMod val="65000"/>
              </a:schemeClr>
            </a:solidFill>
            <a:prstDash val="solid"/>
            <a:miter lim="800000"/>
            <a:tailEnd type="triangle"/>
          </a:ln>
          <a:effectLst/>
        </p:spPr>
      </p:cxnSp>
      <p:cxnSp>
        <p:nvCxnSpPr>
          <p:cNvPr id="112" name="연결선: 꺾임 37">
            <a:extLst>
              <a:ext uri="{FF2B5EF4-FFF2-40B4-BE49-F238E27FC236}">
                <a16:creationId xmlns:a16="http://schemas.microsoft.com/office/drawing/2014/main" id="{EAA171DD-9AF8-C14D-AC8D-4131F5B1206A}"/>
              </a:ext>
            </a:extLst>
          </p:cNvPr>
          <p:cNvCxnSpPr>
            <a:cxnSpLocks/>
            <a:stCxn id="161" idx="0"/>
            <a:endCxn id="181" idx="3"/>
          </p:cNvCxnSpPr>
          <p:nvPr/>
        </p:nvCxnSpPr>
        <p:spPr>
          <a:xfrm rot="16200000" flipV="1">
            <a:off x="7854634" y="3831236"/>
            <a:ext cx="658934" cy="1324989"/>
          </a:xfrm>
          <a:prstGeom prst="bentConnector2">
            <a:avLst/>
          </a:prstGeom>
          <a:noFill/>
          <a:ln w="9525" cap="flat" cmpd="sng" algn="ctr">
            <a:solidFill>
              <a:schemeClr val="bg1">
                <a:lumMod val="65000"/>
              </a:schemeClr>
            </a:solidFill>
            <a:prstDash val="solid"/>
            <a:miter lim="800000"/>
            <a:tailEnd type="triangle"/>
          </a:ln>
          <a:effectLst/>
        </p:spPr>
      </p:cxnSp>
      <p:sp>
        <p:nvSpPr>
          <p:cNvPr id="113" name="직사각형 112">
            <a:extLst>
              <a:ext uri="{FF2B5EF4-FFF2-40B4-BE49-F238E27FC236}">
                <a16:creationId xmlns:a16="http://schemas.microsoft.com/office/drawing/2014/main" id="{B00E3D21-1355-3844-AF5A-CF8DC0FB5315}"/>
              </a:ext>
            </a:extLst>
          </p:cNvPr>
          <p:cNvSpPr/>
          <p:nvPr/>
        </p:nvSpPr>
        <p:spPr>
          <a:xfrm>
            <a:off x="2031591" y="879260"/>
            <a:ext cx="1531214" cy="599207"/>
          </a:xfrm>
          <a:prstGeom prst="rect">
            <a:avLst/>
          </a:prstGeom>
          <a:solidFill>
            <a:schemeClr val="accent2"/>
          </a:solidFill>
          <a:ln w="12700" cap="flat" cmpd="sng" algn="ctr">
            <a:noFill/>
            <a:prstDash val="solid"/>
            <a:miter lim="800000"/>
          </a:ln>
          <a:effectLst/>
        </p:spPr>
        <p:txBody>
          <a:bodyPr rtlCol="0" anchor="ctr"/>
          <a:lstStyle/>
          <a:p>
            <a:pPr algn="ctr" latinLnBrk="1"/>
            <a:r>
              <a:rPr lang="en-US" altLang="ko-KR" sz="1600" b="1" kern="0" dirty="0">
                <a:solidFill>
                  <a:prstClr val="white"/>
                </a:solidFill>
                <a:latin typeface="微软雅黑" panose="020B0503020204020204" pitchFamily="34" charset="-122"/>
                <a:ea typeface="微软雅黑" panose="020B0503020204020204" pitchFamily="34" charset="-122"/>
              </a:rPr>
              <a:t>MDM</a:t>
            </a:r>
            <a:r>
              <a:rPr lang="en-US" altLang="ko-KR" sz="1200" b="1" i="1" kern="0" dirty="0">
                <a:solidFill>
                  <a:prstClr val="white"/>
                </a:solidFill>
                <a:latin typeface="微软雅黑" panose="020B0503020204020204" pitchFamily="34" charset="-122"/>
                <a:ea typeface="微软雅黑" panose="020B0503020204020204" pitchFamily="34" charset="-122"/>
              </a:rPr>
              <a:t>(to-be)</a:t>
            </a:r>
            <a:endParaRPr lang="en-US" altLang="ko-KR" sz="1600" b="1" i="1" kern="0" dirty="0">
              <a:solidFill>
                <a:prstClr val="white"/>
              </a:solidFill>
              <a:latin typeface="微软雅黑" panose="020B0503020204020204" pitchFamily="34" charset="-122"/>
              <a:ea typeface="微软雅黑" panose="020B0503020204020204" pitchFamily="34" charset="-122"/>
            </a:endParaRPr>
          </a:p>
          <a:p>
            <a:pPr algn="ctr"/>
            <a:r>
              <a:rPr lang="en-US" altLang="ko-KR" sz="800" b="1" kern="0" dirty="0">
                <a:solidFill>
                  <a:prstClr val="white"/>
                </a:solidFill>
                <a:latin typeface="微软雅黑" panose="020B0503020204020204" pitchFamily="34" charset="-122"/>
                <a:ea typeface="微软雅黑" panose="020B0503020204020204" pitchFamily="34" charset="-122"/>
              </a:rPr>
              <a:t>Master Data Management </a:t>
            </a:r>
          </a:p>
        </p:txBody>
      </p:sp>
      <p:sp>
        <p:nvSpPr>
          <p:cNvPr id="114" name="직사각형 113">
            <a:extLst>
              <a:ext uri="{FF2B5EF4-FFF2-40B4-BE49-F238E27FC236}">
                <a16:creationId xmlns:a16="http://schemas.microsoft.com/office/drawing/2014/main" id="{ED28D637-DE6E-7544-BF4C-602E635166BD}"/>
              </a:ext>
            </a:extLst>
          </p:cNvPr>
          <p:cNvSpPr/>
          <p:nvPr/>
        </p:nvSpPr>
        <p:spPr>
          <a:xfrm>
            <a:off x="3708090" y="879259"/>
            <a:ext cx="1531214" cy="599207"/>
          </a:xfrm>
          <a:prstGeom prst="rect">
            <a:avLst/>
          </a:prstGeom>
          <a:solidFill>
            <a:schemeClr val="accent2"/>
          </a:solidFill>
          <a:ln w="12700" cap="flat" cmpd="sng" algn="ctr">
            <a:noFill/>
            <a:prstDash val="solid"/>
            <a:miter lim="800000"/>
          </a:ln>
          <a:effectLst/>
        </p:spPr>
        <p:txBody>
          <a:bodyPr rtlCol="0" anchor="ctr"/>
          <a:lstStyle/>
          <a:p>
            <a:pPr algn="ctr" latinLnBrk="1"/>
            <a:r>
              <a:rPr lang="en-US" altLang="ko-KR" sz="1600" b="1" kern="0" dirty="0">
                <a:solidFill>
                  <a:prstClr val="white"/>
                </a:solidFill>
                <a:latin typeface="微软雅黑" panose="020B0503020204020204" pitchFamily="34" charset="-122"/>
                <a:ea typeface="微软雅黑" panose="020B0503020204020204" pitchFamily="34" charset="-122"/>
              </a:rPr>
              <a:t>BI</a:t>
            </a:r>
            <a:r>
              <a:rPr lang="en-US" altLang="ko-KR" sz="1200" b="1" i="1" kern="0" dirty="0">
                <a:solidFill>
                  <a:prstClr val="white"/>
                </a:solidFill>
                <a:latin typeface="微软雅黑" panose="020B0503020204020204" pitchFamily="34" charset="-122"/>
                <a:ea typeface="微软雅黑" panose="020B0503020204020204" pitchFamily="34" charset="-122"/>
              </a:rPr>
              <a:t>(to-be)</a:t>
            </a:r>
            <a:endParaRPr lang="en-US" altLang="ko-KR" sz="1600" b="1" i="1" kern="0" dirty="0">
              <a:solidFill>
                <a:prstClr val="white"/>
              </a:solidFill>
              <a:latin typeface="微软雅黑" panose="020B0503020204020204" pitchFamily="34" charset="-122"/>
              <a:ea typeface="微软雅黑" panose="020B0503020204020204" pitchFamily="34" charset="-122"/>
            </a:endParaRPr>
          </a:p>
          <a:p>
            <a:pPr algn="ctr"/>
            <a:r>
              <a:rPr lang="en-US" altLang="ko-KR" sz="800" b="1" kern="0" dirty="0">
                <a:solidFill>
                  <a:prstClr val="white"/>
                </a:solidFill>
                <a:latin typeface="微软雅黑" panose="020B0503020204020204" pitchFamily="34" charset="-122"/>
                <a:ea typeface="微软雅黑" panose="020B0503020204020204" pitchFamily="34" charset="-122"/>
              </a:rPr>
              <a:t>Business Intelligence</a:t>
            </a:r>
          </a:p>
        </p:txBody>
      </p:sp>
      <p:sp>
        <p:nvSpPr>
          <p:cNvPr id="115" name="타원 114">
            <a:extLst>
              <a:ext uri="{FF2B5EF4-FFF2-40B4-BE49-F238E27FC236}">
                <a16:creationId xmlns:a16="http://schemas.microsoft.com/office/drawing/2014/main" id="{EF105546-A1D4-9A4C-84BA-4A69762397D0}"/>
              </a:ext>
            </a:extLst>
          </p:cNvPr>
          <p:cNvSpPr/>
          <p:nvPr/>
        </p:nvSpPr>
        <p:spPr>
          <a:xfrm>
            <a:off x="7101554" y="3860493"/>
            <a:ext cx="197856" cy="187111"/>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a typeface="微软雅黑" panose="020B0503020204020204" pitchFamily="34" charset="-122"/>
            </a:endParaRPr>
          </a:p>
        </p:txBody>
      </p:sp>
      <p:cxnSp>
        <p:nvCxnSpPr>
          <p:cNvPr id="116" name="연결선: 꺾임 37">
            <a:extLst>
              <a:ext uri="{FF2B5EF4-FFF2-40B4-BE49-F238E27FC236}">
                <a16:creationId xmlns:a16="http://schemas.microsoft.com/office/drawing/2014/main" id="{98138B68-D8FB-614F-A4D2-2E40EEFC4620}"/>
              </a:ext>
            </a:extLst>
          </p:cNvPr>
          <p:cNvCxnSpPr>
            <a:cxnSpLocks/>
            <a:stCxn id="156" idx="2"/>
            <a:endCxn id="151" idx="2"/>
          </p:cNvCxnSpPr>
          <p:nvPr/>
        </p:nvCxnSpPr>
        <p:spPr>
          <a:xfrm rot="10800000" flipH="1">
            <a:off x="5991474" y="4400023"/>
            <a:ext cx="804" cy="786625"/>
          </a:xfrm>
          <a:prstGeom prst="bentConnector3">
            <a:avLst>
              <a:gd name="adj1" fmla="val -28432836"/>
            </a:avLst>
          </a:prstGeom>
          <a:noFill/>
          <a:ln w="9525" cap="flat" cmpd="sng" algn="ctr">
            <a:solidFill>
              <a:schemeClr val="bg1">
                <a:lumMod val="65000"/>
              </a:schemeClr>
            </a:solidFill>
            <a:prstDash val="solid"/>
            <a:miter lim="800000"/>
            <a:tailEnd type="triangle"/>
          </a:ln>
          <a:effectLst/>
        </p:spPr>
      </p:cxnSp>
      <p:cxnSp>
        <p:nvCxnSpPr>
          <p:cNvPr id="117" name="연결선: 꺾임 37">
            <a:extLst>
              <a:ext uri="{FF2B5EF4-FFF2-40B4-BE49-F238E27FC236}">
                <a16:creationId xmlns:a16="http://schemas.microsoft.com/office/drawing/2014/main" id="{C7CCF3BA-C1CF-C543-9A8C-C2006D1B40AD}"/>
              </a:ext>
            </a:extLst>
          </p:cNvPr>
          <p:cNvCxnSpPr>
            <a:cxnSpLocks/>
            <a:stCxn id="175" idx="4"/>
            <a:endCxn id="177" idx="0"/>
          </p:cNvCxnSpPr>
          <p:nvPr/>
        </p:nvCxnSpPr>
        <p:spPr>
          <a:xfrm rot="5400000">
            <a:off x="3141280" y="3837124"/>
            <a:ext cx="1257851" cy="318445"/>
          </a:xfrm>
          <a:prstGeom prst="bentConnector3">
            <a:avLst>
              <a:gd name="adj1" fmla="val 50000"/>
            </a:avLst>
          </a:prstGeom>
          <a:noFill/>
          <a:ln w="9525" cap="flat" cmpd="sng" algn="ctr">
            <a:solidFill>
              <a:schemeClr val="bg1">
                <a:lumMod val="65000"/>
              </a:schemeClr>
            </a:solidFill>
            <a:prstDash val="solid"/>
            <a:miter lim="800000"/>
            <a:tailEnd type="triangle"/>
          </a:ln>
          <a:effectLst/>
        </p:spPr>
      </p:cxnSp>
      <p:sp>
        <p:nvSpPr>
          <p:cNvPr id="118" name="직사각형 117">
            <a:extLst>
              <a:ext uri="{FF2B5EF4-FFF2-40B4-BE49-F238E27FC236}">
                <a16:creationId xmlns:a16="http://schemas.microsoft.com/office/drawing/2014/main" id="{C9B5AE8D-B741-8640-B8D0-2AF73986A13E}"/>
              </a:ext>
            </a:extLst>
          </p:cNvPr>
          <p:cNvSpPr/>
          <p:nvPr/>
        </p:nvSpPr>
        <p:spPr>
          <a:xfrm>
            <a:off x="2211349" y="1943587"/>
            <a:ext cx="1535677" cy="599207"/>
          </a:xfrm>
          <a:prstGeom prst="rect">
            <a:avLst/>
          </a:prstGeom>
          <a:solidFill>
            <a:schemeClr val="accent2"/>
          </a:solidFill>
          <a:ln w="12700" cap="flat" cmpd="sng" algn="ctr">
            <a:noFill/>
            <a:prstDash val="solid"/>
            <a:miter lim="800000"/>
          </a:ln>
          <a:effectLst/>
        </p:spPr>
        <p:txBody>
          <a:bodyPr rtlCol="0" anchor="ctr"/>
          <a:lstStyle/>
          <a:p>
            <a:pPr algn="ctr" eaLnBrk="1" fontAlgn="auto" latinLnBrk="1" hangingPunct="1">
              <a:spcBef>
                <a:spcPts val="0"/>
              </a:spcBef>
              <a:spcAft>
                <a:spcPts val="0"/>
              </a:spcAft>
            </a:pPr>
            <a:r>
              <a:rPr lang="en-US" altLang="ko-KR" sz="1600" b="1" kern="0" dirty="0">
                <a:solidFill>
                  <a:prstClr val="white"/>
                </a:solidFill>
                <a:latin typeface="微软雅黑" panose="020B0503020204020204" pitchFamily="34" charset="-122"/>
                <a:ea typeface="微软雅黑" panose="020B0503020204020204" pitchFamily="34" charset="-122"/>
              </a:rPr>
              <a:t>SRM</a:t>
            </a:r>
          </a:p>
          <a:p>
            <a:pPr algn="ctr"/>
            <a:r>
              <a:rPr lang="en-US" altLang="ko-KR" sz="800" b="1" kern="0" dirty="0">
                <a:solidFill>
                  <a:prstClr val="white"/>
                </a:solidFill>
                <a:latin typeface="微软雅黑" panose="020B0503020204020204" pitchFamily="34" charset="-122"/>
                <a:ea typeface="微软雅黑" panose="020B0503020204020204" pitchFamily="34" charset="-122"/>
              </a:rPr>
              <a:t>Supplier Relationship Management</a:t>
            </a:r>
          </a:p>
        </p:txBody>
      </p:sp>
      <p:sp>
        <p:nvSpPr>
          <p:cNvPr id="119" name="직사각형 118">
            <a:extLst>
              <a:ext uri="{FF2B5EF4-FFF2-40B4-BE49-F238E27FC236}">
                <a16:creationId xmlns:a16="http://schemas.microsoft.com/office/drawing/2014/main" id="{990B8A32-093B-1A46-81CC-449B5456CE61}"/>
              </a:ext>
            </a:extLst>
          </p:cNvPr>
          <p:cNvSpPr/>
          <p:nvPr/>
        </p:nvSpPr>
        <p:spPr>
          <a:xfrm>
            <a:off x="1746685" y="3311739"/>
            <a:ext cx="1507499" cy="613142"/>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eaLnBrk="1" fontAlgn="auto" latinLnBrk="1" hangingPunct="1">
              <a:spcBef>
                <a:spcPts val="0"/>
              </a:spcBef>
              <a:spcAft>
                <a:spcPts val="0"/>
              </a:spcAft>
              <a:defRPr/>
            </a:pPr>
            <a:r>
              <a:rPr lang="en-US" altLang="ko-KR" sz="1600" b="1" kern="0" dirty="0">
                <a:solidFill>
                  <a:prstClr val="white"/>
                </a:solidFill>
                <a:latin typeface="微软雅黑" panose="020B0503020204020204" pitchFamily="34" charset="-122"/>
                <a:ea typeface="微软雅黑" panose="020B0503020204020204" pitchFamily="34" charset="-122"/>
              </a:rPr>
              <a:t>SUPPLIER</a:t>
            </a:r>
          </a:p>
        </p:txBody>
      </p:sp>
      <p:sp>
        <p:nvSpPr>
          <p:cNvPr id="120" name="타원 119">
            <a:extLst>
              <a:ext uri="{FF2B5EF4-FFF2-40B4-BE49-F238E27FC236}">
                <a16:creationId xmlns:a16="http://schemas.microsoft.com/office/drawing/2014/main" id="{B8ABA0B4-8EE6-0F45-A35B-0D9A3A0F5ADA}"/>
              </a:ext>
            </a:extLst>
          </p:cNvPr>
          <p:cNvSpPr/>
          <p:nvPr/>
        </p:nvSpPr>
        <p:spPr>
          <a:xfrm>
            <a:off x="7127185" y="2463969"/>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21" name="타원 120">
            <a:extLst>
              <a:ext uri="{FF2B5EF4-FFF2-40B4-BE49-F238E27FC236}">
                <a16:creationId xmlns:a16="http://schemas.microsoft.com/office/drawing/2014/main" id="{D9DA6987-B2C7-F549-BE74-2FB77E7E48A5}"/>
              </a:ext>
            </a:extLst>
          </p:cNvPr>
          <p:cNvSpPr/>
          <p:nvPr/>
        </p:nvSpPr>
        <p:spPr>
          <a:xfrm>
            <a:off x="7352007" y="2463969"/>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22" name="타원 121">
            <a:extLst>
              <a:ext uri="{FF2B5EF4-FFF2-40B4-BE49-F238E27FC236}">
                <a16:creationId xmlns:a16="http://schemas.microsoft.com/office/drawing/2014/main" id="{B0ACA453-9CC9-A042-B375-6A999B1CF2E9}"/>
              </a:ext>
            </a:extLst>
          </p:cNvPr>
          <p:cNvSpPr/>
          <p:nvPr/>
        </p:nvSpPr>
        <p:spPr>
          <a:xfrm>
            <a:off x="6002889" y="1989998"/>
            <a:ext cx="197856" cy="1871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a typeface="微软雅黑" panose="020B0503020204020204" pitchFamily="34" charset="-122"/>
            </a:endParaRPr>
          </a:p>
        </p:txBody>
      </p:sp>
      <p:sp>
        <p:nvSpPr>
          <p:cNvPr id="123" name="타원 122">
            <a:extLst>
              <a:ext uri="{FF2B5EF4-FFF2-40B4-BE49-F238E27FC236}">
                <a16:creationId xmlns:a16="http://schemas.microsoft.com/office/drawing/2014/main" id="{D1AEA11B-B7EA-564B-9619-4C8D4F9B11C7}"/>
              </a:ext>
            </a:extLst>
          </p:cNvPr>
          <p:cNvSpPr/>
          <p:nvPr/>
        </p:nvSpPr>
        <p:spPr>
          <a:xfrm>
            <a:off x="6006341" y="2404548"/>
            <a:ext cx="197856" cy="1871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a typeface="微软雅黑" panose="020B0503020204020204" pitchFamily="34" charset="-122"/>
            </a:endParaRPr>
          </a:p>
        </p:txBody>
      </p:sp>
      <p:sp>
        <p:nvSpPr>
          <p:cNvPr id="124" name="타원 123">
            <a:extLst>
              <a:ext uri="{FF2B5EF4-FFF2-40B4-BE49-F238E27FC236}">
                <a16:creationId xmlns:a16="http://schemas.microsoft.com/office/drawing/2014/main" id="{48C85848-AC07-864E-8CAF-9E9298285528}"/>
              </a:ext>
            </a:extLst>
          </p:cNvPr>
          <p:cNvSpPr/>
          <p:nvPr/>
        </p:nvSpPr>
        <p:spPr>
          <a:xfrm>
            <a:off x="7930385" y="1235776"/>
            <a:ext cx="197856" cy="1871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a typeface="微软雅黑" panose="020B0503020204020204" pitchFamily="34" charset="-122"/>
            </a:endParaRPr>
          </a:p>
        </p:txBody>
      </p:sp>
      <p:sp>
        <p:nvSpPr>
          <p:cNvPr id="125" name="타원 124">
            <a:extLst>
              <a:ext uri="{FF2B5EF4-FFF2-40B4-BE49-F238E27FC236}">
                <a16:creationId xmlns:a16="http://schemas.microsoft.com/office/drawing/2014/main" id="{61A6A886-2E6D-D444-9E92-3ED59F6E5534}"/>
              </a:ext>
            </a:extLst>
          </p:cNvPr>
          <p:cNvSpPr/>
          <p:nvPr/>
        </p:nvSpPr>
        <p:spPr>
          <a:xfrm>
            <a:off x="6543289" y="1982198"/>
            <a:ext cx="197856" cy="1871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a typeface="微软雅黑" panose="020B0503020204020204" pitchFamily="34" charset="-122"/>
            </a:endParaRPr>
          </a:p>
        </p:txBody>
      </p:sp>
      <p:sp>
        <p:nvSpPr>
          <p:cNvPr id="126" name="타원 125">
            <a:extLst>
              <a:ext uri="{FF2B5EF4-FFF2-40B4-BE49-F238E27FC236}">
                <a16:creationId xmlns:a16="http://schemas.microsoft.com/office/drawing/2014/main" id="{92DB1985-5615-6049-BA51-5080DED36C31}"/>
              </a:ext>
            </a:extLst>
          </p:cNvPr>
          <p:cNvSpPr/>
          <p:nvPr/>
        </p:nvSpPr>
        <p:spPr>
          <a:xfrm>
            <a:off x="6849489" y="1982198"/>
            <a:ext cx="197856" cy="1871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a typeface="微软雅黑" panose="020B0503020204020204" pitchFamily="34" charset="-122"/>
            </a:endParaRPr>
          </a:p>
        </p:txBody>
      </p:sp>
      <p:sp>
        <p:nvSpPr>
          <p:cNvPr id="127" name="타원 126">
            <a:extLst>
              <a:ext uri="{FF2B5EF4-FFF2-40B4-BE49-F238E27FC236}">
                <a16:creationId xmlns:a16="http://schemas.microsoft.com/office/drawing/2014/main" id="{57891491-841D-5646-AC1D-702AA1A6433C}"/>
              </a:ext>
            </a:extLst>
          </p:cNvPr>
          <p:cNvSpPr/>
          <p:nvPr/>
        </p:nvSpPr>
        <p:spPr>
          <a:xfrm>
            <a:off x="3694245" y="2778657"/>
            <a:ext cx="197856" cy="1871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a typeface="微软雅黑" panose="020B0503020204020204" pitchFamily="34" charset="-122"/>
            </a:endParaRPr>
          </a:p>
        </p:txBody>
      </p:sp>
      <p:sp>
        <p:nvSpPr>
          <p:cNvPr id="128" name="타원 127">
            <a:extLst>
              <a:ext uri="{FF2B5EF4-FFF2-40B4-BE49-F238E27FC236}">
                <a16:creationId xmlns:a16="http://schemas.microsoft.com/office/drawing/2014/main" id="{E0371057-338A-A042-9F81-1E3792743091}"/>
              </a:ext>
            </a:extLst>
          </p:cNvPr>
          <p:cNvSpPr/>
          <p:nvPr/>
        </p:nvSpPr>
        <p:spPr>
          <a:xfrm>
            <a:off x="1814024" y="3311739"/>
            <a:ext cx="197856" cy="1871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a typeface="微软雅黑" panose="020B0503020204020204" pitchFamily="34" charset="-122"/>
            </a:endParaRPr>
          </a:p>
        </p:txBody>
      </p:sp>
      <p:sp>
        <p:nvSpPr>
          <p:cNvPr id="129" name="타원 128">
            <a:extLst>
              <a:ext uri="{FF2B5EF4-FFF2-40B4-BE49-F238E27FC236}">
                <a16:creationId xmlns:a16="http://schemas.microsoft.com/office/drawing/2014/main" id="{3C448056-F53B-8D40-AB55-16B1D8C72AC3}"/>
              </a:ext>
            </a:extLst>
          </p:cNvPr>
          <p:cNvSpPr/>
          <p:nvPr/>
        </p:nvSpPr>
        <p:spPr>
          <a:xfrm>
            <a:off x="7374931" y="1994421"/>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30" name="타원 129">
            <a:extLst>
              <a:ext uri="{FF2B5EF4-FFF2-40B4-BE49-F238E27FC236}">
                <a16:creationId xmlns:a16="http://schemas.microsoft.com/office/drawing/2014/main" id="{96B026C9-9510-E34F-AA97-112B2E24F816}"/>
              </a:ext>
            </a:extLst>
          </p:cNvPr>
          <p:cNvSpPr/>
          <p:nvPr/>
        </p:nvSpPr>
        <p:spPr>
          <a:xfrm>
            <a:off x="9476838" y="5249047"/>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31" name="타원 130">
            <a:extLst>
              <a:ext uri="{FF2B5EF4-FFF2-40B4-BE49-F238E27FC236}">
                <a16:creationId xmlns:a16="http://schemas.microsoft.com/office/drawing/2014/main" id="{40BE8580-73BC-CA41-B9D3-05D125ECDE2E}"/>
              </a:ext>
            </a:extLst>
          </p:cNvPr>
          <p:cNvSpPr/>
          <p:nvPr/>
        </p:nvSpPr>
        <p:spPr>
          <a:xfrm>
            <a:off x="9476838" y="4876434"/>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32" name="타원 131">
            <a:extLst>
              <a:ext uri="{FF2B5EF4-FFF2-40B4-BE49-F238E27FC236}">
                <a16:creationId xmlns:a16="http://schemas.microsoft.com/office/drawing/2014/main" id="{5E49C2FD-FDBF-D74D-BA1B-911A844E05EE}"/>
              </a:ext>
            </a:extLst>
          </p:cNvPr>
          <p:cNvSpPr/>
          <p:nvPr/>
        </p:nvSpPr>
        <p:spPr>
          <a:xfrm>
            <a:off x="6410990" y="2463969"/>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33" name="타원 132">
            <a:extLst>
              <a:ext uri="{FF2B5EF4-FFF2-40B4-BE49-F238E27FC236}">
                <a16:creationId xmlns:a16="http://schemas.microsoft.com/office/drawing/2014/main" id="{0662419C-4E58-4A46-8C05-FDCB4FB7F2D5}"/>
              </a:ext>
            </a:extLst>
          </p:cNvPr>
          <p:cNvSpPr/>
          <p:nvPr/>
        </p:nvSpPr>
        <p:spPr>
          <a:xfrm>
            <a:off x="6693726" y="2463969"/>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34" name="타원 133">
            <a:extLst>
              <a:ext uri="{FF2B5EF4-FFF2-40B4-BE49-F238E27FC236}">
                <a16:creationId xmlns:a16="http://schemas.microsoft.com/office/drawing/2014/main" id="{5A254070-2327-5F40-ADD6-5B4112CFC8E5}"/>
              </a:ext>
            </a:extLst>
          </p:cNvPr>
          <p:cNvSpPr/>
          <p:nvPr/>
        </p:nvSpPr>
        <p:spPr>
          <a:xfrm>
            <a:off x="6415903" y="3859311"/>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35" name="타원 134">
            <a:extLst>
              <a:ext uri="{FF2B5EF4-FFF2-40B4-BE49-F238E27FC236}">
                <a16:creationId xmlns:a16="http://schemas.microsoft.com/office/drawing/2014/main" id="{A288DF30-04AB-904F-953A-483EB21185BB}"/>
              </a:ext>
            </a:extLst>
          </p:cNvPr>
          <p:cNvSpPr/>
          <p:nvPr/>
        </p:nvSpPr>
        <p:spPr>
          <a:xfrm>
            <a:off x="6698639" y="3859311"/>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36" name="타원 135">
            <a:extLst>
              <a:ext uri="{FF2B5EF4-FFF2-40B4-BE49-F238E27FC236}">
                <a16:creationId xmlns:a16="http://schemas.microsoft.com/office/drawing/2014/main" id="{9D0ED90A-E8D1-F044-A250-9672377E9A4E}"/>
              </a:ext>
            </a:extLst>
          </p:cNvPr>
          <p:cNvSpPr/>
          <p:nvPr/>
        </p:nvSpPr>
        <p:spPr>
          <a:xfrm>
            <a:off x="6194583" y="4336177"/>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37" name="타원 136">
            <a:extLst>
              <a:ext uri="{FF2B5EF4-FFF2-40B4-BE49-F238E27FC236}">
                <a16:creationId xmlns:a16="http://schemas.microsoft.com/office/drawing/2014/main" id="{04FFBA05-66A3-C143-A050-966FBA9384C3}"/>
              </a:ext>
            </a:extLst>
          </p:cNvPr>
          <p:cNvSpPr/>
          <p:nvPr/>
        </p:nvSpPr>
        <p:spPr>
          <a:xfrm>
            <a:off x="6629842" y="4336177"/>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38" name="타원 137">
            <a:extLst>
              <a:ext uri="{FF2B5EF4-FFF2-40B4-BE49-F238E27FC236}">
                <a16:creationId xmlns:a16="http://schemas.microsoft.com/office/drawing/2014/main" id="{99C20107-5F7B-7449-90C0-AC6C203CB8B7}"/>
              </a:ext>
            </a:extLst>
          </p:cNvPr>
          <p:cNvSpPr/>
          <p:nvPr/>
        </p:nvSpPr>
        <p:spPr>
          <a:xfrm>
            <a:off x="6197793" y="5116443"/>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39" name="타원 138">
            <a:extLst>
              <a:ext uri="{FF2B5EF4-FFF2-40B4-BE49-F238E27FC236}">
                <a16:creationId xmlns:a16="http://schemas.microsoft.com/office/drawing/2014/main" id="{09786A49-9297-7046-96D2-1C465038FC2E}"/>
              </a:ext>
            </a:extLst>
          </p:cNvPr>
          <p:cNvSpPr/>
          <p:nvPr/>
        </p:nvSpPr>
        <p:spPr>
          <a:xfrm>
            <a:off x="6633052" y="5116443"/>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cxnSp>
        <p:nvCxnSpPr>
          <p:cNvPr id="140" name="직선 화살표 연결선 139">
            <a:extLst>
              <a:ext uri="{FF2B5EF4-FFF2-40B4-BE49-F238E27FC236}">
                <a16:creationId xmlns:a16="http://schemas.microsoft.com/office/drawing/2014/main" id="{262BD402-2FC2-7444-AEEC-F2B85BC14996}"/>
              </a:ext>
            </a:extLst>
          </p:cNvPr>
          <p:cNvCxnSpPr>
            <a:cxnSpLocks/>
            <a:stCxn id="138" idx="0"/>
            <a:endCxn id="136" idx="4"/>
          </p:cNvCxnSpPr>
          <p:nvPr/>
        </p:nvCxnSpPr>
        <p:spPr>
          <a:xfrm flipH="1" flipV="1">
            <a:off x="6263381" y="4463867"/>
            <a:ext cx="3210" cy="652576"/>
          </a:xfrm>
          <a:prstGeom prst="straightConnector1">
            <a:avLst/>
          </a:prstGeom>
          <a:noFill/>
          <a:ln w="9525" cap="flat" cmpd="sng" algn="ctr">
            <a:solidFill>
              <a:schemeClr val="bg1">
                <a:lumMod val="65000"/>
              </a:schemeClr>
            </a:solidFill>
            <a:prstDash val="solid"/>
            <a:miter lim="800000"/>
            <a:tailEnd type="triangle"/>
          </a:ln>
          <a:effectLst/>
        </p:spPr>
      </p:cxnSp>
      <p:cxnSp>
        <p:nvCxnSpPr>
          <p:cNvPr id="141" name="직선 화살표 연결선 140">
            <a:extLst>
              <a:ext uri="{FF2B5EF4-FFF2-40B4-BE49-F238E27FC236}">
                <a16:creationId xmlns:a16="http://schemas.microsoft.com/office/drawing/2014/main" id="{72023636-DD62-8042-8AAC-00D47B976E58}"/>
              </a:ext>
            </a:extLst>
          </p:cNvPr>
          <p:cNvCxnSpPr>
            <a:cxnSpLocks/>
            <a:stCxn id="137" idx="4"/>
            <a:endCxn id="139" idx="0"/>
          </p:cNvCxnSpPr>
          <p:nvPr/>
        </p:nvCxnSpPr>
        <p:spPr>
          <a:xfrm>
            <a:off x="6698640" y="4463867"/>
            <a:ext cx="3210" cy="652576"/>
          </a:xfrm>
          <a:prstGeom prst="straightConnector1">
            <a:avLst/>
          </a:prstGeom>
          <a:noFill/>
          <a:ln w="9525" cap="flat" cmpd="sng" algn="ctr">
            <a:solidFill>
              <a:schemeClr val="bg1">
                <a:lumMod val="65000"/>
              </a:schemeClr>
            </a:solidFill>
            <a:prstDash val="solid"/>
            <a:miter lim="800000"/>
            <a:tailEnd type="triangle"/>
          </a:ln>
          <a:effectLst/>
        </p:spPr>
      </p:cxnSp>
      <p:sp>
        <p:nvSpPr>
          <p:cNvPr id="142" name="TextBox 114">
            <a:extLst>
              <a:ext uri="{FF2B5EF4-FFF2-40B4-BE49-F238E27FC236}">
                <a16:creationId xmlns:a16="http://schemas.microsoft.com/office/drawing/2014/main" id="{C7224FEB-D1B7-4E4D-8B4F-F5F5A4AD1B5F}"/>
              </a:ext>
            </a:extLst>
          </p:cNvPr>
          <p:cNvSpPr txBox="1"/>
          <p:nvPr/>
        </p:nvSpPr>
        <p:spPr>
          <a:xfrm>
            <a:off x="6486658" y="4582603"/>
            <a:ext cx="466794" cy="430887"/>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工单</a:t>
            </a:r>
            <a:endParaRPr lang="en-US" altLang="ko-KR" sz="1100" b="1" kern="0" dirty="0">
              <a:solidFill>
                <a:prstClr val="black"/>
              </a:solidFill>
              <a:latin typeface="微软雅黑" panose="020B0503020204020204" pitchFamily="34" charset="-122"/>
              <a:ea typeface="微软雅黑" panose="020B0503020204020204" pitchFamily="34" charset="-122"/>
            </a:endParaRPr>
          </a:p>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信息</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143" name="TextBox 93">
            <a:extLst>
              <a:ext uri="{FF2B5EF4-FFF2-40B4-BE49-F238E27FC236}">
                <a16:creationId xmlns:a16="http://schemas.microsoft.com/office/drawing/2014/main" id="{F419FFEC-DF6B-F141-BE05-A7672B118280}"/>
              </a:ext>
            </a:extLst>
          </p:cNvPr>
          <p:cNvSpPr txBox="1"/>
          <p:nvPr/>
        </p:nvSpPr>
        <p:spPr>
          <a:xfrm>
            <a:off x="6039233" y="4585321"/>
            <a:ext cx="468374" cy="430887"/>
          </a:xfrm>
          <a:prstGeom prst="rect">
            <a:avLst/>
          </a:prstGeom>
          <a:solidFill>
            <a:schemeClr val="bg1"/>
          </a:solidFill>
        </p:spPr>
        <p:txBody>
          <a:bodyPr wrap="square" rtlCol="0">
            <a:spAutoFit/>
          </a:bodyPr>
          <a:lstStyle/>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生产</a:t>
            </a:r>
            <a:endParaRPr lang="en-US" altLang="ko-KR" sz="1100" b="1" kern="0" dirty="0">
              <a:solidFill>
                <a:prstClr val="black"/>
              </a:solidFill>
              <a:latin typeface="微软雅黑" panose="020B0503020204020204" pitchFamily="34" charset="-122"/>
              <a:ea typeface="微软雅黑" panose="020B0503020204020204" pitchFamily="34" charset="-122"/>
            </a:endParaRPr>
          </a:p>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实绩</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144" name="타원 143">
            <a:extLst>
              <a:ext uri="{FF2B5EF4-FFF2-40B4-BE49-F238E27FC236}">
                <a16:creationId xmlns:a16="http://schemas.microsoft.com/office/drawing/2014/main" id="{35194DF0-FB52-DA49-B71E-2E125344B0CA}"/>
              </a:ext>
            </a:extLst>
          </p:cNvPr>
          <p:cNvSpPr/>
          <p:nvPr/>
        </p:nvSpPr>
        <p:spPr>
          <a:xfrm>
            <a:off x="7122564" y="4336177"/>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45" name="타원 144">
            <a:extLst>
              <a:ext uri="{FF2B5EF4-FFF2-40B4-BE49-F238E27FC236}">
                <a16:creationId xmlns:a16="http://schemas.microsoft.com/office/drawing/2014/main" id="{BA885246-656C-BA4D-8FFB-0AADA033548A}"/>
              </a:ext>
            </a:extLst>
          </p:cNvPr>
          <p:cNvSpPr/>
          <p:nvPr/>
        </p:nvSpPr>
        <p:spPr>
          <a:xfrm>
            <a:off x="7125774" y="5116443"/>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cxnSp>
        <p:nvCxnSpPr>
          <p:cNvPr id="146" name="직선 화살표 연결선 145">
            <a:extLst>
              <a:ext uri="{FF2B5EF4-FFF2-40B4-BE49-F238E27FC236}">
                <a16:creationId xmlns:a16="http://schemas.microsoft.com/office/drawing/2014/main" id="{515B53CA-AD6F-8F44-9F4E-5EA0E4170CC5}"/>
              </a:ext>
            </a:extLst>
          </p:cNvPr>
          <p:cNvCxnSpPr>
            <a:cxnSpLocks/>
            <a:stCxn id="144" idx="4"/>
            <a:endCxn id="145" idx="0"/>
          </p:cNvCxnSpPr>
          <p:nvPr/>
        </p:nvCxnSpPr>
        <p:spPr>
          <a:xfrm>
            <a:off x="7191362" y="4463867"/>
            <a:ext cx="3210" cy="652576"/>
          </a:xfrm>
          <a:prstGeom prst="straightConnector1">
            <a:avLst/>
          </a:prstGeom>
          <a:noFill/>
          <a:ln w="9525" cap="flat" cmpd="sng" algn="ctr">
            <a:solidFill>
              <a:schemeClr val="bg1">
                <a:lumMod val="65000"/>
              </a:schemeClr>
            </a:solidFill>
            <a:prstDash val="solid"/>
            <a:miter lim="800000"/>
            <a:tailEnd type="triangle"/>
          </a:ln>
          <a:effectLst/>
        </p:spPr>
      </p:cxnSp>
      <p:sp>
        <p:nvSpPr>
          <p:cNvPr id="147" name="TextBox 87">
            <a:extLst>
              <a:ext uri="{FF2B5EF4-FFF2-40B4-BE49-F238E27FC236}">
                <a16:creationId xmlns:a16="http://schemas.microsoft.com/office/drawing/2014/main" id="{6F5E2DD8-67E3-3349-AC6C-FBF706395290}"/>
              </a:ext>
            </a:extLst>
          </p:cNvPr>
          <p:cNvSpPr txBox="1"/>
          <p:nvPr/>
        </p:nvSpPr>
        <p:spPr>
          <a:xfrm>
            <a:off x="6912618" y="4635173"/>
            <a:ext cx="654346"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en-US" altLang="ko-KR" sz="1100" b="1" kern="0" dirty="0">
                <a:latin typeface="微软雅黑" panose="020B0503020204020204" pitchFamily="34" charset="-122"/>
                <a:ea typeface="微软雅黑" panose="020B0503020204020204" pitchFamily="34" charset="-122"/>
              </a:rPr>
              <a:t>Recipe</a:t>
            </a:r>
            <a:endParaRPr lang="ko-KR" altLang="en-US" sz="1100" b="1" kern="0" dirty="0">
              <a:latin typeface="微软雅黑" panose="020B0503020204020204" pitchFamily="34" charset="-122"/>
              <a:ea typeface="微软雅黑" panose="020B0503020204020204" pitchFamily="34" charset="-122"/>
            </a:endParaRPr>
          </a:p>
        </p:txBody>
      </p:sp>
      <p:sp>
        <p:nvSpPr>
          <p:cNvPr id="148" name="타원 147">
            <a:extLst>
              <a:ext uri="{FF2B5EF4-FFF2-40B4-BE49-F238E27FC236}">
                <a16:creationId xmlns:a16="http://schemas.microsoft.com/office/drawing/2014/main" id="{FDAFA015-FA7F-9D4E-BE68-F4E3EBD01778}"/>
              </a:ext>
            </a:extLst>
          </p:cNvPr>
          <p:cNvSpPr/>
          <p:nvPr/>
        </p:nvSpPr>
        <p:spPr>
          <a:xfrm>
            <a:off x="9864357" y="2135497"/>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49" name="TextBox 87">
            <a:extLst>
              <a:ext uri="{FF2B5EF4-FFF2-40B4-BE49-F238E27FC236}">
                <a16:creationId xmlns:a16="http://schemas.microsoft.com/office/drawing/2014/main" id="{0831A2AA-1C49-A248-AF05-8A11D4C19A01}"/>
              </a:ext>
            </a:extLst>
          </p:cNvPr>
          <p:cNvSpPr txBox="1"/>
          <p:nvPr/>
        </p:nvSpPr>
        <p:spPr>
          <a:xfrm>
            <a:off x="8124224" y="4008209"/>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err="1">
                <a:latin typeface="微软雅黑" panose="020B0503020204020204" pitchFamily="34" charset="-122"/>
                <a:ea typeface="微软雅黑" panose="020B0503020204020204" pitchFamily="34" charset="-122"/>
              </a:rPr>
              <a:t>异常控制</a:t>
            </a:r>
            <a:endParaRPr lang="ko-KR" altLang="en-US" sz="1100" b="1" kern="0" dirty="0">
              <a:latin typeface="微软雅黑" panose="020B0503020204020204" pitchFamily="34" charset="-122"/>
              <a:ea typeface="微软雅黑" panose="020B0503020204020204" pitchFamily="34" charset="-122"/>
            </a:endParaRPr>
          </a:p>
        </p:txBody>
      </p:sp>
      <p:sp>
        <p:nvSpPr>
          <p:cNvPr id="150" name="TextBox 87">
            <a:extLst>
              <a:ext uri="{FF2B5EF4-FFF2-40B4-BE49-F238E27FC236}">
                <a16:creationId xmlns:a16="http://schemas.microsoft.com/office/drawing/2014/main" id="{27685C38-4936-8242-840D-CD3E033FB86A}"/>
              </a:ext>
            </a:extLst>
          </p:cNvPr>
          <p:cNvSpPr txBox="1"/>
          <p:nvPr/>
        </p:nvSpPr>
        <p:spPr>
          <a:xfrm>
            <a:off x="7688440" y="4400923"/>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a:latin typeface="微软雅黑" panose="020B0503020204020204" pitchFamily="34" charset="-122"/>
                <a:ea typeface="微软雅黑" panose="020B0503020204020204" pitchFamily="34" charset="-122"/>
              </a:rPr>
              <a:t>品质结果</a:t>
            </a:r>
          </a:p>
        </p:txBody>
      </p:sp>
      <p:sp>
        <p:nvSpPr>
          <p:cNvPr id="151" name="타원 150">
            <a:extLst>
              <a:ext uri="{FF2B5EF4-FFF2-40B4-BE49-F238E27FC236}">
                <a16:creationId xmlns:a16="http://schemas.microsoft.com/office/drawing/2014/main" id="{C71381F0-0749-924B-B628-B899FDAFF660}"/>
              </a:ext>
            </a:extLst>
          </p:cNvPr>
          <p:cNvSpPr/>
          <p:nvPr/>
        </p:nvSpPr>
        <p:spPr>
          <a:xfrm>
            <a:off x="5992278" y="4336177"/>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52" name="타원 151">
            <a:extLst>
              <a:ext uri="{FF2B5EF4-FFF2-40B4-BE49-F238E27FC236}">
                <a16:creationId xmlns:a16="http://schemas.microsoft.com/office/drawing/2014/main" id="{C9AA23EB-463C-C247-B67A-EEA9C0F9D754}"/>
              </a:ext>
            </a:extLst>
          </p:cNvPr>
          <p:cNvSpPr/>
          <p:nvPr/>
        </p:nvSpPr>
        <p:spPr>
          <a:xfrm>
            <a:off x="6050387" y="3859311"/>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cxnSp>
        <p:nvCxnSpPr>
          <p:cNvPr id="153" name="연결선: 꺾임 37">
            <a:extLst>
              <a:ext uri="{FF2B5EF4-FFF2-40B4-BE49-F238E27FC236}">
                <a16:creationId xmlns:a16="http://schemas.microsoft.com/office/drawing/2014/main" id="{5C7F7BAF-EC08-8241-BA15-9B79D56B84CF}"/>
              </a:ext>
            </a:extLst>
          </p:cNvPr>
          <p:cNvCxnSpPr>
            <a:cxnSpLocks/>
            <a:stCxn id="154" idx="4"/>
            <a:endCxn id="152" idx="0"/>
          </p:cNvCxnSpPr>
          <p:nvPr/>
        </p:nvCxnSpPr>
        <p:spPr>
          <a:xfrm rot="16200000" flipH="1">
            <a:off x="5363607" y="3103733"/>
            <a:ext cx="491890" cy="1019266"/>
          </a:xfrm>
          <a:prstGeom prst="bentConnector3">
            <a:avLst>
              <a:gd name="adj1" fmla="val 50000"/>
            </a:avLst>
          </a:prstGeom>
          <a:noFill/>
          <a:ln w="9525" cap="flat" cmpd="sng" algn="ctr">
            <a:solidFill>
              <a:schemeClr val="bg1">
                <a:lumMod val="65000"/>
              </a:schemeClr>
            </a:solidFill>
            <a:prstDash val="solid"/>
            <a:miter lim="800000"/>
            <a:tailEnd type="triangle"/>
          </a:ln>
          <a:effectLst/>
        </p:spPr>
      </p:cxnSp>
      <p:sp>
        <p:nvSpPr>
          <p:cNvPr id="154" name="타원 153">
            <a:extLst>
              <a:ext uri="{FF2B5EF4-FFF2-40B4-BE49-F238E27FC236}">
                <a16:creationId xmlns:a16="http://schemas.microsoft.com/office/drawing/2014/main" id="{85FCC8DC-487A-9E4F-ABA5-BFF9FBF17B22}"/>
              </a:ext>
            </a:extLst>
          </p:cNvPr>
          <p:cNvSpPr/>
          <p:nvPr/>
        </p:nvSpPr>
        <p:spPr>
          <a:xfrm>
            <a:off x="5031121" y="3239731"/>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55" name="TextBox 94">
            <a:extLst>
              <a:ext uri="{FF2B5EF4-FFF2-40B4-BE49-F238E27FC236}">
                <a16:creationId xmlns:a16="http://schemas.microsoft.com/office/drawing/2014/main" id="{4B3E79C4-7745-D445-8BA6-DA634ACF0B4D}"/>
              </a:ext>
            </a:extLst>
          </p:cNvPr>
          <p:cNvSpPr txBox="1"/>
          <p:nvPr/>
        </p:nvSpPr>
        <p:spPr>
          <a:xfrm>
            <a:off x="5242710" y="3499336"/>
            <a:ext cx="748923"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投入物料</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156" name="타원 155">
            <a:extLst>
              <a:ext uri="{FF2B5EF4-FFF2-40B4-BE49-F238E27FC236}">
                <a16:creationId xmlns:a16="http://schemas.microsoft.com/office/drawing/2014/main" id="{B6DD9DA6-D9D0-6C44-B45C-FC46E7D0A815}"/>
              </a:ext>
            </a:extLst>
          </p:cNvPr>
          <p:cNvSpPr/>
          <p:nvPr/>
        </p:nvSpPr>
        <p:spPr>
          <a:xfrm>
            <a:off x="5991474" y="5122802"/>
            <a:ext cx="137595" cy="127690"/>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57" name="TextBox 87">
            <a:extLst>
              <a:ext uri="{FF2B5EF4-FFF2-40B4-BE49-F238E27FC236}">
                <a16:creationId xmlns:a16="http://schemas.microsoft.com/office/drawing/2014/main" id="{791845F8-BF95-AA4E-B8DA-844C0AD28700}"/>
              </a:ext>
            </a:extLst>
          </p:cNvPr>
          <p:cNvSpPr txBox="1"/>
          <p:nvPr/>
        </p:nvSpPr>
        <p:spPr>
          <a:xfrm>
            <a:off x="5530777" y="4561981"/>
            <a:ext cx="466794" cy="430887"/>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err="1">
                <a:latin typeface="微软雅黑" panose="020B0503020204020204" pitchFamily="34" charset="-122"/>
                <a:ea typeface="微软雅黑" panose="020B0503020204020204" pitchFamily="34" charset="-122"/>
              </a:rPr>
              <a:t>设备</a:t>
            </a:r>
            <a:endParaRPr lang="en-US" altLang="ko-KR" sz="1100" b="1" kern="0" dirty="0">
              <a:latin typeface="微软雅黑" panose="020B0503020204020204" pitchFamily="34" charset="-122"/>
              <a:ea typeface="微软雅黑" panose="020B0503020204020204" pitchFamily="34" charset="-122"/>
            </a:endParaRPr>
          </a:p>
          <a:p>
            <a:pPr eaLnBrk="1" fontAlgn="auto" latinLnBrk="1" hangingPunct="1">
              <a:spcBef>
                <a:spcPts val="0"/>
              </a:spcBef>
              <a:spcAft>
                <a:spcPts val="0"/>
              </a:spcAft>
              <a:defRPr/>
            </a:pPr>
            <a:r>
              <a:rPr lang="ko-KR" altLang="en-US" sz="1100" b="1" kern="0" dirty="0" err="1">
                <a:latin typeface="微软雅黑" panose="020B0503020204020204" pitchFamily="34" charset="-122"/>
                <a:ea typeface="微软雅黑" panose="020B0503020204020204" pitchFamily="34" charset="-122"/>
              </a:rPr>
              <a:t>状态</a:t>
            </a:r>
            <a:endParaRPr lang="en-US" altLang="ko-KR" sz="1100" b="1" kern="0" dirty="0">
              <a:latin typeface="微软雅黑" panose="020B0503020204020204" pitchFamily="34" charset="-122"/>
              <a:ea typeface="微软雅黑" panose="020B0503020204020204" pitchFamily="34" charset="-122"/>
            </a:endParaRPr>
          </a:p>
        </p:txBody>
      </p:sp>
      <p:sp>
        <p:nvSpPr>
          <p:cNvPr id="158" name="직사각형 157">
            <a:extLst>
              <a:ext uri="{FF2B5EF4-FFF2-40B4-BE49-F238E27FC236}">
                <a16:creationId xmlns:a16="http://schemas.microsoft.com/office/drawing/2014/main" id="{79FD04DF-6978-1E4B-81C6-0C9C6C4031BB}"/>
              </a:ext>
            </a:extLst>
          </p:cNvPr>
          <p:cNvSpPr/>
          <p:nvPr/>
        </p:nvSpPr>
        <p:spPr>
          <a:xfrm>
            <a:off x="9762419" y="2128261"/>
            <a:ext cx="1535677" cy="599207"/>
          </a:xfrm>
          <a:prstGeom prst="rect">
            <a:avLst/>
          </a:prstGeom>
          <a:solidFill>
            <a:schemeClr val="accent2"/>
          </a:solidFill>
          <a:ln w="12700" cap="flat" cmpd="sng" algn="ctr">
            <a:noFill/>
            <a:prstDash val="solid"/>
            <a:miter lim="800000"/>
          </a:ln>
          <a:effectLst/>
        </p:spPr>
        <p:txBody>
          <a:bodyPr rtlCol="0" anchor="ctr"/>
          <a:lstStyle/>
          <a:p>
            <a:pPr algn="ctr" eaLnBrk="1" fontAlgn="auto" latinLnBrk="1" hangingPunct="1">
              <a:spcBef>
                <a:spcPts val="0"/>
              </a:spcBef>
              <a:spcAft>
                <a:spcPts val="0"/>
              </a:spcAft>
              <a:defRPr/>
            </a:pPr>
            <a:r>
              <a:rPr lang="en-US" altLang="ko-KR" sz="1600" b="1" kern="0" dirty="0">
                <a:solidFill>
                  <a:prstClr val="white"/>
                </a:solidFill>
                <a:latin typeface="微软雅黑" panose="020B0503020204020204" pitchFamily="34" charset="-122"/>
                <a:ea typeface="微软雅黑" panose="020B0503020204020204" pitchFamily="34" charset="-122"/>
              </a:rPr>
              <a:t>PLM</a:t>
            </a:r>
            <a:r>
              <a:rPr lang="en-US" altLang="ko-KR" sz="1100" b="1" i="1" kern="0" dirty="0">
                <a:solidFill>
                  <a:prstClr val="white"/>
                </a:solidFill>
                <a:latin typeface="微软雅黑" panose="020B0503020204020204" pitchFamily="34" charset="-122"/>
                <a:ea typeface="微软雅黑" panose="020B0503020204020204" pitchFamily="34" charset="-122"/>
              </a:rPr>
              <a:t>(Plan)</a:t>
            </a:r>
            <a:endParaRPr lang="en-US" altLang="ko-KR" sz="1600" b="1" i="1" kern="0" dirty="0">
              <a:solidFill>
                <a:prstClr val="white"/>
              </a:solidFill>
              <a:latin typeface="微软雅黑" panose="020B0503020204020204" pitchFamily="34" charset="-122"/>
              <a:ea typeface="微软雅黑" panose="020B0503020204020204" pitchFamily="34" charset="-122"/>
            </a:endParaRPr>
          </a:p>
          <a:p>
            <a:pPr algn="ctr">
              <a:defRPr/>
            </a:pPr>
            <a:r>
              <a:rPr lang="en-US" altLang="ko-KR" sz="800" b="1" kern="0" dirty="0">
                <a:solidFill>
                  <a:prstClr val="white"/>
                </a:solidFill>
                <a:latin typeface="微软雅黑" panose="020B0503020204020204" pitchFamily="34" charset="-122"/>
                <a:ea typeface="微软雅黑" panose="020B0503020204020204" pitchFamily="34" charset="-122"/>
              </a:rPr>
              <a:t>Product Lifecycle Management</a:t>
            </a:r>
          </a:p>
        </p:txBody>
      </p:sp>
      <p:sp>
        <p:nvSpPr>
          <p:cNvPr id="159" name="직사각형 158">
            <a:extLst>
              <a:ext uri="{FF2B5EF4-FFF2-40B4-BE49-F238E27FC236}">
                <a16:creationId xmlns:a16="http://schemas.microsoft.com/office/drawing/2014/main" id="{0230F9FB-7A29-6F41-93F2-662A99735D57}"/>
              </a:ext>
            </a:extLst>
          </p:cNvPr>
          <p:cNvSpPr/>
          <p:nvPr/>
        </p:nvSpPr>
        <p:spPr>
          <a:xfrm>
            <a:off x="7870018" y="1235776"/>
            <a:ext cx="1361769" cy="599207"/>
          </a:xfrm>
          <a:prstGeom prst="rect">
            <a:avLst/>
          </a:prstGeom>
          <a:solidFill>
            <a:schemeClr val="accent2"/>
          </a:solidFill>
          <a:ln w="12700" cap="flat" cmpd="sng" algn="ctr">
            <a:noFill/>
            <a:prstDash val="solid"/>
            <a:miter lim="800000"/>
          </a:ln>
          <a:effectLst/>
        </p:spPr>
        <p:txBody>
          <a:bodyPr rtlCol="0" anchor="ctr"/>
          <a:lstStyle/>
          <a:p>
            <a:pPr algn="ctr" eaLnBrk="1" fontAlgn="auto" latinLnBrk="1" hangingPunct="1">
              <a:spcBef>
                <a:spcPts val="0"/>
              </a:spcBef>
              <a:spcAft>
                <a:spcPts val="0"/>
              </a:spcAft>
              <a:defRPr/>
            </a:pPr>
            <a:r>
              <a:rPr lang="en-US" altLang="ko-KR" sz="1600" b="1" kern="0" dirty="0">
                <a:solidFill>
                  <a:prstClr val="white"/>
                </a:solidFill>
                <a:latin typeface="微软雅黑" panose="020B0503020204020204" pitchFamily="34" charset="-122"/>
                <a:ea typeface="微软雅黑" panose="020B0503020204020204" pitchFamily="34" charset="-122"/>
              </a:rPr>
              <a:t>CRM</a:t>
            </a:r>
          </a:p>
          <a:p>
            <a:pPr algn="ctr">
              <a:defRPr/>
            </a:pPr>
            <a:r>
              <a:rPr lang="en-US" altLang="ko-KR" sz="800" b="1" kern="0" dirty="0">
                <a:solidFill>
                  <a:prstClr val="white"/>
                </a:solidFill>
                <a:latin typeface="微软雅黑" panose="020B0503020204020204" pitchFamily="34" charset="-122"/>
                <a:ea typeface="微软雅黑" panose="020B0503020204020204" pitchFamily="34" charset="-122"/>
              </a:rPr>
              <a:t>Customer Relationship Management</a:t>
            </a:r>
          </a:p>
        </p:txBody>
      </p:sp>
      <p:sp>
        <p:nvSpPr>
          <p:cNvPr id="160" name="직사각형 159">
            <a:extLst>
              <a:ext uri="{FF2B5EF4-FFF2-40B4-BE49-F238E27FC236}">
                <a16:creationId xmlns:a16="http://schemas.microsoft.com/office/drawing/2014/main" id="{1FE3B18C-0482-6746-AE1A-80620F98AFBF}"/>
              </a:ext>
            </a:extLst>
          </p:cNvPr>
          <p:cNvSpPr/>
          <p:nvPr/>
        </p:nvSpPr>
        <p:spPr>
          <a:xfrm>
            <a:off x="5985929" y="5111939"/>
            <a:ext cx="1535677" cy="599207"/>
          </a:xfrm>
          <a:prstGeom prst="rect">
            <a:avLst/>
          </a:prstGeom>
          <a:solidFill>
            <a:schemeClr val="accent6">
              <a:lumMod val="60000"/>
              <a:lumOff val="40000"/>
            </a:schemeClr>
          </a:solidFill>
          <a:ln w="12700" cap="flat" cmpd="sng" algn="ctr">
            <a:noFill/>
            <a:prstDash val="solid"/>
            <a:miter lim="800000"/>
          </a:ln>
          <a:effectLst/>
        </p:spPr>
        <p:txBody>
          <a:bodyPr rtlCol="0" anchor="ctr"/>
          <a:lstStyle/>
          <a:p>
            <a:pPr algn="ctr" eaLnBrk="1" fontAlgn="auto" latinLnBrk="1" hangingPunct="1">
              <a:spcBef>
                <a:spcPts val="0"/>
              </a:spcBef>
              <a:spcAft>
                <a:spcPts val="0"/>
              </a:spcAft>
              <a:defRPr/>
            </a:pPr>
            <a:r>
              <a:rPr lang="en-US" altLang="ko-KR" sz="1600" b="1" kern="0" dirty="0">
                <a:solidFill>
                  <a:schemeClr val="tx1">
                    <a:lumMod val="65000"/>
                    <a:lumOff val="35000"/>
                  </a:schemeClr>
                </a:solidFill>
                <a:latin typeface="微软雅黑" panose="020B0503020204020204" pitchFamily="34" charset="-122"/>
                <a:ea typeface="微软雅黑" panose="020B0503020204020204" pitchFamily="34" charset="-122"/>
              </a:rPr>
              <a:t>Line MES</a:t>
            </a:r>
          </a:p>
          <a:p>
            <a:pPr algn="ctr" eaLnBrk="1" fontAlgn="auto" latinLnBrk="1" hangingPunct="1">
              <a:spcBef>
                <a:spcPts val="0"/>
              </a:spcBef>
              <a:spcAft>
                <a:spcPts val="0"/>
              </a:spcAft>
              <a:defRPr/>
            </a:pPr>
            <a:r>
              <a:rPr lang="en-US" altLang="ko-KR" sz="1600" b="1" kern="0" dirty="0">
                <a:solidFill>
                  <a:schemeClr val="tx1">
                    <a:lumMod val="65000"/>
                    <a:lumOff val="35000"/>
                  </a:schemeClr>
                </a:solidFill>
                <a:latin typeface="微软雅黑" panose="020B0503020204020204" pitchFamily="34" charset="-122"/>
                <a:ea typeface="微软雅黑" panose="020B0503020204020204" pitchFamily="34" charset="-122"/>
              </a:rPr>
              <a:t>(OPC)</a:t>
            </a:r>
          </a:p>
        </p:txBody>
      </p:sp>
      <p:sp>
        <p:nvSpPr>
          <p:cNvPr id="161" name="직사각형 160">
            <a:extLst>
              <a:ext uri="{FF2B5EF4-FFF2-40B4-BE49-F238E27FC236}">
                <a16:creationId xmlns:a16="http://schemas.microsoft.com/office/drawing/2014/main" id="{D7DB9845-630B-3A48-943E-10FCFF48CB6D}"/>
              </a:ext>
            </a:extLst>
          </p:cNvPr>
          <p:cNvSpPr/>
          <p:nvPr/>
        </p:nvSpPr>
        <p:spPr>
          <a:xfrm>
            <a:off x="8078756" y="4823198"/>
            <a:ext cx="1535677" cy="599207"/>
          </a:xfrm>
          <a:prstGeom prst="rect">
            <a:avLst/>
          </a:prstGeom>
          <a:solidFill>
            <a:srgbClr val="00B0F0"/>
          </a:solidFill>
          <a:ln w="19050" cap="flat" cmpd="sng" algn="ctr">
            <a:solidFill>
              <a:schemeClr val="accent2"/>
            </a:solidFill>
            <a:prstDash val="solid"/>
            <a:miter lim="800000"/>
          </a:ln>
          <a:effectLst/>
        </p:spPr>
        <p:txBody>
          <a:bodyPr rtlCol="0" anchor="ctr"/>
          <a:lstStyle/>
          <a:p>
            <a:pPr algn="ctr" latinLnBrk="1">
              <a:defRPr/>
            </a:pPr>
            <a:r>
              <a:rPr lang="en-US" altLang="ko-KR" sz="1600" b="1" i="1" kern="0" dirty="0">
                <a:solidFill>
                  <a:prstClr val="white"/>
                </a:solidFill>
                <a:latin typeface="微软雅黑" panose="020B0503020204020204" pitchFamily="34" charset="-122"/>
                <a:ea typeface="微软雅黑" panose="020B0503020204020204" pitchFamily="34" charset="-122"/>
              </a:rPr>
              <a:t>SAS</a:t>
            </a:r>
            <a:r>
              <a:rPr lang="en-US" altLang="ko-KR" sz="1200" b="1" i="1" kern="0" dirty="0">
                <a:solidFill>
                  <a:prstClr val="white"/>
                </a:solidFill>
                <a:latin typeface="微软雅黑" panose="020B0503020204020204" pitchFamily="34" charset="-122"/>
                <a:ea typeface="微软雅黑" panose="020B0503020204020204" pitchFamily="34" charset="-122"/>
              </a:rPr>
              <a:t>(to-be)</a:t>
            </a:r>
            <a:endParaRPr lang="en-US" altLang="ko-KR" sz="1600" b="1" i="1" kern="0" dirty="0">
              <a:solidFill>
                <a:prstClr val="white"/>
              </a:solidFill>
              <a:latin typeface="微软雅黑" panose="020B0503020204020204" pitchFamily="34" charset="-122"/>
              <a:ea typeface="微软雅黑" panose="020B0503020204020204" pitchFamily="34" charset="-122"/>
            </a:endParaRPr>
          </a:p>
          <a:p>
            <a:pPr algn="ctr">
              <a:defRPr/>
            </a:pPr>
            <a:r>
              <a:rPr lang="en-US" altLang="ko-KR" sz="800" b="1" kern="0" dirty="0">
                <a:solidFill>
                  <a:prstClr val="white"/>
                </a:solidFill>
                <a:latin typeface="微软雅黑" panose="020B0503020204020204" pitchFamily="34" charset="-122"/>
                <a:ea typeface="微软雅黑" panose="020B0503020204020204" pitchFamily="34" charset="-122"/>
              </a:rPr>
              <a:t>statistical analysis system</a:t>
            </a:r>
          </a:p>
        </p:txBody>
      </p:sp>
      <p:sp>
        <p:nvSpPr>
          <p:cNvPr id="162" name="직사각형 161">
            <a:extLst>
              <a:ext uri="{FF2B5EF4-FFF2-40B4-BE49-F238E27FC236}">
                <a16:creationId xmlns:a16="http://schemas.microsoft.com/office/drawing/2014/main" id="{F3D86020-538D-C448-9D45-487EC48F607F}"/>
              </a:ext>
            </a:extLst>
          </p:cNvPr>
          <p:cNvSpPr/>
          <p:nvPr/>
        </p:nvSpPr>
        <p:spPr>
          <a:xfrm>
            <a:off x="5991474" y="1982198"/>
            <a:ext cx="1535677" cy="599207"/>
          </a:xfrm>
          <a:prstGeom prst="rect">
            <a:avLst/>
          </a:prstGeom>
          <a:solidFill>
            <a:schemeClr val="bg1">
              <a:lumMod val="95000"/>
            </a:schemeClr>
          </a:solidFill>
          <a:ln w="28575" cap="flat" cmpd="sng" algn="ctr">
            <a:solidFill>
              <a:srgbClr val="FF7800"/>
            </a:solidFill>
            <a:prstDash val="solid"/>
            <a:miter lim="800000"/>
          </a:ln>
          <a:effectLst/>
        </p:spPr>
        <p:txBody>
          <a:bodyPr rtlCol="0" anchor="ctr"/>
          <a:lstStyle/>
          <a:p>
            <a:pPr algn="ctr" eaLnBrk="1" fontAlgn="auto" latinLnBrk="1" hangingPunct="1">
              <a:spcBef>
                <a:spcPts val="0"/>
              </a:spcBef>
              <a:spcAft>
                <a:spcPts val="0"/>
              </a:spcAft>
              <a:defRPr/>
            </a:pPr>
            <a:r>
              <a:rPr lang="en-US" altLang="ko-KR" sz="1600" b="1" kern="0" dirty="0">
                <a:latin typeface="微软雅黑" panose="020B0503020204020204" pitchFamily="34" charset="-122"/>
                <a:ea typeface="微软雅黑" panose="020B0503020204020204" pitchFamily="34" charset="-122"/>
              </a:rPr>
              <a:t>ERP</a:t>
            </a:r>
          </a:p>
          <a:p>
            <a:pPr algn="ctr">
              <a:defRPr/>
            </a:pPr>
            <a:r>
              <a:rPr lang="en-US" altLang="ko-KR" sz="800" b="1" kern="0" dirty="0">
                <a:latin typeface="微软雅黑" panose="020B0503020204020204" pitchFamily="34" charset="-122"/>
                <a:ea typeface="微软雅黑" panose="020B0503020204020204" pitchFamily="34" charset="-122"/>
              </a:rPr>
              <a:t>Enterprise Resources Planning</a:t>
            </a:r>
          </a:p>
        </p:txBody>
      </p:sp>
      <p:sp>
        <p:nvSpPr>
          <p:cNvPr id="163" name="직사각형 162">
            <a:extLst>
              <a:ext uri="{FF2B5EF4-FFF2-40B4-BE49-F238E27FC236}">
                <a16:creationId xmlns:a16="http://schemas.microsoft.com/office/drawing/2014/main" id="{CC701A40-3206-1549-9D23-DD5732A48CB1}"/>
              </a:ext>
            </a:extLst>
          </p:cNvPr>
          <p:cNvSpPr/>
          <p:nvPr/>
        </p:nvSpPr>
        <p:spPr>
          <a:xfrm>
            <a:off x="3451557" y="5810776"/>
            <a:ext cx="1887571" cy="599207"/>
          </a:xfrm>
          <a:prstGeom prst="rect">
            <a:avLst/>
          </a:prstGeom>
          <a:solidFill>
            <a:schemeClr val="accent6">
              <a:lumMod val="60000"/>
              <a:lumOff val="40000"/>
            </a:schemeClr>
          </a:solidFill>
          <a:ln w="12700" cap="flat" cmpd="sng" algn="ctr">
            <a:noFill/>
            <a:prstDash val="solid"/>
            <a:miter lim="800000"/>
          </a:ln>
          <a:effectLst/>
        </p:spPr>
        <p:txBody>
          <a:bodyPr rtlCol="0" anchor="ctr"/>
          <a:lstStyle/>
          <a:p>
            <a:pPr algn="ctr" eaLnBrk="1" fontAlgn="auto" latinLnBrk="1" hangingPunct="1">
              <a:spcBef>
                <a:spcPts val="0"/>
              </a:spcBef>
              <a:spcAft>
                <a:spcPts val="0"/>
              </a:spcAft>
              <a:defRPr/>
            </a:pPr>
            <a:r>
              <a:rPr lang="en-US" altLang="ko-KR" sz="1100" b="1" kern="0" dirty="0">
                <a:solidFill>
                  <a:schemeClr val="tx1">
                    <a:lumMod val="85000"/>
                    <a:lumOff val="15000"/>
                  </a:schemeClr>
                </a:solidFill>
                <a:latin typeface="微软雅黑" panose="020B0503020204020204" pitchFamily="34" charset="-122"/>
                <a:ea typeface="微软雅黑" panose="020B0503020204020204" pitchFamily="34" charset="-122"/>
              </a:rPr>
              <a:t>Equipment, Tester,</a:t>
            </a:r>
          </a:p>
          <a:p>
            <a:pPr algn="ctr" eaLnBrk="1" fontAlgn="auto" latinLnBrk="1" hangingPunct="1">
              <a:spcBef>
                <a:spcPts val="0"/>
              </a:spcBef>
              <a:spcAft>
                <a:spcPts val="0"/>
              </a:spcAft>
              <a:defRPr/>
            </a:pPr>
            <a:r>
              <a:rPr lang="en-US" altLang="ko-KR" sz="1100" b="1" kern="0" dirty="0">
                <a:solidFill>
                  <a:schemeClr val="tx1">
                    <a:lumMod val="85000"/>
                    <a:lumOff val="15000"/>
                  </a:schemeClr>
                </a:solidFill>
                <a:latin typeface="微软雅黑" panose="020B0503020204020204" pitchFamily="34" charset="-122"/>
                <a:ea typeface="微软雅黑" panose="020B0503020204020204" pitchFamily="34" charset="-122"/>
              </a:rPr>
              <a:t>Conveyor, Robot, AS/RS, Kardex, DPS, AGV</a:t>
            </a:r>
          </a:p>
        </p:txBody>
      </p:sp>
      <p:sp>
        <p:nvSpPr>
          <p:cNvPr id="164" name="타원 163">
            <a:extLst>
              <a:ext uri="{FF2B5EF4-FFF2-40B4-BE49-F238E27FC236}">
                <a16:creationId xmlns:a16="http://schemas.microsoft.com/office/drawing/2014/main" id="{58280A4B-246A-B541-B541-48417E4CA6BD}"/>
              </a:ext>
            </a:extLst>
          </p:cNvPr>
          <p:cNvSpPr/>
          <p:nvPr/>
        </p:nvSpPr>
        <p:spPr>
          <a:xfrm>
            <a:off x="7390360" y="4279143"/>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cxnSp>
        <p:nvCxnSpPr>
          <p:cNvPr id="165" name="연결선: 꺾임 37">
            <a:extLst>
              <a:ext uri="{FF2B5EF4-FFF2-40B4-BE49-F238E27FC236}">
                <a16:creationId xmlns:a16="http://schemas.microsoft.com/office/drawing/2014/main" id="{C5965598-3E57-0D42-AF91-2209EDCE2AA5}"/>
              </a:ext>
            </a:extLst>
          </p:cNvPr>
          <p:cNvCxnSpPr>
            <a:cxnSpLocks/>
            <a:stCxn id="160" idx="2"/>
            <a:endCxn id="163" idx="3"/>
          </p:cNvCxnSpPr>
          <p:nvPr/>
        </p:nvCxnSpPr>
        <p:spPr>
          <a:xfrm rot="5400000">
            <a:off x="5846831" y="5203443"/>
            <a:ext cx="399234" cy="1414640"/>
          </a:xfrm>
          <a:prstGeom prst="bentConnector2">
            <a:avLst/>
          </a:prstGeom>
          <a:noFill/>
          <a:ln w="9525" cap="flat" cmpd="sng" algn="ctr">
            <a:solidFill>
              <a:schemeClr val="bg1">
                <a:lumMod val="65000"/>
              </a:schemeClr>
            </a:solidFill>
            <a:prstDash val="solid"/>
            <a:miter lim="800000"/>
            <a:tailEnd type="triangle"/>
          </a:ln>
          <a:effectLst/>
        </p:spPr>
      </p:cxnSp>
      <p:sp>
        <p:nvSpPr>
          <p:cNvPr id="166" name="TextBox 87">
            <a:extLst>
              <a:ext uri="{FF2B5EF4-FFF2-40B4-BE49-F238E27FC236}">
                <a16:creationId xmlns:a16="http://schemas.microsoft.com/office/drawing/2014/main" id="{20CB7D00-1085-3F46-93D1-6A836DC60BCC}"/>
              </a:ext>
            </a:extLst>
          </p:cNvPr>
          <p:cNvSpPr txBox="1"/>
          <p:nvPr/>
        </p:nvSpPr>
        <p:spPr>
          <a:xfrm>
            <a:off x="6404893" y="5810776"/>
            <a:ext cx="715260"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en-US" altLang="ko-KR" sz="1100" b="1" kern="0" dirty="0">
                <a:latin typeface="微软雅黑" panose="020B0503020204020204" pitchFamily="34" charset="-122"/>
                <a:ea typeface="微软雅黑" panose="020B0503020204020204" pitchFamily="34" charset="-122"/>
              </a:rPr>
              <a:t>Control</a:t>
            </a:r>
            <a:endParaRPr lang="ko-KR" altLang="en-US" sz="1100" b="1" kern="0" dirty="0">
              <a:latin typeface="微软雅黑" panose="020B0503020204020204" pitchFamily="34" charset="-122"/>
              <a:ea typeface="微软雅黑" panose="020B0503020204020204" pitchFamily="34" charset="-122"/>
            </a:endParaRPr>
          </a:p>
        </p:txBody>
      </p:sp>
      <p:sp>
        <p:nvSpPr>
          <p:cNvPr id="167" name="타원 166">
            <a:extLst>
              <a:ext uri="{FF2B5EF4-FFF2-40B4-BE49-F238E27FC236}">
                <a16:creationId xmlns:a16="http://schemas.microsoft.com/office/drawing/2014/main" id="{90BAA14A-7AD2-3545-9AE4-19CB832DB37A}"/>
              </a:ext>
            </a:extLst>
          </p:cNvPr>
          <p:cNvSpPr/>
          <p:nvPr/>
        </p:nvSpPr>
        <p:spPr>
          <a:xfrm>
            <a:off x="7384011" y="3880519"/>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68" name="직사각형 167">
            <a:extLst>
              <a:ext uri="{FF2B5EF4-FFF2-40B4-BE49-F238E27FC236}">
                <a16:creationId xmlns:a16="http://schemas.microsoft.com/office/drawing/2014/main" id="{F402BBCE-8BE4-A540-BFF5-4D5F4AFD7196}"/>
              </a:ext>
            </a:extLst>
          </p:cNvPr>
          <p:cNvSpPr/>
          <p:nvPr/>
        </p:nvSpPr>
        <p:spPr>
          <a:xfrm>
            <a:off x="479152" y="5376737"/>
            <a:ext cx="1374031" cy="254121"/>
          </a:xfrm>
          <a:prstGeom prst="rect">
            <a:avLst/>
          </a:prstGeom>
          <a:solidFill>
            <a:schemeClr val="accent2"/>
          </a:solidFill>
          <a:ln w="12700" cap="flat" cmpd="sng" algn="ctr">
            <a:noFill/>
            <a:prstDash val="solid"/>
            <a:miter lim="800000"/>
          </a:ln>
          <a:effectLst/>
        </p:spPr>
        <p:txBody>
          <a:bodyPr rtlCol="0" anchor="ctr"/>
          <a:lstStyle/>
          <a:p>
            <a:pPr algn="ctr" eaLnBrk="1" fontAlgn="auto" latinLnBrk="1" hangingPunct="1">
              <a:spcBef>
                <a:spcPts val="0"/>
              </a:spcBef>
              <a:spcAft>
                <a:spcPts val="0"/>
              </a:spcAft>
            </a:pPr>
            <a:r>
              <a:rPr lang="en-US" altLang="ko-KR" sz="1050" b="1" kern="0" dirty="0">
                <a:solidFill>
                  <a:prstClr val="white"/>
                </a:solidFill>
                <a:latin typeface="微软雅黑" panose="020B0503020204020204" pitchFamily="34" charset="-122"/>
                <a:ea typeface="微软雅黑" panose="020B0503020204020204" pitchFamily="34" charset="-122"/>
              </a:rPr>
              <a:t>HQ Level</a:t>
            </a:r>
          </a:p>
        </p:txBody>
      </p:sp>
      <p:sp>
        <p:nvSpPr>
          <p:cNvPr id="169" name="직사각형 168">
            <a:extLst>
              <a:ext uri="{FF2B5EF4-FFF2-40B4-BE49-F238E27FC236}">
                <a16:creationId xmlns:a16="http://schemas.microsoft.com/office/drawing/2014/main" id="{1371341E-C1E0-3740-B93C-334325CD4446}"/>
              </a:ext>
            </a:extLst>
          </p:cNvPr>
          <p:cNvSpPr/>
          <p:nvPr/>
        </p:nvSpPr>
        <p:spPr>
          <a:xfrm>
            <a:off x="479152" y="5715269"/>
            <a:ext cx="1374031" cy="254121"/>
          </a:xfrm>
          <a:prstGeom prst="rect">
            <a:avLst/>
          </a:prstGeom>
          <a:solidFill>
            <a:srgbClr val="00B0F0"/>
          </a:solidFill>
          <a:ln w="12700" cap="flat" cmpd="sng" algn="ctr">
            <a:noFill/>
            <a:prstDash val="solid"/>
            <a:miter lim="800000"/>
          </a:ln>
          <a:effectLst/>
        </p:spPr>
        <p:txBody>
          <a:bodyPr rtlCol="0" anchor="ctr"/>
          <a:lstStyle/>
          <a:p>
            <a:pPr algn="ctr" eaLnBrk="1" fontAlgn="auto" latinLnBrk="1" hangingPunct="1">
              <a:spcBef>
                <a:spcPts val="0"/>
              </a:spcBef>
              <a:spcAft>
                <a:spcPts val="0"/>
              </a:spcAft>
            </a:pPr>
            <a:r>
              <a:rPr lang="en-US" altLang="ko-KR" sz="1050" b="1" kern="0" dirty="0">
                <a:solidFill>
                  <a:prstClr val="white"/>
                </a:solidFill>
                <a:latin typeface="微软雅黑" panose="020B0503020204020204" pitchFamily="34" charset="-122"/>
                <a:ea typeface="微软雅黑" panose="020B0503020204020204" pitchFamily="34" charset="-122"/>
              </a:rPr>
              <a:t>Factory Level</a:t>
            </a:r>
          </a:p>
        </p:txBody>
      </p:sp>
      <p:sp>
        <p:nvSpPr>
          <p:cNvPr id="170" name="직사각형 169">
            <a:extLst>
              <a:ext uri="{FF2B5EF4-FFF2-40B4-BE49-F238E27FC236}">
                <a16:creationId xmlns:a16="http://schemas.microsoft.com/office/drawing/2014/main" id="{BEF1A0E6-188D-6647-A547-694E8F952A64}"/>
              </a:ext>
            </a:extLst>
          </p:cNvPr>
          <p:cNvSpPr/>
          <p:nvPr/>
        </p:nvSpPr>
        <p:spPr>
          <a:xfrm>
            <a:off x="479152" y="6055706"/>
            <a:ext cx="1374031" cy="254121"/>
          </a:xfrm>
          <a:prstGeom prst="rect">
            <a:avLst/>
          </a:prstGeom>
          <a:solidFill>
            <a:schemeClr val="accent6">
              <a:lumMod val="60000"/>
              <a:lumOff val="40000"/>
            </a:schemeClr>
          </a:solidFill>
          <a:ln w="12700" cap="flat" cmpd="sng" algn="ctr">
            <a:noFill/>
            <a:prstDash val="solid"/>
            <a:miter lim="800000"/>
          </a:ln>
          <a:effectLst/>
        </p:spPr>
        <p:txBody>
          <a:bodyPr rtlCol="0" anchor="ctr"/>
          <a:lstStyle/>
          <a:p>
            <a:pPr algn="ctr" eaLnBrk="1" fontAlgn="auto" latinLnBrk="1" hangingPunct="1">
              <a:spcBef>
                <a:spcPts val="0"/>
              </a:spcBef>
              <a:spcAft>
                <a:spcPts val="0"/>
              </a:spcAft>
              <a:defRPr/>
            </a:pPr>
            <a:r>
              <a:rPr lang="en-US" altLang="ko-KR" sz="1050" b="1" kern="0" dirty="0">
                <a:solidFill>
                  <a:schemeClr val="tx1">
                    <a:lumMod val="65000"/>
                    <a:lumOff val="35000"/>
                  </a:schemeClr>
                </a:solidFill>
                <a:latin typeface="微软雅黑" panose="020B0503020204020204" pitchFamily="34" charset="-122"/>
                <a:ea typeface="微软雅黑" panose="020B0503020204020204" pitchFamily="34" charset="-122"/>
              </a:rPr>
              <a:t>Line Level</a:t>
            </a:r>
          </a:p>
        </p:txBody>
      </p:sp>
      <p:sp>
        <p:nvSpPr>
          <p:cNvPr id="171" name="직사각형 170">
            <a:extLst>
              <a:ext uri="{FF2B5EF4-FFF2-40B4-BE49-F238E27FC236}">
                <a16:creationId xmlns:a16="http://schemas.microsoft.com/office/drawing/2014/main" id="{C24A508E-4141-8844-A441-FAF704A01A9A}"/>
              </a:ext>
            </a:extLst>
          </p:cNvPr>
          <p:cNvSpPr/>
          <p:nvPr/>
        </p:nvSpPr>
        <p:spPr>
          <a:xfrm>
            <a:off x="410492" y="5111939"/>
            <a:ext cx="1535677" cy="1255341"/>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72" name="연결선: 꺾임 37">
            <a:extLst>
              <a:ext uri="{FF2B5EF4-FFF2-40B4-BE49-F238E27FC236}">
                <a16:creationId xmlns:a16="http://schemas.microsoft.com/office/drawing/2014/main" id="{C0B270AE-9757-F54A-9B52-F840359842B9}"/>
              </a:ext>
            </a:extLst>
          </p:cNvPr>
          <p:cNvCxnSpPr>
            <a:cxnSpLocks/>
            <a:stCxn id="183" idx="2"/>
            <a:endCxn id="163" idx="0"/>
          </p:cNvCxnSpPr>
          <p:nvPr/>
        </p:nvCxnSpPr>
        <p:spPr>
          <a:xfrm rot="16200000" flipH="1">
            <a:off x="3905906" y="5321339"/>
            <a:ext cx="581756" cy="397118"/>
          </a:xfrm>
          <a:prstGeom prst="bentConnector3">
            <a:avLst>
              <a:gd name="adj1" fmla="val 50000"/>
            </a:avLst>
          </a:prstGeom>
          <a:noFill/>
          <a:ln w="9525" cap="flat" cmpd="sng" algn="ctr">
            <a:solidFill>
              <a:schemeClr val="bg1">
                <a:lumMod val="65000"/>
              </a:schemeClr>
            </a:solidFill>
            <a:prstDash val="solid"/>
            <a:miter lim="800000"/>
            <a:tailEnd type="triangle"/>
          </a:ln>
          <a:effectLst/>
        </p:spPr>
      </p:cxnSp>
      <p:sp>
        <p:nvSpPr>
          <p:cNvPr id="173" name="TextBox 87">
            <a:extLst>
              <a:ext uri="{FF2B5EF4-FFF2-40B4-BE49-F238E27FC236}">
                <a16:creationId xmlns:a16="http://schemas.microsoft.com/office/drawing/2014/main" id="{45324677-E3DC-A54D-AD6D-ED57F63F7DBE}"/>
              </a:ext>
            </a:extLst>
          </p:cNvPr>
          <p:cNvSpPr txBox="1"/>
          <p:nvPr/>
        </p:nvSpPr>
        <p:spPr>
          <a:xfrm>
            <a:off x="3679520" y="5285874"/>
            <a:ext cx="715260" cy="261610"/>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en-US" altLang="ko-KR" sz="1100" b="1" kern="0" dirty="0">
                <a:latin typeface="微软雅黑" panose="020B0503020204020204" pitchFamily="34" charset="-122"/>
                <a:ea typeface="微软雅黑" panose="020B0503020204020204" pitchFamily="34" charset="-122"/>
              </a:rPr>
              <a:t>Control</a:t>
            </a:r>
            <a:endParaRPr lang="ko-KR" altLang="en-US" sz="1100" b="1" kern="0" dirty="0">
              <a:latin typeface="微软雅黑" panose="020B0503020204020204" pitchFamily="34" charset="-122"/>
              <a:ea typeface="微软雅黑" panose="020B0503020204020204" pitchFamily="34" charset="-122"/>
            </a:endParaRPr>
          </a:p>
        </p:txBody>
      </p:sp>
      <p:sp>
        <p:nvSpPr>
          <p:cNvPr id="174" name="TextBox 94">
            <a:extLst>
              <a:ext uri="{FF2B5EF4-FFF2-40B4-BE49-F238E27FC236}">
                <a16:creationId xmlns:a16="http://schemas.microsoft.com/office/drawing/2014/main" id="{898984E1-39B3-ED40-A3AA-ABE4184EBD2B}"/>
              </a:ext>
            </a:extLst>
          </p:cNvPr>
          <p:cNvSpPr txBox="1"/>
          <p:nvPr/>
        </p:nvSpPr>
        <p:spPr>
          <a:xfrm>
            <a:off x="3280262" y="3788472"/>
            <a:ext cx="748923" cy="430887"/>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主数据</a:t>
            </a:r>
            <a:r>
              <a:rPr lang="en-US" altLang="ko-KR" sz="1100" b="1" kern="0" dirty="0">
                <a:solidFill>
                  <a:prstClr val="black"/>
                </a:solidFill>
                <a:latin typeface="微软雅黑" panose="020B0503020204020204" pitchFamily="34" charset="-122"/>
                <a:ea typeface="微软雅黑" panose="020B0503020204020204" pitchFamily="34" charset="-122"/>
              </a:rPr>
              <a:t>,</a:t>
            </a:r>
            <a:r>
              <a:rPr lang="ko-KR" altLang="en-US" sz="1100" b="1" kern="0" dirty="0">
                <a:solidFill>
                  <a:prstClr val="black"/>
                </a:solidFill>
                <a:latin typeface="微软雅黑" panose="020B0503020204020204" pitchFamily="34" charset="-122"/>
                <a:ea typeface="微软雅黑" panose="020B0503020204020204" pitchFamily="34" charset="-122"/>
              </a:rPr>
              <a:t> </a:t>
            </a:r>
            <a:endParaRPr lang="en-US" altLang="ko-KR" sz="1100" b="1" kern="0" dirty="0">
              <a:solidFill>
                <a:prstClr val="black"/>
              </a:solidFill>
              <a:latin typeface="微软雅黑" panose="020B0503020204020204" pitchFamily="34" charset="-122"/>
              <a:ea typeface="微软雅黑" panose="020B0503020204020204" pitchFamily="34" charset="-122"/>
            </a:endParaRPr>
          </a:p>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移动指示</a:t>
            </a:r>
            <a:endParaRPr lang="ko-KR"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175" name="타원 174">
            <a:extLst>
              <a:ext uri="{FF2B5EF4-FFF2-40B4-BE49-F238E27FC236}">
                <a16:creationId xmlns:a16="http://schemas.microsoft.com/office/drawing/2014/main" id="{DD726BE9-3735-9E41-A1A0-01F1DC4AD8A9}"/>
              </a:ext>
            </a:extLst>
          </p:cNvPr>
          <p:cNvSpPr/>
          <p:nvPr/>
        </p:nvSpPr>
        <p:spPr>
          <a:xfrm>
            <a:off x="3860629" y="3239731"/>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76" name="타원 175">
            <a:extLst>
              <a:ext uri="{FF2B5EF4-FFF2-40B4-BE49-F238E27FC236}">
                <a16:creationId xmlns:a16="http://schemas.microsoft.com/office/drawing/2014/main" id="{EF7C39A7-F2E8-7C49-93F6-AB33FBC73453}"/>
              </a:ext>
            </a:extLst>
          </p:cNvPr>
          <p:cNvSpPr/>
          <p:nvPr/>
        </p:nvSpPr>
        <p:spPr>
          <a:xfrm>
            <a:off x="4713225" y="3239731"/>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77" name="타원 176">
            <a:extLst>
              <a:ext uri="{FF2B5EF4-FFF2-40B4-BE49-F238E27FC236}">
                <a16:creationId xmlns:a16="http://schemas.microsoft.com/office/drawing/2014/main" id="{7D85B653-EE19-8447-AD3F-9EC344E98D95}"/>
              </a:ext>
            </a:extLst>
          </p:cNvPr>
          <p:cNvSpPr/>
          <p:nvPr/>
        </p:nvSpPr>
        <p:spPr>
          <a:xfrm>
            <a:off x="3542184" y="4625272"/>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sp>
        <p:nvSpPr>
          <p:cNvPr id="178" name="타원 177">
            <a:extLst>
              <a:ext uri="{FF2B5EF4-FFF2-40B4-BE49-F238E27FC236}">
                <a16:creationId xmlns:a16="http://schemas.microsoft.com/office/drawing/2014/main" id="{CD7215AE-6445-0947-9B1A-A75E3DA37C73}"/>
              </a:ext>
            </a:extLst>
          </p:cNvPr>
          <p:cNvSpPr/>
          <p:nvPr/>
        </p:nvSpPr>
        <p:spPr>
          <a:xfrm>
            <a:off x="4394780" y="4625272"/>
            <a:ext cx="137595" cy="12769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endParaRPr>
          </a:p>
        </p:txBody>
      </p:sp>
      <p:cxnSp>
        <p:nvCxnSpPr>
          <p:cNvPr id="179" name="연결선: 꺾임 37">
            <a:extLst>
              <a:ext uri="{FF2B5EF4-FFF2-40B4-BE49-F238E27FC236}">
                <a16:creationId xmlns:a16="http://schemas.microsoft.com/office/drawing/2014/main" id="{3C5E14FF-E55B-7D46-83BD-A80932030DD6}"/>
              </a:ext>
            </a:extLst>
          </p:cNvPr>
          <p:cNvCxnSpPr>
            <a:cxnSpLocks/>
            <a:stCxn id="178" idx="0"/>
            <a:endCxn id="176" idx="4"/>
          </p:cNvCxnSpPr>
          <p:nvPr/>
        </p:nvCxnSpPr>
        <p:spPr>
          <a:xfrm rot="5400000" flipH="1" flipV="1">
            <a:off x="3993875" y="3837125"/>
            <a:ext cx="1257851" cy="318445"/>
          </a:xfrm>
          <a:prstGeom prst="bentConnector3">
            <a:avLst>
              <a:gd name="adj1" fmla="val 50000"/>
            </a:avLst>
          </a:prstGeom>
          <a:noFill/>
          <a:ln w="9525" cap="flat" cmpd="sng" algn="ctr">
            <a:solidFill>
              <a:schemeClr val="bg1">
                <a:lumMod val="65000"/>
              </a:schemeClr>
            </a:solidFill>
            <a:prstDash val="solid"/>
            <a:miter lim="800000"/>
            <a:tailEnd type="triangle"/>
          </a:ln>
          <a:effectLst/>
        </p:spPr>
      </p:cxnSp>
      <p:sp>
        <p:nvSpPr>
          <p:cNvPr id="180" name="TextBox 94">
            <a:extLst>
              <a:ext uri="{FF2B5EF4-FFF2-40B4-BE49-F238E27FC236}">
                <a16:creationId xmlns:a16="http://schemas.microsoft.com/office/drawing/2014/main" id="{F9CF3563-32E8-0B48-B219-0E9EA5069751}"/>
              </a:ext>
            </a:extLst>
          </p:cNvPr>
          <p:cNvSpPr txBox="1"/>
          <p:nvPr/>
        </p:nvSpPr>
        <p:spPr>
          <a:xfrm>
            <a:off x="4305859" y="3785303"/>
            <a:ext cx="748923" cy="600164"/>
          </a:xfrm>
          <a:prstGeom prst="rect">
            <a:avLst/>
          </a:prstGeom>
          <a:solidFill>
            <a:schemeClr val="bg1"/>
          </a:solidFill>
        </p:spPr>
        <p:txBody>
          <a:bodyPr wrap="none" rtlCol="0">
            <a:spAutoFit/>
          </a:bodyPr>
          <a:lstStyle/>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入出结果</a:t>
            </a:r>
            <a:endParaRPr lang="en-US" altLang="ko-KR" sz="1100" b="1" kern="0" dirty="0">
              <a:solidFill>
                <a:prstClr val="black"/>
              </a:solidFill>
              <a:latin typeface="微软雅黑" panose="020B0503020204020204" pitchFamily="34" charset="-122"/>
              <a:ea typeface="微软雅黑" panose="020B0503020204020204" pitchFamily="34" charset="-122"/>
            </a:endParaRPr>
          </a:p>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库存信息</a:t>
            </a:r>
            <a:endParaRPr lang="en-US" altLang="ko-KR" sz="1100" b="1" kern="0" dirty="0">
              <a:solidFill>
                <a:prstClr val="black"/>
              </a:solidFill>
              <a:latin typeface="微软雅黑" panose="020B0503020204020204" pitchFamily="34" charset="-122"/>
              <a:ea typeface="微软雅黑" panose="020B0503020204020204" pitchFamily="34" charset="-122"/>
            </a:endParaRPr>
          </a:p>
          <a:p>
            <a:pPr eaLnBrk="1" fontAlgn="auto" latinLnBrk="1" hangingPunct="1">
              <a:spcBef>
                <a:spcPts val="0"/>
              </a:spcBef>
              <a:spcAft>
                <a:spcPts val="0"/>
              </a:spcAft>
              <a:defRPr/>
            </a:pPr>
            <a:r>
              <a:rPr lang="ko-KR" altLang="en-US" sz="1100" b="1" kern="0" dirty="0" err="1">
                <a:solidFill>
                  <a:prstClr val="black"/>
                </a:solidFill>
                <a:latin typeface="微软雅黑" panose="020B0503020204020204" pitchFamily="34" charset="-122"/>
                <a:ea typeface="微软雅黑" panose="020B0503020204020204" pitchFamily="34" charset="-122"/>
              </a:rPr>
              <a:t>库位信息</a:t>
            </a:r>
            <a:endParaRPr lang="en-US" altLang="ko-KR" sz="1100" b="1" kern="0" dirty="0">
              <a:solidFill>
                <a:prstClr val="black"/>
              </a:solidFill>
              <a:latin typeface="微软雅黑" panose="020B0503020204020204" pitchFamily="34" charset="-122"/>
              <a:ea typeface="微软雅黑" panose="020B0503020204020204" pitchFamily="34" charset="-122"/>
            </a:endParaRPr>
          </a:p>
        </p:txBody>
      </p:sp>
      <p:sp>
        <p:nvSpPr>
          <p:cNvPr id="181" name="직사각형 180">
            <a:extLst>
              <a:ext uri="{FF2B5EF4-FFF2-40B4-BE49-F238E27FC236}">
                <a16:creationId xmlns:a16="http://schemas.microsoft.com/office/drawing/2014/main" id="{E9F4BFB6-ADD5-EE49-96F3-6F1294A0F6E8}"/>
              </a:ext>
            </a:extLst>
          </p:cNvPr>
          <p:cNvSpPr/>
          <p:nvPr/>
        </p:nvSpPr>
        <p:spPr>
          <a:xfrm>
            <a:off x="5985929" y="3864660"/>
            <a:ext cx="1535677" cy="599207"/>
          </a:xfrm>
          <a:prstGeom prst="rect">
            <a:avLst/>
          </a:prstGeom>
          <a:solidFill>
            <a:schemeClr val="bg2">
              <a:lumMod val="75000"/>
            </a:schemeClr>
          </a:solidFill>
          <a:ln w="19050" cap="flat" cmpd="sng" algn="ctr">
            <a:solidFill>
              <a:srgbClr val="00B0F0"/>
            </a:solidFill>
            <a:prstDash val="solid"/>
            <a:miter lim="800000"/>
          </a:ln>
          <a:effectLst/>
        </p:spPr>
        <p:txBody>
          <a:bodyPr rtlCol="0" anchor="ctr"/>
          <a:lstStyle/>
          <a:p>
            <a:pPr algn="ctr" eaLnBrk="1" fontAlgn="auto" latinLnBrk="1" hangingPunct="1">
              <a:spcBef>
                <a:spcPts val="0"/>
              </a:spcBef>
              <a:spcAft>
                <a:spcPts val="0"/>
              </a:spcAft>
              <a:defRPr/>
            </a:pPr>
            <a:r>
              <a:rPr lang="en-US" altLang="ko-KR" sz="1600" b="1" kern="0" dirty="0">
                <a:latin typeface="微软雅黑" panose="020B0503020204020204" pitchFamily="34" charset="-122"/>
                <a:ea typeface="微软雅黑" panose="020B0503020204020204" pitchFamily="34" charset="-122"/>
              </a:rPr>
              <a:t>MES</a:t>
            </a:r>
            <a:r>
              <a:rPr lang="en-US" altLang="ko-KR" sz="1100" b="1" kern="0" dirty="0">
                <a:latin typeface="微软雅黑" panose="020B0503020204020204" pitchFamily="34" charset="-122"/>
                <a:ea typeface="微软雅黑" panose="020B0503020204020204" pitchFamily="34" charset="-122"/>
              </a:rPr>
              <a:t>(2020)</a:t>
            </a:r>
            <a:endParaRPr lang="en-US" altLang="ko-KR" sz="1600" b="1" kern="0" dirty="0">
              <a:latin typeface="微软雅黑" panose="020B0503020204020204" pitchFamily="34" charset="-122"/>
              <a:ea typeface="微软雅黑" panose="020B0503020204020204" pitchFamily="34" charset="-122"/>
            </a:endParaRPr>
          </a:p>
          <a:p>
            <a:pPr algn="ctr">
              <a:defRPr/>
            </a:pPr>
            <a:r>
              <a:rPr lang="en-US" altLang="ko-KR" sz="800" b="1" kern="0" dirty="0">
                <a:latin typeface="微软雅黑" panose="020B0503020204020204" pitchFamily="34" charset="-122"/>
                <a:ea typeface="微软雅黑" panose="020B0503020204020204" pitchFamily="34" charset="-122"/>
              </a:rPr>
              <a:t>Manufacturing Execution System</a:t>
            </a:r>
          </a:p>
        </p:txBody>
      </p:sp>
      <p:sp>
        <p:nvSpPr>
          <p:cNvPr id="182" name="직사각형 181">
            <a:extLst>
              <a:ext uri="{FF2B5EF4-FFF2-40B4-BE49-F238E27FC236}">
                <a16:creationId xmlns:a16="http://schemas.microsoft.com/office/drawing/2014/main" id="{C59F2D73-A32C-9142-99E1-8154530DCE41}"/>
              </a:ext>
            </a:extLst>
          </p:cNvPr>
          <p:cNvSpPr/>
          <p:nvPr/>
        </p:nvSpPr>
        <p:spPr>
          <a:xfrm>
            <a:off x="3695739" y="2777015"/>
            <a:ext cx="1535677" cy="599207"/>
          </a:xfrm>
          <a:prstGeom prst="rect">
            <a:avLst/>
          </a:prstGeom>
          <a:solidFill>
            <a:srgbClr val="00B0F0"/>
          </a:solidFill>
          <a:ln w="28575" cap="flat" cmpd="sng" algn="ctr">
            <a:solidFill>
              <a:schemeClr val="accent2"/>
            </a:solidFill>
            <a:prstDash val="solid"/>
            <a:miter lim="800000"/>
          </a:ln>
          <a:effectLst/>
        </p:spPr>
        <p:txBody>
          <a:bodyPr rtlCol="0" anchor="ctr"/>
          <a:lstStyle/>
          <a:p>
            <a:pPr algn="ctr" eaLnBrk="1" fontAlgn="auto" latinLnBrk="1" hangingPunct="1">
              <a:spcBef>
                <a:spcPts val="0"/>
              </a:spcBef>
              <a:spcAft>
                <a:spcPts val="0"/>
              </a:spcAft>
            </a:pPr>
            <a:r>
              <a:rPr lang="en-US" altLang="ko-KR" sz="1600" b="1" kern="0" dirty="0">
                <a:solidFill>
                  <a:prstClr val="white"/>
                </a:solidFill>
                <a:latin typeface="微软雅黑" panose="020B0503020204020204" pitchFamily="34" charset="-122"/>
                <a:ea typeface="微软雅黑" panose="020B0503020204020204" pitchFamily="34" charset="-122"/>
              </a:rPr>
              <a:t>WMS</a:t>
            </a:r>
            <a:r>
              <a:rPr lang="en-US" altLang="ko-KR" sz="1100" b="1" kern="0" dirty="0">
                <a:solidFill>
                  <a:prstClr val="white"/>
                </a:solidFill>
                <a:latin typeface="微软雅黑" panose="020B0503020204020204" pitchFamily="34" charset="-122"/>
                <a:ea typeface="微软雅黑" panose="020B0503020204020204" pitchFamily="34" charset="-122"/>
              </a:rPr>
              <a:t>(to-be)</a:t>
            </a:r>
            <a:endParaRPr lang="en-US" altLang="ko-KR" sz="1600" b="1" kern="0" dirty="0">
              <a:solidFill>
                <a:prstClr val="white"/>
              </a:solidFill>
              <a:latin typeface="微软雅黑" panose="020B0503020204020204" pitchFamily="34" charset="-122"/>
              <a:ea typeface="微软雅黑" panose="020B0503020204020204" pitchFamily="34" charset="-122"/>
            </a:endParaRPr>
          </a:p>
          <a:p>
            <a:pPr algn="ctr"/>
            <a:r>
              <a:rPr lang="en-US" altLang="ko-KR" sz="800" b="1" kern="0" dirty="0">
                <a:solidFill>
                  <a:prstClr val="white"/>
                </a:solidFill>
                <a:latin typeface="微软雅黑" panose="020B0503020204020204" pitchFamily="34" charset="-122"/>
                <a:ea typeface="微软雅黑" panose="020B0503020204020204" pitchFamily="34" charset="-122"/>
              </a:rPr>
              <a:t>Warehouse Management</a:t>
            </a:r>
          </a:p>
        </p:txBody>
      </p:sp>
      <p:sp>
        <p:nvSpPr>
          <p:cNvPr id="183" name="직사각형 182">
            <a:extLst>
              <a:ext uri="{FF2B5EF4-FFF2-40B4-BE49-F238E27FC236}">
                <a16:creationId xmlns:a16="http://schemas.microsoft.com/office/drawing/2014/main" id="{BE10B1B2-B718-5B47-9B71-7F69CA572CFE}"/>
              </a:ext>
            </a:extLst>
          </p:cNvPr>
          <p:cNvSpPr/>
          <p:nvPr/>
        </p:nvSpPr>
        <p:spPr>
          <a:xfrm>
            <a:off x="3230386" y="4629813"/>
            <a:ext cx="1535677" cy="599207"/>
          </a:xfrm>
          <a:prstGeom prst="rect">
            <a:avLst/>
          </a:prstGeom>
          <a:solidFill>
            <a:schemeClr val="accent6">
              <a:lumMod val="60000"/>
              <a:lumOff val="40000"/>
            </a:schemeClr>
          </a:solidFill>
          <a:ln w="12700" cap="flat" cmpd="sng" algn="ctr">
            <a:noFill/>
            <a:prstDash val="solid"/>
            <a:miter lim="800000"/>
          </a:ln>
          <a:effectLst/>
        </p:spPr>
        <p:txBody>
          <a:bodyPr rtlCol="0" anchor="ctr"/>
          <a:lstStyle/>
          <a:p>
            <a:pPr algn="ctr" eaLnBrk="1" fontAlgn="auto" latinLnBrk="1" hangingPunct="1">
              <a:spcBef>
                <a:spcPts val="0"/>
              </a:spcBef>
              <a:spcAft>
                <a:spcPts val="0"/>
              </a:spcAft>
              <a:defRPr/>
            </a:pPr>
            <a:r>
              <a:rPr lang="en-US" altLang="ko-KR" sz="1100" b="1" kern="0" dirty="0">
                <a:solidFill>
                  <a:schemeClr val="tx1">
                    <a:lumMod val="85000"/>
                    <a:lumOff val="15000"/>
                  </a:schemeClr>
                </a:solidFill>
                <a:latin typeface="微软雅黑" panose="020B0503020204020204" pitchFamily="34" charset="-122"/>
                <a:ea typeface="微软雅黑" panose="020B0503020204020204" pitchFamily="34" charset="-122"/>
              </a:rPr>
              <a:t>AS/RS SW, Kardex SW, DPS SW</a:t>
            </a:r>
          </a:p>
        </p:txBody>
      </p:sp>
      <p:sp>
        <p:nvSpPr>
          <p:cNvPr id="66" name="TextBox 65">
            <a:extLst>
              <a:ext uri="{FF2B5EF4-FFF2-40B4-BE49-F238E27FC236}">
                <a16:creationId xmlns:a16="http://schemas.microsoft.com/office/drawing/2014/main" id="{EB0E1602-3A8D-0B46-8D86-8E0DF443D0D7}"/>
              </a:ext>
            </a:extLst>
          </p:cNvPr>
          <p:cNvSpPr txBox="1"/>
          <p:nvPr/>
        </p:nvSpPr>
        <p:spPr>
          <a:xfrm>
            <a:off x="835841" y="4958050"/>
            <a:ext cx="684977" cy="307777"/>
          </a:xfrm>
          <a:prstGeom prst="rect">
            <a:avLst/>
          </a:prstGeom>
          <a:solidFill>
            <a:schemeClr val="bg1"/>
          </a:solidFill>
        </p:spPr>
        <p:txBody>
          <a:bodyPr wrap="square" rtlCol="0">
            <a:spAutoFit/>
          </a:bodyPr>
          <a:lstStyle/>
          <a:p>
            <a:pPr algn="ctr"/>
            <a:r>
              <a:rPr lang="ko-KR" altLang="en-US" sz="1400" b="1" dirty="0" err="1">
                <a:latin typeface="Microsoft YaHei" panose="020B0503020204020204" pitchFamily="34" charset="-122"/>
              </a:rPr>
              <a:t>范例</a:t>
            </a:r>
            <a:endParaRPr kumimoji="1" lang="ko-KR" altLang="en-US" sz="1100" b="1" dirty="0">
              <a:latin typeface="Microsoft YaHei" panose="020B0503020204020204" pitchFamily="34" charset="-122"/>
            </a:endParaRPr>
          </a:p>
        </p:txBody>
      </p:sp>
    </p:spTree>
    <p:extLst>
      <p:ext uri="{BB962C8B-B14F-4D97-AF65-F5344CB8AC3E}">
        <p14:creationId xmlns:p14="http://schemas.microsoft.com/office/powerpoint/2010/main" val="1284619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4">
            <a:extLst>
              <a:ext uri="{FF2B5EF4-FFF2-40B4-BE49-F238E27FC236}">
                <a16:creationId xmlns:a16="http://schemas.microsoft.com/office/drawing/2014/main" id="{3425B8EE-0580-4243-9E44-BBC5D72CD77F}"/>
              </a:ext>
            </a:extLst>
          </p:cNvPr>
          <p:cNvSpPr>
            <a:spLocks noGrp="1"/>
          </p:cNvSpPr>
          <p:nvPr>
            <p:ph type="title"/>
          </p:nvPr>
        </p:nvSpPr>
        <p:spPr>
          <a:xfrm>
            <a:off x="695400" y="106748"/>
            <a:ext cx="11017224" cy="416847"/>
          </a:xfrm>
        </p:spPr>
        <p:txBody>
          <a:bodyPr/>
          <a:lstStyle/>
          <a:p>
            <a:r>
              <a:rPr kumimoji="1" lang="ko-KR" altLang="en-US" dirty="0" err="1"/>
              <a:t>智能制造流程标准化方案</a:t>
            </a:r>
            <a:r>
              <a:rPr kumimoji="1" lang="zh-CN" altLang="en-US" dirty="0"/>
              <a:t> ： 基于制造业务标准化</a:t>
            </a:r>
            <a:endParaRPr kumimoji="1" lang="ko-KR" altLang="en-US" dirty="0"/>
          </a:p>
        </p:txBody>
      </p:sp>
      <p:sp>
        <p:nvSpPr>
          <p:cNvPr id="8" name="슬라이드 번호 개체 틀 1">
            <a:extLst>
              <a:ext uri="{FF2B5EF4-FFF2-40B4-BE49-F238E27FC236}">
                <a16:creationId xmlns:a16="http://schemas.microsoft.com/office/drawing/2014/main" id="{E763331F-8E6B-5344-B1D1-ECFFC24AEE15}"/>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49</a:t>
            </a:fld>
            <a:endParaRPr lang="ko-KR" altLang="en-US" dirty="0"/>
          </a:p>
        </p:txBody>
      </p:sp>
      <p:sp>
        <p:nvSpPr>
          <p:cNvPr id="5" name="Rectangle 2">
            <a:extLst>
              <a:ext uri="{FF2B5EF4-FFF2-40B4-BE49-F238E27FC236}">
                <a16:creationId xmlns:a16="http://schemas.microsoft.com/office/drawing/2014/main" id="{00B6D990-0E83-E646-AAB6-068EE5517B79}"/>
              </a:ext>
            </a:extLst>
          </p:cNvPr>
          <p:cNvSpPr>
            <a:spLocks noChangeArrowheads="1"/>
          </p:cNvSpPr>
          <p:nvPr/>
        </p:nvSpPr>
        <p:spPr bwMode="auto">
          <a:xfrm>
            <a:off x="4720493" y="1370183"/>
            <a:ext cx="2712585" cy="4980741"/>
          </a:xfrm>
          <a:prstGeom prst="rect">
            <a:avLst/>
          </a:prstGeom>
          <a:solidFill>
            <a:srgbClr val="EEECE1">
              <a:lumMod val="40000"/>
              <a:lumOff val="60000"/>
            </a:srgbClr>
          </a:solidFill>
          <a:ln w="12700">
            <a:solidFill>
              <a:srgbClr val="EEECE1">
                <a:lumMod val="75000"/>
              </a:srgbClr>
            </a:solidFill>
            <a:prstDash val="sysDot"/>
            <a:miter lim="800000"/>
            <a:headEnd/>
            <a:tailEnd type="none" w="lg" len="lg"/>
          </a:ln>
        </p:spPr>
        <p:txBody>
          <a:bodyPr lIns="36000" tIns="180000" rIns="36000" bIns="72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rPr>
              <a:t>Harmonization of</a:t>
            </a:r>
            <a:br>
              <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rPr>
            </a:br>
            <a:r>
              <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rPr>
              <a:t> MES system</a:t>
            </a:r>
            <a:endParaRPr kumimoji="0" lang="ko-KR" altLang="en-US" sz="1400" b="1" i="0" u="none" strike="noStrike" kern="0" cap="none" spc="0" normalizeH="0" baseline="0" noProof="0" dirty="0">
              <a:ln>
                <a:noFill/>
              </a:ln>
              <a:solidFill>
                <a:sysClr val="windowText" lastClr="000000"/>
              </a:solidFill>
              <a:effectLst/>
              <a:uLnTx/>
              <a:uFillTx/>
              <a:latin typeface="맑은 고딕" pitchFamily="50" charset="-127"/>
            </a:endParaRPr>
          </a:p>
        </p:txBody>
      </p:sp>
      <p:sp>
        <p:nvSpPr>
          <p:cNvPr id="9" name="Rectangle 3">
            <a:extLst>
              <a:ext uri="{FF2B5EF4-FFF2-40B4-BE49-F238E27FC236}">
                <a16:creationId xmlns:a16="http://schemas.microsoft.com/office/drawing/2014/main" id="{DEBBB22B-70F6-E44F-BFFE-95C602ED6218}"/>
              </a:ext>
            </a:extLst>
          </p:cNvPr>
          <p:cNvSpPr>
            <a:spLocks noChangeArrowheads="1"/>
          </p:cNvSpPr>
          <p:nvPr/>
        </p:nvSpPr>
        <p:spPr bwMode="auto">
          <a:xfrm>
            <a:off x="4982959" y="2571922"/>
            <a:ext cx="2270894" cy="1164872"/>
          </a:xfrm>
          <a:prstGeom prst="rect">
            <a:avLst/>
          </a:prstGeom>
          <a:solidFill>
            <a:srgbClr val="FFFFFF"/>
          </a:solidFill>
          <a:ln w="9525">
            <a:solidFill>
              <a:srgbClr val="000000"/>
            </a:solidFill>
            <a:miter lim="800000"/>
            <a:headEnd/>
            <a:tailEnd/>
          </a:ln>
          <a:effectLst>
            <a:outerShdw dist="81320" dir="3080412" algn="ctr" rotWithShape="0">
              <a:srgbClr val="666666">
                <a:alpha val="50000"/>
              </a:srgbClr>
            </a:outerShdw>
          </a:effectLst>
        </p:spPr>
        <p:txBody>
          <a:bodyPr lIns="36000" tIns="72000" rIns="108000" bIns="72000" anchor="ctr"/>
          <a:lstStyle/>
          <a:p>
            <a:pPr marL="1588" algn="ctr" latinLnBrk="0">
              <a:defRPr/>
            </a:pPr>
            <a:r>
              <a:rPr lang="zh-CN" altLang="en-US" sz="1400" b="1" kern="0" dirty="0">
                <a:solidFill>
                  <a:srgbClr val="002060"/>
                </a:solidFill>
                <a:latin typeface="微软雅黑" panose="020B0503020204020204" pitchFamily="34" charset="-122"/>
                <a:ea typeface="微软雅黑" panose="020B0503020204020204" pitchFamily="34" charset="-122"/>
              </a:rPr>
              <a:t>为达成全公司业务目标的</a:t>
            </a:r>
            <a:br>
              <a:rPr lang="en-US" altLang="ko-KR" sz="1400" b="1" kern="0" dirty="0">
                <a:solidFill>
                  <a:srgbClr val="002060"/>
                </a:solidFill>
                <a:latin typeface="微软雅黑" panose="020B0503020204020204" pitchFamily="34" charset="-122"/>
                <a:ea typeface="微软雅黑" panose="020B0503020204020204" pitchFamily="34" charset="-122"/>
              </a:rPr>
            </a:br>
            <a:r>
              <a:rPr lang="en-US" altLang="ko-KR" sz="1400" b="1" kern="0" dirty="0">
                <a:solidFill>
                  <a:srgbClr val="002060"/>
                </a:solidFill>
                <a:latin typeface="맑은 고딕" pitchFamily="50" charset="-127"/>
              </a:rPr>
              <a:t>Harmonization</a:t>
            </a:r>
            <a:endParaRPr lang="ko-KR" altLang="en-US" sz="1400" b="1" kern="0" dirty="0">
              <a:solidFill>
                <a:srgbClr val="002060"/>
              </a:solidFill>
              <a:latin typeface="微软雅黑" panose="020B0503020204020204" pitchFamily="34" charset="-122"/>
            </a:endParaRPr>
          </a:p>
        </p:txBody>
      </p:sp>
      <p:sp>
        <p:nvSpPr>
          <p:cNvPr id="10" name="Rectangle 4">
            <a:extLst>
              <a:ext uri="{FF2B5EF4-FFF2-40B4-BE49-F238E27FC236}">
                <a16:creationId xmlns:a16="http://schemas.microsoft.com/office/drawing/2014/main" id="{96084BA3-9EA4-7645-9880-7E1EE33E01E5}"/>
              </a:ext>
            </a:extLst>
          </p:cNvPr>
          <p:cNvSpPr>
            <a:spLocks noChangeArrowheads="1"/>
          </p:cNvSpPr>
          <p:nvPr/>
        </p:nvSpPr>
        <p:spPr bwMode="auto">
          <a:xfrm>
            <a:off x="419674" y="1371272"/>
            <a:ext cx="2763904" cy="2259326"/>
          </a:xfrm>
          <a:prstGeom prst="rect">
            <a:avLst/>
          </a:prstGeom>
          <a:solidFill>
            <a:srgbClr val="EEECE1">
              <a:lumMod val="40000"/>
              <a:lumOff val="60000"/>
            </a:srgbClr>
          </a:solidFill>
          <a:ln w="9525">
            <a:solidFill>
              <a:srgbClr val="EEECE1">
                <a:lumMod val="75000"/>
              </a:srgbClr>
            </a:solidFill>
            <a:miter lim="800000"/>
            <a:headEnd/>
            <a:tailEnd/>
          </a:ln>
        </p:spPr>
        <p:txBody>
          <a:bodyPr wrap="none" lIns="36000" tIns="72000" rIns="36000" bIns="72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rPr>
              <a:t>Process Area</a:t>
            </a:r>
          </a:p>
        </p:txBody>
      </p:sp>
      <p:sp>
        <p:nvSpPr>
          <p:cNvPr id="11" name="Rectangle 5">
            <a:extLst>
              <a:ext uri="{FF2B5EF4-FFF2-40B4-BE49-F238E27FC236}">
                <a16:creationId xmlns:a16="http://schemas.microsoft.com/office/drawing/2014/main" id="{7683770C-82A4-914B-BEDA-51E792B7765B}"/>
              </a:ext>
            </a:extLst>
          </p:cNvPr>
          <p:cNvSpPr>
            <a:spLocks noChangeArrowheads="1"/>
          </p:cNvSpPr>
          <p:nvPr/>
        </p:nvSpPr>
        <p:spPr bwMode="auto">
          <a:xfrm>
            <a:off x="419674" y="3780799"/>
            <a:ext cx="2763904" cy="2546080"/>
          </a:xfrm>
          <a:prstGeom prst="rect">
            <a:avLst/>
          </a:prstGeom>
          <a:solidFill>
            <a:srgbClr val="EEECE1">
              <a:lumMod val="40000"/>
              <a:lumOff val="60000"/>
            </a:srgbClr>
          </a:solidFill>
          <a:ln w="9525">
            <a:solidFill>
              <a:srgbClr val="EEECE1">
                <a:lumMod val="75000"/>
              </a:srgbClr>
            </a:solidFill>
            <a:miter lim="800000"/>
            <a:headEnd/>
            <a:tailEnd/>
          </a:ln>
        </p:spPr>
        <p:txBody>
          <a:bodyPr wrap="none" lIns="36000" tIns="72000" rIns="36000" bIns="72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a:ln>
                  <a:noFill/>
                </a:ln>
                <a:solidFill>
                  <a:sysClr val="windowText" lastClr="000000"/>
                </a:solidFill>
                <a:effectLst/>
                <a:uLnTx/>
                <a:uFillTx/>
                <a:latin typeface="맑은 고딕" pitchFamily="50" charset="-127"/>
              </a:rPr>
              <a:t>IT Area</a:t>
            </a:r>
            <a:endParaRPr kumimoji="0" lang="ko-KR" altLang="en-US" sz="1400" b="1" i="0" u="none" strike="noStrike" kern="0" cap="none" spc="0" normalizeH="0" baseline="0" noProof="0">
              <a:ln>
                <a:noFill/>
              </a:ln>
              <a:solidFill>
                <a:sysClr val="windowText" lastClr="000000"/>
              </a:solidFill>
              <a:effectLst/>
              <a:uLnTx/>
              <a:uFillTx/>
              <a:latin typeface="맑은 고딕" pitchFamily="50" charset="-127"/>
            </a:endParaRPr>
          </a:p>
        </p:txBody>
      </p:sp>
      <p:sp>
        <p:nvSpPr>
          <p:cNvPr id="12" name="Rectangle 6">
            <a:extLst>
              <a:ext uri="{FF2B5EF4-FFF2-40B4-BE49-F238E27FC236}">
                <a16:creationId xmlns:a16="http://schemas.microsoft.com/office/drawing/2014/main" id="{4A744C32-A271-8542-BB95-FD732742EDCE}"/>
              </a:ext>
            </a:extLst>
          </p:cNvPr>
          <p:cNvSpPr>
            <a:spLocks noChangeArrowheads="1"/>
          </p:cNvSpPr>
          <p:nvPr/>
        </p:nvSpPr>
        <p:spPr bwMode="auto">
          <a:xfrm>
            <a:off x="4907569" y="4699672"/>
            <a:ext cx="2270893" cy="1164872"/>
          </a:xfrm>
          <a:prstGeom prst="rect">
            <a:avLst/>
          </a:prstGeom>
          <a:solidFill>
            <a:srgbClr val="FFFFFF"/>
          </a:solidFill>
          <a:ln w="9525">
            <a:solidFill>
              <a:srgbClr val="000000"/>
            </a:solidFill>
            <a:miter lim="800000"/>
            <a:headEnd/>
            <a:tailEnd/>
          </a:ln>
          <a:effectLst>
            <a:outerShdw dist="81320" dir="3080412" algn="ctr" rotWithShape="0">
              <a:srgbClr val="666666">
                <a:alpha val="50000"/>
              </a:srgbClr>
            </a:outerShdw>
          </a:effectLst>
        </p:spPr>
        <p:txBody>
          <a:bodyPr lIns="36000" tIns="72000" rIns="108000" bIns="72000" anchor="ctr"/>
          <a:lstStyle/>
          <a:p>
            <a:pPr marL="1588" algn="ctr" latinLnBrk="0">
              <a:defRPr/>
            </a:pPr>
            <a:r>
              <a:rPr lang="zh-CN" altLang="en-US" sz="1400" b="1" kern="0" dirty="0">
                <a:solidFill>
                  <a:srgbClr val="002060"/>
                </a:solidFill>
                <a:latin typeface="微软雅黑" panose="020B0503020204020204" pitchFamily="34" charset="-122"/>
                <a:ea typeface="微软雅黑" panose="020B0503020204020204" pitchFamily="34" charset="-122"/>
              </a:rPr>
              <a:t>为制造系统一体化的</a:t>
            </a:r>
            <a:r>
              <a:rPr lang="en-US" altLang="ko-KR" sz="1400" b="1" kern="0" dirty="0">
                <a:solidFill>
                  <a:srgbClr val="002060"/>
                </a:solidFill>
                <a:latin typeface="微软雅黑" panose="020B0503020204020204" pitchFamily="34" charset="-122"/>
                <a:ea typeface="微软雅黑" panose="020B0503020204020204" pitchFamily="34" charset="-122"/>
              </a:rPr>
              <a:t> </a:t>
            </a:r>
            <a:r>
              <a:rPr lang="en-US" altLang="ko-KR" sz="1400" b="1" kern="0" dirty="0">
                <a:solidFill>
                  <a:srgbClr val="002060"/>
                </a:solidFill>
                <a:latin typeface="맑은 고딕" pitchFamily="50" charset="-127"/>
              </a:rPr>
              <a:t>Harmonization</a:t>
            </a:r>
            <a:endParaRPr lang="ko-KR" altLang="en-US" sz="1400" b="1" kern="0" dirty="0">
              <a:solidFill>
                <a:srgbClr val="002060"/>
              </a:solidFill>
              <a:latin typeface="맑은 고딕" pitchFamily="50" charset="-127"/>
            </a:endParaRPr>
          </a:p>
        </p:txBody>
      </p:sp>
      <p:sp>
        <p:nvSpPr>
          <p:cNvPr id="13" name="Rectangle 9">
            <a:extLst>
              <a:ext uri="{FF2B5EF4-FFF2-40B4-BE49-F238E27FC236}">
                <a16:creationId xmlns:a16="http://schemas.microsoft.com/office/drawing/2014/main" id="{8C3BB03F-D592-4043-9C08-F6C2805C29B4}"/>
              </a:ext>
            </a:extLst>
          </p:cNvPr>
          <p:cNvSpPr>
            <a:spLocks noChangeArrowheads="1"/>
          </p:cNvSpPr>
          <p:nvPr/>
        </p:nvSpPr>
        <p:spPr bwMode="auto">
          <a:xfrm>
            <a:off x="8154793" y="1370183"/>
            <a:ext cx="3474711" cy="4980741"/>
          </a:xfrm>
          <a:prstGeom prst="rect">
            <a:avLst/>
          </a:prstGeom>
          <a:noFill/>
          <a:ln w="9525">
            <a:solidFill>
              <a:sysClr val="window" lastClr="FFFFFF">
                <a:lumMod val="50000"/>
              </a:sysClr>
            </a:solidFill>
            <a:miter lim="800000"/>
            <a:headEnd/>
            <a:tailEnd/>
          </a:ln>
          <a:effectLst/>
        </p:spPr>
        <p:txBody>
          <a:bodyPr lIns="108000" tIns="0" rIns="108000" bIns="72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rPr>
              <a:t>Company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rPr>
              <a:t>Innovation Scheme</a:t>
            </a:r>
            <a:endParaRPr kumimoji="0" lang="ko-KR" altLang="en-US"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1"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0"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0" i="0" u="none" strike="noStrike" kern="0" cap="none" spc="0" normalizeH="0" baseline="0" noProof="0" dirty="0">
              <a:ln>
                <a:noFill/>
              </a:ln>
              <a:solidFill>
                <a:sysClr val="windowText" lastClr="000000"/>
              </a:solidFill>
              <a:effectLst/>
              <a:uLnTx/>
              <a:uFillTx/>
              <a:latin typeface="맑은 고딕" pitchFamily="50" charset="-127"/>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400" b="0" i="0" u="none" strike="noStrike" kern="0" cap="none" spc="0" normalizeH="0" baseline="0" noProof="0" dirty="0">
              <a:ln>
                <a:noFill/>
              </a:ln>
              <a:solidFill>
                <a:sysClr val="windowText" lastClr="000000"/>
              </a:solidFill>
              <a:effectLst/>
              <a:uLnTx/>
              <a:uFillTx/>
              <a:latin typeface="맑은 고딕" pitchFamily="50" charset="-127"/>
            </a:endParaRPr>
          </a:p>
        </p:txBody>
      </p:sp>
      <p:sp>
        <p:nvSpPr>
          <p:cNvPr id="14" name="Rectangle 10">
            <a:extLst>
              <a:ext uri="{FF2B5EF4-FFF2-40B4-BE49-F238E27FC236}">
                <a16:creationId xmlns:a16="http://schemas.microsoft.com/office/drawing/2014/main" id="{EBB73BD7-9156-3146-B417-E662049176FB}"/>
              </a:ext>
            </a:extLst>
          </p:cNvPr>
          <p:cNvSpPr>
            <a:spLocks noChangeArrowheads="1"/>
          </p:cNvSpPr>
          <p:nvPr/>
        </p:nvSpPr>
        <p:spPr bwMode="auto">
          <a:xfrm>
            <a:off x="8438836" y="2367924"/>
            <a:ext cx="2920526" cy="3591576"/>
          </a:xfrm>
          <a:prstGeom prst="rect">
            <a:avLst/>
          </a:prstGeom>
          <a:solidFill>
            <a:srgbClr val="EEECE1">
              <a:lumMod val="40000"/>
              <a:lumOff val="60000"/>
            </a:srgbClr>
          </a:solidFill>
          <a:ln w="12700">
            <a:solidFill>
              <a:srgbClr val="EEECE1">
                <a:lumMod val="75000"/>
              </a:srgbClr>
            </a:solidFill>
            <a:prstDash val="sysDot"/>
            <a:miter lim="800000"/>
            <a:headEnd/>
            <a:tailEnd type="none" w="lg" len="lg"/>
          </a:ln>
        </p:spPr>
        <p:txBody>
          <a:bodyPr lIns="36000" tIns="72000" rIns="36000" bIns="144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rgbClr val="002060"/>
                </a:solidFill>
                <a:effectLst/>
                <a:uLnTx/>
                <a:uFillTx/>
                <a:latin typeface="맑은 고딕" pitchFamily="50" charset="-127"/>
              </a:rPr>
              <a:t>Manufacturing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rgbClr val="002060"/>
                </a:solidFill>
                <a:effectLst/>
                <a:uLnTx/>
                <a:uFillTx/>
                <a:latin typeface="맑은 고딕" pitchFamily="50" charset="-127"/>
              </a:rPr>
              <a:t>Innovation Goals</a:t>
            </a:r>
            <a:endParaRPr kumimoji="0" lang="ko-KR" altLang="en-US" sz="1200" b="1" i="0" u="none" strike="noStrike" kern="0" cap="none" spc="0" normalizeH="0" baseline="0" noProof="0" dirty="0">
              <a:ln>
                <a:noFill/>
              </a:ln>
              <a:solidFill>
                <a:srgbClr val="002060"/>
              </a:solidFill>
              <a:effectLst/>
              <a:uLnTx/>
              <a:uFillTx/>
              <a:latin typeface="맑은 고딕" pitchFamily="50" charset="-127"/>
            </a:endParaRPr>
          </a:p>
        </p:txBody>
      </p:sp>
      <p:grpSp>
        <p:nvGrpSpPr>
          <p:cNvPr id="15" name="Group 11">
            <a:extLst>
              <a:ext uri="{FF2B5EF4-FFF2-40B4-BE49-F238E27FC236}">
                <a16:creationId xmlns:a16="http://schemas.microsoft.com/office/drawing/2014/main" id="{89F73AE8-A4F7-3D4B-8B62-2D54A42C9C03}"/>
              </a:ext>
            </a:extLst>
          </p:cNvPr>
          <p:cNvGrpSpPr>
            <a:grpSpLocks/>
          </p:cNvGrpSpPr>
          <p:nvPr/>
        </p:nvGrpSpPr>
        <p:grpSpPr bwMode="auto">
          <a:xfrm>
            <a:off x="8485319" y="3111429"/>
            <a:ext cx="1335470" cy="1199132"/>
            <a:chOff x="445" y="1979"/>
            <a:chExt cx="634" cy="499"/>
          </a:xfrm>
        </p:grpSpPr>
        <p:sp>
          <p:nvSpPr>
            <p:cNvPr id="16" name="Rectangle 12">
              <a:extLst>
                <a:ext uri="{FF2B5EF4-FFF2-40B4-BE49-F238E27FC236}">
                  <a16:creationId xmlns:a16="http://schemas.microsoft.com/office/drawing/2014/main" id="{78650D2E-7FC9-3243-A124-EED8D84C53D1}"/>
                </a:ext>
              </a:extLst>
            </p:cNvPr>
            <p:cNvSpPr>
              <a:spLocks noChangeArrowheads="1"/>
            </p:cNvSpPr>
            <p:nvPr/>
          </p:nvSpPr>
          <p:spPr bwMode="auto">
            <a:xfrm>
              <a:off x="445" y="1979"/>
              <a:ext cx="634" cy="499"/>
            </a:xfrm>
            <a:prstGeom prst="rect">
              <a:avLst/>
            </a:prstGeom>
            <a:solidFill>
              <a:srgbClr val="FFFFFF"/>
            </a:solidFill>
            <a:ln w="9525">
              <a:solidFill>
                <a:srgbClr val="000000"/>
              </a:solidFill>
              <a:miter lim="800000"/>
              <a:headEnd/>
              <a:tailEnd type="none" w="lg" len="lg"/>
            </a:ln>
          </p:spPr>
          <p:txBody>
            <a:bodyPr lIns="36000" tIns="72000" rIns="36000" bIns="72000"/>
            <a:lstStyle/>
            <a:p>
              <a:pPr algn="ctr" latinLnBrk="0">
                <a:defRPr/>
              </a:pPr>
              <a:r>
                <a:rPr lang="en-US" altLang="ko-KR" sz="1050" kern="0">
                  <a:solidFill>
                    <a:sysClr val="windowText" lastClr="000000"/>
                  </a:solidFill>
                  <a:latin typeface="맑은 고딕" pitchFamily="50" charset="-127"/>
                </a:rPr>
                <a:t>Org Structure</a:t>
              </a:r>
            </a:p>
          </p:txBody>
        </p:sp>
        <p:pic>
          <p:nvPicPr>
            <p:cNvPr id="17" name="Picture 13">
              <a:extLst>
                <a:ext uri="{FF2B5EF4-FFF2-40B4-BE49-F238E27FC236}">
                  <a16:creationId xmlns:a16="http://schemas.microsoft.com/office/drawing/2014/main" id="{C245B26B-2675-574D-BA69-9176BD1C9F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89" y="2140"/>
              <a:ext cx="544" cy="292"/>
            </a:xfrm>
            <a:prstGeom prst="rect">
              <a:avLst/>
            </a:prstGeom>
            <a:noFill/>
            <a:ln w="12700" algn="ctr">
              <a:noFill/>
              <a:miter lim="800000"/>
              <a:headEnd/>
              <a:tailEnd/>
            </a:ln>
          </p:spPr>
        </p:pic>
      </p:grpSp>
      <p:grpSp>
        <p:nvGrpSpPr>
          <p:cNvPr id="18" name="Group 14">
            <a:extLst>
              <a:ext uri="{FF2B5EF4-FFF2-40B4-BE49-F238E27FC236}">
                <a16:creationId xmlns:a16="http://schemas.microsoft.com/office/drawing/2014/main" id="{591D9658-E9AA-5A4F-8255-0D01D0CAA78C}"/>
              </a:ext>
            </a:extLst>
          </p:cNvPr>
          <p:cNvGrpSpPr>
            <a:grpSpLocks/>
          </p:cNvGrpSpPr>
          <p:nvPr/>
        </p:nvGrpSpPr>
        <p:grpSpPr bwMode="auto">
          <a:xfrm>
            <a:off x="9908350" y="3111429"/>
            <a:ext cx="1340039" cy="1199132"/>
            <a:chOff x="1124" y="1798"/>
            <a:chExt cx="635" cy="590"/>
          </a:xfrm>
        </p:grpSpPr>
        <p:sp>
          <p:nvSpPr>
            <p:cNvPr id="19" name="Rectangle 15">
              <a:extLst>
                <a:ext uri="{FF2B5EF4-FFF2-40B4-BE49-F238E27FC236}">
                  <a16:creationId xmlns:a16="http://schemas.microsoft.com/office/drawing/2014/main" id="{611C2A21-FBB8-CE44-8D59-EB9ACE4DE794}"/>
                </a:ext>
              </a:extLst>
            </p:cNvPr>
            <p:cNvSpPr>
              <a:spLocks noChangeArrowheads="1"/>
            </p:cNvSpPr>
            <p:nvPr/>
          </p:nvSpPr>
          <p:spPr bwMode="auto">
            <a:xfrm>
              <a:off x="1124" y="1798"/>
              <a:ext cx="635" cy="590"/>
            </a:xfrm>
            <a:prstGeom prst="rect">
              <a:avLst/>
            </a:prstGeom>
            <a:solidFill>
              <a:srgbClr val="FFFFFF"/>
            </a:solidFill>
            <a:ln w="9525">
              <a:solidFill>
                <a:srgbClr val="000000"/>
              </a:solidFill>
              <a:miter lim="800000"/>
              <a:headEnd/>
              <a:tailEnd type="none" w="lg" len="lg"/>
            </a:ln>
          </p:spPr>
          <p:txBody>
            <a:bodyPr lIns="0" tIns="72000" rIns="0" bIns="72000"/>
            <a:lstStyle/>
            <a:p>
              <a:pPr algn="ctr" latinLnBrk="0">
                <a:defRPr/>
              </a:pPr>
              <a:r>
                <a:rPr lang="en-US" altLang="ko-KR" sz="1050" kern="0">
                  <a:solidFill>
                    <a:sysClr val="windowText" lastClr="000000"/>
                  </a:solidFill>
                  <a:latin typeface="맑은 고딕" pitchFamily="50" charset="-127"/>
                </a:rPr>
                <a:t>Strategy /Process</a:t>
              </a:r>
              <a:endParaRPr lang="ko-KR" altLang="en-US" sz="1050" kern="0">
                <a:solidFill>
                  <a:sysClr val="windowText" lastClr="000000"/>
                </a:solidFill>
                <a:latin typeface="맑은 고딕" pitchFamily="50" charset="-127"/>
              </a:endParaRPr>
            </a:p>
          </p:txBody>
        </p:sp>
        <p:grpSp>
          <p:nvGrpSpPr>
            <p:cNvPr id="20" name="Group 16">
              <a:extLst>
                <a:ext uri="{FF2B5EF4-FFF2-40B4-BE49-F238E27FC236}">
                  <a16:creationId xmlns:a16="http://schemas.microsoft.com/office/drawing/2014/main" id="{2CABF94A-FF47-8F4B-A958-66F1A093B436}"/>
                </a:ext>
              </a:extLst>
            </p:cNvPr>
            <p:cNvGrpSpPr>
              <a:grpSpLocks/>
            </p:cNvGrpSpPr>
            <p:nvPr/>
          </p:nvGrpSpPr>
          <p:grpSpPr bwMode="auto">
            <a:xfrm>
              <a:off x="1215" y="1977"/>
              <a:ext cx="453" cy="383"/>
              <a:chOff x="2711" y="2297"/>
              <a:chExt cx="1407" cy="1087"/>
            </a:xfrm>
          </p:grpSpPr>
          <p:sp>
            <p:nvSpPr>
              <p:cNvPr id="21" name="AutoShape 17">
                <a:extLst>
                  <a:ext uri="{FF2B5EF4-FFF2-40B4-BE49-F238E27FC236}">
                    <a16:creationId xmlns:a16="http://schemas.microsoft.com/office/drawing/2014/main" id="{F63E8D37-1B1D-3C4B-9732-133A066C7144}"/>
                  </a:ext>
                </a:extLst>
              </p:cNvPr>
              <p:cNvSpPr>
                <a:spLocks noChangeArrowheads="1"/>
              </p:cNvSpPr>
              <p:nvPr/>
            </p:nvSpPr>
            <p:spPr bwMode="auto">
              <a:xfrm>
                <a:off x="2711" y="2550"/>
                <a:ext cx="773" cy="635"/>
              </a:xfrm>
              <a:prstGeom prst="can">
                <a:avLst>
                  <a:gd name="adj" fmla="val 25000"/>
                </a:avLst>
              </a:prstGeom>
              <a:solidFill>
                <a:srgbClr val="FFFFFF"/>
              </a:solidFill>
              <a:ln w="9525">
                <a:solidFill>
                  <a:srgbClr val="000000"/>
                </a:solidFill>
                <a:round/>
                <a:headEnd/>
                <a:tailEnd/>
              </a:ln>
              <a:effectLst>
                <a:outerShdw dist="35921" dir="2700000" algn="ctr" rotWithShape="0">
                  <a:srgbClr val="808080"/>
                </a:outerShdw>
              </a:effectLst>
            </p:spPr>
            <p:txBody>
              <a:bodyPr wrap="none" lIns="0" rIns="0" anchor="ctr"/>
              <a:lstStyle/>
              <a:p>
                <a:pPr algn="ctr" latinLnBrk="0">
                  <a:defRPr/>
                </a:pPr>
                <a:r>
                  <a:rPr lang="en-US" altLang="ko-KR" sz="400" b="1" kern="0">
                    <a:solidFill>
                      <a:sysClr val="windowText" lastClr="000000"/>
                    </a:solidFill>
                    <a:latin typeface="맑은 고딕" pitchFamily="50" charset="-127"/>
                  </a:rPr>
                  <a:t>Data</a:t>
                </a:r>
              </a:p>
            </p:txBody>
          </p:sp>
          <p:sp>
            <p:nvSpPr>
              <p:cNvPr id="22" name="AutoShape 18">
                <a:extLst>
                  <a:ext uri="{FF2B5EF4-FFF2-40B4-BE49-F238E27FC236}">
                    <a16:creationId xmlns:a16="http://schemas.microsoft.com/office/drawing/2014/main" id="{B1544773-6B3B-0D4D-A5C1-13524C0D69D4}"/>
                  </a:ext>
                </a:extLst>
              </p:cNvPr>
              <p:cNvSpPr>
                <a:spLocks noChangeArrowheads="1"/>
              </p:cNvSpPr>
              <p:nvPr/>
            </p:nvSpPr>
            <p:spPr bwMode="auto">
              <a:xfrm>
                <a:off x="3665" y="2297"/>
                <a:ext cx="453" cy="319"/>
              </a:xfrm>
              <a:prstGeom prst="can">
                <a:avLst>
                  <a:gd name="adj" fmla="val 25000"/>
                </a:avLst>
              </a:prstGeom>
              <a:solidFill>
                <a:srgbClr val="FFFFFF"/>
              </a:solidFill>
              <a:ln w="9525">
                <a:solidFill>
                  <a:srgbClr val="000000"/>
                </a:solidFill>
                <a:round/>
                <a:headEnd/>
                <a:tailEnd/>
              </a:ln>
              <a:effectLst>
                <a:outerShdw dist="35921" dir="2700000" algn="ctr" rotWithShape="0">
                  <a:srgbClr val="808080"/>
                </a:outerShdw>
              </a:effectLst>
            </p:spPr>
            <p:txBody>
              <a:bodyPr lIns="0" rIns="0" anchor="ctr"/>
              <a:lstStyle/>
              <a:p>
                <a:pPr algn="ctr" latinLnBrk="0">
                  <a:defRPr/>
                </a:pPr>
                <a:r>
                  <a:rPr lang="en-US" altLang="ko-KR" sz="400" b="1" kern="0">
                    <a:solidFill>
                      <a:sysClr val="windowText" lastClr="000000"/>
                    </a:solidFill>
                    <a:latin typeface="맑은 고딕" pitchFamily="50" charset="-127"/>
                  </a:rPr>
                  <a:t>Data</a:t>
                </a:r>
              </a:p>
            </p:txBody>
          </p:sp>
          <p:sp>
            <p:nvSpPr>
              <p:cNvPr id="23" name="AutoShape 19">
                <a:extLst>
                  <a:ext uri="{FF2B5EF4-FFF2-40B4-BE49-F238E27FC236}">
                    <a16:creationId xmlns:a16="http://schemas.microsoft.com/office/drawing/2014/main" id="{CB0061B7-6700-2041-9624-864B283DFA18}"/>
                  </a:ext>
                </a:extLst>
              </p:cNvPr>
              <p:cNvSpPr>
                <a:spLocks noChangeArrowheads="1"/>
              </p:cNvSpPr>
              <p:nvPr/>
            </p:nvSpPr>
            <p:spPr bwMode="auto">
              <a:xfrm>
                <a:off x="3665" y="2705"/>
                <a:ext cx="453" cy="316"/>
              </a:xfrm>
              <a:prstGeom prst="can">
                <a:avLst>
                  <a:gd name="adj" fmla="val 25000"/>
                </a:avLst>
              </a:prstGeom>
              <a:solidFill>
                <a:srgbClr val="FFFFFF"/>
              </a:solidFill>
              <a:ln w="9525">
                <a:solidFill>
                  <a:srgbClr val="000000"/>
                </a:solidFill>
                <a:round/>
                <a:headEnd/>
                <a:tailEnd/>
              </a:ln>
              <a:effectLst>
                <a:outerShdw dist="35921" dir="2700000" algn="ctr" rotWithShape="0">
                  <a:srgbClr val="808080"/>
                </a:outerShdw>
              </a:effectLst>
            </p:spPr>
            <p:txBody>
              <a:bodyPr lIns="0" rIns="0" anchor="ctr"/>
              <a:lstStyle/>
              <a:p>
                <a:pPr algn="ctr" latinLnBrk="0">
                  <a:defRPr/>
                </a:pPr>
                <a:r>
                  <a:rPr lang="en-US" altLang="ko-KR" sz="400" b="1" kern="0">
                    <a:solidFill>
                      <a:sysClr val="windowText" lastClr="000000"/>
                    </a:solidFill>
                    <a:latin typeface="맑은 고딕" pitchFamily="50" charset="-127"/>
                  </a:rPr>
                  <a:t>Data</a:t>
                </a:r>
              </a:p>
            </p:txBody>
          </p:sp>
          <p:sp>
            <p:nvSpPr>
              <p:cNvPr id="24" name="AutoShape 20">
                <a:extLst>
                  <a:ext uri="{FF2B5EF4-FFF2-40B4-BE49-F238E27FC236}">
                    <a16:creationId xmlns:a16="http://schemas.microsoft.com/office/drawing/2014/main" id="{9B831176-6FD7-684F-BE4F-F33F2757094C}"/>
                  </a:ext>
                </a:extLst>
              </p:cNvPr>
              <p:cNvSpPr>
                <a:spLocks noChangeArrowheads="1"/>
              </p:cNvSpPr>
              <p:nvPr/>
            </p:nvSpPr>
            <p:spPr bwMode="auto">
              <a:xfrm>
                <a:off x="3665" y="3065"/>
                <a:ext cx="453" cy="319"/>
              </a:xfrm>
              <a:prstGeom prst="can">
                <a:avLst>
                  <a:gd name="adj" fmla="val 25000"/>
                </a:avLst>
              </a:prstGeom>
              <a:solidFill>
                <a:srgbClr val="FFFFFF"/>
              </a:solidFill>
              <a:ln w="9525">
                <a:solidFill>
                  <a:srgbClr val="000000"/>
                </a:solidFill>
                <a:round/>
                <a:headEnd/>
                <a:tailEnd/>
              </a:ln>
              <a:effectLst>
                <a:outerShdw dist="35921" dir="2700000" algn="ctr" rotWithShape="0">
                  <a:srgbClr val="808080"/>
                </a:outerShdw>
              </a:effectLst>
            </p:spPr>
            <p:txBody>
              <a:bodyPr lIns="0" rIns="0" anchor="ctr"/>
              <a:lstStyle/>
              <a:p>
                <a:pPr algn="ctr" latinLnBrk="0">
                  <a:defRPr/>
                </a:pPr>
                <a:r>
                  <a:rPr lang="en-US" altLang="ko-KR" sz="400" b="1" kern="0">
                    <a:solidFill>
                      <a:sysClr val="windowText" lastClr="000000"/>
                    </a:solidFill>
                    <a:latin typeface="맑은 고딕" pitchFamily="50" charset="-127"/>
                  </a:rPr>
                  <a:t>Data</a:t>
                </a:r>
              </a:p>
            </p:txBody>
          </p:sp>
          <p:cxnSp>
            <p:nvCxnSpPr>
              <p:cNvPr id="25" name="AutoShape 21">
                <a:extLst>
                  <a:ext uri="{FF2B5EF4-FFF2-40B4-BE49-F238E27FC236}">
                    <a16:creationId xmlns:a16="http://schemas.microsoft.com/office/drawing/2014/main" id="{A6E52D7C-7F1C-E346-AC7A-8C067290594D}"/>
                  </a:ext>
                </a:extLst>
              </p:cNvPr>
              <p:cNvCxnSpPr>
                <a:cxnSpLocks noChangeShapeType="1"/>
              </p:cNvCxnSpPr>
              <p:nvPr/>
            </p:nvCxnSpPr>
            <p:spPr bwMode="auto">
              <a:xfrm flipH="1">
                <a:off x="3483" y="2455"/>
                <a:ext cx="181" cy="414"/>
              </a:xfrm>
              <a:prstGeom prst="straightConnector1">
                <a:avLst/>
              </a:prstGeom>
              <a:noFill/>
              <a:ln w="9525">
                <a:solidFill>
                  <a:srgbClr val="000000"/>
                </a:solidFill>
                <a:round/>
                <a:headEnd/>
                <a:tailEnd type="triangle" w="med" len="med"/>
              </a:ln>
            </p:spPr>
          </p:cxnSp>
          <p:cxnSp>
            <p:nvCxnSpPr>
              <p:cNvPr id="26" name="AutoShape 22">
                <a:extLst>
                  <a:ext uri="{FF2B5EF4-FFF2-40B4-BE49-F238E27FC236}">
                    <a16:creationId xmlns:a16="http://schemas.microsoft.com/office/drawing/2014/main" id="{5FC79929-BB08-2B4E-A9C0-DECBD7363DA5}"/>
                  </a:ext>
                </a:extLst>
              </p:cNvPr>
              <p:cNvCxnSpPr>
                <a:cxnSpLocks noChangeShapeType="1"/>
              </p:cNvCxnSpPr>
              <p:nvPr/>
            </p:nvCxnSpPr>
            <p:spPr bwMode="auto">
              <a:xfrm flipH="1">
                <a:off x="3483" y="2863"/>
                <a:ext cx="181" cy="6"/>
              </a:xfrm>
              <a:prstGeom prst="straightConnector1">
                <a:avLst/>
              </a:prstGeom>
              <a:noFill/>
              <a:ln w="9525">
                <a:solidFill>
                  <a:srgbClr val="000000"/>
                </a:solidFill>
                <a:round/>
                <a:headEnd/>
                <a:tailEnd type="triangle" w="med" len="med"/>
              </a:ln>
            </p:spPr>
          </p:cxnSp>
          <p:cxnSp>
            <p:nvCxnSpPr>
              <p:cNvPr id="27" name="AutoShape 23">
                <a:extLst>
                  <a:ext uri="{FF2B5EF4-FFF2-40B4-BE49-F238E27FC236}">
                    <a16:creationId xmlns:a16="http://schemas.microsoft.com/office/drawing/2014/main" id="{CC81817A-B96B-3C4F-A4BE-98E72DD8C521}"/>
                  </a:ext>
                </a:extLst>
              </p:cNvPr>
              <p:cNvCxnSpPr>
                <a:cxnSpLocks noChangeShapeType="1"/>
              </p:cNvCxnSpPr>
              <p:nvPr/>
            </p:nvCxnSpPr>
            <p:spPr bwMode="auto">
              <a:xfrm flipH="1" flipV="1">
                <a:off x="3483" y="2869"/>
                <a:ext cx="181" cy="357"/>
              </a:xfrm>
              <a:prstGeom prst="straightConnector1">
                <a:avLst/>
              </a:prstGeom>
              <a:noFill/>
              <a:ln w="9525">
                <a:solidFill>
                  <a:srgbClr val="000000"/>
                </a:solidFill>
                <a:round/>
                <a:headEnd/>
                <a:tailEnd type="triangle" w="med" len="med"/>
              </a:ln>
            </p:spPr>
          </p:cxnSp>
        </p:grpSp>
      </p:grpSp>
      <p:grpSp>
        <p:nvGrpSpPr>
          <p:cNvPr id="28" name="Group 24">
            <a:extLst>
              <a:ext uri="{FF2B5EF4-FFF2-40B4-BE49-F238E27FC236}">
                <a16:creationId xmlns:a16="http://schemas.microsoft.com/office/drawing/2014/main" id="{7E1B38CF-77FD-9B4A-AB3C-1CFD6B15715A}"/>
              </a:ext>
            </a:extLst>
          </p:cNvPr>
          <p:cNvGrpSpPr>
            <a:grpSpLocks/>
          </p:cNvGrpSpPr>
          <p:nvPr/>
        </p:nvGrpSpPr>
        <p:grpSpPr bwMode="auto">
          <a:xfrm>
            <a:off x="9908351" y="4676725"/>
            <a:ext cx="1323919" cy="1196990"/>
            <a:chOff x="1034" y="2796"/>
            <a:chExt cx="635" cy="589"/>
          </a:xfrm>
        </p:grpSpPr>
        <p:sp>
          <p:nvSpPr>
            <p:cNvPr id="29" name="Rectangle 25">
              <a:extLst>
                <a:ext uri="{FF2B5EF4-FFF2-40B4-BE49-F238E27FC236}">
                  <a16:creationId xmlns:a16="http://schemas.microsoft.com/office/drawing/2014/main" id="{824125B1-EE27-8C44-A378-2CBE3B1626EE}"/>
                </a:ext>
              </a:extLst>
            </p:cNvPr>
            <p:cNvSpPr>
              <a:spLocks noChangeArrowheads="1"/>
            </p:cNvSpPr>
            <p:nvPr/>
          </p:nvSpPr>
          <p:spPr bwMode="auto">
            <a:xfrm>
              <a:off x="1034" y="2796"/>
              <a:ext cx="635" cy="589"/>
            </a:xfrm>
            <a:prstGeom prst="rect">
              <a:avLst/>
            </a:prstGeom>
            <a:solidFill>
              <a:srgbClr val="FFFFFF"/>
            </a:solidFill>
            <a:ln w="9525">
              <a:solidFill>
                <a:srgbClr val="000000"/>
              </a:solidFill>
              <a:miter lim="800000"/>
              <a:headEnd/>
              <a:tailEnd type="none" w="lg" len="lg"/>
            </a:ln>
          </p:spPr>
          <p:txBody>
            <a:bodyPr lIns="36000" tIns="72000" rIns="36000" bIns="72000" anchor="b"/>
            <a:lstStyle/>
            <a:p>
              <a:pPr algn="ctr" latinLnBrk="0">
                <a:defRPr/>
              </a:pPr>
              <a:r>
                <a:rPr lang="en-US" altLang="ko-KR" sz="1050" kern="0">
                  <a:solidFill>
                    <a:sysClr val="windowText" lastClr="000000"/>
                  </a:solidFill>
                  <a:latin typeface="맑은 고딕" pitchFamily="50" charset="-127"/>
                </a:rPr>
                <a:t>Infrastructure</a:t>
              </a:r>
            </a:p>
          </p:txBody>
        </p:sp>
        <p:pic>
          <p:nvPicPr>
            <p:cNvPr id="30" name="Picture 26">
              <a:extLst>
                <a:ext uri="{FF2B5EF4-FFF2-40B4-BE49-F238E27FC236}">
                  <a16:creationId xmlns:a16="http://schemas.microsoft.com/office/drawing/2014/main" id="{5C84ECBA-B0E8-5949-9351-82D415BF3FC7}"/>
                </a:ext>
              </a:extLst>
            </p:cNvPr>
            <p:cNvPicPr>
              <a:picLocks noChangeAspect="1" noChangeArrowheads="1"/>
            </p:cNvPicPr>
            <p:nvPr/>
          </p:nvPicPr>
          <p:blipFill>
            <a:blip r:embed="rId3" cstate="print"/>
            <a:srcRect/>
            <a:stretch>
              <a:fillRect/>
            </a:stretch>
          </p:blipFill>
          <p:spPr bwMode="auto">
            <a:xfrm>
              <a:off x="1066" y="2840"/>
              <a:ext cx="575" cy="363"/>
            </a:xfrm>
            <a:prstGeom prst="rect">
              <a:avLst/>
            </a:prstGeom>
            <a:noFill/>
            <a:ln w="12700">
              <a:noFill/>
              <a:miter lim="800000"/>
              <a:headEnd/>
              <a:tailEnd/>
            </a:ln>
          </p:spPr>
        </p:pic>
      </p:grpSp>
      <p:sp>
        <p:nvSpPr>
          <p:cNvPr id="31" name="Rectangle 28">
            <a:extLst>
              <a:ext uri="{FF2B5EF4-FFF2-40B4-BE49-F238E27FC236}">
                <a16:creationId xmlns:a16="http://schemas.microsoft.com/office/drawing/2014/main" id="{0F697A8C-7289-3C47-A6BF-03356C8E3538}"/>
              </a:ext>
            </a:extLst>
          </p:cNvPr>
          <p:cNvSpPr>
            <a:spLocks noChangeArrowheads="1"/>
          </p:cNvSpPr>
          <p:nvPr/>
        </p:nvSpPr>
        <p:spPr bwMode="auto">
          <a:xfrm>
            <a:off x="8485320" y="4676725"/>
            <a:ext cx="1333561" cy="1196990"/>
          </a:xfrm>
          <a:prstGeom prst="rect">
            <a:avLst/>
          </a:prstGeom>
          <a:solidFill>
            <a:srgbClr val="FFFFFF"/>
          </a:solidFill>
          <a:ln w="9525">
            <a:solidFill>
              <a:srgbClr val="000000"/>
            </a:solidFill>
            <a:miter lim="800000"/>
            <a:headEnd/>
            <a:tailEnd type="none" w="lg" len="lg"/>
          </a:ln>
        </p:spPr>
        <p:txBody>
          <a:bodyPr lIns="36000" tIns="72000" rIns="36000" bIns="72000" anchor="b"/>
          <a:lstStyle/>
          <a:p>
            <a:pPr algn="ctr" latinLnBrk="0">
              <a:defRPr/>
            </a:pPr>
            <a:r>
              <a:rPr lang="en-US" altLang="ko-KR" sz="1050" kern="0">
                <a:solidFill>
                  <a:sysClr val="windowText" lastClr="000000"/>
                </a:solidFill>
                <a:latin typeface="맑은 고딕" pitchFamily="50" charset="-127"/>
              </a:rPr>
              <a:t>Application</a:t>
            </a:r>
          </a:p>
        </p:txBody>
      </p:sp>
      <p:pic>
        <p:nvPicPr>
          <p:cNvPr id="32" name="Picture 29">
            <a:extLst>
              <a:ext uri="{FF2B5EF4-FFF2-40B4-BE49-F238E27FC236}">
                <a16:creationId xmlns:a16="http://schemas.microsoft.com/office/drawing/2014/main" id="{756188FF-CC1C-CF4E-BC56-193872783A3B}"/>
              </a:ext>
            </a:extLst>
          </p:cNvPr>
          <p:cNvPicPr>
            <a:picLocks noChangeAspect="1" noChangeArrowheads="1"/>
          </p:cNvPicPr>
          <p:nvPr/>
        </p:nvPicPr>
        <p:blipFill>
          <a:blip r:embed="rId4" cstate="print"/>
          <a:srcRect/>
          <a:stretch>
            <a:fillRect/>
          </a:stretch>
        </p:blipFill>
        <p:spPr bwMode="auto">
          <a:xfrm>
            <a:off x="8711038" y="4766150"/>
            <a:ext cx="1035512" cy="737703"/>
          </a:xfrm>
          <a:prstGeom prst="rect">
            <a:avLst/>
          </a:prstGeom>
          <a:noFill/>
          <a:ln w="9525">
            <a:noFill/>
            <a:miter lim="800000"/>
            <a:headEnd/>
            <a:tailEnd/>
          </a:ln>
        </p:spPr>
      </p:pic>
      <p:grpSp>
        <p:nvGrpSpPr>
          <p:cNvPr id="33" name="그룹 103">
            <a:extLst>
              <a:ext uri="{FF2B5EF4-FFF2-40B4-BE49-F238E27FC236}">
                <a16:creationId xmlns:a16="http://schemas.microsoft.com/office/drawing/2014/main" id="{AA858B34-051E-5D42-AFDD-1CBD72388B43}"/>
              </a:ext>
            </a:extLst>
          </p:cNvPr>
          <p:cNvGrpSpPr/>
          <p:nvPr/>
        </p:nvGrpSpPr>
        <p:grpSpPr>
          <a:xfrm>
            <a:off x="680460" y="1804562"/>
            <a:ext cx="2244245" cy="1674245"/>
            <a:chOff x="453746" y="2795318"/>
            <a:chExt cx="1727689" cy="1392554"/>
          </a:xfrm>
        </p:grpSpPr>
        <p:sp>
          <p:nvSpPr>
            <p:cNvPr id="34" name="Rectangle 30">
              <a:extLst>
                <a:ext uri="{FF2B5EF4-FFF2-40B4-BE49-F238E27FC236}">
                  <a16:creationId xmlns:a16="http://schemas.microsoft.com/office/drawing/2014/main" id="{0A83260A-61AD-A649-A3FA-54AC98504CA3}"/>
                </a:ext>
              </a:extLst>
            </p:cNvPr>
            <p:cNvSpPr>
              <a:spLocks noChangeArrowheads="1"/>
            </p:cNvSpPr>
            <p:nvPr/>
          </p:nvSpPr>
          <p:spPr bwMode="auto">
            <a:xfrm>
              <a:off x="950512" y="3310101"/>
              <a:ext cx="731226" cy="360000"/>
            </a:xfrm>
            <a:prstGeom prst="rect">
              <a:avLst/>
            </a:prstGeom>
            <a:solidFill>
              <a:srgbClr val="FFFFFF"/>
            </a:solidFill>
            <a:ln w="9525">
              <a:solidFill>
                <a:srgbClr val="000000"/>
              </a:solidFill>
              <a:miter lim="800000"/>
              <a:headEnd/>
              <a:tailEnd type="none" w="lg" len="lg"/>
            </a:ln>
          </p:spPr>
          <p:txBody>
            <a:bodyPr lIns="36000" tIns="72000" rIns="36000" bIns="72000" anchor="ctr"/>
            <a:lstStyle/>
            <a:p>
              <a:pPr algn="ctr" latinLnBrk="0">
                <a:defRPr/>
              </a:pPr>
              <a:r>
                <a:rPr lang="en-US" altLang="ko-KR" sz="1050" kern="0" dirty="0">
                  <a:solidFill>
                    <a:sysClr val="windowText" lastClr="000000"/>
                  </a:solidFill>
                  <a:latin typeface="맑은 고딕" pitchFamily="50" charset="-127"/>
                </a:rPr>
                <a:t>Goal / Capability</a:t>
              </a:r>
              <a:endParaRPr lang="ko-KR" altLang="en-US" sz="1050" kern="0" dirty="0">
                <a:solidFill>
                  <a:sysClr val="windowText" lastClr="000000"/>
                </a:solidFill>
                <a:latin typeface="맑은 고딕" pitchFamily="50" charset="-127"/>
              </a:endParaRPr>
            </a:p>
          </p:txBody>
        </p:sp>
        <p:sp>
          <p:nvSpPr>
            <p:cNvPr id="35" name="Rectangle 31">
              <a:extLst>
                <a:ext uri="{FF2B5EF4-FFF2-40B4-BE49-F238E27FC236}">
                  <a16:creationId xmlns:a16="http://schemas.microsoft.com/office/drawing/2014/main" id="{63B45CB3-0879-4D4E-AB2F-CC4EBD11B292}"/>
                </a:ext>
              </a:extLst>
            </p:cNvPr>
            <p:cNvSpPr>
              <a:spLocks noChangeArrowheads="1"/>
            </p:cNvSpPr>
            <p:nvPr/>
          </p:nvSpPr>
          <p:spPr bwMode="auto">
            <a:xfrm>
              <a:off x="1451673" y="3827872"/>
              <a:ext cx="729762" cy="360000"/>
            </a:xfrm>
            <a:prstGeom prst="rect">
              <a:avLst/>
            </a:prstGeom>
            <a:solidFill>
              <a:srgbClr val="FFFFFF"/>
            </a:solidFill>
            <a:ln w="9525">
              <a:solidFill>
                <a:srgbClr val="000000"/>
              </a:solidFill>
              <a:miter lim="800000"/>
              <a:headEnd/>
              <a:tailEnd type="none" w="lg" len="lg"/>
            </a:ln>
          </p:spPr>
          <p:txBody>
            <a:bodyPr lIns="36000" tIns="72000" rIns="36000" bIns="72000" anchor="ctr"/>
            <a:lstStyle/>
            <a:p>
              <a:pPr algn="ctr" latinLnBrk="0">
                <a:defRPr/>
              </a:pPr>
              <a:r>
                <a:rPr lang="en-US" altLang="ko-KR" sz="1050" kern="0">
                  <a:solidFill>
                    <a:sysClr val="windowText" lastClr="000000"/>
                  </a:solidFill>
                  <a:latin typeface="맑은 고딕" pitchFamily="50" charset="-127"/>
                </a:rPr>
                <a:t>Business</a:t>
              </a:r>
            </a:p>
            <a:p>
              <a:pPr algn="ctr" latinLnBrk="0">
                <a:defRPr/>
              </a:pPr>
              <a:r>
                <a:rPr lang="en-US" altLang="ko-KR" sz="1050" kern="0">
                  <a:solidFill>
                    <a:sysClr val="windowText" lastClr="000000"/>
                  </a:solidFill>
                  <a:latin typeface="맑은 고딕" pitchFamily="50" charset="-127"/>
                </a:rPr>
                <a:t>Process</a:t>
              </a:r>
            </a:p>
          </p:txBody>
        </p:sp>
        <p:sp>
          <p:nvSpPr>
            <p:cNvPr id="36" name="Rectangle 32">
              <a:extLst>
                <a:ext uri="{FF2B5EF4-FFF2-40B4-BE49-F238E27FC236}">
                  <a16:creationId xmlns:a16="http://schemas.microsoft.com/office/drawing/2014/main" id="{C8FA214C-07BD-1D43-A09F-BCF46D06DB94}"/>
                </a:ext>
              </a:extLst>
            </p:cNvPr>
            <p:cNvSpPr>
              <a:spLocks noChangeArrowheads="1"/>
            </p:cNvSpPr>
            <p:nvPr/>
          </p:nvSpPr>
          <p:spPr bwMode="auto">
            <a:xfrm>
              <a:off x="453746" y="3827872"/>
              <a:ext cx="731227" cy="360000"/>
            </a:xfrm>
            <a:prstGeom prst="rect">
              <a:avLst/>
            </a:prstGeom>
            <a:solidFill>
              <a:srgbClr val="FFFFFF"/>
            </a:solidFill>
            <a:ln w="9525">
              <a:solidFill>
                <a:srgbClr val="000000"/>
              </a:solidFill>
              <a:miter lim="800000"/>
              <a:headEnd/>
              <a:tailEnd type="none" w="lg" len="lg"/>
            </a:ln>
          </p:spPr>
          <p:txBody>
            <a:bodyPr lIns="36000" tIns="72000" rIns="36000" bIns="72000" anchor="ctr"/>
            <a:lstStyle/>
            <a:p>
              <a:pPr algn="ctr" latinLnBrk="0">
                <a:defRPr/>
              </a:pPr>
              <a:r>
                <a:rPr lang="en-US" altLang="ko-KR" sz="1050" kern="0" dirty="0">
                  <a:solidFill>
                    <a:sysClr val="windowText" lastClr="000000"/>
                  </a:solidFill>
                  <a:latin typeface="맑은 고딕" pitchFamily="50" charset="-127"/>
                </a:rPr>
                <a:t>Org. Structure</a:t>
              </a:r>
            </a:p>
          </p:txBody>
        </p:sp>
        <p:sp>
          <p:nvSpPr>
            <p:cNvPr id="37" name="Rectangle 34">
              <a:extLst>
                <a:ext uri="{FF2B5EF4-FFF2-40B4-BE49-F238E27FC236}">
                  <a16:creationId xmlns:a16="http://schemas.microsoft.com/office/drawing/2014/main" id="{3B744126-34A4-AF43-9BB7-12E8E6BEDC3B}"/>
                </a:ext>
              </a:extLst>
            </p:cNvPr>
            <p:cNvSpPr>
              <a:spLocks noChangeArrowheads="1"/>
            </p:cNvSpPr>
            <p:nvPr/>
          </p:nvSpPr>
          <p:spPr bwMode="auto">
            <a:xfrm>
              <a:off x="950512" y="2795318"/>
              <a:ext cx="731226" cy="360000"/>
            </a:xfrm>
            <a:prstGeom prst="rect">
              <a:avLst/>
            </a:prstGeom>
            <a:solidFill>
              <a:srgbClr val="FFFFFF"/>
            </a:solidFill>
            <a:ln w="9525">
              <a:solidFill>
                <a:srgbClr val="000000"/>
              </a:solidFill>
              <a:miter lim="800000"/>
              <a:headEnd/>
              <a:tailEnd type="none" w="lg" len="lg"/>
            </a:ln>
          </p:spPr>
          <p:txBody>
            <a:bodyPr lIns="36000" tIns="72000" rIns="36000" bIns="72000" anchor="ctr"/>
            <a:lstStyle/>
            <a:p>
              <a:pPr algn="ctr" latinLnBrk="0">
                <a:defRPr/>
              </a:pPr>
              <a:r>
                <a:rPr lang="en-US" altLang="ko-KR" sz="1050" kern="0" dirty="0">
                  <a:solidFill>
                    <a:sysClr val="windowText" lastClr="000000"/>
                  </a:solidFill>
                  <a:latin typeface="맑은 고딕" pitchFamily="50" charset="-127"/>
                </a:rPr>
                <a:t>Corporate</a:t>
              </a:r>
            </a:p>
            <a:p>
              <a:pPr algn="ctr" latinLnBrk="0">
                <a:defRPr/>
              </a:pPr>
              <a:r>
                <a:rPr lang="en-US" altLang="ko-KR" sz="1050" kern="0" dirty="0">
                  <a:solidFill>
                    <a:sysClr val="windowText" lastClr="000000"/>
                  </a:solidFill>
                  <a:latin typeface="맑은 고딕" pitchFamily="50" charset="-127"/>
                </a:rPr>
                <a:t>Strategy</a:t>
              </a:r>
            </a:p>
          </p:txBody>
        </p:sp>
        <p:cxnSp>
          <p:nvCxnSpPr>
            <p:cNvPr id="38" name="AutoShape 38">
              <a:extLst>
                <a:ext uri="{FF2B5EF4-FFF2-40B4-BE49-F238E27FC236}">
                  <a16:creationId xmlns:a16="http://schemas.microsoft.com/office/drawing/2014/main" id="{80D2831F-964F-0446-A3A3-D0A6F8CC7476}"/>
                </a:ext>
              </a:extLst>
            </p:cNvPr>
            <p:cNvCxnSpPr>
              <a:cxnSpLocks noChangeShapeType="1"/>
            </p:cNvCxnSpPr>
            <p:nvPr/>
          </p:nvCxnSpPr>
          <p:spPr bwMode="auto">
            <a:xfrm flipV="1">
              <a:off x="1316125" y="3155318"/>
              <a:ext cx="0" cy="154783"/>
            </a:xfrm>
            <a:prstGeom prst="straightConnector1">
              <a:avLst/>
            </a:prstGeom>
            <a:noFill/>
            <a:ln w="3175">
              <a:solidFill>
                <a:srgbClr val="002060"/>
              </a:solidFill>
              <a:round/>
              <a:headEnd type="triangle" w="med" len="med"/>
              <a:tailEnd/>
            </a:ln>
          </p:spPr>
        </p:cxnSp>
        <p:cxnSp>
          <p:nvCxnSpPr>
            <p:cNvPr id="39" name="AutoShape 39">
              <a:extLst>
                <a:ext uri="{FF2B5EF4-FFF2-40B4-BE49-F238E27FC236}">
                  <a16:creationId xmlns:a16="http://schemas.microsoft.com/office/drawing/2014/main" id="{1E1FCEF5-9E34-FE40-AB02-9360E51208A9}"/>
                </a:ext>
              </a:extLst>
            </p:cNvPr>
            <p:cNvCxnSpPr>
              <a:cxnSpLocks noChangeShapeType="1"/>
            </p:cNvCxnSpPr>
            <p:nvPr/>
          </p:nvCxnSpPr>
          <p:spPr bwMode="auto">
            <a:xfrm flipV="1">
              <a:off x="819360" y="3670101"/>
              <a:ext cx="496765" cy="157771"/>
            </a:xfrm>
            <a:prstGeom prst="straightConnector1">
              <a:avLst/>
            </a:prstGeom>
            <a:noFill/>
            <a:ln w="3175">
              <a:solidFill>
                <a:srgbClr val="002060"/>
              </a:solidFill>
              <a:round/>
              <a:headEnd type="triangle" w="med" len="med"/>
              <a:tailEnd/>
            </a:ln>
          </p:spPr>
        </p:cxnSp>
        <p:cxnSp>
          <p:nvCxnSpPr>
            <p:cNvPr id="40" name="AutoShape 40">
              <a:extLst>
                <a:ext uri="{FF2B5EF4-FFF2-40B4-BE49-F238E27FC236}">
                  <a16:creationId xmlns:a16="http://schemas.microsoft.com/office/drawing/2014/main" id="{84FEAEFB-C033-5347-84B3-A94C3A17A334}"/>
                </a:ext>
              </a:extLst>
            </p:cNvPr>
            <p:cNvCxnSpPr>
              <a:cxnSpLocks noChangeShapeType="1"/>
            </p:cNvCxnSpPr>
            <p:nvPr/>
          </p:nvCxnSpPr>
          <p:spPr bwMode="auto">
            <a:xfrm flipH="1" flipV="1">
              <a:off x="1316125" y="3670101"/>
              <a:ext cx="500429" cy="157771"/>
            </a:xfrm>
            <a:prstGeom prst="straightConnector1">
              <a:avLst/>
            </a:prstGeom>
            <a:noFill/>
            <a:ln w="3175">
              <a:solidFill>
                <a:srgbClr val="002060"/>
              </a:solidFill>
              <a:round/>
              <a:headEnd type="triangle" w="med" len="med"/>
              <a:tailEnd/>
            </a:ln>
          </p:spPr>
        </p:cxnSp>
        <p:cxnSp>
          <p:nvCxnSpPr>
            <p:cNvPr id="41" name="AutoShape 41">
              <a:extLst>
                <a:ext uri="{FF2B5EF4-FFF2-40B4-BE49-F238E27FC236}">
                  <a16:creationId xmlns:a16="http://schemas.microsoft.com/office/drawing/2014/main" id="{3128CFEA-0F0E-354F-AD04-50FB2EB97AC8}"/>
                </a:ext>
              </a:extLst>
            </p:cNvPr>
            <p:cNvCxnSpPr>
              <a:cxnSpLocks noChangeShapeType="1"/>
            </p:cNvCxnSpPr>
            <p:nvPr/>
          </p:nvCxnSpPr>
          <p:spPr bwMode="auto">
            <a:xfrm flipH="1">
              <a:off x="1184973" y="4007872"/>
              <a:ext cx="266700" cy="0"/>
            </a:xfrm>
            <a:prstGeom prst="straightConnector1">
              <a:avLst/>
            </a:prstGeom>
            <a:noFill/>
            <a:ln w="3175">
              <a:solidFill>
                <a:srgbClr val="002060"/>
              </a:solidFill>
              <a:round/>
              <a:headEnd type="none" w="med" len="med"/>
              <a:tailEnd type="triangle"/>
            </a:ln>
          </p:spPr>
        </p:cxnSp>
      </p:grpSp>
      <p:sp>
        <p:nvSpPr>
          <p:cNvPr id="42" name="Line 49">
            <a:extLst>
              <a:ext uri="{FF2B5EF4-FFF2-40B4-BE49-F238E27FC236}">
                <a16:creationId xmlns:a16="http://schemas.microsoft.com/office/drawing/2014/main" id="{ED6ACAFC-0D35-034E-9361-6FD736EB3DF4}"/>
              </a:ext>
            </a:extLst>
          </p:cNvPr>
          <p:cNvSpPr>
            <a:spLocks noChangeShapeType="1"/>
          </p:cNvSpPr>
          <p:nvPr/>
        </p:nvSpPr>
        <p:spPr bwMode="auto">
          <a:xfrm flipV="1">
            <a:off x="3317777" y="1405698"/>
            <a:ext cx="0" cy="4855878"/>
          </a:xfrm>
          <a:prstGeom prst="line">
            <a:avLst/>
          </a:prstGeom>
          <a:noFill/>
          <a:ln w="12700">
            <a:solidFill>
              <a:srgbClr val="000000"/>
            </a:solidFill>
            <a:prstDash val="dash"/>
            <a:round/>
            <a:headEnd type="oval"/>
            <a:tailEnd type="stealth" w="lg" len="lg"/>
          </a:ln>
        </p:spPr>
        <p:txBody>
          <a:bodyPr lIns="36000" tIns="72000" rIns="36000" bIns="72000" anchor="ctr"/>
          <a:lstStyle/>
          <a:p>
            <a:pPr latinLnBrk="0">
              <a:defRPr/>
            </a:pPr>
            <a:endParaRPr lang="en-US" sz="1400" kern="0">
              <a:solidFill>
                <a:sysClr val="windowText" lastClr="000000"/>
              </a:solidFill>
              <a:latin typeface="맑은 고딕" pitchFamily="50" charset="-127"/>
              <a:ea typeface="맑은 고딕" pitchFamily="50" charset="-127"/>
            </a:endParaRPr>
          </a:p>
        </p:txBody>
      </p:sp>
      <p:sp>
        <p:nvSpPr>
          <p:cNvPr id="43" name="Rectangle 50">
            <a:extLst>
              <a:ext uri="{FF2B5EF4-FFF2-40B4-BE49-F238E27FC236}">
                <a16:creationId xmlns:a16="http://schemas.microsoft.com/office/drawing/2014/main" id="{1EDB8200-A85B-4A4E-A39D-48DB21B4A25A}"/>
              </a:ext>
            </a:extLst>
          </p:cNvPr>
          <p:cNvSpPr>
            <a:spLocks noChangeArrowheads="1"/>
          </p:cNvSpPr>
          <p:nvPr/>
        </p:nvSpPr>
        <p:spPr bwMode="auto">
          <a:xfrm>
            <a:off x="3571772" y="1882281"/>
            <a:ext cx="603837" cy="1396162"/>
          </a:xfrm>
          <a:prstGeom prst="rect">
            <a:avLst/>
          </a:prstGeom>
          <a:noFill/>
          <a:ln w="9525">
            <a:noFill/>
            <a:miter lim="800000"/>
            <a:headEnd/>
            <a:tailEnd/>
          </a:ln>
        </p:spPr>
        <p:txBody>
          <a:bodyPr vert="eaVert" wrap="none" lIns="36000" tIns="72000" rIns="36000" bIns="72000">
            <a:spAutoFit/>
          </a:bodyPr>
          <a:lstStyle/>
          <a:p>
            <a:pPr algn="ctr"/>
            <a:r>
              <a:rPr lang="en-US" altLang="ko-KR" sz="1400" dirty="0">
                <a:solidFill>
                  <a:prstClr val="black"/>
                </a:solidFill>
                <a:latin typeface="맑은 고딕" pitchFamily="50" charset="-127"/>
              </a:rPr>
              <a:t> </a:t>
            </a:r>
            <a:r>
              <a:rPr lang="en-US" altLang="ko-KR" sz="1400" b="1" dirty="0">
                <a:solidFill>
                  <a:prstClr val="black"/>
                </a:solidFill>
                <a:latin typeface="맑은 고딕" pitchFamily="50" charset="-127"/>
              </a:rPr>
              <a:t>Business</a:t>
            </a:r>
            <a:br>
              <a:rPr lang="en-US" altLang="ko-KR" sz="1400" b="1" dirty="0">
                <a:solidFill>
                  <a:prstClr val="black"/>
                </a:solidFill>
                <a:latin typeface="맑은 고딕" pitchFamily="50" charset="-127"/>
              </a:rPr>
            </a:br>
            <a:r>
              <a:rPr lang="en-US" altLang="ko-KR" sz="1400" b="1" dirty="0">
                <a:solidFill>
                  <a:prstClr val="black"/>
                </a:solidFill>
                <a:latin typeface="맑은 고딕" pitchFamily="50" charset="-127"/>
              </a:rPr>
              <a:t>Alignment</a:t>
            </a:r>
          </a:p>
        </p:txBody>
      </p:sp>
      <p:sp>
        <p:nvSpPr>
          <p:cNvPr id="44" name="Rectangle 51">
            <a:extLst>
              <a:ext uri="{FF2B5EF4-FFF2-40B4-BE49-F238E27FC236}">
                <a16:creationId xmlns:a16="http://schemas.microsoft.com/office/drawing/2014/main" id="{AE11F73A-ECFD-AB44-B3B8-C3ED460AD6EF}"/>
              </a:ext>
            </a:extLst>
          </p:cNvPr>
          <p:cNvSpPr>
            <a:spLocks noChangeArrowheads="1"/>
          </p:cNvSpPr>
          <p:nvPr/>
        </p:nvSpPr>
        <p:spPr bwMode="auto">
          <a:xfrm>
            <a:off x="507240" y="3875887"/>
            <a:ext cx="3650974" cy="1995340"/>
          </a:xfrm>
          <a:prstGeom prst="rect">
            <a:avLst/>
          </a:prstGeom>
          <a:noFill/>
          <a:ln w="12700">
            <a:solidFill>
              <a:srgbClr val="C00000"/>
            </a:solidFill>
            <a:prstDash val="dash"/>
            <a:miter lim="800000"/>
            <a:headEnd/>
            <a:tailEnd/>
          </a:ln>
        </p:spPr>
        <p:txBody>
          <a:bodyPr vert="eaVert" wrap="none" lIns="36000" tIns="72000" rIns="36000" bIns="72000"/>
          <a:lstStyle/>
          <a:p>
            <a:pPr algn="ctr" latinLnBrk="0">
              <a:defRPr/>
            </a:pPr>
            <a:r>
              <a:rPr lang="en-US" altLang="ko-KR" sz="1400" b="1" kern="0">
                <a:solidFill>
                  <a:sysClr val="windowText" lastClr="000000"/>
                </a:solidFill>
                <a:latin typeface="맑은 고딕" pitchFamily="50" charset="-127"/>
              </a:rPr>
              <a:t>Technology</a:t>
            </a:r>
          </a:p>
          <a:p>
            <a:pPr algn="ctr" latinLnBrk="0">
              <a:defRPr/>
            </a:pPr>
            <a:r>
              <a:rPr lang="en-US" altLang="ko-KR" sz="1400" b="1" kern="0">
                <a:solidFill>
                  <a:sysClr val="windowText" lastClr="000000"/>
                </a:solidFill>
                <a:latin typeface="맑은 고딕" pitchFamily="50" charset="-127"/>
              </a:rPr>
              <a:t> enablement</a:t>
            </a:r>
          </a:p>
        </p:txBody>
      </p:sp>
      <p:sp>
        <p:nvSpPr>
          <p:cNvPr id="45" name="AutoShape 52">
            <a:extLst>
              <a:ext uri="{FF2B5EF4-FFF2-40B4-BE49-F238E27FC236}">
                <a16:creationId xmlns:a16="http://schemas.microsoft.com/office/drawing/2014/main" id="{D12F2BC0-9C35-C24C-8A18-F6C92F192989}"/>
              </a:ext>
            </a:extLst>
          </p:cNvPr>
          <p:cNvSpPr>
            <a:spLocks noChangeArrowheads="1"/>
          </p:cNvSpPr>
          <p:nvPr/>
        </p:nvSpPr>
        <p:spPr bwMode="auto">
          <a:xfrm>
            <a:off x="7625599" y="3801017"/>
            <a:ext cx="327692" cy="883719"/>
          </a:xfrm>
          <a:prstGeom prst="rightArrow">
            <a:avLst>
              <a:gd name="adj1" fmla="val 70130"/>
              <a:gd name="adj2" fmla="val 35930"/>
            </a:avLst>
          </a:prstGeom>
          <a:solidFill>
            <a:sysClr val="window" lastClr="FFFFFF"/>
          </a:solidFill>
          <a:ln w="0" cap="flat" cmpd="sng" algn="ctr">
            <a:solidFill>
              <a:sysClr val="window" lastClr="FFFFFF">
                <a:lumMod val="50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800" b="0" i="0" u="none" strike="noStrike" kern="0" cap="none" spc="0" normalizeH="0" baseline="0" noProof="0">
                <a:ln>
                  <a:noFill/>
                </a:ln>
                <a:solidFill>
                  <a:prstClr val="white"/>
                </a:solidFill>
                <a:effectLst/>
                <a:uLnTx/>
                <a:uFillTx/>
                <a:latin typeface="맑은 고딕"/>
                <a:ea typeface="맑은 고딕" charset="-127"/>
                <a:cs typeface=""/>
              </a:rPr>
              <a:t> </a:t>
            </a:r>
          </a:p>
        </p:txBody>
      </p:sp>
      <p:grpSp>
        <p:nvGrpSpPr>
          <p:cNvPr id="46" name="Group 53">
            <a:extLst>
              <a:ext uri="{FF2B5EF4-FFF2-40B4-BE49-F238E27FC236}">
                <a16:creationId xmlns:a16="http://schemas.microsoft.com/office/drawing/2014/main" id="{9C4682B2-6399-BD46-A2B2-8688B6B68E54}"/>
              </a:ext>
            </a:extLst>
          </p:cNvPr>
          <p:cNvGrpSpPr>
            <a:grpSpLocks/>
          </p:cNvGrpSpPr>
          <p:nvPr/>
        </p:nvGrpSpPr>
        <p:grpSpPr bwMode="auto">
          <a:xfrm>
            <a:off x="8864445" y="3519234"/>
            <a:ext cx="1962182" cy="1693371"/>
            <a:chOff x="444" y="2296"/>
            <a:chExt cx="1133" cy="998"/>
          </a:xfrm>
        </p:grpSpPr>
        <p:sp>
          <p:nvSpPr>
            <p:cNvPr id="47" name="Freeform 54">
              <a:extLst>
                <a:ext uri="{FF2B5EF4-FFF2-40B4-BE49-F238E27FC236}">
                  <a16:creationId xmlns:a16="http://schemas.microsoft.com/office/drawing/2014/main" id="{B7202F50-B621-9240-9AC6-9CFFBD3D1EB8}"/>
                </a:ext>
              </a:extLst>
            </p:cNvPr>
            <p:cNvSpPr>
              <a:spLocks/>
            </p:cNvSpPr>
            <p:nvPr/>
          </p:nvSpPr>
          <p:spPr bwMode="auto">
            <a:xfrm>
              <a:off x="531" y="2296"/>
              <a:ext cx="1046" cy="521"/>
            </a:xfrm>
            <a:custGeom>
              <a:avLst/>
              <a:gdLst>
                <a:gd name="T0" fmla="*/ 1566 w 1691"/>
                <a:gd name="T1" fmla="*/ 519 h 783"/>
                <a:gd name="T2" fmla="*/ 1527 w 1691"/>
                <a:gd name="T3" fmla="*/ 423 h 783"/>
                <a:gd name="T4" fmla="*/ 1472 w 1691"/>
                <a:gd name="T5" fmla="*/ 333 h 783"/>
                <a:gd name="T6" fmla="*/ 1404 w 1691"/>
                <a:gd name="T7" fmla="*/ 250 h 783"/>
                <a:gd name="T8" fmla="*/ 1323 w 1691"/>
                <a:gd name="T9" fmla="*/ 177 h 783"/>
                <a:gd name="T10" fmla="*/ 1232 w 1691"/>
                <a:gd name="T11" fmla="*/ 115 h 783"/>
                <a:gd name="T12" fmla="*/ 1131 w 1691"/>
                <a:gd name="T13" fmla="*/ 66 h 783"/>
                <a:gd name="T14" fmla="*/ 1023 w 1691"/>
                <a:gd name="T15" fmla="*/ 30 h 783"/>
                <a:gd name="T16" fmla="*/ 911 w 1691"/>
                <a:gd name="T17" fmla="*/ 7 h 783"/>
                <a:gd name="T18" fmla="*/ 796 w 1691"/>
                <a:gd name="T19" fmla="*/ 0 h 783"/>
                <a:gd name="T20" fmla="*/ 683 w 1691"/>
                <a:gd name="T21" fmla="*/ 7 h 783"/>
                <a:gd name="T22" fmla="*/ 570 w 1691"/>
                <a:gd name="T23" fmla="*/ 29 h 783"/>
                <a:gd name="T24" fmla="*/ 462 w 1691"/>
                <a:gd name="T25" fmla="*/ 65 h 783"/>
                <a:gd name="T26" fmla="*/ 361 w 1691"/>
                <a:gd name="T27" fmla="*/ 114 h 783"/>
                <a:gd name="T28" fmla="*/ 270 w 1691"/>
                <a:gd name="T29" fmla="*/ 175 h 783"/>
                <a:gd name="T30" fmla="*/ 189 w 1691"/>
                <a:gd name="T31" fmla="*/ 248 h 783"/>
                <a:gd name="T32" fmla="*/ 120 w 1691"/>
                <a:gd name="T33" fmla="*/ 330 h 783"/>
                <a:gd name="T34" fmla="*/ 65 w 1691"/>
                <a:gd name="T35" fmla="*/ 421 h 783"/>
                <a:gd name="T36" fmla="*/ 24 w 1691"/>
                <a:gd name="T37" fmla="*/ 517 h 783"/>
                <a:gd name="T38" fmla="*/ 0 w 1691"/>
                <a:gd name="T39" fmla="*/ 616 h 783"/>
                <a:gd name="T40" fmla="*/ 233 w 1691"/>
                <a:gd name="T41" fmla="*/ 479 h 783"/>
                <a:gd name="T42" fmla="*/ 435 w 1691"/>
                <a:gd name="T43" fmla="*/ 582 h 783"/>
                <a:gd name="T44" fmla="*/ 476 w 1691"/>
                <a:gd name="T45" fmla="*/ 521 h 783"/>
                <a:gd name="T46" fmla="*/ 531 w 1691"/>
                <a:gd name="T47" fmla="*/ 468 h 783"/>
                <a:gd name="T48" fmla="*/ 595 w 1691"/>
                <a:gd name="T49" fmla="*/ 428 h 783"/>
                <a:gd name="T50" fmla="*/ 668 w 1691"/>
                <a:gd name="T51" fmla="*/ 398 h 783"/>
                <a:gd name="T52" fmla="*/ 746 w 1691"/>
                <a:gd name="T53" fmla="*/ 381 h 783"/>
                <a:gd name="T54" fmla="*/ 826 w 1691"/>
                <a:gd name="T55" fmla="*/ 379 h 783"/>
                <a:gd name="T56" fmla="*/ 905 w 1691"/>
                <a:gd name="T57" fmla="*/ 391 h 783"/>
                <a:gd name="T58" fmla="*/ 979 w 1691"/>
                <a:gd name="T59" fmla="*/ 417 h 783"/>
                <a:gd name="T60" fmla="*/ 1046 w 1691"/>
                <a:gd name="T61" fmla="*/ 455 h 783"/>
                <a:gd name="T62" fmla="*/ 1104 w 1691"/>
                <a:gd name="T63" fmla="*/ 505 h 783"/>
                <a:gd name="T64" fmla="*/ 1150 w 1691"/>
                <a:gd name="T65" fmla="*/ 564 h 783"/>
                <a:gd name="T66" fmla="*/ 1025 w 1691"/>
                <a:gd name="T67" fmla="*/ 570 h 783"/>
                <a:gd name="T68" fmla="*/ 1690 w 1691"/>
                <a:gd name="T69" fmla="*/ 570 h 7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91"/>
                <a:gd name="T106" fmla="*/ 0 h 783"/>
                <a:gd name="T107" fmla="*/ 1691 w 1691"/>
                <a:gd name="T108" fmla="*/ 783 h 7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91" h="783">
                  <a:moveTo>
                    <a:pt x="1581" y="570"/>
                  </a:moveTo>
                  <a:lnTo>
                    <a:pt x="1566" y="519"/>
                  </a:lnTo>
                  <a:lnTo>
                    <a:pt x="1549" y="471"/>
                  </a:lnTo>
                  <a:lnTo>
                    <a:pt x="1527" y="423"/>
                  </a:lnTo>
                  <a:lnTo>
                    <a:pt x="1501" y="377"/>
                  </a:lnTo>
                  <a:lnTo>
                    <a:pt x="1472" y="333"/>
                  </a:lnTo>
                  <a:lnTo>
                    <a:pt x="1440" y="291"/>
                  </a:lnTo>
                  <a:lnTo>
                    <a:pt x="1404" y="250"/>
                  </a:lnTo>
                  <a:lnTo>
                    <a:pt x="1365" y="212"/>
                  </a:lnTo>
                  <a:lnTo>
                    <a:pt x="1323" y="177"/>
                  </a:lnTo>
                  <a:lnTo>
                    <a:pt x="1278" y="145"/>
                  </a:lnTo>
                  <a:lnTo>
                    <a:pt x="1232" y="115"/>
                  </a:lnTo>
                  <a:lnTo>
                    <a:pt x="1182" y="90"/>
                  </a:lnTo>
                  <a:lnTo>
                    <a:pt x="1131" y="66"/>
                  </a:lnTo>
                  <a:lnTo>
                    <a:pt x="1078" y="45"/>
                  </a:lnTo>
                  <a:lnTo>
                    <a:pt x="1023" y="30"/>
                  </a:lnTo>
                  <a:lnTo>
                    <a:pt x="968" y="17"/>
                  </a:lnTo>
                  <a:lnTo>
                    <a:pt x="911" y="7"/>
                  </a:lnTo>
                  <a:lnTo>
                    <a:pt x="853" y="1"/>
                  </a:lnTo>
                  <a:lnTo>
                    <a:pt x="796" y="0"/>
                  </a:lnTo>
                  <a:lnTo>
                    <a:pt x="740" y="1"/>
                  </a:lnTo>
                  <a:lnTo>
                    <a:pt x="683" y="7"/>
                  </a:lnTo>
                  <a:lnTo>
                    <a:pt x="626" y="16"/>
                  </a:lnTo>
                  <a:lnTo>
                    <a:pt x="570" y="29"/>
                  </a:lnTo>
                  <a:lnTo>
                    <a:pt x="515" y="45"/>
                  </a:lnTo>
                  <a:lnTo>
                    <a:pt x="462" y="65"/>
                  </a:lnTo>
                  <a:lnTo>
                    <a:pt x="411" y="87"/>
                  </a:lnTo>
                  <a:lnTo>
                    <a:pt x="361" y="114"/>
                  </a:lnTo>
                  <a:lnTo>
                    <a:pt x="315" y="143"/>
                  </a:lnTo>
                  <a:lnTo>
                    <a:pt x="270" y="175"/>
                  </a:lnTo>
                  <a:lnTo>
                    <a:pt x="227" y="210"/>
                  </a:lnTo>
                  <a:lnTo>
                    <a:pt x="189" y="248"/>
                  </a:lnTo>
                  <a:lnTo>
                    <a:pt x="152" y="287"/>
                  </a:lnTo>
                  <a:lnTo>
                    <a:pt x="120" y="330"/>
                  </a:lnTo>
                  <a:lnTo>
                    <a:pt x="91" y="375"/>
                  </a:lnTo>
                  <a:lnTo>
                    <a:pt x="65" y="421"/>
                  </a:lnTo>
                  <a:lnTo>
                    <a:pt x="43" y="467"/>
                  </a:lnTo>
                  <a:lnTo>
                    <a:pt x="24" y="517"/>
                  </a:lnTo>
                  <a:lnTo>
                    <a:pt x="10" y="567"/>
                  </a:lnTo>
                  <a:lnTo>
                    <a:pt x="0" y="616"/>
                  </a:lnTo>
                  <a:lnTo>
                    <a:pt x="118" y="549"/>
                  </a:lnTo>
                  <a:lnTo>
                    <a:pt x="233" y="479"/>
                  </a:lnTo>
                  <a:lnTo>
                    <a:pt x="419" y="615"/>
                  </a:lnTo>
                  <a:lnTo>
                    <a:pt x="435" y="582"/>
                  </a:lnTo>
                  <a:lnTo>
                    <a:pt x="454" y="550"/>
                  </a:lnTo>
                  <a:lnTo>
                    <a:pt x="476" y="521"/>
                  </a:lnTo>
                  <a:lnTo>
                    <a:pt x="502" y="494"/>
                  </a:lnTo>
                  <a:lnTo>
                    <a:pt x="531" y="468"/>
                  </a:lnTo>
                  <a:lnTo>
                    <a:pt x="563" y="446"/>
                  </a:lnTo>
                  <a:lnTo>
                    <a:pt x="595" y="428"/>
                  </a:lnTo>
                  <a:lnTo>
                    <a:pt x="631" y="411"/>
                  </a:lnTo>
                  <a:lnTo>
                    <a:pt x="668" y="398"/>
                  </a:lnTo>
                  <a:lnTo>
                    <a:pt x="707" y="388"/>
                  </a:lnTo>
                  <a:lnTo>
                    <a:pt x="746" y="381"/>
                  </a:lnTo>
                  <a:lnTo>
                    <a:pt x="785" y="378"/>
                  </a:lnTo>
                  <a:lnTo>
                    <a:pt x="826" y="379"/>
                  </a:lnTo>
                  <a:lnTo>
                    <a:pt x="865" y="383"/>
                  </a:lnTo>
                  <a:lnTo>
                    <a:pt x="905" y="391"/>
                  </a:lnTo>
                  <a:lnTo>
                    <a:pt x="943" y="402"/>
                  </a:lnTo>
                  <a:lnTo>
                    <a:pt x="979" y="417"/>
                  </a:lnTo>
                  <a:lnTo>
                    <a:pt x="1014" y="435"/>
                  </a:lnTo>
                  <a:lnTo>
                    <a:pt x="1046" y="455"/>
                  </a:lnTo>
                  <a:lnTo>
                    <a:pt x="1077" y="479"/>
                  </a:lnTo>
                  <a:lnTo>
                    <a:pt x="1104" y="505"/>
                  </a:lnTo>
                  <a:lnTo>
                    <a:pt x="1128" y="533"/>
                  </a:lnTo>
                  <a:lnTo>
                    <a:pt x="1150" y="564"/>
                  </a:lnTo>
                  <a:lnTo>
                    <a:pt x="1153" y="570"/>
                  </a:lnTo>
                  <a:lnTo>
                    <a:pt x="1025" y="570"/>
                  </a:lnTo>
                  <a:lnTo>
                    <a:pt x="1361" y="782"/>
                  </a:lnTo>
                  <a:lnTo>
                    <a:pt x="1690" y="570"/>
                  </a:lnTo>
                  <a:lnTo>
                    <a:pt x="1581" y="570"/>
                  </a:lnTo>
                </a:path>
              </a:pathLst>
            </a:custGeom>
            <a:solidFill>
              <a:srgbClr val="333333"/>
            </a:solidFill>
            <a:ln w="6350" cap="rnd" cmpd="sng">
              <a:solidFill>
                <a:srgbClr val="333333"/>
              </a:solidFill>
              <a:prstDash val="solid"/>
              <a:round/>
              <a:headEnd/>
              <a:tailEnd/>
            </a:ln>
          </p:spPr>
          <p:txBody>
            <a:bodyPr lIns="45720" rIns="45720" anchor="ctr" anchorCtr="1"/>
            <a:lstStyle/>
            <a:p>
              <a:pPr latinLnBrk="0">
                <a:defRPr/>
              </a:pPr>
              <a:endParaRPr lang="en-US" sz="1400" kern="0">
                <a:solidFill>
                  <a:sysClr val="windowText" lastClr="000000"/>
                </a:solidFill>
                <a:latin typeface="맑은 고딕" pitchFamily="50" charset="-127"/>
                <a:ea typeface="맑은 고딕" pitchFamily="50" charset="-127"/>
              </a:endParaRPr>
            </a:p>
          </p:txBody>
        </p:sp>
        <p:sp>
          <p:nvSpPr>
            <p:cNvPr id="48" name="Freeform 55">
              <a:extLst>
                <a:ext uri="{FF2B5EF4-FFF2-40B4-BE49-F238E27FC236}">
                  <a16:creationId xmlns:a16="http://schemas.microsoft.com/office/drawing/2014/main" id="{4B504AD2-687F-7B4E-93DD-C67C6742D9E8}"/>
                </a:ext>
              </a:extLst>
            </p:cNvPr>
            <p:cNvSpPr>
              <a:spLocks/>
            </p:cNvSpPr>
            <p:nvPr/>
          </p:nvSpPr>
          <p:spPr bwMode="auto">
            <a:xfrm>
              <a:off x="444" y="2651"/>
              <a:ext cx="1082" cy="643"/>
            </a:xfrm>
            <a:custGeom>
              <a:avLst/>
              <a:gdLst>
                <a:gd name="T0" fmla="*/ 1344 w 1749"/>
                <a:gd name="T1" fmla="*/ 233 h 966"/>
                <a:gd name="T2" fmla="*/ 1339 w 1749"/>
                <a:gd name="T3" fmla="*/ 307 h 966"/>
                <a:gd name="T4" fmla="*/ 1316 w 1749"/>
                <a:gd name="T5" fmla="*/ 378 h 966"/>
                <a:gd name="T6" fmla="*/ 1279 w 1749"/>
                <a:gd name="T7" fmla="*/ 444 h 966"/>
                <a:gd name="T8" fmla="*/ 1228 w 1749"/>
                <a:gd name="T9" fmla="*/ 501 h 966"/>
                <a:gd name="T10" fmla="*/ 1165 w 1749"/>
                <a:gd name="T11" fmla="*/ 550 h 966"/>
                <a:gd name="T12" fmla="*/ 1091 w 1749"/>
                <a:gd name="T13" fmla="*/ 584 h 966"/>
                <a:gd name="T14" fmla="*/ 1012 w 1749"/>
                <a:gd name="T15" fmla="*/ 605 h 966"/>
                <a:gd name="T16" fmla="*/ 930 w 1749"/>
                <a:gd name="T17" fmla="*/ 610 h 966"/>
                <a:gd name="T18" fmla="*/ 847 w 1749"/>
                <a:gd name="T19" fmla="*/ 601 h 966"/>
                <a:gd name="T20" fmla="*/ 770 w 1749"/>
                <a:gd name="T21" fmla="*/ 577 h 966"/>
                <a:gd name="T22" fmla="*/ 698 w 1749"/>
                <a:gd name="T23" fmla="*/ 540 h 966"/>
                <a:gd name="T24" fmla="*/ 637 w 1749"/>
                <a:gd name="T25" fmla="*/ 490 h 966"/>
                <a:gd name="T26" fmla="*/ 588 w 1749"/>
                <a:gd name="T27" fmla="*/ 430 h 966"/>
                <a:gd name="T28" fmla="*/ 554 w 1749"/>
                <a:gd name="T29" fmla="*/ 363 h 966"/>
                <a:gd name="T30" fmla="*/ 535 w 1749"/>
                <a:gd name="T31" fmla="*/ 291 h 966"/>
                <a:gd name="T32" fmla="*/ 534 w 1749"/>
                <a:gd name="T33" fmla="*/ 216 h 966"/>
                <a:gd name="T34" fmla="*/ 373 w 1749"/>
                <a:gd name="T35" fmla="*/ 0 h 966"/>
                <a:gd name="T36" fmla="*/ 131 w 1749"/>
                <a:gd name="T37" fmla="*/ 209 h 966"/>
                <a:gd name="T38" fmla="*/ 135 w 1749"/>
                <a:gd name="T39" fmla="*/ 314 h 966"/>
                <a:gd name="T40" fmla="*/ 155 w 1749"/>
                <a:gd name="T41" fmla="*/ 417 h 966"/>
                <a:gd name="T42" fmla="*/ 192 w 1749"/>
                <a:gd name="T43" fmla="*/ 516 h 966"/>
                <a:gd name="T44" fmla="*/ 244 w 1749"/>
                <a:gd name="T45" fmla="*/ 609 h 966"/>
                <a:gd name="T46" fmla="*/ 310 w 1749"/>
                <a:gd name="T47" fmla="*/ 695 h 966"/>
                <a:gd name="T48" fmla="*/ 389 w 1749"/>
                <a:gd name="T49" fmla="*/ 771 h 966"/>
                <a:gd name="T50" fmla="*/ 481 w 1749"/>
                <a:gd name="T51" fmla="*/ 837 h 966"/>
                <a:gd name="T52" fmla="*/ 581 w 1749"/>
                <a:gd name="T53" fmla="*/ 890 h 966"/>
                <a:gd name="T54" fmla="*/ 688 w 1749"/>
                <a:gd name="T55" fmla="*/ 928 h 966"/>
                <a:gd name="T56" fmla="*/ 802 w 1749"/>
                <a:gd name="T57" fmla="*/ 954 h 966"/>
                <a:gd name="T58" fmla="*/ 917 w 1749"/>
                <a:gd name="T59" fmla="*/ 965 h 966"/>
                <a:gd name="T60" fmla="*/ 1035 w 1749"/>
                <a:gd name="T61" fmla="*/ 959 h 966"/>
                <a:gd name="T62" fmla="*/ 1148 w 1749"/>
                <a:gd name="T63" fmla="*/ 941 h 966"/>
                <a:gd name="T64" fmla="*/ 1259 w 1749"/>
                <a:gd name="T65" fmla="*/ 905 h 966"/>
                <a:gd name="T66" fmla="*/ 1361 w 1749"/>
                <a:gd name="T67" fmla="*/ 858 h 966"/>
                <a:gd name="T68" fmla="*/ 1456 w 1749"/>
                <a:gd name="T69" fmla="*/ 797 h 966"/>
                <a:gd name="T70" fmla="*/ 1540 w 1749"/>
                <a:gd name="T71" fmla="*/ 725 h 966"/>
                <a:gd name="T72" fmla="*/ 1611 w 1749"/>
                <a:gd name="T73" fmla="*/ 642 h 966"/>
                <a:gd name="T74" fmla="*/ 1669 w 1749"/>
                <a:gd name="T75" fmla="*/ 552 h 966"/>
                <a:gd name="T76" fmla="*/ 1711 w 1749"/>
                <a:gd name="T77" fmla="*/ 455 h 966"/>
                <a:gd name="T78" fmla="*/ 1738 w 1749"/>
                <a:gd name="T79" fmla="*/ 352 h 966"/>
                <a:gd name="T80" fmla="*/ 1748 w 1749"/>
                <a:gd name="T81" fmla="*/ 248 h 966"/>
                <a:gd name="T82" fmla="*/ 1740 w 1749"/>
                <a:gd name="T83" fmla="*/ 144 h 966"/>
                <a:gd name="T84" fmla="*/ 1340 w 1749"/>
                <a:gd name="T85" fmla="*/ 195 h 9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49"/>
                <a:gd name="T130" fmla="*/ 0 h 966"/>
                <a:gd name="T131" fmla="*/ 1749 w 1749"/>
                <a:gd name="T132" fmla="*/ 966 h 9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49" h="966">
                  <a:moveTo>
                    <a:pt x="1340" y="195"/>
                  </a:moveTo>
                  <a:lnTo>
                    <a:pt x="1344" y="233"/>
                  </a:lnTo>
                  <a:lnTo>
                    <a:pt x="1344" y="269"/>
                  </a:lnTo>
                  <a:lnTo>
                    <a:pt x="1339" y="307"/>
                  </a:lnTo>
                  <a:lnTo>
                    <a:pt x="1330" y="343"/>
                  </a:lnTo>
                  <a:lnTo>
                    <a:pt x="1316" y="378"/>
                  </a:lnTo>
                  <a:lnTo>
                    <a:pt x="1300" y="412"/>
                  </a:lnTo>
                  <a:lnTo>
                    <a:pt x="1279" y="444"/>
                  </a:lnTo>
                  <a:lnTo>
                    <a:pt x="1255" y="475"/>
                  </a:lnTo>
                  <a:lnTo>
                    <a:pt x="1228" y="501"/>
                  </a:lnTo>
                  <a:lnTo>
                    <a:pt x="1197" y="526"/>
                  </a:lnTo>
                  <a:lnTo>
                    <a:pt x="1165" y="550"/>
                  </a:lnTo>
                  <a:lnTo>
                    <a:pt x="1128" y="568"/>
                  </a:lnTo>
                  <a:lnTo>
                    <a:pt x="1091" y="584"/>
                  </a:lnTo>
                  <a:lnTo>
                    <a:pt x="1052" y="596"/>
                  </a:lnTo>
                  <a:lnTo>
                    <a:pt x="1012" y="605"/>
                  </a:lnTo>
                  <a:lnTo>
                    <a:pt x="971" y="609"/>
                  </a:lnTo>
                  <a:lnTo>
                    <a:pt x="930" y="610"/>
                  </a:lnTo>
                  <a:lnTo>
                    <a:pt x="888" y="607"/>
                  </a:lnTo>
                  <a:lnTo>
                    <a:pt x="847" y="601"/>
                  </a:lnTo>
                  <a:lnTo>
                    <a:pt x="807" y="590"/>
                  </a:lnTo>
                  <a:lnTo>
                    <a:pt x="770" y="577"/>
                  </a:lnTo>
                  <a:lnTo>
                    <a:pt x="732" y="561"/>
                  </a:lnTo>
                  <a:lnTo>
                    <a:pt x="698" y="540"/>
                  </a:lnTo>
                  <a:lnTo>
                    <a:pt x="665" y="516"/>
                  </a:lnTo>
                  <a:lnTo>
                    <a:pt x="637" y="490"/>
                  </a:lnTo>
                  <a:lnTo>
                    <a:pt x="611" y="461"/>
                  </a:lnTo>
                  <a:lnTo>
                    <a:pt x="588" y="430"/>
                  </a:lnTo>
                  <a:lnTo>
                    <a:pt x="569" y="397"/>
                  </a:lnTo>
                  <a:lnTo>
                    <a:pt x="554" y="363"/>
                  </a:lnTo>
                  <a:lnTo>
                    <a:pt x="543" y="328"/>
                  </a:lnTo>
                  <a:lnTo>
                    <a:pt x="535" y="291"/>
                  </a:lnTo>
                  <a:lnTo>
                    <a:pt x="533" y="254"/>
                  </a:lnTo>
                  <a:lnTo>
                    <a:pt x="534" y="216"/>
                  </a:lnTo>
                  <a:lnTo>
                    <a:pt x="669" y="216"/>
                  </a:lnTo>
                  <a:lnTo>
                    <a:pt x="373" y="0"/>
                  </a:lnTo>
                  <a:lnTo>
                    <a:pt x="0" y="209"/>
                  </a:lnTo>
                  <a:lnTo>
                    <a:pt x="131" y="209"/>
                  </a:lnTo>
                  <a:lnTo>
                    <a:pt x="131" y="261"/>
                  </a:lnTo>
                  <a:lnTo>
                    <a:pt x="135" y="314"/>
                  </a:lnTo>
                  <a:lnTo>
                    <a:pt x="143" y="366"/>
                  </a:lnTo>
                  <a:lnTo>
                    <a:pt x="155" y="417"/>
                  </a:lnTo>
                  <a:lnTo>
                    <a:pt x="172" y="467"/>
                  </a:lnTo>
                  <a:lnTo>
                    <a:pt x="192" y="516"/>
                  </a:lnTo>
                  <a:lnTo>
                    <a:pt x="215" y="564"/>
                  </a:lnTo>
                  <a:lnTo>
                    <a:pt x="244" y="609"/>
                  </a:lnTo>
                  <a:lnTo>
                    <a:pt x="275" y="653"/>
                  </a:lnTo>
                  <a:lnTo>
                    <a:pt x="310" y="695"/>
                  </a:lnTo>
                  <a:lnTo>
                    <a:pt x="349" y="734"/>
                  </a:lnTo>
                  <a:lnTo>
                    <a:pt x="389" y="771"/>
                  </a:lnTo>
                  <a:lnTo>
                    <a:pt x="434" y="806"/>
                  </a:lnTo>
                  <a:lnTo>
                    <a:pt x="481" y="837"/>
                  </a:lnTo>
                  <a:lnTo>
                    <a:pt x="529" y="864"/>
                  </a:lnTo>
                  <a:lnTo>
                    <a:pt x="581" y="890"/>
                  </a:lnTo>
                  <a:lnTo>
                    <a:pt x="635" y="911"/>
                  </a:lnTo>
                  <a:lnTo>
                    <a:pt x="688" y="928"/>
                  </a:lnTo>
                  <a:lnTo>
                    <a:pt x="745" y="943"/>
                  </a:lnTo>
                  <a:lnTo>
                    <a:pt x="802" y="954"/>
                  </a:lnTo>
                  <a:lnTo>
                    <a:pt x="859" y="960"/>
                  </a:lnTo>
                  <a:lnTo>
                    <a:pt x="917" y="965"/>
                  </a:lnTo>
                  <a:lnTo>
                    <a:pt x="976" y="964"/>
                  </a:lnTo>
                  <a:lnTo>
                    <a:pt x="1035" y="959"/>
                  </a:lnTo>
                  <a:lnTo>
                    <a:pt x="1091" y="952"/>
                  </a:lnTo>
                  <a:lnTo>
                    <a:pt x="1148" y="941"/>
                  </a:lnTo>
                  <a:lnTo>
                    <a:pt x="1204" y="925"/>
                  </a:lnTo>
                  <a:lnTo>
                    <a:pt x="1259" y="905"/>
                  </a:lnTo>
                  <a:lnTo>
                    <a:pt x="1311" y="883"/>
                  </a:lnTo>
                  <a:lnTo>
                    <a:pt x="1361" y="858"/>
                  </a:lnTo>
                  <a:lnTo>
                    <a:pt x="1410" y="829"/>
                  </a:lnTo>
                  <a:lnTo>
                    <a:pt x="1456" y="797"/>
                  </a:lnTo>
                  <a:lnTo>
                    <a:pt x="1499" y="763"/>
                  </a:lnTo>
                  <a:lnTo>
                    <a:pt x="1540" y="725"/>
                  </a:lnTo>
                  <a:lnTo>
                    <a:pt x="1577" y="684"/>
                  </a:lnTo>
                  <a:lnTo>
                    <a:pt x="1611" y="642"/>
                  </a:lnTo>
                  <a:lnTo>
                    <a:pt x="1642" y="598"/>
                  </a:lnTo>
                  <a:lnTo>
                    <a:pt x="1669" y="552"/>
                  </a:lnTo>
                  <a:lnTo>
                    <a:pt x="1692" y="503"/>
                  </a:lnTo>
                  <a:lnTo>
                    <a:pt x="1711" y="455"/>
                  </a:lnTo>
                  <a:lnTo>
                    <a:pt x="1727" y="404"/>
                  </a:lnTo>
                  <a:lnTo>
                    <a:pt x="1738" y="352"/>
                  </a:lnTo>
                  <a:lnTo>
                    <a:pt x="1745" y="301"/>
                  </a:lnTo>
                  <a:lnTo>
                    <a:pt x="1748" y="248"/>
                  </a:lnTo>
                  <a:lnTo>
                    <a:pt x="1747" y="196"/>
                  </a:lnTo>
                  <a:lnTo>
                    <a:pt x="1740" y="144"/>
                  </a:lnTo>
                  <a:lnTo>
                    <a:pt x="1505" y="301"/>
                  </a:lnTo>
                  <a:lnTo>
                    <a:pt x="1340" y="195"/>
                  </a:lnTo>
                </a:path>
              </a:pathLst>
            </a:custGeom>
            <a:solidFill>
              <a:srgbClr val="C0C0C0"/>
            </a:solidFill>
            <a:ln w="6350" cap="rnd" cmpd="sng">
              <a:solidFill>
                <a:srgbClr val="333333"/>
              </a:solidFill>
              <a:prstDash val="solid"/>
              <a:round/>
              <a:headEnd/>
              <a:tailEnd/>
            </a:ln>
          </p:spPr>
          <p:txBody>
            <a:bodyPr lIns="45720" rIns="45720" anchor="ctr" anchorCtr="1"/>
            <a:lstStyle/>
            <a:p>
              <a:pPr latinLnBrk="0">
                <a:defRPr/>
              </a:pPr>
              <a:endParaRPr lang="en-US" sz="1400" kern="0">
                <a:solidFill>
                  <a:sysClr val="windowText" lastClr="000000"/>
                </a:solidFill>
                <a:latin typeface="맑은 고딕" pitchFamily="50" charset="-127"/>
                <a:ea typeface="맑은 고딕" pitchFamily="50" charset="-127"/>
              </a:endParaRPr>
            </a:p>
          </p:txBody>
        </p:sp>
      </p:grpSp>
      <p:sp>
        <p:nvSpPr>
          <p:cNvPr id="49" name="Text Box 56">
            <a:extLst>
              <a:ext uri="{FF2B5EF4-FFF2-40B4-BE49-F238E27FC236}">
                <a16:creationId xmlns:a16="http://schemas.microsoft.com/office/drawing/2014/main" id="{FEA889BF-415A-854E-B581-C17ABE92C474}"/>
              </a:ext>
            </a:extLst>
          </p:cNvPr>
          <p:cNvSpPr txBox="1">
            <a:spLocks noChangeArrowheads="1"/>
          </p:cNvSpPr>
          <p:nvPr/>
        </p:nvSpPr>
        <p:spPr bwMode="auto">
          <a:xfrm>
            <a:off x="9767486" y="3640340"/>
            <a:ext cx="258878" cy="167022"/>
          </a:xfrm>
          <a:prstGeom prst="rect">
            <a:avLst/>
          </a:prstGeom>
          <a:noFill/>
          <a:ln w="6350">
            <a:noFill/>
            <a:miter lim="800000"/>
            <a:headEnd/>
            <a:tailEnd/>
          </a:ln>
        </p:spPr>
        <p:txBody>
          <a:bodyPr lIns="45720" rIns="45720" anchor="ctr" anchorCtr="1"/>
          <a:lstStyle/>
          <a:p>
            <a:pPr algn="ctr" latinLnBrk="0">
              <a:defRPr/>
            </a:pPr>
            <a:endParaRPr lang="ko-KR" altLang="en-US" sz="1050" kern="0">
              <a:solidFill>
                <a:srgbClr val="FFFFFF"/>
              </a:solidFill>
              <a:latin typeface="맑은 고딕" pitchFamily="50" charset="-127"/>
            </a:endParaRPr>
          </a:p>
        </p:txBody>
      </p:sp>
      <p:sp>
        <p:nvSpPr>
          <p:cNvPr id="50" name="Text Box 57">
            <a:extLst>
              <a:ext uri="{FF2B5EF4-FFF2-40B4-BE49-F238E27FC236}">
                <a16:creationId xmlns:a16="http://schemas.microsoft.com/office/drawing/2014/main" id="{BEE248CE-AFE1-964C-9890-0263CF0008E1}"/>
              </a:ext>
            </a:extLst>
          </p:cNvPr>
          <p:cNvSpPr txBox="1">
            <a:spLocks noChangeArrowheads="1"/>
          </p:cNvSpPr>
          <p:nvPr/>
        </p:nvSpPr>
        <p:spPr bwMode="auto">
          <a:xfrm>
            <a:off x="9765582" y="5149962"/>
            <a:ext cx="258878" cy="167022"/>
          </a:xfrm>
          <a:prstGeom prst="rect">
            <a:avLst/>
          </a:prstGeom>
          <a:noFill/>
          <a:ln w="6350">
            <a:noFill/>
            <a:miter lim="800000"/>
            <a:headEnd/>
            <a:tailEnd/>
          </a:ln>
        </p:spPr>
        <p:txBody>
          <a:bodyPr lIns="45720" rIns="45720" anchor="ctr" anchorCtr="1"/>
          <a:lstStyle/>
          <a:p>
            <a:pPr algn="ctr"/>
            <a:endParaRPr lang="ko-KR" altLang="en-US" sz="1050">
              <a:solidFill>
                <a:prstClr val="black"/>
              </a:solidFill>
              <a:latin typeface="맑은 고딕" pitchFamily="50" charset="-127"/>
            </a:endParaRPr>
          </a:p>
        </p:txBody>
      </p:sp>
      <p:sp>
        <p:nvSpPr>
          <p:cNvPr id="51" name="Text Box 58">
            <a:extLst>
              <a:ext uri="{FF2B5EF4-FFF2-40B4-BE49-F238E27FC236}">
                <a16:creationId xmlns:a16="http://schemas.microsoft.com/office/drawing/2014/main" id="{8AE32B57-A5C5-8F48-866D-DDA96C12E639}"/>
              </a:ext>
            </a:extLst>
          </p:cNvPr>
          <p:cNvSpPr txBox="1">
            <a:spLocks noChangeArrowheads="1"/>
          </p:cNvSpPr>
          <p:nvPr/>
        </p:nvSpPr>
        <p:spPr bwMode="auto">
          <a:xfrm>
            <a:off x="9388686" y="4893005"/>
            <a:ext cx="989828" cy="100642"/>
          </a:xfrm>
          <a:prstGeom prst="rect">
            <a:avLst/>
          </a:prstGeom>
          <a:noFill/>
          <a:ln w="6350">
            <a:noFill/>
            <a:miter lim="800000"/>
            <a:headEnd/>
            <a:tailEnd/>
          </a:ln>
        </p:spPr>
        <p:txBody>
          <a:bodyPr lIns="45720" rIns="45720" anchor="ctr" anchorCtr="1"/>
          <a:lstStyle/>
          <a:p>
            <a:pPr algn="ctr"/>
            <a:r>
              <a:rPr lang="en-US" altLang="ko-KR" sz="1050">
                <a:solidFill>
                  <a:prstClr val="black"/>
                </a:solidFill>
                <a:latin typeface="맑은 고딕" pitchFamily="50" charset="-127"/>
              </a:rPr>
              <a:t>IT Process</a:t>
            </a:r>
          </a:p>
        </p:txBody>
      </p:sp>
      <p:sp>
        <p:nvSpPr>
          <p:cNvPr id="52" name="Text Box 59">
            <a:extLst>
              <a:ext uri="{FF2B5EF4-FFF2-40B4-BE49-F238E27FC236}">
                <a16:creationId xmlns:a16="http://schemas.microsoft.com/office/drawing/2014/main" id="{477AD6FA-8011-8A49-A0BF-E998C2FD9DC8}"/>
              </a:ext>
            </a:extLst>
          </p:cNvPr>
          <p:cNvSpPr txBox="1">
            <a:spLocks noChangeArrowheads="1"/>
          </p:cNvSpPr>
          <p:nvPr/>
        </p:nvSpPr>
        <p:spPr bwMode="auto">
          <a:xfrm>
            <a:off x="9262075" y="3708919"/>
            <a:ext cx="1208733" cy="94218"/>
          </a:xfrm>
          <a:prstGeom prst="rect">
            <a:avLst/>
          </a:prstGeom>
          <a:noFill/>
          <a:ln w="6350">
            <a:noFill/>
            <a:miter lim="800000"/>
            <a:headEnd/>
            <a:tailEnd/>
          </a:ln>
        </p:spPr>
        <p:txBody>
          <a:bodyPr lIns="45720" rIns="45720" anchor="ctr" anchorCtr="1"/>
          <a:lstStyle/>
          <a:p>
            <a:pPr algn="ctr" latinLnBrk="0">
              <a:defRPr/>
            </a:pPr>
            <a:r>
              <a:rPr lang="en-US" altLang="ko-KR" sz="1050" kern="0" dirty="0">
                <a:solidFill>
                  <a:srgbClr val="FFFFFF"/>
                </a:solidFill>
                <a:latin typeface="맑은 고딕" pitchFamily="50" charset="-127"/>
              </a:rPr>
              <a:t>Process Innovation</a:t>
            </a:r>
          </a:p>
        </p:txBody>
      </p:sp>
      <p:sp>
        <p:nvSpPr>
          <p:cNvPr id="53" name="Rectangle 60">
            <a:extLst>
              <a:ext uri="{FF2B5EF4-FFF2-40B4-BE49-F238E27FC236}">
                <a16:creationId xmlns:a16="http://schemas.microsoft.com/office/drawing/2014/main" id="{0BA9DC82-60F4-CD43-86CD-A6061DAAC10F}"/>
              </a:ext>
            </a:extLst>
          </p:cNvPr>
          <p:cNvSpPr>
            <a:spLocks noChangeArrowheads="1"/>
          </p:cNvSpPr>
          <p:nvPr/>
        </p:nvSpPr>
        <p:spPr bwMode="auto">
          <a:xfrm>
            <a:off x="419673" y="779831"/>
            <a:ext cx="7013404" cy="501066"/>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맑은 고딕"/>
                <a:ea typeface="맑은 고딕" charset="-127"/>
                <a:cs typeface=""/>
              </a:rPr>
              <a:t>Process ↔ System Harmonization</a:t>
            </a:r>
            <a:endParaRPr kumimoji="0" lang="ko-KR" altLang="en-US" sz="1400" b="1" i="0" u="none" strike="noStrike" kern="0" cap="none" spc="0" normalizeH="0" baseline="0" noProof="0" dirty="0">
              <a:ln>
                <a:noFill/>
              </a:ln>
              <a:solidFill>
                <a:prstClr val="white"/>
              </a:solidFill>
              <a:effectLst/>
              <a:uLnTx/>
              <a:uFillTx/>
              <a:latin typeface="맑은 고딕"/>
              <a:ea typeface="맑은 고딕" charset="-127"/>
              <a:cs typeface=""/>
            </a:endParaRPr>
          </a:p>
        </p:txBody>
      </p:sp>
      <p:sp>
        <p:nvSpPr>
          <p:cNvPr id="54" name="AutoShape 62">
            <a:extLst>
              <a:ext uri="{FF2B5EF4-FFF2-40B4-BE49-F238E27FC236}">
                <a16:creationId xmlns:a16="http://schemas.microsoft.com/office/drawing/2014/main" id="{F9AA7380-DBB2-B14E-B3A8-2F05D4511552}"/>
              </a:ext>
            </a:extLst>
          </p:cNvPr>
          <p:cNvSpPr>
            <a:spLocks noChangeArrowheads="1"/>
          </p:cNvSpPr>
          <p:nvPr/>
        </p:nvSpPr>
        <p:spPr bwMode="auto">
          <a:xfrm>
            <a:off x="4292573" y="4786521"/>
            <a:ext cx="307922" cy="777294"/>
          </a:xfrm>
          <a:prstGeom prst="rightArrow">
            <a:avLst>
              <a:gd name="adj1" fmla="val 70130"/>
              <a:gd name="adj2" fmla="val 27963"/>
            </a:avLst>
          </a:prstGeom>
          <a:solidFill>
            <a:sysClr val="window" lastClr="FFFFFF"/>
          </a:solidFill>
          <a:ln w="0" cap="flat" cmpd="sng" algn="ctr">
            <a:solidFill>
              <a:sysClr val="window" lastClr="FFFFFF">
                <a:lumMod val="50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a:ln>
                <a:noFill/>
              </a:ln>
              <a:solidFill>
                <a:prstClr val="white"/>
              </a:solidFill>
              <a:effectLst/>
              <a:uLnTx/>
              <a:uFillTx/>
              <a:latin typeface="맑은 고딕"/>
              <a:ea typeface="맑은 고딕" charset="-127"/>
              <a:cs typeface=""/>
            </a:endParaRPr>
          </a:p>
        </p:txBody>
      </p:sp>
      <p:sp>
        <p:nvSpPr>
          <p:cNvPr id="55" name="AutoShape 62">
            <a:extLst>
              <a:ext uri="{FF2B5EF4-FFF2-40B4-BE49-F238E27FC236}">
                <a16:creationId xmlns:a16="http://schemas.microsoft.com/office/drawing/2014/main" id="{015199FF-86D3-4041-9B84-5E94091526B7}"/>
              </a:ext>
            </a:extLst>
          </p:cNvPr>
          <p:cNvSpPr>
            <a:spLocks noChangeArrowheads="1"/>
          </p:cNvSpPr>
          <p:nvPr/>
        </p:nvSpPr>
        <p:spPr bwMode="auto">
          <a:xfrm>
            <a:off x="4292573" y="2927385"/>
            <a:ext cx="307922" cy="777294"/>
          </a:xfrm>
          <a:prstGeom prst="rightArrow">
            <a:avLst>
              <a:gd name="adj1" fmla="val 70130"/>
              <a:gd name="adj2" fmla="val 27963"/>
            </a:avLst>
          </a:prstGeom>
          <a:solidFill>
            <a:sysClr val="window" lastClr="FFFFFF"/>
          </a:solidFill>
          <a:ln w="0" cap="flat" cmpd="sng" algn="ctr">
            <a:solidFill>
              <a:sysClr val="window" lastClr="FFFFFF">
                <a:lumMod val="50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a:ln>
                <a:noFill/>
              </a:ln>
              <a:solidFill>
                <a:prstClr val="white"/>
              </a:solidFill>
              <a:effectLst/>
              <a:uLnTx/>
              <a:uFillTx/>
              <a:latin typeface="맑은 고딕"/>
              <a:ea typeface="맑은 고딕" charset="-127"/>
              <a:cs typeface=""/>
            </a:endParaRPr>
          </a:p>
        </p:txBody>
      </p:sp>
      <p:grpSp>
        <p:nvGrpSpPr>
          <p:cNvPr id="56" name="그룹 191">
            <a:extLst>
              <a:ext uri="{FF2B5EF4-FFF2-40B4-BE49-F238E27FC236}">
                <a16:creationId xmlns:a16="http://schemas.microsoft.com/office/drawing/2014/main" id="{6D1E0CC1-B2CE-154A-BD58-344758AFEF30}"/>
              </a:ext>
            </a:extLst>
          </p:cNvPr>
          <p:cNvGrpSpPr/>
          <p:nvPr/>
        </p:nvGrpSpPr>
        <p:grpSpPr>
          <a:xfrm>
            <a:off x="680460" y="4021200"/>
            <a:ext cx="2244245" cy="1754606"/>
            <a:chOff x="453746" y="4438665"/>
            <a:chExt cx="1727689" cy="1402153"/>
          </a:xfrm>
        </p:grpSpPr>
        <p:sp>
          <p:nvSpPr>
            <p:cNvPr id="57" name="Rectangle 33">
              <a:extLst>
                <a:ext uri="{FF2B5EF4-FFF2-40B4-BE49-F238E27FC236}">
                  <a16:creationId xmlns:a16="http://schemas.microsoft.com/office/drawing/2014/main" id="{D5372EE6-D171-414D-A018-97705301ABD7}"/>
                </a:ext>
              </a:extLst>
            </p:cNvPr>
            <p:cNvSpPr>
              <a:spLocks noChangeArrowheads="1"/>
            </p:cNvSpPr>
            <p:nvPr/>
          </p:nvSpPr>
          <p:spPr bwMode="auto">
            <a:xfrm>
              <a:off x="453746" y="4950657"/>
              <a:ext cx="797169" cy="360000"/>
            </a:xfrm>
            <a:prstGeom prst="rect">
              <a:avLst/>
            </a:prstGeom>
            <a:solidFill>
              <a:srgbClr val="FFFFFF"/>
            </a:solidFill>
            <a:ln w="9525">
              <a:solidFill>
                <a:srgbClr val="000000"/>
              </a:solidFill>
              <a:miter lim="800000"/>
              <a:headEnd/>
              <a:tailEnd type="none" w="lg" len="lg"/>
            </a:ln>
          </p:spPr>
          <p:txBody>
            <a:bodyPr lIns="36000" tIns="72000" rIns="36000" bIns="72000" anchor="ctr"/>
            <a:lstStyle/>
            <a:p>
              <a:pPr algn="ctr" latinLnBrk="0">
                <a:defRPr/>
              </a:pPr>
              <a:r>
                <a:rPr lang="en-US" altLang="ko-KR" sz="1050" kern="0" dirty="0">
                  <a:solidFill>
                    <a:sysClr val="windowText" lastClr="000000"/>
                  </a:solidFill>
                  <a:latin typeface="맑은 고딕" pitchFamily="50" charset="-127"/>
                </a:rPr>
                <a:t>Application</a:t>
              </a:r>
            </a:p>
          </p:txBody>
        </p:sp>
        <p:sp>
          <p:nvSpPr>
            <p:cNvPr id="58" name="Rectangle 35">
              <a:extLst>
                <a:ext uri="{FF2B5EF4-FFF2-40B4-BE49-F238E27FC236}">
                  <a16:creationId xmlns:a16="http://schemas.microsoft.com/office/drawing/2014/main" id="{55E378B2-749D-8042-B986-DD9EF063F19E}"/>
                </a:ext>
              </a:extLst>
            </p:cNvPr>
            <p:cNvSpPr>
              <a:spLocks noChangeArrowheads="1"/>
            </p:cNvSpPr>
            <p:nvPr/>
          </p:nvSpPr>
          <p:spPr bwMode="auto">
            <a:xfrm>
              <a:off x="1451673" y="4952244"/>
              <a:ext cx="729762" cy="360000"/>
            </a:xfrm>
            <a:prstGeom prst="rect">
              <a:avLst/>
            </a:prstGeom>
            <a:solidFill>
              <a:srgbClr val="FFFFFF"/>
            </a:solidFill>
            <a:ln w="9525">
              <a:solidFill>
                <a:srgbClr val="000000"/>
              </a:solidFill>
              <a:miter lim="800000"/>
              <a:headEnd/>
              <a:tailEnd type="none" w="lg" len="lg"/>
            </a:ln>
          </p:spPr>
          <p:txBody>
            <a:bodyPr lIns="36000" tIns="72000" rIns="36000" bIns="72000" anchor="ctr"/>
            <a:lstStyle/>
            <a:p>
              <a:pPr algn="ctr" latinLnBrk="0">
                <a:defRPr/>
              </a:pPr>
              <a:r>
                <a:rPr lang="en-US" altLang="ko-KR" sz="1050" kern="0">
                  <a:solidFill>
                    <a:sysClr val="windowText" lastClr="000000"/>
                  </a:solidFill>
                  <a:latin typeface="맑은 고딕" pitchFamily="50" charset="-127"/>
                </a:rPr>
                <a:t>Data</a:t>
              </a:r>
            </a:p>
          </p:txBody>
        </p:sp>
        <p:sp>
          <p:nvSpPr>
            <p:cNvPr id="59" name="Rectangle 36">
              <a:extLst>
                <a:ext uri="{FF2B5EF4-FFF2-40B4-BE49-F238E27FC236}">
                  <a16:creationId xmlns:a16="http://schemas.microsoft.com/office/drawing/2014/main" id="{9880D57B-E8A9-5D4C-94A5-75B2787E9123}"/>
                </a:ext>
              </a:extLst>
            </p:cNvPr>
            <p:cNvSpPr>
              <a:spLocks noChangeArrowheads="1"/>
            </p:cNvSpPr>
            <p:nvPr/>
          </p:nvSpPr>
          <p:spPr bwMode="auto">
            <a:xfrm>
              <a:off x="453746" y="5480818"/>
              <a:ext cx="797169" cy="360000"/>
            </a:xfrm>
            <a:prstGeom prst="rect">
              <a:avLst/>
            </a:prstGeom>
            <a:solidFill>
              <a:srgbClr val="FFFFFF"/>
            </a:solidFill>
            <a:ln w="9525">
              <a:solidFill>
                <a:srgbClr val="000000"/>
              </a:solidFill>
              <a:miter lim="800000"/>
              <a:headEnd/>
              <a:tailEnd type="none" w="lg" len="lg"/>
            </a:ln>
          </p:spPr>
          <p:txBody>
            <a:bodyPr lIns="36000" tIns="72000" rIns="36000" bIns="72000" anchor="ctr"/>
            <a:lstStyle/>
            <a:p>
              <a:pPr algn="ctr" latinLnBrk="0">
                <a:defRPr/>
              </a:pPr>
              <a:r>
                <a:rPr lang="en-US" altLang="ko-KR" sz="1050" kern="0">
                  <a:solidFill>
                    <a:sysClr val="windowText" lastClr="000000"/>
                  </a:solidFill>
                  <a:latin typeface="맑은 고딕" pitchFamily="50" charset="-127"/>
                </a:rPr>
                <a:t>Middleware</a:t>
              </a:r>
            </a:p>
          </p:txBody>
        </p:sp>
        <p:sp>
          <p:nvSpPr>
            <p:cNvPr id="60" name="Rectangle 37">
              <a:extLst>
                <a:ext uri="{FF2B5EF4-FFF2-40B4-BE49-F238E27FC236}">
                  <a16:creationId xmlns:a16="http://schemas.microsoft.com/office/drawing/2014/main" id="{AC63EC65-5E19-3340-83EC-CF52248F4377}"/>
                </a:ext>
              </a:extLst>
            </p:cNvPr>
            <p:cNvSpPr>
              <a:spLocks noChangeArrowheads="1"/>
            </p:cNvSpPr>
            <p:nvPr/>
          </p:nvSpPr>
          <p:spPr bwMode="auto">
            <a:xfrm>
              <a:off x="1451673" y="5479231"/>
              <a:ext cx="729762" cy="360000"/>
            </a:xfrm>
            <a:prstGeom prst="rect">
              <a:avLst/>
            </a:prstGeom>
            <a:solidFill>
              <a:srgbClr val="FFFFFF"/>
            </a:solidFill>
            <a:ln w="9525">
              <a:solidFill>
                <a:srgbClr val="000000"/>
              </a:solidFill>
              <a:miter lim="800000"/>
              <a:headEnd/>
              <a:tailEnd type="none" w="lg" len="lg"/>
            </a:ln>
          </p:spPr>
          <p:txBody>
            <a:bodyPr lIns="36000" tIns="72000" rIns="36000" bIns="72000" anchor="ctr"/>
            <a:lstStyle/>
            <a:p>
              <a:pPr algn="ctr" latinLnBrk="0">
                <a:defRPr/>
              </a:pPr>
              <a:r>
                <a:rPr lang="en-US" altLang="ko-KR" sz="1050" kern="0">
                  <a:solidFill>
                    <a:sysClr val="windowText" lastClr="000000"/>
                  </a:solidFill>
                  <a:latin typeface="맑은 고딕" pitchFamily="50" charset="-127"/>
                </a:rPr>
                <a:t>Infra /</a:t>
              </a:r>
            </a:p>
            <a:p>
              <a:pPr algn="ctr" latinLnBrk="0">
                <a:defRPr/>
              </a:pPr>
              <a:r>
                <a:rPr lang="en-US" altLang="ko-KR" sz="1050" kern="0">
                  <a:solidFill>
                    <a:sysClr val="windowText" lastClr="000000"/>
                  </a:solidFill>
                  <a:latin typeface="맑은 고딕" pitchFamily="50" charset="-127"/>
                </a:rPr>
                <a:t>Platform</a:t>
              </a:r>
            </a:p>
          </p:txBody>
        </p:sp>
        <p:cxnSp>
          <p:nvCxnSpPr>
            <p:cNvPr id="61" name="AutoShape 42">
              <a:extLst>
                <a:ext uri="{FF2B5EF4-FFF2-40B4-BE49-F238E27FC236}">
                  <a16:creationId xmlns:a16="http://schemas.microsoft.com/office/drawing/2014/main" id="{8ED3A1B9-A0D9-6148-BE5B-7E1FB9E0A413}"/>
                </a:ext>
              </a:extLst>
            </p:cNvPr>
            <p:cNvCxnSpPr>
              <a:cxnSpLocks noChangeShapeType="1"/>
            </p:cNvCxnSpPr>
            <p:nvPr/>
          </p:nvCxnSpPr>
          <p:spPr bwMode="auto">
            <a:xfrm flipV="1">
              <a:off x="852331" y="4798665"/>
              <a:ext cx="501468" cy="151992"/>
            </a:xfrm>
            <a:prstGeom prst="straightConnector1">
              <a:avLst/>
            </a:prstGeom>
            <a:noFill/>
            <a:ln w="3175">
              <a:solidFill>
                <a:srgbClr val="002060"/>
              </a:solidFill>
              <a:round/>
              <a:headEnd type="triangle" w="med" len="med"/>
              <a:tailEnd/>
            </a:ln>
          </p:spPr>
        </p:cxnSp>
        <p:cxnSp>
          <p:nvCxnSpPr>
            <p:cNvPr id="62" name="AutoShape 43">
              <a:extLst>
                <a:ext uri="{FF2B5EF4-FFF2-40B4-BE49-F238E27FC236}">
                  <a16:creationId xmlns:a16="http://schemas.microsoft.com/office/drawing/2014/main" id="{B266030D-DCF9-EA42-8397-792BBC10BC82}"/>
                </a:ext>
              </a:extLst>
            </p:cNvPr>
            <p:cNvCxnSpPr>
              <a:cxnSpLocks noChangeShapeType="1"/>
            </p:cNvCxnSpPr>
            <p:nvPr/>
          </p:nvCxnSpPr>
          <p:spPr bwMode="auto">
            <a:xfrm flipH="1" flipV="1">
              <a:off x="1353799" y="4798665"/>
              <a:ext cx="462755" cy="153579"/>
            </a:xfrm>
            <a:prstGeom prst="straightConnector1">
              <a:avLst/>
            </a:prstGeom>
            <a:noFill/>
            <a:ln w="3175">
              <a:solidFill>
                <a:srgbClr val="002060"/>
              </a:solidFill>
              <a:round/>
              <a:headEnd type="triangle" w="med" len="med"/>
              <a:tailEnd/>
            </a:ln>
          </p:spPr>
        </p:cxnSp>
        <p:cxnSp>
          <p:nvCxnSpPr>
            <p:cNvPr id="63" name="AutoShape 44">
              <a:extLst>
                <a:ext uri="{FF2B5EF4-FFF2-40B4-BE49-F238E27FC236}">
                  <a16:creationId xmlns:a16="http://schemas.microsoft.com/office/drawing/2014/main" id="{AAA5E5E3-A71A-FB4D-BB0E-97DBFF1B49D3}"/>
                </a:ext>
              </a:extLst>
            </p:cNvPr>
            <p:cNvCxnSpPr>
              <a:cxnSpLocks noChangeShapeType="1"/>
            </p:cNvCxnSpPr>
            <p:nvPr/>
          </p:nvCxnSpPr>
          <p:spPr bwMode="auto">
            <a:xfrm flipH="1" flipV="1">
              <a:off x="1250915" y="5130657"/>
              <a:ext cx="200758" cy="1587"/>
            </a:xfrm>
            <a:prstGeom prst="straightConnector1">
              <a:avLst/>
            </a:prstGeom>
            <a:noFill/>
            <a:ln w="3175">
              <a:solidFill>
                <a:srgbClr val="002060"/>
              </a:solidFill>
              <a:round/>
              <a:headEnd type="triangle" w="med" len="med"/>
              <a:tailEnd/>
            </a:ln>
          </p:spPr>
        </p:cxnSp>
        <p:cxnSp>
          <p:nvCxnSpPr>
            <p:cNvPr id="64" name="AutoShape 45">
              <a:extLst>
                <a:ext uri="{FF2B5EF4-FFF2-40B4-BE49-F238E27FC236}">
                  <a16:creationId xmlns:a16="http://schemas.microsoft.com/office/drawing/2014/main" id="{1FF18826-BB0F-AA4A-96E8-C1331BF8ADB8}"/>
                </a:ext>
              </a:extLst>
            </p:cNvPr>
            <p:cNvCxnSpPr>
              <a:cxnSpLocks noChangeShapeType="1"/>
            </p:cNvCxnSpPr>
            <p:nvPr/>
          </p:nvCxnSpPr>
          <p:spPr bwMode="auto">
            <a:xfrm flipV="1">
              <a:off x="852331" y="5310657"/>
              <a:ext cx="0" cy="170161"/>
            </a:xfrm>
            <a:prstGeom prst="straightConnector1">
              <a:avLst/>
            </a:prstGeom>
            <a:noFill/>
            <a:ln w="3175">
              <a:solidFill>
                <a:srgbClr val="002060"/>
              </a:solidFill>
              <a:round/>
              <a:headEnd type="triangle" w="med" len="med"/>
              <a:tailEnd/>
            </a:ln>
          </p:spPr>
        </p:cxnSp>
        <p:cxnSp>
          <p:nvCxnSpPr>
            <p:cNvPr id="65" name="AutoShape 46">
              <a:extLst>
                <a:ext uri="{FF2B5EF4-FFF2-40B4-BE49-F238E27FC236}">
                  <a16:creationId xmlns:a16="http://schemas.microsoft.com/office/drawing/2014/main" id="{7CB0DC4B-F661-B346-A811-C29C14F4CB0F}"/>
                </a:ext>
              </a:extLst>
            </p:cNvPr>
            <p:cNvCxnSpPr>
              <a:cxnSpLocks noChangeShapeType="1"/>
            </p:cNvCxnSpPr>
            <p:nvPr/>
          </p:nvCxnSpPr>
          <p:spPr bwMode="auto">
            <a:xfrm flipH="1" flipV="1">
              <a:off x="852331" y="5310657"/>
              <a:ext cx="964223" cy="168574"/>
            </a:xfrm>
            <a:prstGeom prst="straightConnector1">
              <a:avLst/>
            </a:prstGeom>
            <a:noFill/>
            <a:ln w="3175">
              <a:solidFill>
                <a:srgbClr val="002060"/>
              </a:solidFill>
              <a:round/>
              <a:headEnd type="triangle" w="med" len="med"/>
              <a:tailEnd/>
            </a:ln>
          </p:spPr>
        </p:cxnSp>
        <p:cxnSp>
          <p:nvCxnSpPr>
            <p:cNvPr id="66" name="AutoShape 47">
              <a:extLst>
                <a:ext uri="{FF2B5EF4-FFF2-40B4-BE49-F238E27FC236}">
                  <a16:creationId xmlns:a16="http://schemas.microsoft.com/office/drawing/2014/main" id="{B5F46034-8AAD-F843-850C-8CCF1D193BE3}"/>
                </a:ext>
              </a:extLst>
            </p:cNvPr>
            <p:cNvCxnSpPr>
              <a:cxnSpLocks noChangeShapeType="1"/>
            </p:cNvCxnSpPr>
            <p:nvPr/>
          </p:nvCxnSpPr>
          <p:spPr bwMode="auto">
            <a:xfrm flipH="1">
              <a:off x="1250915" y="5659231"/>
              <a:ext cx="200758" cy="1587"/>
            </a:xfrm>
            <a:prstGeom prst="straightConnector1">
              <a:avLst/>
            </a:prstGeom>
            <a:noFill/>
            <a:ln w="3175">
              <a:solidFill>
                <a:srgbClr val="002060"/>
              </a:solidFill>
              <a:round/>
              <a:headEnd type="none" w="med" len="med"/>
              <a:tailEnd type="triangle"/>
            </a:ln>
          </p:spPr>
        </p:cxnSp>
        <p:cxnSp>
          <p:nvCxnSpPr>
            <p:cNvPr id="67" name="AutoShape 48">
              <a:extLst>
                <a:ext uri="{FF2B5EF4-FFF2-40B4-BE49-F238E27FC236}">
                  <a16:creationId xmlns:a16="http://schemas.microsoft.com/office/drawing/2014/main" id="{856C88FC-9ACC-0F48-B9C2-CF1937BEAC0A}"/>
                </a:ext>
              </a:extLst>
            </p:cNvPr>
            <p:cNvCxnSpPr>
              <a:cxnSpLocks noChangeShapeType="1"/>
            </p:cNvCxnSpPr>
            <p:nvPr/>
          </p:nvCxnSpPr>
          <p:spPr bwMode="auto">
            <a:xfrm flipV="1">
              <a:off x="1816554" y="5312244"/>
              <a:ext cx="0" cy="166987"/>
            </a:xfrm>
            <a:prstGeom prst="straightConnector1">
              <a:avLst/>
            </a:prstGeom>
            <a:noFill/>
            <a:ln w="3175">
              <a:solidFill>
                <a:srgbClr val="002060"/>
              </a:solidFill>
              <a:round/>
              <a:headEnd type="triangle" w="med" len="med"/>
              <a:tailEnd/>
            </a:ln>
          </p:spPr>
        </p:cxnSp>
        <p:sp>
          <p:nvSpPr>
            <p:cNvPr id="68" name="Rectangle 31">
              <a:hlinkClick r:id="rId5" action="ppaction://hlinksldjump"/>
              <a:extLst>
                <a:ext uri="{FF2B5EF4-FFF2-40B4-BE49-F238E27FC236}">
                  <a16:creationId xmlns:a16="http://schemas.microsoft.com/office/drawing/2014/main" id="{EF42B522-433F-8844-BB5C-AF34603856F1}"/>
                </a:ext>
              </a:extLst>
            </p:cNvPr>
            <p:cNvSpPr>
              <a:spLocks noChangeArrowheads="1"/>
            </p:cNvSpPr>
            <p:nvPr/>
          </p:nvSpPr>
          <p:spPr bwMode="auto">
            <a:xfrm>
              <a:off x="857627" y="4438665"/>
              <a:ext cx="992343" cy="360000"/>
            </a:xfrm>
            <a:prstGeom prst="rect">
              <a:avLst/>
            </a:prstGeom>
            <a:solidFill>
              <a:srgbClr val="FFFFFF"/>
            </a:solidFill>
            <a:ln w="22225">
              <a:solidFill>
                <a:srgbClr val="C00000"/>
              </a:solidFill>
              <a:miter lim="800000"/>
              <a:headEnd/>
              <a:tailEnd type="none" w="lg" len="lg"/>
            </a:ln>
          </p:spPr>
          <p:txBody>
            <a:bodyPr lIns="36000" tIns="72000" rIns="36000" bIns="72000" anchor="ctr"/>
            <a:lstStyle/>
            <a:p>
              <a:pPr algn="ctr" latinLnBrk="0">
                <a:defRPr/>
              </a:pPr>
              <a:r>
                <a:rPr lang="en-US" altLang="ko-KR" sz="1050" kern="0" dirty="0">
                  <a:solidFill>
                    <a:sysClr val="windowText" lastClr="000000"/>
                  </a:solidFill>
                  <a:latin typeface="맑은 고딕" pitchFamily="50" charset="-127"/>
                </a:rPr>
                <a:t>Manufacturing</a:t>
              </a:r>
            </a:p>
            <a:p>
              <a:pPr algn="ctr" latinLnBrk="0">
                <a:defRPr/>
              </a:pPr>
              <a:r>
                <a:rPr lang="en-US" altLang="ko-KR" sz="1050" kern="0" dirty="0">
                  <a:solidFill>
                    <a:sysClr val="windowText" lastClr="000000"/>
                  </a:solidFill>
                  <a:latin typeface="맑은 고딕" pitchFamily="50" charset="-127"/>
                </a:rPr>
                <a:t>Process</a:t>
              </a:r>
            </a:p>
          </p:txBody>
        </p:sp>
      </p:grpSp>
      <p:cxnSp>
        <p:nvCxnSpPr>
          <p:cNvPr id="69" name="AutoShape 41">
            <a:extLst>
              <a:ext uri="{FF2B5EF4-FFF2-40B4-BE49-F238E27FC236}">
                <a16:creationId xmlns:a16="http://schemas.microsoft.com/office/drawing/2014/main" id="{B9EBBAB8-02FF-3742-9D8A-CE510B7FC0E5}"/>
              </a:ext>
            </a:extLst>
          </p:cNvPr>
          <p:cNvCxnSpPr>
            <a:cxnSpLocks noChangeShapeType="1"/>
          </p:cNvCxnSpPr>
          <p:nvPr/>
        </p:nvCxnSpPr>
        <p:spPr bwMode="auto">
          <a:xfrm flipH="1">
            <a:off x="1849614" y="3478807"/>
            <a:ext cx="601113" cy="542394"/>
          </a:xfrm>
          <a:prstGeom prst="straightConnector1">
            <a:avLst/>
          </a:prstGeom>
          <a:noFill/>
          <a:ln w="22225">
            <a:solidFill>
              <a:srgbClr val="C00000"/>
            </a:solidFill>
            <a:round/>
            <a:headEnd type="oval"/>
            <a:tailEnd type="stealth" w="med" len="med"/>
          </a:ln>
        </p:spPr>
      </p:cxnSp>
      <p:sp>
        <p:nvSpPr>
          <p:cNvPr id="70" name="Rectangle 60">
            <a:extLst>
              <a:ext uri="{FF2B5EF4-FFF2-40B4-BE49-F238E27FC236}">
                <a16:creationId xmlns:a16="http://schemas.microsoft.com/office/drawing/2014/main" id="{BD88B579-BA54-C544-9801-85D92E28EA81}"/>
              </a:ext>
            </a:extLst>
          </p:cNvPr>
          <p:cNvSpPr>
            <a:spLocks noChangeArrowheads="1"/>
          </p:cNvSpPr>
          <p:nvPr/>
        </p:nvSpPr>
        <p:spPr bwMode="auto">
          <a:xfrm>
            <a:off x="8138953" y="779831"/>
            <a:ext cx="3483883" cy="501066"/>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맑은 고딕"/>
                <a:ea typeface="맑은 고딕" charset="-127"/>
                <a:cs typeface=""/>
              </a:rPr>
              <a:t>Innovation</a:t>
            </a:r>
            <a:endParaRPr kumimoji="0" lang="ko-KR" altLang="en-US" sz="1400" b="1" i="0" u="none" strike="noStrike" kern="0" cap="none" spc="0" normalizeH="0" baseline="0" noProof="0" dirty="0">
              <a:ln>
                <a:noFill/>
              </a:ln>
              <a:solidFill>
                <a:prstClr val="white"/>
              </a:solidFill>
              <a:effectLst/>
              <a:uLnTx/>
              <a:uFillTx/>
              <a:latin typeface="맑은 고딕"/>
              <a:ea typeface="맑은 고딕" charset="-127"/>
              <a:cs typeface=""/>
            </a:endParaRPr>
          </a:p>
        </p:txBody>
      </p:sp>
      <p:sp>
        <p:nvSpPr>
          <p:cNvPr id="71" name="위쪽/아래쪽 화살표 60">
            <a:extLst>
              <a:ext uri="{FF2B5EF4-FFF2-40B4-BE49-F238E27FC236}">
                <a16:creationId xmlns:a16="http://schemas.microsoft.com/office/drawing/2014/main" id="{5D620927-FA6B-9442-B404-FFE460A1BCA3}"/>
              </a:ext>
            </a:extLst>
          </p:cNvPr>
          <p:cNvSpPr/>
          <p:nvPr/>
        </p:nvSpPr>
        <p:spPr>
          <a:xfrm>
            <a:off x="5648350" y="3809166"/>
            <a:ext cx="805307" cy="801340"/>
          </a:xfrm>
          <a:prstGeom prst="upDownArrow">
            <a:avLst>
              <a:gd name="adj1" fmla="val 74582"/>
              <a:gd name="adj2" fmla="val 33623"/>
            </a:avLst>
          </a:prstGeom>
          <a:solidFill>
            <a:sysClr val="window" lastClr="FFFFFF"/>
          </a:solidFill>
          <a:ln w="0" cap="flat" cmpd="sng" algn="ctr">
            <a:solidFill>
              <a:sysClr val="window" lastClr="FFFFFF">
                <a:lumMod val="50000"/>
              </a:sysClr>
            </a:solid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black"/>
                </a:solidFill>
                <a:effectLst/>
                <a:uLnTx/>
                <a:uFillTx/>
                <a:latin typeface="맑은 고딕"/>
                <a:ea typeface="맑은 고딕" charset="-127"/>
                <a:cs typeface=""/>
              </a:rPr>
              <a:t>同步化</a:t>
            </a:r>
            <a:endParaRPr kumimoji="0" lang="ko-KR" altLang="en-US" sz="1000" b="1" i="0" u="none" strike="noStrike" kern="0" cap="none" spc="0" normalizeH="0" baseline="0" noProof="0" dirty="0">
              <a:ln>
                <a:noFill/>
              </a:ln>
              <a:solidFill>
                <a:prstClr val="black"/>
              </a:solidFill>
              <a:effectLst/>
              <a:uLnTx/>
              <a:uFillTx/>
              <a:latin typeface="맑은 고딕"/>
              <a:ea typeface="맑은 고딕" charset="-127"/>
              <a:cs typeface=""/>
            </a:endParaRPr>
          </a:p>
        </p:txBody>
      </p:sp>
    </p:spTree>
    <p:extLst>
      <p:ext uri="{BB962C8B-B14F-4D97-AF65-F5344CB8AC3E}">
        <p14:creationId xmlns:p14="http://schemas.microsoft.com/office/powerpoint/2010/main" val="158618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4ABFA2AF-57C2-4B61-9A83-ECC0DAFD7234}"/>
              </a:ext>
            </a:extLst>
          </p:cNvPr>
          <p:cNvGrpSpPr/>
          <p:nvPr/>
        </p:nvGrpSpPr>
        <p:grpSpPr>
          <a:xfrm>
            <a:off x="0" y="6096"/>
            <a:ext cx="12192000" cy="6851904"/>
            <a:chOff x="0" y="6096"/>
            <a:chExt cx="12192000" cy="6851904"/>
          </a:xfrm>
        </p:grpSpPr>
        <p:pic>
          <p:nvPicPr>
            <p:cNvPr id="7" name="图片 6">
              <a:extLst>
                <a:ext uri="{FF2B5EF4-FFF2-40B4-BE49-F238E27FC236}">
                  <a16:creationId xmlns:a16="http://schemas.microsoft.com/office/drawing/2014/main" id="{CDE9BE60-7D6A-BE44-AE57-58629C03E90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6096"/>
              <a:ext cx="12192000" cy="6851904"/>
            </a:xfrm>
            <a:prstGeom prst="rect">
              <a:avLst/>
            </a:prstGeom>
          </p:spPr>
        </p:pic>
        <p:grpSp>
          <p:nvGrpSpPr>
            <p:cNvPr id="14" name="组合 13">
              <a:extLst>
                <a:ext uri="{FF2B5EF4-FFF2-40B4-BE49-F238E27FC236}">
                  <a16:creationId xmlns:a16="http://schemas.microsoft.com/office/drawing/2014/main" id="{173614E1-241D-AA49-942C-B7B01DFB3E2B}"/>
                </a:ext>
              </a:extLst>
            </p:cNvPr>
            <p:cNvGrpSpPr/>
            <p:nvPr/>
          </p:nvGrpSpPr>
          <p:grpSpPr>
            <a:xfrm>
              <a:off x="381000" y="2284843"/>
              <a:ext cx="3323985" cy="2288315"/>
              <a:chOff x="381000" y="1981200"/>
              <a:chExt cx="3323985" cy="2288315"/>
            </a:xfrm>
          </p:grpSpPr>
          <p:grpSp>
            <p:nvGrpSpPr>
              <p:cNvPr id="11" name="组合 10">
                <a:extLst>
                  <a:ext uri="{FF2B5EF4-FFF2-40B4-BE49-F238E27FC236}">
                    <a16:creationId xmlns:a16="http://schemas.microsoft.com/office/drawing/2014/main" id="{0E8064D6-E766-0048-A7BF-9C40A82AA78B}"/>
                  </a:ext>
                </a:extLst>
              </p:cNvPr>
              <p:cNvGrpSpPr/>
              <p:nvPr/>
            </p:nvGrpSpPr>
            <p:grpSpPr>
              <a:xfrm>
                <a:off x="381000" y="1981200"/>
                <a:ext cx="3323985" cy="629058"/>
                <a:chOff x="544286" y="2166257"/>
                <a:chExt cx="3323985" cy="629058"/>
              </a:xfrm>
            </p:grpSpPr>
            <p:sp>
              <p:nvSpPr>
                <p:cNvPr id="9" name="文本框 8">
                  <a:extLst>
                    <a:ext uri="{FF2B5EF4-FFF2-40B4-BE49-F238E27FC236}">
                      <a16:creationId xmlns:a16="http://schemas.microsoft.com/office/drawing/2014/main" id="{F223B857-60E8-354D-9AF5-0ECBEA0D5368}"/>
                    </a:ext>
                  </a:extLst>
                </p:cNvPr>
                <p:cNvSpPr txBox="1"/>
                <p:nvPr/>
              </p:nvSpPr>
              <p:spPr>
                <a:xfrm>
                  <a:off x="544286" y="2166257"/>
                  <a:ext cx="33239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b="1" spc="300" dirty="0">
                      <a:solidFill>
                        <a:schemeClr val="bg1"/>
                      </a:solidFill>
                      <a:latin typeface="Microsoft YaHei" panose="020B0503020204020204" pitchFamily="34" charset="-122"/>
                      <a:ea typeface="Microsoft YaHei" panose="020B0503020204020204" pitchFamily="34" charset="-122"/>
                    </a:rPr>
                    <a:t>深圳微迅信息科技有限公司</a:t>
                  </a:r>
                  <a:endParaRPr kumimoji="0" lang="zh-CN" altLang="en-US" sz="1800" b="1" u="none" strike="noStrike" cap="none" spc="30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等线"/>
                  </a:endParaRPr>
                </a:p>
              </p:txBody>
            </p:sp>
            <p:sp>
              <p:nvSpPr>
                <p:cNvPr id="10" name="文本框 9">
                  <a:extLst>
                    <a:ext uri="{FF2B5EF4-FFF2-40B4-BE49-F238E27FC236}">
                      <a16:creationId xmlns:a16="http://schemas.microsoft.com/office/drawing/2014/main" id="{E1D6B0EA-DF6F-F64B-8A31-73021F9CB2C0}"/>
                    </a:ext>
                  </a:extLst>
                </p:cNvPr>
                <p:cNvSpPr txBox="1"/>
                <p:nvPr/>
              </p:nvSpPr>
              <p:spPr>
                <a:xfrm>
                  <a:off x="544286" y="2502929"/>
                  <a:ext cx="3192539"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sz="1300" b="1" dirty="0">
                      <a:solidFill>
                        <a:schemeClr val="bg1"/>
                      </a:solidFill>
                      <a:latin typeface="Microsoft YaHei Light" panose="020B0502040204020203" pitchFamily="34" charset="-122"/>
                      <a:ea typeface="Microsoft YaHei Light" panose="020B0502040204020203" pitchFamily="34" charset="-122"/>
                    </a:rPr>
                    <a:t>Shenzhen Weixun Info and Tech Co., Ltd.</a:t>
                  </a:r>
                  <a:endParaRPr kumimoji="0" lang="zh-CN" altLang="en-US" sz="1300" b="1" u="none" strike="noStrike" cap="none" spc="0" normalizeH="0" baseline="0" dirty="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grpSp>
          <p:sp>
            <p:nvSpPr>
              <p:cNvPr id="12" name="文本框 11">
                <a:extLst>
                  <a:ext uri="{FF2B5EF4-FFF2-40B4-BE49-F238E27FC236}">
                    <a16:creationId xmlns:a16="http://schemas.microsoft.com/office/drawing/2014/main" id="{83917BC4-232F-A94A-9DB4-C4A498479563}"/>
                  </a:ext>
                </a:extLst>
              </p:cNvPr>
              <p:cNvSpPr txBox="1"/>
              <p:nvPr/>
            </p:nvSpPr>
            <p:spPr>
              <a:xfrm>
                <a:off x="381000" y="3207688"/>
                <a:ext cx="3288719"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nSpc>
                    <a:spcPct val="150000"/>
                  </a:lnSpc>
                </a:pPr>
                <a:r>
                  <a:rPr lang="zh-CN" altLang="en-US" sz="1400" b="1" dirty="0">
                    <a:solidFill>
                      <a:schemeClr val="bg1"/>
                    </a:solidFill>
                    <a:latin typeface="Microsoft YaHei Light" panose="020B0502040204020203" pitchFamily="34" charset="-122"/>
                    <a:ea typeface="Microsoft YaHei Light" panose="020B0502040204020203" pitchFamily="34" charset="-122"/>
                  </a:rPr>
                  <a:t>起始于</a:t>
                </a:r>
                <a:r>
                  <a:rPr lang="en-US" altLang="zh-CN" sz="1400" b="1" dirty="0">
                    <a:solidFill>
                      <a:schemeClr val="bg1"/>
                    </a:solidFill>
                    <a:latin typeface="Microsoft YaHei Light" panose="020B0502040204020203" pitchFamily="34" charset="-122"/>
                    <a:ea typeface="Microsoft YaHei Light" panose="020B0502040204020203" pitchFamily="34" charset="-122"/>
                  </a:rPr>
                  <a:t>1998</a:t>
                </a:r>
                <a:r>
                  <a:rPr lang="zh-CN" altLang="en-US" sz="1400" b="1" dirty="0">
                    <a:solidFill>
                      <a:schemeClr val="bg1"/>
                    </a:solidFill>
                    <a:latin typeface="Microsoft YaHei Light" panose="020B0502040204020203" pitchFamily="34" charset="-122"/>
                    <a:ea typeface="Microsoft YaHei Light" panose="020B0502040204020203" pitchFamily="34" charset="-122"/>
                  </a:rPr>
                  <a:t>年的团队</a:t>
                </a:r>
                <a:endParaRPr lang="en-US" altLang="zh-CN" sz="1400" b="1" dirty="0">
                  <a:solidFill>
                    <a:schemeClr val="bg1"/>
                  </a:solidFill>
                  <a:latin typeface="Microsoft YaHei Light" panose="020B0502040204020203" pitchFamily="34" charset="-122"/>
                  <a:ea typeface="Microsoft YaHei Light" panose="020B0502040204020203" pitchFamily="34" charset="-122"/>
                </a:endParaRPr>
              </a:p>
              <a:p>
                <a:pPr>
                  <a:lnSpc>
                    <a:spcPct val="150000"/>
                  </a:lnSpc>
                </a:pPr>
                <a:r>
                  <a:rPr lang="zh-CN" altLang="en-US" sz="1400" b="1" dirty="0">
                    <a:solidFill>
                      <a:schemeClr val="bg1"/>
                    </a:solidFill>
                    <a:latin typeface="Microsoft YaHei Light" panose="020B0502040204020203" pitchFamily="34" charset="-122"/>
                    <a:ea typeface="Microsoft YaHei Light" panose="020B0502040204020203" pitchFamily="34" charset="-122"/>
                  </a:rPr>
                  <a:t>新一代制造智能化</a:t>
                </a:r>
                <a:r>
                  <a:rPr lang="en" altLang="zh-CN" sz="1400" b="1" dirty="0">
                    <a:solidFill>
                      <a:schemeClr val="bg1"/>
                    </a:solidFill>
                    <a:latin typeface="Microsoft YaHei Light" panose="020B0502040204020203" pitchFamily="34" charset="-122"/>
                    <a:ea typeface="Microsoft YaHei Light" panose="020B0502040204020203" pitchFamily="34" charset="-122"/>
                  </a:rPr>
                  <a:t>IT</a:t>
                </a:r>
                <a:r>
                  <a:rPr lang="zh-CN" altLang="en-US" sz="1400" b="1" dirty="0">
                    <a:solidFill>
                      <a:schemeClr val="bg1"/>
                    </a:solidFill>
                    <a:latin typeface="Microsoft YaHei Light" panose="020B0502040204020203" pitchFamily="34" charset="-122"/>
                    <a:ea typeface="Microsoft YaHei Light" panose="020B0502040204020203" pitchFamily="34" charset="-122"/>
                  </a:rPr>
                  <a:t>软件公司</a:t>
                </a:r>
              </a:p>
              <a:p>
                <a:pPr>
                  <a:lnSpc>
                    <a:spcPct val="150000"/>
                  </a:lnSpc>
                </a:pPr>
                <a:r>
                  <a:rPr lang="zh-CN" altLang="en-US" sz="1400" b="1" dirty="0">
                    <a:solidFill>
                      <a:schemeClr val="bg1"/>
                    </a:solidFill>
                    <a:latin typeface="Microsoft YaHei Light" panose="020B0502040204020203" pitchFamily="34" charset="-122"/>
                    <a:ea typeface="Microsoft YaHei Light" panose="020B0502040204020203" pitchFamily="34" charset="-122"/>
                  </a:rPr>
                  <a:t>企业管理软件研发与销售的高科技</a:t>
                </a:r>
                <a:r>
                  <a:rPr lang="en" altLang="zh-CN" sz="1400" b="1" dirty="0">
                    <a:solidFill>
                      <a:schemeClr val="bg1"/>
                    </a:solidFill>
                    <a:latin typeface="Microsoft YaHei Light" panose="020B0502040204020203" pitchFamily="34" charset="-122"/>
                    <a:ea typeface="Microsoft YaHei Light" panose="020B0502040204020203" pitchFamily="34" charset="-122"/>
                  </a:rPr>
                  <a:t>IT</a:t>
                </a:r>
                <a:r>
                  <a:rPr lang="zh-CN" altLang="en-US" sz="1400" b="1" dirty="0">
                    <a:solidFill>
                      <a:schemeClr val="bg1"/>
                    </a:solidFill>
                    <a:latin typeface="Microsoft YaHei Light" panose="020B0502040204020203" pitchFamily="34" charset="-122"/>
                    <a:ea typeface="Microsoft YaHei Light" panose="020B0502040204020203" pitchFamily="34" charset="-122"/>
                  </a:rPr>
                  <a:t>企业</a:t>
                </a:r>
                <a:endParaRPr kumimoji="0" lang="zh-CN" altLang="en-US" sz="1400" b="1" u="none" strike="noStrike" cap="none" spc="0" normalizeH="0" baseline="0" dirty="0">
                  <a:ln>
                    <a:noFill/>
                  </a:ln>
                  <a:solidFill>
                    <a:schemeClr val="bg1"/>
                  </a:solidFill>
                  <a:effectLst/>
                  <a:uFillTx/>
                  <a:latin typeface="Microsoft YaHei Light" panose="020B0502040204020203" pitchFamily="34" charset="-122"/>
                  <a:ea typeface="Microsoft YaHei Light" panose="020B0502040204020203" pitchFamily="34" charset="-122"/>
                  <a:sym typeface="等线"/>
                </a:endParaRPr>
              </a:p>
            </p:txBody>
          </p:sp>
          <p:sp>
            <p:nvSpPr>
              <p:cNvPr id="13" name="矩形 12">
                <a:extLst>
                  <a:ext uri="{FF2B5EF4-FFF2-40B4-BE49-F238E27FC236}">
                    <a16:creationId xmlns:a16="http://schemas.microsoft.com/office/drawing/2014/main" id="{617A7676-AA23-F846-9845-0F1E00033A32}"/>
                  </a:ext>
                </a:extLst>
              </p:cNvPr>
              <p:cNvSpPr/>
              <p:nvPr/>
            </p:nvSpPr>
            <p:spPr>
              <a:xfrm>
                <a:off x="424544" y="2827551"/>
                <a:ext cx="216000" cy="288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1" i="0" u="none" strike="noStrike" cap="none" spc="0" normalizeH="0" baseline="0">
                  <a:ln>
                    <a:noFill/>
                  </a:ln>
                  <a:solidFill>
                    <a:srgbClr val="000000"/>
                  </a:solidFill>
                  <a:effectLst/>
                  <a:uFillTx/>
                  <a:latin typeface="+mn-lt"/>
                  <a:ea typeface="+mn-ea"/>
                  <a:cs typeface="+mn-cs"/>
                  <a:sym typeface="等线"/>
                </a:endParaRPr>
              </a:p>
            </p:txBody>
          </p:sp>
        </p:grpSp>
        <p:grpSp>
          <p:nvGrpSpPr>
            <p:cNvPr id="21" name="组合 20">
              <a:extLst>
                <a:ext uri="{FF2B5EF4-FFF2-40B4-BE49-F238E27FC236}">
                  <a16:creationId xmlns:a16="http://schemas.microsoft.com/office/drawing/2014/main" id="{12A57473-73C0-1C48-9FB6-5901C1862D01}"/>
                </a:ext>
              </a:extLst>
            </p:cNvPr>
            <p:cNvGrpSpPr/>
            <p:nvPr/>
          </p:nvGrpSpPr>
          <p:grpSpPr>
            <a:xfrm>
              <a:off x="4426476" y="3249000"/>
              <a:ext cx="360000" cy="360000"/>
              <a:chOff x="3704984" y="1264398"/>
              <a:chExt cx="360000" cy="360000"/>
            </a:xfrm>
          </p:grpSpPr>
          <p:sp>
            <p:nvSpPr>
              <p:cNvPr id="22" name="椭圆 21">
                <a:extLst>
                  <a:ext uri="{FF2B5EF4-FFF2-40B4-BE49-F238E27FC236}">
                    <a16:creationId xmlns:a16="http://schemas.microsoft.com/office/drawing/2014/main" id="{A3B78383-6311-A44E-8891-BEBB071C569F}"/>
                  </a:ext>
                </a:extLst>
              </p:cNvPr>
              <p:cNvSpPr>
                <a:spLocks noChangeAspect="1"/>
              </p:cNvSpPr>
              <p:nvPr/>
            </p:nvSpPr>
            <p:spPr>
              <a:xfrm>
                <a:off x="3704984" y="1264398"/>
                <a:ext cx="360000" cy="360000"/>
              </a:xfrm>
              <a:prstGeom prst="ellipse">
                <a:avLst/>
              </a:prstGeom>
              <a:solidFill>
                <a:srgbClr val="036AB4"/>
              </a:solidFill>
              <a:ln w="1905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3" name="文本框 22">
                <a:extLst>
                  <a:ext uri="{FF2B5EF4-FFF2-40B4-BE49-F238E27FC236}">
                    <a16:creationId xmlns:a16="http://schemas.microsoft.com/office/drawing/2014/main" id="{5171DB31-B017-C340-AD2A-FF619AEEE104}"/>
                  </a:ext>
                </a:extLst>
              </p:cNvPr>
              <p:cNvSpPr txBox="1"/>
              <p:nvPr/>
            </p:nvSpPr>
            <p:spPr>
              <a:xfrm>
                <a:off x="3774904" y="1290511"/>
                <a:ext cx="18690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0" i="1" u="none" strike="noStrike" cap="none" spc="0" normalizeH="0" baseline="0" dirty="0">
                    <a:ln>
                      <a:noFill/>
                    </a:ln>
                    <a:solidFill>
                      <a:schemeClr val="bg1"/>
                    </a:solidFill>
                    <a:effectLst/>
                    <a:uFillTx/>
                    <a:latin typeface="+mn-lt"/>
                    <a:ea typeface="+mn-ea"/>
                    <a:cs typeface="+mn-cs"/>
                    <a:sym typeface="等线"/>
                  </a:rPr>
                  <a:t>3</a:t>
                </a:r>
                <a:endParaRPr kumimoji="0" lang="zh-CN" altLang="en-US" sz="1400" b="0" i="1" u="none" strike="noStrike" cap="none" spc="0" normalizeH="0" baseline="0">
                  <a:ln>
                    <a:noFill/>
                  </a:ln>
                  <a:solidFill>
                    <a:schemeClr val="bg1"/>
                  </a:solidFill>
                  <a:effectLst/>
                  <a:uFillTx/>
                  <a:latin typeface="+mn-lt"/>
                  <a:ea typeface="+mn-ea"/>
                  <a:cs typeface="+mn-cs"/>
                  <a:sym typeface="等线"/>
                </a:endParaRPr>
              </a:p>
            </p:txBody>
          </p:sp>
        </p:grpSp>
        <p:grpSp>
          <p:nvGrpSpPr>
            <p:cNvPr id="31" name="组合 30">
              <a:extLst>
                <a:ext uri="{FF2B5EF4-FFF2-40B4-BE49-F238E27FC236}">
                  <a16:creationId xmlns:a16="http://schemas.microsoft.com/office/drawing/2014/main" id="{3E928A52-71DF-3C4A-8265-4B3CE9A7CDAD}"/>
                </a:ext>
              </a:extLst>
            </p:cNvPr>
            <p:cNvGrpSpPr/>
            <p:nvPr/>
          </p:nvGrpSpPr>
          <p:grpSpPr>
            <a:xfrm>
              <a:off x="4206555" y="2141688"/>
              <a:ext cx="360000" cy="2574624"/>
              <a:chOff x="4009784" y="2371710"/>
              <a:chExt cx="360000" cy="2574624"/>
            </a:xfrm>
          </p:grpSpPr>
          <p:grpSp>
            <p:nvGrpSpPr>
              <p:cNvPr id="18" name="组合 17">
                <a:extLst>
                  <a:ext uri="{FF2B5EF4-FFF2-40B4-BE49-F238E27FC236}">
                    <a16:creationId xmlns:a16="http://schemas.microsoft.com/office/drawing/2014/main" id="{F3007A7A-8770-F348-B882-9AF653D43952}"/>
                  </a:ext>
                </a:extLst>
              </p:cNvPr>
              <p:cNvGrpSpPr/>
              <p:nvPr/>
            </p:nvGrpSpPr>
            <p:grpSpPr>
              <a:xfrm>
                <a:off x="4009784" y="2371710"/>
                <a:ext cx="360000" cy="360000"/>
                <a:chOff x="3704984" y="1264398"/>
                <a:chExt cx="360000" cy="360000"/>
              </a:xfrm>
            </p:grpSpPr>
            <p:sp>
              <p:nvSpPr>
                <p:cNvPr id="19" name="椭圆 18">
                  <a:extLst>
                    <a:ext uri="{FF2B5EF4-FFF2-40B4-BE49-F238E27FC236}">
                      <a16:creationId xmlns:a16="http://schemas.microsoft.com/office/drawing/2014/main" id="{35965F37-2D13-5945-9EFD-960D83C64BDC}"/>
                    </a:ext>
                  </a:extLst>
                </p:cNvPr>
                <p:cNvSpPr>
                  <a:spLocks noChangeAspect="1"/>
                </p:cNvSpPr>
                <p:nvPr/>
              </p:nvSpPr>
              <p:spPr>
                <a:xfrm>
                  <a:off x="3704984" y="1264398"/>
                  <a:ext cx="360000" cy="360000"/>
                </a:xfrm>
                <a:prstGeom prst="ellipse">
                  <a:avLst/>
                </a:prstGeom>
                <a:solidFill>
                  <a:srgbClr val="0369B5"/>
                </a:solidFill>
                <a:ln w="1905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0" name="文本框 19">
                  <a:extLst>
                    <a:ext uri="{FF2B5EF4-FFF2-40B4-BE49-F238E27FC236}">
                      <a16:creationId xmlns:a16="http://schemas.microsoft.com/office/drawing/2014/main" id="{FA63BDC6-C9C4-F346-9147-9F6A9FDA6B28}"/>
                    </a:ext>
                  </a:extLst>
                </p:cNvPr>
                <p:cNvSpPr txBox="1"/>
                <p:nvPr/>
              </p:nvSpPr>
              <p:spPr>
                <a:xfrm>
                  <a:off x="3774904" y="1290511"/>
                  <a:ext cx="18690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0" i="1" u="none" strike="noStrike" cap="none" spc="0" normalizeH="0" baseline="0" dirty="0">
                      <a:ln>
                        <a:noFill/>
                      </a:ln>
                      <a:solidFill>
                        <a:schemeClr val="bg1"/>
                      </a:solidFill>
                      <a:effectLst/>
                      <a:uFillTx/>
                      <a:latin typeface="+mn-lt"/>
                      <a:ea typeface="+mn-ea"/>
                      <a:cs typeface="+mn-cs"/>
                      <a:sym typeface="等线"/>
                    </a:rPr>
                    <a:t>2</a:t>
                  </a:r>
                  <a:endParaRPr kumimoji="0" lang="zh-CN" altLang="en-US" sz="1400" b="0" i="1" u="none" strike="noStrike" cap="none" spc="0" normalizeH="0" baseline="0">
                    <a:ln>
                      <a:noFill/>
                    </a:ln>
                    <a:solidFill>
                      <a:schemeClr val="bg1"/>
                    </a:solidFill>
                    <a:effectLst/>
                    <a:uFillTx/>
                    <a:latin typeface="+mn-lt"/>
                    <a:ea typeface="+mn-ea"/>
                    <a:cs typeface="+mn-cs"/>
                    <a:sym typeface="等线"/>
                  </a:endParaRPr>
                </a:p>
              </p:txBody>
            </p:sp>
          </p:grpSp>
          <p:grpSp>
            <p:nvGrpSpPr>
              <p:cNvPr id="24" name="组合 23">
                <a:extLst>
                  <a:ext uri="{FF2B5EF4-FFF2-40B4-BE49-F238E27FC236}">
                    <a16:creationId xmlns:a16="http://schemas.microsoft.com/office/drawing/2014/main" id="{74C2D160-51C6-9A47-B549-93E82D4CBA1E}"/>
                  </a:ext>
                </a:extLst>
              </p:cNvPr>
              <p:cNvGrpSpPr/>
              <p:nvPr/>
            </p:nvGrpSpPr>
            <p:grpSpPr>
              <a:xfrm>
                <a:off x="4009784" y="4586334"/>
                <a:ext cx="360000" cy="360000"/>
                <a:chOff x="3704984" y="1264398"/>
                <a:chExt cx="360000" cy="360000"/>
              </a:xfrm>
            </p:grpSpPr>
            <p:sp>
              <p:nvSpPr>
                <p:cNvPr id="25" name="椭圆 24">
                  <a:extLst>
                    <a:ext uri="{FF2B5EF4-FFF2-40B4-BE49-F238E27FC236}">
                      <a16:creationId xmlns:a16="http://schemas.microsoft.com/office/drawing/2014/main" id="{19ABD11D-C369-9944-AA59-78CEBE6012AA}"/>
                    </a:ext>
                  </a:extLst>
                </p:cNvPr>
                <p:cNvSpPr>
                  <a:spLocks noChangeAspect="1"/>
                </p:cNvSpPr>
                <p:nvPr/>
              </p:nvSpPr>
              <p:spPr>
                <a:xfrm>
                  <a:off x="3704984" y="1264398"/>
                  <a:ext cx="360000" cy="360000"/>
                </a:xfrm>
                <a:prstGeom prst="ellipse">
                  <a:avLst/>
                </a:prstGeom>
                <a:solidFill>
                  <a:srgbClr val="0369B5"/>
                </a:solidFill>
                <a:ln w="1905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6" name="文本框 25">
                  <a:extLst>
                    <a:ext uri="{FF2B5EF4-FFF2-40B4-BE49-F238E27FC236}">
                      <a16:creationId xmlns:a16="http://schemas.microsoft.com/office/drawing/2014/main" id="{84FBF34A-8BC7-624B-9015-B48B82E985B6}"/>
                    </a:ext>
                  </a:extLst>
                </p:cNvPr>
                <p:cNvSpPr txBox="1"/>
                <p:nvPr/>
              </p:nvSpPr>
              <p:spPr>
                <a:xfrm>
                  <a:off x="3774904" y="1290511"/>
                  <a:ext cx="18690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0" i="1" u="none" strike="noStrike" cap="none" spc="0" normalizeH="0" baseline="0" dirty="0">
                      <a:ln>
                        <a:noFill/>
                      </a:ln>
                      <a:solidFill>
                        <a:schemeClr val="bg1"/>
                      </a:solidFill>
                      <a:effectLst/>
                      <a:uFillTx/>
                      <a:latin typeface="+mn-lt"/>
                      <a:ea typeface="+mn-ea"/>
                      <a:cs typeface="+mn-cs"/>
                      <a:sym typeface="等线"/>
                    </a:rPr>
                    <a:t>4</a:t>
                  </a:r>
                  <a:endParaRPr kumimoji="0" lang="zh-CN" altLang="en-US" sz="1400" b="0" i="1" u="none" strike="noStrike" cap="none" spc="0" normalizeH="0" baseline="0">
                    <a:ln>
                      <a:noFill/>
                    </a:ln>
                    <a:solidFill>
                      <a:schemeClr val="bg1"/>
                    </a:solidFill>
                    <a:effectLst/>
                    <a:uFillTx/>
                    <a:latin typeface="+mn-lt"/>
                    <a:ea typeface="+mn-ea"/>
                    <a:cs typeface="+mn-cs"/>
                    <a:sym typeface="等线"/>
                  </a:endParaRPr>
                </a:p>
              </p:txBody>
            </p:sp>
          </p:grpSp>
        </p:grpSp>
        <p:grpSp>
          <p:nvGrpSpPr>
            <p:cNvPr id="30" name="组合 29">
              <a:extLst>
                <a:ext uri="{FF2B5EF4-FFF2-40B4-BE49-F238E27FC236}">
                  <a16:creationId xmlns:a16="http://schemas.microsoft.com/office/drawing/2014/main" id="{4FB83215-4C9D-4543-BED4-CAFDD0009E01}"/>
                </a:ext>
              </a:extLst>
            </p:cNvPr>
            <p:cNvGrpSpPr/>
            <p:nvPr/>
          </p:nvGrpSpPr>
          <p:grpSpPr>
            <a:xfrm>
              <a:off x="3524009" y="1034377"/>
              <a:ext cx="360000" cy="4789246"/>
              <a:chOff x="3662909" y="1264398"/>
              <a:chExt cx="360000" cy="4789246"/>
            </a:xfrm>
          </p:grpSpPr>
          <p:grpSp>
            <p:nvGrpSpPr>
              <p:cNvPr id="17" name="组合 16">
                <a:extLst>
                  <a:ext uri="{FF2B5EF4-FFF2-40B4-BE49-F238E27FC236}">
                    <a16:creationId xmlns:a16="http://schemas.microsoft.com/office/drawing/2014/main" id="{30AEAA51-56F7-7042-8BD0-FF39AF1D363E}"/>
                  </a:ext>
                </a:extLst>
              </p:cNvPr>
              <p:cNvGrpSpPr/>
              <p:nvPr/>
            </p:nvGrpSpPr>
            <p:grpSpPr>
              <a:xfrm>
                <a:off x="3662909" y="1264398"/>
                <a:ext cx="360000" cy="360000"/>
                <a:chOff x="3704984" y="1264398"/>
                <a:chExt cx="360000" cy="360000"/>
              </a:xfrm>
            </p:grpSpPr>
            <p:sp>
              <p:nvSpPr>
                <p:cNvPr id="15" name="椭圆 14">
                  <a:extLst>
                    <a:ext uri="{FF2B5EF4-FFF2-40B4-BE49-F238E27FC236}">
                      <a16:creationId xmlns:a16="http://schemas.microsoft.com/office/drawing/2014/main" id="{BE38F805-3501-8A49-820B-39AD9E415002}"/>
                    </a:ext>
                  </a:extLst>
                </p:cNvPr>
                <p:cNvSpPr>
                  <a:spLocks noChangeAspect="1"/>
                </p:cNvSpPr>
                <p:nvPr/>
              </p:nvSpPr>
              <p:spPr>
                <a:xfrm>
                  <a:off x="3704984" y="1264398"/>
                  <a:ext cx="360000" cy="360000"/>
                </a:xfrm>
                <a:prstGeom prst="ellipse">
                  <a:avLst/>
                </a:prstGeom>
                <a:solidFill>
                  <a:srgbClr val="0369B5"/>
                </a:solidFill>
                <a:ln w="1905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6" name="文本框 15">
                  <a:extLst>
                    <a:ext uri="{FF2B5EF4-FFF2-40B4-BE49-F238E27FC236}">
                      <a16:creationId xmlns:a16="http://schemas.microsoft.com/office/drawing/2014/main" id="{B0BD70FE-C7DF-5F49-A60B-0B4370037B5B}"/>
                    </a:ext>
                  </a:extLst>
                </p:cNvPr>
                <p:cNvSpPr txBox="1"/>
                <p:nvPr/>
              </p:nvSpPr>
              <p:spPr>
                <a:xfrm>
                  <a:off x="3774904" y="1290511"/>
                  <a:ext cx="18690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0" i="1" u="none" strike="noStrike" cap="none" spc="0" normalizeH="0" baseline="0" dirty="0">
                      <a:ln>
                        <a:noFill/>
                      </a:ln>
                      <a:solidFill>
                        <a:schemeClr val="bg1"/>
                      </a:solidFill>
                      <a:effectLst/>
                      <a:uFillTx/>
                      <a:latin typeface="+mn-lt"/>
                      <a:ea typeface="+mn-ea"/>
                      <a:cs typeface="+mn-cs"/>
                      <a:sym typeface="等线"/>
                    </a:rPr>
                    <a:t>1</a:t>
                  </a:r>
                  <a:endParaRPr kumimoji="0" lang="zh-CN" altLang="en-US" sz="1400" b="0" i="1" u="none" strike="noStrike" cap="none" spc="0" normalizeH="0" baseline="0">
                    <a:ln>
                      <a:noFill/>
                    </a:ln>
                    <a:solidFill>
                      <a:schemeClr val="bg1"/>
                    </a:solidFill>
                    <a:effectLst/>
                    <a:uFillTx/>
                    <a:latin typeface="+mn-lt"/>
                    <a:ea typeface="+mn-ea"/>
                    <a:cs typeface="+mn-cs"/>
                    <a:sym typeface="等线"/>
                  </a:endParaRPr>
                </a:p>
              </p:txBody>
            </p:sp>
          </p:grpSp>
          <p:grpSp>
            <p:nvGrpSpPr>
              <p:cNvPr id="27" name="组合 26">
                <a:extLst>
                  <a:ext uri="{FF2B5EF4-FFF2-40B4-BE49-F238E27FC236}">
                    <a16:creationId xmlns:a16="http://schemas.microsoft.com/office/drawing/2014/main" id="{81A1B68C-BE73-7C4A-B514-2B1ABE8EB56D}"/>
                  </a:ext>
                </a:extLst>
              </p:cNvPr>
              <p:cNvGrpSpPr/>
              <p:nvPr/>
            </p:nvGrpSpPr>
            <p:grpSpPr>
              <a:xfrm>
                <a:off x="3662909" y="5693644"/>
                <a:ext cx="360000" cy="360000"/>
                <a:chOff x="3704984" y="1264398"/>
                <a:chExt cx="360000" cy="360000"/>
              </a:xfrm>
            </p:grpSpPr>
            <p:sp>
              <p:nvSpPr>
                <p:cNvPr id="28" name="椭圆 27">
                  <a:extLst>
                    <a:ext uri="{FF2B5EF4-FFF2-40B4-BE49-F238E27FC236}">
                      <a16:creationId xmlns:a16="http://schemas.microsoft.com/office/drawing/2014/main" id="{48D3FD63-AA47-3848-A2E6-8A2C33956CFE}"/>
                    </a:ext>
                  </a:extLst>
                </p:cNvPr>
                <p:cNvSpPr>
                  <a:spLocks noChangeAspect="1"/>
                </p:cNvSpPr>
                <p:nvPr/>
              </p:nvSpPr>
              <p:spPr>
                <a:xfrm>
                  <a:off x="3704984" y="1264398"/>
                  <a:ext cx="360000" cy="360000"/>
                </a:xfrm>
                <a:prstGeom prst="ellipse">
                  <a:avLst/>
                </a:prstGeom>
                <a:solidFill>
                  <a:srgbClr val="0369B5"/>
                </a:solidFill>
                <a:ln w="1905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9" name="文本框 28">
                  <a:extLst>
                    <a:ext uri="{FF2B5EF4-FFF2-40B4-BE49-F238E27FC236}">
                      <a16:creationId xmlns:a16="http://schemas.microsoft.com/office/drawing/2014/main" id="{CD44152E-2E03-DB47-AEAD-6EDA06393A9E}"/>
                    </a:ext>
                  </a:extLst>
                </p:cNvPr>
                <p:cNvSpPr txBox="1"/>
                <p:nvPr/>
              </p:nvSpPr>
              <p:spPr>
                <a:xfrm>
                  <a:off x="3774904" y="1290511"/>
                  <a:ext cx="18690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0" i="1" u="none" strike="noStrike" cap="none" spc="0" normalizeH="0" baseline="0" dirty="0">
                      <a:ln>
                        <a:noFill/>
                      </a:ln>
                      <a:solidFill>
                        <a:schemeClr val="bg1"/>
                      </a:solidFill>
                      <a:effectLst/>
                      <a:uFillTx/>
                      <a:latin typeface="+mn-lt"/>
                      <a:ea typeface="+mn-ea"/>
                      <a:cs typeface="+mn-cs"/>
                      <a:sym typeface="等线"/>
                    </a:rPr>
                    <a:t>5</a:t>
                  </a:r>
                  <a:endParaRPr kumimoji="0" lang="zh-CN" altLang="en-US" sz="1400" b="0" i="1" u="none" strike="noStrike" cap="none" spc="0" normalizeH="0" baseline="0">
                    <a:ln>
                      <a:noFill/>
                    </a:ln>
                    <a:solidFill>
                      <a:schemeClr val="bg1"/>
                    </a:solidFill>
                    <a:effectLst/>
                    <a:uFillTx/>
                    <a:latin typeface="+mn-lt"/>
                    <a:ea typeface="+mn-ea"/>
                    <a:cs typeface="+mn-cs"/>
                    <a:sym typeface="等线"/>
                  </a:endParaRPr>
                </a:p>
              </p:txBody>
            </p:sp>
          </p:grpSp>
        </p:grpSp>
        <p:grpSp>
          <p:nvGrpSpPr>
            <p:cNvPr id="34" name="组合 33">
              <a:extLst>
                <a:ext uri="{FF2B5EF4-FFF2-40B4-BE49-F238E27FC236}">
                  <a16:creationId xmlns:a16="http://schemas.microsoft.com/office/drawing/2014/main" id="{80F56A0F-276A-CD48-AC42-2C64A45B4F3D}"/>
                </a:ext>
              </a:extLst>
            </p:cNvPr>
            <p:cNvGrpSpPr/>
            <p:nvPr/>
          </p:nvGrpSpPr>
          <p:grpSpPr>
            <a:xfrm>
              <a:off x="3953929" y="950605"/>
              <a:ext cx="1200692" cy="527543"/>
              <a:chOff x="4022995" y="938036"/>
              <a:chExt cx="1200692" cy="527543"/>
            </a:xfrm>
          </p:grpSpPr>
          <p:sp>
            <p:nvSpPr>
              <p:cNvPr id="32" name="文本框 31">
                <a:extLst>
                  <a:ext uri="{FF2B5EF4-FFF2-40B4-BE49-F238E27FC236}">
                    <a16:creationId xmlns:a16="http://schemas.microsoft.com/office/drawing/2014/main" id="{491836E2-62C9-0C45-AD7B-328F7035565C}"/>
                  </a:ext>
                </a:extLst>
              </p:cNvPr>
              <p:cNvSpPr txBox="1"/>
              <p:nvPr/>
            </p:nvSpPr>
            <p:spPr>
              <a:xfrm>
                <a:off x="4022995" y="938036"/>
                <a:ext cx="66941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dirty="0">
                    <a:solidFill>
                      <a:schemeClr val="bg2">
                        <a:lumMod val="75000"/>
                      </a:schemeClr>
                    </a:solidFill>
                  </a:rPr>
                  <a:t>1998</a:t>
                </a:r>
                <a:r>
                  <a:rPr lang="zh-CN" altLang="en-US" sz="1400" b="1">
                    <a:solidFill>
                      <a:schemeClr val="bg2">
                        <a:lumMod val="75000"/>
                      </a:schemeClr>
                    </a:solidFill>
                  </a:rPr>
                  <a:t>年</a:t>
                </a:r>
              </a:p>
            </p:txBody>
          </p:sp>
          <p:sp>
            <p:nvSpPr>
              <p:cNvPr id="33" name="文本框 32">
                <a:extLst>
                  <a:ext uri="{FF2B5EF4-FFF2-40B4-BE49-F238E27FC236}">
                    <a16:creationId xmlns:a16="http://schemas.microsoft.com/office/drawing/2014/main" id="{72D202F8-0B52-3F46-8321-C72A91F0FA54}"/>
                  </a:ext>
                </a:extLst>
              </p:cNvPr>
              <p:cNvSpPr txBox="1"/>
              <p:nvPr/>
            </p:nvSpPr>
            <p:spPr>
              <a:xfrm>
                <a:off x="4030093" y="1157804"/>
                <a:ext cx="119359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dirty="0">
                    <a:solidFill>
                      <a:srgbClr val="006AB5"/>
                    </a:solidFill>
                  </a:rPr>
                  <a:t>Miracom Inc.,</a:t>
                </a:r>
                <a:endParaRPr lang="zh-CN" altLang="en-US" sz="1400" b="1" dirty="0">
                  <a:solidFill>
                    <a:srgbClr val="006AB5"/>
                  </a:solidFill>
                </a:endParaRPr>
              </a:p>
            </p:txBody>
          </p:sp>
        </p:grpSp>
        <p:grpSp>
          <p:nvGrpSpPr>
            <p:cNvPr id="35" name="组合 34">
              <a:extLst>
                <a:ext uri="{FF2B5EF4-FFF2-40B4-BE49-F238E27FC236}">
                  <a16:creationId xmlns:a16="http://schemas.microsoft.com/office/drawing/2014/main" id="{138E35BF-5462-2843-BEAB-6FACAE3CA244}"/>
                </a:ext>
              </a:extLst>
            </p:cNvPr>
            <p:cNvGrpSpPr/>
            <p:nvPr/>
          </p:nvGrpSpPr>
          <p:grpSpPr>
            <a:xfrm>
              <a:off x="3953929" y="5412981"/>
              <a:ext cx="1332139" cy="958430"/>
              <a:chOff x="4022995" y="938036"/>
              <a:chExt cx="1332139" cy="958430"/>
            </a:xfrm>
          </p:grpSpPr>
          <p:sp>
            <p:nvSpPr>
              <p:cNvPr id="36" name="文本框 35">
                <a:extLst>
                  <a:ext uri="{FF2B5EF4-FFF2-40B4-BE49-F238E27FC236}">
                    <a16:creationId xmlns:a16="http://schemas.microsoft.com/office/drawing/2014/main" id="{EC63E10D-59C3-9A40-ADFF-CE08B58C0935}"/>
                  </a:ext>
                </a:extLst>
              </p:cNvPr>
              <p:cNvSpPr txBox="1"/>
              <p:nvPr/>
            </p:nvSpPr>
            <p:spPr>
              <a:xfrm>
                <a:off x="4022995" y="938036"/>
                <a:ext cx="66941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dirty="0">
                    <a:solidFill>
                      <a:schemeClr val="bg2">
                        <a:lumMod val="75000"/>
                      </a:schemeClr>
                    </a:solidFill>
                  </a:rPr>
                  <a:t>2015</a:t>
                </a:r>
                <a:r>
                  <a:rPr lang="zh-CN" altLang="en-US" sz="1400" b="1">
                    <a:solidFill>
                      <a:schemeClr val="bg2">
                        <a:lumMod val="75000"/>
                      </a:schemeClr>
                    </a:solidFill>
                  </a:rPr>
                  <a:t>年</a:t>
                </a:r>
              </a:p>
            </p:txBody>
          </p:sp>
          <p:sp>
            <p:nvSpPr>
              <p:cNvPr id="37" name="文本框 36">
                <a:extLst>
                  <a:ext uri="{FF2B5EF4-FFF2-40B4-BE49-F238E27FC236}">
                    <a16:creationId xmlns:a16="http://schemas.microsoft.com/office/drawing/2014/main" id="{FC901E95-2CF8-9541-B5F3-66EF6004D98F}"/>
                  </a:ext>
                </a:extLst>
              </p:cNvPr>
              <p:cNvSpPr txBox="1"/>
              <p:nvPr/>
            </p:nvSpPr>
            <p:spPr>
              <a:xfrm>
                <a:off x="4030093" y="1157804"/>
                <a:ext cx="1325041"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dirty="0">
                    <a:solidFill>
                      <a:srgbClr val="C00000"/>
                    </a:solidFill>
                  </a:rPr>
                  <a:t>Miracom China</a:t>
                </a:r>
              </a:p>
              <a:p>
                <a:r>
                  <a:rPr lang="zh-CN" altLang="en-US" sz="1400" b="1" dirty="0">
                    <a:solidFill>
                      <a:srgbClr val="C00000"/>
                    </a:solidFill>
                  </a:rPr>
                  <a:t>停止业务</a:t>
                </a:r>
                <a:endParaRPr lang="en-US" altLang="zh-CN" sz="1400" b="1" dirty="0">
                  <a:solidFill>
                    <a:srgbClr val="C00000"/>
                  </a:solidFill>
                </a:endParaRPr>
              </a:p>
              <a:p>
                <a:r>
                  <a:rPr lang="zh-CN" altLang="en-US" sz="1400" b="1" dirty="0">
                    <a:solidFill>
                      <a:srgbClr val="C00000"/>
                    </a:solidFill>
                  </a:rPr>
                  <a:t>撤离中国</a:t>
                </a:r>
              </a:p>
            </p:txBody>
          </p:sp>
        </p:grpSp>
        <p:grpSp>
          <p:nvGrpSpPr>
            <p:cNvPr id="38" name="组合 37">
              <a:extLst>
                <a:ext uri="{FF2B5EF4-FFF2-40B4-BE49-F238E27FC236}">
                  <a16:creationId xmlns:a16="http://schemas.microsoft.com/office/drawing/2014/main" id="{8F64C920-8C73-8F42-9D10-80EA82A409D4}"/>
                </a:ext>
              </a:extLst>
            </p:cNvPr>
            <p:cNvGrpSpPr/>
            <p:nvPr/>
          </p:nvGrpSpPr>
          <p:grpSpPr>
            <a:xfrm>
              <a:off x="4660155" y="2057916"/>
              <a:ext cx="1590222" cy="527543"/>
              <a:chOff x="4022995" y="938036"/>
              <a:chExt cx="1590222" cy="527543"/>
            </a:xfrm>
          </p:grpSpPr>
          <p:sp>
            <p:nvSpPr>
              <p:cNvPr id="39" name="文本框 38">
                <a:extLst>
                  <a:ext uri="{FF2B5EF4-FFF2-40B4-BE49-F238E27FC236}">
                    <a16:creationId xmlns:a16="http://schemas.microsoft.com/office/drawing/2014/main" id="{03EB52B7-0967-E540-82A4-614B1C5F0A31}"/>
                  </a:ext>
                </a:extLst>
              </p:cNvPr>
              <p:cNvSpPr txBox="1"/>
              <p:nvPr/>
            </p:nvSpPr>
            <p:spPr>
              <a:xfrm>
                <a:off x="4022995" y="938036"/>
                <a:ext cx="66941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dirty="0">
                    <a:solidFill>
                      <a:schemeClr val="bg2">
                        <a:lumMod val="75000"/>
                      </a:schemeClr>
                    </a:solidFill>
                  </a:rPr>
                  <a:t>2004</a:t>
                </a:r>
                <a:r>
                  <a:rPr lang="zh-CN" altLang="en-US" sz="1400" b="1">
                    <a:solidFill>
                      <a:schemeClr val="bg2">
                        <a:lumMod val="75000"/>
                      </a:schemeClr>
                    </a:solidFill>
                  </a:rPr>
                  <a:t>年</a:t>
                </a:r>
              </a:p>
            </p:txBody>
          </p:sp>
          <p:sp>
            <p:nvSpPr>
              <p:cNvPr id="40" name="文本框 39">
                <a:extLst>
                  <a:ext uri="{FF2B5EF4-FFF2-40B4-BE49-F238E27FC236}">
                    <a16:creationId xmlns:a16="http://schemas.microsoft.com/office/drawing/2014/main" id="{A8A1E0CC-44C2-C343-8F0D-75EC0ADC367C}"/>
                  </a:ext>
                </a:extLst>
              </p:cNvPr>
              <p:cNvSpPr txBox="1"/>
              <p:nvPr/>
            </p:nvSpPr>
            <p:spPr>
              <a:xfrm>
                <a:off x="4030093" y="1157804"/>
                <a:ext cx="158312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dirty="0">
                    <a:solidFill>
                      <a:srgbClr val="006AB5"/>
                    </a:solidFill>
                  </a:rPr>
                  <a:t>Miracom </a:t>
                </a:r>
                <a:r>
                  <a:rPr lang="zh-CN" altLang="en-US" sz="1400" b="1" dirty="0">
                    <a:solidFill>
                      <a:srgbClr val="006AB5"/>
                    </a:solidFill>
                  </a:rPr>
                  <a:t>进军中国</a:t>
                </a:r>
              </a:p>
            </p:txBody>
          </p:sp>
        </p:grpSp>
        <p:grpSp>
          <p:nvGrpSpPr>
            <p:cNvPr id="41" name="组合 40">
              <a:extLst>
                <a:ext uri="{FF2B5EF4-FFF2-40B4-BE49-F238E27FC236}">
                  <a16:creationId xmlns:a16="http://schemas.microsoft.com/office/drawing/2014/main" id="{84F7B463-817E-FE49-A971-796B697A9D41}"/>
                </a:ext>
              </a:extLst>
            </p:cNvPr>
            <p:cNvGrpSpPr/>
            <p:nvPr/>
          </p:nvGrpSpPr>
          <p:grpSpPr>
            <a:xfrm>
              <a:off x="4660155" y="4330469"/>
              <a:ext cx="1344963" cy="749612"/>
              <a:chOff x="4022995" y="938036"/>
              <a:chExt cx="1344963" cy="749612"/>
            </a:xfrm>
          </p:grpSpPr>
          <p:sp>
            <p:nvSpPr>
              <p:cNvPr id="42" name="文本框 41">
                <a:extLst>
                  <a:ext uri="{FF2B5EF4-FFF2-40B4-BE49-F238E27FC236}">
                    <a16:creationId xmlns:a16="http://schemas.microsoft.com/office/drawing/2014/main" id="{D7641B65-09CD-8444-B98A-B4A6837EF775}"/>
                  </a:ext>
                </a:extLst>
              </p:cNvPr>
              <p:cNvSpPr txBox="1"/>
              <p:nvPr/>
            </p:nvSpPr>
            <p:spPr>
              <a:xfrm>
                <a:off x="4022995" y="938036"/>
                <a:ext cx="66941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dirty="0">
                    <a:solidFill>
                      <a:schemeClr val="bg2">
                        <a:lumMod val="75000"/>
                      </a:schemeClr>
                    </a:solidFill>
                  </a:rPr>
                  <a:t>2010</a:t>
                </a:r>
                <a:r>
                  <a:rPr lang="zh-CN" altLang="en-US" sz="1400" b="1">
                    <a:solidFill>
                      <a:schemeClr val="bg2">
                        <a:lumMod val="75000"/>
                      </a:schemeClr>
                    </a:solidFill>
                  </a:rPr>
                  <a:t>年</a:t>
                </a:r>
              </a:p>
            </p:txBody>
          </p:sp>
          <p:sp>
            <p:nvSpPr>
              <p:cNvPr id="43" name="文本框 42">
                <a:extLst>
                  <a:ext uri="{FF2B5EF4-FFF2-40B4-BE49-F238E27FC236}">
                    <a16:creationId xmlns:a16="http://schemas.microsoft.com/office/drawing/2014/main" id="{B3260CDB-2830-634A-AAE9-D2C3237AA9CE}"/>
                  </a:ext>
                </a:extLst>
              </p:cNvPr>
              <p:cNvSpPr txBox="1"/>
              <p:nvPr/>
            </p:nvSpPr>
            <p:spPr>
              <a:xfrm>
                <a:off x="4030093" y="1164430"/>
                <a:ext cx="133786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dirty="0">
                    <a:solidFill>
                      <a:srgbClr val="006AB5"/>
                    </a:solidFill>
                  </a:rPr>
                  <a:t>SAMSUNG SDS</a:t>
                </a:r>
              </a:p>
              <a:p>
                <a:r>
                  <a:rPr lang="en-US" altLang="zh-CN" sz="1400" b="1" dirty="0">
                    <a:solidFill>
                      <a:srgbClr val="006AB5"/>
                    </a:solidFill>
                  </a:rPr>
                  <a:t>Miracom</a:t>
                </a:r>
                <a:endParaRPr lang="zh-CN" altLang="en-US" sz="1400" b="1" dirty="0">
                  <a:solidFill>
                    <a:srgbClr val="006AB5"/>
                  </a:solidFill>
                </a:endParaRPr>
              </a:p>
            </p:txBody>
          </p:sp>
        </p:grpSp>
        <p:grpSp>
          <p:nvGrpSpPr>
            <p:cNvPr id="44" name="组合 43">
              <a:extLst>
                <a:ext uri="{FF2B5EF4-FFF2-40B4-BE49-F238E27FC236}">
                  <a16:creationId xmlns:a16="http://schemas.microsoft.com/office/drawing/2014/main" id="{7C999D6D-DBA3-0142-9233-C203A013000D}"/>
                </a:ext>
              </a:extLst>
            </p:cNvPr>
            <p:cNvGrpSpPr/>
            <p:nvPr/>
          </p:nvGrpSpPr>
          <p:grpSpPr>
            <a:xfrm>
              <a:off x="4892644" y="3159994"/>
              <a:ext cx="1332139" cy="742986"/>
              <a:chOff x="4022995" y="938036"/>
              <a:chExt cx="1332139" cy="742986"/>
            </a:xfrm>
          </p:grpSpPr>
          <p:sp>
            <p:nvSpPr>
              <p:cNvPr id="45" name="文本框 44">
                <a:extLst>
                  <a:ext uri="{FF2B5EF4-FFF2-40B4-BE49-F238E27FC236}">
                    <a16:creationId xmlns:a16="http://schemas.microsoft.com/office/drawing/2014/main" id="{57BA8001-412E-A043-BBE5-0B3BF653C877}"/>
                  </a:ext>
                </a:extLst>
              </p:cNvPr>
              <p:cNvSpPr txBox="1"/>
              <p:nvPr/>
            </p:nvSpPr>
            <p:spPr>
              <a:xfrm>
                <a:off x="4022995" y="938036"/>
                <a:ext cx="66941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dirty="0">
                    <a:solidFill>
                      <a:schemeClr val="bg2">
                        <a:lumMod val="75000"/>
                      </a:schemeClr>
                    </a:solidFill>
                  </a:rPr>
                  <a:t>2008</a:t>
                </a:r>
                <a:r>
                  <a:rPr lang="zh-CN" altLang="en-US" sz="1400" b="1">
                    <a:solidFill>
                      <a:schemeClr val="bg2">
                        <a:lumMod val="75000"/>
                      </a:schemeClr>
                    </a:solidFill>
                  </a:rPr>
                  <a:t>年</a:t>
                </a:r>
              </a:p>
            </p:txBody>
          </p:sp>
          <p:sp>
            <p:nvSpPr>
              <p:cNvPr id="46" name="文本框 45">
                <a:extLst>
                  <a:ext uri="{FF2B5EF4-FFF2-40B4-BE49-F238E27FC236}">
                    <a16:creationId xmlns:a16="http://schemas.microsoft.com/office/drawing/2014/main" id="{F2628BE6-8A5E-A34B-983C-CD0415A69723}"/>
                  </a:ext>
                </a:extLst>
              </p:cNvPr>
              <p:cNvSpPr txBox="1"/>
              <p:nvPr/>
            </p:nvSpPr>
            <p:spPr>
              <a:xfrm>
                <a:off x="4030093" y="1157804"/>
                <a:ext cx="132504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b="1" dirty="0">
                    <a:solidFill>
                      <a:srgbClr val="C00000"/>
                    </a:solidFill>
                  </a:rPr>
                  <a:t>Miracom China</a:t>
                </a:r>
                <a:br>
                  <a:rPr lang="en-US" altLang="zh-CN" sz="1400" b="1" dirty="0">
                    <a:solidFill>
                      <a:srgbClr val="C00000"/>
                    </a:solidFill>
                  </a:rPr>
                </a:br>
                <a:r>
                  <a:rPr lang="zh-CN" altLang="en-US" sz="1400" b="1" dirty="0">
                    <a:solidFill>
                      <a:srgbClr val="C00000"/>
                    </a:solidFill>
                  </a:rPr>
                  <a:t>麦康中国</a:t>
                </a:r>
              </a:p>
            </p:txBody>
          </p:sp>
        </p:grpSp>
        <p:sp>
          <p:nvSpPr>
            <p:cNvPr id="88" name="燕尾形 87">
              <a:extLst>
                <a:ext uri="{FF2B5EF4-FFF2-40B4-BE49-F238E27FC236}">
                  <a16:creationId xmlns:a16="http://schemas.microsoft.com/office/drawing/2014/main" id="{ED16F5EE-CA35-C74D-9FD4-FB14FC44D4B7}"/>
                </a:ext>
              </a:extLst>
            </p:cNvPr>
            <p:cNvSpPr/>
            <p:nvPr/>
          </p:nvSpPr>
          <p:spPr>
            <a:xfrm rot="3579137">
              <a:off x="4047358" y="1641506"/>
              <a:ext cx="137985" cy="137985"/>
            </a:xfrm>
            <a:prstGeom prst="chevron">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89" name="燕尾形 88">
              <a:extLst>
                <a:ext uri="{FF2B5EF4-FFF2-40B4-BE49-F238E27FC236}">
                  <a16:creationId xmlns:a16="http://schemas.microsoft.com/office/drawing/2014/main" id="{2547D149-2CD4-0F44-8B9C-365B2D9ED126}"/>
                </a:ext>
              </a:extLst>
            </p:cNvPr>
            <p:cNvSpPr/>
            <p:nvPr/>
          </p:nvSpPr>
          <p:spPr>
            <a:xfrm rot="4723497">
              <a:off x="4500533" y="2779902"/>
              <a:ext cx="137985" cy="137985"/>
            </a:xfrm>
            <a:prstGeom prst="chevron">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0" name="燕尾形 89">
              <a:extLst>
                <a:ext uri="{FF2B5EF4-FFF2-40B4-BE49-F238E27FC236}">
                  <a16:creationId xmlns:a16="http://schemas.microsoft.com/office/drawing/2014/main" id="{0C7C1EC9-5728-8E46-89EC-EFF53C0A4315}"/>
                </a:ext>
              </a:extLst>
            </p:cNvPr>
            <p:cNvSpPr/>
            <p:nvPr/>
          </p:nvSpPr>
          <p:spPr>
            <a:xfrm rot="6172457">
              <a:off x="4508532" y="3931869"/>
              <a:ext cx="137985" cy="137985"/>
            </a:xfrm>
            <a:prstGeom prst="chevron">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1" name="燕尾形 90">
              <a:extLst>
                <a:ext uri="{FF2B5EF4-FFF2-40B4-BE49-F238E27FC236}">
                  <a16:creationId xmlns:a16="http://schemas.microsoft.com/office/drawing/2014/main" id="{409067FB-4365-B246-8487-887CA35EB0CF}"/>
                </a:ext>
              </a:extLst>
            </p:cNvPr>
            <p:cNvSpPr/>
            <p:nvPr/>
          </p:nvSpPr>
          <p:spPr>
            <a:xfrm rot="7565152">
              <a:off x="4067517" y="5062635"/>
              <a:ext cx="137985" cy="137985"/>
            </a:xfrm>
            <a:prstGeom prst="chevron">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84" name="文本框 83">
              <a:extLst>
                <a:ext uri="{FF2B5EF4-FFF2-40B4-BE49-F238E27FC236}">
                  <a16:creationId xmlns:a16="http://schemas.microsoft.com/office/drawing/2014/main" id="{2D05547C-899D-924C-A985-D14970A2D171}"/>
                </a:ext>
              </a:extLst>
            </p:cNvPr>
            <p:cNvSpPr txBox="1"/>
            <p:nvPr/>
          </p:nvSpPr>
          <p:spPr>
            <a:xfrm>
              <a:off x="8174726" y="6348260"/>
              <a:ext cx="373114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sz="1200" dirty="0">
                  <a:solidFill>
                    <a:srgbClr val="2E75B6"/>
                  </a:solidFill>
                  <a:latin typeface="Microsoft YaHei Light" panose="020B0502040204020203" pitchFamily="34" charset="-122"/>
                  <a:ea typeface="Microsoft YaHei Light" panose="020B0502040204020203" pitchFamily="34" charset="-122"/>
                </a:rPr>
                <a:t>© 2020 WEIXUN.  All rights reserved   |  Confidential </a:t>
              </a:r>
            </a:p>
          </p:txBody>
        </p:sp>
        <p:grpSp>
          <p:nvGrpSpPr>
            <p:cNvPr id="94" name="组合 93">
              <a:extLst>
                <a:ext uri="{FF2B5EF4-FFF2-40B4-BE49-F238E27FC236}">
                  <a16:creationId xmlns:a16="http://schemas.microsoft.com/office/drawing/2014/main" id="{407CDEC3-03CE-4C58-90CF-8F2B4EB022C1}"/>
                </a:ext>
              </a:extLst>
            </p:cNvPr>
            <p:cNvGrpSpPr/>
            <p:nvPr/>
          </p:nvGrpSpPr>
          <p:grpSpPr>
            <a:xfrm>
              <a:off x="7601627" y="711006"/>
              <a:ext cx="3185780" cy="789820"/>
              <a:chOff x="7562685" y="1188265"/>
              <a:chExt cx="3185780" cy="789820"/>
            </a:xfrm>
          </p:grpSpPr>
          <p:sp>
            <p:nvSpPr>
              <p:cNvPr id="95" name="平行四边形 94">
                <a:extLst>
                  <a:ext uri="{FF2B5EF4-FFF2-40B4-BE49-F238E27FC236}">
                    <a16:creationId xmlns:a16="http://schemas.microsoft.com/office/drawing/2014/main" id="{378B3B11-21FF-4C16-B07A-433DEE2233B1}"/>
                  </a:ext>
                </a:extLst>
              </p:cNvPr>
              <p:cNvSpPr/>
              <p:nvPr/>
            </p:nvSpPr>
            <p:spPr>
              <a:xfrm>
                <a:off x="7794179" y="1438085"/>
                <a:ext cx="2954286" cy="540000"/>
              </a:xfrm>
              <a:prstGeom prst="parallelogram">
                <a:avLst/>
              </a:prstGeom>
              <a:noFill/>
              <a:ln w="12700" cap="flat">
                <a:gradFill>
                  <a:gsLst>
                    <a:gs pos="0">
                      <a:schemeClr val="accent1">
                        <a:lumMod val="5000"/>
                        <a:lumOff val="95000"/>
                        <a:alpha val="0"/>
                      </a:schemeClr>
                    </a:gs>
                    <a:gs pos="100000">
                      <a:srgbClr val="C00000"/>
                    </a:gs>
                  </a:gsLst>
                  <a:lin ang="0" scaled="0"/>
                </a:gra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6" name="文本框 95">
                <a:extLst>
                  <a:ext uri="{FF2B5EF4-FFF2-40B4-BE49-F238E27FC236}">
                    <a16:creationId xmlns:a16="http://schemas.microsoft.com/office/drawing/2014/main" id="{5FC190FA-69A4-475E-901D-468793040009}"/>
                  </a:ext>
                </a:extLst>
              </p:cNvPr>
              <p:cNvSpPr txBox="1"/>
              <p:nvPr/>
            </p:nvSpPr>
            <p:spPr>
              <a:xfrm>
                <a:off x="8709165" y="1614669"/>
                <a:ext cx="172579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u="none" strike="noStrike" cap="none" spc="0" normalizeH="0" baseline="0" dirty="0">
                    <a:ln>
                      <a:noFill/>
                    </a:ln>
                    <a:solidFill>
                      <a:srgbClr val="C00000"/>
                    </a:solidFill>
                    <a:effectLst/>
                    <a:uFillTx/>
                    <a:latin typeface="Microsoft YaHei" panose="020B0503020204020204" pitchFamily="34" charset="-122"/>
                    <a:ea typeface="Microsoft YaHei" panose="020B0503020204020204" pitchFamily="34" charset="-122"/>
                    <a:sym typeface="等线"/>
                  </a:rPr>
                  <a:t>深圳微迅</a:t>
                </a:r>
                <a:r>
                  <a:rPr kumimoji="0" lang="en-US" altLang="zh-CN" sz="1400" b="1" u="none" strike="noStrike" cap="none" spc="0" normalizeH="0" baseline="0" dirty="0">
                    <a:ln>
                      <a:noFill/>
                    </a:ln>
                    <a:solidFill>
                      <a:srgbClr val="C00000"/>
                    </a:solidFill>
                    <a:effectLst/>
                    <a:uFillTx/>
                    <a:latin typeface="Microsoft YaHei" panose="020B0503020204020204" pitchFamily="34" charset="-122"/>
                    <a:ea typeface="Microsoft YaHei" panose="020B0503020204020204" pitchFamily="34" charset="-122"/>
                    <a:sym typeface="等线"/>
                  </a:rPr>
                  <a:t>(WEIXUN)</a:t>
                </a:r>
                <a:endParaRPr kumimoji="0" lang="zh-CN" altLang="en-US" sz="1400" b="1" u="none" strike="noStrike" cap="none" spc="0" normalizeH="0" baseline="0" dirty="0">
                  <a:ln>
                    <a:noFill/>
                  </a:ln>
                  <a:solidFill>
                    <a:srgbClr val="C00000"/>
                  </a:solidFill>
                  <a:effectLst/>
                  <a:uFillTx/>
                  <a:latin typeface="Microsoft YaHei" panose="020B0503020204020204" pitchFamily="34" charset="-122"/>
                  <a:ea typeface="Microsoft YaHei" panose="020B0503020204020204" pitchFamily="34" charset="-122"/>
                  <a:sym typeface="等线"/>
                </a:endParaRPr>
              </a:p>
            </p:txBody>
          </p:sp>
          <p:grpSp>
            <p:nvGrpSpPr>
              <p:cNvPr id="97" name="组合 96">
                <a:extLst>
                  <a:ext uri="{FF2B5EF4-FFF2-40B4-BE49-F238E27FC236}">
                    <a16:creationId xmlns:a16="http://schemas.microsoft.com/office/drawing/2014/main" id="{AB69A17A-76C0-4EDF-8893-52CD66BC41BB}"/>
                  </a:ext>
                </a:extLst>
              </p:cNvPr>
              <p:cNvGrpSpPr/>
              <p:nvPr/>
            </p:nvGrpSpPr>
            <p:grpSpPr>
              <a:xfrm>
                <a:off x="7562685" y="1188265"/>
                <a:ext cx="2954286" cy="360000"/>
                <a:chOff x="7364393" y="1034377"/>
                <a:chExt cx="2954286" cy="360000"/>
              </a:xfrm>
            </p:grpSpPr>
            <p:sp>
              <p:nvSpPr>
                <p:cNvPr id="98" name="平行四边形 97">
                  <a:extLst>
                    <a:ext uri="{FF2B5EF4-FFF2-40B4-BE49-F238E27FC236}">
                      <a16:creationId xmlns:a16="http://schemas.microsoft.com/office/drawing/2014/main" id="{C0AB2E63-D316-414D-BFB2-7CA4EE26CB97}"/>
                    </a:ext>
                  </a:extLst>
                </p:cNvPr>
                <p:cNvSpPr/>
                <p:nvPr/>
              </p:nvSpPr>
              <p:spPr>
                <a:xfrm>
                  <a:off x="7364393" y="1034377"/>
                  <a:ext cx="2954286" cy="360000"/>
                </a:xfrm>
                <a:prstGeom prst="parallelogram">
                  <a:avLst/>
                </a:prstGeom>
                <a:gradFill>
                  <a:gsLst>
                    <a:gs pos="0">
                      <a:schemeClr val="accent1">
                        <a:lumMod val="5000"/>
                        <a:lumOff val="95000"/>
                        <a:alpha val="0"/>
                      </a:schemeClr>
                    </a:gs>
                    <a:gs pos="60000">
                      <a:schemeClr val="bg1"/>
                    </a:gs>
                  </a:gsLst>
                  <a:lin ang="0" scaled="0"/>
                </a:gradFill>
                <a:ln w="12700" cap="flat">
                  <a:gradFill>
                    <a:gsLst>
                      <a:gs pos="0">
                        <a:schemeClr val="accent1">
                          <a:lumMod val="5000"/>
                          <a:lumOff val="95000"/>
                          <a:alpha val="0"/>
                        </a:schemeClr>
                      </a:gs>
                      <a:gs pos="100000">
                        <a:srgbClr val="C00000"/>
                      </a:gs>
                    </a:gsLst>
                    <a:lin ang="0" scaled="0"/>
                  </a:gra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99" name="文本框 98">
                  <a:extLst>
                    <a:ext uri="{FF2B5EF4-FFF2-40B4-BE49-F238E27FC236}">
                      <a16:creationId xmlns:a16="http://schemas.microsoft.com/office/drawing/2014/main" id="{D0A57B81-C29F-4A5C-A5D6-93ECF7F4BC97}"/>
                    </a:ext>
                  </a:extLst>
                </p:cNvPr>
                <p:cNvSpPr txBox="1"/>
                <p:nvPr/>
              </p:nvSpPr>
              <p:spPr>
                <a:xfrm>
                  <a:off x="9456518" y="1060490"/>
                  <a:ext cx="71429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dirty="0">
                      <a:ln>
                        <a:noFill/>
                      </a:ln>
                      <a:solidFill>
                        <a:srgbClr val="C00000"/>
                      </a:solidFill>
                      <a:effectLst/>
                      <a:uFillTx/>
                      <a:latin typeface="Microsoft YaHei" panose="020B0503020204020204" pitchFamily="34" charset="-122"/>
                      <a:ea typeface="Microsoft YaHei" panose="020B0503020204020204" pitchFamily="34" charset="-122"/>
                      <a:sym typeface="等线"/>
                    </a:rPr>
                    <a:t>2015</a:t>
                  </a:r>
                  <a:r>
                    <a:rPr kumimoji="0" lang="zh-CN" altLang="en-US" sz="1400" b="1" u="none" strike="noStrike" cap="none" spc="0" normalizeH="0" baseline="0">
                      <a:ln>
                        <a:noFill/>
                      </a:ln>
                      <a:solidFill>
                        <a:srgbClr val="C00000"/>
                      </a:solidFill>
                      <a:effectLst/>
                      <a:uFillTx/>
                      <a:latin typeface="Microsoft YaHei" panose="020B0503020204020204" pitchFamily="34" charset="-122"/>
                      <a:ea typeface="Microsoft YaHei" panose="020B0503020204020204" pitchFamily="34" charset="-122"/>
                      <a:sym typeface="等线"/>
                    </a:rPr>
                    <a:t>年</a:t>
                  </a:r>
                </a:p>
              </p:txBody>
            </p:sp>
          </p:grpSp>
        </p:grpSp>
        <p:grpSp>
          <p:nvGrpSpPr>
            <p:cNvPr id="100" name="组合 99">
              <a:extLst>
                <a:ext uri="{FF2B5EF4-FFF2-40B4-BE49-F238E27FC236}">
                  <a16:creationId xmlns:a16="http://schemas.microsoft.com/office/drawing/2014/main" id="{185E8A6D-228A-4552-AE8D-FD8A04E858C3}"/>
                </a:ext>
              </a:extLst>
            </p:cNvPr>
            <p:cNvGrpSpPr/>
            <p:nvPr/>
          </p:nvGrpSpPr>
          <p:grpSpPr>
            <a:xfrm>
              <a:off x="6447637" y="1872548"/>
              <a:ext cx="3185780" cy="789820"/>
              <a:chOff x="7562685" y="1188265"/>
              <a:chExt cx="3185780" cy="789820"/>
            </a:xfrm>
          </p:grpSpPr>
          <p:sp>
            <p:nvSpPr>
              <p:cNvPr id="101" name="平行四边形 100">
                <a:extLst>
                  <a:ext uri="{FF2B5EF4-FFF2-40B4-BE49-F238E27FC236}">
                    <a16:creationId xmlns:a16="http://schemas.microsoft.com/office/drawing/2014/main" id="{CD919DF5-F197-454A-9CEE-79E7724BB117}"/>
                  </a:ext>
                </a:extLst>
              </p:cNvPr>
              <p:cNvSpPr/>
              <p:nvPr/>
            </p:nvSpPr>
            <p:spPr>
              <a:xfrm>
                <a:off x="7794179" y="1438085"/>
                <a:ext cx="2954286" cy="540000"/>
              </a:xfrm>
              <a:prstGeom prst="parallelogram">
                <a:avLst/>
              </a:prstGeom>
              <a:noFill/>
              <a:ln w="12700" cap="flat">
                <a:gradFill>
                  <a:gsLst>
                    <a:gs pos="0">
                      <a:schemeClr val="accent1">
                        <a:lumMod val="5000"/>
                        <a:lumOff val="95000"/>
                        <a:alpha val="0"/>
                      </a:schemeClr>
                    </a:gs>
                    <a:gs pos="99000">
                      <a:schemeClr val="bg2">
                        <a:lumMod val="75000"/>
                      </a:schemeClr>
                    </a:gs>
                  </a:gsLst>
                  <a:lin ang="0" scaled="0"/>
                </a:gra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chemeClr val="bg1">
                      <a:lumMod val="65000"/>
                    </a:schemeClr>
                  </a:solidFill>
                  <a:effectLst/>
                  <a:uFillTx/>
                  <a:latin typeface="+mn-lt"/>
                  <a:ea typeface="+mn-ea"/>
                  <a:cs typeface="+mn-cs"/>
                  <a:sym typeface="等线"/>
                </a:endParaRPr>
              </a:p>
            </p:txBody>
          </p:sp>
          <p:sp>
            <p:nvSpPr>
              <p:cNvPr id="102" name="文本框 101">
                <a:extLst>
                  <a:ext uri="{FF2B5EF4-FFF2-40B4-BE49-F238E27FC236}">
                    <a16:creationId xmlns:a16="http://schemas.microsoft.com/office/drawing/2014/main" id="{A39D5CC4-BCF3-474A-990F-26524274F441}"/>
                  </a:ext>
                </a:extLst>
              </p:cNvPr>
              <p:cNvSpPr txBox="1"/>
              <p:nvPr/>
            </p:nvSpPr>
            <p:spPr>
              <a:xfrm>
                <a:off x="8703365" y="1614669"/>
                <a:ext cx="169693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上海特迈丝</a:t>
                </a:r>
                <a:r>
                  <a:rPr kumimoji="0" lang="en-US" altLang="zh-CN" sz="14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(Tmesis</a:t>
                </a:r>
                <a:r>
                  <a:rPr lang="en-US" altLang="zh-CN" sz="1400" dirty="0">
                    <a:solidFill>
                      <a:schemeClr val="bg1">
                        <a:lumMod val="65000"/>
                      </a:schemeClr>
                    </a:solidFill>
                    <a:latin typeface="Microsoft YaHei" panose="020B0503020204020204" pitchFamily="34" charset="-122"/>
                    <a:ea typeface="Microsoft YaHei" panose="020B0503020204020204" pitchFamily="34" charset="-122"/>
                  </a:rPr>
                  <a:t>)</a:t>
                </a:r>
                <a:endParaRPr kumimoji="0" lang="zh-CN" altLang="en-US" sz="14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endParaRPr>
              </a:p>
            </p:txBody>
          </p:sp>
          <p:grpSp>
            <p:nvGrpSpPr>
              <p:cNvPr id="103" name="组合 102">
                <a:extLst>
                  <a:ext uri="{FF2B5EF4-FFF2-40B4-BE49-F238E27FC236}">
                    <a16:creationId xmlns:a16="http://schemas.microsoft.com/office/drawing/2014/main" id="{6502EA80-5CA3-4696-B7FC-8ACF32DBB9A9}"/>
                  </a:ext>
                </a:extLst>
              </p:cNvPr>
              <p:cNvGrpSpPr/>
              <p:nvPr/>
            </p:nvGrpSpPr>
            <p:grpSpPr>
              <a:xfrm>
                <a:off x="7562685" y="1188265"/>
                <a:ext cx="2954286" cy="360000"/>
                <a:chOff x="7364393" y="1034377"/>
                <a:chExt cx="2954286" cy="360000"/>
              </a:xfrm>
            </p:grpSpPr>
            <p:sp>
              <p:nvSpPr>
                <p:cNvPr id="104" name="平行四边形 103">
                  <a:extLst>
                    <a:ext uri="{FF2B5EF4-FFF2-40B4-BE49-F238E27FC236}">
                      <a16:creationId xmlns:a16="http://schemas.microsoft.com/office/drawing/2014/main" id="{4CB09869-9A7B-40FA-B495-DB1ECB008E61}"/>
                    </a:ext>
                  </a:extLst>
                </p:cNvPr>
                <p:cNvSpPr/>
                <p:nvPr/>
              </p:nvSpPr>
              <p:spPr>
                <a:xfrm>
                  <a:off x="7364393" y="1034377"/>
                  <a:ext cx="2954286" cy="360000"/>
                </a:xfrm>
                <a:prstGeom prst="parallelogram">
                  <a:avLst/>
                </a:prstGeom>
                <a:gradFill>
                  <a:gsLst>
                    <a:gs pos="0">
                      <a:schemeClr val="accent1">
                        <a:lumMod val="5000"/>
                        <a:lumOff val="95000"/>
                        <a:alpha val="0"/>
                      </a:schemeClr>
                    </a:gs>
                    <a:gs pos="60000">
                      <a:schemeClr val="bg1"/>
                    </a:gs>
                  </a:gsLst>
                  <a:lin ang="0" scaled="0"/>
                </a:gradFill>
                <a:ln w="12700" cap="flat">
                  <a:gradFill>
                    <a:gsLst>
                      <a:gs pos="0">
                        <a:schemeClr val="accent1">
                          <a:lumMod val="5000"/>
                          <a:lumOff val="95000"/>
                          <a:alpha val="0"/>
                        </a:schemeClr>
                      </a:gs>
                      <a:gs pos="100000">
                        <a:schemeClr val="bg2">
                          <a:lumMod val="75000"/>
                        </a:schemeClr>
                      </a:gs>
                    </a:gsLst>
                    <a:lin ang="0" scaled="0"/>
                  </a:gra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chemeClr val="bg1">
                        <a:lumMod val="65000"/>
                      </a:schemeClr>
                    </a:solidFill>
                    <a:effectLst/>
                    <a:uFillTx/>
                    <a:latin typeface="+mn-lt"/>
                    <a:ea typeface="+mn-ea"/>
                    <a:cs typeface="+mn-cs"/>
                    <a:sym typeface="等线"/>
                  </a:endParaRPr>
                </a:p>
              </p:txBody>
            </p:sp>
            <p:sp>
              <p:nvSpPr>
                <p:cNvPr id="105" name="文本框 104">
                  <a:extLst>
                    <a:ext uri="{FF2B5EF4-FFF2-40B4-BE49-F238E27FC236}">
                      <a16:creationId xmlns:a16="http://schemas.microsoft.com/office/drawing/2014/main" id="{18CEAB9C-8784-4ED1-A321-059A0B7D53E5}"/>
                    </a:ext>
                  </a:extLst>
                </p:cNvPr>
                <p:cNvSpPr txBox="1"/>
                <p:nvPr/>
              </p:nvSpPr>
              <p:spPr>
                <a:xfrm>
                  <a:off x="9456518" y="1060490"/>
                  <a:ext cx="6950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2017</a:t>
                  </a:r>
                  <a:r>
                    <a:rPr kumimoji="0" lang="zh-CN" altLang="en-US" sz="14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年</a:t>
                  </a:r>
                </a:p>
              </p:txBody>
            </p:sp>
          </p:grpSp>
        </p:grpSp>
        <p:grpSp>
          <p:nvGrpSpPr>
            <p:cNvPr id="106" name="组合 105">
              <a:extLst>
                <a:ext uri="{FF2B5EF4-FFF2-40B4-BE49-F238E27FC236}">
                  <a16:creationId xmlns:a16="http://schemas.microsoft.com/office/drawing/2014/main" id="{0CDE6C1F-F3DA-4F83-8A85-79CADE7FAD35}"/>
                </a:ext>
              </a:extLst>
            </p:cNvPr>
            <p:cNvGrpSpPr/>
            <p:nvPr/>
          </p:nvGrpSpPr>
          <p:grpSpPr>
            <a:xfrm>
              <a:off x="7981257" y="3602125"/>
              <a:ext cx="3351693" cy="789820"/>
              <a:chOff x="7396772" y="1188265"/>
              <a:chExt cx="3351693" cy="789820"/>
            </a:xfrm>
          </p:grpSpPr>
          <p:sp>
            <p:nvSpPr>
              <p:cNvPr id="107" name="平行四边形 106">
                <a:extLst>
                  <a:ext uri="{FF2B5EF4-FFF2-40B4-BE49-F238E27FC236}">
                    <a16:creationId xmlns:a16="http://schemas.microsoft.com/office/drawing/2014/main" id="{C2F5E30A-98A6-462C-ACCF-097C6949BD44}"/>
                  </a:ext>
                </a:extLst>
              </p:cNvPr>
              <p:cNvSpPr/>
              <p:nvPr/>
            </p:nvSpPr>
            <p:spPr>
              <a:xfrm>
                <a:off x="7794179" y="1438085"/>
                <a:ext cx="2954286" cy="540000"/>
              </a:xfrm>
              <a:prstGeom prst="parallelogram">
                <a:avLst/>
              </a:prstGeom>
              <a:noFill/>
              <a:ln w="12700" cap="flat">
                <a:gradFill>
                  <a:gsLst>
                    <a:gs pos="0">
                      <a:schemeClr val="accent1">
                        <a:lumMod val="5000"/>
                        <a:lumOff val="95000"/>
                        <a:alpha val="0"/>
                      </a:schemeClr>
                    </a:gs>
                    <a:gs pos="100000">
                      <a:srgbClr val="006AB5"/>
                    </a:gs>
                  </a:gsLst>
                  <a:lin ang="0" scaled="0"/>
                </a:gra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08" name="文本框 107">
                <a:extLst>
                  <a:ext uri="{FF2B5EF4-FFF2-40B4-BE49-F238E27FC236}">
                    <a16:creationId xmlns:a16="http://schemas.microsoft.com/office/drawing/2014/main" id="{6F09AFC6-2ACF-4578-A6D6-BF8F80CDD4BB}"/>
                  </a:ext>
                </a:extLst>
              </p:cNvPr>
              <p:cNvSpPr txBox="1"/>
              <p:nvPr/>
            </p:nvSpPr>
            <p:spPr>
              <a:xfrm>
                <a:off x="7396772" y="1614669"/>
                <a:ext cx="300498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dirty="0" err="1">
                    <a:ln>
                      <a:noFill/>
                    </a:ln>
                    <a:solidFill>
                      <a:srgbClr val="006AB5"/>
                    </a:solidFill>
                    <a:effectLst/>
                    <a:uFillTx/>
                    <a:latin typeface="Microsoft YaHei" panose="020B0503020204020204" pitchFamily="34" charset="-122"/>
                    <a:ea typeface="Microsoft YaHei" panose="020B0503020204020204" pitchFamily="34" charset="-122"/>
                    <a:sym typeface="等线"/>
                  </a:rPr>
                  <a:t>SAMSUNG&amp;Miracom</a:t>
                </a:r>
                <a:r>
                  <a:rPr kumimoji="0" lang="zh-CN" altLang="en-US" sz="1400" b="1"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a:t>
                </a:r>
                <a:r>
                  <a:rPr kumimoji="0" lang="en-US" altLang="zh-CN" sz="1400" b="1"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3000</a:t>
                </a:r>
                <a:r>
                  <a:rPr kumimoji="0" lang="zh-CN" altLang="en-US" sz="1400" b="1"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人）</a:t>
                </a:r>
              </a:p>
            </p:txBody>
          </p:sp>
          <p:grpSp>
            <p:nvGrpSpPr>
              <p:cNvPr id="109" name="组合 108">
                <a:extLst>
                  <a:ext uri="{FF2B5EF4-FFF2-40B4-BE49-F238E27FC236}">
                    <a16:creationId xmlns:a16="http://schemas.microsoft.com/office/drawing/2014/main" id="{643131F0-F678-4163-AC82-1E978A6F5D4E}"/>
                  </a:ext>
                </a:extLst>
              </p:cNvPr>
              <p:cNvGrpSpPr/>
              <p:nvPr/>
            </p:nvGrpSpPr>
            <p:grpSpPr>
              <a:xfrm>
                <a:off x="7562685" y="1188265"/>
                <a:ext cx="2954286" cy="360000"/>
                <a:chOff x="7364393" y="1034377"/>
                <a:chExt cx="2954286" cy="360000"/>
              </a:xfrm>
            </p:grpSpPr>
            <p:sp>
              <p:nvSpPr>
                <p:cNvPr id="110" name="平行四边形 109">
                  <a:extLst>
                    <a:ext uri="{FF2B5EF4-FFF2-40B4-BE49-F238E27FC236}">
                      <a16:creationId xmlns:a16="http://schemas.microsoft.com/office/drawing/2014/main" id="{BC1F710B-6850-4300-83B4-470AFB32C0BC}"/>
                    </a:ext>
                  </a:extLst>
                </p:cNvPr>
                <p:cNvSpPr/>
                <p:nvPr/>
              </p:nvSpPr>
              <p:spPr>
                <a:xfrm>
                  <a:off x="7364393" y="1034377"/>
                  <a:ext cx="2954286" cy="360000"/>
                </a:xfrm>
                <a:prstGeom prst="parallelogram">
                  <a:avLst/>
                </a:prstGeom>
                <a:gradFill>
                  <a:gsLst>
                    <a:gs pos="0">
                      <a:schemeClr val="accent1">
                        <a:lumMod val="5000"/>
                        <a:lumOff val="95000"/>
                        <a:alpha val="0"/>
                      </a:schemeClr>
                    </a:gs>
                    <a:gs pos="60000">
                      <a:schemeClr val="bg1"/>
                    </a:gs>
                  </a:gsLst>
                  <a:lin ang="0" scaled="0"/>
                </a:gradFill>
                <a:ln w="12700" cap="flat">
                  <a:gradFill>
                    <a:gsLst>
                      <a:gs pos="0">
                        <a:schemeClr val="accent1">
                          <a:lumMod val="5000"/>
                          <a:lumOff val="95000"/>
                          <a:alpha val="0"/>
                        </a:schemeClr>
                      </a:gs>
                      <a:gs pos="99000">
                        <a:srgbClr val="006AB5"/>
                      </a:gs>
                    </a:gsLst>
                    <a:lin ang="0" scaled="0"/>
                  </a:gra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11" name="文本框 110">
                  <a:extLst>
                    <a:ext uri="{FF2B5EF4-FFF2-40B4-BE49-F238E27FC236}">
                      <a16:creationId xmlns:a16="http://schemas.microsoft.com/office/drawing/2014/main" id="{5D161B8C-C504-4896-BBA9-5AF524CDDB5D}"/>
                    </a:ext>
                  </a:extLst>
                </p:cNvPr>
                <p:cNvSpPr txBox="1"/>
                <p:nvPr/>
              </p:nvSpPr>
              <p:spPr>
                <a:xfrm>
                  <a:off x="9456518" y="1060490"/>
                  <a:ext cx="71429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2015</a:t>
                  </a:r>
                  <a:r>
                    <a:rPr kumimoji="0" lang="zh-CN" altLang="en-US" sz="1400" b="1"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年</a:t>
                  </a:r>
                </a:p>
              </p:txBody>
            </p:sp>
          </p:grpSp>
        </p:grpSp>
        <p:grpSp>
          <p:nvGrpSpPr>
            <p:cNvPr id="112" name="组合 111">
              <a:extLst>
                <a:ext uri="{FF2B5EF4-FFF2-40B4-BE49-F238E27FC236}">
                  <a16:creationId xmlns:a16="http://schemas.microsoft.com/office/drawing/2014/main" id="{337F8B00-3808-46DD-9C74-0FCF9BAE5DB5}"/>
                </a:ext>
              </a:extLst>
            </p:cNvPr>
            <p:cNvGrpSpPr/>
            <p:nvPr/>
          </p:nvGrpSpPr>
          <p:grpSpPr>
            <a:xfrm>
              <a:off x="7074364" y="4541986"/>
              <a:ext cx="3185780" cy="789820"/>
              <a:chOff x="7562685" y="1188265"/>
              <a:chExt cx="3185780" cy="789820"/>
            </a:xfrm>
          </p:grpSpPr>
          <p:sp>
            <p:nvSpPr>
              <p:cNvPr id="113" name="平行四边形 112">
                <a:extLst>
                  <a:ext uri="{FF2B5EF4-FFF2-40B4-BE49-F238E27FC236}">
                    <a16:creationId xmlns:a16="http://schemas.microsoft.com/office/drawing/2014/main" id="{730B19D0-FF9A-496D-93BF-F94C0DD49580}"/>
                  </a:ext>
                </a:extLst>
              </p:cNvPr>
              <p:cNvSpPr/>
              <p:nvPr/>
            </p:nvSpPr>
            <p:spPr>
              <a:xfrm>
                <a:off x="7794179" y="1438085"/>
                <a:ext cx="2954286" cy="540000"/>
              </a:xfrm>
              <a:prstGeom prst="parallelogram">
                <a:avLst/>
              </a:prstGeom>
              <a:noFill/>
              <a:ln w="12700" cap="flat">
                <a:gradFill>
                  <a:gsLst>
                    <a:gs pos="0">
                      <a:schemeClr val="accent1">
                        <a:lumMod val="5000"/>
                        <a:lumOff val="95000"/>
                        <a:alpha val="0"/>
                      </a:schemeClr>
                    </a:gs>
                    <a:gs pos="100000">
                      <a:srgbClr val="006AB5"/>
                    </a:gs>
                  </a:gsLst>
                  <a:lin ang="0" scaled="0"/>
                </a:gra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14" name="文本框 113">
                <a:extLst>
                  <a:ext uri="{FF2B5EF4-FFF2-40B4-BE49-F238E27FC236}">
                    <a16:creationId xmlns:a16="http://schemas.microsoft.com/office/drawing/2014/main" id="{D715F275-BA2D-4AE4-9E99-46460A1BD4FB}"/>
                  </a:ext>
                </a:extLst>
              </p:cNvPr>
              <p:cNvSpPr txBox="1"/>
              <p:nvPr/>
            </p:nvSpPr>
            <p:spPr>
              <a:xfrm>
                <a:off x="8903281" y="1612212"/>
                <a:ext cx="15606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1400" dirty="0">
                    <a:solidFill>
                      <a:srgbClr val="006AB5"/>
                    </a:solidFill>
                    <a:latin typeface="Microsoft YaHei" panose="020B0503020204020204" pitchFamily="34" charset="-122"/>
                    <a:ea typeface="Microsoft YaHei" panose="020B0503020204020204" pitchFamily="34" charset="-122"/>
                  </a:rPr>
                  <a:t>N</a:t>
                </a:r>
                <a:r>
                  <a:rPr kumimoji="0" lang="en-US" altLang="zh-CN" sz="1400"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eoslon</a:t>
                </a:r>
                <a:r>
                  <a:rPr kumimoji="0" lang="zh-CN" altLang="en-US" sz="1400"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（韩国）</a:t>
                </a:r>
              </a:p>
            </p:txBody>
          </p:sp>
          <p:grpSp>
            <p:nvGrpSpPr>
              <p:cNvPr id="115" name="组合 114">
                <a:extLst>
                  <a:ext uri="{FF2B5EF4-FFF2-40B4-BE49-F238E27FC236}">
                    <a16:creationId xmlns:a16="http://schemas.microsoft.com/office/drawing/2014/main" id="{31B5DFB9-9ED9-4F18-B065-E40B8F6AA4E5}"/>
                  </a:ext>
                </a:extLst>
              </p:cNvPr>
              <p:cNvGrpSpPr/>
              <p:nvPr/>
            </p:nvGrpSpPr>
            <p:grpSpPr>
              <a:xfrm>
                <a:off x="7562685" y="1188265"/>
                <a:ext cx="2954286" cy="360000"/>
                <a:chOff x="7364393" y="1034377"/>
                <a:chExt cx="2954286" cy="360000"/>
              </a:xfrm>
            </p:grpSpPr>
            <p:sp>
              <p:nvSpPr>
                <p:cNvPr id="116" name="平行四边形 115">
                  <a:extLst>
                    <a:ext uri="{FF2B5EF4-FFF2-40B4-BE49-F238E27FC236}">
                      <a16:creationId xmlns:a16="http://schemas.microsoft.com/office/drawing/2014/main" id="{A42BBA8A-7D28-4BF9-B1AE-AE056513C04A}"/>
                    </a:ext>
                  </a:extLst>
                </p:cNvPr>
                <p:cNvSpPr/>
                <p:nvPr/>
              </p:nvSpPr>
              <p:spPr>
                <a:xfrm>
                  <a:off x="7364393" y="1034377"/>
                  <a:ext cx="2954286" cy="360000"/>
                </a:xfrm>
                <a:prstGeom prst="parallelogram">
                  <a:avLst/>
                </a:prstGeom>
                <a:gradFill>
                  <a:gsLst>
                    <a:gs pos="0">
                      <a:schemeClr val="accent1">
                        <a:lumMod val="5000"/>
                        <a:lumOff val="95000"/>
                        <a:alpha val="0"/>
                      </a:schemeClr>
                    </a:gs>
                    <a:gs pos="60000">
                      <a:schemeClr val="bg1"/>
                    </a:gs>
                  </a:gsLst>
                  <a:lin ang="0" scaled="0"/>
                </a:gradFill>
                <a:ln w="12700" cap="flat">
                  <a:gradFill>
                    <a:gsLst>
                      <a:gs pos="0">
                        <a:schemeClr val="accent1">
                          <a:lumMod val="5000"/>
                          <a:lumOff val="95000"/>
                          <a:alpha val="0"/>
                        </a:schemeClr>
                      </a:gs>
                      <a:gs pos="99000">
                        <a:srgbClr val="006AB5"/>
                      </a:gs>
                    </a:gsLst>
                    <a:lin ang="0" scaled="0"/>
                  </a:gra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17" name="文本框 116">
                  <a:extLst>
                    <a:ext uri="{FF2B5EF4-FFF2-40B4-BE49-F238E27FC236}">
                      <a16:creationId xmlns:a16="http://schemas.microsoft.com/office/drawing/2014/main" id="{06541D87-DBF5-4BF8-929D-F7D64F69F8BD}"/>
                    </a:ext>
                  </a:extLst>
                </p:cNvPr>
                <p:cNvSpPr txBox="1"/>
                <p:nvPr/>
              </p:nvSpPr>
              <p:spPr>
                <a:xfrm>
                  <a:off x="9456518" y="1060490"/>
                  <a:ext cx="6950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2015</a:t>
                  </a:r>
                  <a:r>
                    <a:rPr kumimoji="0" lang="zh-CN" altLang="en-US" sz="1400"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年</a:t>
                  </a:r>
                </a:p>
              </p:txBody>
            </p:sp>
          </p:grpSp>
        </p:grpSp>
        <p:grpSp>
          <p:nvGrpSpPr>
            <p:cNvPr id="118" name="组合 117">
              <a:extLst>
                <a:ext uri="{FF2B5EF4-FFF2-40B4-BE49-F238E27FC236}">
                  <a16:creationId xmlns:a16="http://schemas.microsoft.com/office/drawing/2014/main" id="{91A79745-EDC4-4747-BCAB-E88CDE29D11C}"/>
                </a:ext>
              </a:extLst>
            </p:cNvPr>
            <p:cNvGrpSpPr/>
            <p:nvPr/>
          </p:nvGrpSpPr>
          <p:grpSpPr>
            <a:xfrm>
              <a:off x="7969313" y="5509571"/>
              <a:ext cx="3185780" cy="789820"/>
              <a:chOff x="7562685" y="1188265"/>
              <a:chExt cx="3185780" cy="789820"/>
            </a:xfrm>
          </p:grpSpPr>
          <p:sp>
            <p:nvSpPr>
              <p:cNvPr id="119" name="平行四边形 118">
                <a:extLst>
                  <a:ext uri="{FF2B5EF4-FFF2-40B4-BE49-F238E27FC236}">
                    <a16:creationId xmlns:a16="http://schemas.microsoft.com/office/drawing/2014/main" id="{8411D775-F1A7-4163-9647-E9227E2E98CD}"/>
                  </a:ext>
                </a:extLst>
              </p:cNvPr>
              <p:cNvSpPr/>
              <p:nvPr/>
            </p:nvSpPr>
            <p:spPr>
              <a:xfrm>
                <a:off x="7794179" y="1438085"/>
                <a:ext cx="2954286" cy="540000"/>
              </a:xfrm>
              <a:prstGeom prst="parallelogram">
                <a:avLst/>
              </a:prstGeom>
              <a:noFill/>
              <a:ln w="12700" cap="flat">
                <a:gradFill>
                  <a:gsLst>
                    <a:gs pos="0">
                      <a:schemeClr val="accent1">
                        <a:lumMod val="5000"/>
                        <a:lumOff val="95000"/>
                        <a:alpha val="0"/>
                      </a:schemeClr>
                    </a:gs>
                    <a:gs pos="100000">
                      <a:srgbClr val="006AB5"/>
                    </a:gs>
                  </a:gsLst>
                  <a:lin ang="0" scaled="0"/>
                </a:gra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20" name="文本框 119">
                <a:extLst>
                  <a:ext uri="{FF2B5EF4-FFF2-40B4-BE49-F238E27FC236}">
                    <a16:creationId xmlns:a16="http://schemas.microsoft.com/office/drawing/2014/main" id="{129666B4-8382-4925-8784-B7F38D77FE19}"/>
                  </a:ext>
                </a:extLst>
              </p:cNvPr>
              <p:cNvSpPr txBox="1"/>
              <p:nvPr/>
            </p:nvSpPr>
            <p:spPr>
              <a:xfrm>
                <a:off x="9151031" y="1614669"/>
                <a:ext cx="134748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Lisner</a:t>
                </a:r>
                <a:r>
                  <a:rPr kumimoji="0" lang="zh-CN" altLang="en-US" sz="1400"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（韩国）</a:t>
                </a:r>
              </a:p>
            </p:txBody>
          </p:sp>
          <p:grpSp>
            <p:nvGrpSpPr>
              <p:cNvPr id="121" name="组合 120">
                <a:extLst>
                  <a:ext uri="{FF2B5EF4-FFF2-40B4-BE49-F238E27FC236}">
                    <a16:creationId xmlns:a16="http://schemas.microsoft.com/office/drawing/2014/main" id="{0C3BC988-5CA4-453F-BAD8-8371DB3D908D}"/>
                  </a:ext>
                </a:extLst>
              </p:cNvPr>
              <p:cNvGrpSpPr/>
              <p:nvPr/>
            </p:nvGrpSpPr>
            <p:grpSpPr>
              <a:xfrm>
                <a:off x="7562685" y="1188265"/>
                <a:ext cx="2954286" cy="360000"/>
                <a:chOff x="7364393" y="1034377"/>
                <a:chExt cx="2954286" cy="360000"/>
              </a:xfrm>
            </p:grpSpPr>
            <p:sp>
              <p:nvSpPr>
                <p:cNvPr id="122" name="平行四边形 121">
                  <a:extLst>
                    <a:ext uri="{FF2B5EF4-FFF2-40B4-BE49-F238E27FC236}">
                      <a16:creationId xmlns:a16="http://schemas.microsoft.com/office/drawing/2014/main" id="{4D39F238-F849-44E8-9DC1-D2D124F6EE9C}"/>
                    </a:ext>
                  </a:extLst>
                </p:cNvPr>
                <p:cNvSpPr/>
                <p:nvPr/>
              </p:nvSpPr>
              <p:spPr>
                <a:xfrm>
                  <a:off x="7364393" y="1034377"/>
                  <a:ext cx="2954286" cy="360000"/>
                </a:xfrm>
                <a:prstGeom prst="parallelogram">
                  <a:avLst/>
                </a:prstGeom>
                <a:gradFill>
                  <a:gsLst>
                    <a:gs pos="0">
                      <a:schemeClr val="accent1">
                        <a:lumMod val="5000"/>
                        <a:lumOff val="95000"/>
                        <a:alpha val="0"/>
                      </a:schemeClr>
                    </a:gs>
                    <a:gs pos="60000">
                      <a:schemeClr val="bg1"/>
                    </a:gs>
                  </a:gsLst>
                  <a:lin ang="0" scaled="0"/>
                </a:gradFill>
                <a:ln w="12700" cap="flat">
                  <a:gradFill>
                    <a:gsLst>
                      <a:gs pos="0">
                        <a:schemeClr val="accent1">
                          <a:lumMod val="5000"/>
                          <a:lumOff val="95000"/>
                          <a:alpha val="0"/>
                        </a:schemeClr>
                      </a:gs>
                      <a:gs pos="99000">
                        <a:srgbClr val="006AB5"/>
                      </a:gs>
                    </a:gsLst>
                    <a:lin ang="0" scaled="0"/>
                  </a:gra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23" name="文本框 122">
                  <a:extLst>
                    <a:ext uri="{FF2B5EF4-FFF2-40B4-BE49-F238E27FC236}">
                      <a16:creationId xmlns:a16="http://schemas.microsoft.com/office/drawing/2014/main" id="{2FC0A43C-1A95-4AC9-B683-37CC17FCA361}"/>
                    </a:ext>
                  </a:extLst>
                </p:cNvPr>
                <p:cNvSpPr txBox="1"/>
                <p:nvPr/>
              </p:nvSpPr>
              <p:spPr>
                <a:xfrm>
                  <a:off x="9456518" y="1060490"/>
                  <a:ext cx="6950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2017</a:t>
                  </a:r>
                  <a:r>
                    <a:rPr kumimoji="0" lang="zh-CN" altLang="en-US" sz="1400" u="none" strike="noStrike" cap="none" spc="0" normalizeH="0" baseline="0" dirty="0">
                      <a:ln>
                        <a:noFill/>
                      </a:ln>
                      <a:solidFill>
                        <a:srgbClr val="006AB5"/>
                      </a:solidFill>
                      <a:effectLst/>
                      <a:uFillTx/>
                      <a:latin typeface="Microsoft YaHei" panose="020B0503020204020204" pitchFamily="34" charset="-122"/>
                      <a:ea typeface="Microsoft YaHei" panose="020B0503020204020204" pitchFamily="34" charset="-122"/>
                      <a:sym typeface="等线"/>
                    </a:rPr>
                    <a:t>年</a:t>
                  </a:r>
                </a:p>
              </p:txBody>
            </p:sp>
          </p:grpSp>
        </p:grpSp>
        <p:grpSp>
          <p:nvGrpSpPr>
            <p:cNvPr id="124" name="组合 123">
              <a:extLst>
                <a:ext uri="{FF2B5EF4-FFF2-40B4-BE49-F238E27FC236}">
                  <a16:creationId xmlns:a16="http://schemas.microsoft.com/office/drawing/2014/main" id="{24729307-B472-4F6C-9AE3-6EF0758333E9}"/>
                </a:ext>
              </a:extLst>
            </p:cNvPr>
            <p:cNvGrpSpPr/>
            <p:nvPr/>
          </p:nvGrpSpPr>
          <p:grpSpPr>
            <a:xfrm>
              <a:off x="6515243" y="377119"/>
              <a:ext cx="1047774" cy="360000"/>
              <a:chOff x="6830290" y="531005"/>
              <a:chExt cx="1047774" cy="360000"/>
            </a:xfrm>
          </p:grpSpPr>
          <p:sp>
            <p:nvSpPr>
              <p:cNvPr id="125" name="流程图: 终止 124">
                <a:extLst>
                  <a:ext uri="{FF2B5EF4-FFF2-40B4-BE49-F238E27FC236}">
                    <a16:creationId xmlns:a16="http://schemas.microsoft.com/office/drawing/2014/main" id="{BEACFDDE-6544-4ADC-B6A9-DFE5DB058650}"/>
                  </a:ext>
                </a:extLst>
              </p:cNvPr>
              <p:cNvSpPr>
                <a:spLocks noChangeAspect="1"/>
              </p:cNvSpPr>
              <p:nvPr/>
            </p:nvSpPr>
            <p:spPr>
              <a:xfrm>
                <a:off x="6830290" y="531005"/>
                <a:ext cx="1033919" cy="360000"/>
              </a:xfrm>
              <a:prstGeom prst="flowChartTerminator">
                <a:avLst/>
              </a:prstGeom>
              <a:solidFill>
                <a:srgbClr val="C00000"/>
              </a:solidFill>
              <a:ln w="1905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26" name="文本框 125">
                <a:extLst>
                  <a:ext uri="{FF2B5EF4-FFF2-40B4-BE49-F238E27FC236}">
                    <a16:creationId xmlns:a16="http://schemas.microsoft.com/office/drawing/2014/main" id="{4B134915-1BC1-43B3-9EA8-B3DCC1D40442}"/>
                  </a:ext>
                </a:extLst>
              </p:cNvPr>
              <p:cNvSpPr txBox="1"/>
              <p:nvPr/>
            </p:nvSpPr>
            <p:spPr>
              <a:xfrm>
                <a:off x="6949450" y="557117"/>
                <a:ext cx="92861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400" b="1" dirty="0">
                    <a:solidFill>
                      <a:schemeClr val="bg1"/>
                    </a:solidFill>
                    <a:latin typeface="微软雅黑" panose="020B0503020204020204" pitchFamily="34" charset="-122"/>
                    <a:ea typeface="微软雅黑" panose="020B0503020204020204" pitchFamily="34" charset="-122"/>
                  </a:rPr>
                  <a:t>麦康中国</a:t>
                </a:r>
                <a:endParaRPr kumimoji="0" lang="zh-CN" altLang="en-US" sz="1400" b="1"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等线"/>
                </a:endParaRPr>
              </a:p>
            </p:txBody>
          </p:sp>
        </p:grpSp>
        <p:grpSp>
          <p:nvGrpSpPr>
            <p:cNvPr id="128" name="组合 127">
              <a:extLst>
                <a:ext uri="{FF2B5EF4-FFF2-40B4-BE49-F238E27FC236}">
                  <a16:creationId xmlns:a16="http://schemas.microsoft.com/office/drawing/2014/main" id="{ABA35973-362C-40B8-9697-45E8823D450B}"/>
                </a:ext>
              </a:extLst>
            </p:cNvPr>
            <p:cNvGrpSpPr/>
            <p:nvPr/>
          </p:nvGrpSpPr>
          <p:grpSpPr>
            <a:xfrm>
              <a:off x="7230719" y="3182518"/>
              <a:ext cx="1045986" cy="360000"/>
              <a:chOff x="6967483" y="2870802"/>
              <a:chExt cx="1045986" cy="360000"/>
            </a:xfrm>
          </p:grpSpPr>
          <p:sp>
            <p:nvSpPr>
              <p:cNvPr id="129" name="流程图: 终止 128">
                <a:extLst>
                  <a:ext uri="{FF2B5EF4-FFF2-40B4-BE49-F238E27FC236}">
                    <a16:creationId xmlns:a16="http://schemas.microsoft.com/office/drawing/2014/main" id="{0D7367A2-78C6-4F64-8BCD-145C64DDA5A4}"/>
                  </a:ext>
                </a:extLst>
              </p:cNvPr>
              <p:cNvSpPr>
                <a:spLocks noChangeAspect="1"/>
              </p:cNvSpPr>
              <p:nvPr/>
            </p:nvSpPr>
            <p:spPr>
              <a:xfrm>
                <a:off x="6967483" y="2870802"/>
                <a:ext cx="1033919" cy="360000"/>
              </a:xfrm>
              <a:prstGeom prst="flowChartTerminator">
                <a:avLst/>
              </a:prstGeom>
              <a:solidFill>
                <a:srgbClr val="0369B5"/>
              </a:solidFill>
              <a:ln w="1905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130" name="文本框 129">
                <a:extLst>
                  <a:ext uri="{FF2B5EF4-FFF2-40B4-BE49-F238E27FC236}">
                    <a16:creationId xmlns:a16="http://schemas.microsoft.com/office/drawing/2014/main" id="{C4665A17-2059-4303-B427-4743B9310C83}"/>
                  </a:ext>
                </a:extLst>
              </p:cNvPr>
              <p:cNvSpPr txBox="1"/>
              <p:nvPr/>
            </p:nvSpPr>
            <p:spPr>
              <a:xfrm>
                <a:off x="7084855" y="2889595"/>
                <a:ext cx="92861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400" b="1" dirty="0">
                    <a:solidFill>
                      <a:schemeClr val="bg1"/>
                    </a:solidFill>
                    <a:latin typeface="微软雅黑" panose="020B0503020204020204" pitchFamily="34" charset="-122"/>
                    <a:ea typeface="微软雅黑" panose="020B0503020204020204" pitchFamily="34" charset="-122"/>
                  </a:rPr>
                  <a:t>麦康韩国</a:t>
                </a:r>
                <a:endParaRPr kumimoji="0" lang="zh-CN" altLang="en-US" sz="1400" b="1"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等线"/>
                </a:endParaRPr>
              </a:p>
            </p:txBody>
          </p:sp>
        </p:grpSp>
      </p:grpSp>
    </p:spTree>
    <p:extLst>
      <p:ext uri="{BB962C8B-B14F-4D97-AF65-F5344CB8AC3E}">
        <p14:creationId xmlns:p14="http://schemas.microsoft.com/office/powerpoint/2010/main" val="2812873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E17D39-AEBB-AD44-9945-862F09C45F8B}"/>
              </a:ext>
            </a:extLst>
          </p:cNvPr>
          <p:cNvSpPr>
            <a:spLocks noGrp="1"/>
          </p:cNvSpPr>
          <p:nvPr>
            <p:ph type="title"/>
          </p:nvPr>
        </p:nvSpPr>
        <p:spPr>
          <a:xfrm>
            <a:off x="695400" y="106748"/>
            <a:ext cx="11017224" cy="416847"/>
          </a:xfrm>
        </p:spPr>
        <p:txBody>
          <a:bodyPr/>
          <a:lstStyle/>
          <a:p>
            <a:r>
              <a:rPr kumimoji="1" lang="ko-KR" altLang="en-US" dirty="0" err="1"/>
              <a:t>智能制造流程标准化方案</a:t>
            </a:r>
            <a:r>
              <a:rPr kumimoji="1" lang="zh-CN" altLang="en-US" dirty="0"/>
              <a:t> ： </a:t>
            </a:r>
            <a:r>
              <a:rPr lang="zh-CN" altLang="en-US" dirty="0">
                <a:cs typeface="+mn-ea"/>
                <a:sym typeface="+mn-lt"/>
              </a:rPr>
              <a:t>项目执行方法论</a:t>
            </a:r>
            <a:endParaRPr kumimoji="1" lang="ko-KR" altLang="en-US" dirty="0"/>
          </a:p>
        </p:txBody>
      </p:sp>
      <p:sp>
        <p:nvSpPr>
          <p:cNvPr id="4" name="Rectangle 54">
            <a:extLst>
              <a:ext uri="{FF2B5EF4-FFF2-40B4-BE49-F238E27FC236}">
                <a16:creationId xmlns:a16="http://schemas.microsoft.com/office/drawing/2014/main" id="{FD7CEA36-9A7F-E84D-98C1-7F120EF28945}"/>
              </a:ext>
            </a:extLst>
          </p:cNvPr>
          <p:cNvSpPr>
            <a:spLocks noChangeArrowheads="1"/>
          </p:cNvSpPr>
          <p:nvPr/>
        </p:nvSpPr>
        <p:spPr bwMode="auto">
          <a:xfrm>
            <a:off x="669632" y="2260824"/>
            <a:ext cx="1079017" cy="1872770"/>
          </a:xfrm>
          <a:prstGeom prst="rect">
            <a:avLst/>
          </a:prstGeom>
          <a:solidFill>
            <a:schemeClr val="tx1">
              <a:lumMod val="65000"/>
              <a:lumOff val="35000"/>
            </a:schemeClr>
          </a:solidFill>
          <a:ln w="9525" algn="ctr">
            <a:solidFill>
              <a:schemeClr val="bg1">
                <a:lumMod val="50000"/>
              </a:schemeClr>
            </a:solidFill>
            <a:miter lim="800000"/>
          </a:ln>
        </p:spPr>
        <p:txBody>
          <a:bodyPr lIns="36000" rIns="36000" anchor="ctr"/>
          <a:lstStyle/>
          <a:p>
            <a:pPr algn="ctr">
              <a:spcBef>
                <a:spcPct val="20000"/>
              </a:spcBef>
            </a:pPr>
            <a:r>
              <a:rPr lang="zh-CN" altLang="en-US" sz="1400" b="0">
                <a:solidFill>
                  <a:schemeClr val="bg1"/>
                </a:solidFill>
                <a:latin typeface="微软雅黑" panose="020B0503020204020204" pitchFamily="34" charset="-122"/>
                <a:ea typeface="微软雅黑" panose="020B0503020204020204" pitchFamily="34" charset="-122"/>
                <a:cs typeface="+mn-ea"/>
                <a:sym typeface="+mn-lt"/>
              </a:rPr>
              <a:t>业务</a:t>
            </a:r>
            <a:endParaRPr lang="en-US" altLang="zh-CN" sz="1400" b="0">
              <a:solidFill>
                <a:schemeClr val="bg1"/>
              </a:solidFill>
              <a:latin typeface="微软雅黑" panose="020B0503020204020204" pitchFamily="34" charset="-122"/>
              <a:ea typeface="微软雅黑" panose="020B0503020204020204" pitchFamily="34" charset="-122"/>
              <a:cs typeface="+mn-ea"/>
              <a:sym typeface="+mn-lt"/>
            </a:endParaRPr>
          </a:p>
          <a:p>
            <a:pPr algn="ctr">
              <a:spcBef>
                <a:spcPct val="20000"/>
              </a:spcBef>
            </a:pPr>
            <a:r>
              <a:rPr lang="zh-CN" altLang="en-US" sz="1400" b="0">
                <a:solidFill>
                  <a:schemeClr val="bg1"/>
                </a:solidFill>
                <a:latin typeface="微软雅黑" panose="020B0503020204020204" pitchFamily="34" charset="-122"/>
                <a:ea typeface="微软雅黑" panose="020B0503020204020204" pitchFamily="34" charset="-122"/>
                <a:cs typeface="+mn-ea"/>
                <a:sym typeface="+mn-lt"/>
              </a:rPr>
              <a:t>分析</a:t>
            </a:r>
            <a:endParaRPr lang="ko-KR" altLang="en-US" sz="1400" b="0" dirty="0">
              <a:solidFill>
                <a:schemeClr val="bg1"/>
              </a:solidFill>
              <a:latin typeface="微软雅黑" panose="020B0503020204020204" pitchFamily="34" charset="-122"/>
              <a:cs typeface="+mn-ea"/>
              <a:sym typeface="+mn-lt"/>
            </a:endParaRPr>
          </a:p>
        </p:txBody>
      </p:sp>
      <p:sp>
        <p:nvSpPr>
          <p:cNvPr id="5" name="Line 55">
            <a:extLst>
              <a:ext uri="{FF2B5EF4-FFF2-40B4-BE49-F238E27FC236}">
                <a16:creationId xmlns:a16="http://schemas.microsoft.com/office/drawing/2014/main" id="{7F42926D-C8EA-7841-B7FE-54111F9BBF7E}"/>
              </a:ext>
            </a:extLst>
          </p:cNvPr>
          <p:cNvSpPr>
            <a:spLocks noChangeShapeType="1"/>
          </p:cNvSpPr>
          <p:nvPr/>
        </p:nvSpPr>
        <p:spPr bwMode="auto">
          <a:xfrm flipV="1">
            <a:off x="1748649" y="4133595"/>
            <a:ext cx="796241" cy="2019"/>
          </a:xfrm>
          <a:prstGeom prst="line">
            <a:avLst/>
          </a:prstGeom>
          <a:noFill/>
          <a:ln w="9525">
            <a:solidFill>
              <a:schemeClr val="tx1"/>
            </a:solidFill>
            <a:round/>
            <a:tail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6" name="Rectangle 56">
            <a:extLst>
              <a:ext uri="{FF2B5EF4-FFF2-40B4-BE49-F238E27FC236}">
                <a16:creationId xmlns:a16="http://schemas.microsoft.com/office/drawing/2014/main" id="{A6B07AA3-9913-1B4C-9F1B-1D3462B57463}"/>
              </a:ext>
            </a:extLst>
          </p:cNvPr>
          <p:cNvSpPr>
            <a:spLocks noChangeArrowheads="1"/>
          </p:cNvSpPr>
          <p:nvPr/>
        </p:nvSpPr>
        <p:spPr bwMode="auto">
          <a:xfrm>
            <a:off x="2544888" y="3229500"/>
            <a:ext cx="974837" cy="1804156"/>
          </a:xfrm>
          <a:prstGeom prst="rect">
            <a:avLst/>
          </a:prstGeom>
          <a:solidFill>
            <a:schemeClr val="bg2">
              <a:lumMod val="50000"/>
              <a:alpha val="59000"/>
            </a:schemeClr>
          </a:solidFill>
          <a:ln w="9525" algn="ctr">
            <a:solidFill>
              <a:schemeClr val="bg1">
                <a:lumMod val="50000"/>
              </a:schemeClr>
            </a:solidFill>
            <a:miter lim="800000"/>
          </a:ln>
        </p:spPr>
        <p:txBody>
          <a:bodyPr wrap="square" lIns="0" tIns="0" rIns="0" bIns="0" anchor="ctr"/>
          <a:lstStyle/>
          <a:p>
            <a:pPr algn="ctr">
              <a:spcBef>
                <a:spcPct val="20000"/>
              </a:spcBef>
            </a:pPr>
            <a:r>
              <a:rPr lang="zh-CN" altLang="en-US" sz="1200" dirty="0">
                <a:solidFill>
                  <a:srgbClr val="333333"/>
                </a:solidFill>
                <a:latin typeface="微软雅黑" panose="020B0503020204020204" pitchFamily="34" charset="-122"/>
                <a:ea typeface="微软雅黑" panose="020B0503020204020204" pitchFamily="34" charset="-122"/>
                <a:cs typeface="+mn-ea"/>
                <a:sym typeface="+mn-lt"/>
              </a:rPr>
              <a:t>制造相关业务部门的现状分析</a:t>
            </a:r>
            <a:endParaRPr lang="en-US" altLang="ko-KR" sz="1200" b="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7" name="Rectangle 57">
            <a:extLst>
              <a:ext uri="{FF2B5EF4-FFF2-40B4-BE49-F238E27FC236}">
                <a16:creationId xmlns:a16="http://schemas.microsoft.com/office/drawing/2014/main" id="{1E61D71F-2C63-D24D-8E59-B43785E4972F}"/>
              </a:ext>
            </a:extLst>
          </p:cNvPr>
          <p:cNvSpPr>
            <a:spLocks noChangeArrowheads="1"/>
          </p:cNvSpPr>
          <p:nvPr/>
        </p:nvSpPr>
        <p:spPr bwMode="auto">
          <a:xfrm>
            <a:off x="4150617" y="3493869"/>
            <a:ext cx="623224" cy="1311746"/>
          </a:xfrm>
          <a:prstGeom prst="rect">
            <a:avLst/>
          </a:prstGeom>
          <a:solidFill>
            <a:schemeClr val="bg2">
              <a:lumMod val="75000"/>
              <a:alpha val="23000"/>
            </a:schemeClr>
          </a:solidFill>
          <a:ln w="9525" algn="ctr">
            <a:solidFill>
              <a:schemeClr val="bg1">
                <a:lumMod val="50000"/>
              </a:schemeClr>
            </a:solidFill>
            <a:miter lim="800000"/>
          </a:ln>
        </p:spPr>
        <p:txBody>
          <a:bodyPr wrap="square" lIns="0" tIns="0" rIns="0" bIns="0" anchor="ctr"/>
          <a:lstStyle/>
          <a:p>
            <a:pPr algn="ctr">
              <a:spcBef>
                <a:spcPct val="20000"/>
              </a:spcBef>
            </a:pPr>
            <a:r>
              <a:rPr lang="zh-CN" altLang="en-US" sz="1100" b="0" dirty="0">
                <a:solidFill>
                  <a:srgbClr val="333333"/>
                </a:solidFill>
                <a:latin typeface="微软雅黑" panose="020B0503020204020204" pitchFamily="34" charset="-122"/>
                <a:ea typeface="微软雅黑" panose="020B0503020204020204" pitchFamily="34" charset="-122"/>
                <a:cs typeface="+mn-ea"/>
                <a:sym typeface="+mn-lt"/>
              </a:rPr>
              <a:t>确定方向定义业务</a:t>
            </a:r>
            <a:endParaRPr lang="en-US" altLang="ko-KR" sz="1100" b="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8" name="Rectangle 58">
            <a:extLst>
              <a:ext uri="{FF2B5EF4-FFF2-40B4-BE49-F238E27FC236}">
                <a16:creationId xmlns:a16="http://schemas.microsoft.com/office/drawing/2014/main" id="{10F3BB51-DE32-1046-AB83-F3B8B7413641}"/>
              </a:ext>
            </a:extLst>
          </p:cNvPr>
          <p:cNvSpPr>
            <a:spLocks noChangeArrowheads="1"/>
          </p:cNvSpPr>
          <p:nvPr/>
        </p:nvSpPr>
        <p:spPr bwMode="auto">
          <a:xfrm>
            <a:off x="1753704" y="2807724"/>
            <a:ext cx="748923" cy="938719"/>
          </a:xfrm>
          <a:prstGeom prst="rect">
            <a:avLst/>
          </a:prstGeom>
          <a:noFill/>
          <a:ln w="9525" algn="ctr">
            <a:noFill/>
            <a:miter lim="800000"/>
          </a:ln>
        </p:spPr>
        <p:txBody>
          <a:bodyPr wrap="none">
            <a:spAutoFit/>
          </a:bodyPr>
          <a:lstStyle/>
          <a:p>
            <a:pPr algn="ctr">
              <a:spcBef>
                <a:spcPct val="0"/>
              </a:spcBef>
            </a:pPr>
            <a:r>
              <a:rPr lang="en-US" altLang="ko-KR" sz="1100" dirty="0">
                <a:solidFill>
                  <a:srgbClr val="333333"/>
                </a:solidFill>
                <a:latin typeface="微软雅黑" panose="020B0503020204020204" pitchFamily="34" charset="-122"/>
                <a:ea typeface="微软雅黑" panose="020B0503020204020204" pitchFamily="34" charset="-122"/>
                <a:cs typeface="+mn-ea"/>
                <a:sym typeface="+mn-lt"/>
              </a:rPr>
              <a:t> </a:t>
            </a:r>
            <a:r>
              <a:rPr lang="zh-CN" altLang="en-US" sz="1100" dirty="0">
                <a:solidFill>
                  <a:srgbClr val="333333"/>
                </a:solidFill>
                <a:latin typeface="微软雅黑" panose="020B0503020204020204" pitchFamily="34" charset="-122"/>
                <a:ea typeface="微软雅黑" panose="020B0503020204020204" pitchFamily="34" charset="-122"/>
                <a:cs typeface="+mn-ea"/>
                <a:sym typeface="+mn-lt"/>
              </a:rPr>
              <a:t>计划，</a:t>
            </a:r>
            <a:endParaRPr lang="en-US" altLang="zh-CN" sz="1100" dirty="0">
              <a:solidFill>
                <a:srgbClr val="333333"/>
              </a:solidFill>
              <a:latin typeface="微软雅黑" panose="020B0503020204020204" pitchFamily="34" charset="-122"/>
              <a:ea typeface="微软雅黑" panose="020B0503020204020204" pitchFamily="34" charset="-122"/>
              <a:cs typeface="+mn-ea"/>
              <a:sym typeface="+mn-lt"/>
            </a:endParaRPr>
          </a:p>
          <a:p>
            <a:pPr algn="ctr">
              <a:spcBef>
                <a:spcPct val="0"/>
              </a:spcBef>
            </a:pPr>
            <a:r>
              <a:rPr lang="zh-CN" altLang="en-US" sz="1100" dirty="0">
                <a:solidFill>
                  <a:srgbClr val="333333"/>
                </a:solidFill>
                <a:latin typeface="微软雅黑" panose="020B0503020204020204" pitchFamily="34" charset="-122"/>
                <a:ea typeface="微软雅黑" panose="020B0503020204020204" pitchFamily="34" charset="-122"/>
                <a:cs typeface="+mn-ea"/>
                <a:sym typeface="+mn-lt"/>
              </a:rPr>
              <a:t>制造，</a:t>
            </a:r>
            <a:endParaRPr lang="en-US" altLang="zh-CN" sz="1100" dirty="0">
              <a:solidFill>
                <a:srgbClr val="333333"/>
              </a:solidFill>
              <a:latin typeface="微软雅黑" panose="020B0503020204020204" pitchFamily="34" charset="-122"/>
              <a:ea typeface="微软雅黑" panose="020B0503020204020204" pitchFamily="34" charset="-122"/>
              <a:cs typeface="+mn-ea"/>
              <a:sym typeface="+mn-lt"/>
            </a:endParaRPr>
          </a:p>
          <a:p>
            <a:pPr algn="ctr">
              <a:spcBef>
                <a:spcPct val="0"/>
              </a:spcBef>
            </a:pPr>
            <a:r>
              <a:rPr lang="zh-CN" altLang="en-US" sz="1100" dirty="0">
                <a:solidFill>
                  <a:srgbClr val="333333"/>
                </a:solidFill>
                <a:latin typeface="微软雅黑" panose="020B0503020204020204" pitchFamily="34" charset="-122"/>
                <a:ea typeface="微软雅黑" panose="020B0503020204020204" pitchFamily="34" charset="-122"/>
                <a:cs typeface="+mn-ea"/>
                <a:sym typeface="+mn-lt"/>
              </a:rPr>
              <a:t>品质，</a:t>
            </a:r>
            <a:endParaRPr lang="en-US" altLang="zh-CN" sz="1100" dirty="0">
              <a:solidFill>
                <a:srgbClr val="333333"/>
              </a:solidFill>
              <a:latin typeface="微软雅黑" panose="020B0503020204020204" pitchFamily="34" charset="-122"/>
              <a:ea typeface="微软雅黑" panose="020B0503020204020204" pitchFamily="34" charset="-122"/>
              <a:cs typeface="+mn-ea"/>
              <a:sym typeface="+mn-lt"/>
            </a:endParaRPr>
          </a:p>
          <a:p>
            <a:pPr algn="ctr">
              <a:spcBef>
                <a:spcPct val="0"/>
              </a:spcBef>
            </a:pPr>
            <a:r>
              <a:rPr lang="zh-CN" altLang="en-US" sz="1100" b="0" dirty="0">
                <a:solidFill>
                  <a:srgbClr val="333333"/>
                </a:solidFill>
                <a:latin typeface="微软雅黑" panose="020B0503020204020204" pitchFamily="34" charset="-122"/>
                <a:ea typeface="微软雅黑" panose="020B0503020204020204" pitchFamily="34" charset="-122"/>
                <a:cs typeface="+mn-ea"/>
                <a:sym typeface="+mn-lt"/>
              </a:rPr>
              <a:t>设备，</a:t>
            </a:r>
            <a:endParaRPr lang="en-US" altLang="zh-CN" sz="1100" b="0" dirty="0">
              <a:solidFill>
                <a:srgbClr val="333333"/>
              </a:solidFill>
              <a:latin typeface="微软雅黑" panose="020B0503020204020204" pitchFamily="34" charset="-122"/>
              <a:ea typeface="微软雅黑" panose="020B0503020204020204" pitchFamily="34" charset="-122"/>
              <a:cs typeface="+mn-ea"/>
              <a:sym typeface="+mn-lt"/>
            </a:endParaRPr>
          </a:p>
          <a:p>
            <a:pPr algn="ctr">
              <a:spcBef>
                <a:spcPct val="0"/>
              </a:spcBef>
            </a:pPr>
            <a:r>
              <a:rPr lang="zh-CN" altLang="en-US" sz="1100" b="0" dirty="0">
                <a:solidFill>
                  <a:srgbClr val="333333"/>
                </a:solidFill>
                <a:latin typeface="微软雅黑" panose="020B0503020204020204" pitchFamily="34" charset="-122"/>
                <a:ea typeface="微软雅黑" panose="020B0503020204020204" pitchFamily="34" charset="-122"/>
                <a:cs typeface="+mn-ea"/>
                <a:sym typeface="+mn-lt"/>
              </a:rPr>
              <a:t>基础数据</a:t>
            </a:r>
            <a:endParaRPr lang="en-US" altLang="ko-KR" sz="1100" b="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9" name="Line 60">
            <a:extLst>
              <a:ext uri="{FF2B5EF4-FFF2-40B4-BE49-F238E27FC236}">
                <a16:creationId xmlns:a16="http://schemas.microsoft.com/office/drawing/2014/main" id="{CDD89920-C92B-5D42-9358-F6C36C4CC0EA}"/>
              </a:ext>
            </a:extLst>
          </p:cNvPr>
          <p:cNvSpPr>
            <a:spLocks noChangeShapeType="1"/>
          </p:cNvSpPr>
          <p:nvPr/>
        </p:nvSpPr>
        <p:spPr bwMode="auto">
          <a:xfrm flipV="1">
            <a:off x="3523447" y="4133595"/>
            <a:ext cx="632821" cy="2019"/>
          </a:xfrm>
          <a:prstGeom prst="line">
            <a:avLst/>
          </a:prstGeom>
          <a:noFill/>
          <a:ln w="9525">
            <a:solidFill>
              <a:schemeClr val="tx1"/>
            </a:solidFill>
            <a:round/>
            <a:tail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10" name="Rectangle 61">
            <a:extLst>
              <a:ext uri="{FF2B5EF4-FFF2-40B4-BE49-F238E27FC236}">
                <a16:creationId xmlns:a16="http://schemas.microsoft.com/office/drawing/2014/main" id="{41A07B0F-3ECD-A940-9F03-F5A0FF070993}"/>
              </a:ext>
            </a:extLst>
          </p:cNvPr>
          <p:cNvSpPr>
            <a:spLocks noChangeArrowheads="1"/>
          </p:cNvSpPr>
          <p:nvPr/>
        </p:nvSpPr>
        <p:spPr bwMode="auto">
          <a:xfrm>
            <a:off x="5326149" y="3647242"/>
            <a:ext cx="623225" cy="988854"/>
          </a:xfrm>
          <a:prstGeom prst="rect">
            <a:avLst/>
          </a:prstGeom>
          <a:solidFill>
            <a:srgbClr val="0070C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lt1"/>
                </a:solidFill>
                <a:latin typeface="微软雅黑" panose="020B0503020204020204" pitchFamily="34" charset="-122"/>
                <a:ea typeface="微软雅黑" panose="020B0503020204020204" pitchFamily="34" charset="-122"/>
                <a:cs typeface="+mn-ea"/>
                <a:sym typeface="+mn-lt"/>
              </a:rPr>
              <a:t>蓝图</a:t>
            </a:r>
            <a:endParaRPr kumimoji="1" lang="en-US" altLang="zh-CN" sz="1100" b="1" dirty="0">
              <a:solidFill>
                <a:schemeClr val="lt1"/>
              </a:solidFill>
              <a:latin typeface="微软雅黑" panose="020B0503020204020204" pitchFamily="34" charset="-122"/>
              <a:ea typeface="微软雅黑" panose="020B0503020204020204" pitchFamily="34" charset="-122"/>
              <a:cs typeface="+mn-ea"/>
              <a:sym typeface="+mn-lt"/>
            </a:endParaRPr>
          </a:p>
          <a:p>
            <a:pPr algn="ctr"/>
            <a:r>
              <a:rPr kumimoji="1" lang="zh-CN" altLang="en-US" sz="1100" b="1" dirty="0">
                <a:solidFill>
                  <a:schemeClr val="lt1"/>
                </a:solidFill>
                <a:latin typeface="微软雅黑" panose="020B0503020204020204" pitchFamily="34" charset="-122"/>
                <a:ea typeface="微软雅黑" panose="020B0503020204020204" pitchFamily="34" charset="-122"/>
                <a:cs typeface="+mn-ea"/>
                <a:sym typeface="+mn-lt"/>
              </a:rPr>
              <a:t>设计</a:t>
            </a:r>
            <a:endParaRPr kumimoji="1" lang="ko-KR" altLang="en-US" sz="1100" b="1" dirty="0">
              <a:solidFill>
                <a:schemeClr val="lt1"/>
              </a:solidFill>
              <a:latin typeface="微软雅黑" panose="020B0503020204020204" pitchFamily="34" charset="-122"/>
              <a:cs typeface="+mn-ea"/>
              <a:sym typeface="+mn-lt"/>
            </a:endParaRPr>
          </a:p>
        </p:txBody>
      </p:sp>
      <p:sp>
        <p:nvSpPr>
          <p:cNvPr id="11" name="Line 62">
            <a:extLst>
              <a:ext uri="{FF2B5EF4-FFF2-40B4-BE49-F238E27FC236}">
                <a16:creationId xmlns:a16="http://schemas.microsoft.com/office/drawing/2014/main" id="{4BDB97B1-0629-AA42-B1C8-E756BAD8CA67}"/>
              </a:ext>
            </a:extLst>
          </p:cNvPr>
          <p:cNvSpPr>
            <a:spLocks noChangeShapeType="1"/>
          </p:cNvSpPr>
          <p:nvPr/>
        </p:nvSpPr>
        <p:spPr bwMode="auto">
          <a:xfrm flipV="1">
            <a:off x="4795375" y="4133595"/>
            <a:ext cx="506257" cy="5586"/>
          </a:xfrm>
          <a:prstGeom prst="line">
            <a:avLst/>
          </a:prstGeom>
          <a:noFill/>
          <a:ln w="9525">
            <a:solidFill>
              <a:schemeClr val="tx1"/>
            </a:solidFill>
            <a:round/>
            <a:tail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12" name="Rectangle 63">
            <a:extLst>
              <a:ext uri="{FF2B5EF4-FFF2-40B4-BE49-F238E27FC236}">
                <a16:creationId xmlns:a16="http://schemas.microsoft.com/office/drawing/2014/main" id="{5602E4BE-D408-9542-B180-BF3A106A944D}"/>
              </a:ext>
            </a:extLst>
          </p:cNvPr>
          <p:cNvSpPr>
            <a:spLocks noChangeArrowheads="1"/>
          </p:cNvSpPr>
          <p:nvPr/>
        </p:nvSpPr>
        <p:spPr bwMode="auto">
          <a:xfrm>
            <a:off x="2487279" y="2026101"/>
            <a:ext cx="3293904" cy="417388"/>
          </a:xfrm>
          <a:prstGeom prst="rect">
            <a:avLst/>
          </a:prstGeom>
          <a:noFill/>
          <a:ln w="9525" algn="ctr">
            <a:noFill/>
            <a:miter lim="800000"/>
          </a:ln>
        </p:spPr>
        <p:txBody>
          <a:bodyPr wrap="square">
            <a:spAutoFit/>
          </a:bodyPr>
          <a:lstStyle/>
          <a:p>
            <a:pPr algn="ctr">
              <a:lnSpc>
                <a:spcPct val="110000"/>
              </a:lnSpc>
              <a:spcBef>
                <a:spcPct val="15000"/>
              </a:spcBef>
              <a:buClr>
                <a:schemeClr val="accent1"/>
              </a:buClr>
            </a:pPr>
            <a:r>
              <a:rPr lang="zh-CN" altLang="en-US" sz="1400" b="1" dirty="0">
                <a:solidFill>
                  <a:srgbClr val="333333"/>
                </a:solidFill>
                <a:latin typeface="微软雅黑" panose="020B0503020204020204" pitchFamily="34" charset="-122"/>
                <a:ea typeface="微软雅黑" panose="020B0503020204020204" pitchFamily="34" charset="-122"/>
                <a:cs typeface="+mn-ea"/>
                <a:sym typeface="+mn-lt"/>
              </a:rPr>
              <a:t>与关键用户间的协作</a:t>
            </a:r>
            <a:endParaRPr kumimoji="0" lang="ko-KR" altLang="en-US" sz="1400" b="1" dirty="0">
              <a:solidFill>
                <a:srgbClr val="333333"/>
              </a:solidFill>
              <a:latin typeface="微软雅黑" panose="020B0503020204020204" pitchFamily="34" charset="-122"/>
              <a:cs typeface="+mn-ea"/>
              <a:sym typeface="+mn-lt"/>
            </a:endParaRPr>
          </a:p>
        </p:txBody>
      </p:sp>
      <p:sp>
        <p:nvSpPr>
          <p:cNvPr id="13" name="Line 65">
            <a:extLst>
              <a:ext uri="{FF2B5EF4-FFF2-40B4-BE49-F238E27FC236}">
                <a16:creationId xmlns:a16="http://schemas.microsoft.com/office/drawing/2014/main" id="{01E11B2A-BE82-F847-AD7A-DF24FC9859BE}"/>
              </a:ext>
            </a:extLst>
          </p:cNvPr>
          <p:cNvSpPr>
            <a:spLocks noChangeShapeType="1"/>
          </p:cNvSpPr>
          <p:nvPr/>
        </p:nvSpPr>
        <p:spPr bwMode="auto">
          <a:xfrm flipH="1">
            <a:off x="3075245" y="2557885"/>
            <a:ext cx="825311" cy="673714"/>
          </a:xfrm>
          <a:prstGeom prst="line">
            <a:avLst/>
          </a:prstGeom>
          <a:noFill/>
          <a:ln w="9525">
            <a:solidFill>
              <a:schemeClr val="accent1">
                <a:lumMod val="75000"/>
              </a:schemeClr>
            </a:solidFill>
            <a:round/>
            <a:headEnd type="oval"/>
            <a:tail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14" name="Line 66">
            <a:extLst>
              <a:ext uri="{FF2B5EF4-FFF2-40B4-BE49-F238E27FC236}">
                <a16:creationId xmlns:a16="http://schemas.microsoft.com/office/drawing/2014/main" id="{C75C09EE-BDBE-5045-B520-B4F14FF90D48}"/>
              </a:ext>
            </a:extLst>
          </p:cNvPr>
          <p:cNvSpPr>
            <a:spLocks noChangeShapeType="1"/>
          </p:cNvSpPr>
          <p:nvPr/>
        </p:nvSpPr>
        <p:spPr bwMode="auto">
          <a:xfrm flipV="1">
            <a:off x="4475511" y="4805615"/>
            <a:ext cx="0" cy="680090"/>
          </a:xfrm>
          <a:prstGeom prst="line">
            <a:avLst/>
          </a:prstGeom>
          <a:noFill/>
          <a:ln w="9525">
            <a:solidFill>
              <a:schemeClr val="accent1">
                <a:lumMod val="75000"/>
              </a:schemeClr>
            </a:solidFill>
            <a:round/>
            <a:headEnd type="oval"/>
            <a:tail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15" name="Rectangle 67">
            <a:extLst>
              <a:ext uri="{FF2B5EF4-FFF2-40B4-BE49-F238E27FC236}">
                <a16:creationId xmlns:a16="http://schemas.microsoft.com/office/drawing/2014/main" id="{BD3C2F40-0098-7246-9DD6-554079638FA6}"/>
              </a:ext>
            </a:extLst>
          </p:cNvPr>
          <p:cNvSpPr>
            <a:spLocks noChangeArrowheads="1"/>
          </p:cNvSpPr>
          <p:nvPr/>
        </p:nvSpPr>
        <p:spPr bwMode="auto">
          <a:xfrm>
            <a:off x="3538700" y="3510013"/>
            <a:ext cx="598445" cy="546115"/>
          </a:xfrm>
          <a:prstGeom prst="rect">
            <a:avLst/>
          </a:prstGeom>
          <a:noFill/>
          <a:ln w="9525" algn="ctr">
            <a:noFill/>
            <a:miter lim="800000"/>
          </a:ln>
        </p:spPr>
        <p:txBody>
          <a:bodyPr wrap="none">
            <a:spAutoFit/>
          </a:bodyPr>
          <a:lstStyle/>
          <a:p>
            <a:pPr algn="ctr">
              <a:spcBef>
                <a:spcPct val="0"/>
              </a:spcBef>
            </a:pPr>
            <a:r>
              <a:rPr lang="zh-CN" altLang="en-US" sz="1100" b="0">
                <a:solidFill>
                  <a:srgbClr val="333333"/>
                </a:solidFill>
                <a:latin typeface="微软雅黑" panose="020B0503020204020204" pitchFamily="34" charset="-122"/>
                <a:ea typeface="微软雅黑" panose="020B0503020204020204" pitchFamily="34" charset="-122"/>
                <a:cs typeface="+mn-ea"/>
                <a:sym typeface="+mn-lt"/>
              </a:rPr>
              <a:t>要点</a:t>
            </a:r>
            <a:endParaRPr lang="en-US" altLang="zh-CN" sz="1100" b="0">
              <a:solidFill>
                <a:srgbClr val="333333"/>
              </a:solidFill>
              <a:latin typeface="微软雅黑" panose="020B0503020204020204" pitchFamily="34" charset="-122"/>
              <a:ea typeface="微软雅黑" panose="020B0503020204020204" pitchFamily="34" charset="-122"/>
              <a:cs typeface="+mn-ea"/>
              <a:sym typeface="+mn-lt"/>
            </a:endParaRPr>
          </a:p>
          <a:p>
            <a:pPr algn="ctr">
              <a:spcBef>
                <a:spcPct val="0"/>
              </a:spcBef>
            </a:pPr>
            <a:r>
              <a:rPr lang="zh-CN" altLang="en-US" sz="1100" b="0">
                <a:solidFill>
                  <a:srgbClr val="333333"/>
                </a:solidFill>
                <a:latin typeface="微软雅黑" panose="020B0503020204020204" pitchFamily="34" charset="-122"/>
                <a:ea typeface="微软雅黑" panose="020B0503020204020204" pitchFamily="34" charset="-122"/>
                <a:cs typeface="+mn-ea"/>
                <a:sym typeface="+mn-lt"/>
              </a:rPr>
              <a:t>分析</a:t>
            </a:r>
            <a:endParaRPr lang="ko-KR" altLang="en-US" sz="1100" b="0" dirty="0">
              <a:solidFill>
                <a:srgbClr val="333333"/>
              </a:solidFill>
              <a:latin typeface="微软雅黑" panose="020B0503020204020204" pitchFamily="34" charset="-122"/>
              <a:cs typeface="+mn-ea"/>
              <a:sym typeface="+mn-lt"/>
            </a:endParaRPr>
          </a:p>
        </p:txBody>
      </p:sp>
      <p:sp>
        <p:nvSpPr>
          <p:cNvPr id="16" name="Rectangle 68">
            <a:extLst>
              <a:ext uri="{FF2B5EF4-FFF2-40B4-BE49-F238E27FC236}">
                <a16:creationId xmlns:a16="http://schemas.microsoft.com/office/drawing/2014/main" id="{B833AB06-AFF5-F142-A6C5-8CC2F7C22ACB}"/>
              </a:ext>
            </a:extLst>
          </p:cNvPr>
          <p:cNvSpPr>
            <a:spLocks noChangeArrowheads="1"/>
          </p:cNvSpPr>
          <p:nvPr/>
        </p:nvSpPr>
        <p:spPr bwMode="auto">
          <a:xfrm>
            <a:off x="4656176" y="3524492"/>
            <a:ext cx="779295" cy="546115"/>
          </a:xfrm>
          <a:prstGeom prst="rect">
            <a:avLst/>
          </a:prstGeom>
          <a:noFill/>
          <a:ln w="9525" algn="ctr">
            <a:noFill/>
            <a:miter lim="800000"/>
          </a:ln>
        </p:spPr>
        <p:txBody>
          <a:bodyPr wrap="none">
            <a:spAutoFit/>
          </a:bodyPr>
          <a:lstStyle/>
          <a:p>
            <a:pPr algn="ctr">
              <a:spcBef>
                <a:spcPct val="0"/>
              </a:spcBef>
            </a:pPr>
            <a:r>
              <a:rPr lang="zh-CN" altLang="en-US" sz="1100" b="0">
                <a:solidFill>
                  <a:srgbClr val="333333"/>
                </a:solidFill>
                <a:latin typeface="微软雅黑" panose="020B0503020204020204" pitchFamily="34" charset="-122"/>
                <a:ea typeface="微软雅黑" panose="020B0503020204020204" pitchFamily="34" charset="-122"/>
                <a:cs typeface="+mn-ea"/>
                <a:sym typeface="+mn-lt"/>
              </a:rPr>
              <a:t>合理性</a:t>
            </a:r>
            <a:endParaRPr lang="ko-KR" altLang="en-US" sz="1100" b="0" dirty="0">
              <a:solidFill>
                <a:srgbClr val="333333"/>
              </a:solidFill>
              <a:latin typeface="微软雅黑" panose="020B0503020204020204" pitchFamily="34" charset="-122"/>
              <a:cs typeface="+mn-ea"/>
              <a:sym typeface="+mn-lt"/>
            </a:endParaRPr>
          </a:p>
          <a:p>
            <a:pPr algn="ctr">
              <a:spcBef>
                <a:spcPct val="0"/>
              </a:spcBef>
            </a:pPr>
            <a:r>
              <a:rPr lang="zh-CN" altLang="en-US" sz="1100" b="0">
                <a:solidFill>
                  <a:srgbClr val="333333"/>
                </a:solidFill>
                <a:latin typeface="微软雅黑" panose="020B0503020204020204" pitchFamily="34" charset="-122"/>
                <a:ea typeface="微软雅黑" panose="020B0503020204020204" pitchFamily="34" charset="-122"/>
                <a:cs typeface="+mn-ea"/>
                <a:sym typeface="+mn-lt"/>
              </a:rPr>
              <a:t>接收性</a:t>
            </a:r>
            <a:endParaRPr lang="ko-KR" altLang="en-US" sz="1100" b="0" dirty="0">
              <a:solidFill>
                <a:srgbClr val="333333"/>
              </a:solidFill>
              <a:latin typeface="微软雅黑" panose="020B0503020204020204" pitchFamily="34" charset="-122"/>
              <a:cs typeface="+mn-ea"/>
              <a:sym typeface="+mn-lt"/>
            </a:endParaRPr>
          </a:p>
        </p:txBody>
      </p:sp>
      <p:sp>
        <p:nvSpPr>
          <p:cNvPr id="17" name="Freeform 69">
            <a:extLst>
              <a:ext uri="{FF2B5EF4-FFF2-40B4-BE49-F238E27FC236}">
                <a16:creationId xmlns:a16="http://schemas.microsoft.com/office/drawing/2014/main" id="{A03531BB-3B90-AD4B-9F3E-DF1660CDC94E}"/>
              </a:ext>
            </a:extLst>
          </p:cNvPr>
          <p:cNvSpPr/>
          <p:nvPr/>
        </p:nvSpPr>
        <p:spPr bwMode="auto">
          <a:xfrm>
            <a:off x="1730046" y="4619952"/>
            <a:ext cx="4226771" cy="1384397"/>
          </a:xfrm>
          <a:custGeom>
            <a:avLst/>
            <a:gdLst>
              <a:gd name="T0" fmla="*/ 0 w 2272"/>
              <a:gd name="T1" fmla="*/ 2147483647 h 686"/>
              <a:gd name="T2" fmla="*/ 2147483647 w 2272"/>
              <a:gd name="T3" fmla="*/ 2147483647 h 686"/>
              <a:gd name="T4" fmla="*/ 2147483647 w 2272"/>
              <a:gd name="T5" fmla="*/ 2147483647 h 686"/>
              <a:gd name="T6" fmla="*/ 2147483647 w 2272"/>
              <a:gd name="T7" fmla="*/ 2147483647 h 686"/>
              <a:gd name="T8" fmla="*/ 2147483647 w 2272"/>
              <a:gd name="T9" fmla="*/ 2147483647 h 686"/>
              <a:gd name="T10" fmla="*/ 2147483647 w 2272"/>
              <a:gd name="T11" fmla="*/ 2147483647 h 686"/>
              <a:gd name="T12" fmla="*/ 2147483647 w 2272"/>
              <a:gd name="T13" fmla="*/ 2147483647 h 686"/>
              <a:gd name="T14" fmla="*/ 2147483647 w 2272"/>
              <a:gd name="T15" fmla="*/ 0 h 686"/>
              <a:gd name="T16" fmla="*/ 0 60000 65536"/>
              <a:gd name="T17" fmla="*/ 0 60000 65536"/>
              <a:gd name="T18" fmla="*/ 0 60000 65536"/>
              <a:gd name="T19" fmla="*/ 0 60000 65536"/>
              <a:gd name="T20" fmla="*/ 0 60000 65536"/>
              <a:gd name="T21" fmla="*/ 0 60000 65536"/>
              <a:gd name="T22" fmla="*/ 0 60000 65536"/>
              <a:gd name="T23" fmla="*/ 0 60000 65536"/>
              <a:gd name="T24" fmla="*/ 0 w 2272"/>
              <a:gd name="T25" fmla="*/ 0 h 686"/>
              <a:gd name="T26" fmla="*/ 2272 w 2272"/>
              <a:gd name="T27" fmla="*/ 686 h 6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72" h="686">
                <a:moveTo>
                  <a:pt x="0" y="686"/>
                </a:moveTo>
                <a:cubicBezTo>
                  <a:pt x="117" y="615"/>
                  <a:pt x="226" y="552"/>
                  <a:pt x="327" y="498"/>
                </a:cubicBezTo>
                <a:cubicBezTo>
                  <a:pt x="428" y="444"/>
                  <a:pt x="514" y="405"/>
                  <a:pt x="609" y="362"/>
                </a:cubicBezTo>
                <a:cubicBezTo>
                  <a:pt x="704" y="319"/>
                  <a:pt x="792" y="275"/>
                  <a:pt x="898" y="240"/>
                </a:cubicBezTo>
                <a:cubicBezTo>
                  <a:pt x="1004" y="205"/>
                  <a:pt x="1132" y="177"/>
                  <a:pt x="1246" y="154"/>
                </a:cubicBezTo>
                <a:cubicBezTo>
                  <a:pt x="1360" y="131"/>
                  <a:pt x="1467" y="120"/>
                  <a:pt x="1582" y="103"/>
                </a:cubicBezTo>
                <a:cubicBezTo>
                  <a:pt x="1697" y="86"/>
                  <a:pt x="1821" y="69"/>
                  <a:pt x="1936" y="52"/>
                </a:cubicBezTo>
                <a:cubicBezTo>
                  <a:pt x="2051" y="35"/>
                  <a:pt x="2202" y="11"/>
                  <a:pt x="2272" y="0"/>
                </a:cubicBezTo>
              </a:path>
            </a:pathLst>
          </a:custGeom>
          <a:noFill/>
          <a:ln w="9525" cap="flat" cmpd="sng">
            <a:solidFill>
              <a:schemeClr val="tx1"/>
            </a:solidFill>
            <a:prstDash val="dash"/>
            <a:round/>
            <a:headEnd type="none" w="med" len="med"/>
            <a:tailEnd type="non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18" name="Freeform 70">
            <a:extLst>
              <a:ext uri="{FF2B5EF4-FFF2-40B4-BE49-F238E27FC236}">
                <a16:creationId xmlns:a16="http://schemas.microsoft.com/office/drawing/2014/main" id="{E63388AE-2B4B-884A-9832-4C32F84224EF}"/>
              </a:ext>
            </a:extLst>
          </p:cNvPr>
          <p:cNvSpPr/>
          <p:nvPr/>
        </p:nvSpPr>
        <p:spPr bwMode="auto">
          <a:xfrm>
            <a:off x="1730046" y="2297151"/>
            <a:ext cx="4224910" cy="1346054"/>
          </a:xfrm>
          <a:custGeom>
            <a:avLst/>
            <a:gdLst>
              <a:gd name="T0" fmla="*/ 0 w 2271"/>
              <a:gd name="T1" fmla="*/ 0 h 667"/>
              <a:gd name="T2" fmla="*/ 2147483647 w 2271"/>
              <a:gd name="T3" fmla="*/ 2147483647 h 667"/>
              <a:gd name="T4" fmla="*/ 2147483647 w 2271"/>
              <a:gd name="T5" fmla="*/ 2147483647 h 667"/>
              <a:gd name="T6" fmla="*/ 2147483647 w 2271"/>
              <a:gd name="T7" fmla="*/ 2147483647 h 667"/>
              <a:gd name="T8" fmla="*/ 2147483647 w 2271"/>
              <a:gd name="T9" fmla="*/ 2147483647 h 667"/>
              <a:gd name="T10" fmla="*/ 2147483647 w 2271"/>
              <a:gd name="T11" fmla="*/ 2147483647 h 667"/>
              <a:gd name="T12" fmla="*/ 2147483647 w 2271"/>
              <a:gd name="T13" fmla="*/ 2147483647 h 667"/>
              <a:gd name="T14" fmla="*/ 2147483647 w 2271"/>
              <a:gd name="T15" fmla="*/ 2147483647 h 667"/>
              <a:gd name="T16" fmla="*/ 0 60000 65536"/>
              <a:gd name="T17" fmla="*/ 0 60000 65536"/>
              <a:gd name="T18" fmla="*/ 0 60000 65536"/>
              <a:gd name="T19" fmla="*/ 0 60000 65536"/>
              <a:gd name="T20" fmla="*/ 0 60000 65536"/>
              <a:gd name="T21" fmla="*/ 0 60000 65536"/>
              <a:gd name="T22" fmla="*/ 0 60000 65536"/>
              <a:gd name="T23" fmla="*/ 0 60000 65536"/>
              <a:gd name="T24" fmla="*/ 0 w 2271"/>
              <a:gd name="T25" fmla="*/ 0 h 667"/>
              <a:gd name="T26" fmla="*/ 2271 w 2271"/>
              <a:gd name="T27" fmla="*/ 667 h 6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71" h="667">
                <a:moveTo>
                  <a:pt x="0" y="0"/>
                </a:moveTo>
                <a:cubicBezTo>
                  <a:pt x="117" y="71"/>
                  <a:pt x="226" y="134"/>
                  <a:pt x="327" y="188"/>
                </a:cubicBezTo>
                <a:cubicBezTo>
                  <a:pt x="428" y="242"/>
                  <a:pt x="514" y="281"/>
                  <a:pt x="609" y="324"/>
                </a:cubicBezTo>
                <a:cubicBezTo>
                  <a:pt x="704" y="367"/>
                  <a:pt x="792" y="411"/>
                  <a:pt x="898" y="446"/>
                </a:cubicBezTo>
                <a:cubicBezTo>
                  <a:pt x="1004" y="481"/>
                  <a:pt x="1132" y="509"/>
                  <a:pt x="1246" y="532"/>
                </a:cubicBezTo>
                <a:cubicBezTo>
                  <a:pt x="1360" y="555"/>
                  <a:pt x="1467" y="566"/>
                  <a:pt x="1582" y="583"/>
                </a:cubicBezTo>
                <a:cubicBezTo>
                  <a:pt x="1697" y="600"/>
                  <a:pt x="1821" y="620"/>
                  <a:pt x="1936" y="634"/>
                </a:cubicBezTo>
                <a:cubicBezTo>
                  <a:pt x="2051" y="648"/>
                  <a:pt x="2201" y="660"/>
                  <a:pt x="2271" y="667"/>
                </a:cubicBezTo>
              </a:path>
            </a:pathLst>
          </a:custGeom>
          <a:noFill/>
          <a:ln w="9525" cap="flat" cmpd="sng">
            <a:solidFill>
              <a:schemeClr val="tx1"/>
            </a:solidFill>
            <a:prstDash val="dash"/>
            <a:round/>
            <a:headEnd type="none" w="med" len="med"/>
            <a:tailEnd type="non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19" name="Rectangle 73">
            <a:extLst>
              <a:ext uri="{FF2B5EF4-FFF2-40B4-BE49-F238E27FC236}">
                <a16:creationId xmlns:a16="http://schemas.microsoft.com/office/drawing/2014/main" id="{5780B161-BF9A-5B49-843B-8BBFBC18125F}"/>
              </a:ext>
            </a:extLst>
          </p:cNvPr>
          <p:cNvSpPr>
            <a:spLocks noChangeArrowheads="1"/>
          </p:cNvSpPr>
          <p:nvPr/>
        </p:nvSpPr>
        <p:spPr bwMode="auto">
          <a:xfrm flipH="1">
            <a:off x="10468221" y="2260825"/>
            <a:ext cx="1172394" cy="3743522"/>
          </a:xfrm>
          <a:prstGeom prst="rect">
            <a:avLst/>
          </a:prstGeom>
          <a:solidFill>
            <a:schemeClr val="tx1">
              <a:lumMod val="65000"/>
              <a:lumOff val="35000"/>
            </a:schemeClr>
          </a:solidFill>
          <a:ln w="9525" algn="ctr">
            <a:solidFill>
              <a:schemeClr val="bg1">
                <a:lumMod val="50000"/>
              </a:schemeClr>
            </a:solidFill>
            <a:miter lim="800000"/>
          </a:ln>
        </p:spPr>
        <p:txBody>
          <a:bodyPr lIns="36000" rIns="36000" anchor="ctr"/>
          <a:lstStyle/>
          <a:p>
            <a:pPr algn="ctr">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系统</a:t>
            </a:r>
            <a:endParaRPr lang="en-US" altLang="zh-CN" sz="1400" dirty="0">
              <a:solidFill>
                <a:schemeClr val="bg1"/>
              </a:solidFill>
              <a:latin typeface="微软雅黑" panose="020B0503020204020204" pitchFamily="34" charset="-122"/>
              <a:ea typeface="微软雅黑" panose="020B0503020204020204" pitchFamily="34" charset="-122"/>
              <a:cs typeface="+mn-ea"/>
              <a:sym typeface="+mn-lt"/>
            </a:endParaRPr>
          </a:p>
          <a:p>
            <a:pPr algn="ctr">
              <a:spcBef>
                <a:spcPct val="20000"/>
              </a:spcBef>
            </a:pPr>
            <a:r>
              <a:rPr lang="zh-CN" altLang="en-US" sz="1400" dirty="0">
                <a:solidFill>
                  <a:schemeClr val="bg1"/>
                </a:solidFill>
                <a:latin typeface="微软雅黑" panose="020B0503020204020204" pitchFamily="34" charset="-122"/>
                <a:cs typeface="+mn-ea"/>
                <a:sym typeface="+mn-lt"/>
              </a:rPr>
              <a:t>改善</a:t>
            </a:r>
            <a:endParaRPr lang="ko-KR" altLang="en-US" sz="1400" dirty="0">
              <a:solidFill>
                <a:schemeClr val="bg1"/>
              </a:solidFill>
              <a:latin typeface="微软雅黑" panose="020B0503020204020204" pitchFamily="34" charset="-122"/>
              <a:cs typeface="+mn-ea"/>
              <a:sym typeface="+mn-lt"/>
            </a:endParaRPr>
          </a:p>
          <a:p>
            <a:pPr algn="ctr">
              <a:spcBef>
                <a:spcPct val="20000"/>
              </a:spcBef>
            </a:pPr>
            <a:endParaRPr lang="en-US" altLang="zh-CN"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Line 74">
            <a:extLst>
              <a:ext uri="{FF2B5EF4-FFF2-40B4-BE49-F238E27FC236}">
                <a16:creationId xmlns:a16="http://schemas.microsoft.com/office/drawing/2014/main" id="{35943D17-458D-764D-A13C-6C91F718D90E}"/>
              </a:ext>
            </a:extLst>
          </p:cNvPr>
          <p:cNvSpPr>
            <a:spLocks noChangeShapeType="1"/>
          </p:cNvSpPr>
          <p:nvPr/>
        </p:nvSpPr>
        <p:spPr bwMode="auto">
          <a:xfrm flipH="1" flipV="1">
            <a:off x="9671983" y="4133595"/>
            <a:ext cx="796241" cy="2019"/>
          </a:xfrm>
          <a:prstGeom prst="line">
            <a:avLst/>
          </a:prstGeom>
          <a:noFill/>
          <a:ln w="9525">
            <a:solidFill>
              <a:schemeClr val="tx1"/>
            </a:solidFill>
            <a:round/>
            <a:head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21" name="Rectangle 75">
            <a:extLst>
              <a:ext uri="{FF2B5EF4-FFF2-40B4-BE49-F238E27FC236}">
                <a16:creationId xmlns:a16="http://schemas.microsoft.com/office/drawing/2014/main" id="{72346E14-59AB-0941-AB8F-911C084BC2A6}"/>
              </a:ext>
            </a:extLst>
          </p:cNvPr>
          <p:cNvSpPr>
            <a:spLocks noChangeArrowheads="1"/>
          </p:cNvSpPr>
          <p:nvPr/>
        </p:nvSpPr>
        <p:spPr bwMode="auto">
          <a:xfrm flipH="1">
            <a:off x="8697146" y="3229500"/>
            <a:ext cx="974837" cy="1804156"/>
          </a:xfrm>
          <a:prstGeom prst="rect">
            <a:avLst/>
          </a:prstGeom>
          <a:solidFill>
            <a:schemeClr val="bg2">
              <a:lumMod val="50000"/>
              <a:alpha val="59000"/>
            </a:schemeClr>
          </a:solidFill>
          <a:ln w="9525" algn="ctr">
            <a:solidFill>
              <a:schemeClr val="bg1">
                <a:lumMod val="50000"/>
              </a:schemeClr>
            </a:solidFill>
            <a:miter lim="800000"/>
          </a:ln>
        </p:spPr>
        <p:txBody>
          <a:bodyPr wrap="square" lIns="0" tIns="0" rIns="0" bIns="0" anchor="ctr"/>
          <a:lstStyle/>
          <a:p>
            <a:pPr algn="ctr">
              <a:spcBef>
                <a:spcPct val="20000"/>
              </a:spcBef>
            </a:pPr>
            <a:r>
              <a:rPr lang="ko-KR" altLang="en-US" sz="1200" dirty="0">
                <a:solidFill>
                  <a:srgbClr val="333333"/>
                </a:solidFill>
                <a:latin typeface="微软雅黑" panose="020B0503020204020204" pitchFamily="34" charset="-122"/>
                <a:cs typeface="+mn-ea"/>
                <a:sym typeface="+mn-lt"/>
              </a:rPr>
              <a:t> </a:t>
            </a:r>
            <a:r>
              <a:rPr lang="zh-CN" altLang="en-US" sz="1200" dirty="0">
                <a:solidFill>
                  <a:srgbClr val="333333"/>
                </a:solidFill>
                <a:latin typeface="微软雅黑" panose="020B0503020204020204" pitchFamily="34" charset="-122"/>
                <a:ea typeface="微软雅黑" panose="020B0503020204020204" pitchFamily="34" charset="-122"/>
                <a:cs typeface="+mn-ea"/>
                <a:sym typeface="+mn-lt"/>
              </a:rPr>
              <a:t>系统</a:t>
            </a:r>
            <a:endParaRPr lang="en-US" altLang="zh-CN" sz="1200" dirty="0">
              <a:solidFill>
                <a:srgbClr val="333333"/>
              </a:solidFill>
              <a:latin typeface="微软雅黑" panose="020B0503020204020204" pitchFamily="34" charset="-122"/>
              <a:ea typeface="微软雅黑" panose="020B0503020204020204" pitchFamily="34" charset="-122"/>
              <a:cs typeface="+mn-ea"/>
              <a:sym typeface="+mn-lt"/>
            </a:endParaRPr>
          </a:p>
          <a:p>
            <a:pPr algn="ctr">
              <a:spcBef>
                <a:spcPct val="20000"/>
              </a:spcBef>
            </a:pPr>
            <a:r>
              <a:rPr lang="zh-CN" altLang="en-US" sz="1200" dirty="0">
                <a:solidFill>
                  <a:srgbClr val="333333"/>
                </a:solidFill>
                <a:latin typeface="微软雅黑" panose="020B0503020204020204" pitchFamily="34" charset="-122"/>
                <a:ea typeface="微软雅黑" panose="020B0503020204020204" pitchFamily="34" charset="-122"/>
                <a:cs typeface="+mn-ea"/>
                <a:sym typeface="+mn-lt"/>
              </a:rPr>
              <a:t>上线</a:t>
            </a:r>
            <a:endParaRPr lang="ko-KR" altLang="en-US" sz="1200" dirty="0">
              <a:solidFill>
                <a:srgbClr val="333333"/>
              </a:solidFill>
              <a:latin typeface="微软雅黑" panose="020B0503020204020204" pitchFamily="34" charset="-122"/>
              <a:cs typeface="+mn-ea"/>
              <a:sym typeface="+mn-lt"/>
            </a:endParaRPr>
          </a:p>
        </p:txBody>
      </p:sp>
      <p:sp>
        <p:nvSpPr>
          <p:cNvPr id="22" name="Rectangle 76">
            <a:extLst>
              <a:ext uri="{FF2B5EF4-FFF2-40B4-BE49-F238E27FC236}">
                <a16:creationId xmlns:a16="http://schemas.microsoft.com/office/drawing/2014/main" id="{550056FF-8D09-2E4A-B111-3C1DD3166961}"/>
              </a:ext>
            </a:extLst>
          </p:cNvPr>
          <p:cNvSpPr>
            <a:spLocks noChangeArrowheads="1"/>
          </p:cNvSpPr>
          <p:nvPr/>
        </p:nvSpPr>
        <p:spPr bwMode="auto">
          <a:xfrm flipH="1">
            <a:off x="7571621" y="3493869"/>
            <a:ext cx="623224" cy="1311746"/>
          </a:xfrm>
          <a:prstGeom prst="rect">
            <a:avLst/>
          </a:prstGeom>
          <a:solidFill>
            <a:schemeClr val="bg2">
              <a:lumMod val="75000"/>
              <a:alpha val="23000"/>
            </a:schemeClr>
          </a:solidFill>
          <a:ln w="9525" algn="ctr">
            <a:solidFill>
              <a:schemeClr val="bg1">
                <a:lumMod val="50000"/>
              </a:schemeClr>
            </a:solidFill>
            <a:miter lim="800000"/>
          </a:ln>
        </p:spPr>
        <p:txBody>
          <a:bodyPr wrap="square" lIns="0" tIns="0" rIns="0" bIns="0" anchor="ctr"/>
          <a:lstStyle/>
          <a:p>
            <a:pPr algn="ctr">
              <a:spcBef>
                <a:spcPct val="20000"/>
              </a:spcBef>
            </a:pPr>
            <a:r>
              <a:rPr lang="zh-CN" altLang="en-US" sz="1200" dirty="0">
                <a:solidFill>
                  <a:srgbClr val="333333"/>
                </a:solidFill>
                <a:latin typeface="微软雅黑" panose="020B0503020204020204" pitchFamily="34" charset="-122"/>
                <a:ea typeface="微软雅黑" panose="020B0503020204020204" pitchFamily="34" charset="-122"/>
                <a:cs typeface="+mn-ea"/>
                <a:sym typeface="+mn-lt"/>
              </a:rPr>
              <a:t>模块</a:t>
            </a:r>
            <a:endParaRPr lang="en-US" altLang="zh-CN" sz="1200" dirty="0">
              <a:solidFill>
                <a:srgbClr val="333333"/>
              </a:solidFill>
              <a:latin typeface="微软雅黑" panose="020B0503020204020204" pitchFamily="34" charset="-122"/>
              <a:ea typeface="微软雅黑" panose="020B0503020204020204" pitchFamily="34" charset="-122"/>
              <a:cs typeface="+mn-ea"/>
              <a:sym typeface="+mn-lt"/>
            </a:endParaRPr>
          </a:p>
          <a:p>
            <a:pPr algn="ctr">
              <a:spcBef>
                <a:spcPct val="20000"/>
              </a:spcBef>
            </a:pPr>
            <a:r>
              <a:rPr lang="zh-CN" altLang="en-US" sz="1200" dirty="0">
                <a:solidFill>
                  <a:srgbClr val="333333"/>
                </a:solidFill>
                <a:latin typeface="微软雅黑" panose="020B0503020204020204" pitchFamily="34" charset="-122"/>
                <a:ea typeface="微软雅黑" panose="020B0503020204020204" pitchFamily="34" charset="-122"/>
                <a:cs typeface="+mn-ea"/>
                <a:sym typeface="+mn-lt"/>
              </a:rPr>
              <a:t>开发</a:t>
            </a:r>
            <a:endParaRPr lang="ko-KR" altLang="en-US" sz="1200" dirty="0">
              <a:solidFill>
                <a:srgbClr val="333333"/>
              </a:solidFill>
              <a:latin typeface="微软雅黑" panose="020B0503020204020204" pitchFamily="34" charset="-122"/>
              <a:cs typeface="+mn-ea"/>
              <a:sym typeface="+mn-lt"/>
            </a:endParaRPr>
          </a:p>
          <a:p>
            <a:pPr algn="ctr">
              <a:spcBef>
                <a:spcPct val="20000"/>
              </a:spcBef>
            </a:pPr>
            <a:r>
              <a:rPr lang="en-US" altLang="ko-KR" sz="1200" dirty="0">
                <a:solidFill>
                  <a:srgbClr val="333333"/>
                </a:solidFill>
                <a:latin typeface="微软雅黑" panose="020B0503020204020204" pitchFamily="34" charset="-122"/>
                <a:ea typeface="微软雅黑" panose="020B0503020204020204" pitchFamily="34" charset="-122"/>
                <a:cs typeface="+mn-ea"/>
                <a:sym typeface="+mn-lt"/>
              </a:rPr>
              <a:t>/</a:t>
            </a:r>
            <a:r>
              <a:rPr lang="zh-CN" altLang="en-US" sz="1200" dirty="0">
                <a:solidFill>
                  <a:srgbClr val="333333"/>
                </a:solidFill>
                <a:latin typeface="微软雅黑" panose="020B0503020204020204" pitchFamily="34" charset="-122"/>
                <a:ea typeface="微软雅黑" panose="020B0503020204020204" pitchFamily="34" charset="-122"/>
                <a:cs typeface="+mn-ea"/>
                <a:sym typeface="+mn-lt"/>
              </a:rPr>
              <a:t>测试</a:t>
            </a:r>
            <a:endParaRPr lang="ko-KR" altLang="en-US" sz="1200" dirty="0">
              <a:solidFill>
                <a:srgbClr val="333333"/>
              </a:solidFill>
              <a:latin typeface="微软雅黑" panose="020B0503020204020204" pitchFamily="34" charset="-122"/>
              <a:cs typeface="+mn-ea"/>
              <a:sym typeface="+mn-lt"/>
            </a:endParaRPr>
          </a:p>
        </p:txBody>
      </p:sp>
      <p:sp>
        <p:nvSpPr>
          <p:cNvPr id="23" name="Line 79">
            <a:extLst>
              <a:ext uri="{FF2B5EF4-FFF2-40B4-BE49-F238E27FC236}">
                <a16:creationId xmlns:a16="http://schemas.microsoft.com/office/drawing/2014/main" id="{C00E6AD2-CEAA-2145-8CCD-5E1656845C99}"/>
              </a:ext>
            </a:extLst>
          </p:cNvPr>
          <p:cNvSpPr>
            <a:spLocks noChangeShapeType="1"/>
          </p:cNvSpPr>
          <p:nvPr/>
        </p:nvSpPr>
        <p:spPr bwMode="auto">
          <a:xfrm flipH="1" flipV="1">
            <a:off x="8194845" y="4133595"/>
            <a:ext cx="498580" cy="2019"/>
          </a:xfrm>
          <a:prstGeom prst="line">
            <a:avLst/>
          </a:prstGeom>
          <a:noFill/>
          <a:ln w="9525">
            <a:solidFill>
              <a:schemeClr val="tx1"/>
            </a:solidFill>
            <a:round/>
            <a:head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24" name="Rectangle 80">
            <a:extLst>
              <a:ext uri="{FF2B5EF4-FFF2-40B4-BE49-F238E27FC236}">
                <a16:creationId xmlns:a16="http://schemas.microsoft.com/office/drawing/2014/main" id="{09A32623-CC25-AE4F-9045-2FBC1A6539B1}"/>
              </a:ext>
            </a:extLst>
          </p:cNvPr>
          <p:cNvSpPr>
            <a:spLocks noChangeArrowheads="1"/>
          </p:cNvSpPr>
          <p:nvPr/>
        </p:nvSpPr>
        <p:spPr bwMode="auto">
          <a:xfrm flipH="1">
            <a:off x="6267498" y="3647242"/>
            <a:ext cx="623225" cy="988854"/>
          </a:xfrm>
          <a:prstGeom prst="rect">
            <a:avLst/>
          </a:prstGeom>
          <a:solidFill>
            <a:schemeClr val="accent1">
              <a:lumMod val="20000"/>
              <a:lumOff val="80000"/>
              <a:alpha val="9000"/>
            </a:schemeClr>
          </a:solidFill>
          <a:ln w="9525" algn="ctr">
            <a:solidFill>
              <a:schemeClr val="bg1">
                <a:lumMod val="50000"/>
              </a:schemeClr>
            </a:solidFill>
            <a:miter lim="800000"/>
          </a:ln>
        </p:spPr>
        <p:txBody>
          <a:bodyPr wrap="square" lIns="0" tIns="0" rIns="0" bIns="0" anchor="ctr"/>
          <a:lstStyle/>
          <a:p>
            <a:pPr algn="ctr">
              <a:spcBef>
                <a:spcPct val="20000"/>
              </a:spcBef>
            </a:pPr>
            <a:r>
              <a:rPr lang="zh-CN" altLang="en-US" sz="1100" dirty="0">
                <a:solidFill>
                  <a:srgbClr val="333333"/>
                </a:solidFill>
                <a:latin typeface="微软雅黑" panose="020B0503020204020204" pitchFamily="34" charset="-122"/>
                <a:ea typeface="微软雅黑" panose="020B0503020204020204" pitchFamily="34" charset="-122"/>
                <a:cs typeface="+mn-ea"/>
                <a:sym typeface="+mn-lt"/>
              </a:rPr>
              <a:t>详细</a:t>
            </a:r>
            <a:br>
              <a:rPr lang="en-US" altLang="zh-CN" sz="1100" dirty="0">
                <a:solidFill>
                  <a:srgbClr val="333333"/>
                </a:solidFill>
                <a:latin typeface="微软雅黑" panose="020B0503020204020204" pitchFamily="34" charset="-122"/>
                <a:ea typeface="微软雅黑" panose="020B0503020204020204" pitchFamily="34" charset="-122"/>
                <a:cs typeface="+mn-ea"/>
                <a:sym typeface="+mn-lt"/>
              </a:rPr>
            </a:br>
            <a:r>
              <a:rPr lang="zh-CN" altLang="en-US" sz="1100" dirty="0">
                <a:solidFill>
                  <a:srgbClr val="333333"/>
                </a:solidFill>
                <a:latin typeface="微软雅黑" panose="020B0503020204020204" pitchFamily="34" charset="-122"/>
                <a:ea typeface="微软雅黑" panose="020B0503020204020204" pitchFamily="34" charset="-122"/>
                <a:cs typeface="+mn-ea"/>
                <a:sym typeface="+mn-lt"/>
              </a:rPr>
              <a:t>设计</a:t>
            </a:r>
            <a:endParaRPr lang="ko-KR" altLang="en-US" sz="1100" dirty="0">
              <a:solidFill>
                <a:srgbClr val="333333"/>
              </a:solidFill>
              <a:latin typeface="微软雅黑" panose="020B0503020204020204" pitchFamily="34" charset="-122"/>
              <a:cs typeface="+mn-ea"/>
              <a:sym typeface="+mn-lt"/>
            </a:endParaRPr>
          </a:p>
        </p:txBody>
      </p:sp>
      <p:sp>
        <p:nvSpPr>
          <p:cNvPr id="25" name="Line 81">
            <a:extLst>
              <a:ext uri="{FF2B5EF4-FFF2-40B4-BE49-F238E27FC236}">
                <a16:creationId xmlns:a16="http://schemas.microsoft.com/office/drawing/2014/main" id="{A0743953-B76C-514C-BBFB-1E669869767E}"/>
              </a:ext>
            </a:extLst>
          </p:cNvPr>
          <p:cNvSpPr>
            <a:spLocks noChangeShapeType="1"/>
          </p:cNvSpPr>
          <p:nvPr/>
        </p:nvSpPr>
        <p:spPr bwMode="auto">
          <a:xfrm flipH="1" flipV="1">
            <a:off x="6911187" y="4133595"/>
            <a:ext cx="647411" cy="2019"/>
          </a:xfrm>
          <a:prstGeom prst="line">
            <a:avLst/>
          </a:prstGeom>
          <a:noFill/>
          <a:ln w="9525">
            <a:solidFill>
              <a:schemeClr val="tx1"/>
            </a:solidFill>
            <a:round/>
            <a:head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26" name="Rectangle 82">
            <a:extLst>
              <a:ext uri="{FF2B5EF4-FFF2-40B4-BE49-F238E27FC236}">
                <a16:creationId xmlns:a16="http://schemas.microsoft.com/office/drawing/2014/main" id="{29C4475B-47C9-8E48-A0B0-21D5358AAE7F}"/>
              </a:ext>
            </a:extLst>
          </p:cNvPr>
          <p:cNvSpPr>
            <a:spLocks noChangeArrowheads="1"/>
          </p:cNvSpPr>
          <p:nvPr/>
        </p:nvSpPr>
        <p:spPr bwMode="auto">
          <a:xfrm flipH="1">
            <a:off x="8336932" y="1830564"/>
            <a:ext cx="1676699" cy="674842"/>
          </a:xfrm>
          <a:prstGeom prst="rect">
            <a:avLst/>
          </a:prstGeom>
          <a:noFill/>
          <a:ln w="9525" algn="ctr">
            <a:noFill/>
            <a:miter lim="800000"/>
          </a:ln>
        </p:spPr>
        <p:txBody>
          <a:bodyPr wrap="square">
            <a:spAutoFit/>
          </a:bodyPr>
          <a:lstStyle/>
          <a:p>
            <a:pPr algn="ctr">
              <a:lnSpc>
                <a:spcPct val="110000"/>
              </a:lnSpc>
              <a:spcBef>
                <a:spcPct val="15000"/>
              </a:spcBef>
              <a:buClr>
                <a:schemeClr val="accent1"/>
              </a:buClr>
              <a:buFont typeface="Wingdings" panose="05000000000000000000" pitchFamily="2" charset="2"/>
              <a:buNone/>
            </a:pPr>
            <a:r>
              <a:rPr kumimoji="0" lang="zh-CN" altLang="en-US" sz="1300" b="0" dirty="0">
                <a:latin typeface="微软雅黑" panose="020B0503020204020204" pitchFamily="34" charset="-122"/>
                <a:ea typeface="微软雅黑" panose="020B0503020204020204" pitchFamily="34" charset="-122"/>
                <a:cs typeface="+mn-ea"/>
                <a:sym typeface="+mn-lt"/>
              </a:rPr>
              <a:t>系统上线及稳定化</a:t>
            </a:r>
            <a:endParaRPr kumimoji="0" lang="ko-KR" altLang="en-US" sz="1300" b="0" dirty="0">
              <a:latin typeface="微软雅黑" panose="020B0503020204020204" pitchFamily="34" charset="-122"/>
              <a:cs typeface="+mn-ea"/>
              <a:sym typeface="+mn-lt"/>
            </a:endParaRPr>
          </a:p>
        </p:txBody>
      </p:sp>
      <p:sp>
        <p:nvSpPr>
          <p:cNvPr id="27" name="Line 84">
            <a:extLst>
              <a:ext uri="{FF2B5EF4-FFF2-40B4-BE49-F238E27FC236}">
                <a16:creationId xmlns:a16="http://schemas.microsoft.com/office/drawing/2014/main" id="{434CB842-E2B7-B646-981B-BCC6D372385F}"/>
              </a:ext>
            </a:extLst>
          </p:cNvPr>
          <p:cNvSpPr>
            <a:spLocks noChangeShapeType="1"/>
          </p:cNvSpPr>
          <p:nvPr/>
        </p:nvSpPr>
        <p:spPr bwMode="auto">
          <a:xfrm flipH="1">
            <a:off x="9175902" y="2583798"/>
            <a:ext cx="0" cy="647800"/>
          </a:xfrm>
          <a:prstGeom prst="line">
            <a:avLst/>
          </a:prstGeom>
          <a:noFill/>
          <a:ln w="9525">
            <a:solidFill>
              <a:schemeClr val="accent1">
                <a:lumMod val="75000"/>
              </a:schemeClr>
            </a:solidFill>
            <a:round/>
            <a:headEnd type="oval"/>
            <a:tail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28" name="Freeform 88">
            <a:extLst>
              <a:ext uri="{FF2B5EF4-FFF2-40B4-BE49-F238E27FC236}">
                <a16:creationId xmlns:a16="http://schemas.microsoft.com/office/drawing/2014/main" id="{ABC66E91-DAA1-244B-9763-3B62F4D04393}"/>
              </a:ext>
            </a:extLst>
          </p:cNvPr>
          <p:cNvSpPr/>
          <p:nvPr/>
        </p:nvSpPr>
        <p:spPr bwMode="auto">
          <a:xfrm flipH="1">
            <a:off x="6260056" y="4619952"/>
            <a:ext cx="4226771" cy="1384397"/>
          </a:xfrm>
          <a:custGeom>
            <a:avLst/>
            <a:gdLst>
              <a:gd name="T0" fmla="*/ 0 w 2272"/>
              <a:gd name="T1" fmla="*/ 2147483647 h 686"/>
              <a:gd name="T2" fmla="*/ 2147483647 w 2272"/>
              <a:gd name="T3" fmla="*/ 2147483647 h 686"/>
              <a:gd name="T4" fmla="*/ 2147483647 w 2272"/>
              <a:gd name="T5" fmla="*/ 2147483647 h 686"/>
              <a:gd name="T6" fmla="*/ 2147483647 w 2272"/>
              <a:gd name="T7" fmla="*/ 2147483647 h 686"/>
              <a:gd name="T8" fmla="*/ 2147483647 w 2272"/>
              <a:gd name="T9" fmla="*/ 2147483647 h 686"/>
              <a:gd name="T10" fmla="*/ 2147483647 w 2272"/>
              <a:gd name="T11" fmla="*/ 2147483647 h 686"/>
              <a:gd name="T12" fmla="*/ 2147483647 w 2272"/>
              <a:gd name="T13" fmla="*/ 2147483647 h 686"/>
              <a:gd name="T14" fmla="*/ 2147483647 w 2272"/>
              <a:gd name="T15" fmla="*/ 0 h 686"/>
              <a:gd name="T16" fmla="*/ 0 60000 65536"/>
              <a:gd name="T17" fmla="*/ 0 60000 65536"/>
              <a:gd name="T18" fmla="*/ 0 60000 65536"/>
              <a:gd name="T19" fmla="*/ 0 60000 65536"/>
              <a:gd name="T20" fmla="*/ 0 60000 65536"/>
              <a:gd name="T21" fmla="*/ 0 60000 65536"/>
              <a:gd name="T22" fmla="*/ 0 60000 65536"/>
              <a:gd name="T23" fmla="*/ 0 60000 65536"/>
              <a:gd name="T24" fmla="*/ 0 w 2272"/>
              <a:gd name="T25" fmla="*/ 0 h 686"/>
              <a:gd name="T26" fmla="*/ 2272 w 2272"/>
              <a:gd name="T27" fmla="*/ 686 h 6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72" h="686">
                <a:moveTo>
                  <a:pt x="0" y="686"/>
                </a:moveTo>
                <a:cubicBezTo>
                  <a:pt x="117" y="615"/>
                  <a:pt x="226" y="552"/>
                  <a:pt x="327" y="498"/>
                </a:cubicBezTo>
                <a:cubicBezTo>
                  <a:pt x="428" y="444"/>
                  <a:pt x="514" y="405"/>
                  <a:pt x="609" y="362"/>
                </a:cubicBezTo>
                <a:cubicBezTo>
                  <a:pt x="704" y="319"/>
                  <a:pt x="792" y="275"/>
                  <a:pt x="898" y="240"/>
                </a:cubicBezTo>
                <a:cubicBezTo>
                  <a:pt x="1004" y="205"/>
                  <a:pt x="1132" y="177"/>
                  <a:pt x="1246" y="154"/>
                </a:cubicBezTo>
                <a:cubicBezTo>
                  <a:pt x="1360" y="131"/>
                  <a:pt x="1467" y="120"/>
                  <a:pt x="1582" y="103"/>
                </a:cubicBezTo>
                <a:cubicBezTo>
                  <a:pt x="1697" y="86"/>
                  <a:pt x="1821" y="69"/>
                  <a:pt x="1936" y="52"/>
                </a:cubicBezTo>
                <a:cubicBezTo>
                  <a:pt x="2051" y="35"/>
                  <a:pt x="2202" y="11"/>
                  <a:pt x="2272" y="0"/>
                </a:cubicBezTo>
              </a:path>
            </a:pathLst>
          </a:custGeom>
          <a:noFill/>
          <a:ln w="9525" cap="flat" cmpd="sng">
            <a:solidFill>
              <a:schemeClr val="tx1"/>
            </a:solidFill>
            <a:prstDash val="dash"/>
            <a:round/>
            <a:headEnd type="none" w="med" len="med"/>
            <a:tailEnd type="non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29" name="Freeform 89">
            <a:extLst>
              <a:ext uri="{FF2B5EF4-FFF2-40B4-BE49-F238E27FC236}">
                <a16:creationId xmlns:a16="http://schemas.microsoft.com/office/drawing/2014/main" id="{F5A6DDDC-DA26-E046-9381-9967F3D72D1E}"/>
              </a:ext>
            </a:extLst>
          </p:cNvPr>
          <p:cNvSpPr/>
          <p:nvPr/>
        </p:nvSpPr>
        <p:spPr bwMode="auto">
          <a:xfrm>
            <a:off x="6261917" y="2297151"/>
            <a:ext cx="4224910" cy="1346054"/>
          </a:xfrm>
          <a:custGeom>
            <a:avLst/>
            <a:gdLst>
              <a:gd name="T0" fmla="*/ 2147483647 w 2271"/>
              <a:gd name="T1" fmla="*/ 0 h 667"/>
              <a:gd name="T2" fmla="*/ 2147483647 w 2271"/>
              <a:gd name="T3" fmla="*/ 2147483647 h 667"/>
              <a:gd name="T4" fmla="*/ 2147483647 w 2271"/>
              <a:gd name="T5" fmla="*/ 2147483647 h 667"/>
              <a:gd name="T6" fmla="*/ 2147483647 w 2271"/>
              <a:gd name="T7" fmla="*/ 2147483647 h 667"/>
              <a:gd name="T8" fmla="*/ 2147483647 w 2271"/>
              <a:gd name="T9" fmla="*/ 2147483647 h 667"/>
              <a:gd name="T10" fmla="*/ 2147483647 w 2271"/>
              <a:gd name="T11" fmla="*/ 2147483647 h 667"/>
              <a:gd name="T12" fmla="*/ 2147483647 w 2271"/>
              <a:gd name="T13" fmla="*/ 2147483647 h 667"/>
              <a:gd name="T14" fmla="*/ 0 w 2271"/>
              <a:gd name="T15" fmla="*/ 2147483647 h 667"/>
              <a:gd name="T16" fmla="*/ 0 60000 65536"/>
              <a:gd name="T17" fmla="*/ 0 60000 65536"/>
              <a:gd name="T18" fmla="*/ 0 60000 65536"/>
              <a:gd name="T19" fmla="*/ 0 60000 65536"/>
              <a:gd name="T20" fmla="*/ 0 60000 65536"/>
              <a:gd name="T21" fmla="*/ 0 60000 65536"/>
              <a:gd name="T22" fmla="*/ 0 60000 65536"/>
              <a:gd name="T23" fmla="*/ 0 60000 65536"/>
              <a:gd name="T24" fmla="*/ 0 w 2271"/>
              <a:gd name="T25" fmla="*/ 0 h 667"/>
              <a:gd name="T26" fmla="*/ 2271 w 2271"/>
              <a:gd name="T27" fmla="*/ 667 h 6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71" h="667">
                <a:moveTo>
                  <a:pt x="2271" y="0"/>
                </a:moveTo>
                <a:cubicBezTo>
                  <a:pt x="2154" y="71"/>
                  <a:pt x="2045" y="134"/>
                  <a:pt x="1944" y="188"/>
                </a:cubicBezTo>
                <a:cubicBezTo>
                  <a:pt x="1843" y="242"/>
                  <a:pt x="1757" y="281"/>
                  <a:pt x="1662" y="324"/>
                </a:cubicBezTo>
                <a:cubicBezTo>
                  <a:pt x="1567" y="367"/>
                  <a:pt x="1479" y="411"/>
                  <a:pt x="1373" y="446"/>
                </a:cubicBezTo>
                <a:cubicBezTo>
                  <a:pt x="1267" y="481"/>
                  <a:pt x="1139" y="509"/>
                  <a:pt x="1025" y="532"/>
                </a:cubicBezTo>
                <a:cubicBezTo>
                  <a:pt x="911" y="555"/>
                  <a:pt x="804" y="566"/>
                  <a:pt x="689" y="583"/>
                </a:cubicBezTo>
                <a:cubicBezTo>
                  <a:pt x="574" y="600"/>
                  <a:pt x="450" y="620"/>
                  <a:pt x="335" y="634"/>
                </a:cubicBezTo>
                <a:cubicBezTo>
                  <a:pt x="220" y="648"/>
                  <a:pt x="70" y="660"/>
                  <a:pt x="0" y="667"/>
                </a:cubicBezTo>
              </a:path>
            </a:pathLst>
          </a:custGeom>
          <a:noFill/>
          <a:ln w="9525" cap="flat" cmpd="sng">
            <a:solidFill>
              <a:schemeClr val="tx1"/>
            </a:solidFill>
            <a:prstDash val="dash"/>
            <a:round/>
            <a:headEnd type="none" w="med" len="med"/>
            <a:tailEnd type="non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30" name="Rectangle 54">
            <a:extLst>
              <a:ext uri="{FF2B5EF4-FFF2-40B4-BE49-F238E27FC236}">
                <a16:creationId xmlns:a16="http://schemas.microsoft.com/office/drawing/2014/main" id="{AFE5E948-2385-1D48-B89A-C7B8F0205ED8}"/>
              </a:ext>
            </a:extLst>
          </p:cNvPr>
          <p:cNvSpPr>
            <a:spLocks noChangeArrowheads="1"/>
          </p:cNvSpPr>
          <p:nvPr/>
        </p:nvSpPr>
        <p:spPr bwMode="auto">
          <a:xfrm>
            <a:off x="669632" y="4151759"/>
            <a:ext cx="1079017" cy="1872770"/>
          </a:xfrm>
          <a:prstGeom prst="rect">
            <a:avLst/>
          </a:prstGeom>
          <a:solidFill>
            <a:schemeClr val="tx1">
              <a:lumMod val="65000"/>
              <a:lumOff val="35000"/>
            </a:schemeClr>
          </a:solidFill>
          <a:ln w="9525" algn="ctr">
            <a:solidFill>
              <a:schemeClr val="bg1">
                <a:lumMod val="50000"/>
              </a:schemeClr>
            </a:solidFill>
            <a:miter lim="800000"/>
          </a:ln>
        </p:spPr>
        <p:txBody>
          <a:bodyPr lIns="36000" rIns="36000" anchor="ctr"/>
          <a:lstStyle/>
          <a:p>
            <a:pPr algn="ctr">
              <a:spcBef>
                <a:spcPct val="20000"/>
              </a:spcBef>
            </a:pPr>
            <a:r>
              <a:rPr lang="zh-CN" altLang="en-US" sz="1400" b="0">
                <a:solidFill>
                  <a:schemeClr val="bg1"/>
                </a:solidFill>
                <a:latin typeface="微软雅黑" panose="020B0503020204020204" pitchFamily="34" charset="-122"/>
                <a:ea typeface="微软雅黑" panose="020B0503020204020204" pitchFamily="34" charset="-122"/>
                <a:cs typeface="+mn-ea"/>
                <a:sym typeface="+mn-lt"/>
              </a:rPr>
              <a:t>系统</a:t>
            </a:r>
            <a:endParaRPr lang="en-US" altLang="zh-CN" sz="1400" b="0">
              <a:solidFill>
                <a:schemeClr val="bg1"/>
              </a:solidFill>
              <a:latin typeface="微软雅黑" panose="020B0503020204020204" pitchFamily="34" charset="-122"/>
              <a:ea typeface="微软雅黑" panose="020B0503020204020204" pitchFamily="34" charset="-122"/>
              <a:cs typeface="+mn-ea"/>
              <a:sym typeface="+mn-lt"/>
            </a:endParaRPr>
          </a:p>
          <a:p>
            <a:pPr algn="ctr">
              <a:spcBef>
                <a:spcPct val="20000"/>
              </a:spcBef>
            </a:pPr>
            <a:r>
              <a:rPr lang="zh-CN" altLang="en-US" sz="1400" b="0">
                <a:solidFill>
                  <a:schemeClr val="bg1"/>
                </a:solidFill>
                <a:latin typeface="微软雅黑" panose="020B0503020204020204" pitchFamily="34" charset="-122"/>
                <a:ea typeface="微软雅黑" panose="020B0503020204020204" pitchFamily="34" charset="-122"/>
                <a:cs typeface="+mn-ea"/>
                <a:sym typeface="+mn-lt"/>
              </a:rPr>
              <a:t>分析</a:t>
            </a:r>
            <a:endParaRPr lang="ko-KR" altLang="en-US" sz="1400" b="0" dirty="0">
              <a:solidFill>
                <a:schemeClr val="bg1"/>
              </a:solidFill>
              <a:latin typeface="微软雅黑" panose="020B0503020204020204" pitchFamily="34" charset="-122"/>
              <a:cs typeface="+mn-ea"/>
              <a:sym typeface="+mn-lt"/>
            </a:endParaRPr>
          </a:p>
        </p:txBody>
      </p:sp>
      <p:sp>
        <p:nvSpPr>
          <p:cNvPr id="31" name="Rectangle 58">
            <a:extLst>
              <a:ext uri="{FF2B5EF4-FFF2-40B4-BE49-F238E27FC236}">
                <a16:creationId xmlns:a16="http://schemas.microsoft.com/office/drawing/2014/main" id="{9E56A7F9-5A17-B54B-BAB4-8694FDB2C0A1}"/>
              </a:ext>
            </a:extLst>
          </p:cNvPr>
          <p:cNvSpPr>
            <a:spLocks noChangeArrowheads="1"/>
          </p:cNvSpPr>
          <p:nvPr/>
        </p:nvSpPr>
        <p:spPr bwMode="auto">
          <a:xfrm>
            <a:off x="1645943" y="4203339"/>
            <a:ext cx="1019742" cy="546115"/>
          </a:xfrm>
          <a:prstGeom prst="rect">
            <a:avLst/>
          </a:prstGeom>
          <a:noFill/>
          <a:ln w="9525" algn="ctr">
            <a:noFill/>
            <a:miter lim="800000"/>
          </a:ln>
        </p:spPr>
        <p:txBody>
          <a:bodyPr wrap="none">
            <a:spAutoFit/>
          </a:bodyPr>
          <a:lstStyle/>
          <a:p>
            <a:pPr algn="ctr">
              <a:spcBef>
                <a:spcPct val="0"/>
              </a:spcBef>
            </a:pPr>
            <a:r>
              <a:rPr lang="en-US" altLang="ko-KR" sz="1100" b="0">
                <a:solidFill>
                  <a:srgbClr val="333333"/>
                </a:solidFill>
                <a:latin typeface="微软雅黑" panose="020B0503020204020204" pitchFamily="34" charset="-122"/>
                <a:ea typeface="微软雅黑" panose="020B0503020204020204" pitchFamily="34" charset="-122"/>
                <a:cs typeface="+mn-ea"/>
                <a:sym typeface="+mn-lt"/>
              </a:rPr>
              <a:t>ERP</a:t>
            </a:r>
            <a:r>
              <a:rPr lang="ko-KR" altLang="en-US" sz="1100" b="0">
                <a:solidFill>
                  <a:srgbClr val="333333"/>
                </a:solidFill>
                <a:latin typeface="微软雅黑" panose="020B0503020204020204" pitchFamily="34" charset="-122"/>
                <a:cs typeface="+mn-ea"/>
                <a:sym typeface="+mn-lt"/>
              </a:rPr>
              <a:t>，</a:t>
            </a:r>
            <a:r>
              <a:rPr lang="en-US" altLang="ko-KR" sz="1100" b="0">
                <a:solidFill>
                  <a:srgbClr val="333333"/>
                </a:solidFill>
                <a:latin typeface="微软雅黑" panose="020B0503020204020204" pitchFamily="34" charset="-122"/>
                <a:ea typeface="微软雅黑" panose="020B0503020204020204" pitchFamily="34" charset="-122"/>
                <a:cs typeface="+mn-ea"/>
                <a:sym typeface="+mn-lt"/>
              </a:rPr>
              <a:t> </a:t>
            </a:r>
            <a:endParaRPr lang="en-US" altLang="ko-KR" sz="1100" b="0" dirty="0">
              <a:solidFill>
                <a:srgbClr val="333333"/>
              </a:solidFill>
              <a:latin typeface="微软雅黑" panose="020B0503020204020204" pitchFamily="34" charset="-122"/>
              <a:ea typeface="微软雅黑" panose="020B0503020204020204" pitchFamily="34" charset="-122"/>
              <a:cs typeface="+mn-ea"/>
              <a:sym typeface="+mn-lt"/>
            </a:endParaRPr>
          </a:p>
          <a:p>
            <a:pPr algn="ctr">
              <a:spcBef>
                <a:spcPct val="0"/>
              </a:spcBef>
            </a:pPr>
            <a:r>
              <a:rPr lang="en-US" altLang="ko-KR" sz="1100" b="0">
                <a:solidFill>
                  <a:srgbClr val="333333"/>
                </a:solidFill>
                <a:latin typeface="微软雅黑" panose="020B0503020204020204" pitchFamily="34" charset="-122"/>
                <a:ea typeface="微软雅黑" panose="020B0503020204020204" pitchFamily="34" charset="-122"/>
                <a:cs typeface="+mn-ea"/>
                <a:sym typeface="+mn-lt"/>
              </a:rPr>
              <a:t>PLM</a:t>
            </a:r>
            <a:r>
              <a:rPr lang="ko-KR" altLang="en-US" sz="1100" b="0">
                <a:solidFill>
                  <a:srgbClr val="333333"/>
                </a:solidFill>
                <a:latin typeface="微软雅黑" panose="020B0503020204020204" pitchFamily="34" charset="-122"/>
                <a:cs typeface="+mn-ea"/>
                <a:sym typeface="+mn-lt"/>
              </a:rPr>
              <a:t>，</a:t>
            </a:r>
            <a:r>
              <a:rPr lang="en-US" altLang="ko-KR" sz="1100" b="0">
                <a:solidFill>
                  <a:srgbClr val="333333"/>
                </a:solidFill>
                <a:latin typeface="微软雅黑" panose="020B0503020204020204" pitchFamily="34" charset="-122"/>
                <a:ea typeface="微软雅黑" panose="020B0503020204020204" pitchFamily="34" charset="-122"/>
                <a:cs typeface="+mn-ea"/>
                <a:sym typeface="+mn-lt"/>
              </a:rPr>
              <a:t> </a:t>
            </a:r>
            <a:r>
              <a:rPr lang="en-US" altLang="ko-KR" sz="1100" dirty="0">
                <a:solidFill>
                  <a:srgbClr val="333333"/>
                </a:solidFill>
                <a:latin typeface="微软雅黑" panose="020B0503020204020204" pitchFamily="34" charset="-122"/>
                <a:ea typeface="微软雅黑" panose="020B0503020204020204" pitchFamily="34" charset="-122"/>
                <a:cs typeface="+mn-ea"/>
                <a:sym typeface="+mn-lt"/>
              </a:rPr>
              <a:t>…</a:t>
            </a:r>
            <a:endParaRPr lang="en-US" altLang="ko-KR" sz="1100" b="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2" name="Rectangle 60">
            <a:extLst>
              <a:ext uri="{FF2B5EF4-FFF2-40B4-BE49-F238E27FC236}">
                <a16:creationId xmlns:a16="http://schemas.microsoft.com/office/drawing/2014/main" id="{54A3A521-E417-CF44-8970-3B33EDEEE889}"/>
              </a:ext>
            </a:extLst>
          </p:cNvPr>
          <p:cNvSpPr>
            <a:spLocks noChangeArrowheads="1"/>
          </p:cNvSpPr>
          <p:nvPr/>
        </p:nvSpPr>
        <p:spPr bwMode="auto">
          <a:xfrm>
            <a:off x="670301" y="836712"/>
            <a:ext cx="5409374" cy="472228"/>
          </a:xfrm>
          <a:prstGeom prst="homePlate">
            <a:avLst>
              <a:gd name="adj" fmla="val 36872"/>
            </a:avLst>
          </a:prstGeom>
          <a:solidFill>
            <a:schemeClr val="tx1">
              <a:lumMod val="65000"/>
              <a:lumOff val="35000"/>
            </a:schemeClr>
          </a:solidFill>
          <a:ln w="9525">
            <a:solidFill>
              <a:schemeClr val="bg1">
                <a:lumMod val="50000"/>
              </a:schemeClr>
            </a:solidFill>
            <a:miter lim="800000"/>
          </a:ln>
        </p:spPr>
        <p:txBody>
          <a:bodyPr lIns="36000" tIns="0" rIns="36000" bIns="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200" kern="0" dirty="0">
                <a:solidFill>
                  <a:srgbClr val="FFFFFF"/>
                </a:solidFill>
                <a:latin typeface="微软雅黑" panose="020B0503020204020204" pitchFamily="34" charset="-122"/>
                <a:ea typeface="微软雅黑" panose="020B0503020204020204" pitchFamily="34" charset="-122"/>
                <a:cs typeface="+mn-ea"/>
                <a:sym typeface="+mn-lt"/>
              </a:rPr>
              <a:t>现状</a:t>
            </a:r>
            <a:r>
              <a:rPr kumimoji="0" lang="zh-CN" altLang="en-US" sz="120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分析及设计阶段</a:t>
            </a:r>
            <a:endParaRPr kumimoji="0" lang="ko-KR" altLang="en-US" sz="1200" u="none" strike="noStrike" kern="0" cap="none" spc="0" normalizeH="0" baseline="0" noProof="0" dirty="0">
              <a:ln>
                <a:noFill/>
              </a:ln>
              <a:solidFill>
                <a:srgbClr val="FFFFFF"/>
              </a:solidFill>
              <a:effectLst/>
              <a:uLnTx/>
              <a:uFillTx/>
              <a:latin typeface="微软雅黑" panose="020B0503020204020204" pitchFamily="34" charset="-122"/>
              <a:cs typeface="+mn-ea"/>
              <a:sym typeface="+mn-lt"/>
            </a:endParaRPr>
          </a:p>
        </p:txBody>
      </p:sp>
      <p:sp>
        <p:nvSpPr>
          <p:cNvPr id="33" name="Rectangle 60">
            <a:extLst>
              <a:ext uri="{FF2B5EF4-FFF2-40B4-BE49-F238E27FC236}">
                <a16:creationId xmlns:a16="http://schemas.microsoft.com/office/drawing/2014/main" id="{90CB6D4E-95D4-F249-9C53-B6ADF3DFD3B9}"/>
              </a:ext>
            </a:extLst>
          </p:cNvPr>
          <p:cNvSpPr>
            <a:spLocks noChangeArrowheads="1"/>
          </p:cNvSpPr>
          <p:nvPr/>
        </p:nvSpPr>
        <p:spPr bwMode="auto">
          <a:xfrm>
            <a:off x="6281848" y="836712"/>
            <a:ext cx="5358768" cy="472228"/>
          </a:xfrm>
          <a:prstGeom prst="rect">
            <a:avLst/>
          </a:prstGeom>
          <a:solidFill>
            <a:schemeClr val="tx1">
              <a:lumMod val="65000"/>
              <a:lumOff val="35000"/>
            </a:schemeClr>
          </a:solidFill>
          <a:ln w="9525">
            <a:solidFill>
              <a:schemeClr val="bg1">
                <a:lumMod val="50000"/>
              </a:schemeClr>
            </a:solidFill>
            <a:miter lim="800000"/>
          </a:ln>
        </p:spPr>
        <p:txBody>
          <a:bodyPr lIns="36000" tIns="0" rIns="36000" bIns="0" anchor="ctr"/>
          <a:lstStyle/>
          <a:p>
            <a:pPr lvl="0" algn="ctr" latinLnBrk="0">
              <a:defRPr/>
            </a:pPr>
            <a:r>
              <a:rPr lang="zh-CN" altLang="en-US" sz="1200" kern="0" dirty="0">
                <a:solidFill>
                  <a:srgbClr val="FFFFFF"/>
                </a:solidFill>
                <a:latin typeface="微软雅黑" panose="020B0503020204020204" pitchFamily="34" charset="-122"/>
                <a:ea typeface="微软雅黑" panose="020B0503020204020204" pitchFamily="34" charset="-122"/>
                <a:cs typeface="+mn-ea"/>
                <a:sym typeface="+mn-lt"/>
              </a:rPr>
              <a:t>开发及改善阶段</a:t>
            </a:r>
            <a:endParaRPr kumimoji="0" lang="ko-KR" altLang="en-US" sz="1200" u="none" strike="noStrike" kern="0" cap="none" spc="0" normalizeH="0" baseline="0" noProof="0" dirty="0">
              <a:ln>
                <a:noFill/>
              </a:ln>
              <a:solidFill>
                <a:srgbClr val="FFFFFF"/>
              </a:solidFill>
              <a:effectLst/>
              <a:uLnTx/>
              <a:uFillTx/>
              <a:latin typeface="微软雅黑" panose="020B0503020204020204" pitchFamily="34" charset="-122"/>
              <a:cs typeface="+mn-ea"/>
              <a:sym typeface="+mn-lt"/>
            </a:endParaRPr>
          </a:p>
        </p:txBody>
      </p:sp>
      <p:sp>
        <p:nvSpPr>
          <p:cNvPr id="34" name="Rectangle 63">
            <a:extLst>
              <a:ext uri="{FF2B5EF4-FFF2-40B4-BE49-F238E27FC236}">
                <a16:creationId xmlns:a16="http://schemas.microsoft.com/office/drawing/2014/main" id="{1242BEE0-23AA-D54E-9298-0E7605045122}"/>
              </a:ext>
            </a:extLst>
          </p:cNvPr>
          <p:cNvSpPr>
            <a:spLocks noChangeArrowheads="1"/>
          </p:cNvSpPr>
          <p:nvPr/>
        </p:nvSpPr>
        <p:spPr bwMode="auto">
          <a:xfrm>
            <a:off x="3316317" y="5577142"/>
            <a:ext cx="2291849" cy="712876"/>
          </a:xfrm>
          <a:prstGeom prst="rect">
            <a:avLst/>
          </a:prstGeom>
          <a:noFill/>
          <a:ln w="9525" algn="ctr">
            <a:noFill/>
            <a:miter lim="800000"/>
          </a:ln>
        </p:spPr>
        <p:txBody>
          <a:bodyPr wrap="none">
            <a:spAutoFit/>
          </a:bodyPr>
          <a:lstStyle/>
          <a:p>
            <a:pPr algn="ctr">
              <a:lnSpc>
                <a:spcPct val="110000"/>
              </a:lnSpc>
              <a:spcBef>
                <a:spcPct val="15000"/>
              </a:spcBef>
              <a:buClr>
                <a:schemeClr val="accent1"/>
              </a:buClr>
              <a:buFont typeface="Wingdings" panose="05000000000000000000" pitchFamily="2" charset="2"/>
              <a:buNone/>
            </a:pPr>
            <a:r>
              <a:rPr kumimoji="0" lang="zh-CN" altLang="en-US" sz="1300" b="0">
                <a:solidFill>
                  <a:srgbClr val="333333"/>
                </a:solidFill>
                <a:latin typeface="微软雅黑" panose="020B0503020204020204" pitchFamily="34" charset="-122"/>
                <a:ea typeface="微软雅黑" panose="020B0503020204020204" pitchFamily="34" charset="-122"/>
                <a:cs typeface="+mn-ea"/>
                <a:sym typeface="+mn-lt"/>
              </a:rPr>
              <a:t>现场部门的积极参与</a:t>
            </a:r>
            <a:endParaRPr kumimoji="0" lang="ko-KR" altLang="en-US" sz="1300" b="0" dirty="0">
              <a:solidFill>
                <a:srgbClr val="333333"/>
              </a:solidFill>
              <a:latin typeface="微软雅黑" panose="020B0503020204020204" pitchFamily="34" charset="-122"/>
              <a:cs typeface="+mn-ea"/>
              <a:sym typeface="+mn-lt"/>
            </a:endParaRPr>
          </a:p>
          <a:p>
            <a:pPr algn="ctr">
              <a:lnSpc>
                <a:spcPct val="110000"/>
              </a:lnSpc>
              <a:spcBef>
                <a:spcPct val="15000"/>
              </a:spcBef>
              <a:buClr>
                <a:schemeClr val="accent1"/>
              </a:buClr>
              <a:buFont typeface="Wingdings" panose="05000000000000000000" pitchFamily="2" charset="2"/>
              <a:buNone/>
            </a:pPr>
            <a:r>
              <a:rPr lang="en-US" altLang="ko-KR" sz="1300">
                <a:solidFill>
                  <a:srgbClr val="333333"/>
                </a:solidFill>
                <a:latin typeface="微软雅黑" panose="020B0503020204020204" pitchFamily="34" charset="-122"/>
                <a:ea typeface="微软雅黑" panose="020B0503020204020204" pitchFamily="34" charset="-122"/>
                <a:cs typeface="+mn-ea"/>
                <a:sym typeface="+mn-lt"/>
              </a:rPr>
              <a:t>(</a:t>
            </a:r>
            <a:r>
              <a:rPr lang="zh-CN" altLang="en-US" sz="1300">
                <a:solidFill>
                  <a:srgbClr val="333333"/>
                </a:solidFill>
                <a:latin typeface="微软雅黑" panose="020B0503020204020204" pitchFamily="34" charset="-122"/>
                <a:ea typeface="微软雅黑" panose="020B0503020204020204" pitchFamily="34" charset="-122"/>
                <a:cs typeface="+mn-ea"/>
                <a:sym typeface="+mn-lt"/>
              </a:rPr>
              <a:t>现场部门的意见接收</a:t>
            </a:r>
            <a:r>
              <a:rPr lang="en-US" altLang="ko-KR" sz="1300">
                <a:solidFill>
                  <a:srgbClr val="333333"/>
                </a:solidFill>
                <a:latin typeface="微软雅黑" panose="020B0503020204020204" pitchFamily="34" charset="-122"/>
                <a:ea typeface="微软雅黑" panose="020B0503020204020204" pitchFamily="34" charset="-122"/>
                <a:cs typeface="+mn-ea"/>
                <a:sym typeface="+mn-lt"/>
              </a:rPr>
              <a:t>)</a:t>
            </a:r>
            <a:endParaRPr kumimoji="0" lang="ko-KR" altLang="en-US" sz="1300" b="0" dirty="0">
              <a:solidFill>
                <a:srgbClr val="333333"/>
              </a:solidFill>
              <a:latin typeface="微软雅黑" panose="020B0503020204020204" pitchFamily="34" charset="-122"/>
              <a:cs typeface="+mn-ea"/>
              <a:sym typeface="+mn-lt"/>
            </a:endParaRPr>
          </a:p>
        </p:txBody>
      </p:sp>
      <p:sp>
        <p:nvSpPr>
          <p:cNvPr id="35" name="Rectangle 63">
            <a:extLst>
              <a:ext uri="{FF2B5EF4-FFF2-40B4-BE49-F238E27FC236}">
                <a16:creationId xmlns:a16="http://schemas.microsoft.com/office/drawing/2014/main" id="{1357EDFC-9420-1A4A-A767-1E0C46C3E22B}"/>
              </a:ext>
            </a:extLst>
          </p:cNvPr>
          <p:cNvSpPr>
            <a:spLocks noChangeArrowheads="1"/>
          </p:cNvSpPr>
          <p:nvPr/>
        </p:nvSpPr>
        <p:spPr bwMode="auto">
          <a:xfrm>
            <a:off x="6607266" y="5577142"/>
            <a:ext cx="2551932" cy="297004"/>
          </a:xfrm>
          <a:prstGeom prst="rect">
            <a:avLst/>
          </a:prstGeom>
          <a:noFill/>
          <a:ln w="9525" algn="ctr">
            <a:noFill/>
            <a:miter lim="800000"/>
          </a:ln>
        </p:spPr>
        <p:txBody>
          <a:bodyPr wrap="square">
            <a:spAutoFit/>
          </a:bodyPr>
          <a:lstStyle/>
          <a:p>
            <a:pPr algn="ctr">
              <a:lnSpc>
                <a:spcPct val="110000"/>
              </a:lnSpc>
              <a:spcBef>
                <a:spcPct val="15000"/>
              </a:spcBef>
              <a:buClr>
                <a:schemeClr val="accent1"/>
              </a:buClr>
              <a:buFont typeface="Wingdings" panose="05000000000000000000" pitchFamily="2" charset="2"/>
              <a:buNone/>
            </a:pPr>
            <a:r>
              <a:rPr lang="zh-CN" altLang="en-US" sz="1300" dirty="0">
                <a:solidFill>
                  <a:srgbClr val="333333"/>
                </a:solidFill>
                <a:latin typeface="微软雅黑" panose="020B0503020204020204" pitchFamily="34" charset="-122"/>
                <a:ea typeface="微软雅黑" panose="020B0503020204020204" pitchFamily="34" charset="-122"/>
                <a:cs typeface="+mn-ea"/>
                <a:sym typeface="+mn-lt"/>
              </a:rPr>
              <a:t>单元</a:t>
            </a:r>
            <a:r>
              <a:rPr kumimoji="0" lang="zh-CN" altLang="en-US" sz="1300" b="0" dirty="0">
                <a:solidFill>
                  <a:srgbClr val="333333"/>
                </a:solidFill>
                <a:latin typeface="微软雅黑" panose="020B0503020204020204" pitchFamily="34" charset="-122"/>
                <a:ea typeface="微软雅黑" panose="020B0503020204020204" pitchFamily="34" charset="-122"/>
                <a:cs typeface="+mn-ea"/>
                <a:sym typeface="+mn-lt"/>
              </a:rPr>
              <a:t>测试及综合联接测试实施</a:t>
            </a:r>
            <a:endParaRPr kumimoji="0" lang="ko-KR" altLang="en-US" sz="1300" b="0" dirty="0">
              <a:solidFill>
                <a:srgbClr val="333333"/>
              </a:solidFill>
              <a:latin typeface="微软雅黑" panose="020B0503020204020204" pitchFamily="34" charset="-122"/>
              <a:cs typeface="+mn-ea"/>
              <a:sym typeface="+mn-lt"/>
            </a:endParaRPr>
          </a:p>
        </p:txBody>
      </p:sp>
      <p:sp>
        <p:nvSpPr>
          <p:cNvPr id="36" name="Line 66">
            <a:extLst>
              <a:ext uri="{FF2B5EF4-FFF2-40B4-BE49-F238E27FC236}">
                <a16:creationId xmlns:a16="http://schemas.microsoft.com/office/drawing/2014/main" id="{A73AD19C-23DF-5840-9AAA-BDBAA5C30BFC}"/>
              </a:ext>
            </a:extLst>
          </p:cNvPr>
          <p:cNvSpPr>
            <a:spLocks noChangeShapeType="1"/>
          </p:cNvSpPr>
          <p:nvPr/>
        </p:nvSpPr>
        <p:spPr bwMode="auto">
          <a:xfrm flipV="1">
            <a:off x="7911285" y="4805615"/>
            <a:ext cx="0" cy="680090"/>
          </a:xfrm>
          <a:prstGeom prst="line">
            <a:avLst/>
          </a:prstGeom>
          <a:noFill/>
          <a:ln w="9525">
            <a:solidFill>
              <a:schemeClr val="accent1">
                <a:lumMod val="75000"/>
              </a:schemeClr>
            </a:solidFill>
            <a:round/>
            <a:headEnd type="oval"/>
            <a:tail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37" name="Line 65">
            <a:extLst>
              <a:ext uri="{FF2B5EF4-FFF2-40B4-BE49-F238E27FC236}">
                <a16:creationId xmlns:a16="http://schemas.microsoft.com/office/drawing/2014/main" id="{928125CF-0B9C-2747-9864-BE9F1E2D48E2}"/>
              </a:ext>
            </a:extLst>
          </p:cNvPr>
          <p:cNvSpPr>
            <a:spLocks noChangeShapeType="1"/>
          </p:cNvSpPr>
          <p:nvPr/>
        </p:nvSpPr>
        <p:spPr bwMode="auto">
          <a:xfrm>
            <a:off x="4022027" y="2557885"/>
            <a:ext cx="345535" cy="860157"/>
          </a:xfrm>
          <a:prstGeom prst="line">
            <a:avLst/>
          </a:prstGeom>
          <a:noFill/>
          <a:ln w="9525">
            <a:solidFill>
              <a:schemeClr val="accent1">
                <a:lumMod val="75000"/>
              </a:schemeClr>
            </a:solidFill>
            <a:round/>
            <a:headEnd type="oval"/>
            <a:tail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38" name="Line 65">
            <a:extLst>
              <a:ext uri="{FF2B5EF4-FFF2-40B4-BE49-F238E27FC236}">
                <a16:creationId xmlns:a16="http://schemas.microsoft.com/office/drawing/2014/main" id="{CB55138C-0A9B-6642-BDEC-F432A9B674DA}"/>
              </a:ext>
            </a:extLst>
          </p:cNvPr>
          <p:cNvSpPr>
            <a:spLocks noChangeShapeType="1"/>
          </p:cNvSpPr>
          <p:nvPr/>
        </p:nvSpPr>
        <p:spPr bwMode="auto">
          <a:xfrm>
            <a:off x="4183878" y="2553849"/>
            <a:ext cx="1293783" cy="919839"/>
          </a:xfrm>
          <a:prstGeom prst="line">
            <a:avLst/>
          </a:prstGeom>
          <a:noFill/>
          <a:ln w="9525">
            <a:solidFill>
              <a:schemeClr val="accent1">
                <a:lumMod val="75000"/>
              </a:schemeClr>
            </a:solidFill>
            <a:round/>
            <a:headEnd type="oval"/>
            <a:tailEnd type="triangle" w="med" len="med"/>
          </a:ln>
        </p:spPr>
        <p:txBody>
          <a:bodyPr wrap="none" anchor="ctr"/>
          <a:lstStyle/>
          <a:p>
            <a:pPr algn="ctr"/>
            <a:endParaRPr lang="ko-KR" altLang="en-US">
              <a:latin typeface="微软雅黑" panose="020B0503020204020204" pitchFamily="34" charset="-122"/>
              <a:cs typeface="+mn-ea"/>
              <a:sym typeface="+mn-lt"/>
            </a:endParaRPr>
          </a:p>
        </p:txBody>
      </p:sp>
      <p:sp>
        <p:nvSpPr>
          <p:cNvPr id="39" name="슬라이드 번호 개체 틀 38">
            <a:extLst>
              <a:ext uri="{FF2B5EF4-FFF2-40B4-BE49-F238E27FC236}">
                <a16:creationId xmlns:a16="http://schemas.microsoft.com/office/drawing/2014/main" id="{9571E239-E426-9B40-8501-5A4C8E9AE4EE}"/>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50</a:t>
            </a:fld>
            <a:endParaRPr lang="ko-KR" altLang="en-US" dirty="0"/>
          </a:p>
        </p:txBody>
      </p:sp>
    </p:spTree>
    <p:extLst>
      <p:ext uri="{BB962C8B-B14F-4D97-AF65-F5344CB8AC3E}">
        <p14:creationId xmlns:p14="http://schemas.microsoft.com/office/powerpoint/2010/main" val="1669997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23A26522-791D-7C44-904D-B4F8ED45BD69}"/>
              </a:ext>
            </a:extLst>
          </p:cNvPr>
          <p:cNvSpPr>
            <a:spLocks noGrp="1"/>
          </p:cNvSpPr>
          <p:nvPr>
            <p:ph type="title"/>
          </p:nvPr>
        </p:nvSpPr>
        <p:spPr/>
        <p:txBody>
          <a:bodyPr/>
          <a:lstStyle/>
          <a:p>
            <a:r>
              <a:rPr kumimoji="1" lang="ko-KR" altLang="en-US" dirty="0" err="1"/>
              <a:t>智能制造流程标准化方案</a:t>
            </a:r>
            <a:r>
              <a:rPr kumimoji="1" lang="ko-KR" altLang="en-US" dirty="0"/>
              <a:t> </a:t>
            </a:r>
            <a:r>
              <a:rPr kumimoji="1" lang="zh-CN" altLang="en-US" dirty="0"/>
              <a:t>： </a:t>
            </a:r>
            <a:r>
              <a:rPr kumimoji="1" lang="ko-KR" altLang="en-US" dirty="0" err="1"/>
              <a:t>项目交付件示例</a:t>
            </a:r>
            <a:endParaRPr kumimoji="1" lang="ko-KR" altLang="en-US" dirty="0"/>
          </a:p>
        </p:txBody>
      </p:sp>
      <p:sp>
        <p:nvSpPr>
          <p:cNvPr id="5" name="矩形 215">
            <a:extLst>
              <a:ext uri="{FF2B5EF4-FFF2-40B4-BE49-F238E27FC236}">
                <a16:creationId xmlns:a16="http://schemas.microsoft.com/office/drawing/2014/main" id="{0FA1CC94-13BE-9A48-A975-7E5059E6FC07}"/>
              </a:ext>
            </a:extLst>
          </p:cNvPr>
          <p:cNvSpPr/>
          <p:nvPr/>
        </p:nvSpPr>
        <p:spPr>
          <a:xfrm>
            <a:off x="335448" y="771945"/>
            <a:ext cx="11522779" cy="5636253"/>
          </a:xfrm>
          <a:prstGeom prst="rect">
            <a:avLst/>
          </a:prstGeom>
          <a:pattFill prst="lgCheck">
            <a:fgClr>
              <a:sysClr val="window" lastClr="FFFFFF">
                <a:lumMod val="85000"/>
              </a:sysClr>
            </a:fgClr>
            <a:bgClr>
              <a:sysClr val="window" lastClr="FFFFFF"/>
            </a:bgClr>
          </a:pattFill>
          <a:ln w="28575" cap="flat" cmpd="sng" algn="ctr">
            <a:noFill/>
            <a:prstDash val="sysDot"/>
            <a:miter lim="800000"/>
          </a:ln>
          <a:effectLst/>
        </p:spPr>
        <p:txBody>
          <a:bodyPr rtlCol="0" anchor="b"/>
          <a:lstStyle/>
          <a:p>
            <a:pPr marL="0" marR="0" lvl="0" indent="0" defTabSz="914400" eaLnBrk="1" fontAlgn="auto" latinLnBrk="1" hangingPunct="1">
              <a:lnSpc>
                <a:spcPct val="100000"/>
              </a:lnSpc>
              <a:spcBef>
                <a:spcPts val="0"/>
              </a:spcBef>
              <a:spcAft>
                <a:spcPts val="0"/>
              </a:spcAft>
              <a:buClrTx/>
              <a:buSzTx/>
              <a:buFontTx/>
              <a:buNone/>
              <a:tabLst/>
              <a:defRPr/>
            </a:pPr>
            <a:endParaRPr kumimoji="0" lang="zh-CN" altLang="en-US" sz="1100" b="1" i="1" u="none" strike="noStrike" kern="0" cap="none" spc="0" normalizeH="0" baseline="0" noProof="0" dirty="0">
              <a:ln>
                <a:noFill/>
              </a:ln>
              <a:solidFill>
                <a:prstClr val="black">
                  <a:lumMod val="65000"/>
                  <a:lumOff val="35000"/>
                </a:prstClr>
              </a:solidFill>
              <a:effectLst/>
              <a:uLnTx/>
              <a:uFillTx/>
              <a:latin typeface="Microsoft YaHei" charset="0"/>
              <a:ea typeface="微软雅黑"/>
              <a:cs typeface="Microsoft YaHei" charset="0"/>
            </a:endParaRPr>
          </a:p>
        </p:txBody>
      </p:sp>
      <p:pic>
        <p:nvPicPr>
          <p:cNvPr id="6" name="그림 5">
            <a:extLst>
              <a:ext uri="{FF2B5EF4-FFF2-40B4-BE49-F238E27FC236}">
                <a16:creationId xmlns:a16="http://schemas.microsoft.com/office/drawing/2014/main" id="{8B545904-D015-E54D-80D8-F183E2F6204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09050" y="771944"/>
            <a:ext cx="5577169" cy="3645349"/>
          </a:xfrm>
          <a:prstGeom prst="rect">
            <a:avLst/>
          </a:prstGeom>
        </p:spPr>
      </p:pic>
      <p:pic>
        <p:nvPicPr>
          <p:cNvPr id="7" name="그림 68">
            <a:extLst>
              <a:ext uri="{FF2B5EF4-FFF2-40B4-BE49-F238E27FC236}">
                <a16:creationId xmlns:a16="http://schemas.microsoft.com/office/drawing/2014/main" id="{3057FADB-B00C-C342-BE8A-50C8B1E94E18}"/>
              </a:ext>
            </a:extLst>
          </p:cNvPr>
          <p:cNvPicPr>
            <a:picLocks noChangeAspect="1"/>
          </p:cNvPicPr>
          <p:nvPr/>
        </p:nvPicPr>
        <p:blipFill>
          <a:blip r:embed="rId3" cstate="email">
            <a:grayscl/>
            <a:extLst>
              <a:ext uri="{28A0092B-C50C-407E-A947-70E740481C1C}">
                <a14:useLocalDpi xmlns:a14="http://schemas.microsoft.com/office/drawing/2010/main"/>
              </a:ext>
            </a:extLst>
          </a:blip>
          <a:stretch>
            <a:fillRect/>
          </a:stretch>
        </p:blipFill>
        <p:spPr>
          <a:xfrm>
            <a:off x="363083" y="771945"/>
            <a:ext cx="5845967" cy="3645348"/>
          </a:xfrm>
          <a:prstGeom prst="rect">
            <a:avLst/>
          </a:prstGeom>
        </p:spPr>
      </p:pic>
      <p:pic>
        <p:nvPicPr>
          <p:cNvPr id="8" name="그림 4">
            <a:extLst>
              <a:ext uri="{FF2B5EF4-FFF2-40B4-BE49-F238E27FC236}">
                <a16:creationId xmlns:a16="http://schemas.microsoft.com/office/drawing/2014/main" id="{2DBFB707-C2CA-3844-BF42-2E3BCC05F54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0963" y="4522738"/>
            <a:ext cx="3608069" cy="1911661"/>
          </a:xfrm>
          <a:prstGeom prst="rect">
            <a:avLst/>
          </a:prstGeom>
        </p:spPr>
      </p:pic>
      <p:pic>
        <p:nvPicPr>
          <p:cNvPr id="9" name="그림 7">
            <a:extLst>
              <a:ext uri="{FF2B5EF4-FFF2-40B4-BE49-F238E27FC236}">
                <a16:creationId xmlns:a16="http://schemas.microsoft.com/office/drawing/2014/main" id="{F4509674-7844-584E-8D8D-A199C26D48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83569" y="4524322"/>
            <a:ext cx="3672408" cy="1910077"/>
          </a:xfrm>
          <a:prstGeom prst="rect">
            <a:avLst/>
          </a:prstGeom>
        </p:spPr>
      </p:pic>
      <p:pic>
        <p:nvPicPr>
          <p:cNvPr id="10" name="그림 4">
            <a:extLst>
              <a:ext uri="{FF2B5EF4-FFF2-40B4-BE49-F238E27FC236}">
                <a16:creationId xmlns:a16="http://schemas.microsoft.com/office/drawing/2014/main" id="{635D2C10-C320-464F-A5F7-D77F3F212DBD}"/>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8077779" y="4522738"/>
            <a:ext cx="3636433" cy="1950688"/>
          </a:xfrm>
          <a:prstGeom prst="rect">
            <a:avLst/>
          </a:prstGeom>
        </p:spPr>
      </p:pic>
      <p:sp>
        <p:nvSpPr>
          <p:cNvPr id="11" name="슬라이드 번호 개체 틀 38">
            <a:extLst>
              <a:ext uri="{FF2B5EF4-FFF2-40B4-BE49-F238E27FC236}">
                <a16:creationId xmlns:a16="http://schemas.microsoft.com/office/drawing/2014/main" id="{02DC3027-4814-441C-9697-D431CE5E69AD}"/>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51</a:t>
            </a:fld>
            <a:endParaRPr lang="ko-KR" altLang="en-US" dirty="0"/>
          </a:p>
        </p:txBody>
      </p:sp>
    </p:spTree>
    <p:extLst>
      <p:ext uri="{BB962C8B-B14F-4D97-AF65-F5344CB8AC3E}">
        <p14:creationId xmlns:p14="http://schemas.microsoft.com/office/powerpoint/2010/main" val="287178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4">
            <a:extLst>
              <a:ext uri="{FF2B5EF4-FFF2-40B4-BE49-F238E27FC236}">
                <a16:creationId xmlns:a16="http://schemas.microsoft.com/office/drawing/2014/main" id="{70084A52-B3CC-E740-8E36-FCB444BD8BD8}"/>
              </a:ext>
            </a:extLst>
          </p:cNvPr>
          <p:cNvSpPr>
            <a:spLocks noGrp="1"/>
          </p:cNvSpPr>
          <p:nvPr>
            <p:ph idx="1"/>
          </p:nvPr>
        </p:nvSpPr>
        <p:spPr>
          <a:xfrm>
            <a:off x="2137706" y="655817"/>
            <a:ext cx="9646927" cy="841420"/>
          </a:xfrm>
        </p:spPr>
        <p:txBody>
          <a:bodyPr/>
          <a:lstStyle/>
          <a:p>
            <a:r>
              <a:rPr kumimoji="1" lang="ko-KR" altLang="en-US" dirty="0" err="1"/>
              <a:t>基础信息是由研发</a:t>
            </a:r>
            <a:r>
              <a:rPr kumimoji="1" lang="en-US" altLang="ko-KR" dirty="0"/>
              <a:t>PLM</a:t>
            </a:r>
            <a:r>
              <a:rPr kumimoji="1" lang="ko-KR" altLang="en-US" dirty="0" err="1"/>
              <a:t>及中央管理</a:t>
            </a:r>
            <a:r>
              <a:rPr kumimoji="1" lang="en-US" altLang="ko-KR" dirty="0"/>
              <a:t>ERP</a:t>
            </a:r>
            <a:r>
              <a:rPr kumimoji="1" lang="ko-KR" altLang="en-US" dirty="0" err="1"/>
              <a:t>整合，基于生产订单信息，下达</a:t>
            </a:r>
            <a:r>
              <a:rPr kumimoji="1" lang="en-US" altLang="ko-KR" dirty="0"/>
              <a:t>BOM</a:t>
            </a:r>
            <a:r>
              <a:rPr kumimoji="1" lang="ko-KR" altLang="en-US" dirty="0"/>
              <a:t>、</a:t>
            </a:r>
            <a:r>
              <a:rPr kumimoji="1" lang="en-US" altLang="ko-KR" dirty="0"/>
              <a:t>Route</a:t>
            </a:r>
            <a:r>
              <a:rPr kumimoji="1" lang="ko-KR" altLang="en-US" dirty="0"/>
              <a:t>、</a:t>
            </a:r>
            <a:r>
              <a:rPr kumimoji="1" lang="en-US" altLang="ko-KR" dirty="0"/>
              <a:t>SOP</a:t>
            </a:r>
            <a:r>
              <a:rPr kumimoji="1" lang="ko-KR" altLang="en-US" dirty="0" err="1"/>
              <a:t>等生产信息与标准代码到</a:t>
            </a:r>
            <a:r>
              <a:rPr kumimoji="1" lang="en-US" altLang="ko-KR" dirty="0"/>
              <a:t>MES</a:t>
            </a:r>
            <a:r>
              <a:rPr kumimoji="1" lang="ko-KR" altLang="en-US" dirty="0" err="1"/>
              <a:t>中进行运用</a:t>
            </a:r>
            <a:r>
              <a:rPr kumimoji="1" lang="ko-KR" altLang="en-US" dirty="0"/>
              <a:t>。</a:t>
            </a:r>
          </a:p>
        </p:txBody>
      </p:sp>
      <p:sp>
        <p:nvSpPr>
          <p:cNvPr id="7" name="제목 3">
            <a:extLst>
              <a:ext uri="{FF2B5EF4-FFF2-40B4-BE49-F238E27FC236}">
                <a16:creationId xmlns:a16="http://schemas.microsoft.com/office/drawing/2014/main" id="{2D100FBA-1C9F-7041-8A44-CB877426B2E6}"/>
              </a:ext>
            </a:extLst>
          </p:cNvPr>
          <p:cNvSpPr>
            <a:spLocks noGrp="1"/>
          </p:cNvSpPr>
          <p:nvPr>
            <p:ph type="title"/>
          </p:nvPr>
        </p:nvSpPr>
        <p:spPr>
          <a:xfrm>
            <a:off x="695400" y="106748"/>
            <a:ext cx="11017224" cy="416847"/>
          </a:xfrm>
        </p:spPr>
        <p:txBody>
          <a:bodyPr/>
          <a:lstStyle/>
          <a:p>
            <a:r>
              <a:rPr kumimoji="1" lang="ko-KR" altLang="en-US" sz="2000" dirty="0" err="1"/>
              <a:t>基础信息</a:t>
            </a:r>
            <a:endParaRPr kumimoji="1" lang="ko-KR" altLang="en-US" sz="2000" dirty="0"/>
          </a:p>
        </p:txBody>
      </p:sp>
      <p:sp>
        <p:nvSpPr>
          <p:cNvPr id="8" name="텍스트 개체 틀 66">
            <a:extLst>
              <a:ext uri="{FF2B5EF4-FFF2-40B4-BE49-F238E27FC236}">
                <a16:creationId xmlns:a16="http://schemas.microsoft.com/office/drawing/2014/main" id="{9CD12BBF-4B9B-9F43-951B-657B7C4DE544}"/>
              </a:ext>
            </a:extLst>
          </p:cNvPr>
          <p:cNvSpPr>
            <a:spLocks noGrp="1"/>
          </p:cNvSpPr>
          <p:nvPr>
            <p:ph type="body" sz="quarter" idx="13"/>
          </p:nvPr>
        </p:nvSpPr>
        <p:spPr>
          <a:xfrm>
            <a:off x="8952181" y="2013489"/>
            <a:ext cx="2832452" cy="4418649"/>
          </a:xfrm>
        </p:spPr>
        <p:txBody>
          <a:bodyPr/>
          <a:lstStyle/>
          <a:p>
            <a:r>
              <a:rPr kumimoji="1" lang="en-GB" altLang="ko-KR" dirty="0"/>
              <a:t>MES </a:t>
            </a:r>
            <a:r>
              <a:rPr kumimoji="1" lang="ko-KR" altLang="en-US" dirty="0" err="1"/>
              <a:t>基础信息的构成</a:t>
            </a:r>
            <a:br>
              <a:rPr kumimoji="1" lang="ko-KR" altLang="en-US" dirty="0"/>
            </a:br>
            <a:r>
              <a:rPr kumimoji="1" lang="en-US" altLang="ko-KR" dirty="0"/>
              <a:t>- </a:t>
            </a:r>
            <a:r>
              <a:rPr kumimoji="1" lang="ko-KR" altLang="en-US" dirty="0" err="1"/>
              <a:t>各基础信息间的有机联系</a:t>
            </a:r>
            <a:br>
              <a:rPr kumimoji="1" lang="ko-KR" altLang="en-US" dirty="0"/>
            </a:br>
            <a:r>
              <a:rPr kumimoji="1" lang="en-US" altLang="ko-KR" dirty="0"/>
              <a:t>- </a:t>
            </a:r>
            <a:r>
              <a:rPr kumimoji="1" lang="ko-KR" altLang="en-US" dirty="0" err="1"/>
              <a:t>申请、审批、部署步骤管理</a:t>
            </a:r>
            <a:br>
              <a:rPr kumimoji="1" lang="ko-KR" altLang="en-US" dirty="0"/>
            </a:br>
            <a:r>
              <a:rPr kumimoji="1" lang="en-US" altLang="ko-KR" dirty="0"/>
              <a:t>- </a:t>
            </a:r>
            <a:r>
              <a:rPr kumimoji="1" lang="ko-KR" altLang="en-US" dirty="0" err="1"/>
              <a:t>重要信息的版本及履历管理</a:t>
            </a:r>
            <a:endParaRPr kumimoji="1" lang="ko-KR" altLang="en-US" dirty="0"/>
          </a:p>
          <a:p>
            <a:r>
              <a:rPr kumimoji="1" lang="ko-KR" altLang="en-US" dirty="0" err="1"/>
              <a:t>赋予各基础信息管理权限</a:t>
            </a:r>
            <a:br>
              <a:rPr kumimoji="1" lang="ko-KR" altLang="en-US" dirty="0"/>
            </a:br>
            <a:r>
              <a:rPr kumimoji="1" lang="en-US" altLang="ko-KR" dirty="0"/>
              <a:t>- </a:t>
            </a:r>
            <a:r>
              <a:rPr kumimoji="1" lang="ko-KR" altLang="en-US" dirty="0" err="1"/>
              <a:t>对于基础信息，赋予业务类的访问权限</a:t>
            </a:r>
            <a:endParaRPr kumimoji="1" lang="ko-KR" altLang="en-US" dirty="0"/>
          </a:p>
          <a:p>
            <a:r>
              <a:rPr kumimoji="1" lang="ko-KR" altLang="en-US" dirty="0" err="1"/>
              <a:t>与上游系统的基础信息</a:t>
            </a:r>
            <a:r>
              <a:rPr kumimoji="1" lang="en-GB" altLang="ko-KR" dirty="0"/>
              <a:t>Interface</a:t>
            </a:r>
            <a:br>
              <a:rPr kumimoji="1" lang="en-GB" altLang="ko-KR" dirty="0"/>
            </a:br>
            <a:r>
              <a:rPr kumimoji="1" lang="en-GB" altLang="ko-KR" dirty="0"/>
              <a:t>- BOM</a:t>
            </a:r>
            <a:r>
              <a:rPr kumimoji="1" lang="ko-KR" altLang="en-GB" dirty="0"/>
              <a:t>、</a:t>
            </a:r>
            <a:r>
              <a:rPr kumimoji="1" lang="ko-KR" altLang="en-US" dirty="0" err="1"/>
              <a:t>物料、产品信息、用户信息等必须由上游系统维护的信息</a:t>
            </a:r>
            <a:r>
              <a:rPr kumimoji="1" lang="en-GB" altLang="ko-KR" dirty="0"/>
              <a:t>I/F</a:t>
            </a:r>
          </a:p>
          <a:p>
            <a:endParaRPr kumimoji="1" lang="ko-KR" altLang="en-US" dirty="0"/>
          </a:p>
        </p:txBody>
      </p:sp>
      <p:sp>
        <p:nvSpPr>
          <p:cNvPr id="9" name="矩形 4">
            <a:extLst>
              <a:ext uri="{FF2B5EF4-FFF2-40B4-BE49-F238E27FC236}">
                <a16:creationId xmlns:a16="http://schemas.microsoft.com/office/drawing/2014/main" id="{BA42AC5A-F2BE-AB43-8B38-77BFF745DB61}"/>
              </a:ext>
            </a:extLst>
          </p:cNvPr>
          <p:cNvSpPr/>
          <p:nvPr/>
        </p:nvSpPr>
        <p:spPr>
          <a:xfrm>
            <a:off x="2382163" y="2002333"/>
            <a:ext cx="4953000" cy="720197"/>
          </a:xfrm>
          <a:prstGeom prst="rect">
            <a:avLst/>
          </a:prstGeom>
        </p:spPr>
        <p:txBody>
          <a:bodyPr>
            <a:spAutoFit/>
          </a:bodyPr>
          <a:lstStyle/>
          <a:p>
            <a:pPr marL="191135" lvl="1" indent="-191135">
              <a:spcBef>
                <a:spcPct val="20000"/>
              </a:spcBef>
              <a:buClr>
                <a:prstClr val="black"/>
              </a:buClr>
              <a:buFont typeface="Wingdings" panose="05000000000000000000" pitchFamily="2" charset="2"/>
              <a:buChar char="§"/>
              <a:defRPr/>
            </a:pPr>
            <a:r>
              <a:rPr lang="zh-CN" altLang="en-US" sz="1200">
                <a:solidFill>
                  <a:prstClr val="black"/>
                </a:solidFill>
                <a:latin typeface="微软雅黑" panose="020B0503020204020204" pitchFamily="34" charset="-122"/>
                <a:ea typeface="微软雅黑" panose="020B0503020204020204" pitchFamily="34" charset="-122"/>
                <a:cs typeface="Arial" panose="020B0604020202020204"/>
              </a:rPr>
              <a:t>基础信息通过申请</a:t>
            </a:r>
            <a:r>
              <a:rPr lang="ko-KR" altLang="en-US" sz="1200">
                <a:solidFill>
                  <a:prstClr val="black"/>
                </a:solidFill>
                <a:latin typeface="微软雅黑" panose="020B0503020204020204" pitchFamily="34" charset="-122"/>
                <a:cs typeface="Arial" panose="020B0604020202020204"/>
              </a:rPr>
              <a:t> </a:t>
            </a:r>
            <a:r>
              <a:rPr lang="en-US" altLang="ko-KR" sz="120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 </a:t>
            </a:r>
            <a:r>
              <a:rPr lang="zh-CN" altLang="en-US" sz="120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审批</a:t>
            </a:r>
            <a:r>
              <a:rPr lang="ko-KR" altLang="en-US" sz="1200">
                <a:solidFill>
                  <a:prstClr val="black"/>
                </a:solidFill>
                <a:latin typeface="微软雅黑" panose="020B0503020204020204" pitchFamily="34" charset="-122"/>
                <a:cs typeface="Arial" panose="020B0604020202020204"/>
                <a:sym typeface="Wingdings" panose="05000000000000000000" pitchFamily="2" charset="2"/>
              </a:rPr>
              <a:t> </a:t>
            </a:r>
            <a:r>
              <a:rPr lang="en-US" altLang="ko-KR" sz="120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 </a:t>
            </a:r>
            <a:r>
              <a:rPr lang="zh-CN" altLang="en-US" sz="120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部署等步骤来运营</a:t>
            </a:r>
            <a:endParaRPr lang="ko-KR" altLang="en-US" sz="1200">
              <a:solidFill>
                <a:prstClr val="black"/>
              </a:solidFill>
              <a:latin typeface="微软雅黑" panose="020B0503020204020204" pitchFamily="34" charset="-122"/>
              <a:cs typeface="Arial" panose="020B0604020202020204"/>
            </a:endParaRPr>
          </a:p>
          <a:p>
            <a:pPr marL="388620" lvl="1" indent="-199390">
              <a:spcBef>
                <a:spcPct val="20000"/>
              </a:spcBef>
              <a:buClr>
                <a:srgbClr val="666666"/>
              </a:buClr>
              <a:buFontTx/>
              <a:buChar char="-"/>
              <a:defRPr/>
            </a:pPr>
            <a:r>
              <a:rPr lang="zh-CN" altLang="en-US" sz="1200" kern="0">
                <a:solidFill>
                  <a:srgbClr val="404040"/>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变更履历</a:t>
            </a:r>
            <a:r>
              <a:rPr lang="ko-KR" altLang="en-US" sz="1200" kern="0">
                <a:solidFill>
                  <a:srgbClr val="404040"/>
                </a:solidFill>
                <a:latin typeface="微软雅黑" panose="020B0503020204020204" pitchFamily="34" charset="-122"/>
                <a:cs typeface="Arial" panose="020B0604020202020204"/>
                <a:sym typeface="Wingdings" panose="05000000000000000000" pitchFamily="2" charset="2"/>
              </a:rPr>
              <a:t>，</a:t>
            </a:r>
            <a:r>
              <a:rPr lang="zh-CN" altLang="en-US" sz="1200" kern="0">
                <a:solidFill>
                  <a:srgbClr val="404040"/>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适用履历管理</a:t>
            </a:r>
            <a:r>
              <a:rPr lang="en-US" altLang="ko-KR" sz="1200" kern="0">
                <a:solidFill>
                  <a:srgbClr val="404040"/>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 – </a:t>
            </a:r>
            <a:r>
              <a:rPr lang="zh-CN" altLang="en-US" sz="1200" kern="0">
                <a:solidFill>
                  <a:srgbClr val="404040"/>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防止误设定及重复登录</a:t>
            </a:r>
            <a:endParaRPr lang="ko-KR" altLang="en-US" sz="1200" kern="0">
              <a:solidFill>
                <a:srgbClr val="404040"/>
              </a:solidFill>
              <a:latin typeface="微软雅黑" panose="020B0503020204020204" pitchFamily="34" charset="-122"/>
              <a:cs typeface="Arial" panose="020B0604020202020204"/>
              <a:sym typeface="Wingdings" panose="05000000000000000000" pitchFamily="2" charset="2"/>
            </a:endParaRPr>
          </a:p>
          <a:p>
            <a:pPr marL="191135" lvl="1" indent="-191135">
              <a:spcBef>
                <a:spcPct val="20000"/>
              </a:spcBef>
              <a:buClr>
                <a:prstClr val="black"/>
              </a:buClr>
              <a:buFont typeface="Wingdings" panose="05000000000000000000" pitchFamily="2" charset="2"/>
              <a:buChar char="§"/>
              <a:defRPr/>
            </a:pPr>
            <a:r>
              <a:rPr lang="zh-CN" altLang="en-US" sz="1200">
                <a:solidFill>
                  <a:prstClr val="black"/>
                </a:solidFill>
                <a:latin typeface="微软雅黑" panose="020B0503020204020204" pitchFamily="34" charset="-122"/>
                <a:ea typeface="微软雅黑" panose="020B0503020204020204" pitchFamily="34" charset="-122"/>
                <a:cs typeface="Arial" panose="020B0604020202020204"/>
              </a:rPr>
              <a:t>基础信息整合方向</a:t>
            </a:r>
            <a:endParaRPr lang="en-US" altLang="ko-KR" sz="1200" kern="0" dirty="0">
              <a:solidFill>
                <a:srgbClr val="404040"/>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endParaRPr>
          </a:p>
        </p:txBody>
      </p:sp>
      <p:grpSp>
        <p:nvGrpSpPr>
          <p:cNvPr id="10" name="组合 5">
            <a:extLst>
              <a:ext uri="{FF2B5EF4-FFF2-40B4-BE49-F238E27FC236}">
                <a16:creationId xmlns:a16="http://schemas.microsoft.com/office/drawing/2014/main" id="{F8070C1E-DFAB-8443-826B-4834DE6310B0}"/>
              </a:ext>
            </a:extLst>
          </p:cNvPr>
          <p:cNvGrpSpPr/>
          <p:nvPr/>
        </p:nvGrpSpPr>
        <p:grpSpPr>
          <a:xfrm>
            <a:off x="2567608" y="2835678"/>
            <a:ext cx="5911227" cy="2973923"/>
            <a:chOff x="940829" y="3056730"/>
            <a:chExt cx="4224228" cy="2219879"/>
          </a:xfrm>
        </p:grpSpPr>
        <p:sp>
          <p:nvSpPr>
            <p:cNvPr id="11" name="직사각형 107">
              <a:extLst>
                <a:ext uri="{FF2B5EF4-FFF2-40B4-BE49-F238E27FC236}">
                  <a16:creationId xmlns:a16="http://schemas.microsoft.com/office/drawing/2014/main" id="{563E4EB4-4A43-C24F-A235-45E4E2B71BA4}"/>
                </a:ext>
              </a:extLst>
            </p:cNvPr>
            <p:cNvSpPr/>
            <p:nvPr/>
          </p:nvSpPr>
          <p:spPr bwMode="auto">
            <a:xfrm>
              <a:off x="940829" y="3056730"/>
              <a:ext cx="2046417" cy="1014113"/>
            </a:xfrm>
            <a:prstGeom prst="rect">
              <a:avLst/>
            </a:prstGeom>
            <a:solidFill>
              <a:schemeClr val="bg1">
                <a:lumMod val="95000"/>
              </a:schemeClr>
            </a:solidFill>
            <a:ln w="0">
              <a:solidFill>
                <a:schemeClr val="bg1">
                  <a:lumMod val="50000"/>
                </a:schemeClr>
              </a:solidFill>
            </a:ln>
            <a:effec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endParaRPr lang="ko-KR" altLang="en-US" sz="1100" dirty="0">
                <a:solidFill>
                  <a:prstClr val="black"/>
                </a:solidFill>
                <a:latin typeface="微软雅黑" panose="020B0503020204020204" pitchFamily="34" charset="-122"/>
                <a:cs typeface="Arial" panose="020B0604020202020204"/>
              </a:endParaRPr>
            </a:p>
          </p:txBody>
        </p:sp>
        <p:sp>
          <p:nvSpPr>
            <p:cNvPr id="12" name="직사각형 108">
              <a:extLst>
                <a:ext uri="{FF2B5EF4-FFF2-40B4-BE49-F238E27FC236}">
                  <a16:creationId xmlns:a16="http://schemas.microsoft.com/office/drawing/2014/main" id="{E53BAEA5-E645-C74A-A723-79CCEDF4A542}"/>
                </a:ext>
              </a:extLst>
            </p:cNvPr>
            <p:cNvSpPr/>
            <p:nvPr/>
          </p:nvSpPr>
          <p:spPr bwMode="auto">
            <a:xfrm>
              <a:off x="940832" y="4460887"/>
              <a:ext cx="2042117" cy="815722"/>
            </a:xfrm>
            <a:prstGeom prst="rect">
              <a:avLst/>
            </a:prstGeom>
            <a:solidFill>
              <a:schemeClr val="bg1">
                <a:lumMod val="95000"/>
              </a:schemeClr>
            </a:solidFill>
            <a:ln w="0">
              <a:solidFill>
                <a:schemeClr val="bg1">
                  <a:lumMod val="50000"/>
                </a:schemeClr>
              </a:solidFill>
            </a:ln>
            <a:effec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endParaRPr lang="ko-KR" altLang="en-US" sz="1100" dirty="0">
                <a:solidFill>
                  <a:prstClr val="black"/>
                </a:solidFill>
                <a:latin typeface="微软雅黑" panose="020B0503020204020204" pitchFamily="34" charset="-122"/>
                <a:cs typeface="Arial" panose="020B0604020202020204"/>
              </a:endParaRPr>
            </a:p>
          </p:txBody>
        </p:sp>
        <p:sp>
          <p:nvSpPr>
            <p:cNvPr id="13" name="타원 109">
              <a:extLst>
                <a:ext uri="{FF2B5EF4-FFF2-40B4-BE49-F238E27FC236}">
                  <a16:creationId xmlns:a16="http://schemas.microsoft.com/office/drawing/2014/main" id="{5E5579C7-C976-F442-9915-D516A786C82C}"/>
                </a:ext>
              </a:extLst>
            </p:cNvPr>
            <p:cNvSpPr/>
            <p:nvPr/>
          </p:nvSpPr>
          <p:spPr bwMode="auto">
            <a:xfrm>
              <a:off x="1167869" y="3500912"/>
              <a:ext cx="432049" cy="468052"/>
            </a:xfrm>
            <a:prstGeom prst="ellipse">
              <a:avLst/>
            </a:prstGeom>
            <a:solidFill>
              <a:schemeClr val="accent5">
                <a:lumMod val="9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a:rPr>
                <a:t>制造</a:t>
              </a:r>
              <a:endParaRPr lang="ko-KR" altLang="en-US" sz="1100" dirty="0">
                <a:solidFill>
                  <a:schemeClr val="bg1"/>
                </a:solidFill>
                <a:latin typeface="微软雅黑" panose="020B0503020204020204" pitchFamily="34" charset="-122"/>
                <a:cs typeface="Arial" panose="020B0604020202020204"/>
              </a:endParaRPr>
            </a:p>
          </p:txBody>
        </p:sp>
        <p:sp>
          <p:nvSpPr>
            <p:cNvPr id="14" name="타원 110">
              <a:extLst>
                <a:ext uri="{FF2B5EF4-FFF2-40B4-BE49-F238E27FC236}">
                  <a16:creationId xmlns:a16="http://schemas.microsoft.com/office/drawing/2014/main" id="{BC4BF423-E2A7-084E-8423-606502146FCF}"/>
                </a:ext>
              </a:extLst>
            </p:cNvPr>
            <p:cNvSpPr/>
            <p:nvPr/>
          </p:nvSpPr>
          <p:spPr bwMode="auto">
            <a:xfrm>
              <a:off x="1671928" y="3500912"/>
              <a:ext cx="432049" cy="468052"/>
            </a:xfrm>
            <a:prstGeom prst="ellipse">
              <a:avLst/>
            </a:prstGeom>
            <a:solidFill>
              <a:schemeClr val="accent5">
                <a:lumMod val="9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r>
                <a:rPr lang="zh-CN" altLang="en-US" sz="1100">
                  <a:solidFill>
                    <a:schemeClr val="bg1"/>
                  </a:solidFill>
                  <a:latin typeface="微软雅黑" panose="020B0503020204020204" pitchFamily="34" charset="-122"/>
                  <a:ea typeface="微软雅黑" panose="020B0503020204020204" pitchFamily="34" charset="-122"/>
                  <a:cs typeface="Arial" panose="020B0604020202020204"/>
                </a:rPr>
                <a:t>物料</a:t>
              </a:r>
              <a:endParaRPr lang="ko-KR" altLang="en-US" sz="1100" dirty="0">
                <a:solidFill>
                  <a:schemeClr val="bg1"/>
                </a:solidFill>
                <a:latin typeface="微软雅黑" panose="020B0503020204020204" pitchFamily="34" charset="-122"/>
                <a:cs typeface="Arial" panose="020B0604020202020204"/>
              </a:endParaRPr>
            </a:p>
          </p:txBody>
        </p:sp>
        <p:sp>
          <p:nvSpPr>
            <p:cNvPr id="15" name="타원 111">
              <a:extLst>
                <a:ext uri="{FF2B5EF4-FFF2-40B4-BE49-F238E27FC236}">
                  <a16:creationId xmlns:a16="http://schemas.microsoft.com/office/drawing/2014/main" id="{6AF6EEB6-8E32-7645-B04B-6D5FB67EFEE0}"/>
                </a:ext>
              </a:extLst>
            </p:cNvPr>
            <p:cNvSpPr/>
            <p:nvPr/>
          </p:nvSpPr>
          <p:spPr bwMode="auto">
            <a:xfrm>
              <a:off x="2175980" y="3500912"/>
              <a:ext cx="432049" cy="468052"/>
            </a:xfrm>
            <a:prstGeom prst="ellipse">
              <a:avLst/>
            </a:prstGeom>
            <a:solidFill>
              <a:schemeClr val="accent5">
                <a:lumMod val="9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r>
                <a:rPr lang="zh-CN" altLang="en-US" sz="1100" dirty="0">
                  <a:solidFill>
                    <a:schemeClr val="bg1"/>
                  </a:solidFill>
                  <a:latin typeface="微软雅黑" panose="020B0503020204020204" pitchFamily="34" charset="-122"/>
                  <a:ea typeface="微软雅黑" panose="020B0503020204020204" pitchFamily="34" charset="-122"/>
                  <a:cs typeface="Arial" panose="020B0604020202020204"/>
                </a:rPr>
                <a:t>代码</a:t>
              </a:r>
              <a:endParaRPr lang="ko-KR" altLang="en-US" sz="1100" dirty="0">
                <a:solidFill>
                  <a:schemeClr val="bg1"/>
                </a:solidFill>
                <a:latin typeface="微软雅黑" panose="020B0503020204020204" pitchFamily="34" charset="-122"/>
                <a:cs typeface="Arial" panose="020B0604020202020204"/>
              </a:endParaRPr>
            </a:p>
          </p:txBody>
        </p:sp>
        <p:sp>
          <p:nvSpPr>
            <p:cNvPr id="16" name="TextBox 205">
              <a:extLst>
                <a:ext uri="{FF2B5EF4-FFF2-40B4-BE49-F238E27FC236}">
                  <a16:creationId xmlns:a16="http://schemas.microsoft.com/office/drawing/2014/main" id="{DEC22915-E1DA-C245-AE02-CE66B805AE5C}"/>
                </a:ext>
              </a:extLst>
            </p:cNvPr>
            <p:cNvSpPr txBox="1"/>
            <p:nvPr/>
          </p:nvSpPr>
          <p:spPr>
            <a:xfrm>
              <a:off x="2578317" y="3426773"/>
              <a:ext cx="238499" cy="195278"/>
            </a:xfrm>
            <a:prstGeom prst="rect">
              <a:avLst/>
            </a:prstGeom>
            <a:noFill/>
          </p:spPr>
          <p:txBody>
            <a:bodyPr wrap="none" rtlCol="0">
              <a:spAutoFit/>
            </a:bodyPr>
            <a:lstStyle/>
            <a:p>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a:rPr>
                <a:t>….</a:t>
              </a:r>
              <a:endParaRPr lang="ko-KR" altLang="en-US" sz="1100" dirty="0">
                <a:solidFill>
                  <a:prstClr val="black"/>
                </a:solidFill>
                <a:latin typeface="微软雅黑" panose="020B0503020204020204" pitchFamily="34" charset="-122"/>
                <a:cs typeface="Arial" panose="020B0604020202020204"/>
              </a:endParaRPr>
            </a:p>
          </p:txBody>
        </p:sp>
        <p:sp>
          <p:nvSpPr>
            <p:cNvPr id="17" name="타원 113">
              <a:extLst>
                <a:ext uri="{FF2B5EF4-FFF2-40B4-BE49-F238E27FC236}">
                  <a16:creationId xmlns:a16="http://schemas.microsoft.com/office/drawing/2014/main" id="{FFD73385-7DF9-DB4A-A3DB-7FAB0C643BF0}"/>
                </a:ext>
              </a:extLst>
            </p:cNvPr>
            <p:cNvSpPr>
              <a:spLocks noChangeAspect="1"/>
            </p:cNvSpPr>
            <p:nvPr/>
          </p:nvSpPr>
          <p:spPr bwMode="auto">
            <a:xfrm>
              <a:off x="1172980" y="4586635"/>
              <a:ext cx="216000" cy="234000"/>
            </a:xfrm>
            <a:prstGeom prst="ellipse">
              <a:avLst/>
            </a:prstGeom>
            <a:solidFill>
              <a:schemeClr val="accent5">
                <a:lumMod val="9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endParaRPr lang="ko-KR" altLang="en-US" sz="1100" dirty="0">
                <a:solidFill>
                  <a:prstClr val="black"/>
                </a:solidFill>
                <a:latin typeface="微软雅黑" panose="020B0503020204020204" pitchFamily="34" charset="-122"/>
                <a:cs typeface="Arial" panose="020B0604020202020204"/>
              </a:endParaRPr>
            </a:p>
          </p:txBody>
        </p:sp>
        <p:sp>
          <p:nvSpPr>
            <p:cNvPr id="18" name="타원 114">
              <a:extLst>
                <a:ext uri="{FF2B5EF4-FFF2-40B4-BE49-F238E27FC236}">
                  <a16:creationId xmlns:a16="http://schemas.microsoft.com/office/drawing/2014/main" id="{642C55D7-6463-B04D-BD68-887F1C892B7E}"/>
                </a:ext>
              </a:extLst>
            </p:cNvPr>
            <p:cNvSpPr>
              <a:spLocks noChangeAspect="1"/>
            </p:cNvSpPr>
            <p:nvPr/>
          </p:nvSpPr>
          <p:spPr bwMode="auto">
            <a:xfrm>
              <a:off x="1533024" y="4586635"/>
              <a:ext cx="216000" cy="234000"/>
            </a:xfrm>
            <a:prstGeom prst="ellipse">
              <a:avLst/>
            </a:prstGeom>
            <a:solidFill>
              <a:schemeClr val="accent5">
                <a:lumMod val="9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endParaRPr lang="ko-KR" altLang="en-US" sz="1100" dirty="0">
                <a:solidFill>
                  <a:prstClr val="black"/>
                </a:solidFill>
                <a:latin typeface="微软雅黑" panose="020B0503020204020204" pitchFamily="34" charset="-122"/>
                <a:cs typeface="Arial" panose="020B0604020202020204"/>
              </a:endParaRPr>
            </a:p>
          </p:txBody>
        </p:sp>
        <p:sp>
          <p:nvSpPr>
            <p:cNvPr id="19" name="타원 115">
              <a:extLst>
                <a:ext uri="{FF2B5EF4-FFF2-40B4-BE49-F238E27FC236}">
                  <a16:creationId xmlns:a16="http://schemas.microsoft.com/office/drawing/2014/main" id="{5CC48859-8060-AA49-A541-1ADFA73853E7}"/>
                </a:ext>
              </a:extLst>
            </p:cNvPr>
            <p:cNvSpPr>
              <a:spLocks noChangeAspect="1"/>
            </p:cNvSpPr>
            <p:nvPr/>
          </p:nvSpPr>
          <p:spPr bwMode="auto">
            <a:xfrm>
              <a:off x="1882069" y="4586635"/>
              <a:ext cx="216000" cy="234000"/>
            </a:xfrm>
            <a:prstGeom prst="ellipse">
              <a:avLst/>
            </a:prstGeom>
            <a:solidFill>
              <a:schemeClr val="accent5">
                <a:lumMod val="9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endParaRPr lang="ko-KR" altLang="en-US" sz="1100" dirty="0">
                <a:solidFill>
                  <a:prstClr val="black"/>
                </a:solidFill>
                <a:latin typeface="微软雅黑" panose="020B0503020204020204" pitchFamily="34" charset="-122"/>
                <a:cs typeface="Arial" panose="020B0604020202020204"/>
              </a:endParaRPr>
            </a:p>
          </p:txBody>
        </p:sp>
        <p:cxnSp>
          <p:nvCxnSpPr>
            <p:cNvPr id="20" name="직선 연결선 116">
              <a:extLst>
                <a:ext uri="{FF2B5EF4-FFF2-40B4-BE49-F238E27FC236}">
                  <a16:creationId xmlns:a16="http://schemas.microsoft.com/office/drawing/2014/main" id="{66F88A07-6454-0742-A4FD-9D3762FB8DB5}"/>
                </a:ext>
              </a:extLst>
            </p:cNvPr>
            <p:cNvCxnSpPr/>
            <p:nvPr/>
          </p:nvCxnSpPr>
          <p:spPr bwMode="auto">
            <a:xfrm flipH="1">
              <a:off x="1280984" y="3968964"/>
              <a:ext cx="102913" cy="617671"/>
            </a:xfrm>
            <a:prstGeom prst="line">
              <a:avLst/>
            </a:prstGeom>
            <a:noFill/>
            <a:ln w="3175">
              <a:solidFill>
                <a:schemeClr val="bg1">
                  <a:lumMod val="50000"/>
                </a:schemeClr>
              </a:solidFill>
            </a:ln>
            <a:effectLst/>
          </p:spPr>
        </p:cxnSp>
        <p:cxnSp>
          <p:nvCxnSpPr>
            <p:cNvPr id="21" name="직선 연결선 117">
              <a:extLst>
                <a:ext uri="{FF2B5EF4-FFF2-40B4-BE49-F238E27FC236}">
                  <a16:creationId xmlns:a16="http://schemas.microsoft.com/office/drawing/2014/main" id="{31910429-54BD-1A4D-9685-83DF7FCB9406}"/>
                </a:ext>
              </a:extLst>
            </p:cNvPr>
            <p:cNvCxnSpPr/>
            <p:nvPr/>
          </p:nvCxnSpPr>
          <p:spPr bwMode="auto">
            <a:xfrm>
              <a:off x="1887952" y="3968964"/>
              <a:ext cx="102118" cy="617671"/>
            </a:xfrm>
            <a:prstGeom prst="line">
              <a:avLst/>
            </a:prstGeom>
            <a:noFill/>
            <a:ln w="3175">
              <a:solidFill>
                <a:schemeClr val="bg1">
                  <a:lumMod val="50000"/>
                </a:schemeClr>
              </a:solidFill>
            </a:ln>
            <a:effectLst/>
          </p:spPr>
        </p:cxnSp>
        <p:cxnSp>
          <p:nvCxnSpPr>
            <p:cNvPr id="22" name="직선 연결선 118">
              <a:extLst>
                <a:ext uri="{FF2B5EF4-FFF2-40B4-BE49-F238E27FC236}">
                  <a16:creationId xmlns:a16="http://schemas.microsoft.com/office/drawing/2014/main" id="{688D320E-19BF-864E-8522-E50DABDE7745}"/>
                </a:ext>
              </a:extLst>
            </p:cNvPr>
            <p:cNvCxnSpPr/>
            <p:nvPr/>
          </p:nvCxnSpPr>
          <p:spPr bwMode="auto">
            <a:xfrm flipH="1">
              <a:off x="2361124" y="3968964"/>
              <a:ext cx="30882" cy="617671"/>
            </a:xfrm>
            <a:prstGeom prst="line">
              <a:avLst/>
            </a:prstGeom>
            <a:noFill/>
            <a:ln w="3175">
              <a:solidFill>
                <a:schemeClr val="bg1">
                  <a:lumMod val="50000"/>
                </a:schemeClr>
              </a:solidFill>
            </a:ln>
            <a:effectLst/>
          </p:spPr>
        </p:cxnSp>
        <p:sp>
          <p:nvSpPr>
            <p:cNvPr id="23" name="모서리가 둥근 직사각형 119">
              <a:extLst>
                <a:ext uri="{FF2B5EF4-FFF2-40B4-BE49-F238E27FC236}">
                  <a16:creationId xmlns:a16="http://schemas.microsoft.com/office/drawing/2014/main" id="{F9A79F18-BA97-034E-8D33-1983B63F3A29}"/>
                </a:ext>
              </a:extLst>
            </p:cNvPr>
            <p:cNvSpPr/>
            <p:nvPr/>
          </p:nvSpPr>
          <p:spPr bwMode="auto">
            <a:xfrm>
              <a:off x="1029004" y="3158609"/>
              <a:ext cx="396000" cy="234000"/>
            </a:xfrm>
            <a:prstGeom prst="roundRect">
              <a:avLst/>
            </a:prstGeom>
            <a:solidFill>
              <a:schemeClr val="bg1">
                <a:lumMod val="7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a:rPr>
                <a:t>ERP</a:t>
              </a:r>
              <a:endParaRPr lang="ko-KR" altLang="en-US" sz="1100" dirty="0">
                <a:solidFill>
                  <a:prstClr val="black"/>
                </a:solidFill>
                <a:latin typeface="微软雅黑" panose="020B0503020204020204" pitchFamily="34" charset="-122"/>
                <a:cs typeface="Arial" panose="020B0604020202020204"/>
              </a:endParaRPr>
            </a:p>
          </p:txBody>
        </p:sp>
        <p:sp>
          <p:nvSpPr>
            <p:cNvPr id="24" name="모서리가 둥근 직사각형 120">
              <a:extLst>
                <a:ext uri="{FF2B5EF4-FFF2-40B4-BE49-F238E27FC236}">
                  <a16:creationId xmlns:a16="http://schemas.microsoft.com/office/drawing/2014/main" id="{0BB43660-6E4B-B245-9C73-390CBB587669}"/>
                </a:ext>
              </a:extLst>
            </p:cNvPr>
            <p:cNvSpPr/>
            <p:nvPr/>
          </p:nvSpPr>
          <p:spPr bwMode="auto">
            <a:xfrm>
              <a:off x="1479088" y="3158609"/>
              <a:ext cx="396000" cy="234000"/>
            </a:xfrm>
            <a:prstGeom prst="roundRect">
              <a:avLst/>
            </a:prstGeom>
            <a:solidFill>
              <a:schemeClr val="bg1">
                <a:lumMod val="7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a:rPr>
                <a:t>PLM</a:t>
              </a:r>
              <a:endParaRPr lang="ko-KR" altLang="en-US" sz="1100" dirty="0">
                <a:solidFill>
                  <a:prstClr val="black"/>
                </a:solidFill>
                <a:latin typeface="微软雅黑" panose="020B0503020204020204" pitchFamily="34" charset="-122"/>
                <a:cs typeface="Arial" panose="020B0604020202020204"/>
              </a:endParaRPr>
            </a:p>
          </p:txBody>
        </p:sp>
        <p:sp>
          <p:nvSpPr>
            <p:cNvPr id="25" name="모서리가 둥근 직사각형 121">
              <a:extLst>
                <a:ext uri="{FF2B5EF4-FFF2-40B4-BE49-F238E27FC236}">
                  <a16:creationId xmlns:a16="http://schemas.microsoft.com/office/drawing/2014/main" id="{6877D014-D980-4F4F-AA93-19F72D03F7AC}"/>
                </a:ext>
              </a:extLst>
            </p:cNvPr>
            <p:cNvSpPr/>
            <p:nvPr/>
          </p:nvSpPr>
          <p:spPr bwMode="auto">
            <a:xfrm>
              <a:off x="1929175" y="3158609"/>
              <a:ext cx="972000" cy="234000"/>
            </a:xfrm>
            <a:prstGeom prst="roundRect">
              <a:avLst/>
            </a:prstGeom>
            <a:solidFill>
              <a:schemeClr val="bg1">
                <a:lumMod val="7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a:rPr>
                <a:t>Legacy System</a:t>
              </a:r>
              <a:endParaRPr lang="ko-KR" altLang="en-US" sz="1100" dirty="0">
                <a:solidFill>
                  <a:prstClr val="black"/>
                </a:solidFill>
                <a:latin typeface="微软雅黑" panose="020B0503020204020204" pitchFamily="34" charset="-122"/>
                <a:cs typeface="Arial" panose="020B0604020202020204"/>
              </a:endParaRPr>
            </a:p>
          </p:txBody>
        </p:sp>
        <p:sp>
          <p:nvSpPr>
            <p:cNvPr id="26" name="오른쪽 중괄호 122">
              <a:extLst>
                <a:ext uri="{FF2B5EF4-FFF2-40B4-BE49-F238E27FC236}">
                  <a16:creationId xmlns:a16="http://schemas.microsoft.com/office/drawing/2014/main" id="{E1B8EAAD-AE99-4144-8B93-D68B9F7168AE}"/>
                </a:ext>
              </a:extLst>
            </p:cNvPr>
            <p:cNvSpPr/>
            <p:nvPr/>
          </p:nvSpPr>
          <p:spPr bwMode="auto">
            <a:xfrm>
              <a:off x="3029060" y="3149808"/>
              <a:ext cx="144016" cy="858095"/>
            </a:xfrm>
            <a:prstGeom prst="rightBrace">
              <a:avLst>
                <a:gd name="adj1" fmla="val 79432"/>
                <a:gd name="adj2" fmla="val 50000"/>
              </a:avLst>
            </a:prstGeom>
            <a:noFill/>
            <a:ln w="12700">
              <a:solidFill>
                <a:srgbClr val="C00000"/>
              </a:solidFill>
            </a:ln>
            <a:effectLst/>
          </p:spPr>
          <p:txBody>
            <a:bodyPr rtlCol="0" anchor="ctr"/>
            <a:lstStyle/>
            <a:p>
              <a:pPr algn="ctr"/>
              <a:endParaRPr lang="ko-KR" altLang="en-US" sz="1100" dirty="0">
                <a:solidFill>
                  <a:prstClr val="black"/>
                </a:solidFill>
                <a:latin typeface="微软雅黑" panose="020B0503020204020204" pitchFamily="34" charset="-122"/>
                <a:cs typeface="Arial" panose="020B0604020202020204"/>
              </a:endParaRPr>
            </a:p>
          </p:txBody>
        </p:sp>
        <p:sp>
          <p:nvSpPr>
            <p:cNvPr id="27" name="오른쪽 중괄호 123">
              <a:extLst>
                <a:ext uri="{FF2B5EF4-FFF2-40B4-BE49-F238E27FC236}">
                  <a16:creationId xmlns:a16="http://schemas.microsoft.com/office/drawing/2014/main" id="{2F3A9F83-9DEF-AE42-88E1-B9BA4CE6D936}"/>
                </a:ext>
              </a:extLst>
            </p:cNvPr>
            <p:cNvSpPr/>
            <p:nvPr/>
          </p:nvSpPr>
          <p:spPr bwMode="auto">
            <a:xfrm>
              <a:off x="3029060" y="4488916"/>
              <a:ext cx="144016" cy="780087"/>
            </a:xfrm>
            <a:prstGeom prst="rightBrace">
              <a:avLst>
                <a:gd name="adj1" fmla="val 79432"/>
                <a:gd name="adj2" fmla="val 50000"/>
              </a:avLst>
            </a:prstGeom>
            <a:noFill/>
            <a:ln w="12700">
              <a:solidFill>
                <a:srgbClr val="C00000"/>
              </a:solidFill>
            </a:ln>
            <a:effectLst/>
          </p:spPr>
          <p:txBody>
            <a:bodyPr rtlCol="0" anchor="ctr"/>
            <a:lstStyle/>
            <a:p>
              <a:pPr algn="ctr"/>
              <a:endParaRPr lang="ko-KR" altLang="en-US" sz="1100" dirty="0">
                <a:solidFill>
                  <a:prstClr val="black"/>
                </a:solidFill>
                <a:latin typeface="微软雅黑" panose="020B0503020204020204" pitchFamily="34" charset="-122"/>
                <a:cs typeface="Arial" panose="020B0604020202020204"/>
              </a:endParaRPr>
            </a:p>
          </p:txBody>
        </p:sp>
        <p:sp>
          <p:nvSpPr>
            <p:cNvPr id="28" name="TextBox 217">
              <a:extLst>
                <a:ext uri="{FF2B5EF4-FFF2-40B4-BE49-F238E27FC236}">
                  <a16:creationId xmlns:a16="http://schemas.microsoft.com/office/drawing/2014/main" id="{93A0527D-BC94-B34E-99E9-8ADC9D12D9C2}"/>
                </a:ext>
              </a:extLst>
            </p:cNvPr>
            <p:cNvSpPr txBox="1"/>
            <p:nvPr/>
          </p:nvSpPr>
          <p:spPr>
            <a:xfrm>
              <a:off x="3173076" y="3367392"/>
              <a:ext cx="1991981" cy="447991"/>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a:rPr>
                <a:t>上游系统基础信息标准化</a:t>
              </a:r>
            </a:p>
            <a:p>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 </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通过上游</a:t>
              </a:r>
              <a:r>
                <a:rPr lang="zh-CN" altLang="en-US" sz="110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系统正规基础</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信息</a:t>
              </a:r>
              <a:r>
                <a:rPr lang="zh-CN" altLang="en-US" sz="110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的传递，实现</a:t>
              </a:r>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MES</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系统基础信息的标准化</a:t>
              </a:r>
              <a:endParaRPr lang="ko-KR" altLang="en-US" sz="1100" dirty="0">
                <a:solidFill>
                  <a:prstClr val="black"/>
                </a:solidFill>
                <a:latin typeface="微软雅黑" panose="020B0503020204020204" pitchFamily="34" charset="-122"/>
                <a:cs typeface="Arial" panose="020B0604020202020204"/>
              </a:endParaRPr>
            </a:p>
          </p:txBody>
        </p:sp>
        <p:sp>
          <p:nvSpPr>
            <p:cNvPr id="29" name="TextBox 218">
              <a:extLst>
                <a:ext uri="{FF2B5EF4-FFF2-40B4-BE49-F238E27FC236}">
                  <a16:creationId xmlns:a16="http://schemas.microsoft.com/office/drawing/2014/main" id="{49251379-41B6-ED48-8F8A-C1E189A5F250}"/>
                </a:ext>
              </a:extLst>
            </p:cNvPr>
            <p:cNvSpPr txBox="1"/>
            <p:nvPr/>
          </p:nvSpPr>
          <p:spPr>
            <a:xfrm>
              <a:off x="3173078" y="4620088"/>
              <a:ext cx="1991979" cy="447991"/>
            </a:xfrm>
            <a:prstGeom prst="rect">
              <a:avLst/>
            </a:prstGeom>
            <a:noFill/>
          </p:spPr>
          <p:txBody>
            <a:bodyPr wrap="square" rtlCol="0">
              <a:spAutoFit/>
            </a:bodyPr>
            <a:lstStyle/>
            <a:p>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a:rPr>
                <a:t>基础信息整合化</a:t>
              </a:r>
              <a:r>
                <a:rPr lang="ko-KR" altLang="en-US" sz="1100" dirty="0">
                  <a:solidFill>
                    <a:prstClr val="black"/>
                  </a:solidFill>
                  <a:latin typeface="微软雅黑" panose="020B0503020204020204" pitchFamily="34" charset="-122"/>
                  <a:cs typeface="Arial" panose="020B0604020202020204"/>
                </a:rPr>
                <a:t>，</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a:rPr>
                <a:t>标准化管理</a:t>
              </a:r>
              <a:endPar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a:endParaRPr>
            </a:p>
            <a:p>
              <a:pPr>
                <a:buFont typeface="Wingdings" panose="05000000000000000000"/>
                <a:buChar char="à"/>
              </a:pPr>
              <a:r>
                <a:rPr lang="ko-KR" altLang="en-US" sz="1100" dirty="0">
                  <a:solidFill>
                    <a:prstClr val="black"/>
                  </a:solidFill>
                  <a:latin typeface="微软雅黑" panose="020B0503020204020204" pitchFamily="34" charset="-122"/>
                  <a:cs typeface="Arial" panose="020B0604020202020204"/>
                  <a:sym typeface="Wingdings" panose="05000000000000000000" pitchFamily="2" charset="2"/>
                </a:rPr>
                <a:t> </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基础信息主要由上游系统整合管理</a:t>
              </a:r>
              <a:endPar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endParaRPr>
            </a:p>
            <a:p>
              <a:pPr>
                <a:buFont typeface="Wingdings" panose="05000000000000000000"/>
                <a:buChar char="à"/>
              </a:pPr>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 </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部分生产基础信息在</a:t>
              </a:r>
              <a:r>
                <a:rPr lang="en-US" altLang="zh-CN" sz="1100" dirty="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MES</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a:sym typeface="Wingdings" panose="05000000000000000000" pitchFamily="2" charset="2"/>
                </a:rPr>
                <a:t>系统登录管理</a:t>
              </a:r>
              <a:endParaRPr lang="ko-KR" altLang="en-US" sz="1100" dirty="0">
                <a:solidFill>
                  <a:prstClr val="black"/>
                </a:solidFill>
                <a:latin typeface="微软雅黑" panose="020B0503020204020204" pitchFamily="34" charset="-122"/>
                <a:cs typeface="Arial" panose="020B0604020202020204"/>
              </a:endParaRPr>
            </a:p>
          </p:txBody>
        </p:sp>
        <p:sp>
          <p:nvSpPr>
            <p:cNvPr id="30" name="TextBox 219">
              <a:extLst>
                <a:ext uri="{FF2B5EF4-FFF2-40B4-BE49-F238E27FC236}">
                  <a16:creationId xmlns:a16="http://schemas.microsoft.com/office/drawing/2014/main" id="{96267350-95F5-EC44-AF31-191B422ACCEC}"/>
                </a:ext>
              </a:extLst>
            </p:cNvPr>
            <p:cNvSpPr txBox="1"/>
            <p:nvPr/>
          </p:nvSpPr>
          <p:spPr>
            <a:xfrm>
              <a:off x="2410502" y="5041883"/>
              <a:ext cx="353051" cy="195278"/>
            </a:xfrm>
            <a:prstGeom prst="rect">
              <a:avLst/>
            </a:prstGeom>
            <a:noFill/>
          </p:spPr>
          <p:txBody>
            <a:bodyPr wrap="none" rtlCol="0">
              <a:spAutoFit/>
            </a:bodyPr>
            <a:lstStyle/>
            <a:p>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a:rPr>
                <a:t>MES</a:t>
              </a:r>
              <a:endParaRPr lang="ko-KR" altLang="en-US" sz="1100" dirty="0">
                <a:solidFill>
                  <a:prstClr val="black"/>
                </a:solidFill>
                <a:latin typeface="微软雅黑" panose="020B0503020204020204" pitchFamily="34" charset="-122"/>
                <a:cs typeface="Arial" panose="020B0604020202020204"/>
              </a:endParaRPr>
            </a:p>
          </p:txBody>
        </p:sp>
        <p:sp>
          <p:nvSpPr>
            <p:cNvPr id="31" name="타원 127">
              <a:extLst>
                <a:ext uri="{FF2B5EF4-FFF2-40B4-BE49-F238E27FC236}">
                  <a16:creationId xmlns:a16="http://schemas.microsoft.com/office/drawing/2014/main" id="{2A29AC49-990C-0445-81CB-F06E16581800}"/>
                </a:ext>
              </a:extLst>
            </p:cNvPr>
            <p:cNvSpPr>
              <a:spLocks noChangeAspect="1"/>
            </p:cNvSpPr>
            <p:nvPr/>
          </p:nvSpPr>
          <p:spPr bwMode="auto">
            <a:xfrm>
              <a:off x="1209305" y="4985608"/>
              <a:ext cx="144000" cy="156000"/>
            </a:xfrm>
            <a:prstGeom prst="ellipse">
              <a:avLst/>
            </a:prstGeom>
            <a:solidFill>
              <a:schemeClr val="tx2">
                <a:lumMod val="20000"/>
                <a:lumOff val="8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endParaRPr lang="ko-KR" altLang="en-US" sz="1100" dirty="0">
                <a:solidFill>
                  <a:prstClr val="black"/>
                </a:solidFill>
                <a:latin typeface="微软雅黑" panose="020B0503020204020204" pitchFamily="34" charset="-122"/>
                <a:cs typeface="Arial" panose="020B0604020202020204"/>
              </a:endParaRPr>
            </a:p>
          </p:txBody>
        </p:sp>
        <p:sp>
          <p:nvSpPr>
            <p:cNvPr id="32" name="타원 128">
              <a:extLst>
                <a:ext uri="{FF2B5EF4-FFF2-40B4-BE49-F238E27FC236}">
                  <a16:creationId xmlns:a16="http://schemas.microsoft.com/office/drawing/2014/main" id="{54A9807E-5BFF-6045-8036-5FB4D6B284DF}"/>
                </a:ext>
              </a:extLst>
            </p:cNvPr>
            <p:cNvSpPr>
              <a:spLocks noChangeAspect="1"/>
            </p:cNvSpPr>
            <p:nvPr/>
          </p:nvSpPr>
          <p:spPr bwMode="auto">
            <a:xfrm>
              <a:off x="1444888" y="4985608"/>
              <a:ext cx="144000" cy="156000"/>
            </a:xfrm>
            <a:prstGeom prst="ellipse">
              <a:avLst/>
            </a:prstGeom>
            <a:solidFill>
              <a:schemeClr val="tx2">
                <a:lumMod val="20000"/>
                <a:lumOff val="8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endParaRPr lang="ko-KR" altLang="en-US" sz="1100" dirty="0">
                <a:solidFill>
                  <a:prstClr val="black"/>
                </a:solidFill>
                <a:latin typeface="微软雅黑" panose="020B0503020204020204" pitchFamily="34" charset="-122"/>
                <a:cs typeface="Arial" panose="020B0604020202020204"/>
              </a:endParaRPr>
            </a:p>
          </p:txBody>
        </p:sp>
        <p:sp>
          <p:nvSpPr>
            <p:cNvPr id="33" name="타원 129">
              <a:extLst>
                <a:ext uri="{FF2B5EF4-FFF2-40B4-BE49-F238E27FC236}">
                  <a16:creationId xmlns:a16="http://schemas.microsoft.com/office/drawing/2014/main" id="{90BABED0-7718-A64D-BA0C-C937C096254C}"/>
                </a:ext>
              </a:extLst>
            </p:cNvPr>
            <p:cNvSpPr>
              <a:spLocks noChangeAspect="1"/>
            </p:cNvSpPr>
            <p:nvPr/>
          </p:nvSpPr>
          <p:spPr bwMode="auto">
            <a:xfrm>
              <a:off x="1660911" y="4985608"/>
              <a:ext cx="144000" cy="156000"/>
            </a:xfrm>
            <a:prstGeom prst="ellipse">
              <a:avLst/>
            </a:prstGeom>
            <a:solidFill>
              <a:schemeClr val="tx2">
                <a:lumMod val="20000"/>
                <a:lumOff val="8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endParaRPr lang="ko-KR" altLang="en-US" sz="1100" dirty="0">
                <a:solidFill>
                  <a:prstClr val="black"/>
                </a:solidFill>
                <a:latin typeface="微软雅黑" panose="020B0503020204020204" pitchFamily="34" charset="-122"/>
                <a:cs typeface="Arial" panose="020B0604020202020204"/>
              </a:endParaRPr>
            </a:p>
          </p:txBody>
        </p:sp>
        <p:sp>
          <p:nvSpPr>
            <p:cNvPr id="34" name="직사각형 130">
              <a:extLst>
                <a:ext uri="{FF2B5EF4-FFF2-40B4-BE49-F238E27FC236}">
                  <a16:creationId xmlns:a16="http://schemas.microsoft.com/office/drawing/2014/main" id="{986743EA-86F3-164A-BD50-A3563410F491}"/>
                </a:ext>
              </a:extLst>
            </p:cNvPr>
            <p:cNvSpPr>
              <a:spLocks noChangeAspect="1"/>
            </p:cNvSpPr>
            <p:nvPr/>
          </p:nvSpPr>
          <p:spPr bwMode="auto">
            <a:xfrm>
              <a:off x="3283246" y="3195598"/>
              <a:ext cx="180000" cy="195000"/>
            </a:xfrm>
            <a:prstGeom prst="rect">
              <a:avLst/>
            </a:prstGeom>
            <a:solidFill>
              <a:srgbClr val="002060"/>
            </a:solidFill>
            <a:ln w="0">
              <a:noFill/>
            </a:ln>
            <a:effec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en-US" altLang="ko-KR" sz="1100" dirty="0">
                  <a:solidFill>
                    <a:prstClr val="white"/>
                  </a:solidFill>
                  <a:latin typeface="微软雅黑" panose="020B0503020204020204" pitchFamily="34" charset="-122"/>
                  <a:ea typeface="微软雅黑" panose="020B0503020204020204" pitchFamily="34" charset="-122"/>
                  <a:cs typeface="Arial" panose="020B0604020202020204"/>
                </a:rPr>
                <a:t>1</a:t>
              </a:r>
              <a:endParaRPr lang="ko-KR" altLang="en-US" sz="1100" dirty="0">
                <a:solidFill>
                  <a:prstClr val="white"/>
                </a:solidFill>
                <a:latin typeface="微软雅黑" panose="020B0503020204020204" pitchFamily="34" charset="-122"/>
                <a:cs typeface="Arial" panose="020B0604020202020204"/>
              </a:endParaRPr>
            </a:p>
          </p:txBody>
        </p:sp>
        <p:sp>
          <p:nvSpPr>
            <p:cNvPr id="35" name="직사각형 131">
              <a:extLst>
                <a:ext uri="{FF2B5EF4-FFF2-40B4-BE49-F238E27FC236}">
                  <a16:creationId xmlns:a16="http://schemas.microsoft.com/office/drawing/2014/main" id="{1E0C97AE-3900-4849-A4A6-601A4D5C2E72}"/>
                </a:ext>
              </a:extLst>
            </p:cNvPr>
            <p:cNvSpPr>
              <a:spLocks noChangeAspect="1"/>
            </p:cNvSpPr>
            <p:nvPr/>
          </p:nvSpPr>
          <p:spPr bwMode="auto">
            <a:xfrm>
              <a:off x="3283246" y="4448951"/>
              <a:ext cx="180000" cy="195000"/>
            </a:xfrm>
            <a:prstGeom prst="rect">
              <a:avLst/>
            </a:prstGeom>
            <a:solidFill>
              <a:srgbClr val="002060"/>
            </a:solidFill>
            <a:ln w="0">
              <a:noFill/>
            </a:ln>
            <a:effec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en-US" altLang="ko-KR" sz="1100" dirty="0">
                  <a:solidFill>
                    <a:prstClr val="white"/>
                  </a:solidFill>
                  <a:latin typeface="微软雅黑" panose="020B0503020204020204" pitchFamily="34" charset="-122"/>
                  <a:ea typeface="微软雅黑" panose="020B0503020204020204" pitchFamily="34" charset="-122"/>
                  <a:cs typeface="Arial" panose="020B0604020202020204"/>
                </a:rPr>
                <a:t>2</a:t>
              </a:r>
              <a:endParaRPr lang="ko-KR" altLang="en-US" sz="1100" dirty="0">
                <a:solidFill>
                  <a:prstClr val="white"/>
                </a:solidFill>
                <a:latin typeface="微软雅黑" panose="020B0503020204020204" pitchFamily="34" charset="-122"/>
                <a:cs typeface="Arial" panose="020B0604020202020204"/>
              </a:endParaRPr>
            </a:p>
          </p:txBody>
        </p:sp>
        <p:sp>
          <p:nvSpPr>
            <p:cNvPr id="36" name="타원 132">
              <a:extLst>
                <a:ext uri="{FF2B5EF4-FFF2-40B4-BE49-F238E27FC236}">
                  <a16:creationId xmlns:a16="http://schemas.microsoft.com/office/drawing/2014/main" id="{ABFA6DAA-6B22-A64B-BF50-28C17E7A3534}"/>
                </a:ext>
              </a:extLst>
            </p:cNvPr>
            <p:cNvSpPr>
              <a:spLocks noChangeAspect="1"/>
            </p:cNvSpPr>
            <p:nvPr/>
          </p:nvSpPr>
          <p:spPr bwMode="auto">
            <a:xfrm>
              <a:off x="2253124" y="4586635"/>
              <a:ext cx="216000" cy="234000"/>
            </a:xfrm>
            <a:prstGeom prst="ellipse">
              <a:avLst/>
            </a:prstGeom>
            <a:solidFill>
              <a:schemeClr val="accent5">
                <a:lumMod val="9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endParaRPr lang="ko-KR" altLang="en-US" sz="1100" dirty="0">
                <a:solidFill>
                  <a:prstClr val="black"/>
                </a:solidFill>
                <a:latin typeface="微软雅黑" panose="020B0503020204020204" pitchFamily="34" charset="-122"/>
                <a:cs typeface="Arial" panose="020B0604020202020204"/>
              </a:endParaRPr>
            </a:p>
          </p:txBody>
        </p:sp>
        <p:sp>
          <p:nvSpPr>
            <p:cNvPr id="37" name="타원 133">
              <a:extLst>
                <a:ext uri="{FF2B5EF4-FFF2-40B4-BE49-F238E27FC236}">
                  <a16:creationId xmlns:a16="http://schemas.microsoft.com/office/drawing/2014/main" id="{F1570E12-F248-5F42-A492-1853BC3D64DB}"/>
                </a:ext>
              </a:extLst>
            </p:cNvPr>
            <p:cNvSpPr>
              <a:spLocks noChangeAspect="1"/>
            </p:cNvSpPr>
            <p:nvPr/>
          </p:nvSpPr>
          <p:spPr bwMode="auto">
            <a:xfrm>
              <a:off x="1893063" y="4985590"/>
              <a:ext cx="144000" cy="156000"/>
            </a:xfrm>
            <a:prstGeom prst="ellipse">
              <a:avLst/>
            </a:prstGeom>
            <a:solidFill>
              <a:schemeClr val="tx2">
                <a:lumMod val="20000"/>
                <a:lumOff val="8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endParaRPr lang="ko-KR" altLang="en-US" sz="1100" dirty="0">
                <a:solidFill>
                  <a:prstClr val="black"/>
                </a:solidFill>
                <a:latin typeface="微软雅黑" panose="020B0503020204020204" pitchFamily="34" charset="-122"/>
                <a:cs typeface="Arial" panose="020B0604020202020204"/>
              </a:endParaRPr>
            </a:p>
          </p:txBody>
        </p:sp>
        <p:cxnSp>
          <p:nvCxnSpPr>
            <p:cNvPr id="38" name="직선 연결선 134">
              <a:extLst>
                <a:ext uri="{FF2B5EF4-FFF2-40B4-BE49-F238E27FC236}">
                  <a16:creationId xmlns:a16="http://schemas.microsoft.com/office/drawing/2014/main" id="{CC588ABF-1D4D-A14A-B9B3-50BC0EF8445A}"/>
                </a:ext>
              </a:extLst>
            </p:cNvPr>
            <p:cNvCxnSpPr/>
            <p:nvPr/>
          </p:nvCxnSpPr>
          <p:spPr bwMode="auto">
            <a:xfrm>
              <a:off x="1383897" y="3968964"/>
              <a:ext cx="257127" cy="617671"/>
            </a:xfrm>
            <a:prstGeom prst="line">
              <a:avLst/>
            </a:prstGeom>
            <a:noFill/>
            <a:ln w="3175">
              <a:solidFill>
                <a:schemeClr val="bg1">
                  <a:lumMod val="50000"/>
                </a:schemeClr>
              </a:solidFill>
            </a:ln>
            <a:effectLst/>
          </p:spPr>
        </p:cxnSp>
        <p:cxnSp>
          <p:nvCxnSpPr>
            <p:cNvPr id="39" name="직선 연결선 135">
              <a:extLst>
                <a:ext uri="{FF2B5EF4-FFF2-40B4-BE49-F238E27FC236}">
                  <a16:creationId xmlns:a16="http://schemas.microsoft.com/office/drawing/2014/main" id="{65C861AB-43AC-9B4B-8BB5-4A00951D7BB3}"/>
                </a:ext>
              </a:extLst>
            </p:cNvPr>
            <p:cNvCxnSpPr/>
            <p:nvPr/>
          </p:nvCxnSpPr>
          <p:spPr bwMode="auto">
            <a:xfrm>
              <a:off x="1383896" y="3968964"/>
              <a:ext cx="606174" cy="617671"/>
            </a:xfrm>
            <a:prstGeom prst="line">
              <a:avLst/>
            </a:prstGeom>
            <a:noFill/>
            <a:ln w="3175">
              <a:solidFill>
                <a:schemeClr val="bg1">
                  <a:lumMod val="50000"/>
                </a:schemeClr>
              </a:solidFill>
            </a:ln>
            <a:effectLst/>
          </p:spPr>
        </p:cxnSp>
        <p:sp>
          <p:nvSpPr>
            <p:cNvPr id="40" name="타원 136">
              <a:extLst>
                <a:ext uri="{FF2B5EF4-FFF2-40B4-BE49-F238E27FC236}">
                  <a16:creationId xmlns:a16="http://schemas.microsoft.com/office/drawing/2014/main" id="{3B49780A-0769-A24A-865A-8D3EE910FA4E}"/>
                </a:ext>
              </a:extLst>
            </p:cNvPr>
            <p:cNvSpPr>
              <a:spLocks noChangeAspect="1"/>
            </p:cNvSpPr>
            <p:nvPr/>
          </p:nvSpPr>
          <p:spPr bwMode="auto">
            <a:xfrm>
              <a:off x="2109087" y="4985590"/>
              <a:ext cx="144000" cy="156000"/>
            </a:xfrm>
            <a:prstGeom prst="ellipse">
              <a:avLst/>
            </a:prstGeom>
            <a:solidFill>
              <a:schemeClr val="tx2">
                <a:lumMod val="20000"/>
                <a:lumOff val="80000"/>
              </a:schemeClr>
            </a:solidFill>
            <a:ln w="0">
              <a:solidFill>
                <a:schemeClr val="bg1">
                  <a:lumMod val="50000"/>
                </a:schemeClr>
              </a:solidFill>
            </a:ln>
            <a:effectLst/>
          </p:spPr>
          <p:txBody>
            <a:bodyPr vert="horz" wrap="square" lIns="0" tIns="0" rIns="0" bIns="0" numCol="1" rtlCol="0" anchor="ctr" anchorCtr="0" compatLnSpc="1"/>
            <a:lstStyle/>
            <a:p>
              <a:pPr algn="ctr" fontAlgn="base" latinLnBrk="0">
                <a:spcBef>
                  <a:spcPct val="0"/>
                </a:spcBef>
                <a:spcAft>
                  <a:spcPct val="0"/>
                </a:spcAft>
                <a:buClr>
                  <a:srgbClr val="CC9900"/>
                </a:buClr>
              </a:pPr>
              <a:endParaRPr lang="ko-KR" altLang="en-US" sz="1100" dirty="0">
                <a:solidFill>
                  <a:prstClr val="black"/>
                </a:solidFill>
                <a:latin typeface="微软雅黑" panose="020B0503020204020204" pitchFamily="34" charset="-122"/>
                <a:cs typeface="Arial" panose="020B0604020202020204"/>
              </a:endParaRPr>
            </a:p>
          </p:txBody>
        </p:sp>
        <p:sp>
          <p:nvSpPr>
            <p:cNvPr id="41" name="모서리가 둥근 직사각형 137">
              <a:extLst>
                <a:ext uri="{FF2B5EF4-FFF2-40B4-BE49-F238E27FC236}">
                  <a16:creationId xmlns:a16="http://schemas.microsoft.com/office/drawing/2014/main" id="{5C288A14-BC1E-0743-B7E6-DF5030F6062E}"/>
                </a:ext>
              </a:extLst>
            </p:cNvPr>
            <p:cNvSpPr/>
            <p:nvPr/>
          </p:nvSpPr>
          <p:spPr bwMode="auto">
            <a:xfrm>
              <a:off x="956959" y="4148859"/>
              <a:ext cx="2016000" cy="222295"/>
            </a:xfrm>
            <a:prstGeom prst="roundRect">
              <a:avLst/>
            </a:prstGeom>
            <a:solidFill>
              <a:schemeClr val="bg1">
                <a:lumMod val="95000"/>
              </a:schemeClr>
            </a:solidFill>
            <a:ln w="0">
              <a:solidFill>
                <a:schemeClr val="bg1">
                  <a:lumMod val="50000"/>
                </a:schemeClr>
              </a:solidFill>
            </a:ln>
            <a:effectLst>
              <a:glow rad="63500">
                <a:schemeClr val="accent4">
                  <a:satMod val="175000"/>
                  <a:alpha val="40000"/>
                </a:schemeClr>
              </a:glow>
              <a:outerShdw dist="35921" dir="2700000" algn="ctr" rotWithShape="0">
                <a:schemeClr val="bg2"/>
              </a:outerShdw>
            </a:effec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a:rPr>
                <a:t>EAI</a:t>
              </a:r>
              <a:endParaRPr lang="ko-KR" altLang="en-US" sz="1100" dirty="0">
                <a:solidFill>
                  <a:prstClr val="black"/>
                </a:solidFill>
                <a:latin typeface="微软雅黑" panose="020B0503020204020204" pitchFamily="34" charset="-122"/>
                <a:cs typeface="Arial" panose="020B0604020202020204"/>
              </a:endParaRPr>
            </a:p>
          </p:txBody>
        </p:sp>
        <p:cxnSp>
          <p:nvCxnSpPr>
            <p:cNvPr id="42" name="직선 연결선 138">
              <a:extLst>
                <a:ext uri="{FF2B5EF4-FFF2-40B4-BE49-F238E27FC236}">
                  <a16:creationId xmlns:a16="http://schemas.microsoft.com/office/drawing/2014/main" id="{C7A60413-0374-B94C-ADDA-6B3ACB0C4AFD}"/>
                </a:ext>
              </a:extLst>
            </p:cNvPr>
            <p:cNvCxnSpPr/>
            <p:nvPr/>
          </p:nvCxnSpPr>
          <p:spPr bwMode="auto">
            <a:xfrm>
              <a:off x="1280984" y="4820635"/>
              <a:ext cx="324" cy="164972"/>
            </a:xfrm>
            <a:prstGeom prst="line">
              <a:avLst/>
            </a:prstGeom>
            <a:noFill/>
            <a:ln w="3175">
              <a:solidFill>
                <a:schemeClr val="bg1">
                  <a:lumMod val="50000"/>
                </a:schemeClr>
              </a:solidFill>
            </a:ln>
            <a:effectLst/>
          </p:spPr>
        </p:cxnSp>
        <p:cxnSp>
          <p:nvCxnSpPr>
            <p:cNvPr id="43" name="직선 연결선 139">
              <a:extLst>
                <a:ext uri="{FF2B5EF4-FFF2-40B4-BE49-F238E27FC236}">
                  <a16:creationId xmlns:a16="http://schemas.microsoft.com/office/drawing/2014/main" id="{7700BD38-9476-014D-9F03-54A6A690E1F8}"/>
                </a:ext>
              </a:extLst>
            </p:cNvPr>
            <p:cNvCxnSpPr/>
            <p:nvPr/>
          </p:nvCxnSpPr>
          <p:spPr bwMode="auto">
            <a:xfrm flipH="1">
              <a:off x="1516885" y="4820635"/>
              <a:ext cx="124136" cy="164972"/>
            </a:xfrm>
            <a:prstGeom prst="line">
              <a:avLst/>
            </a:prstGeom>
            <a:noFill/>
            <a:ln w="3175">
              <a:solidFill>
                <a:schemeClr val="bg1">
                  <a:lumMod val="50000"/>
                </a:schemeClr>
              </a:solidFill>
            </a:ln>
            <a:effectLst/>
          </p:spPr>
        </p:cxnSp>
      </p:grpSp>
      <p:grpSp>
        <p:nvGrpSpPr>
          <p:cNvPr id="44" name="组合 7">
            <a:extLst>
              <a:ext uri="{FF2B5EF4-FFF2-40B4-BE49-F238E27FC236}">
                <a16:creationId xmlns:a16="http://schemas.microsoft.com/office/drawing/2014/main" id="{76BF0ED1-6C89-9244-9F82-3E5F51308FCB}"/>
              </a:ext>
            </a:extLst>
          </p:cNvPr>
          <p:cNvGrpSpPr/>
          <p:nvPr/>
        </p:nvGrpSpPr>
        <p:grpSpPr>
          <a:xfrm>
            <a:off x="9088831" y="4447681"/>
            <a:ext cx="2695802" cy="1470550"/>
            <a:chOff x="6718362" y="4196849"/>
            <a:chExt cx="3276364" cy="1470550"/>
          </a:xfrm>
        </p:grpSpPr>
        <p:sp>
          <p:nvSpPr>
            <p:cNvPr id="45" name="모서리가 둥근 직사각형 75">
              <a:extLst>
                <a:ext uri="{FF2B5EF4-FFF2-40B4-BE49-F238E27FC236}">
                  <a16:creationId xmlns:a16="http://schemas.microsoft.com/office/drawing/2014/main" id="{67FE656C-A53F-2F47-AF53-4396989651C2}"/>
                </a:ext>
              </a:extLst>
            </p:cNvPr>
            <p:cNvSpPr/>
            <p:nvPr/>
          </p:nvSpPr>
          <p:spPr bwMode="auto">
            <a:xfrm>
              <a:off x="6718362" y="4508884"/>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a:rPr>
                <a:t>BOM</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46" name="모서리가 둥근 직사각형 76">
              <a:extLst>
                <a:ext uri="{FF2B5EF4-FFF2-40B4-BE49-F238E27FC236}">
                  <a16:creationId xmlns:a16="http://schemas.microsoft.com/office/drawing/2014/main" id="{DB7D2FF9-28E0-EF48-9302-41764C8A5F6A}"/>
                </a:ext>
              </a:extLst>
            </p:cNvPr>
            <p:cNvSpPr/>
            <p:nvPr/>
          </p:nvSpPr>
          <p:spPr bwMode="auto">
            <a:xfrm>
              <a:off x="7547584" y="4508884"/>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产品信息</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47" name="모서리가 둥근 직사각형 77">
              <a:extLst>
                <a:ext uri="{FF2B5EF4-FFF2-40B4-BE49-F238E27FC236}">
                  <a16:creationId xmlns:a16="http://schemas.microsoft.com/office/drawing/2014/main" id="{555E404B-38FC-CF46-B91D-F978A9571358}"/>
                </a:ext>
              </a:extLst>
            </p:cNvPr>
            <p:cNvSpPr/>
            <p:nvPr/>
          </p:nvSpPr>
          <p:spPr bwMode="auto">
            <a:xfrm>
              <a:off x="6718362" y="4820917"/>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产品配置</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48" name="모서리가 둥근 직사각형 78">
              <a:extLst>
                <a:ext uri="{FF2B5EF4-FFF2-40B4-BE49-F238E27FC236}">
                  <a16:creationId xmlns:a16="http://schemas.microsoft.com/office/drawing/2014/main" id="{34624719-D0C5-F84B-8AA6-FB61658EB31B}"/>
                </a:ext>
              </a:extLst>
            </p:cNvPr>
            <p:cNvSpPr/>
            <p:nvPr/>
          </p:nvSpPr>
          <p:spPr bwMode="auto">
            <a:xfrm>
              <a:off x="6718362" y="5132953"/>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作业指导书</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49" name="모서리가 둥근 직사각형 79">
              <a:extLst>
                <a:ext uri="{FF2B5EF4-FFF2-40B4-BE49-F238E27FC236}">
                  <a16:creationId xmlns:a16="http://schemas.microsoft.com/office/drawing/2014/main" id="{B0DD620B-DB5F-E24D-AD10-63ABC0EB3414}"/>
                </a:ext>
              </a:extLst>
            </p:cNvPr>
            <p:cNvSpPr/>
            <p:nvPr/>
          </p:nvSpPr>
          <p:spPr bwMode="auto">
            <a:xfrm>
              <a:off x="6718362" y="5444988"/>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各种代码</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50" name="모서리가 둥근 직사각형 80">
              <a:extLst>
                <a:ext uri="{FF2B5EF4-FFF2-40B4-BE49-F238E27FC236}">
                  <a16:creationId xmlns:a16="http://schemas.microsoft.com/office/drawing/2014/main" id="{6C44B2B0-4C68-FA47-9591-292BA86F0C19}"/>
                </a:ext>
              </a:extLst>
            </p:cNvPr>
            <p:cNvSpPr/>
            <p:nvPr/>
          </p:nvSpPr>
          <p:spPr bwMode="auto">
            <a:xfrm>
              <a:off x="8405677" y="4508884"/>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流程信息</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51" name="모서리가 둥근 직사각형 81">
              <a:extLst>
                <a:ext uri="{FF2B5EF4-FFF2-40B4-BE49-F238E27FC236}">
                  <a16:creationId xmlns:a16="http://schemas.microsoft.com/office/drawing/2014/main" id="{FC357DA5-6B41-5B4F-ACF3-D053A4795F95}"/>
                </a:ext>
              </a:extLst>
            </p:cNvPr>
            <p:cNvSpPr/>
            <p:nvPr/>
          </p:nvSpPr>
          <p:spPr bwMode="auto">
            <a:xfrm>
              <a:off x="9263773" y="4508884"/>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工序信息</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cxnSp>
          <p:nvCxnSpPr>
            <p:cNvPr id="52" name="직선 연결선 82">
              <a:extLst>
                <a:ext uri="{FF2B5EF4-FFF2-40B4-BE49-F238E27FC236}">
                  <a16:creationId xmlns:a16="http://schemas.microsoft.com/office/drawing/2014/main" id="{CCCFD584-4E5B-2043-8605-1A02C5B25038}"/>
                </a:ext>
              </a:extLst>
            </p:cNvPr>
            <p:cNvCxnSpPr/>
            <p:nvPr/>
          </p:nvCxnSpPr>
          <p:spPr>
            <a:xfrm>
              <a:off x="7449317" y="4620088"/>
              <a:ext cx="982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직선 연결선 83">
              <a:extLst>
                <a:ext uri="{FF2B5EF4-FFF2-40B4-BE49-F238E27FC236}">
                  <a16:creationId xmlns:a16="http://schemas.microsoft.com/office/drawing/2014/main" id="{4BA69BB1-DC44-B84C-8562-2604C6CAC624}"/>
                </a:ext>
              </a:extLst>
            </p:cNvPr>
            <p:cNvCxnSpPr/>
            <p:nvPr/>
          </p:nvCxnSpPr>
          <p:spPr>
            <a:xfrm>
              <a:off x="8278534" y="4620088"/>
              <a:ext cx="1271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직선 연결선 84">
              <a:extLst>
                <a:ext uri="{FF2B5EF4-FFF2-40B4-BE49-F238E27FC236}">
                  <a16:creationId xmlns:a16="http://schemas.microsoft.com/office/drawing/2014/main" id="{F4A9E987-088F-DD4E-BC01-FF50B305EF01}"/>
                </a:ext>
              </a:extLst>
            </p:cNvPr>
            <p:cNvCxnSpPr/>
            <p:nvPr/>
          </p:nvCxnSpPr>
          <p:spPr>
            <a:xfrm>
              <a:off x="9136629" y="4620088"/>
              <a:ext cx="1271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꺾인 연결선 85">
              <a:extLst>
                <a:ext uri="{FF2B5EF4-FFF2-40B4-BE49-F238E27FC236}">
                  <a16:creationId xmlns:a16="http://schemas.microsoft.com/office/drawing/2014/main" id="{64A2515D-388B-394C-8576-9660C8152900}"/>
                </a:ext>
              </a:extLst>
            </p:cNvPr>
            <p:cNvCxnSpPr/>
            <p:nvPr/>
          </p:nvCxnSpPr>
          <p:spPr>
            <a:xfrm flipV="1">
              <a:off x="7449317" y="4731302"/>
              <a:ext cx="463744" cy="2008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6" name="모서리가 둥근 직사각형 86">
              <a:extLst>
                <a:ext uri="{FF2B5EF4-FFF2-40B4-BE49-F238E27FC236}">
                  <a16:creationId xmlns:a16="http://schemas.microsoft.com/office/drawing/2014/main" id="{08A69BD8-B885-7849-9EB2-70E80E5B44D5}"/>
                </a:ext>
              </a:extLst>
            </p:cNvPr>
            <p:cNvSpPr/>
            <p:nvPr/>
          </p:nvSpPr>
          <p:spPr bwMode="auto">
            <a:xfrm>
              <a:off x="7547584" y="5132953"/>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物料信息</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57" name="모서리가 둥근 직사각형 87">
              <a:extLst>
                <a:ext uri="{FF2B5EF4-FFF2-40B4-BE49-F238E27FC236}">
                  <a16:creationId xmlns:a16="http://schemas.microsoft.com/office/drawing/2014/main" id="{2ACE71F9-D4CD-7C45-A630-D4241FEAD475}"/>
                </a:ext>
              </a:extLst>
            </p:cNvPr>
            <p:cNvSpPr/>
            <p:nvPr/>
          </p:nvSpPr>
          <p:spPr bwMode="auto">
            <a:xfrm>
              <a:off x="7547584" y="5444988"/>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测试信息</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58" name="모서리가 둥근 직사각형 88">
              <a:extLst>
                <a:ext uri="{FF2B5EF4-FFF2-40B4-BE49-F238E27FC236}">
                  <a16:creationId xmlns:a16="http://schemas.microsoft.com/office/drawing/2014/main" id="{A3905EEC-326F-0C45-BA4A-D48413CF7DAE}"/>
                </a:ext>
              </a:extLst>
            </p:cNvPr>
            <p:cNvSpPr/>
            <p:nvPr/>
          </p:nvSpPr>
          <p:spPr bwMode="auto">
            <a:xfrm>
              <a:off x="8405677" y="5444988"/>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用户信息</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cxnSp>
          <p:nvCxnSpPr>
            <p:cNvPr id="59" name="직선 연결선 89">
              <a:extLst>
                <a:ext uri="{FF2B5EF4-FFF2-40B4-BE49-F238E27FC236}">
                  <a16:creationId xmlns:a16="http://schemas.microsoft.com/office/drawing/2014/main" id="{80069C88-C0D0-3043-9BE9-A0C38350D09B}"/>
                </a:ext>
              </a:extLst>
            </p:cNvPr>
            <p:cNvCxnSpPr/>
            <p:nvPr/>
          </p:nvCxnSpPr>
          <p:spPr>
            <a:xfrm flipV="1">
              <a:off x="7380043" y="4202039"/>
              <a:ext cx="0" cy="896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직선 연결선 90">
              <a:extLst>
                <a:ext uri="{FF2B5EF4-FFF2-40B4-BE49-F238E27FC236}">
                  <a16:creationId xmlns:a16="http://schemas.microsoft.com/office/drawing/2014/main" id="{D30F36CA-87A7-3C45-8094-593BD2CB9AE3}"/>
                </a:ext>
              </a:extLst>
            </p:cNvPr>
            <p:cNvCxnSpPr/>
            <p:nvPr/>
          </p:nvCxnSpPr>
          <p:spPr>
            <a:xfrm flipV="1">
              <a:off x="7913057" y="4731293"/>
              <a:ext cx="0" cy="401659"/>
            </a:xfrm>
            <a:prstGeom prst="line">
              <a:avLst/>
            </a:prstGeom>
          </p:spPr>
          <p:style>
            <a:lnRef idx="1">
              <a:schemeClr val="accent1"/>
            </a:lnRef>
            <a:fillRef idx="0">
              <a:schemeClr val="accent1"/>
            </a:fillRef>
            <a:effectRef idx="0">
              <a:schemeClr val="accent1"/>
            </a:effectRef>
            <a:fontRef idx="minor">
              <a:schemeClr val="tx1"/>
            </a:fontRef>
          </p:style>
        </p:cxnSp>
        <p:sp>
          <p:nvSpPr>
            <p:cNvPr id="61" name="모서리가 둥근 직사각형 91">
              <a:extLst>
                <a:ext uri="{FF2B5EF4-FFF2-40B4-BE49-F238E27FC236}">
                  <a16:creationId xmlns:a16="http://schemas.microsoft.com/office/drawing/2014/main" id="{4E77717D-E424-E842-B529-9F0A897F3026}"/>
                </a:ext>
              </a:extLst>
            </p:cNvPr>
            <p:cNvSpPr/>
            <p:nvPr/>
          </p:nvSpPr>
          <p:spPr bwMode="auto">
            <a:xfrm>
              <a:off x="8405677" y="5132953"/>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设备信息</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62" name="모서리가 둥근 직사각형 92">
              <a:extLst>
                <a:ext uri="{FF2B5EF4-FFF2-40B4-BE49-F238E27FC236}">
                  <a16:creationId xmlns:a16="http://schemas.microsoft.com/office/drawing/2014/main" id="{FFA0CB1D-6383-4941-B679-4AF3B730F2EB}"/>
                </a:ext>
              </a:extLst>
            </p:cNvPr>
            <p:cNvSpPr/>
            <p:nvPr/>
          </p:nvSpPr>
          <p:spPr bwMode="auto">
            <a:xfrm>
              <a:off x="7547584" y="4820917"/>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标签信息</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sp>
          <p:nvSpPr>
            <p:cNvPr id="63" name="모서리가 둥근 직사각형 93">
              <a:extLst>
                <a:ext uri="{FF2B5EF4-FFF2-40B4-BE49-F238E27FC236}">
                  <a16:creationId xmlns:a16="http://schemas.microsoft.com/office/drawing/2014/main" id="{AC6B7B4F-A751-C74E-8C82-93CC0CCC2F2D}"/>
                </a:ext>
              </a:extLst>
            </p:cNvPr>
            <p:cNvSpPr/>
            <p:nvPr/>
          </p:nvSpPr>
          <p:spPr bwMode="auto">
            <a:xfrm>
              <a:off x="8405677" y="4820917"/>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软件</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cxnSp>
          <p:nvCxnSpPr>
            <p:cNvPr id="64" name="직선 연결선 94">
              <a:extLst>
                <a:ext uri="{FF2B5EF4-FFF2-40B4-BE49-F238E27FC236}">
                  <a16:creationId xmlns:a16="http://schemas.microsoft.com/office/drawing/2014/main" id="{EB7823E2-342B-CA44-806A-EE33893FB889}"/>
                </a:ext>
              </a:extLst>
            </p:cNvPr>
            <p:cNvCxnSpPr/>
            <p:nvPr/>
          </p:nvCxnSpPr>
          <p:spPr>
            <a:xfrm flipH="1">
              <a:off x="7449317" y="4932123"/>
              <a:ext cx="98267"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모서리가 둥근 직사각형 95">
              <a:extLst>
                <a:ext uri="{FF2B5EF4-FFF2-40B4-BE49-F238E27FC236}">
                  <a16:creationId xmlns:a16="http://schemas.microsoft.com/office/drawing/2014/main" id="{0A411B47-7276-3D4A-BAD9-1910C083F789}"/>
                </a:ext>
              </a:extLst>
            </p:cNvPr>
            <p:cNvSpPr/>
            <p:nvPr/>
          </p:nvSpPr>
          <p:spPr bwMode="auto">
            <a:xfrm>
              <a:off x="6718362" y="4196849"/>
              <a:ext cx="730953" cy="222411"/>
            </a:xfrm>
            <a:prstGeom prst="roundRect">
              <a:avLst/>
            </a:prstGeom>
            <a:solidFill>
              <a:schemeClr val="bg1">
                <a:lumMod val="95000"/>
              </a:schemeClr>
            </a:solidFill>
            <a:ln w="0">
              <a:solidFill>
                <a:schemeClr val="bg1">
                  <a:lumMod val="50000"/>
                </a:schemeClr>
              </a:solidFill>
            </a:ln>
            <a:effectLst/>
          </p:spPr>
          <p:txBody>
            <a:bodyPr vert="horz" wrap="square" lIns="0" tIns="49530" rIns="0" bIns="49530" numCol="1" rtlCol="0" anchor="ctr" anchorCtr="0" compatLnSpc="1"/>
            <a:lstStyle/>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a:rPr>
                <a:t>产品规格</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a:endParaRPr>
            </a:p>
          </p:txBody>
        </p:sp>
        <p:cxnSp>
          <p:nvCxnSpPr>
            <p:cNvPr id="66" name="꺾인 연결선 96">
              <a:extLst>
                <a:ext uri="{FF2B5EF4-FFF2-40B4-BE49-F238E27FC236}">
                  <a16:creationId xmlns:a16="http://schemas.microsoft.com/office/drawing/2014/main" id="{7CACE75E-2BDF-064E-A000-A9A01661D3D1}"/>
                </a:ext>
              </a:extLst>
            </p:cNvPr>
            <p:cNvCxnSpPr/>
            <p:nvPr/>
          </p:nvCxnSpPr>
          <p:spPr>
            <a:xfrm>
              <a:off x="7449317" y="4308062"/>
              <a:ext cx="463744" cy="200829"/>
            </a:xfrm>
            <a:prstGeom prst="bentConnector2">
              <a:avLst/>
            </a:prstGeom>
          </p:spPr>
          <p:style>
            <a:lnRef idx="1">
              <a:schemeClr val="accent1"/>
            </a:lnRef>
            <a:fillRef idx="0">
              <a:schemeClr val="accent1"/>
            </a:fillRef>
            <a:effectRef idx="0">
              <a:schemeClr val="accent1"/>
            </a:effectRef>
            <a:fontRef idx="minor">
              <a:schemeClr val="tx1"/>
            </a:fontRef>
          </p:style>
        </p:cxnSp>
      </p:grpSp>
      <p:sp>
        <p:nvSpPr>
          <p:cNvPr id="67" name="슬라이드 번호 개체 틀 1">
            <a:extLst>
              <a:ext uri="{FF2B5EF4-FFF2-40B4-BE49-F238E27FC236}">
                <a16:creationId xmlns:a16="http://schemas.microsoft.com/office/drawing/2014/main" id="{45F51B4B-B7B4-894A-8277-41BF5C7D8330}"/>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52</a:t>
            </a:fld>
            <a:endParaRPr lang="ko-KR" altLang="en-US" dirty="0"/>
          </a:p>
        </p:txBody>
      </p:sp>
    </p:spTree>
    <p:extLst>
      <p:ext uri="{BB962C8B-B14F-4D97-AF65-F5344CB8AC3E}">
        <p14:creationId xmlns:p14="http://schemas.microsoft.com/office/powerpoint/2010/main" val="714279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4">
            <a:extLst>
              <a:ext uri="{FF2B5EF4-FFF2-40B4-BE49-F238E27FC236}">
                <a16:creationId xmlns:a16="http://schemas.microsoft.com/office/drawing/2014/main" id="{853589F8-B168-4142-832C-55B98A05F1F0}"/>
              </a:ext>
            </a:extLst>
          </p:cNvPr>
          <p:cNvSpPr>
            <a:spLocks noGrp="1"/>
          </p:cNvSpPr>
          <p:nvPr>
            <p:ph idx="1"/>
          </p:nvPr>
        </p:nvSpPr>
        <p:spPr>
          <a:xfrm>
            <a:off x="2137706" y="655817"/>
            <a:ext cx="9646927" cy="841420"/>
          </a:xfrm>
        </p:spPr>
        <p:txBody>
          <a:bodyPr/>
          <a:lstStyle/>
          <a:p>
            <a:r>
              <a:rPr kumimoji="1" lang="en-US" altLang="ko-KR" dirty="0"/>
              <a:t>ERP</a:t>
            </a:r>
            <a:r>
              <a:rPr kumimoji="1" lang="zh-CN" altLang="en-US" dirty="0"/>
              <a:t>虽在负责公司的数据</a:t>
            </a:r>
            <a:r>
              <a:rPr kumimoji="1" lang="en-US" altLang="ko-KR" dirty="0"/>
              <a:t>Ma</a:t>
            </a:r>
            <a:r>
              <a:rPr kumimoji="1" lang="en-US" altLang="zh-CN" dirty="0"/>
              <a:t>s</a:t>
            </a:r>
            <a:r>
              <a:rPr kumimoji="1" lang="en-US" altLang="ko-KR" dirty="0"/>
              <a:t>ter</a:t>
            </a:r>
            <a:r>
              <a:rPr kumimoji="1" lang="zh-CN" altLang="en-US" dirty="0"/>
              <a:t>，但无法管理所有</a:t>
            </a:r>
            <a:r>
              <a:rPr kumimoji="1" lang="ko-KR" altLang="en-US" dirty="0" err="1"/>
              <a:t>信息</a:t>
            </a:r>
            <a:r>
              <a:rPr kumimoji="1" lang="zh-CN" altLang="en-US" dirty="0"/>
              <a:t>，</a:t>
            </a:r>
            <a:r>
              <a:rPr kumimoji="1" lang="en-US" altLang="ko-KR" dirty="0"/>
              <a:t>MES</a:t>
            </a:r>
            <a:r>
              <a:rPr kumimoji="1" lang="zh-CN" altLang="en-US" dirty="0"/>
              <a:t>通过与</a:t>
            </a:r>
            <a:r>
              <a:rPr kumimoji="1" lang="en-US" altLang="ko-KR" dirty="0"/>
              <a:t>ERP</a:t>
            </a:r>
            <a:r>
              <a:rPr kumimoji="1" lang="zh-CN" altLang="en-US" dirty="0"/>
              <a:t>间的</a:t>
            </a:r>
            <a:r>
              <a:rPr kumimoji="1" lang="en-US" altLang="ko-KR" dirty="0"/>
              <a:t>R&amp;R </a:t>
            </a:r>
            <a:r>
              <a:rPr kumimoji="1" lang="zh-CN" altLang="en-US" dirty="0"/>
              <a:t>定义，自定义所需信息并进行管理。</a:t>
            </a:r>
            <a:endParaRPr kumimoji="1" lang="ko-KR" altLang="en-US" dirty="0"/>
          </a:p>
        </p:txBody>
      </p:sp>
      <p:sp>
        <p:nvSpPr>
          <p:cNvPr id="8" name="제목 3">
            <a:extLst>
              <a:ext uri="{FF2B5EF4-FFF2-40B4-BE49-F238E27FC236}">
                <a16:creationId xmlns:a16="http://schemas.microsoft.com/office/drawing/2014/main" id="{1E85783B-8F89-734E-A237-C279965FB047}"/>
              </a:ext>
            </a:extLst>
          </p:cNvPr>
          <p:cNvSpPr>
            <a:spLocks noGrp="1"/>
          </p:cNvSpPr>
          <p:nvPr>
            <p:ph type="title"/>
          </p:nvPr>
        </p:nvSpPr>
        <p:spPr>
          <a:xfrm>
            <a:off x="695400" y="106748"/>
            <a:ext cx="11017224" cy="416847"/>
          </a:xfrm>
        </p:spPr>
        <p:txBody>
          <a:bodyPr/>
          <a:lstStyle/>
          <a:p>
            <a:r>
              <a:rPr lang="zh-CN" altLang="en-US" sz="2000" dirty="0">
                <a:cs typeface="Arial" panose="020B0604020202020204"/>
              </a:rPr>
              <a:t>基础信息的定义</a:t>
            </a:r>
            <a:endParaRPr kumimoji="1" lang="ko-KR" altLang="en-US" sz="2000" dirty="0"/>
          </a:p>
        </p:txBody>
      </p:sp>
      <p:sp>
        <p:nvSpPr>
          <p:cNvPr id="9" name="슬라이드 번호 개체 틀 1">
            <a:extLst>
              <a:ext uri="{FF2B5EF4-FFF2-40B4-BE49-F238E27FC236}">
                <a16:creationId xmlns:a16="http://schemas.microsoft.com/office/drawing/2014/main" id="{41EB0E84-5FD9-7F45-8455-291EF73B3C77}"/>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53</a:t>
            </a:fld>
            <a:endParaRPr lang="ko-KR" altLang="en-US" dirty="0"/>
          </a:p>
        </p:txBody>
      </p:sp>
      <p:grpSp>
        <p:nvGrpSpPr>
          <p:cNvPr id="10" name="组合 4">
            <a:extLst>
              <a:ext uri="{FF2B5EF4-FFF2-40B4-BE49-F238E27FC236}">
                <a16:creationId xmlns:a16="http://schemas.microsoft.com/office/drawing/2014/main" id="{B52273FB-66C0-3E45-A861-44BD36F39218}"/>
              </a:ext>
            </a:extLst>
          </p:cNvPr>
          <p:cNvGrpSpPr/>
          <p:nvPr/>
        </p:nvGrpSpPr>
        <p:grpSpPr>
          <a:xfrm>
            <a:off x="2373582" y="1772816"/>
            <a:ext cx="9175173" cy="4501346"/>
            <a:chOff x="740664" y="3154680"/>
            <a:chExt cx="8156448" cy="3175466"/>
          </a:xfrm>
        </p:grpSpPr>
        <p:sp>
          <p:nvSpPr>
            <p:cNvPr id="11" name="모서리가 둥근 직사각형 70">
              <a:extLst>
                <a:ext uri="{FF2B5EF4-FFF2-40B4-BE49-F238E27FC236}">
                  <a16:creationId xmlns:a16="http://schemas.microsoft.com/office/drawing/2014/main" id="{16A67EFD-C693-824B-BE63-F36DB9E84B3A}"/>
                </a:ext>
              </a:extLst>
            </p:cNvPr>
            <p:cNvSpPr/>
            <p:nvPr/>
          </p:nvSpPr>
          <p:spPr>
            <a:xfrm>
              <a:off x="2889138" y="3329656"/>
              <a:ext cx="899788" cy="848522"/>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ERP</a:t>
              </a: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信息</a:t>
              </a:r>
              <a:r>
                <a:rPr kumimoji="1" lang="ko-KR" altLang="en-US" sz="1050" dirty="0">
                  <a:solidFill>
                    <a:schemeClr val="tx1"/>
                  </a:solidFill>
                  <a:latin typeface="微软雅黑" panose="020B0503020204020204" pitchFamily="34" charset="-122"/>
                  <a:cs typeface="微软雅黑" panose="020B0503020204020204" pitchFamily="34" charset="-122"/>
                </a:rPr>
                <a:t> </a:t>
              </a:r>
              <a:r>
                <a:rPr kumimoji="1" lang="en-US" altLang="ko-KR"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I/F </a:t>
              </a: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应用</a:t>
              </a:r>
              <a:r>
                <a:rPr kumimoji="1" lang="ko-KR" altLang="en-US" sz="1050" dirty="0">
                  <a:solidFill>
                    <a:schemeClr val="tx1"/>
                  </a:solidFill>
                  <a:latin typeface="微软雅黑" panose="020B0503020204020204" pitchFamily="34" charset="-122"/>
                  <a:cs typeface="微软雅黑" panose="020B0503020204020204" pitchFamily="34" charset="-122"/>
                </a:rPr>
                <a:t> </a:t>
              </a:r>
            </a:p>
          </p:txBody>
        </p:sp>
        <p:sp>
          <p:nvSpPr>
            <p:cNvPr id="12" name="모서리가 둥근 직사각형 71">
              <a:extLst>
                <a:ext uri="{FF2B5EF4-FFF2-40B4-BE49-F238E27FC236}">
                  <a16:creationId xmlns:a16="http://schemas.microsoft.com/office/drawing/2014/main" id="{B344E0B4-A359-884E-B249-7B40387D916F}"/>
                </a:ext>
              </a:extLst>
            </p:cNvPr>
            <p:cNvSpPr/>
            <p:nvPr/>
          </p:nvSpPr>
          <p:spPr>
            <a:xfrm>
              <a:off x="2889138" y="4302985"/>
              <a:ext cx="899788" cy="848522"/>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ERP</a:t>
              </a: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信息再定义</a:t>
              </a:r>
              <a:endParaRPr kumimoji="1" lang="ko-KR" altLang="en-US" sz="1050" dirty="0">
                <a:solidFill>
                  <a:schemeClr val="tx1"/>
                </a:solidFill>
                <a:latin typeface="微软雅黑" panose="020B0503020204020204" pitchFamily="34" charset="-122"/>
                <a:cs typeface="微软雅黑" panose="020B0503020204020204" pitchFamily="34" charset="-122"/>
              </a:endParaRPr>
            </a:p>
          </p:txBody>
        </p:sp>
        <p:sp>
          <p:nvSpPr>
            <p:cNvPr id="13" name="모서리가 둥근 직사각형 72">
              <a:extLst>
                <a:ext uri="{FF2B5EF4-FFF2-40B4-BE49-F238E27FC236}">
                  <a16:creationId xmlns:a16="http://schemas.microsoft.com/office/drawing/2014/main" id="{804F2E6F-79E5-404D-AD1E-EF45DA41856A}"/>
                </a:ext>
              </a:extLst>
            </p:cNvPr>
            <p:cNvSpPr/>
            <p:nvPr/>
          </p:nvSpPr>
          <p:spPr>
            <a:xfrm>
              <a:off x="1069185" y="3154680"/>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a:solidFill>
                    <a:schemeClr val="tx1"/>
                  </a:solidFill>
                  <a:latin typeface="微软雅黑" panose="020B0503020204020204" pitchFamily="34" charset="-122"/>
                  <a:ea typeface="微软雅黑" panose="020B0503020204020204" pitchFamily="34" charset="-122"/>
                </a:rPr>
                <a:t>Factory Code</a:t>
              </a:r>
              <a:endParaRPr kumimoji="1" lang="ko-KR" altLang="en-US" sz="900" dirty="0">
                <a:solidFill>
                  <a:schemeClr val="tx1"/>
                </a:solidFill>
                <a:latin typeface="微软雅黑" panose="020B0503020204020204" pitchFamily="34" charset="-122"/>
              </a:endParaRPr>
            </a:p>
          </p:txBody>
        </p:sp>
        <p:sp>
          <p:nvSpPr>
            <p:cNvPr id="14" name="모서리가 둥근 직사각형 73">
              <a:extLst>
                <a:ext uri="{FF2B5EF4-FFF2-40B4-BE49-F238E27FC236}">
                  <a16:creationId xmlns:a16="http://schemas.microsoft.com/office/drawing/2014/main" id="{6978744A-5E26-4E43-8968-F3A8DB10EA2B}"/>
                </a:ext>
              </a:extLst>
            </p:cNvPr>
            <p:cNvSpPr/>
            <p:nvPr/>
          </p:nvSpPr>
          <p:spPr>
            <a:xfrm>
              <a:off x="1069185" y="3342490"/>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Group Code</a:t>
              </a:r>
              <a:endParaRPr kumimoji="1" lang="ko-KR" altLang="en-US" sz="900" dirty="0">
                <a:solidFill>
                  <a:schemeClr val="tx1"/>
                </a:solidFill>
                <a:latin typeface="微软雅黑" panose="020B0503020204020204" pitchFamily="34" charset="-122"/>
              </a:endParaRPr>
            </a:p>
          </p:txBody>
        </p:sp>
        <p:sp>
          <p:nvSpPr>
            <p:cNvPr id="15" name="모서리가 둥근 직사각형 74">
              <a:extLst>
                <a:ext uri="{FF2B5EF4-FFF2-40B4-BE49-F238E27FC236}">
                  <a16:creationId xmlns:a16="http://schemas.microsoft.com/office/drawing/2014/main" id="{4533AC64-0239-8E4F-8651-D1D20ECA112B}"/>
                </a:ext>
              </a:extLst>
            </p:cNvPr>
            <p:cNvSpPr/>
            <p:nvPr/>
          </p:nvSpPr>
          <p:spPr>
            <a:xfrm>
              <a:off x="1069185" y="3530300"/>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User Code</a:t>
              </a:r>
              <a:endParaRPr kumimoji="1" lang="ko-KR" altLang="en-US" sz="900" dirty="0">
                <a:solidFill>
                  <a:schemeClr val="tx1"/>
                </a:solidFill>
                <a:latin typeface="微软雅黑" panose="020B0503020204020204" pitchFamily="34" charset="-122"/>
              </a:endParaRPr>
            </a:p>
          </p:txBody>
        </p:sp>
        <p:sp>
          <p:nvSpPr>
            <p:cNvPr id="16" name="모서리가 둥근 직사각형 75">
              <a:extLst>
                <a:ext uri="{FF2B5EF4-FFF2-40B4-BE49-F238E27FC236}">
                  <a16:creationId xmlns:a16="http://schemas.microsoft.com/office/drawing/2014/main" id="{E845D783-7B90-9946-B4EE-F1802EA7AA04}"/>
                </a:ext>
              </a:extLst>
            </p:cNvPr>
            <p:cNvSpPr/>
            <p:nvPr/>
          </p:nvSpPr>
          <p:spPr>
            <a:xfrm>
              <a:off x="1069185" y="3718111"/>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Material Code</a:t>
              </a:r>
              <a:endParaRPr kumimoji="1" lang="ko-KR" altLang="en-US" sz="900" dirty="0">
                <a:solidFill>
                  <a:schemeClr val="tx1"/>
                </a:solidFill>
                <a:latin typeface="微软雅黑" panose="020B0503020204020204" pitchFamily="34" charset="-122"/>
              </a:endParaRPr>
            </a:p>
          </p:txBody>
        </p:sp>
        <p:sp>
          <p:nvSpPr>
            <p:cNvPr id="17" name="모서리가 둥근 직사각형 76">
              <a:extLst>
                <a:ext uri="{FF2B5EF4-FFF2-40B4-BE49-F238E27FC236}">
                  <a16:creationId xmlns:a16="http://schemas.microsoft.com/office/drawing/2014/main" id="{A2063A6C-848D-E04F-BE2C-82494C93C0F9}"/>
                </a:ext>
              </a:extLst>
            </p:cNvPr>
            <p:cNvSpPr/>
            <p:nvPr/>
          </p:nvSpPr>
          <p:spPr>
            <a:xfrm>
              <a:off x="1069185" y="3905921"/>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Product Code</a:t>
              </a:r>
              <a:endParaRPr kumimoji="1" lang="ko-KR" altLang="en-US" sz="900" dirty="0">
                <a:solidFill>
                  <a:schemeClr val="tx1"/>
                </a:solidFill>
                <a:latin typeface="微软雅黑" panose="020B0503020204020204" pitchFamily="34" charset="-122"/>
              </a:endParaRPr>
            </a:p>
          </p:txBody>
        </p:sp>
        <p:sp>
          <p:nvSpPr>
            <p:cNvPr id="18" name="모서리가 둥근 직사각형 77">
              <a:extLst>
                <a:ext uri="{FF2B5EF4-FFF2-40B4-BE49-F238E27FC236}">
                  <a16:creationId xmlns:a16="http://schemas.microsoft.com/office/drawing/2014/main" id="{0C47EDB8-5387-3646-BCC2-B8FD6B87EC8A}"/>
                </a:ext>
              </a:extLst>
            </p:cNvPr>
            <p:cNvSpPr/>
            <p:nvPr/>
          </p:nvSpPr>
          <p:spPr>
            <a:xfrm>
              <a:off x="1069185" y="4093731"/>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M-BOM</a:t>
              </a:r>
              <a:endParaRPr kumimoji="1" lang="ko-KR" altLang="en-US" sz="900" dirty="0">
                <a:solidFill>
                  <a:schemeClr val="tx1"/>
                </a:solidFill>
                <a:latin typeface="微软雅黑" panose="020B0503020204020204" pitchFamily="34" charset="-122"/>
              </a:endParaRPr>
            </a:p>
          </p:txBody>
        </p:sp>
        <p:sp>
          <p:nvSpPr>
            <p:cNvPr id="19" name="모서리가 둥근 직사각형 78">
              <a:extLst>
                <a:ext uri="{FF2B5EF4-FFF2-40B4-BE49-F238E27FC236}">
                  <a16:creationId xmlns:a16="http://schemas.microsoft.com/office/drawing/2014/main" id="{B68028D1-4BFD-FA4A-8B35-02E77E3A967E}"/>
                </a:ext>
              </a:extLst>
            </p:cNvPr>
            <p:cNvSpPr/>
            <p:nvPr/>
          </p:nvSpPr>
          <p:spPr>
            <a:xfrm>
              <a:off x="1069185" y="4281541"/>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Route Code</a:t>
              </a:r>
              <a:endParaRPr kumimoji="1" lang="ko-KR" altLang="en-US" sz="900" dirty="0">
                <a:solidFill>
                  <a:schemeClr val="tx1"/>
                </a:solidFill>
                <a:latin typeface="微软雅黑" panose="020B0503020204020204" pitchFamily="34" charset="-122"/>
              </a:endParaRPr>
            </a:p>
          </p:txBody>
        </p:sp>
        <p:sp>
          <p:nvSpPr>
            <p:cNvPr id="20" name="모서리가 둥근 직사각형 79">
              <a:extLst>
                <a:ext uri="{FF2B5EF4-FFF2-40B4-BE49-F238E27FC236}">
                  <a16:creationId xmlns:a16="http://schemas.microsoft.com/office/drawing/2014/main" id="{2C578684-585B-D84E-81DB-DF5735B44548}"/>
                </a:ext>
              </a:extLst>
            </p:cNvPr>
            <p:cNvSpPr/>
            <p:nvPr/>
          </p:nvSpPr>
          <p:spPr>
            <a:xfrm>
              <a:off x="1069185" y="4469351"/>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Operation Code</a:t>
              </a:r>
              <a:endParaRPr kumimoji="1" lang="ko-KR" altLang="en-US" sz="900" dirty="0">
                <a:solidFill>
                  <a:schemeClr val="tx1"/>
                </a:solidFill>
                <a:latin typeface="微软雅黑" panose="020B0503020204020204" pitchFamily="34" charset="-122"/>
              </a:endParaRPr>
            </a:p>
          </p:txBody>
        </p:sp>
        <p:sp>
          <p:nvSpPr>
            <p:cNvPr id="21" name="모서리가 둥근 직사각형 80">
              <a:extLst>
                <a:ext uri="{FF2B5EF4-FFF2-40B4-BE49-F238E27FC236}">
                  <a16:creationId xmlns:a16="http://schemas.microsoft.com/office/drawing/2014/main" id="{5C85538E-9576-E247-A111-B432783BF131}"/>
                </a:ext>
              </a:extLst>
            </p:cNvPr>
            <p:cNvSpPr/>
            <p:nvPr/>
          </p:nvSpPr>
          <p:spPr>
            <a:xfrm>
              <a:off x="1069185" y="4657161"/>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Loss Code</a:t>
              </a:r>
              <a:endParaRPr kumimoji="1" lang="ko-KR" altLang="en-US" sz="900" dirty="0">
                <a:solidFill>
                  <a:schemeClr val="tx1"/>
                </a:solidFill>
                <a:latin typeface="微软雅黑" panose="020B0503020204020204" pitchFamily="34" charset="-122"/>
              </a:endParaRPr>
            </a:p>
          </p:txBody>
        </p:sp>
        <p:sp>
          <p:nvSpPr>
            <p:cNvPr id="22" name="모서리가 둥근 직사각형 81">
              <a:extLst>
                <a:ext uri="{FF2B5EF4-FFF2-40B4-BE49-F238E27FC236}">
                  <a16:creationId xmlns:a16="http://schemas.microsoft.com/office/drawing/2014/main" id="{06544B76-F91B-724A-A070-4C82A4BF66EA}"/>
                </a:ext>
              </a:extLst>
            </p:cNvPr>
            <p:cNvSpPr/>
            <p:nvPr/>
          </p:nvSpPr>
          <p:spPr>
            <a:xfrm>
              <a:off x="1069185" y="4844972"/>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Repair/Scrap Code</a:t>
              </a:r>
              <a:endParaRPr kumimoji="1" lang="ko-KR" altLang="en-US" sz="900" dirty="0">
                <a:solidFill>
                  <a:schemeClr val="tx1"/>
                </a:solidFill>
                <a:latin typeface="微软雅黑" panose="020B0503020204020204" pitchFamily="34" charset="-122"/>
              </a:endParaRPr>
            </a:p>
          </p:txBody>
        </p:sp>
        <p:sp>
          <p:nvSpPr>
            <p:cNvPr id="23" name="모서리가 둥근 직사각형 82">
              <a:extLst>
                <a:ext uri="{FF2B5EF4-FFF2-40B4-BE49-F238E27FC236}">
                  <a16:creationId xmlns:a16="http://schemas.microsoft.com/office/drawing/2014/main" id="{F769B212-D8B0-4D46-9173-B0A59F778A73}"/>
                </a:ext>
              </a:extLst>
            </p:cNvPr>
            <p:cNvSpPr/>
            <p:nvPr/>
          </p:nvSpPr>
          <p:spPr>
            <a:xfrm>
              <a:off x="1069185" y="5032782"/>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Hold/Release Code</a:t>
              </a:r>
              <a:endParaRPr kumimoji="1" lang="ko-KR" altLang="en-US" sz="900" dirty="0">
                <a:solidFill>
                  <a:schemeClr val="tx1"/>
                </a:solidFill>
                <a:latin typeface="微软雅黑" panose="020B0503020204020204" pitchFamily="34" charset="-122"/>
              </a:endParaRPr>
            </a:p>
          </p:txBody>
        </p:sp>
        <p:sp>
          <p:nvSpPr>
            <p:cNvPr id="24" name="모서리가 둥근 직사각형 83">
              <a:extLst>
                <a:ext uri="{FF2B5EF4-FFF2-40B4-BE49-F238E27FC236}">
                  <a16:creationId xmlns:a16="http://schemas.microsoft.com/office/drawing/2014/main" id="{D4FD3EAE-EFEB-FB4E-97C3-524BB2BDEA0A}"/>
                </a:ext>
              </a:extLst>
            </p:cNvPr>
            <p:cNvSpPr/>
            <p:nvPr/>
          </p:nvSpPr>
          <p:spPr>
            <a:xfrm>
              <a:off x="1069185" y="5220592"/>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Equipment Code</a:t>
              </a:r>
              <a:endParaRPr kumimoji="1" lang="ko-KR" altLang="en-US" sz="900" dirty="0">
                <a:solidFill>
                  <a:schemeClr val="tx1"/>
                </a:solidFill>
                <a:latin typeface="微软雅黑" panose="020B0503020204020204" pitchFamily="34" charset="-122"/>
              </a:endParaRPr>
            </a:p>
          </p:txBody>
        </p:sp>
        <p:sp>
          <p:nvSpPr>
            <p:cNvPr id="25" name="모서리가 둥근 직사각형 84">
              <a:extLst>
                <a:ext uri="{FF2B5EF4-FFF2-40B4-BE49-F238E27FC236}">
                  <a16:creationId xmlns:a16="http://schemas.microsoft.com/office/drawing/2014/main" id="{342EE1E9-33D2-DE41-8AF2-77AE18DD9866}"/>
                </a:ext>
              </a:extLst>
            </p:cNvPr>
            <p:cNvSpPr/>
            <p:nvPr/>
          </p:nvSpPr>
          <p:spPr>
            <a:xfrm>
              <a:off x="1069185" y="5408402"/>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Part/Jig/Tool Code</a:t>
              </a:r>
              <a:endParaRPr kumimoji="1" lang="ko-KR" altLang="en-US" sz="900" dirty="0">
                <a:solidFill>
                  <a:schemeClr val="tx1"/>
                </a:solidFill>
                <a:latin typeface="微软雅黑" panose="020B0503020204020204" pitchFamily="34" charset="-122"/>
              </a:endParaRPr>
            </a:p>
          </p:txBody>
        </p:sp>
        <p:sp>
          <p:nvSpPr>
            <p:cNvPr id="26" name="모서리가 둥근 직사각형 85">
              <a:extLst>
                <a:ext uri="{FF2B5EF4-FFF2-40B4-BE49-F238E27FC236}">
                  <a16:creationId xmlns:a16="http://schemas.microsoft.com/office/drawing/2014/main" id="{A97B71E2-3C3D-DC44-9E06-B1261E0F65BD}"/>
                </a:ext>
              </a:extLst>
            </p:cNvPr>
            <p:cNvSpPr/>
            <p:nvPr/>
          </p:nvSpPr>
          <p:spPr>
            <a:xfrm>
              <a:off x="1069185" y="5596212"/>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Event Code</a:t>
              </a:r>
              <a:endParaRPr kumimoji="1" lang="ko-KR" altLang="en-US" sz="900" dirty="0">
                <a:solidFill>
                  <a:schemeClr val="tx1"/>
                </a:solidFill>
                <a:latin typeface="微软雅黑" panose="020B0503020204020204" pitchFamily="34" charset="-122"/>
              </a:endParaRPr>
            </a:p>
          </p:txBody>
        </p:sp>
        <p:sp>
          <p:nvSpPr>
            <p:cNvPr id="27" name="모서리가 둥근 직사각형 86">
              <a:extLst>
                <a:ext uri="{FF2B5EF4-FFF2-40B4-BE49-F238E27FC236}">
                  <a16:creationId xmlns:a16="http://schemas.microsoft.com/office/drawing/2014/main" id="{07B1B599-1EDA-D54C-85FD-D9302FB9B2ED}"/>
                </a:ext>
              </a:extLst>
            </p:cNvPr>
            <p:cNvSpPr/>
            <p:nvPr/>
          </p:nvSpPr>
          <p:spPr>
            <a:xfrm>
              <a:off x="1069185" y="5784022"/>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PO No</a:t>
              </a:r>
              <a:endParaRPr kumimoji="1" lang="ko-KR" altLang="en-US" sz="900" dirty="0">
                <a:solidFill>
                  <a:schemeClr val="tx1"/>
                </a:solidFill>
                <a:latin typeface="微软雅黑" panose="020B0503020204020204" pitchFamily="34" charset="-122"/>
              </a:endParaRPr>
            </a:p>
          </p:txBody>
        </p:sp>
        <p:sp>
          <p:nvSpPr>
            <p:cNvPr id="28" name="모서리가 둥근 직사각형 87">
              <a:extLst>
                <a:ext uri="{FF2B5EF4-FFF2-40B4-BE49-F238E27FC236}">
                  <a16:creationId xmlns:a16="http://schemas.microsoft.com/office/drawing/2014/main" id="{E9A5831A-B7C8-A646-82DF-EDF467E7111E}"/>
                </a:ext>
              </a:extLst>
            </p:cNvPr>
            <p:cNvSpPr/>
            <p:nvPr/>
          </p:nvSpPr>
          <p:spPr>
            <a:xfrm>
              <a:off x="1069185" y="5971833"/>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WO No</a:t>
              </a:r>
              <a:endParaRPr kumimoji="1" lang="ko-KR" altLang="en-US" sz="900" dirty="0">
                <a:solidFill>
                  <a:schemeClr val="tx1"/>
                </a:solidFill>
                <a:latin typeface="微软雅黑" panose="020B0503020204020204" pitchFamily="34" charset="-122"/>
              </a:endParaRPr>
            </a:p>
          </p:txBody>
        </p:sp>
        <p:sp>
          <p:nvSpPr>
            <p:cNvPr id="29" name="모서리가 둥근 직사각형 88">
              <a:extLst>
                <a:ext uri="{FF2B5EF4-FFF2-40B4-BE49-F238E27FC236}">
                  <a16:creationId xmlns:a16="http://schemas.microsoft.com/office/drawing/2014/main" id="{91B770C9-AB7A-D440-9151-B713F58D071D}"/>
                </a:ext>
              </a:extLst>
            </p:cNvPr>
            <p:cNvSpPr/>
            <p:nvPr/>
          </p:nvSpPr>
          <p:spPr>
            <a:xfrm>
              <a:off x="1069185" y="6159642"/>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Lot ID</a:t>
              </a:r>
              <a:endParaRPr kumimoji="1" lang="ko-KR" altLang="en-US" sz="900" dirty="0">
                <a:solidFill>
                  <a:schemeClr val="tx1"/>
                </a:solidFill>
                <a:latin typeface="微软雅黑" panose="020B0503020204020204" pitchFamily="34" charset="-122"/>
              </a:endParaRPr>
            </a:p>
          </p:txBody>
        </p:sp>
        <p:sp>
          <p:nvSpPr>
            <p:cNvPr id="30" name="모서리가 둥근 직사각형 89">
              <a:extLst>
                <a:ext uri="{FF2B5EF4-FFF2-40B4-BE49-F238E27FC236}">
                  <a16:creationId xmlns:a16="http://schemas.microsoft.com/office/drawing/2014/main" id="{3570C47E-EBE0-6C45-A6FD-0C282C2EB946}"/>
                </a:ext>
              </a:extLst>
            </p:cNvPr>
            <p:cNvSpPr/>
            <p:nvPr/>
          </p:nvSpPr>
          <p:spPr>
            <a:xfrm>
              <a:off x="740664" y="3154680"/>
              <a:ext cx="291483"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1</a:t>
              </a:r>
              <a:endParaRPr kumimoji="1" lang="ko-KR" altLang="en-US" sz="900" dirty="0">
                <a:solidFill>
                  <a:schemeClr val="tx1"/>
                </a:solidFill>
                <a:latin typeface="微软雅黑" panose="020B0503020204020204" pitchFamily="34" charset="-122"/>
              </a:endParaRPr>
            </a:p>
          </p:txBody>
        </p:sp>
        <p:sp>
          <p:nvSpPr>
            <p:cNvPr id="31" name="모서리가 둥근 직사각형 90">
              <a:extLst>
                <a:ext uri="{FF2B5EF4-FFF2-40B4-BE49-F238E27FC236}">
                  <a16:creationId xmlns:a16="http://schemas.microsoft.com/office/drawing/2014/main" id="{20F6B57F-049E-8447-984D-143895B9322A}"/>
                </a:ext>
              </a:extLst>
            </p:cNvPr>
            <p:cNvSpPr/>
            <p:nvPr/>
          </p:nvSpPr>
          <p:spPr>
            <a:xfrm>
              <a:off x="740664" y="3342490"/>
              <a:ext cx="291483"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2</a:t>
              </a:r>
              <a:endParaRPr kumimoji="1" lang="ko-KR" altLang="en-US" sz="900" dirty="0">
                <a:solidFill>
                  <a:schemeClr val="tx1"/>
                </a:solidFill>
                <a:latin typeface="微软雅黑" panose="020B0503020204020204" pitchFamily="34" charset="-122"/>
              </a:endParaRPr>
            </a:p>
          </p:txBody>
        </p:sp>
        <p:sp>
          <p:nvSpPr>
            <p:cNvPr id="32" name="모서리가 둥근 직사각형 91">
              <a:extLst>
                <a:ext uri="{FF2B5EF4-FFF2-40B4-BE49-F238E27FC236}">
                  <a16:creationId xmlns:a16="http://schemas.microsoft.com/office/drawing/2014/main" id="{58BB144D-29B2-854D-B175-F587278A6972}"/>
                </a:ext>
              </a:extLst>
            </p:cNvPr>
            <p:cNvSpPr/>
            <p:nvPr/>
          </p:nvSpPr>
          <p:spPr>
            <a:xfrm>
              <a:off x="740664" y="3530300"/>
              <a:ext cx="291483"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3</a:t>
              </a:r>
              <a:endParaRPr kumimoji="1" lang="ko-KR" altLang="en-US" sz="900" dirty="0">
                <a:solidFill>
                  <a:schemeClr val="tx1"/>
                </a:solidFill>
                <a:latin typeface="微软雅黑" panose="020B0503020204020204" pitchFamily="34" charset="-122"/>
              </a:endParaRPr>
            </a:p>
          </p:txBody>
        </p:sp>
        <p:sp>
          <p:nvSpPr>
            <p:cNvPr id="33" name="모서리가 둥근 직사각형 92">
              <a:extLst>
                <a:ext uri="{FF2B5EF4-FFF2-40B4-BE49-F238E27FC236}">
                  <a16:creationId xmlns:a16="http://schemas.microsoft.com/office/drawing/2014/main" id="{305C819F-E103-8F41-8D74-8E0EC9A1D58E}"/>
                </a:ext>
              </a:extLst>
            </p:cNvPr>
            <p:cNvSpPr/>
            <p:nvPr/>
          </p:nvSpPr>
          <p:spPr>
            <a:xfrm>
              <a:off x="740664" y="3718111"/>
              <a:ext cx="291483"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4</a:t>
              </a:r>
              <a:endParaRPr kumimoji="1" lang="ko-KR" altLang="en-US" sz="900" dirty="0">
                <a:solidFill>
                  <a:schemeClr val="tx1"/>
                </a:solidFill>
                <a:latin typeface="微软雅黑" panose="020B0503020204020204" pitchFamily="34" charset="-122"/>
              </a:endParaRPr>
            </a:p>
          </p:txBody>
        </p:sp>
        <p:sp>
          <p:nvSpPr>
            <p:cNvPr id="34" name="모서리가 둥근 직사각형 93">
              <a:extLst>
                <a:ext uri="{FF2B5EF4-FFF2-40B4-BE49-F238E27FC236}">
                  <a16:creationId xmlns:a16="http://schemas.microsoft.com/office/drawing/2014/main" id="{86848C72-B178-4845-89C1-CECAA2D9C92B}"/>
                </a:ext>
              </a:extLst>
            </p:cNvPr>
            <p:cNvSpPr/>
            <p:nvPr/>
          </p:nvSpPr>
          <p:spPr>
            <a:xfrm>
              <a:off x="740664" y="3905921"/>
              <a:ext cx="291483"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5</a:t>
              </a:r>
              <a:endParaRPr kumimoji="1" lang="ko-KR" altLang="en-US" sz="900" dirty="0">
                <a:solidFill>
                  <a:schemeClr val="tx1"/>
                </a:solidFill>
                <a:latin typeface="微软雅黑" panose="020B0503020204020204" pitchFamily="34" charset="-122"/>
              </a:endParaRPr>
            </a:p>
          </p:txBody>
        </p:sp>
        <p:sp>
          <p:nvSpPr>
            <p:cNvPr id="35" name="모서리가 둥근 직사각형 94">
              <a:extLst>
                <a:ext uri="{FF2B5EF4-FFF2-40B4-BE49-F238E27FC236}">
                  <a16:creationId xmlns:a16="http://schemas.microsoft.com/office/drawing/2014/main" id="{E6B15735-AA31-4E42-97CD-365D36A512DD}"/>
                </a:ext>
              </a:extLst>
            </p:cNvPr>
            <p:cNvSpPr/>
            <p:nvPr/>
          </p:nvSpPr>
          <p:spPr>
            <a:xfrm>
              <a:off x="740664" y="4093731"/>
              <a:ext cx="291483"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6</a:t>
              </a:r>
              <a:endParaRPr kumimoji="1" lang="ko-KR" altLang="en-US" sz="900" dirty="0">
                <a:solidFill>
                  <a:schemeClr val="tx1"/>
                </a:solidFill>
                <a:latin typeface="微软雅黑" panose="020B0503020204020204" pitchFamily="34" charset="-122"/>
              </a:endParaRPr>
            </a:p>
          </p:txBody>
        </p:sp>
        <p:sp>
          <p:nvSpPr>
            <p:cNvPr id="36" name="모서리가 둥근 직사각형 95">
              <a:extLst>
                <a:ext uri="{FF2B5EF4-FFF2-40B4-BE49-F238E27FC236}">
                  <a16:creationId xmlns:a16="http://schemas.microsoft.com/office/drawing/2014/main" id="{B896A91C-FA6B-5E44-854C-0E51CC23EFAC}"/>
                </a:ext>
              </a:extLst>
            </p:cNvPr>
            <p:cNvSpPr/>
            <p:nvPr/>
          </p:nvSpPr>
          <p:spPr>
            <a:xfrm>
              <a:off x="740664" y="4281541"/>
              <a:ext cx="291483"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7</a:t>
              </a:r>
              <a:endParaRPr kumimoji="1" lang="ko-KR" altLang="en-US" sz="900" dirty="0">
                <a:solidFill>
                  <a:schemeClr val="tx1"/>
                </a:solidFill>
                <a:latin typeface="微软雅黑" panose="020B0503020204020204" pitchFamily="34" charset="-122"/>
              </a:endParaRPr>
            </a:p>
          </p:txBody>
        </p:sp>
        <p:sp>
          <p:nvSpPr>
            <p:cNvPr id="37" name="모서리가 둥근 직사각형 96">
              <a:extLst>
                <a:ext uri="{FF2B5EF4-FFF2-40B4-BE49-F238E27FC236}">
                  <a16:creationId xmlns:a16="http://schemas.microsoft.com/office/drawing/2014/main" id="{E29B4658-B964-6C47-82EA-E01CE9E8AFAB}"/>
                </a:ext>
              </a:extLst>
            </p:cNvPr>
            <p:cNvSpPr/>
            <p:nvPr/>
          </p:nvSpPr>
          <p:spPr>
            <a:xfrm>
              <a:off x="740664" y="4469351"/>
              <a:ext cx="291483"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8</a:t>
              </a:r>
              <a:endParaRPr kumimoji="1" lang="ko-KR" altLang="en-US" sz="900" dirty="0">
                <a:solidFill>
                  <a:schemeClr val="tx1"/>
                </a:solidFill>
                <a:latin typeface="微软雅黑" panose="020B0503020204020204" pitchFamily="34" charset="-122"/>
              </a:endParaRPr>
            </a:p>
          </p:txBody>
        </p:sp>
        <p:sp>
          <p:nvSpPr>
            <p:cNvPr id="38" name="모서리가 둥근 직사각형 97">
              <a:extLst>
                <a:ext uri="{FF2B5EF4-FFF2-40B4-BE49-F238E27FC236}">
                  <a16:creationId xmlns:a16="http://schemas.microsoft.com/office/drawing/2014/main" id="{C4EF2089-A050-8D47-896A-28659F54AD1D}"/>
                </a:ext>
              </a:extLst>
            </p:cNvPr>
            <p:cNvSpPr/>
            <p:nvPr/>
          </p:nvSpPr>
          <p:spPr>
            <a:xfrm>
              <a:off x="740664" y="4657161"/>
              <a:ext cx="291483"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9</a:t>
              </a:r>
              <a:endParaRPr kumimoji="1" lang="ko-KR" altLang="en-US" sz="900" dirty="0">
                <a:solidFill>
                  <a:schemeClr val="tx1"/>
                </a:solidFill>
                <a:latin typeface="微软雅黑" panose="020B0503020204020204" pitchFamily="34" charset="-122"/>
              </a:endParaRPr>
            </a:p>
          </p:txBody>
        </p:sp>
        <p:sp>
          <p:nvSpPr>
            <p:cNvPr id="39" name="모서리가 둥근 직사각형 98">
              <a:extLst>
                <a:ext uri="{FF2B5EF4-FFF2-40B4-BE49-F238E27FC236}">
                  <a16:creationId xmlns:a16="http://schemas.microsoft.com/office/drawing/2014/main" id="{326DC157-A80A-9242-88EA-7B81BCD99425}"/>
                </a:ext>
              </a:extLst>
            </p:cNvPr>
            <p:cNvSpPr/>
            <p:nvPr/>
          </p:nvSpPr>
          <p:spPr>
            <a:xfrm>
              <a:off x="740664" y="4844972"/>
              <a:ext cx="291483"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10</a:t>
              </a:r>
              <a:endParaRPr kumimoji="1" lang="ko-KR" altLang="en-US" sz="900" dirty="0">
                <a:solidFill>
                  <a:schemeClr val="tx1"/>
                </a:solidFill>
                <a:latin typeface="微软雅黑" panose="020B0503020204020204" pitchFamily="34" charset="-122"/>
              </a:endParaRPr>
            </a:p>
          </p:txBody>
        </p:sp>
        <p:sp>
          <p:nvSpPr>
            <p:cNvPr id="40" name="모서리가 둥근 직사각형 99">
              <a:extLst>
                <a:ext uri="{FF2B5EF4-FFF2-40B4-BE49-F238E27FC236}">
                  <a16:creationId xmlns:a16="http://schemas.microsoft.com/office/drawing/2014/main" id="{39FD3340-8200-3F4E-9AA2-679E476F8E25}"/>
                </a:ext>
              </a:extLst>
            </p:cNvPr>
            <p:cNvSpPr/>
            <p:nvPr/>
          </p:nvSpPr>
          <p:spPr>
            <a:xfrm>
              <a:off x="740664" y="5032782"/>
              <a:ext cx="291483"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11</a:t>
              </a:r>
              <a:endParaRPr kumimoji="1" lang="ko-KR" altLang="en-US" sz="900" dirty="0">
                <a:solidFill>
                  <a:schemeClr val="tx1"/>
                </a:solidFill>
                <a:latin typeface="微软雅黑" panose="020B0503020204020204" pitchFamily="34" charset="-122"/>
              </a:endParaRPr>
            </a:p>
          </p:txBody>
        </p:sp>
        <p:sp>
          <p:nvSpPr>
            <p:cNvPr id="41" name="모서리가 둥근 직사각형 100">
              <a:extLst>
                <a:ext uri="{FF2B5EF4-FFF2-40B4-BE49-F238E27FC236}">
                  <a16:creationId xmlns:a16="http://schemas.microsoft.com/office/drawing/2014/main" id="{E5CDD87C-3E23-3242-B3D1-FEA77448704F}"/>
                </a:ext>
              </a:extLst>
            </p:cNvPr>
            <p:cNvSpPr/>
            <p:nvPr/>
          </p:nvSpPr>
          <p:spPr>
            <a:xfrm>
              <a:off x="740664" y="5220592"/>
              <a:ext cx="291483"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12</a:t>
              </a:r>
              <a:endParaRPr kumimoji="1" lang="ko-KR" altLang="en-US" sz="900" dirty="0">
                <a:solidFill>
                  <a:schemeClr val="tx1"/>
                </a:solidFill>
                <a:latin typeface="微软雅黑" panose="020B0503020204020204" pitchFamily="34" charset="-122"/>
              </a:endParaRPr>
            </a:p>
          </p:txBody>
        </p:sp>
        <p:sp>
          <p:nvSpPr>
            <p:cNvPr id="42" name="모서리가 둥근 직사각형 101">
              <a:extLst>
                <a:ext uri="{FF2B5EF4-FFF2-40B4-BE49-F238E27FC236}">
                  <a16:creationId xmlns:a16="http://schemas.microsoft.com/office/drawing/2014/main" id="{028ED159-6CEE-0845-B265-E905991869DA}"/>
                </a:ext>
              </a:extLst>
            </p:cNvPr>
            <p:cNvSpPr/>
            <p:nvPr/>
          </p:nvSpPr>
          <p:spPr>
            <a:xfrm>
              <a:off x="740664" y="5408402"/>
              <a:ext cx="291483"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13</a:t>
              </a:r>
              <a:endParaRPr kumimoji="1" lang="ko-KR" altLang="en-US" sz="900" dirty="0">
                <a:solidFill>
                  <a:schemeClr val="tx1"/>
                </a:solidFill>
                <a:latin typeface="微软雅黑" panose="020B0503020204020204" pitchFamily="34" charset="-122"/>
              </a:endParaRPr>
            </a:p>
          </p:txBody>
        </p:sp>
        <p:sp>
          <p:nvSpPr>
            <p:cNvPr id="43" name="모서리가 둥근 직사각형 102">
              <a:extLst>
                <a:ext uri="{FF2B5EF4-FFF2-40B4-BE49-F238E27FC236}">
                  <a16:creationId xmlns:a16="http://schemas.microsoft.com/office/drawing/2014/main" id="{E7A333F9-4434-CB43-80D4-255504889E4B}"/>
                </a:ext>
              </a:extLst>
            </p:cNvPr>
            <p:cNvSpPr/>
            <p:nvPr/>
          </p:nvSpPr>
          <p:spPr>
            <a:xfrm>
              <a:off x="740664" y="5596212"/>
              <a:ext cx="291483"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14</a:t>
              </a:r>
              <a:endParaRPr kumimoji="1" lang="ko-KR" altLang="en-US" sz="900" dirty="0">
                <a:solidFill>
                  <a:schemeClr val="tx1"/>
                </a:solidFill>
                <a:latin typeface="微软雅黑" panose="020B0503020204020204" pitchFamily="34" charset="-122"/>
              </a:endParaRPr>
            </a:p>
          </p:txBody>
        </p:sp>
        <p:sp>
          <p:nvSpPr>
            <p:cNvPr id="44" name="모서리가 둥근 직사각형 103">
              <a:extLst>
                <a:ext uri="{FF2B5EF4-FFF2-40B4-BE49-F238E27FC236}">
                  <a16:creationId xmlns:a16="http://schemas.microsoft.com/office/drawing/2014/main" id="{F7E9F446-ADC5-2442-BBE5-C914E669D8CF}"/>
                </a:ext>
              </a:extLst>
            </p:cNvPr>
            <p:cNvSpPr/>
            <p:nvPr/>
          </p:nvSpPr>
          <p:spPr>
            <a:xfrm>
              <a:off x="740664" y="5784022"/>
              <a:ext cx="291483"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15</a:t>
              </a:r>
              <a:endParaRPr kumimoji="1" lang="ko-KR" altLang="en-US" sz="900" dirty="0">
                <a:solidFill>
                  <a:schemeClr val="tx1"/>
                </a:solidFill>
                <a:latin typeface="微软雅黑" panose="020B0503020204020204" pitchFamily="34" charset="-122"/>
              </a:endParaRPr>
            </a:p>
          </p:txBody>
        </p:sp>
        <p:sp>
          <p:nvSpPr>
            <p:cNvPr id="45" name="모서리가 둥근 직사각형 104">
              <a:extLst>
                <a:ext uri="{FF2B5EF4-FFF2-40B4-BE49-F238E27FC236}">
                  <a16:creationId xmlns:a16="http://schemas.microsoft.com/office/drawing/2014/main" id="{1AE93C58-3996-8D49-9586-0C43575B19D5}"/>
                </a:ext>
              </a:extLst>
            </p:cNvPr>
            <p:cNvSpPr/>
            <p:nvPr/>
          </p:nvSpPr>
          <p:spPr>
            <a:xfrm>
              <a:off x="740664" y="5971833"/>
              <a:ext cx="291483"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16</a:t>
              </a:r>
              <a:endParaRPr kumimoji="1" lang="ko-KR" altLang="en-US" sz="900" dirty="0">
                <a:solidFill>
                  <a:schemeClr val="tx1"/>
                </a:solidFill>
                <a:latin typeface="微软雅黑" panose="020B0503020204020204" pitchFamily="34" charset="-122"/>
              </a:endParaRPr>
            </a:p>
          </p:txBody>
        </p:sp>
        <p:sp>
          <p:nvSpPr>
            <p:cNvPr id="46" name="모서리가 둥근 직사각형 105">
              <a:extLst>
                <a:ext uri="{FF2B5EF4-FFF2-40B4-BE49-F238E27FC236}">
                  <a16:creationId xmlns:a16="http://schemas.microsoft.com/office/drawing/2014/main" id="{8C02AC62-578C-E941-92B3-3F0D29F095CB}"/>
                </a:ext>
              </a:extLst>
            </p:cNvPr>
            <p:cNvSpPr/>
            <p:nvPr/>
          </p:nvSpPr>
          <p:spPr>
            <a:xfrm>
              <a:off x="740664" y="6159642"/>
              <a:ext cx="291483"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17</a:t>
              </a:r>
              <a:endParaRPr kumimoji="1" lang="ko-KR" altLang="en-US" sz="900" dirty="0">
                <a:solidFill>
                  <a:schemeClr val="tx1"/>
                </a:solidFill>
                <a:latin typeface="微软雅黑" panose="020B0503020204020204" pitchFamily="34" charset="-122"/>
              </a:endParaRPr>
            </a:p>
          </p:txBody>
        </p:sp>
        <p:sp>
          <p:nvSpPr>
            <p:cNvPr id="47" name="모서리가 둥근 직사각형 106">
              <a:extLst>
                <a:ext uri="{FF2B5EF4-FFF2-40B4-BE49-F238E27FC236}">
                  <a16:creationId xmlns:a16="http://schemas.microsoft.com/office/drawing/2014/main" id="{9A5F8A19-A07F-6A47-9784-244A71391BDB}"/>
                </a:ext>
              </a:extLst>
            </p:cNvPr>
            <p:cNvSpPr/>
            <p:nvPr/>
          </p:nvSpPr>
          <p:spPr>
            <a:xfrm>
              <a:off x="2889138" y="5275510"/>
              <a:ext cx="899788" cy="848522"/>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a:t>
              </a:r>
              <a:r>
                <a:rPr kumimoji="1" lang="en-US" altLang="ko-KR"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MES</a:t>
              </a: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中创建新信息</a:t>
              </a:r>
              <a:endParaRPr kumimoji="1" lang="ko-KR" altLang="en-US" sz="1050" dirty="0">
                <a:solidFill>
                  <a:schemeClr val="tx1"/>
                </a:solidFill>
                <a:latin typeface="微软雅黑" panose="020B0503020204020204" pitchFamily="34" charset="-122"/>
                <a:cs typeface="微软雅黑" panose="020B0503020204020204" pitchFamily="34" charset="-122"/>
              </a:endParaRPr>
            </a:p>
          </p:txBody>
        </p:sp>
        <p:sp>
          <p:nvSpPr>
            <p:cNvPr id="48" name="모서리가 둥근 직사각형 107">
              <a:extLst>
                <a:ext uri="{FF2B5EF4-FFF2-40B4-BE49-F238E27FC236}">
                  <a16:creationId xmlns:a16="http://schemas.microsoft.com/office/drawing/2014/main" id="{7EAF8B8F-594B-4B46-9395-E183AEDA9BF2}"/>
                </a:ext>
              </a:extLst>
            </p:cNvPr>
            <p:cNvSpPr/>
            <p:nvPr/>
          </p:nvSpPr>
          <p:spPr>
            <a:xfrm>
              <a:off x="3833765" y="3329656"/>
              <a:ext cx="2654383" cy="848522"/>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对于当前在系统中所管的项目同步对接到</a:t>
              </a:r>
              <a:r>
                <a:rPr kumimoji="1" lang="en-US" altLang="ko-KR"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MES</a:t>
              </a: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系统中并应用</a:t>
              </a:r>
              <a:endParaRPr kumimoji="1" lang="ko-KR" altLang="en-US" sz="1050" dirty="0">
                <a:solidFill>
                  <a:schemeClr val="tx1"/>
                </a:solidFill>
                <a:latin typeface="微软雅黑" panose="020B0503020204020204" pitchFamily="34" charset="-122"/>
                <a:cs typeface="微软雅黑" panose="020B0503020204020204" pitchFamily="34" charset="-122"/>
              </a:endParaRPr>
            </a:p>
          </p:txBody>
        </p:sp>
        <p:sp>
          <p:nvSpPr>
            <p:cNvPr id="49" name="모서리가 둥근 직사각형 108">
              <a:extLst>
                <a:ext uri="{FF2B5EF4-FFF2-40B4-BE49-F238E27FC236}">
                  <a16:creationId xmlns:a16="http://schemas.microsoft.com/office/drawing/2014/main" id="{269E8A2F-8CFD-3B42-9BB5-B15BEBC7E80C}"/>
                </a:ext>
              </a:extLst>
            </p:cNvPr>
            <p:cNvSpPr/>
            <p:nvPr/>
          </p:nvSpPr>
          <p:spPr>
            <a:xfrm>
              <a:off x="3833765" y="4302985"/>
              <a:ext cx="2654383" cy="848522"/>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en-US" altLang="ko-KR"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ERP</a:t>
              </a: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中已有信息，且已按照集团规定进行了分类</a:t>
              </a:r>
              <a:endParaRPr kumimoji="1" lang="en-US" altLang="ko-KR"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a:t>
              </a:r>
              <a:r>
                <a:rPr kumimoji="1" lang="en-US" altLang="ko-KR"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MES</a:t>
              </a: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中将其信息与其他信息相关联并进行加工后使用</a:t>
              </a:r>
              <a:endParaRPr kumimoji="1" lang="ko-KR" altLang="en-US" sz="1050" dirty="0">
                <a:solidFill>
                  <a:schemeClr val="tx1"/>
                </a:solidFill>
                <a:latin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变更时影响大，但效果没有那么明显</a:t>
              </a:r>
              <a:endParaRPr kumimoji="1" lang="ko-KR" altLang="en-US" sz="1050" dirty="0">
                <a:solidFill>
                  <a:schemeClr val="tx1"/>
                </a:solidFill>
                <a:latin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提示将来变更时的模范案例</a:t>
              </a:r>
              <a:endParaRPr kumimoji="1" lang="ko-KR" altLang="en-US" sz="1050" dirty="0">
                <a:solidFill>
                  <a:schemeClr val="tx1"/>
                </a:solidFill>
                <a:latin typeface="微软雅黑" panose="020B0503020204020204" pitchFamily="34" charset="-122"/>
                <a:cs typeface="微软雅黑" panose="020B0503020204020204" pitchFamily="34" charset="-122"/>
              </a:endParaRPr>
            </a:p>
          </p:txBody>
        </p:sp>
        <p:sp>
          <p:nvSpPr>
            <p:cNvPr id="50" name="모서리가 둥근 직사각형 109">
              <a:extLst>
                <a:ext uri="{FF2B5EF4-FFF2-40B4-BE49-F238E27FC236}">
                  <a16:creationId xmlns:a16="http://schemas.microsoft.com/office/drawing/2014/main" id="{BBB78B94-5495-CB4C-AE30-64E8995BBF78}"/>
                </a:ext>
              </a:extLst>
            </p:cNvPr>
            <p:cNvSpPr/>
            <p:nvPr/>
          </p:nvSpPr>
          <p:spPr>
            <a:xfrm>
              <a:off x="3833765" y="5275510"/>
              <a:ext cx="2654383" cy="848522"/>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a:t>
              </a:r>
              <a:r>
                <a:rPr kumimoji="1" lang="en-US" altLang="ko-KR"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MES</a:t>
              </a: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中创建新信息</a:t>
              </a:r>
              <a:endParaRPr kumimoji="1" lang="ko-KR" altLang="en-US" sz="1050" dirty="0">
                <a:solidFill>
                  <a:schemeClr val="tx1"/>
                </a:solidFill>
                <a:latin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系统化管理目前手动管理的信息</a:t>
              </a:r>
              <a:endParaRPr kumimoji="1" lang="ko-KR" altLang="en-US" sz="1050" dirty="0">
                <a:solidFill>
                  <a:schemeClr val="tx1"/>
                </a:solidFill>
                <a:latin typeface="微软雅黑" panose="020B0503020204020204" pitchFamily="34" charset="-122"/>
                <a:cs typeface="微软雅黑" panose="020B0503020204020204" pitchFamily="34" charset="-122"/>
              </a:endParaRPr>
            </a:p>
          </p:txBody>
        </p:sp>
        <p:cxnSp>
          <p:nvCxnSpPr>
            <p:cNvPr id="51" name="직선 연결선[R] 110">
              <a:extLst>
                <a:ext uri="{FF2B5EF4-FFF2-40B4-BE49-F238E27FC236}">
                  <a16:creationId xmlns:a16="http://schemas.microsoft.com/office/drawing/2014/main" id="{33001750-9F0B-AA4D-B2D8-6CD7A9A7E000}"/>
                </a:ext>
              </a:extLst>
            </p:cNvPr>
            <p:cNvCxnSpPr>
              <a:endCxn id="11" idx="1"/>
            </p:cNvCxnSpPr>
            <p:nvPr/>
          </p:nvCxnSpPr>
          <p:spPr>
            <a:xfrm flipV="1">
              <a:off x="2164681" y="3753917"/>
              <a:ext cx="724457" cy="211535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R] 111">
              <a:extLst>
                <a:ext uri="{FF2B5EF4-FFF2-40B4-BE49-F238E27FC236}">
                  <a16:creationId xmlns:a16="http://schemas.microsoft.com/office/drawing/2014/main" id="{C4ECB40B-0D06-BA4F-811E-A7144524AE78}"/>
                </a:ext>
              </a:extLst>
            </p:cNvPr>
            <p:cNvCxnSpPr>
              <a:endCxn id="12" idx="1"/>
            </p:cNvCxnSpPr>
            <p:nvPr/>
          </p:nvCxnSpPr>
          <p:spPr>
            <a:xfrm>
              <a:off x="2164681" y="3615552"/>
              <a:ext cx="724457" cy="111169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R] 112">
              <a:extLst>
                <a:ext uri="{FF2B5EF4-FFF2-40B4-BE49-F238E27FC236}">
                  <a16:creationId xmlns:a16="http://schemas.microsoft.com/office/drawing/2014/main" id="{BD24D893-ED43-D04A-B733-F84EEE19A7FA}"/>
                </a:ext>
              </a:extLst>
            </p:cNvPr>
            <p:cNvCxnSpPr>
              <a:endCxn id="11" idx="1"/>
            </p:cNvCxnSpPr>
            <p:nvPr/>
          </p:nvCxnSpPr>
          <p:spPr>
            <a:xfrm flipV="1">
              <a:off x="2164681" y="3753917"/>
              <a:ext cx="724457" cy="4944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R] 113">
              <a:extLst>
                <a:ext uri="{FF2B5EF4-FFF2-40B4-BE49-F238E27FC236}">
                  <a16:creationId xmlns:a16="http://schemas.microsoft.com/office/drawing/2014/main" id="{10677B10-160C-1146-9EE3-1967CB9E26EC}"/>
                </a:ext>
              </a:extLst>
            </p:cNvPr>
            <p:cNvCxnSpPr>
              <a:endCxn id="11" idx="1"/>
            </p:cNvCxnSpPr>
            <p:nvPr/>
          </p:nvCxnSpPr>
          <p:spPr>
            <a:xfrm flipV="1">
              <a:off x="2164681" y="3753917"/>
              <a:ext cx="724457" cy="23725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R] 114">
              <a:extLst>
                <a:ext uri="{FF2B5EF4-FFF2-40B4-BE49-F238E27FC236}">
                  <a16:creationId xmlns:a16="http://schemas.microsoft.com/office/drawing/2014/main" id="{D2FD797A-617A-2744-A40B-0B78A3B12948}"/>
                </a:ext>
              </a:extLst>
            </p:cNvPr>
            <p:cNvCxnSpPr>
              <a:endCxn id="11" idx="1"/>
            </p:cNvCxnSpPr>
            <p:nvPr/>
          </p:nvCxnSpPr>
          <p:spPr>
            <a:xfrm flipV="1">
              <a:off x="2164681" y="3753917"/>
              <a:ext cx="724457" cy="42506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R] 115">
              <a:extLst>
                <a:ext uri="{FF2B5EF4-FFF2-40B4-BE49-F238E27FC236}">
                  <a16:creationId xmlns:a16="http://schemas.microsoft.com/office/drawing/2014/main" id="{48C33B88-7EC1-4141-8A67-99ADDC787FBA}"/>
                </a:ext>
              </a:extLst>
            </p:cNvPr>
            <p:cNvCxnSpPr>
              <a:endCxn id="47" idx="1"/>
            </p:cNvCxnSpPr>
            <p:nvPr/>
          </p:nvCxnSpPr>
          <p:spPr>
            <a:xfrm>
              <a:off x="2164681" y="5493654"/>
              <a:ext cx="724457" cy="20611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R] 116">
              <a:extLst>
                <a:ext uri="{FF2B5EF4-FFF2-40B4-BE49-F238E27FC236}">
                  <a16:creationId xmlns:a16="http://schemas.microsoft.com/office/drawing/2014/main" id="{0724957F-F07B-C14C-9E39-AC7640ECF154}"/>
                </a:ext>
              </a:extLst>
            </p:cNvPr>
            <p:cNvCxnSpPr>
              <a:endCxn id="12" idx="1"/>
            </p:cNvCxnSpPr>
            <p:nvPr/>
          </p:nvCxnSpPr>
          <p:spPr>
            <a:xfrm flipV="1">
              <a:off x="2164681" y="4727246"/>
              <a:ext cx="724457" cy="5786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R] 117">
              <a:extLst>
                <a:ext uri="{FF2B5EF4-FFF2-40B4-BE49-F238E27FC236}">
                  <a16:creationId xmlns:a16="http://schemas.microsoft.com/office/drawing/2014/main" id="{0FCEF59E-FC2F-CD44-86C1-25EFCB514922}"/>
                </a:ext>
              </a:extLst>
            </p:cNvPr>
            <p:cNvCxnSpPr>
              <a:endCxn id="47" idx="1"/>
            </p:cNvCxnSpPr>
            <p:nvPr/>
          </p:nvCxnSpPr>
          <p:spPr>
            <a:xfrm>
              <a:off x="2164681" y="5118034"/>
              <a:ext cx="724457" cy="5817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직선 연결선[R] 118">
              <a:extLst>
                <a:ext uri="{FF2B5EF4-FFF2-40B4-BE49-F238E27FC236}">
                  <a16:creationId xmlns:a16="http://schemas.microsoft.com/office/drawing/2014/main" id="{AEA9704B-23B5-794D-9216-E4F4AE885146}"/>
                </a:ext>
              </a:extLst>
            </p:cNvPr>
            <p:cNvCxnSpPr>
              <a:endCxn id="47" idx="1"/>
            </p:cNvCxnSpPr>
            <p:nvPr/>
          </p:nvCxnSpPr>
          <p:spPr>
            <a:xfrm>
              <a:off x="2164681" y="4930224"/>
              <a:ext cx="724457" cy="7695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R] 119">
              <a:extLst>
                <a:ext uri="{FF2B5EF4-FFF2-40B4-BE49-F238E27FC236}">
                  <a16:creationId xmlns:a16="http://schemas.microsoft.com/office/drawing/2014/main" id="{B2B8AA9C-E77B-E34F-8F4F-9BBC37428735}"/>
                </a:ext>
              </a:extLst>
            </p:cNvPr>
            <p:cNvCxnSpPr>
              <a:endCxn id="12" idx="1"/>
            </p:cNvCxnSpPr>
            <p:nvPr/>
          </p:nvCxnSpPr>
          <p:spPr>
            <a:xfrm flipV="1">
              <a:off x="2164681" y="4727246"/>
              <a:ext cx="724457" cy="1517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R] 120">
              <a:extLst>
                <a:ext uri="{FF2B5EF4-FFF2-40B4-BE49-F238E27FC236}">
                  <a16:creationId xmlns:a16="http://schemas.microsoft.com/office/drawing/2014/main" id="{2D70E941-F0F3-8343-ACE5-F2D92DE5B69A}"/>
                </a:ext>
              </a:extLst>
            </p:cNvPr>
            <p:cNvCxnSpPr>
              <a:endCxn id="47" idx="1"/>
            </p:cNvCxnSpPr>
            <p:nvPr/>
          </p:nvCxnSpPr>
          <p:spPr>
            <a:xfrm>
              <a:off x="2164681" y="3427742"/>
              <a:ext cx="724457" cy="227202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R] 121">
              <a:extLst>
                <a:ext uri="{FF2B5EF4-FFF2-40B4-BE49-F238E27FC236}">
                  <a16:creationId xmlns:a16="http://schemas.microsoft.com/office/drawing/2014/main" id="{D233662C-20DB-F54C-849D-16D294E7A9C0}"/>
                </a:ext>
              </a:extLst>
            </p:cNvPr>
            <p:cNvCxnSpPr>
              <a:endCxn id="11" idx="1"/>
            </p:cNvCxnSpPr>
            <p:nvPr/>
          </p:nvCxnSpPr>
          <p:spPr>
            <a:xfrm>
              <a:off x="2164681" y="3239932"/>
              <a:ext cx="724457" cy="51398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R] 122">
              <a:extLst>
                <a:ext uri="{FF2B5EF4-FFF2-40B4-BE49-F238E27FC236}">
                  <a16:creationId xmlns:a16="http://schemas.microsoft.com/office/drawing/2014/main" id="{E9F5A0F9-059A-EB45-8F46-BEE256D038BE}"/>
                </a:ext>
              </a:extLst>
            </p:cNvPr>
            <p:cNvCxnSpPr>
              <a:endCxn id="47" idx="1"/>
            </p:cNvCxnSpPr>
            <p:nvPr/>
          </p:nvCxnSpPr>
          <p:spPr>
            <a:xfrm>
              <a:off x="2164681" y="5681464"/>
              <a:ext cx="724457" cy="1830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R] 123">
              <a:extLst>
                <a:ext uri="{FF2B5EF4-FFF2-40B4-BE49-F238E27FC236}">
                  <a16:creationId xmlns:a16="http://schemas.microsoft.com/office/drawing/2014/main" id="{1D46F213-04B2-F64A-81BE-D27FF8ACA3F7}"/>
                </a:ext>
              </a:extLst>
            </p:cNvPr>
            <p:cNvCxnSpPr>
              <a:endCxn id="47" idx="1"/>
            </p:cNvCxnSpPr>
            <p:nvPr/>
          </p:nvCxnSpPr>
          <p:spPr>
            <a:xfrm flipV="1">
              <a:off x="2164681" y="5699771"/>
              <a:ext cx="724457" cy="35731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R] 124">
              <a:extLst>
                <a:ext uri="{FF2B5EF4-FFF2-40B4-BE49-F238E27FC236}">
                  <a16:creationId xmlns:a16="http://schemas.microsoft.com/office/drawing/2014/main" id="{809CF288-CD75-3249-8A4C-362BDDA25DC8}"/>
                </a:ext>
              </a:extLst>
            </p:cNvPr>
            <p:cNvCxnSpPr>
              <a:endCxn id="47" idx="1"/>
            </p:cNvCxnSpPr>
            <p:nvPr/>
          </p:nvCxnSpPr>
          <p:spPr>
            <a:xfrm flipV="1">
              <a:off x="2164681" y="5699771"/>
              <a:ext cx="724457" cy="54512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6" name="모서리가 둥근 직사각형 125">
              <a:extLst>
                <a:ext uri="{FF2B5EF4-FFF2-40B4-BE49-F238E27FC236}">
                  <a16:creationId xmlns:a16="http://schemas.microsoft.com/office/drawing/2014/main" id="{FC76D038-DAC5-2A4B-A806-938B0B8240D4}"/>
                </a:ext>
              </a:extLst>
            </p:cNvPr>
            <p:cNvSpPr/>
            <p:nvPr/>
          </p:nvSpPr>
          <p:spPr>
            <a:xfrm>
              <a:off x="6576142" y="3463905"/>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a:solidFill>
                    <a:schemeClr val="tx1"/>
                  </a:solidFill>
                  <a:latin typeface="微软雅黑" panose="020B0503020204020204" pitchFamily="34" charset="-122"/>
                  <a:ea typeface="微软雅黑" panose="020B0503020204020204" pitchFamily="34" charset="-122"/>
                </a:rPr>
                <a:t>Factory Code</a:t>
              </a:r>
              <a:endParaRPr kumimoji="1" lang="ko-KR" altLang="en-US" sz="900" dirty="0">
                <a:solidFill>
                  <a:schemeClr val="tx1"/>
                </a:solidFill>
                <a:latin typeface="微软雅黑" panose="020B0503020204020204" pitchFamily="34" charset="-122"/>
              </a:endParaRPr>
            </a:p>
          </p:txBody>
        </p:sp>
        <p:sp>
          <p:nvSpPr>
            <p:cNvPr id="67" name="모서리가 둥근 직사각형 126">
              <a:extLst>
                <a:ext uri="{FF2B5EF4-FFF2-40B4-BE49-F238E27FC236}">
                  <a16:creationId xmlns:a16="http://schemas.microsoft.com/office/drawing/2014/main" id="{064BB2F4-D526-FC40-BE49-4F7BC12E6E17}"/>
                </a:ext>
              </a:extLst>
            </p:cNvPr>
            <p:cNvSpPr/>
            <p:nvPr/>
          </p:nvSpPr>
          <p:spPr>
            <a:xfrm>
              <a:off x="6576142" y="3691258"/>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Material Code</a:t>
              </a:r>
              <a:endParaRPr kumimoji="1" lang="ko-KR" altLang="en-US" sz="900" dirty="0">
                <a:solidFill>
                  <a:schemeClr val="tx1"/>
                </a:solidFill>
                <a:latin typeface="微软雅黑" panose="020B0503020204020204" pitchFamily="34" charset="-122"/>
              </a:endParaRPr>
            </a:p>
          </p:txBody>
        </p:sp>
        <p:sp>
          <p:nvSpPr>
            <p:cNvPr id="68" name="모서리가 둥근 직사각형 127">
              <a:extLst>
                <a:ext uri="{FF2B5EF4-FFF2-40B4-BE49-F238E27FC236}">
                  <a16:creationId xmlns:a16="http://schemas.microsoft.com/office/drawing/2014/main" id="{D042566F-3A24-AD44-BD07-6030E52CF8A1}"/>
                </a:ext>
              </a:extLst>
            </p:cNvPr>
            <p:cNvSpPr/>
            <p:nvPr/>
          </p:nvSpPr>
          <p:spPr>
            <a:xfrm>
              <a:off x="6576142" y="3918611"/>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Product Code</a:t>
              </a:r>
              <a:endParaRPr kumimoji="1" lang="ko-KR" altLang="en-US" sz="900" dirty="0">
                <a:solidFill>
                  <a:schemeClr val="tx1"/>
                </a:solidFill>
                <a:latin typeface="微软雅黑" panose="020B0503020204020204" pitchFamily="34" charset="-122"/>
              </a:endParaRPr>
            </a:p>
          </p:txBody>
        </p:sp>
        <p:sp>
          <p:nvSpPr>
            <p:cNvPr id="69" name="모서리가 둥근 직사각형 128">
              <a:extLst>
                <a:ext uri="{FF2B5EF4-FFF2-40B4-BE49-F238E27FC236}">
                  <a16:creationId xmlns:a16="http://schemas.microsoft.com/office/drawing/2014/main" id="{4CD6C352-4CF0-D647-9443-04371AC809CB}"/>
                </a:ext>
              </a:extLst>
            </p:cNvPr>
            <p:cNvSpPr/>
            <p:nvPr/>
          </p:nvSpPr>
          <p:spPr>
            <a:xfrm>
              <a:off x="7801616" y="3678551"/>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M-BOM</a:t>
              </a:r>
              <a:endParaRPr kumimoji="1" lang="ko-KR" altLang="en-US" sz="900" dirty="0">
                <a:solidFill>
                  <a:schemeClr val="tx1"/>
                </a:solidFill>
                <a:latin typeface="微软雅黑" panose="020B0503020204020204" pitchFamily="34" charset="-122"/>
              </a:endParaRPr>
            </a:p>
          </p:txBody>
        </p:sp>
        <p:sp>
          <p:nvSpPr>
            <p:cNvPr id="70" name="모서리가 둥근 직사각형 129">
              <a:extLst>
                <a:ext uri="{FF2B5EF4-FFF2-40B4-BE49-F238E27FC236}">
                  <a16:creationId xmlns:a16="http://schemas.microsoft.com/office/drawing/2014/main" id="{BE6C1DD5-3994-5044-89E0-AAF415BBD1E0}"/>
                </a:ext>
              </a:extLst>
            </p:cNvPr>
            <p:cNvSpPr/>
            <p:nvPr/>
          </p:nvSpPr>
          <p:spPr>
            <a:xfrm>
              <a:off x="7801616" y="3467141"/>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PO No</a:t>
              </a:r>
              <a:endParaRPr kumimoji="1" lang="ko-KR" altLang="en-US" sz="900" dirty="0">
                <a:solidFill>
                  <a:schemeClr val="tx1"/>
                </a:solidFill>
                <a:latin typeface="微软雅黑" panose="020B0503020204020204" pitchFamily="34" charset="-122"/>
              </a:endParaRPr>
            </a:p>
          </p:txBody>
        </p:sp>
        <p:sp>
          <p:nvSpPr>
            <p:cNvPr id="71" name="모서리가 둥근 직사각형 130">
              <a:extLst>
                <a:ext uri="{FF2B5EF4-FFF2-40B4-BE49-F238E27FC236}">
                  <a16:creationId xmlns:a16="http://schemas.microsoft.com/office/drawing/2014/main" id="{16A0C6E8-F03C-A149-9C5F-3B9CD9FE8A7C}"/>
                </a:ext>
              </a:extLst>
            </p:cNvPr>
            <p:cNvSpPr/>
            <p:nvPr/>
          </p:nvSpPr>
          <p:spPr>
            <a:xfrm>
              <a:off x="6576142" y="4386114"/>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User Code</a:t>
              </a:r>
              <a:endParaRPr kumimoji="1" lang="ko-KR" altLang="en-US" sz="900" dirty="0">
                <a:solidFill>
                  <a:schemeClr val="tx1"/>
                </a:solidFill>
                <a:latin typeface="微软雅黑" panose="020B0503020204020204" pitchFamily="34" charset="-122"/>
              </a:endParaRPr>
            </a:p>
          </p:txBody>
        </p:sp>
        <p:sp>
          <p:nvSpPr>
            <p:cNvPr id="72" name="모서리가 둥근 직사각형 131">
              <a:extLst>
                <a:ext uri="{FF2B5EF4-FFF2-40B4-BE49-F238E27FC236}">
                  <a16:creationId xmlns:a16="http://schemas.microsoft.com/office/drawing/2014/main" id="{3C33B82D-AB06-304E-82C2-122D62FB6EFE}"/>
                </a:ext>
              </a:extLst>
            </p:cNvPr>
            <p:cNvSpPr/>
            <p:nvPr/>
          </p:nvSpPr>
          <p:spPr>
            <a:xfrm>
              <a:off x="6576142" y="4622955"/>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Loss Code</a:t>
              </a:r>
              <a:endParaRPr kumimoji="1" lang="ko-KR" altLang="en-US" sz="900" dirty="0">
                <a:solidFill>
                  <a:schemeClr val="tx1"/>
                </a:solidFill>
                <a:latin typeface="微软雅黑" panose="020B0503020204020204" pitchFamily="34" charset="-122"/>
              </a:endParaRPr>
            </a:p>
          </p:txBody>
        </p:sp>
        <p:sp>
          <p:nvSpPr>
            <p:cNvPr id="73" name="모서리가 둥근 직사각형 132">
              <a:extLst>
                <a:ext uri="{FF2B5EF4-FFF2-40B4-BE49-F238E27FC236}">
                  <a16:creationId xmlns:a16="http://schemas.microsoft.com/office/drawing/2014/main" id="{14417158-C38B-A542-B7A0-A3330DB157B7}"/>
                </a:ext>
              </a:extLst>
            </p:cNvPr>
            <p:cNvSpPr/>
            <p:nvPr/>
          </p:nvSpPr>
          <p:spPr>
            <a:xfrm>
              <a:off x="6576142" y="4859796"/>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Equipment Code</a:t>
              </a:r>
              <a:endParaRPr kumimoji="1" lang="ko-KR" altLang="en-US" sz="900" dirty="0">
                <a:solidFill>
                  <a:schemeClr val="tx1"/>
                </a:solidFill>
                <a:latin typeface="微软雅黑" panose="020B0503020204020204" pitchFamily="34" charset="-122"/>
              </a:endParaRPr>
            </a:p>
          </p:txBody>
        </p:sp>
        <p:sp>
          <p:nvSpPr>
            <p:cNvPr id="74" name="모서리가 둥근 직사각형 133">
              <a:extLst>
                <a:ext uri="{FF2B5EF4-FFF2-40B4-BE49-F238E27FC236}">
                  <a16:creationId xmlns:a16="http://schemas.microsoft.com/office/drawing/2014/main" id="{E0326211-CA2F-FF46-8C74-BE509E942342}"/>
                </a:ext>
              </a:extLst>
            </p:cNvPr>
            <p:cNvSpPr/>
            <p:nvPr/>
          </p:nvSpPr>
          <p:spPr>
            <a:xfrm>
              <a:off x="6576142" y="5305845"/>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Group Code</a:t>
              </a:r>
              <a:endParaRPr kumimoji="1" lang="ko-KR" altLang="en-US" sz="900" dirty="0">
                <a:solidFill>
                  <a:schemeClr val="tx1"/>
                </a:solidFill>
                <a:latin typeface="微软雅黑" panose="020B0503020204020204" pitchFamily="34" charset="-122"/>
              </a:endParaRPr>
            </a:p>
          </p:txBody>
        </p:sp>
        <p:sp>
          <p:nvSpPr>
            <p:cNvPr id="75" name="모서리가 둥근 직사각형 134">
              <a:extLst>
                <a:ext uri="{FF2B5EF4-FFF2-40B4-BE49-F238E27FC236}">
                  <a16:creationId xmlns:a16="http://schemas.microsoft.com/office/drawing/2014/main" id="{72AB493F-56EB-0F48-A821-5D466AE334B2}"/>
                </a:ext>
              </a:extLst>
            </p:cNvPr>
            <p:cNvSpPr/>
            <p:nvPr/>
          </p:nvSpPr>
          <p:spPr>
            <a:xfrm>
              <a:off x="6576142" y="5505798"/>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Repair/Scrap Code</a:t>
              </a:r>
              <a:endParaRPr kumimoji="1" lang="ko-KR" altLang="en-US" sz="900" dirty="0">
                <a:solidFill>
                  <a:schemeClr val="tx1"/>
                </a:solidFill>
                <a:latin typeface="微软雅黑" panose="020B0503020204020204" pitchFamily="34" charset="-122"/>
              </a:endParaRPr>
            </a:p>
          </p:txBody>
        </p:sp>
        <p:sp>
          <p:nvSpPr>
            <p:cNvPr id="76" name="모서리가 둥근 직사각형 135">
              <a:extLst>
                <a:ext uri="{FF2B5EF4-FFF2-40B4-BE49-F238E27FC236}">
                  <a16:creationId xmlns:a16="http://schemas.microsoft.com/office/drawing/2014/main" id="{C853B12E-60BC-444B-B36B-E15BFD453C13}"/>
                </a:ext>
              </a:extLst>
            </p:cNvPr>
            <p:cNvSpPr/>
            <p:nvPr/>
          </p:nvSpPr>
          <p:spPr>
            <a:xfrm>
              <a:off x="6576142" y="5705752"/>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Hold/Release Code</a:t>
              </a:r>
              <a:endParaRPr kumimoji="1" lang="ko-KR" altLang="en-US" sz="900" dirty="0">
                <a:solidFill>
                  <a:schemeClr val="tx1"/>
                </a:solidFill>
                <a:latin typeface="微软雅黑" panose="020B0503020204020204" pitchFamily="34" charset="-122"/>
              </a:endParaRPr>
            </a:p>
          </p:txBody>
        </p:sp>
        <p:sp>
          <p:nvSpPr>
            <p:cNvPr id="77" name="모서리가 둥근 직사각형 136">
              <a:extLst>
                <a:ext uri="{FF2B5EF4-FFF2-40B4-BE49-F238E27FC236}">
                  <a16:creationId xmlns:a16="http://schemas.microsoft.com/office/drawing/2014/main" id="{4CCCFA82-D7EE-6C47-B89D-0CAD2A596DA1}"/>
                </a:ext>
              </a:extLst>
            </p:cNvPr>
            <p:cNvSpPr/>
            <p:nvPr/>
          </p:nvSpPr>
          <p:spPr>
            <a:xfrm>
              <a:off x="6576142" y="5905706"/>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Part/Jig/Tool Code</a:t>
              </a:r>
              <a:endParaRPr kumimoji="1" lang="ko-KR" altLang="en-US" sz="900" dirty="0">
                <a:solidFill>
                  <a:schemeClr val="tx1"/>
                </a:solidFill>
                <a:latin typeface="微软雅黑" panose="020B0503020204020204" pitchFamily="34" charset="-122"/>
              </a:endParaRPr>
            </a:p>
          </p:txBody>
        </p:sp>
        <p:sp>
          <p:nvSpPr>
            <p:cNvPr id="78" name="모서리가 둥근 직사각형 137">
              <a:extLst>
                <a:ext uri="{FF2B5EF4-FFF2-40B4-BE49-F238E27FC236}">
                  <a16:creationId xmlns:a16="http://schemas.microsoft.com/office/drawing/2014/main" id="{17D8D1DB-A508-744D-B4BD-E0ABF8C8487B}"/>
                </a:ext>
              </a:extLst>
            </p:cNvPr>
            <p:cNvSpPr/>
            <p:nvPr/>
          </p:nvSpPr>
          <p:spPr>
            <a:xfrm>
              <a:off x="7801616" y="5310273"/>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Event Code</a:t>
              </a:r>
              <a:endParaRPr kumimoji="1" lang="ko-KR" altLang="en-US" sz="900" dirty="0">
                <a:solidFill>
                  <a:schemeClr val="tx1"/>
                </a:solidFill>
                <a:latin typeface="微软雅黑" panose="020B0503020204020204" pitchFamily="34" charset="-122"/>
              </a:endParaRPr>
            </a:p>
          </p:txBody>
        </p:sp>
        <p:sp>
          <p:nvSpPr>
            <p:cNvPr id="79" name="모서리가 둥근 직사각형 138">
              <a:extLst>
                <a:ext uri="{FF2B5EF4-FFF2-40B4-BE49-F238E27FC236}">
                  <a16:creationId xmlns:a16="http://schemas.microsoft.com/office/drawing/2014/main" id="{BC23435D-6CEE-7A47-871B-B60B13D3AFEA}"/>
                </a:ext>
              </a:extLst>
            </p:cNvPr>
            <p:cNvSpPr/>
            <p:nvPr/>
          </p:nvSpPr>
          <p:spPr>
            <a:xfrm>
              <a:off x="7801616" y="5611798"/>
              <a:ext cx="1095496" cy="170504"/>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WO No</a:t>
              </a:r>
              <a:endParaRPr kumimoji="1" lang="ko-KR" altLang="en-US" sz="900" dirty="0">
                <a:solidFill>
                  <a:schemeClr val="tx1"/>
                </a:solidFill>
                <a:latin typeface="微软雅黑" panose="020B0503020204020204" pitchFamily="34" charset="-122"/>
              </a:endParaRPr>
            </a:p>
          </p:txBody>
        </p:sp>
        <p:sp>
          <p:nvSpPr>
            <p:cNvPr id="80" name="모서리가 둥근 직사각형 139">
              <a:extLst>
                <a:ext uri="{FF2B5EF4-FFF2-40B4-BE49-F238E27FC236}">
                  <a16:creationId xmlns:a16="http://schemas.microsoft.com/office/drawing/2014/main" id="{3375E38F-0B29-B249-AD62-5A38A79F4F9B}"/>
                </a:ext>
              </a:extLst>
            </p:cNvPr>
            <p:cNvSpPr/>
            <p:nvPr/>
          </p:nvSpPr>
          <p:spPr>
            <a:xfrm>
              <a:off x="7801616" y="5873703"/>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WIP Lot ID</a:t>
              </a:r>
              <a:endParaRPr kumimoji="1" lang="ko-KR" altLang="en-US" sz="900" dirty="0">
                <a:solidFill>
                  <a:schemeClr val="tx1"/>
                </a:solidFill>
                <a:latin typeface="微软雅黑" panose="020B0503020204020204" pitchFamily="34" charset="-122"/>
              </a:endParaRPr>
            </a:p>
          </p:txBody>
        </p:sp>
        <p:sp>
          <p:nvSpPr>
            <p:cNvPr id="81" name="모서리가 둥근 직사각형 140">
              <a:extLst>
                <a:ext uri="{FF2B5EF4-FFF2-40B4-BE49-F238E27FC236}">
                  <a16:creationId xmlns:a16="http://schemas.microsoft.com/office/drawing/2014/main" id="{906F6F92-23AE-4E46-8BBA-0D529C0F903E}"/>
                </a:ext>
              </a:extLst>
            </p:cNvPr>
            <p:cNvSpPr/>
            <p:nvPr/>
          </p:nvSpPr>
          <p:spPr>
            <a:xfrm>
              <a:off x="7801616" y="4384099"/>
              <a:ext cx="1095496" cy="170504"/>
            </a:xfrm>
            <a:prstGeom prst="round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Material Lot ID</a:t>
              </a:r>
              <a:endParaRPr kumimoji="1" lang="ko-KR" altLang="en-US" sz="900" dirty="0">
                <a:solidFill>
                  <a:schemeClr val="tx1"/>
                </a:solidFill>
                <a:latin typeface="微软雅黑" panose="020B0503020204020204" pitchFamily="34" charset="-122"/>
              </a:endParaRPr>
            </a:p>
          </p:txBody>
        </p:sp>
        <p:cxnSp>
          <p:nvCxnSpPr>
            <p:cNvPr id="82" name="직선 연결선[R] 141">
              <a:extLst>
                <a:ext uri="{FF2B5EF4-FFF2-40B4-BE49-F238E27FC236}">
                  <a16:creationId xmlns:a16="http://schemas.microsoft.com/office/drawing/2014/main" id="{9E47BC8B-BCB1-2648-B6B1-7BDEC0E68C2B}"/>
                </a:ext>
              </a:extLst>
            </p:cNvPr>
            <p:cNvCxnSpPr>
              <a:endCxn id="12" idx="1"/>
            </p:cNvCxnSpPr>
            <p:nvPr/>
          </p:nvCxnSpPr>
          <p:spPr>
            <a:xfrm flipV="1">
              <a:off x="2164681" y="4727246"/>
              <a:ext cx="724457" cy="15176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2709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a:extLst>
              <a:ext uri="{FF2B5EF4-FFF2-40B4-BE49-F238E27FC236}">
                <a16:creationId xmlns:a16="http://schemas.microsoft.com/office/drawing/2014/main" id="{7E6195ED-11A4-AF45-91EB-B719C402D391}"/>
              </a:ext>
            </a:extLst>
          </p:cNvPr>
          <p:cNvSpPr>
            <a:spLocks noGrp="1"/>
          </p:cNvSpPr>
          <p:nvPr>
            <p:ph idx="1"/>
          </p:nvPr>
        </p:nvSpPr>
        <p:spPr/>
        <p:txBody>
          <a:bodyPr/>
          <a:lstStyle/>
          <a:p>
            <a:r>
              <a:rPr lang="ko-KR" altLang="en-US" dirty="0" err="1"/>
              <a:t>通过标准步骤生成指导</a:t>
            </a:r>
            <a:r>
              <a:rPr lang="zh-CN" altLang="en-US" dirty="0"/>
              <a:t>性</a:t>
            </a:r>
            <a:r>
              <a:rPr lang="ko-KR" altLang="en-US" dirty="0" err="1"/>
              <a:t>的</a:t>
            </a:r>
            <a:r>
              <a:rPr lang="zh-CN" altLang="en-US" dirty="0"/>
              <a:t>工</a:t>
            </a:r>
            <a:r>
              <a:rPr lang="ko-KR" altLang="en-US" dirty="0" err="1"/>
              <a:t>序管理</a:t>
            </a:r>
            <a:r>
              <a:rPr lang="zh-CN" altLang="en-US" dirty="0"/>
              <a:t>，实现标准化及</a:t>
            </a:r>
            <a:r>
              <a:rPr lang="ko-KR" altLang="en-US" dirty="0" err="1"/>
              <a:t>提高产能与品质</a:t>
            </a:r>
            <a:r>
              <a:rPr lang="ko-KR" altLang="en-US" dirty="0"/>
              <a:t>。</a:t>
            </a:r>
          </a:p>
          <a:p>
            <a:endParaRPr kumimoji="1" lang="ko-KR" altLang="en-US" dirty="0"/>
          </a:p>
        </p:txBody>
      </p:sp>
      <p:sp>
        <p:nvSpPr>
          <p:cNvPr id="9" name="제목 2">
            <a:extLst>
              <a:ext uri="{FF2B5EF4-FFF2-40B4-BE49-F238E27FC236}">
                <a16:creationId xmlns:a16="http://schemas.microsoft.com/office/drawing/2014/main" id="{3440C78B-57DD-2940-B29B-3B1D3990EB92}"/>
              </a:ext>
            </a:extLst>
          </p:cNvPr>
          <p:cNvSpPr>
            <a:spLocks noGrp="1"/>
          </p:cNvSpPr>
          <p:nvPr>
            <p:ph type="title"/>
          </p:nvPr>
        </p:nvSpPr>
        <p:spPr/>
        <p:txBody>
          <a:bodyPr/>
          <a:lstStyle/>
          <a:p>
            <a:r>
              <a:rPr lang="zh-CN" altLang="en-US" dirty="0">
                <a:solidFill>
                  <a:schemeClr val="tx1">
                    <a:lumMod val="85000"/>
                    <a:lumOff val="15000"/>
                  </a:schemeClr>
                </a:solidFill>
                <a:cs typeface="Arial" panose="020B0604020202020204" pitchFamily="34" charset="0"/>
              </a:rPr>
              <a:t>构建</a:t>
            </a:r>
            <a:r>
              <a:rPr lang="en-US" altLang="ko-KR" dirty="0">
                <a:solidFill>
                  <a:schemeClr val="tx1">
                    <a:lumMod val="85000"/>
                    <a:lumOff val="15000"/>
                  </a:schemeClr>
                </a:solidFill>
                <a:cs typeface="Arial" panose="020B0604020202020204" pitchFamily="34" charset="0"/>
              </a:rPr>
              <a:t>SOP</a:t>
            </a:r>
            <a:r>
              <a:rPr lang="zh-CN" altLang="en-US" dirty="0">
                <a:solidFill>
                  <a:schemeClr val="tx1">
                    <a:lumMod val="85000"/>
                    <a:lumOff val="15000"/>
                  </a:schemeClr>
                </a:solidFill>
                <a:cs typeface="Arial" panose="020B0604020202020204" pitchFamily="34" charset="0"/>
              </a:rPr>
              <a:t>可视化体系</a:t>
            </a:r>
            <a:endParaRPr kumimoji="1" lang="ko-KR" altLang="en-US" dirty="0"/>
          </a:p>
        </p:txBody>
      </p:sp>
      <p:sp>
        <p:nvSpPr>
          <p:cNvPr id="11" name="슬라이드 번호 개체 틀 4">
            <a:extLst>
              <a:ext uri="{FF2B5EF4-FFF2-40B4-BE49-F238E27FC236}">
                <a16:creationId xmlns:a16="http://schemas.microsoft.com/office/drawing/2014/main" id="{0575DC48-4E68-0647-BF47-014F73F133A2}"/>
              </a:ext>
            </a:extLst>
          </p:cNvPr>
          <p:cNvSpPr>
            <a:spLocks noGrp="1"/>
          </p:cNvSpPr>
          <p:nvPr>
            <p:ph type="sldNum" sz="quarter" idx="12"/>
          </p:nvPr>
        </p:nvSpPr>
        <p:spPr/>
        <p:txBody>
          <a:bodyPr/>
          <a:lstStyle/>
          <a:p>
            <a:fld id="{8645AF44-5734-4C67-803C-E5F57A8BDDF5}" type="slidenum">
              <a:rPr lang="ko-KR" altLang="en-US" smtClean="0"/>
              <a:t>54</a:t>
            </a:fld>
            <a:endParaRPr lang="ko-KR" altLang="en-US" dirty="0"/>
          </a:p>
        </p:txBody>
      </p:sp>
      <p:sp>
        <p:nvSpPr>
          <p:cNvPr id="65" name="텍스트 개체 틀 3">
            <a:extLst>
              <a:ext uri="{FF2B5EF4-FFF2-40B4-BE49-F238E27FC236}">
                <a16:creationId xmlns:a16="http://schemas.microsoft.com/office/drawing/2014/main" id="{B0B0864A-7074-044A-BD32-1F41C95D5916}"/>
              </a:ext>
            </a:extLst>
          </p:cNvPr>
          <p:cNvSpPr>
            <a:spLocks noGrp="1"/>
          </p:cNvSpPr>
          <p:nvPr>
            <p:ph type="body" sz="quarter" idx="13"/>
          </p:nvPr>
        </p:nvSpPr>
        <p:spPr>
          <a:xfrm>
            <a:off x="8952181" y="2013489"/>
            <a:ext cx="2832452" cy="4418649"/>
          </a:xfrm>
        </p:spPr>
        <p:txBody>
          <a:bodyPr/>
          <a:lstStyle/>
          <a:p>
            <a:pPr>
              <a:lnSpc>
                <a:spcPct val="100000"/>
              </a:lnSpc>
              <a:spcBef>
                <a:spcPts val="600"/>
              </a:spcBef>
              <a:buFont typeface="+mj-ea"/>
              <a:buAutoNum type="circleNumDbPlain"/>
            </a:pPr>
            <a:r>
              <a:rPr lang="zh-CN" altLang="en-US" kern="0" dirty="0">
                <a:solidFill>
                  <a:srgbClr val="000000"/>
                </a:solidFill>
              </a:rPr>
              <a:t>构建作业指导书管理体系</a:t>
            </a:r>
            <a:br>
              <a:rPr lang="en-US" altLang="ko-KR" kern="0" dirty="0">
                <a:solidFill>
                  <a:srgbClr val="000000"/>
                </a:solidFill>
              </a:rPr>
            </a:br>
            <a:r>
              <a:rPr lang="en-US" altLang="ko-KR" kern="0" dirty="0">
                <a:solidFill>
                  <a:srgbClr val="000000"/>
                </a:solidFill>
              </a:rPr>
              <a:t>- </a:t>
            </a:r>
            <a:r>
              <a:rPr lang="zh-CN" altLang="en-US" kern="0" dirty="0">
                <a:solidFill>
                  <a:srgbClr val="000000"/>
                </a:solidFill>
              </a:rPr>
              <a:t>通过</a:t>
            </a:r>
            <a:r>
              <a:rPr lang="en-US" altLang="ko-KR" kern="0" dirty="0">
                <a:solidFill>
                  <a:srgbClr val="000000"/>
                </a:solidFill>
              </a:rPr>
              <a:t>SOP</a:t>
            </a:r>
            <a:r>
              <a:rPr lang="zh-CN" altLang="en-US" kern="0" dirty="0">
                <a:solidFill>
                  <a:srgbClr val="000000"/>
                </a:solidFill>
              </a:rPr>
              <a:t>系统性生成的归档化</a:t>
            </a:r>
            <a:br>
              <a:rPr lang="en-US" altLang="ko-KR" kern="0" dirty="0">
                <a:solidFill>
                  <a:srgbClr val="000000"/>
                </a:solidFill>
              </a:rPr>
            </a:br>
            <a:r>
              <a:rPr lang="en-US" altLang="ko-KR" kern="0" dirty="0"/>
              <a:t>- </a:t>
            </a:r>
            <a:r>
              <a:rPr lang="en-US" altLang="en-US" kern="0" dirty="0" err="1"/>
              <a:t>定型</a:t>
            </a:r>
            <a:r>
              <a:rPr lang="ko-KR" altLang="en-US" kern="0" dirty="0"/>
              <a:t>（</a:t>
            </a:r>
            <a:r>
              <a:rPr lang="en-US" altLang="ko-KR" kern="0" dirty="0"/>
              <a:t>PDF, </a:t>
            </a:r>
            <a:r>
              <a:rPr lang="en-US" altLang="ko-KR" kern="0" dirty="0">
                <a:solidFill>
                  <a:srgbClr val="000000"/>
                </a:solidFill>
              </a:rPr>
              <a:t>Word</a:t>
            </a:r>
            <a:r>
              <a:rPr lang="ko-KR" altLang="en-US" kern="0" dirty="0">
                <a:solidFill>
                  <a:srgbClr val="000000"/>
                </a:solidFill>
              </a:rPr>
              <a:t>，</a:t>
            </a:r>
            <a:r>
              <a:rPr lang="en-US" altLang="ko-KR" kern="0" dirty="0">
                <a:solidFill>
                  <a:srgbClr val="000000"/>
                </a:solidFill>
              </a:rPr>
              <a:t>Excel</a:t>
            </a:r>
            <a:r>
              <a:rPr lang="ko-KR" altLang="en-US" kern="0" dirty="0">
                <a:solidFill>
                  <a:srgbClr val="000000"/>
                </a:solidFill>
              </a:rPr>
              <a:t>）</a:t>
            </a:r>
            <a:r>
              <a:rPr lang="zh-CN" altLang="en-US" kern="0" dirty="0">
                <a:solidFill>
                  <a:srgbClr val="000000"/>
                </a:solidFill>
              </a:rPr>
              <a:t>与非定型</a:t>
            </a:r>
            <a:r>
              <a:rPr lang="ko-KR" altLang="en-US" kern="0" dirty="0">
                <a:solidFill>
                  <a:srgbClr val="000000"/>
                </a:solidFill>
              </a:rPr>
              <a:t>（</a:t>
            </a:r>
            <a:r>
              <a:rPr lang="en-US" altLang="ko-KR" kern="0" dirty="0">
                <a:solidFill>
                  <a:srgbClr val="000000"/>
                </a:solidFill>
              </a:rPr>
              <a:t>Image</a:t>
            </a:r>
            <a:r>
              <a:rPr lang="ko-KR" altLang="en-US" kern="0" dirty="0">
                <a:solidFill>
                  <a:srgbClr val="000000"/>
                </a:solidFill>
              </a:rPr>
              <a:t>，</a:t>
            </a:r>
            <a:r>
              <a:rPr lang="zh-CN" altLang="en-US" kern="0" dirty="0">
                <a:solidFill>
                  <a:srgbClr val="000000"/>
                </a:solidFill>
              </a:rPr>
              <a:t>图纸</a:t>
            </a:r>
            <a:r>
              <a:rPr lang="ko-KR" altLang="en-US" kern="0" dirty="0">
                <a:solidFill>
                  <a:srgbClr val="000000"/>
                </a:solidFill>
              </a:rPr>
              <a:t>）</a:t>
            </a:r>
            <a:r>
              <a:rPr lang="en-US" altLang="ko-KR" kern="0" dirty="0">
                <a:solidFill>
                  <a:srgbClr val="000000"/>
                </a:solidFill>
              </a:rPr>
              <a:t> </a:t>
            </a:r>
            <a:r>
              <a:rPr lang="zh-CN" altLang="en-US" kern="0" dirty="0">
                <a:solidFill>
                  <a:srgbClr val="000000"/>
                </a:solidFill>
              </a:rPr>
              <a:t>指导书管理</a:t>
            </a:r>
            <a:br>
              <a:rPr lang="en-US" altLang="zh-CN" kern="0" dirty="0">
                <a:solidFill>
                  <a:srgbClr val="000000"/>
                </a:solidFill>
              </a:rPr>
            </a:br>
            <a:r>
              <a:rPr lang="zh-CN" altLang="en-US" i="1" kern="0" dirty="0">
                <a:solidFill>
                  <a:srgbClr val="0070C0"/>
                </a:solidFill>
              </a:rPr>
              <a:t>* 作业指导书的生成和发布以 </a:t>
            </a:r>
            <a:r>
              <a:rPr lang="en" altLang="zh-CN" i="1" kern="0" dirty="0">
                <a:solidFill>
                  <a:srgbClr val="0070C0"/>
                </a:solidFill>
              </a:rPr>
              <a:t>PLM(PDM)</a:t>
            </a:r>
            <a:r>
              <a:rPr lang="zh-CN" altLang="en-US" i="1" kern="0" dirty="0">
                <a:solidFill>
                  <a:srgbClr val="0070C0"/>
                </a:solidFill>
              </a:rPr>
              <a:t>为准执行中央化管理</a:t>
            </a:r>
            <a:endParaRPr lang="en-US" altLang="ko-KR" kern="0" dirty="0">
              <a:solidFill>
                <a:srgbClr val="000000"/>
              </a:solidFill>
            </a:endParaRPr>
          </a:p>
          <a:p>
            <a:pPr>
              <a:lnSpc>
                <a:spcPct val="100000"/>
              </a:lnSpc>
              <a:spcBef>
                <a:spcPts val="600"/>
              </a:spcBef>
              <a:buFont typeface="+mj-ea"/>
              <a:buAutoNum type="circleNumDbPlain"/>
            </a:pPr>
            <a:r>
              <a:rPr lang="en-US" altLang="ko-KR" kern="0" dirty="0">
                <a:solidFill>
                  <a:srgbClr val="000000"/>
                </a:solidFill>
              </a:rPr>
              <a:t> </a:t>
            </a:r>
            <a:r>
              <a:rPr lang="ko-KR" altLang="en-US" kern="0" dirty="0" err="1">
                <a:solidFill>
                  <a:srgbClr val="000000"/>
                </a:solidFill>
              </a:rPr>
              <a:t>工序</a:t>
            </a:r>
            <a:r>
              <a:rPr lang="zh-CN" altLang="en-US" kern="0" dirty="0">
                <a:solidFill>
                  <a:srgbClr val="000000"/>
                </a:solidFill>
              </a:rPr>
              <a:t>进行时可手动</a:t>
            </a:r>
            <a:r>
              <a:rPr lang="en-US" altLang="zh-CN" kern="0" dirty="0">
                <a:solidFill>
                  <a:srgbClr val="000000"/>
                </a:solidFill>
              </a:rPr>
              <a:t>/</a:t>
            </a:r>
            <a:r>
              <a:rPr lang="zh-CN" altLang="en-US" kern="0" dirty="0">
                <a:solidFill>
                  <a:srgbClr val="000000"/>
                </a:solidFill>
              </a:rPr>
              <a:t>自动确认步骤</a:t>
            </a:r>
            <a:br>
              <a:rPr lang="en-US" altLang="ko-KR" kern="0" dirty="0">
                <a:solidFill>
                  <a:srgbClr val="000000"/>
                </a:solidFill>
              </a:rPr>
            </a:br>
            <a:r>
              <a:rPr lang="en-US" altLang="ko-KR" kern="0" dirty="0">
                <a:solidFill>
                  <a:srgbClr val="000000"/>
                </a:solidFill>
              </a:rPr>
              <a:t>- </a:t>
            </a:r>
            <a:r>
              <a:rPr lang="ko-KR" altLang="en-US" kern="0" dirty="0" err="1">
                <a:solidFill>
                  <a:srgbClr val="000000"/>
                </a:solidFill>
              </a:rPr>
              <a:t>工序</a:t>
            </a:r>
            <a:r>
              <a:rPr lang="zh-CN" altLang="en-US" kern="0" dirty="0">
                <a:solidFill>
                  <a:srgbClr val="000000"/>
                </a:solidFill>
              </a:rPr>
              <a:t>进行时可引导义务性确认步骤</a:t>
            </a:r>
            <a:r>
              <a:rPr lang="ko-KR" altLang="en-US" kern="0" dirty="0">
                <a:solidFill>
                  <a:srgbClr val="000000"/>
                </a:solidFill>
              </a:rPr>
              <a:t>（</a:t>
            </a:r>
            <a:r>
              <a:rPr lang="zh-CN" altLang="en-US" kern="0" dirty="0">
                <a:solidFill>
                  <a:srgbClr val="000000"/>
                </a:solidFill>
              </a:rPr>
              <a:t>相关界面确认后才能进行作业</a:t>
            </a:r>
            <a:r>
              <a:rPr lang="ko-KR" altLang="en-US" kern="0" dirty="0">
                <a:solidFill>
                  <a:srgbClr val="000000"/>
                </a:solidFill>
              </a:rPr>
              <a:t>）</a:t>
            </a:r>
            <a:br>
              <a:rPr lang="en-US" altLang="ko-KR" kern="0" dirty="0">
                <a:solidFill>
                  <a:srgbClr val="000000"/>
                </a:solidFill>
              </a:rPr>
            </a:br>
            <a:r>
              <a:rPr lang="en-US" altLang="ko-KR" kern="0" dirty="0">
                <a:solidFill>
                  <a:srgbClr val="000000"/>
                </a:solidFill>
              </a:rPr>
              <a:t>- </a:t>
            </a:r>
            <a:r>
              <a:rPr lang="zh-CN" altLang="en-US" kern="0" dirty="0">
                <a:solidFill>
                  <a:srgbClr val="000000"/>
                </a:solidFill>
              </a:rPr>
              <a:t>进行生产时通过录入条码强行引导遵守作业标准</a:t>
            </a:r>
            <a:endParaRPr lang="en-US" altLang="ko-KR" kern="0" dirty="0">
              <a:solidFill>
                <a:srgbClr val="000000"/>
              </a:solidFill>
            </a:endParaRPr>
          </a:p>
          <a:p>
            <a:pPr>
              <a:lnSpc>
                <a:spcPct val="100000"/>
              </a:lnSpc>
            </a:pPr>
            <a:endParaRPr kumimoji="1" lang="ko-KR" altLang="en-US" dirty="0"/>
          </a:p>
        </p:txBody>
      </p:sp>
      <p:sp>
        <p:nvSpPr>
          <p:cNvPr id="66" name="순서도: 수동 연산 178">
            <a:extLst>
              <a:ext uri="{FF2B5EF4-FFF2-40B4-BE49-F238E27FC236}">
                <a16:creationId xmlns:a16="http://schemas.microsoft.com/office/drawing/2014/main" id="{41A9EB57-DBF4-6444-9CC1-55B671156142}"/>
              </a:ext>
            </a:extLst>
          </p:cNvPr>
          <p:cNvSpPr/>
          <p:nvPr/>
        </p:nvSpPr>
        <p:spPr>
          <a:xfrm flipV="1">
            <a:off x="3383046" y="5714868"/>
            <a:ext cx="5054790" cy="583057"/>
          </a:xfrm>
          <a:prstGeom prst="flowChartManualOperation">
            <a:avLst/>
          </a:prstGeom>
          <a:gradFill flip="none" rotWithShape="1">
            <a:gsLst>
              <a:gs pos="0">
                <a:schemeClr val="bg1">
                  <a:lumMod val="75000"/>
                </a:schemeClr>
              </a:gs>
              <a:gs pos="4600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순서도: 수동 연산 178">
            <a:extLst>
              <a:ext uri="{FF2B5EF4-FFF2-40B4-BE49-F238E27FC236}">
                <a16:creationId xmlns:a16="http://schemas.microsoft.com/office/drawing/2014/main" id="{A395225D-B0AE-4243-8BE7-B2400676F1B4}"/>
              </a:ext>
            </a:extLst>
          </p:cNvPr>
          <p:cNvSpPr/>
          <p:nvPr/>
        </p:nvSpPr>
        <p:spPr>
          <a:xfrm flipV="1">
            <a:off x="3470653" y="4070079"/>
            <a:ext cx="5054790" cy="583057"/>
          </a:xfrm>
          <a:prstGeom prst="flowChartManualOperation">
            <a:avLst/>
          </a:prstGeom>
          <a:gradFill flip="none" rotWithShape="1">
            <a:gsLst>
              <a:gs pos="0">
                <a:schemeClr val="bg1">
                  <a:lumMod val="75000"/>
                </a:schemeClr>
              </a:gs>
              <a:gs pos="4600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순서도: 수동 연산 178">
            <a:extLst>
              <a:ext uri="{FF2B5EF4-FFF2-40B4-BE49-F238E27FC236}">
                <a16:creationId xmlns:a16="http://schemas.microsoft.com/office/drawing/2014/main" id="{8D8EF412-6AB1-C840-B2DF-13159A12AF54}"/>
              </a:ext>
            </a:extLst>
          </p:cNvPr>
          <p:cNvSpPr/>
          <p:nvPr/>
        </p:nvSpPr>
        <p:spPr>
          <a:xfrm flipV="1">
            <a:off x="3354823" y="2475677"/>
            <a:ext cx="5054790" cy="583057"/>
          </a:xfrm>
          <a:prstGeom prst="flowChartManualOperation">
            <a:avLst/>
          </a:prstGeom>
          <a:gradFill flip="none" rotWithShape="1">
            <a:gsLst>
              <a:gs pos="0">
                <a:schemeClr val="bg1">
                  <a:lumMod val="75000"/>
                </a:schemeClr>
              </a:gs>
              <a:gs pos="46000">
                <a:schemeClr val="bg1">
                  <a:lumMod val="95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세로로 말린 두루마리 모양 189">
            <a:extLst>
              <a:ext uri="{FF2B5EF4-FFF2-40B4-BE49-F238E27FC236}">
                <a16:creationId xmlns:a16="http://schemas.microsoft.com/office/drawing/2014/main" id="{A81DB0B0-E306-E245-9A20-7DDAED1A5EEE}"/>
              </a:ext>
            </a:extLst>
          </p:cNvPr>
          <p:cNvSpPr/>
          <p:nvPr/>
        </p:nvSpPr>
        <p:spPr>
          <a:xfrm>
            <a:off x="6694554" y="1859873"/>
            <a:ext cx="643805" cy="321957"/>
          </a:xfrm>
          <a:prstGeom prst="verticalScroll">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工艺</a:t>
            </a:r>
            <a:endParaRPr lang="ko-KR"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세로로 말린 두루마리 모양 208">
            <a:extLst>
              <a:ext uri="{FF2B5EF4-FFF2-40B4-BE49-F238E27FC236}">
                <a16:creationId xmlns:a16="http://schemas.microsoft.com/office/drawing/2014/main" id="{D88BB700-DE78-F341-934F-9DC5EC218FC8}"/>
              </a:ext>
            </a:extLst>
          </p:cNvPr>
          <p:cNvSpPr/>
          <p:nvPr/>
        </p:nvSpPr>
        <p:spPr>
          <a:xfrm>
            <a:off x="6694554" y="2229666"/>
            <a:ext cx="643805" cy="321957"/>
          </a:xfrm>
          <a:prstGeom prst="verticalScroll">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质量</a:t>
            </a:r>
            <a:endParaRPr lang="ko-KR"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세로로 말린 두루마리 모양 209">
            <a:extLst>
              <a:ext uri="{FF2B5EF4-FFF2-40B4-BE49-F238E27FC236}">
                <a16:creationId xmlns:a16="http://schemas.microsoft.com/office/drawing/2014/main" id="{ABC9758B-FC68-C54F-8B80-53DC46695CF4}"/>
              </a:ext>
            </a:extLst>
          </p:cNvPr>
          <p:cNvSpPr/>
          <p:nvPr/>
        </p:nvSpPr>
        <p:spPr>
          <a:xfrm>
            <a:off x="6694554" y="2599238"/>
            <a:ext cx="643805" cy="321957"/>
          </a:xfrm>
          <a:prstGeom prst="verticalScroll">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技术</a:t>
            </a:r>
            <a:endParaRPr lang="ko-KR"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2" name="TextBox 214">
            <a:extLst>
              <a:ext uri="{FF2B5EF4-FFF2-40B4-BE49-F238E27FC236}">
                <a16:creationId xmlns:a16="http://schemas.microsoft.com/office/drawing/2014/main" id="{B0C4AC76-F766-1644-88AC-411A82443840}"/>
              </a:ext>
            </a:extLst>
          </p:cNvPr>
          <p:cNvSpPr txBox="1"/>
          <p:nvPr/>
        </p:nvSpPr>
        <p:spPr>
          <a:xfrm>
            <a:off x="3472186" y="4309321"/>
            <a:ext cx="775834" cy="253916"/>
          </a:xfrm>
          <a:prstGeom prst="rect">
            <a:avLst/>
          </a:prstGeom>
          <a:noFill/>
        </p:spPr>
        <p:txBody>
          <a:bodyPr wrap="square" rtlCol="0">
            <a:spAutoFit/>
          </a:bodyPr>
          <a:lstStyle/>
          <a:p>
            <a:pPr algn="ctr" fontAlgn="auto" latinLnBrk="1">
              <a:spcBef>
                <a:spcPts val="0"/>
              </a:spcBef>
              <a:spcAft>
                <a:spcPts val="0"/>
              </a:spcAft>
            </a:pPr>
            <a:r>
              <a:rPr lang="zh-CN" altLang="en-US"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组</a:t>
            </a:r>
            <a:r>
              <a:rPr lang="en-US" altLang="ko-KR"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班长</a:t>
            </a:r>
            <a:endParaRPr lang="en-US" altLang="ko-KR"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TextBox 215">
            <a:extLst>
              <a:ext uri="{FF2B5EF4-FFF2-40B4-BE49-F238E27FC236}">
                <a16:creationId xmlns:a16="http://schemas.microsoft.com/office/drawing/2014/main" id="{052D60D2-01B9-AD49-A675-8A860210A9AF}"/>
              </a:ext>
            </a:extLst>
          </p:cNvPr>
          <p:cNvSpPr txBox="1"/>
          <p:nvPr/>
        </p:nvSpPr>
        <p:spPr>
          <a:xfrm>
            <a:off x="7263046" y="2476676"/>
            <a:ext cx="1097489" cy="415499"/>
          </a:xfrm>
          <a:prstGeom prst="rect">
            <a:avLst/>
          </a:prstGeom>
          <a:noFill/>
        </p:spPr>
        <p:txBody>
          <a:bodyPr wrap="square" rtlCol="0">
            <a:spAutoFit/>
          </a:bodyPr>
          <a:lstStyle/>
          <a:p>
            <a:pPr algn="ctr" fontAlgn="auto" latinLnBrk="1">
              <a:spcBef>
                <a:spcPts val="0"/>
              </a:spcBef>
              <a:spcAft>
                <a:spcPts val="0"/>
              </a:spcAft>
            </a:pPr>
            <a:r>
              <a:rPr lang="zh-CN" altLang="en-US"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生产技术</a:t>
            </a:r>
            <a:r>
              <a:rPr lang="en-US" altLang="ko-KR"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生产管理负责人</a:t>
            </a:r>
            <a:endParaRPr lang="ko-KR" altLang="en-US"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4" name="구부러진 연결선 216">
            <a:extLst>
              <a:ext uri="{FF2B5EF4-FFF2-40B4-BE49-F238E27FC236}">
                <a16:creationId xmlns:a16="http://schemas.microsoft.com/office/drawing/2014/main" id="{D77EFA63-4ED0-6543-932C-A932AA8857F0}"/>
              </a:ext>
            </a:extLst>
          </p:cNvPr>
          <p:cNvCxnSpPr>
            <a:cxnSpLocks/>
            <a:endCxn id="121" idx="4"/>
          </p:cNvCxnSpPr>
          <p:nvPr/>
        </p:nvCxnSpPr>
        <p:spPr>
          <a:xfrm rot="5400000">
            <a:off x="6226864" y="2140341"/>
            <a:ext cx="448686" cy="2984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217">
            <a:extLst>
              <a:ext uri="{FF2B5EF4-FFF2-40B4-BE49-F238E27FC236}">
                <a16:creationId xmlns:a16="http://schemas.microsoft.com/office/drawing/2014/main" id="{C708B7DF-9BB2-D947-A820-B6996995F026}"/>
              </a:ext>
            </a:extLst>
          </p:cNvPr>
          <p:cNvCxnSpPr>
            <a:cxnSpLocks/>
            <a:endCxn id="121" idx="4"/>
          </p:cNvCxnSpPr>
          <p:nvPr/>
        </p:nvCxnSpPr>
        <p:spPr>
          <a:xfrm flipH="1">
            <a:off x="6302000" y="2417526"/>
            <a:ext cx="281198" cy="96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227">
            <a:extLst>
              <a:ext uri="{FF2B5EF4-FFF2-40B4-BE49-F238E27FC236}">
                <a16:creationId xmlns:a16="http://schemas.microsoft.com/office/drawing/2014/main" id="{C897CD2D-E282-924F-BF88-27C588C7C97A}"/>
              </a:ext>
            </a:extLst>
          </p:cNvPr>
          <p:cNvSpPr txBox="1"/>
          <p:nvPr/>
        </p:nvSpPr>
        <p:spPr>
          <a:xfrm>
            <a:off x="6041318" y="4384236"/>
            <a:ext cx="911893" cy="253916"/>
          </a:xfrm>
          <a:prstGeom prst="rect">
            <a:avLst/>
          </a:prstGeom>
          <a:noFill/>
        </p:spPr>
        <p:txBody>
          <a:bodyPr wrap="square" rtlCol="0">
            <a:spAutoFit/>
          </a:bodyPr>
          <a:lstStyle/>
          <a:p>
            <a:pPr algn="ctr" fontAlgn="auto" latinLnBrk="1">
              <a:spcBef>
                <a:spcPts val="0"/>
              </a:spcBef>
              <a:spcAft>
                <a:spcPts val="0"/>
              </a:spcAft>
            </a:pPr>
            <a:r>
              <a:rPr lang="ko-KR" altLang="en-US" sz="1050" b="1"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质量部</a:t>
            </a:r>
            <a:r>
              <a:rPr lang="zh-CN" altLang="en-US"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ko-KR" altLang="en-US" sz="1050" b="1"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巡检</a:t>
            </a:r>
            <a:endParaRPr lang="en-US" altLang="ko-KR"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 name="모서리가 둥근 직사각형 228">
            <a:extLst>
              <a:ext uri="{FF2B5EF4-FFF2-40B4-BE49-F238E27FC236}">
                <a16:creationId xmlns:a16="http://schemas.microsoft.com/office/drawing/2014/main" id="{35ADBD78-E71F-3444-A335-6CAF0562F80C}"/>
              </a:ext>
            </a:extLst>
          </p:cNvPr>
          <p:cNvSpPr/>
          <p:nvPr/>
        </p:nvSpPr>
        <p:spPr>
          <a:xfrm>
            <a:off x="6894501" y="3429000"/>
            <a:ext cx="773190" cy="578385"/>
          </a:xfrm>
          <a:prstGeom prst="roundRect">
            <a:avLst/>
          </a:prstGeom>
          <a:solidFill>
            <a:schemeClr val="bg1">
              <a:lumMod val="9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r>
              <a:rPr lang="zh-CN" altLang="en-US" sz="11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标准遵守指导</a:t>
            </a:r>
            <a:endParaRPr lang="ko-KR" altLang="en-US" sz="11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8" name="위쪽 화살표 237">
            <a:extLst>
              <a:ext uri="{FF2B5EF4-FFF2-40B4-BE49-F238E27FC236}">
                <a16:creationId xmlns:a16="http://schemas.microsoft.com/office/drawing/2014/main" id="{C0B90871-8E09-D440-9345-6A0E47ECE13F}"/>
              </a:ext>
            </a:extLst>
          </p:cNvPr>
          <p:cNvSpPr/>
          <p:nvPr/>
        </p:nvSpPr>
        <p:spPr>
          <a:xfrm>
            <a:off x="2561743" y="1749688"/>
            <a:ext cx="504627" cy="4512613"/>
          </a:xfrm>
          <a:prstGeom prst="upArrow">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9" name="순서도: 대체 처리 238">
            <a:extLst>
              <a:ext uri="{FF2B5EF4-FFF2-40B4-BE49-F238E27FC236}">
                <a16:creationId xmlns:a16="http://schemas.microsoft.com/office/drawing/2014/main" id="{87A5C913-E817-2849-8877-D9D57D6F0B5E}"/>
              </a:ext>
            </a:extLst>
          </p:cNvPr>
          <p:cNvSpPr/>
          <p:nvPr/>
        </p:nvSpPr>
        <p:spPr>
          <a:xfrm>
            <a:off x="2456418" y="4817775"/>
            <a:ext cx="722832" cy="9765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9000" rIns="39000" rtlCol="0" anchor="ctr"/>
          <a:lstStyle/>
          <a:p>
            <a:pPr algn="ctr" fontAlgn="auto" latinLnBrk="1">
              <a:spcBef>
                <a:spcPts val="0"/>
              </a:spcBef>
              <a:spcAft>
                <a:spcPts val="0"/>
              </a:spcAft>
            </a:pPr>
            <a:r>
              <a:rPr lang="zh-CN"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执行</a:t>
            </a:r>
            <a:endParaRPr lang="en-US" altLang="zh-CN"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latinLnBrk="1">
              <a:spcBef>
                <a:spcPts val="0"/>
              </a:spcBef>
              <a:spcAft>
                <a:spcPts val="0"/>
              </a:spcAft>
            </a:pPr>
            <a:r>
              <a:rPr lang="zh-CN"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标准</a:t>
            </a:r>
            <a:endParaRPr lang="en-US" altLang="zh-CN"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latinLnBrk="1">
              <a:spcBef>
                <a:spcPts val="0"/>
              </a:spcBef>
              <a:spcAft>
                <a:spcPts val="0"/>
              </a:spcAft>
            </a:pPr>
            <a:r>
              <a:rPr lang="zh-CN"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基础</a:t>
            </a:r>
            <a:endParaRPr lang="en-US" altLang="zh-CN"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latinLnBrk="1">
              <a:spcBef>
                <a:spcPts val="0"/>
              </a:spcBef>
              <a:spcAft>
                <a:spcPts val="0"/>
              </a:spcAft>
            </a:pPr>
            <a:r>
              <a:rPr lang="zh-CN"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作业</a:t>
            </a:r>
            <a:endParaRPr lang="en-US" altLang="zh-CN"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순서도: 대체 처리 239">
            <a:extLst>
              <a:ext uri="{FF2B5EF4-FFF2-40B4-BE49-F238E27FC236}">
                <a16:creationId xmlns:a16="http://schemas.microsoft.com/office/drawing/2014/main" id="{35037260-ADB7-6547-8976-F7D856BD78BE}"/>
              </a:ext>
            </a:extLst>
          </p:cNvPr>
          <p:cNvSpPr/>
          <p:nvPr/>
        </p:nvSpPr>
        <p:spPr>
          <a:xfrm>
            <a:off x="2446888" y="3461226"/>
            <a:ext cx="722832" cy="9765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9000" rIns="39000" rtlCol="0" anchor="ctr"/>
          <a:lstStyle/>
          <a:p>
            <a:pPr algn="ctr" fontAlgn="auto" latinLnBrk="1">
              <a:spcBef>
                <a:spcPts val="0"/>
              </a:spcBef>
              <a:spcAft>
                <a:spcPts val="0"/>
              </a:spcAft>
            </a:pPr>
            <a:r>
              <a:rPr lang="zh-CN"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可视化步骤</a:t>
            </a:r>
            <a:endParaRPr lang="en-US" altLang="zh-CN"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latinLnBrk="1">
              <a:spcBef>
                <a:spcPts val="0"/>
              </a:spcBef>
              <a:spcAft>
                <a:spcPts val="0"/>
              </a:spcAft>
            </a:pPr>
            <a:r>
              <a:rPr lang="zh-CN"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管理</a:t>
            </a:r>
            <a:endParaRPr lang="ko-KR"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순서도: 대체 처리 240">
            <a:extLst>
              <a:ext uri="{FF2B5EF4-FFF2-40B4-BE49-F238E27FC236}">
                <a16:creationId xmlns:a16="http://schemas.microsoft.com/office/drawing/2014/main" id="{887D8CFD-D407-1046-AD71-82BAE4640830}"/>
              </a:ext>
            </a:extLst>
          </p:cNvPr>
          <p:cNvSpPr/>
          <p:nvPr/>
        </p:nvSpPr>
        <p:spPr>
          <a:xfrm>
            <a:off x="2446888" y="2072584"/>
            <a:ext cx="722832" cy="97659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9000" rIns="39000" rtlCol="0" anchor="ctr"/>
          <a:lstStyle/>
          <a:p>
            <a:pPr algn="ctr" fontAlgn="auto" latinLnBrk="1">
              <a:spcBef>
                <a:spcPts val="0"/>
              </a:spcBef>
              <a:spcAft>
                <a:spcPts val="0"/>
              </a:spcAft>
            </a:pPr>
            <a:r>
              <a:rPr lang="zh-CN"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标准</a:t>
            </a:r>
            <a:endParaRPr lang="en-US" altLang="zh-CN"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latinLnBrk="1">
              <a:spcBef>
                <a:spcPts val="0"/>
              </a:spcBef>
              <a:spcAft>
                <a:spcPts val="0"/>
              </a:spcAft>
            </a:pPr>
            <a:r>
              <a:rPr lang="zh-CN"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基础</a:t>
            </a:r>
            <a:r>
              <a:rPr lang="ko-KR"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ko-KR"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latinLnBrk="1">
              <a:spcBef>
                <a:spcPts val="0"/>
              </a:spcBef>
              <a:spcAft>
                <a:spcPts val="0"/>
              </a:spcAft>
            </a:pPr>
            <a:r>
              <a:rPr lang="ko-KR"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工序 </a:t>
            </a:r>
            <a:endParaRPr lang="en-US" altLang="ko-KR"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latinLnBrk="1">
              <a:spcBef>
                <a:spcPts val="0"/>
              </a:spcBef>
              <a:spcAft>
                <a:spcPts val="0"/>
              </a:spcAft>
            </a:pPr>
            <a:r>
              <a:rPr lang="zh-CN"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管理</a:t>
            </a:r>
            <a:endParaRPr lang="ko-KR" altLang="en-US" sz="1200" b="1"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TextBox 244">
            <a:extLst>
              <a:ext uri="{FF2B5EF4-FFF2-40B4-BE49-F238E27FC236}">
                <a16:creationId xmlns:a16="http://schemas.microsoft.com/office/drawing/2014/main" id="{7AA3A233-C008-6A47-892D-D35714486386}"/>
              </a:ext>
            </a:extLst>
          </p:cNvPr>
          <p:cNvSpPr txBox="1"/>
          <p:nvPr/>
        </p:nvSpPr>
        <p:spPr>
          <a:xfrm>
            <a:off x="7674427" y="3437958"/>
            <a:ext cx="1188455" cy="577081"/>
          </a:xfrm>
          <a:prstGeom prst="rect">
            <a:avLst/>
          </a:prstGeom>
          <a:noFill/>
        </p:spPr>
        <p:txBody>
          <a:bodyPr wrap="square" rtlCol="0">
            <a:spAutoFit/>
          </a:bodyPr>
          <a:lstStyle/>
          <a:p>
            <a:pPr fontAlgn="auto" latinLnBrk="1">
              <a:spcBef>
                <a:spcPts val="0"/>
              </a:spcBef>
              <a:spcAft>
                <a:spcPts val="0"/>
              </a:spcAft>
            </a:pPr>
            <a:r>
              <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ko-KR" altLang="en-US" sz="1050"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品质</a:t>
            </a: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规格</a:t>
            </a:r>
            <a:endPar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latinLnBrk="1">
              <a:spcBef>
                <a:spcPts val="0"/>
              </a:spcBef>
              <a:spcAft>
                <a:spcPts val="0"/>
              </a:spcAft>
            </a:pPr>
            <a:r>
              <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ko-KR" altLang="en-US" sz="1050"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物料</a:t>
            </a: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使用</a:t>
            </a:r>
            <a:endPar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latinLnBrk="1">
              <a:spcBef>
                <a:spcPts val="0"/>
              </a:spcBef>
              <a:spcAft>
                <a:spcPts val="0"/>
              </a:spcAft>
            </a:pPr>
            <a:r>
              <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允许的操作工</a:t>
            </a:r>
            <a:endParaRPr lang="ko-KR"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3" name="TextBox 246">
            <a:extLst>
              <a:ext uri="{FF2B5EF4-FFF2-40B4-BE49-F238E27FC236}">
                <a16:creationId xmlns:a16="http://schemas.microsoft.com/office/drawing/2014/main" id="{F4E90B65-F927-4540-934D-5D7DC2A12C0E}"/>
              </a:ext>
            </a:extLst>
          </p:cNvPr>
          <p:cNvSpPr txBox="1"/>
          <p:nvPr/>
        </p:nvSpPr>
        <p:spPr>
          <a:xfrm>
            <a:off x="5020295" y="3448834"/>
            <a:ext cx="953663" cy="577081"/>
          </a:xfrm>
          <a:prstGeom prst="rect">
            <a:avLst/>
          </a:prstGeom>
          <a:noFill/>
        </p:spPr>
        <p:txBody>
          <a:bodyPr wrap="square" rtlCol="0">
            <a:spAutoFit/>
          </a:bodyPr>
          <a:lstStyle/>
          <a:p>
            <a:pPr fontAlgn="auto" latinLnBrk="1">
              <a:spcBef>
                <a:spcPts val="0"/>
              </a:spcBef>
              <a:spcAft>
                <a:spcPts val="0"/>
              </a:spcAft>
            </a:pPr>
            <a:r>
              <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通过监控管</a:t>
            </a:r>
            <a:endPar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latinLnBrk="1">
              <a:spcBef>
                <a:spcPts val="0"/>
              </a:spcBef>
              <a:spcAft>
                <a:spcPts val="0"/>
              </a:spcAft>
            </a:pPr>
            <a:r>
              <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标准作业持续管理</a:t>
            </a:r>
            <a:endPar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4" name="TextBox 247">
            <a:extLst>
              <a:ext uri="{FF2B5EF4-FFF2-40B4-BE49-F238E27FC236}">
                <a16:creationId xmlns:a16="http://schemas.microsoft.com/office/drawing/2014/main" id="{75689698-8EAB-614C-A1F0-C0B46D962C02}"/>
              </a:ext>
            </a:extLst>
          </p:cNvPr>
          <p:cNvSpPr txBox="1"/>
          <p:nvPr/>
        </p:nvSpPr>
        <p:spPr>
          <a:xfrm>
            <a:off x="5199905" y="1618210"/>
            <a:ext cx="2270840" cy="400110"/>
          </a:xfrm>
          <a:prstGeom prst="rect">
            <a:avLst/>
          </a:prstGeom>
          <a:noFill/>
        </p:spPr>
        <p:txBody>
          <a:bodyPr wrap="square" rtlCol="0">
            <a:spAutoFit/>
          </a:bodyPr>
          <a:lstStyle/>
          <a:p>
            <a:pPr fontAlgn="auto" latinLnBrk="1">
              <a:spcBef>
                <a:spcPts val="0"/>
              </a:spcBef>
              <a:spcAft>
                <a:spcPts val="0"/>
              </a:spcAft>
            </a:pPr>
            <a:r>
              <a:rPr lang="en-US" altLang="ko-KR"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文本生成</a:t>
            </a:r>
            <a:r>
              <a:rPr lang="ko-KR" altLang="en-US"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PDF, Word</a:t>
            </a:r>
            <a:r>
              <a:rPr lang="ko-KR" altLang="en-US"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ko-KR"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Excel</a:t>
            </a:r>
            <a:r>
              <a:rPr lang="ko-KR" altLang="en-US"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ko-KR"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latinLnBrk="1">
              <a:spcBef>
                <a:spcPts val="0"/>
              </a:spcBef>
              <a:spcAft>
                <a:spcPts val="0"/>
              </a:spcAft>
            </a:pPr>
            <a:r>
              <a:rPr lang="en-US" altLang="ko-KR"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Image</a:t>
            </a:r>
            <a:r>
              <a:rPr lang="ko-KR" altLang="en-US"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图纸</a:t>
            </a:r>
            <a:endParaRPr lang="en-US" altLang="ko-KR" sz="1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모서리가 둥근 직사각형 248">
            <a:extLst>
              <a:ext uri="{FF2B5EF4-FFF2-40B4-BE49-F238E27FC236}">
                <a16:creationId xmlns:a16="http://schemas.microsoft.com/office/drawing/2014/main" id="{BAF8C196-EB84-434C-8561-5412A072225C}"/>
              </a:ext>
            </a:extLst>
          </p:cNvPr>
          <p:cNvSpPr/>
          <p:nvPr/>
        </p:nvSpPr>
        <p:spPr>
          <a:xfrm>
            <a:off x="4219245" y="3441170"/>
            <a:ext cx="737168" cy="578385"/>
          </a:xfrm>
          <a:prstGeom prst="roundRect">
            <a:avLst/>
          </a:prstGeom>
          <a:solidFill>
            <a:schemeClr val="bg1">
              <a:lumMod val="9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r>
              <a:rPr lang="zh-CN" altLang="en-US" sz="11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标准</a:t>
            </a:r>
            <a:endParaRPr lang="en-US" altLang="zh-CN" sz="11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latinLnBrk="1">
              <a:spcBef>
                <a:spcPts val="0"/>
              </a:spcBef>
              <a:spcAft>
                <a:spcPts val="0"/>
              </a:spcAft>
            </a:pPr>
            <a:r>
              <a:rPr lang="zh-CN" altLang="en-US" sz="11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指导</a:t>
            </a:r>
            <a:endParaRPr lang="ko-KR" altLang="en-US" sz="11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6" name="Oval 6">
            <a:extLst>
              <a:ext uri="{FF2B5EF4-FFF2-40B4-BE49-F238E27FC236}">
                <a16:creationId xmlns:a16="http://schemas.microsoft.com/office/drawing/2014/main" id="{72E76B9C-4D8D-C94A-87E3-531B0CD002D7}"/>
              </a:ext>
            </a:extLst>
          </p:cNvPr>
          <p:cNvSpPr>
            <a:spLocks noChangeArrowheads="1"/>
          </p:cNvSpPr>
          <p:nvPr/>
        </p:nvSpPr>
        <p:spPr bwMode="auto">
          <a:xfrm>
            <a:off x="4649996" y="5103088"/>
            <a:ext cx="732273" cy="369530"/>
          </a:xfrm>
          <a:prstGeom prst="roundRect">
            <a:avLst/>
          </a:prstGeom>
          <a:solidFill>
            <a:schemeClr val="accent5">
              <a:lumMod val="20000"/>
              <a:lumOff val="80000"/>
            </a:schemeClr>
          </a:solidFill>
          <a:ln w="6350" algn="ctr">
            <a:solidFill>
              <a:srgbClr val="000000"/>
            </a:solidFill>
            <a:round/>
          </a:ln>
        </p:spPr>
        <p:txBody>
          <a:bodyPr wrap="none" lIns="0" tIns="0" rIns="0" bIns="0" anchor="ctr"/>
          <a:lstStyle/>
          <a:p>
            <a:pPr algn="ctr" fontAlgn="auto" latinLnBrk="1">
              <a:spcBef>
                <a:spcPts val="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冲压</a:t>
            </a:r>
            <a:endParaRPr lang="ko-KR"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7" name="Oval 6">
            <a:extLst>
              <a:ext uri="{FF2B5EF4-FFF2-40B4-BE49-F238E27FC236}">
                <a16:creationId xmlns:a16="http://schemas.microsoft.com/office/drawing/2014/main" id="{9E8FAE1C-7B8F-FB49-A90E-365078AF833D}"/>
              </a:ext>
            </a:extLst>
          </p:cNvPr>
          <p:cNvSpPr>
            <a:spLocks noChangeArrowheads="1"/>
          </p:cNvSpPr>
          <p:nvPr/>
        </p:nvSpPr>
        <p:spPr bwMode="auto">
          <a:xfrm>
            <a:off x="5697717" y="5103088"/>
            <a:ext cx="732273" cy="369530"/>
          </a:xfrm>
          <a:prstGeom prst="roundRect">
            <a:avLst/>
          </a:prstGeom>
          <a:solidFill>
            <a:schemeClr val="accent5">
              <a:lumMod val="20000"/>
              <a:lumOff val="80000"/>
            </a:schemeClr>
          </a:solidFill>
          <a:ln w="6350" algn="ctr">
            <a:solidFill>
              <a:srgbClr val="000000"/>
            </a:solidFill>
            <a:round/>
          </a:ln>
        </p:spPr>
        <p:txBody>
          <a:bodyPr wrap="none" lIns="0" tIns="0" rIns="0" bIns="0" anchor="ctr"/>
          <a:lstStyle/>
          <a:p>
            <a:pPr algn="ctr" fontAlgn="auto" latinLnBrk="1">
              <a:spcBef>
                <a:spcPts val="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电镀</a:t>
            </a:r>
            <a:endParaRPr lang="ko-KR"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Oval 6">
            <a:extLst>
              <a:ext uri="{FF2B5EF4-FFF2-40B4-BE49-F238E27FC236}">
                <a16:creationId xmlns:a16="http://schemas.microsoft.com/office/drawing/2014/main" id="{C0224B37-1D24-2748-A7B9-598D0FC0C92B}"/>
              </a:ext>
            </a:extLst>
          </p:cNvPr>
          <p:cNvSpPr>
            <a:spLocks noChangeArrowheads="1"/>
          </p:cNvSpPr>
          <p:nvPr/>
        </p:nvSpPr>
        <p:spPr bwMode="auto">
          <a:xfrm>
            <a:off x="7793170" y="5103088"/>
            <a:ext cx="732273" cy="369530"/>
          </a:xfrm>
          <a:prstGeom prst="roundRect">
            <a:avLst/>
          </a:prstGeom>
          <a:solidFill>
            <a:schemeClr val="accent5">
              <a:lumMod val="20000"/>
              <a:lumOff val="80000"/>
            </a:schemeClr>
          </a:solidFill>
          <a:ln w="6350" algn="ctr">
            <a:solidFill>
              <a:srgbClr val="000000"/>
            </a:solidFill>
            <a:round/>
          </a:ln>
        </p:spPr>
        <p:txBody>
          <a:bodyPr wrap="none" lIns="0" tIns="0" rIns="0" bIns="0" anchor="ctr"/>
          <a:lstStyle/>
          <a:p>
            <a:pPr algn="ctr" fontAlgn="auto" latinLnBrk="1">
              <a:spcBef>
                <a:spcPts val="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组装</a:t>
            </a:r>
            <a:endParaRPr lang="ko-KR"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 name="Oval 6">
            <a:extLst>
              <a:ext uri="{FF2B5EF4-FFF2-40B4-BE49-F238E27FC236}">
                <a16:creationId xmlns:a16="http://schemas.microsoft.com/office/drawing/2014/main" id="{5290F0E0-D08A-2B45-A6C1-E5784F72D28F}"/>
              </a:ext>
            </a:extLst>
          </p:cNvPr>
          <p:cNvSpPr>
            <a:spLocks noChangeArrowheads="1"/>
          </p:cNvSpPr>
          <p:nvPr/>
        </p:nvSpPr>
        <p:spPr bwMode="auto">
          <a:xfrm>
            <a:off x="3514136" y="5103088"/>
            <a:ext cx="820410" cy="369530"/>
          </a:xfrm>
          <a:prstGeom prst="roundRect">
            <a:avLst/>
          </a:prstGeom>
          <a:solidFill>
            <a:schemeClr val="accent5">
              <a:lumMod val="20000"/>
              <a:lumOff val="80000"/>
            </a:schemeClr>
          </a:solidFill>
          <a:ln w="6350" algn="ctr">
            <a:solidFill>
              <a:srgbClr val="000000"/>
            </a:solidFill>
            <a:round/>
          </a:ln>
        </p:spPr>
        <p:txBody>
          <a:bodyPr wrap="none" lIns="0" tIns="0" rIns="0" bIns="0" anchor="ctr"/>
          <a:lstStyle/>
          <a:p>
            <a:pPr algn="ctr" fontAlgn="auto" latinLnBrk="1">
              <a:spcBef>
                <a:spcPts val="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内部总装</a:t>
            </a:r>
            <a:endParaRPr lang="ko-KR"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0" name="Oval 6">
            <a:extLst>
              <a:ext uri="{FF2B5EF4-FFF2-40B4-BE49-F238E27FC236}">
                <a16:creationId xmlns:a16="http://schemas.microsoft.com/office/drawing/2014/main" id="{51C9508F-1460-444E-9860-B4D16D0F8FA0}"/>
              </a:ext>
            </a:extLst>
          </p:cNvPr>
          <p:cNvSpPr>
            <a:spLocks noChangeArrowheads="1"/>
          </p:cNvSpPr>
          <p:nvPr/>
        </p:nvSpPr>
        <p:spPr bwMode="auto">
          <a:xfrm>
            <a:off x="3514704" y="4702129"/>
            <a:ext cx="822130" cy="369530"/>
          </a:xfrm>
          <a:prstGeom prst="roundRect">
            <a:avLst/>
          </a:prstGeom>
          <a:solidFill>
            <a:schemeClr val="accent5">
              <a:lumMod val="20000"/>
              <a:lumOff val="80000"/>
            </a:schemeClr>
          </a:solidFill>
          <a:ln w="6350" algn="ctr">
            <a:solidFill>
              <a:srgbClr val="000000"/>
            </a:solidFill>
            <a:round/>
          </a:ln>
        </p:spPr>
        <p:txBody>
          <a:bodyPr wrap="none" lIns="0" tIns="0" rIns="0" bIns="0" anchor="ctr"/>
          <a:lstStyle/>
          <a:p>
            <a:pPr algn="ctr" fontAlgn="auto" latinLnBrk="1">
              <a:spcBef>
                <a:spcPts val="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外部总装</a:t>
            </a:r>
            <a:endParaRPr lang="ko-KR"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1" name="직선 화살표 연결선 24">
            <a:extLst>
              <a:ext uri="{FF2B5EF4-FFF2-40B4-BE49-F238E27FC236}">
                <a16:creationId xmlns:a16="http://schemas.microsoft.com/office/drawing/2014/main" id="{93224604-9BD2-A044-9787-D9A2396627FA}"/>
              </a:ext>
            </a:extLst>
          </p:cNvPr>
          <p:cNvCxnSpPr>
            <a:cxnSpLocks/>
            <a:stCxn id="99" idx="3"/>
          </p:cNvCxnSpPr>
          <p:nvPr/>
        </p:nvCxnSpPr>
        <p:spPr>
          <a:xfrm>
            <a:off x="6429995" y="5287853"/>
            <a:ext cx="315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24">
            <a:extLst>
              <a:ext uri="{FF2B5EF4-FFF2-40B4-BE49-F238E27FC236}">
                <a16:creationId xmlns:a16="http://schemas.microsoft.com/office/drawing/2014/main" id="{91769503-0179-ED46-AC71-1F7499B9C386}"/>
              </a:ext>
            </a:extLst>
          </p:cNvPr>
          <p:cNvCxnSpPr>
            <a:stCxn id="98" idx="3"/>
            <a:endCxn id="99" idx="1"/>
          </p:cNvCxnSpPr>
          <p:nvPr/>
        </p:nvCxnSpPr>
        <p:spPr>
          <a:xfrm>
            <a:off x="5382275" y="5287853"/>
            <a:ext cx="315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24">
            <a:extLst>
              <a:ext uri="{FF2B5EF4-FFF2-40B4-BE49-F238E27FC236}">
                <a16:creationId xmlns:a16="http://schemas.microsoft.com/office/drawing/2014/main" id="{461458D0-41C5-6947-9601-3639DD863D87}"/>
              </a:ext>
            </a:extLst>
          </p:cNvPr>
          <p:cNvCxnSpPr>
            <a:stCxn id="101" idx="3"/>
            <a:endCxn id="98" idx="1"/>
          </p:cNvCxnSpPr>
          <p:nvPr/>
        </p:nvCxnSpPr>
        <p:spPr>
          <a:xfrm>
            <a:off x="4334544" y="5287853"/>
            <a:ext cx="315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모서리가 둥근 직사각형 95">
            <a:extLst>
              <a:ext uri="{FF2B5EF4-FFF2-40B4-BE49-F238E27FC236}">
                <a16:creationId xmlns:a16="http://schemas.microsoft.com/office/drawing/2014/main" id="{C9263135-34E5-4045-BB12-7F7A68D669B7}"/>
              </a:ext>
            </a:extLst>
          </p:cNvPr>
          <p:cNvSpPr/>
          <p:nvPr/>
        </p:nvSpPr>
        <p:spPr>
          <a:xfrm>
            <a:off x="6902901" y="5559462"/>
            <a:ext cx="756391" cy="578385"/>
          </a:xfrm>
          <a:prstGeom prst="roundRect">
            <a:avLst/>
          </a:prstGeom>
          <a:solidFill>
            <a:schemeClr val="bg1">
              <a:lumMod val="9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r>
              <a:rPr lang="zh-CN" altLang="en-US" sz="11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确认作业标准</a:t>
            </a:r>
            <a:endParaRPr lang="ko-KR" altLang="en-US" sz="11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타원 96">
            <a:extLst>
              <a:ext uri="{FF2B5EF4-FFF2-40B4-BE49-F238E27FC236}">
                <a16:creationId xmlns:a16="http://schemas.microsoft.com/office/drawing/2014/main" id="{211339D1-DAD9-A44A-843B-9F1F88BEF6C1}"/>
              </a:ext>
            </a:extLst>
          </p:cNvPr>
          <p:cNvSpPr/>
          <p:nvPr/>
        </p:nvSpPr>
        <p:spPr>
          <a:xfrm>
            <a:off x="6350811" y="5350878"/>
            <a:ext cx="146454" cy="147812"/>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타원 97">
            <a:extLst>
              <a:ext uri="{FF2B5EF4-FFF2-40B4-BE49-F238E27FC236}">
                <a16:creationId xmlns:a16="http://schemas.microsoft.com/office/drawing/2014/main" id="{313E9857-D316-7648-8332-F99A5093E59B}"/>
              </a:ext>
            </a:extLst>
          </p:cNvPr>
          <p:cNvSpPr/>
          <p:nvPr/>
        </p:nvSpPr>
        <p:spPr>
          <a:xfrm>
            <a:off x="5288901" y="5350878"/>
            <a:ext cx="146454" cy="147812"/>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타원 98">
            <a:extLst>
              <a:ext uri="{FF2B5EF4-FFF2-40B4-BE49-F238E27FC236}">
                <a16:creationId xmlns:a16="http://schemas.microsoft.com/office/drawing/2014/main" id="{5095A8BE-5028-4145-B97B-E9440497EAE2}"/>
              </a:ext>
            </a:extLst>
          </p:cNvPr>
          <p:cNvSpPr/>
          <p:nvPr/>
        </p:nvSpPr>
        <p:spPr>
          <a:xfrm>
            <a:off x="4226981" y="4907376"/>
            <a:ext cx="146454" cy="147812"/>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타원 99">
            <a:extLst>
              <a:ext uri="{FF2B5EF4-FFF2-40B4-BE49-F238E27FC236}">
                <a16:creationId xmlns:a16="http://schemas.microsoft.com/office/drawing/2014/main" id="{5FB284F4-7B16-0941-97F7-0547E3CB1062}"/>
              </a:ext>
            </a:extLst>
          </p:cNvPr>
          <p:cNvSpPr/>
          <p:nvPr/>
        </p:nvSpPr>
        <p:spPr>
          <a:xfrm>
            <a:off x="4241248" y="5350878"/>
            <a:ext cx="146454" cy="147812"/>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타원 100">
            <a:extLst>
              <a:ext uri="{FF2B5EF4-FFF2-40B4-BE49-F238E27FC236}">
                <a16:creationId xmlns:a16="http://schemas.microsoft.com/office/drawing/2014/main" id="{EEB7823C-4B79-9941-BDDB-01D5CCCC8074}"/>
              </a:ext>
            </a:extLst>
          </p:cNvPr>
          <p:cNvSpPr/>
          <p:nvPr/>
        </p:nvSpPr>
        <p:spPr>
          <a:xfrm>
            <a:off x="8438041" y="5350878"/>
            <a:ext cx="146454" cy="147812"/>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TextBox 101">
            <a:extLst>
              <a:ext uri="{FF2B5EF4-FFF2-40B4-BE49-F238E27FC236}">
                <a16:creationId xmlns:a16="http://schemas.microsoft.com/office/drawing/2014/main" id="{F687B1EA-28CB-1A4E-ADED-0F49EA3413D9}"/>
              </a:ext>
            </a:extLst>
          </p:cNvPr>
          <p:cNvSpPr txBox="1"/>
          <p:nvPr/>
        </p:nvSpPr>
        <p:spPr>
          <a:xfrm>
            <a:off x="7631061" y="5546599"/>
            <a:ext cx="1288685" cy="577081"/>
          </a:xfrm>
          <a:prstGeom prst="rect">
            <a:avLst/>
          </a:prstGeom>
          <a:noFill/>
        </p:spPr>
        <p:txBody>
          <a:bodyPr wrap="square" rtlCol="0">
            <a:spAutoFit/>
          </a:bodyPr>
          <a:lstStyle/>
          <a:p>
            <a:pPr fontAlgn="auto" latinLnBrk="1">
              <a:spcBef>
                <a:spcPts val="0"/>
              </a:spcBef>
              <a:spcAft>
                <a:spcPts val="0"/>
              </a:spcAft>
            </a:pPr>
            <a:r>
              <a:rPr lang="en-US" altLang="ko-KR" sz="105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操作方法</a:t>
            </a:r>
            <a:endPar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latinLnBrk="1">
              <a:spcBef>
                <a:spcPts val="0"/>
              </a:spcBef>
              <a:spcAft>
                <a:spcPts val="0"/>
              </a:spcAft>
            </a:pPr>
            <a:r>
              <a:rPr lang="en-US" altLang="ko-KR" sz="105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操作工</a:t>
            </a:r>
            <a:r>
              <a:rPr lang="ko-KR"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等级</a:t>
            </a:r>
            <a:endPar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latinLnBrk="1">
              <a:spcBef>
                <a:spcPts val="0"/>
              </a:spcBef>
              <a:spcAft>
                <a:spcPts val="0"/>
              </a:spcAft>
            </a:pPr>
            <a:r>
              <a:rPr lang="en-US" altLang="ko-KR" sz="105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ko-KR"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物料</a:t>
            </a: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使用</a:t>
            </a:r>
            <a:endParaRPr lang="en-US"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Oval 6">
            <a:extLst>
              <a:ext uri="{FF2B5EF4-FFF2-40B4-BE49-F238E27FC236}">
                <a16:creationId xmlns:a16="http://schemas.microsoft.com/office/drawing/2014/main" id="{50DD275E-A3A5-3846-A76E-94E06A7BBFB5}"/>
              </a:ext>
            </a:extLst>
          </p:cNvPr>
          <p:cNvSpPr>
            <a:spLocks noChangeArrowheads="1"/>
          </p:cNvSpPr>
          <p:nvPr/>
        </p:nvSpPr>
        <p:spPr bwMode="auto">
          <a:xfrm>
            <a:off x="6745440" y="5103088"/>
            <a:ext cx="732273" cy="369530"/>
          </a:xfrm>
          <a:prstGeom prst="roundRect">
            <a:avLst/>
          </a:prstGeom>
          <a:solidFill>
            <a:schemeClr val="accent5">
              <a:lumMod val="20000"/>
              <a:lumOff val="80000"/>
            </a:schemeClr>
          </a:solidFill>
          <a:ln w="6350" algn="ctr">
            <a:solidFill>
              <a:srgbClr val="000000"/>
            </a:solidFill>
            <a:round/>
          </a:ln>
        </p:spPr>
        <p:txBody>
          <a:bodyPr wrap="none" lIns="0" tIns="0" rIns="0" bIns="0" anchor="ctr"/>
          <a:lstStyle/>
          <a:p>
            <a:pPr algn="ctr" fontAlgn="auto" latinLnBrk="1">
              <a:spcBef>
                <a:spcPts val="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注塑</a:t>
            </a:r>
            <a:endParaRPr lang="ko-KR"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타원 104">
            <a:extLst>
              <a:ext uri="{FF2B5EF4-FFF2-40B4-BE49-F238E27FC236}">
                <a16:creationId xmlns:a16="http://schemas.microsoft.com/office/drawing/2014/main" id="{99D9CFB7-C683-9541-A5B8-9097139E97AA}"/>
              </a:ext>
            </a:extLst>
          </p:cNvPr>
          <p:cNvSpPr/>
          <p:nvPr/>
        </p:nvSpPr>
        <p:spPr>
          <a:xfrm>
            <a:off x="7376131" y="5350878"/>
            <a:ext cx="146454" cy="147812"/>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3" name="Oval 6">
            <a:extLst>
              <a:ext uri="{FF2B5EF4-FFF2-40B4-BE49-F238E27FC236}">
                <a16:creationId xmlns:a16="http://schemas.microsoft.com/office/drawing/2014/main" id="{855C2652-1B06-F642-BC7D-9A4B1850F19A}"/>
              </a:ext>
            </a:extLst>
          </p:cNvPr>
          <p:cNvSpPr>
            <a:spLocks noChangeArrowheads="1"/>
          </p:cNvSpPr>
          <p:nvPr/>
        </p:nvSpPr>
        <p:spPr bwMode="auto">
          <a:xfrm>
            <a:off x="3514136" y="5515287"/>
            <a:ext cx="820410" cy="369530"/>
          </a:xfrm>
          <a:prstGeom prst="roundRect">
            <a:avLst/>
          </a:prstGeom>
          <a:solidFill>
            <a:schemeClr val="accent5">
              <a:lumMod val="20000"/>
              <a:lumOff val="80000"/>
            </a:schemeClr>
          </a:solidFill>
          <a:ln w="6350" algn="ctr">
            <a:solidFill>
              <a:srgbClr val="000000"/>
            </a:solidFill>
            <a:round/>
          </a:ln>
        </p:spPr>
        <p:txBody>
          <a:bodyPr wrap="none" lIns="0" tIns="0" rIns="0" bIns="0" anchor="ctr"/>
          <a:lstStyle/>
          <a:p>
            <a:pPr algn="ctr" fontAlgn="auto" latinLnBrk="1">
              <a:spcBef>
                <a:spcPts val="0"/>
              </a:spcBef>
              <a:spcAft>
                <a:spcPts val="0"/>
              </a:spcAft>
            </a:pPr>
            <a:r>
              <a:rPr lang="ko-KR"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物料</a:t>
            </a:r>
            <a:r>
              <a:rPr lang="zh-CN" altLang="en-US"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准备</a:t>
            </a:r>
            <a:endParaRPr lang="ko-KR" altLang="ko-KR" sz="105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 name="타원 106">
            <a:extLst>
              <a:ext uri="{FF2B5EF4-FFF2-40B4-BE49-F238E27FC236}">
                <a16:creationId xmlns:a16="http://schemas.microsoft.com/office/drawing/2014/main" id="{85280572-165B-024B-8B7B-DF12FD8E781F}"/>
              </a:ext>
            </a:extLst>
          </p:cNvPr>
          <p:cNvSpPr/>
          <p:nvPr/>
        </p:nvSpPr>
        <p:spPr>
          <a:xfrm>
            <a:off x="4241248" y="5757391"/>
            <a:ext cx="146454" cy="147812"/>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5" name="꺾인 연결선 107">
            <a:extLst>
              <a:ext uri="{FF2B5EF4-FFF2-40B4-BE49-F238E27FC236}">
                <a16:creationId xmlns:a16="http://schemas.microsoft.com/office/drawing/2014/main" id="{770EABCA-1319-A241-AF32-F6509BBCA428}"/>
              </a:ext>
            </a:extLst>
          </p:cNvPr>
          <p:cNvCxnSpPr/>
          <p:nvPr/>
        </p:nvCxnSpPr>
        <p:spPr>
          <a:xfrm rot="10800000" flipH="1">
            <a:off x="3514137" y="4886894"/>
            <a:ext cx="570" cy="813158"/>
          </a:xfrm>
          <a:prstGeom prst="bentConnector3">
            <a:avLst>
              <a:gd name="adj1" fmla="val -4082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꺾인 연결선 108">
            <a:extLst>
              <a:ext uri="{FF2B5EF4-FFF2-40B4-BE49-F238E27FC236}">
                <a16:creationId xmlns:a16="http://schemas.microsoft.com/office/drawing/2014/main" id="{35A695B1-7CB8-4142-B181-2DF018C2AC04}"/>
              </a:ext>
            </a:extLst>
          </p:cNvPr>
          <p:cNvCxnSpPr>
            <a:cxnSpLocks/>
            <a:endCxn id="101" idx="1"/>
          </p:cNvCxnSpPr>
          <p:nvPr/>
        </p:nvCxnSpPr>
        <p:spPr>
          <a:xfrm rot="10800000">
            <a:off x="3514138" y="5287853"/>
            <a:ext cx="12917" cy="412200"/>
          </a:xfrm>
          <a:prstGeom prst="bentConnector3">
            <a:avLst>
              <a:gd name="adj1" fmla="val 137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94">
            <a:extLst>
              <a:ext uri="{FF2B5EF4-FFF2-40B4-BE49-F238E27FC236}">
                <a16:creationId xmlns:a16="http://schemas.microsoft.com/office/drawing/2014/main" id="{09CB61D0-DFEE-6844-A71E-30FC6ACE0DDD}"/>
              </a:ext>
            </a:extLst>
          </p:cNvPr>
          <p:cNvSpPr txBox="1"/>
          <p:nvPr/>
        </p:nvSpPr>
        <p:spPr>
          <a:xfrm>
            <a:off x="6248057" y="6140037"/>
            <a:ext cx="775834" cy="253916"/>
          </a:xfrm>
          <a:prstGeom prst="rect">
            <a:avLst/>
          </a:prstGeom>
          <a:noFill/>
        </p:spPr>
        <p:txBody>
          <a:bodyPr wrap="square" rtlCol="0">
            <a:spAutoFit/>
          </a:bodyPr>
          <a:lstStyle/>
          <a:p>
            <a:pPr algn="ctr" fontAlgn="auto" latinLnBrk="1">
              <a:spcBef>
                <a:spcPts val="0"/>
              </a:spcBef>
              <a:spcAft>
                <a:spcPts val="0"/>
              </a:spcAft>
            </a:pPr>
            <a:r>
              <a:rPr lang="ko-KR" altLang="en-US" sz="1050" b="1"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操作员</a:t>
            </a:r>
            <a:endParaRPr lang="ko-KR" altLang="en-US"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8" name="직선 화살표 연결선 24">
            <a:extLst>
              <a:ext uri="{FF2B5EF4-FFF2-40B4-BE49-F238E27FC236}">
                <a16:creationId xmlns:a16="http://schemas.microsoft.com/office/drawing/2014/main" id="{F375EB2E-5057-D54C-9674-5BB9B7A4A8C1}"/>
              </a:ext>
            </a:extLst>
          </p:cNvPr>
          <p:cNvCxnSpPr>
            <a:stCxn id="101" idx="3"/>
            <a:endCxn id="88" idx="1"/>
          </p:cNvCxnSpPr>
          <p:nvPr/>
        </p:nvCxnSpPr>
        <p:spPr>
          <a:xfrm>
            <a:off x="7477713" y="5287853"/>
            <a:ext cx="3154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구부러진 연결선 218">
            <a:extLst>
              <a:ext uri="{FF2B5EF4-FFF2-40B4-BE49-F238E27FC236}">
                <a16:creationId xmlns:a16="http://schemas.microsoft.com/office/drawing/2014/main" id="{F43B8351-880E-F045-B200-3E7171DDEF50}"/>
              </a:ext>
            </a:extLst>
          </p:cNvPr>
          <p:cNvCxnSpPr>
            <a:cxnSpLocks/>
            <a:endCxn id="121" idx="4"/>
          </p:cNvCxnSpPr>
          <p:nvPr/>
        </p:nvCxnSpPr>
        <p:spPr>
          <a:xfrm rot="10800000">
            <a:off x="6302001" y="2513891"/>
            <a:ext cx="311363" cy="25109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0" name="그림 109">
            <a:extLst>
              <a:ext uri="{FF2B5EF4-FFF2-40B4-BE49-F238E27FC236}">
                <a16:creationId xmlns:a16="http://schemas.microsoft.com/office/drawing/2014/main" id="{A2C35DC0-35DE-B247-9513-033F074703BE}"/>
              </a:ext>
            </a:extLst>
          </p:cNvPr>
          <p:cNvPicPr>
            <a:picLocks noChangeAspect="1"/>
          </p:cNvPicPr>
          <p:nvPr/>
        </p:nvPicPr>
        <p:blipFill>
          <a:blip r:embed="rId2" cstate="email">
            <a:grayscl/>
            <a:extLst>
              <a:ext uri="{28A0092B-C50C-407E-A947-70E740481C1C}">
                <a14:useLocalDpi xmlns:a14="http://schemas.microsoft.com/office/drawing/2010/main"/>
              </a:ext>
            </a:extLst>
          </a:blip>
          <a:stretch>
            <a:fillRect/>
          </a:stretch>
        </p:blipFill>
        <p:spPr>
          <a:xfrm>
            <a:off x="7503145" y="1881369"/>
            <a:ext cx="642721" cy="642721"/>
          </a:xfrm>
          <a:prstGeom prst="rect">
            <a:avLst/>
          </a:prstGeom>
        </p:spPr>
      </p:pic>
      <p:cxnSp>
        <p:nvCxnSpPr>
          <p:cNvPr id="111" name="꺾인 연결선[E] 110">
            <a:extLst>
              <a:ext uri="{FF2B5EF4-FFF2-40B4-BE49-F238E27FC236}">
                <a16:creationId xmlns:a16="http://schemas.microsoft.com/office/drawing/2014/main" id="{BCF1AD42-7466-704C-8CEA-C2F93D375D12}"/>
              </a:ext>
            </a:extLst>
          </p:cNvPr>
          <p:cNvCxnSpPr>
            <a:cxnSpLocks/>
            <a:stCxn id="113" idx="2"/>
            <a:endCxn id="77" idx="0"/>
          </p:cNvCxnSpPr>
          <p:nvPr/>
        </p:nvCxnSpPr>
        <p:spPr>
          <a:xfrm rot="16200000" flipH="1">
            <a:off x="5577414" y="1725318"/>
            <a:ext cx="385206" cy="30221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AC7C6094-9385-B94F-9F92-7DCB8453929B}"/>
              </a:ext>
            </a:extLst>
          </p:cNvPr>
          <p:cNvCxnSpPr>
            <a:cxnSpLocks/>
            <a:stCxn id="113" idx="2"/>
            <a:endCxn id="85" idx="0"/>
          </p:cNvCxnSpPr>
          <p:nvPr/>
        </p:nvCxnSpPr>
        <p:spPr>
          <a:xfrm rot="16200000" flipH="1">
            <a:off x="4224696" y="3078037"/>
            <a:ext cx="397376" cy="3288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3" name="그림 112">
            <a:extLst>
              <a:ext uri="{FF2B5EF4-FFF2-40B4-BE49-F238E27FC236}">
                <a16:creationId xmlns:a16="http://schemas.microsoft.com/office/drawing/2014/main" id="{29EA6701-4421-ED43-86E4-B636774D7AFA}"/>
              </a:ext>
            </a:extLst>
          </p:cNvPr>
          <p:cNvPicPr>
            <a:picLocks noChangeAspect="1"/>
          </p:cNvPicPr>
          <p:nvPr/>
        </p:nvPicPr>
        <p:blipFill>
          <a:blip r:embed="rId3" cstate="email">
            <a:grayscl/>
            <a:extLst>
              <a:ext uri="{28A0092B-C50C-407E-A947-70E740481C1C}">
                <a14:useLocalDpi xmlns:a14="http://schemas.microsoft.com/office/drawing/2010/main"/>
              </a:ext>
            </a:extLst>
          </a:blip>
          <a:stretch>
            <a:fillRect/>
          </a:stretch>
        </p:blipFill>
        <p:spPr>
          <a:xfrm>
            <a:off x="3911482" y="2348880"/>
            <a:ext cx="694914" cy="694914"/>
          </a:xfrm>
          <a:prstGeom prst="rect">
            <a:avLst/>
          </a:prstGeom>
        </p:spPr>
      </p:pic>
      <p:sp>
        <p:nvSpPr>
          <p:cNvPr id="114" name="직사각형 113">
            <a:extLst>
              <a:ext uri="{FF2B5EF4-FFF2-40B4-BE49-F238E27FC236}">
                <a16:creationId xmlns:a16="http://schemas.microsoft.com/office/drawing/2014/main" id="{39E87D1F-4F85-854F-98A6-A01C3D76BF02}"/>
              </a:ext>
            </a:extLst>
          </p:cNvPr>
          <p:cNvSpPr/>
          <p:nvPr/>
        </p:nvSpPr>
        <p:spPr>
          <a:xfrm>
            <a:off x="3694287" y="1836036"/>
            <a:ext cx="1082947" cy="577081"/>
          </a:xfrm>
          <a:prstGeom prst="rect">
            <a:avLst/>
          </a:prstGeom>
        </p:spPr>
        <p:txBody>
          <a:bodyPr wrap="square">
            <a:spAutoFit/>
          </a:bodyPr>
          <a:lstStyle/>
          <a:p>
            <a:pPr algn="ctr" fontAlgn="auto" latinLnBrk="1">
              <a:spcBef>
                <a:spcPts val="0"/>
              </a:spcBef>
              <a:spcAft>
                <a:spcPts val="0"/>
              </a:spcAft>
            </a:pPr>
            <a:r>
              <a:rPr lang="en-US" altLang="ko-KR" sz="105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MES</a:t>
            </a:r>
          </a:p>
          <a:p>
            <a:pPr algn="ctr" latinLnBrk="1"/>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作业指导标准</a:t>
            </a:r>
            <a:b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ko-KR" altLang="en-US" sz="1050" b="1"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库</a:t>
            </a:r>
            <a:r>
              <a:rPr lang="en-US" altLang="ko-KR" sz="105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ko-KR" altLang="en-US" sz="105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5" name="그림 114">
            <a:extLst>
              <a:ext uri="{FF2B5EF4-FFF2-40B4-BE49-F238E27FC236}">
                <a16:creationId xmlns:a16="http://schemas.microsoft.com/office/drawing/2014/main" id="{6C323534-A8FC-CC4F-842A-E2A41FD19233}"/>
              </a:ext>
            </a:extLst>
          </p:cNvPr>
          <p:cNvPicPr>
            <a:picLocks noChangeAspect="1"/>
          </p:cNvPicPr>
          <p:nvPr/>
        </p:nvPicPr>
        <p:blipFill>
          <a:blip r:embed="rId4" cstate="email">
            <a:clrChange>
              <a:clrFrom>
                <a:srgbClr val="FFFFFF"/>
              </a:clrFrom>
              <a:clrTo>
                <a:srgbClr val="FFFFFF">
                  <a:alpha val="0"/>
                </a:srgbClr>
              </a:clrTo>
            </a:clrChange>
            <a:grayscl/>
            <a:extLst>
              <a:ext uri="{28A0092B-C50C-407E-A947-70E740481C1C}">
                <a14:useLocalDpi xmlns:a14="http://schemas.microsoft.com/office/drawing/2010/main"/>
              </a:ext>
            </a:extLst>
          </a:blip>
          <a:stretch>
            <a:fillRect/>
          </a:stretch>
        </p:blipFill>
        <p:spPr>
          <a:xfrm>
            <a:off x="6266660" y="3735214"/>
            <a:ext cx="527527" cy="639037"/>
          </a:xfrm>
          <a:prstGeom prst="rect">
            <a:avLst/>
          </a:prstGeom>
        </p:spPr>
      </p:pic>
      <p:pic>
        <p:nvPicPr>
          <p:cNvPr id="116" name="그림 115">
            <a:extLst>
              <a:ext uri="{FF2B5EF4-FFF2-40B4-BE49-F238E27FC236}">
                <a16:creationId xmlns:a16="http://schemas.microsoft.com/office/drawing/2014/main" id="{6BA5AA7E-CED3-A64F-BA95-58A9E314C47F}"/>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3568933" y="3698231"/>
            <a:ext cx="525007" cy="615525"/>
          </a:xfrm>
          <a:prstGeom prst="rect">
            <a:avLst/>
          </a:prstGeom>
        </p:spPr>
      </p:pic>
      <p:pic>
        <p:nvPicPr>
          <p:cNvPr id="117" name="그림 116">
            <a:extLst>
              <a:ext uri="{FF2B5EF4-FFF2-40B4-BE49-F238E27FC236}">
                <a16:creationId xmlns:a16="http://schemas.microsoft.com/office/drawing/2014/main" id="{6D0D76C6-B0E5-D54F-96F2-638A8F47D57A}"/>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tretch>
            <a:fillRect/>
          </a:stretch>
        </p:blipFill>
        <p:spPr>
          <a:xfrm>
            <a:off x="5815270" y="5594358"/>
            <a:ext cx="900115" cy="589166"/>
          </a:xfrm>
          <a:prstGeom prst="rect">
            <a:avLst/>
          </a:prstGeom>
        </p:spPr>
      </p:pic>
      <p:pic>
        <p:nvPicPr>
          <p:cNvPr id="118" name="그림 117">
            <a:extLst>
              <a:ext uri="{FF2B5EF4-FFF2-40B4-BE49-F238E27FC236}">
                <a16:creationId xmlns:a16="http://schemas.microsoft.com/office/drawing/2014/main" id="{EE8FBFE9-61BB-6646-9D53-58661FAEC19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61998" y="5560950"/>
            <a:ext cx="578385" cy="578385"/>
          </a:xfrm>
          <a:prstGeom prst="rect">
            <a:avLst/>
          </a:prstGeom>
        </p:spPr>
      </p:pic>
      <p:pic>
        <p:nvPicPr>
          <p:cNvPr id="119" name="그림 118">
            <a:extLst>
              <a:ext uri="{FF2B5EF4-FFF2-40B4-BE49-F238E27FC236}">
                <a16:creationId xmlns:a16="http://schemas.microsoft.com/office/drawing/2014/main" id="{BBE3357E-C975-8545-B590-5098BD6A5ED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81174" y="3929895"/>
            <a:ext cx="747737" cy="747737"/>
          </a:xfrm>
          <a:prstGeom prst="rect">
            <a:avLst/>
          </a:prstGeom>
        </p:spPr>
      </p:pic>
      <p:pic>
        <p:nvPicPr>
          <p:cNvPr id="120" name="그림 119">
            <a:extLst>
              <a:ext uri="{FF2B5EF4-FFF2-40B4-BE49-F238E27FC236}">
                <a16:creationId xmlns:a16="http://schemas.microsoft.com/office/drawing/2014/main" id="{99A75616-2339-1D44-B6C7-5B367750867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91589" y="3904465"/>
            <a:ext cx="747737" cy="747737"/>
          </a:xfrm>
          <a:prstGeom prst="rect">
            <a:avLst/>
          </a:prstGeom>
        </p:spPr>
      </p:pic>
      <p:sp>
        <p:nvSpPr>
          <p:cNvPr id="121" name="원통[C] 120">
            <a:extLst>
              <a:ext uri="{FF2B5EF4-FFF2-40B4-BE49-F238E27FC236}">
                <a16:creationId xmlns:a16="http://schemas.microsoft.com/office/drawing/2014/main" id="{5157885C-E5C3-7744-94C1-A80E8AF9C560}"/>
              </a:ext>
            </a:extLst>
          </p:cNvPr>
          <p:cNvSpPr/>
          <p:nvPr/>
        </p:nvSpPr>
        <p:spPr>
          <a:xfrm>
            <a:off x="5463954" y="2193286"/>
            <a:ext cx="838046" cy="641208"/>
          </a:xfrm>
          <a:prstGeom prst="ca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r>
              <a:rPr lang="zh-CN" altLang="en-US" sz="12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标准生成</a:t>
            </a:r>
            <a:endParaRPr lang="en-US" altLang="zh-CN" sz="12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latinLnBrk="1">
              <a:spcBef>
                <a:spcPts val="0"/>
              </a:spcBef>
              <a:spcAft>
                <a:spcPts val="0"/>
              </a:spcAft>
            </a:pPr>
            <a:r>
              <a:rPr lang="zh-CN" altLang="en-US" sz="12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PLM</a:t>
            </a:r>
            <a:r>
              <a:rPr lang="zh-CN" altLang="en-US" sz="12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ko-KR" altLang="en-US" sz="1200" b="1" i="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22" name="직선 화살표 연결선 121">
            <a:extLst>
              <a:ext uri="{FF2B5EF4-FFF2-40B4-BE49-F238E27FC236}">
                <a16:creationId xmlns:a16="http://schemas.microsoft.com/office/drawing/2014/main" id="{11B162D9-D73F-2C4B-9773-3C6458AEF175}"/>
              </a:ext>
            </a:extLst>
          </p:cNvPr>
          <p:cNvCxnSpPr>
            <a:stCxn id="121" idx="2"/>
            <a:endCxn id="113" idx="3"/>
          </p:cNvCxnSpPr>
          <p:nvPr/>
        </p:nvCxnSpPr>
        <p:spPr>
          <a:xfrm flipH="1">
            <a:off x="4606396" y="2513890"/>
            <a:ext cx="857558" cy="182447"/>
          </a:xfrm>
          <a:prstGeom prst="straightConnector1">
            <a:avLst/>
          </a:prstGeom>
          <a:ln w="952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29003A10-A41B-3D49-8867-11F66446C449}"/>
              </a:ext>
            </a:extLst>
          </p:cNvPr>
          <p:cNvCxnSpPr>
            <a:cxnSpLocks/>
            <a:stCxn id="121" idx="3"/>
            <a:endCxn id="85" idx="0"/>
          </p:cNvCxnSpPr>
          <p:nvPr/>
        </p:nvCxnSpPr>
        <p:spPr>
          <a:xfrm flipH="1">
            <a:off x="4587829" y="2834494"/>
            <a:ext cx="1295148" cy="606676"/>
          </a:xfrm>
          <a:prstGeom prst="straightConnector1">
            <a:avLst/>
          </a:prstGeom>
          <a:ln w="952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B462DB86-06B4-AF42-9B74-0F3ECF86E668}"/>
              </a:ext>
            </a:extLst>
          </p:cNvPr>
          <p:cNvCxnSpPr>
            <a:cxnSpLocks/>
            <a:stCxn id="121" idx="3"/>
            <a:endCxn id="77" idx="0"/>
          </p:cNvCxnSpPr>
          <p:nvPr/>
        </p:nvCxnSpPr>
        <p:spPr>
          <a:xfrm>
            <a:off x="5882977" y="2834494"/>
            <a:ext cx="1398119" cy="594506"/>
          </a:xfrm>
          <a:prstGeom prst="straightConnector1">
            <a:avLst/>
          </a:prstGeom>
          <a:ln w="952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165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4">
            <a:extLst>
              <a:ext uri="{FF2B5EF4-FFF2-40B4-BE49-F238E27FC236}">
                <a16:creationId xmlns:a16="http://schemas.microsoft.com/office/drawing/2014/main" id="{1135511F-8037-D148-A5B0-238E638FC63A}"/>
              </a:ext>
            </a:extLst>
          </p:cNvPr>
          <p:cNvSpPr>
            <a:spLocks noGrp="1"/>
          </p:cNvSpPr>
          <p:nvPr>
            <p:ph idx="1"/>
          </p:nvPr>
        </p:nvSpPr>
        <p:spPr/>
        <p:txBody>
          <a:bodyPr/>
          <a:lstStyle/>
          <a:p>
            <a:r>
              <a:rPr kumimoji="1" lang="ko-KR" altLang="en-US" dirty="0"/>
              <a:t>管理制造执行现状，使在计划期限内完成生产，并反馈到下一计划中，构筑计划高度化的基础</a:t>
            </a:r>
          </a:p>
          <a:p>
            <a:endParaRPr kumimoji="1" lang="ko-KR" altLang="en-US" dirty="0"/>
          </a:p>
        </p:txBody>
      </p:sp>
      <p:sp>
        <p:nvSpPr>
          <p:cNvPr id="3" name="제목 3">
            <a:extLst>
              <a:ext uri="{FF2B5EF4-FFF2-40B4-BE49-F238E27FC236}">
                <a16:creationId xmlns:a16="http://schemas.microsoft.com/office/drawing/2014/main" id="{A5D14A3D-E98E-E242-BD12-17CBE3A4795E}"/>
              </a:ext>
            </a:extLst>
          </p:cNvPr>
          <p:cNvSpPr>
            <a:spLocks noGrp="1"/>
          </p:cNvSpPr>
          <p:nvPr>
            <p:ph type="title"/>
          </p:nvPr>
        </p:nvSpPr>
        <p:spPr/>
        <p:txBody>
          <a:bodyPr/>
          <a:lstStyle/>
          <a:p>
            <a:r>
              <a:rPr kumimoji="1" lang="ko-KR" altLang="en-US" sz="2000" dirty="0" err="1"/>
              <a:t>生产计划管理方案</a:t>
            </a:r>
            <a:endParaRPr kumimoji="1" lang="ko-KR" altLang="en-US" sz="2000" dirty="0"/>
          </a:p>
        </p:txBody>
      </p:sp>
      <p:sp>
        <p:nvSpPr>
          <p:cNvPr id="5" name="슬라이드 번호 개체 틀 2">
            <a:extLst>
              <a:ext uri="{FF2B5EF4-FFF2-40B4-BE49-F238E27FC236}">
                <a16:creationId xmlns:a16="http://schemas.microsoft.com/office/drawing/2014/main" id="{EBE8CE09-BA85-1A47-A8E5-34C6A27346CC}"/>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55</a:t>
            </a:fld>
            <a:endParaRPr lang="ko-KR" altLang="en-US" dirty="0"/>
          </a:p>
        </p:txBody>
      </p:sp>
      <p:sp>
        <p:nvSpPr>
          <p:cNvPr id="125" name="텍스트 개체 틀 1">
            <a:extLst>
              <a:ext uri="{FF2B5EF4-FFF2-40B4-BE49-F238E27FC236}">
                <a16:creationId xmlns:a16="http://schemas.microsoft.com/office/drawing/2014/main" id="{1EB6F937-C6AB-E74D-9DF2-C2C67CD09C19}"/>
              </a:ext>
            </a:extLst>
          </p:cNvPr>
          <p:cNvSpPr>
            <a:spLocks noGrp="1"/>
          </p:cNvSpPr>
          <p:nvPr>
            <p:ph type="body" sz="quarter" idx="13"/>
          </p:nvPr>
        </p:nvSpPr>
        <p:spPr>
          <a:xfrm>
            <a:off x="8952181" y="2013489"/>
            <a:ext cx="2832452" cy="4418649"/>
          </a:xfrm>
        </p:spPr>
        <p:txBody>
          <a:bodyPr/>
          <a:lstStyle/>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基于月运营计划，建立周计划</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(ERP)</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考虑到周生产目标与可运转的资源，确定周</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日计划</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 (ERP)</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PO</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转化为</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WO</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转化为生产管理单位</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根据现场状况或运营端的要求，变更订单状态</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--&gt;</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确定</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等待</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投入</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终止</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完成</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将订单完成结果报告到</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ERP</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中，进行结单</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报告内容包涵生产实绩，不良结果，物料使用结果等</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详细内容等开发时反映</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ERP</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的需求</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为了正确建立计划，报告现场资源状况</a:t>
            </a:r>
            <a:br>
              <a:rPr kumimoji="1" lang="ko-KR" altLang="en-US" dirty="0">
                <a:latin typeface="微软雅黑" panose="020B0503020204020204" pitchFamily="34" charset="-122"/>
                <a:ea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sym typeface="Wingdings" panose="05000000000000000000"/>
              </a:rPr>
              <a:t>物料现状参考</a:t>
            </a:r>
            <a:r>
              <a:rPr kumimoji="1" lang="en-US" altLang="zh-CN" dirty="0">
                <a:latin typeface="微软雅黑" panose="020B0503020204020204" pitchFamily="34" charset="-122"/>
                <a:ea typeface="微软雅黑" panose="020B0503020204020204" pitchFamily="34" charset="-122"/>
                <a:sym typeface="Wingdings" panose="05000000000000000000"/>
              </a:rPr>
              <a:t>ERP</a:t>
            </a:r>
            <a:br>
              <a:rPr kumimoji="1" lang="ko-KR" altLang="en-US" dirty="0">
                <a:latin typeface="微软雅黑" panose="020B0503020204020204" pitchFamily="34" charset="-122"/>
                <a:ea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sym typeface="Wingdings" panose="05000000000000000000"/>
              </a:rPr>
              <a:t>资源现状参考</a:t>
            </a:r>
            <a:r>
              <a:rPr kumimoji="1" lang="en-US" altLang="zh-CN" dirty="0">
                <a:latin typeface="微软雅黑" panose="020B0503020204020204" pitchFamily="34" charset="-122"/>
                <a:ea typeface="微软雅黑" panose="020B0503020204020204" pitchFamily="34" charset="-122"/>
                <a:sym typeface="Wingdings" panose="05000000000000000000"/>
              </a:rPr>
              <a:t>MES</a:t>
            </a:r>
            <a:r>
              <a:rPr kumimoji="1" lang="zh-CN" altLang="en-US" dirty="0">
                <a:latin typeface="微软雅黑" panose="020B0503020204020204" pitchFamily="34" charset="-122"/>
                <a:ea typeface="微软雅黑" panose="020B0503020204020204" pitchFamily="34" charset="-122"/>
                <a:sym typeface="Wingdings" panose="05000000000000000000"/>
              </a:rPr>
              <a:t>相关报表</a:t>
            </a:r>
            <a:endParaRPr kumimoji="1" lang="ko-KR" altLang="en-US" dirty="0">
              <a:latin typeface="微软雅黑" panose="020B0503020204020204" pitchFamily="34" charset="-122"/>
              <a:ea typeface="微软雅黑" panose="020B0503020204020204" pitchFamily="34" charset="-122"/>
            </a:endParaRPr>
          </a:p>
          <a:p>
            <a:pPr>
              <a:lnSpc>
                <a:spcPct val="100000"/>
              </a:lnSpc>
            </a:pPr>
            <a:endParaRPr kumimoji="1" lang="ko-KR" altLang="en-US" dirty="0"/>
          </a:p>
        </p:txBody>
      </p:sp>
      <p:sp>
        <p:nvSpPr>
          <p:cNvPr id="126" name="모서리가 둥근 직사각형 118">
            <a:extLst>
              <a:ext uri="{FF2B5EF4-FFF2-40B4-BE49-F238E27FC236}">
                <a16:creationId xmlns:a16="http://schemas.microsoft.com/office/drawing/2014/main" id="{4C4E3DD2-2E01-AC4E-98A4-54D836162082}"/>
              </a:ext>
            </a:extLst>
          </p:cNvPr>
          <p:cNvSpPr/>
          <p:nvPr/>
        </p:nvSpPr>
        <p:spPr>
          <a:xfrm>
            <a:off x="3376342" y="2168916"/>
            <a:ext cx="2208063" cy="182719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建立计划</a:t>
            </a:r>
            <a:r>
              <a:rPr kumimoji="1" lang="en-US" altLang="ko-KR"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kumimoji="1" lang="en-US" altLang="ko-KR"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半年</a:t>
            </a:r>
            <a:r>
              <a:rPr kumimoji="1" lang="en-US" altLang="ko-KR"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ko-KR"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27" name="모서리가 둥근 직사각형 119">
            <a:extLst>
              <a:ext uri="{FF2B5EF4-FFF2-40B4-BE49-F238E27FC236}">
                <a16:creationId xmlns:a16="http://schemas.microsoft.com/office/drawing/2014/main" id="{8C09A359-402A-DF4E-9435-56B08F6C5C7F}"/>
              </a:ext>
            </a:extLst>
          </p:cNvPr>
          <p:cNvSpPr/>
          <p:nvPr/>
        </p:nvSpPr>
        <p:spPr>
          <a:xfrm>
            <a:off x="3376342" y="4147896"/>
            <a:ext cx="2208063" cy="1548291"/>
          </a:xfrm>
          <a:prstGeom prst="roundRect">
            <a:avLst>
              <a:gd name="adj" fmla="val 9236"/>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b="1" dirty="0">
                <a:solidFill>
                  <a:schemeClr val="tx1"/>
                </a:solidFill>
                <a:latin typeface="微软雅黑" panose="020B0503020204020204" pitchFamily="34" charset="-122"/>
                <a:ea typeface="微软雅黑" panose="020B0503020204020204" pitchFamily="34" charset="-122"/>
              </a:rPr>
              <a:t>确定短期计划</a:t>
            </a:r>
            <a:r>
              <a:rPr kumimoji="1" lang="en-US" altLang="ko-KR" sz="1200" b="1" dirty="0">
                <a:solidFill>
                  <a:schemeClr val="tx1"/>
                </a:solidFill>
                <a:latin typeface="微软雅黑" panose="020B0503020204020204" pitchFamily="34" charset="-122"/>
                <a:ea typeface="微软雅黑" panose="020B0503020204020204" pitchFamily="34" charset="-122"/>
              </a:rPr>
              <a:t>(</a:t>
            </a:r>
            <a:r>
              <a:rPr kumimoji="1" lang="ko-KR" altLang="en-US" sz="1200" b="1" dirty="0">
                <a:solidFill>
                  <a:schemeClr val="tx1"/>
                </a:solidFill>
                <a:latin typeface="微软雅黑" panose="020B0503020204020204" pitchFamily="34" charset="-122"/>
                <a:ea typeface="微软雅黑" panose="020B0503020204020204" pitchFamily="34" charset="-122"/>
              </a:rPr>
              <a:t>周</a:t>
            </a:r>
            <a:r>
              <a:rPr kumimoji="1" lang="en-US" altLang="ko-KR" sz="1200" b="1" dirty="0">
                <a:solidFill>
                  <a:schemeClr val="tx1"/>
                </a:solidFill>
                <a:latin typeface="微软雅黑" panose="020B0503020204020204" pitchFamily="34" charset="-122"/>
                <a:ea typeface="微软雅黑" panose="020B0503020204020204" pitchFamily="34" charset="-122"/>
              </a:rPr>
              <a:t>/</a:t>
            </a:r>
            <a:r>
              <a:rPr kumimoji="1" lang="ko-KR" altLang="en-US" sz="1200" b="1" dirty="0">
                <a:solidFill>
                  <a:schemeClr val="tx1"/>
                </a:solidFill>
                <a:latin typeface="微软雅黑" panose="020B0503020204020204" pitchFamily="34" charset="-122"/>
                <a:ea typeface="微软雅黑" panose="020B0503020204020204" pitchFamily="34" charset="-122"/>
              </a:rPr>
              <a:t>日</a:t>
            </a:r>
            <a:r>
              <a:rPr kumimoji="1" lang="en-US" altLang="ko-KR" sz="1200" b="1" dirty="0">
                <a:solidFill>
                  <a:schemeClr val="tx1"/>
                </a:solidFill>
                <a:latin typeface="微软雅黑" panose="020B0503020204020204" pitchFamily="34" charset="-122"/>
                <a:ea typeface="微软雅黑" panose="020B0503020204020204" pitchFamily="34" charset="-122"/>
              </a:rPr>
              <a:t>)</a:t>
            </a:r>
            <a:endParaRPr kumimoji="1"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128" name="모서리가 둥근 직사각형 120">
            <a:extLst>
              <a:ext uri="{FF2B5EF4-FFF2-40B4-BE49-F238E27FC236}">
                <a16:creationId xmlns:a16="http://schemas.microsoft.com/office/drawing/2014/main" id="{6649FE1D-7B9A-594D-A0B1-34D7FAD4B6DA}"/>
              </a:ext>
            </a:extLst>
          </p:cNvPr>
          <p:cNvSpPr/>
          <p:nvPr/>
        </p:nvSpPr>
        <p:spPr>
          <a:xfrm>
            <a:off x="6074695" y="2278552"/>
            <a:ext cx="2829614" cy="1981537"/>
          </a:xfrm>
          <a:prstGeom prst="roundRect">
            <a:avLst>
              <a:gd name="adj" fmla="val 4676"/>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1200" b="1">
                <a:solidFill>
                  <a:schemeClr val="tx1"/>
                </a:solidFill>
                <a:latin typeface="微软雅黑" panose="020B0503020204020204" pitchFamily="34" charset="-122"/>
                <a:ea typeface="微软雅黑" panose="020B0503020204020204" pitchFamily="34" charset="-122"/>
              </a:rPr>
              <a:t>WO</a:t>
            </a:r>
            <a:r>
              <a:rPr kumimoji="1" lang="zh-CN" altLang="en-US" sz="1200" b="1" dirty="0">
                <a:solidFill>
                  <a:schemeClr val="tx1"/>
                </a:solidFill>
                <a:latin typeface="微软雅黑" panose="020B0503020204020204" pitchFamily="34" charset="-122"/>
                <a:ea typeface="微软雅黑" panose="020B0503020204020204" pitchFamily="34" charset="-122"/>
              </a:rPr>
              <a:t>的分配</a:t>
            </a:r>
            <a:r>
              <a:rPr kumimoji="1" lang="zh-CN" altLang="en-US" sz="1200" b="1">
                <a:solidFill>
                  <a:schemeClr val="tx1"/>
                </a:solidFill>
                <a:latin typeface="微软雅黑" panose="020B0503020204020204" pitchFamily="34" charset="-122"/>
                <a:ea typeface="微软雅黑" panose="020B0503020204020204" pitchFamily="34" charset="-122"/>
              </a:rPr>
              <a:t>及管理</a:t>
            </a:r>
            <a:endParaRPr kumimoji="1" lang="ko-KR" altLang="en-US" sz="1200" b="1" dirty="0">
              <a:solidFill>
                <a:schemeClr val="tx1"/>
              </a:solidFill>
              <a:latin typeface="微软雅黑" panose="020B0503020204020204" pitchFamily="34" charset="-122"/>
            </a:endParaRPr>
          </a:p>
        </p:txBody>
      </p:sp>
      <p:sp>
        <p:nvSpPr>
          <p:cNvPr id="129" name="모서리가 둥근 직사각형 121">
            <a:extLst>
              <a:ext uri="{FF2B5EF4-FFF2-40B4-BE49-F238E27FC236}">
                <a16:creationId xmlns:a16="http://schemas.microsoft.com/office/drawing/2014/main" id="{AF1A65FB-DE23-1744-9F3F-E6B56C06DDB2}"/>
              </a:ext>
            </a:extLst>
          </p:cNvPr>
          <p:cNvSpPr/>
          <p:nvPr/>
        </p:nvSpPr>
        <p:spPr>
          <a:xfrm>
            <a:off x="6074698" y="4619888"/>
            <a:ext cx="2829614" cy="658876"/>
          </a:xfrm>
          <a:prstGeom prst="roundRect">
            <a:avLst>
              <a:gd name="adj" fmla="val 9984"/>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b="1">
                <a:solidFill>
                  <a:schemeClr val="tx1"/>
                </a:solidFill>
                <a:latin typeface="微软雅黑" panose="020B0503020204020204" pitchFamily="34" charset="-122"/>
                <a:ea typeface="微软雅黑" panose="020B0503020204020204" pitchFamily="34" charset="-122"/>
              </a:rPr>
              <a:t>结果报告</a:t>
            </a:r>
          </a:p>
        </p:txBody>
      </p:sp>
      <p:cxnSp>
        <p:nvCxnSpPr>
          <p:cNvPr id="130" name="직선 화살표 연결선 122">
            <a:extLst>
              <a:ext uri="{FF2B5EF4-FFF2-40B4-BE49-F238E27FC236}">
                <a16:creationId xmlns:a16="http://schemas.microsoft.com/office/drawing/2014/main" id="{D1371A61-23A5-DF4B-827B-168B9A5585CC}"/>
              </a:ext>
            </a:extLst>
          </p:cNvPr>
          <p:cNvCxnSpPr>
            <a:cxnSpLocks/>
            <a:stCxn id="126" idx="2"/>
            <a:endCxn id="127" idx="0"/>
          </p:cNvCxnSpPr>
          <p:nvPr/>
        </p:nvCxnSpPr>
        <p:spPr>
          <a:xfrm>
            <a:off x="4480374" y="3996108"/>
            <a:ext cx="0" cy="15178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꺾인 연결선[E] 123">
            <a:extLst>
              <a:ext uri="{FF2B5EF4-FFF2-40B4-BE49-F238E27FC236}">
                <a16:creationId xmlns:a16="http://schemas.microsoft.com/office/drawing/2014/main" id="{ADC320A1-2A76-AE40-B581-2011F8024372}"/>
              </a:ext>
            </a:extLst>
          </p:cNvPr>
          <p:cNvCxnSpPr>
            <a:cxnSpLocks/>
            <a:stCxn id="138" idx="3"/>
            <a:endCxn id="128" idx="0"/>
          </p:cNvCxnSpPr>
          <p:nvPr/>
        </p:nvCxnSpPr>
        <p:spPr>
          <a:xfrm flipV="1">
            <a:off x="5527760" y="2278552"/>
            <a:ext cx="1961742" cy="3088488"/>
          </a:xfrm>
          <a:prstGeom prst="bentConnector4">
            <a:avLst>
              <a:gd name="adj1" fmla="val 13940"/>
              <a:gd name="adj2" fmla="val 107402"/>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24">
            <a:extLst>
              <a:ext uri="{FF2B5EF4-FFF2-40B4-BE49-F238E27FC236}">
                <a16:creationId xmlns:a16="http://schemas.microsoft.com/office/drawing/2014/main" id="{53CE4153-2704-D449-B507-1E6B1270ADB5}"/>
              </a:ext>
            </a:extLst>
          </p:cNvPr>
          <p:cNvCxnSpPr>
            <a:cxnSpLocks/>
            <a:stCxn id="128" idx="2"/>
            <a:endCxn id="129" idx="0"/>
          </p:cNvCxnSpPr>
          <p:nvPr/>
        </p:nvCxnSpPr>
        <p:spPr>
          <a:xfrm>
            <a:off x="7489502" y="4260089"/>
            <a:ext cx="3" cy="35979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 name="모서리가 둥근 직사각형 125">
            <a:extLst>
              <a:ext uri="{FF2B5EF4-FFF2-40B4-BE49-F238E27FC236}">
                <a16:creationId xmlns:a16="http://schemas.microsoft.com/office/drawing/2014/main" id="{D8A57114-DE8C-A94F-8295-28980B8D49D0}"/>
              </a:ext>
            </a:extLst>
          </p:cNvPr>
          <p:cNvSpPr/>
          <p:nvPr/>
        </p:nvSpPr>
        <p:spPr>
          <a:xfrm>
            <a:off x="6288785" y="2598161"/>
            <a:ext cx="1080406"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a:t>
            </a:r>
            <a:r>
              <a:rPr lang="ko-KR"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转换</a:t>
            </a:r>
            <a:endParaRPr kumimoji="1" lang="ko-KR"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4" name="모서리가 둥근 직사각형 126">
            <a:extLst>
              <a:ext uri="{FF2B5EF4-FFF2-40B4-BE49-F238E27FC236}">
                <a16:creationId xmlns:a16="http://schemas.microsoft.com/office/drawing/2014/main" id="{38FFD21F-6B08-154E-9CF5-493713ECE42D}"/>
              </a:ext>
            </a:extLst>
          </p:cNvPr>
          <p:cNvSpPr/>
          <p:nvPr/>
        </p:nvSpPr>
        <p:spPr>
          <a:xfrm>
            <a:off x="6288785" y="3019004"/>
            <a:ext cx="1080406"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a:t>
            </a:r>
            <a:r>
              <a:rPr kumimoji="1" lang="zh-CN"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开始</a:t>
            </a:r>
            <a:endParaRPr kumimoji="1" lang="ko-KR"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5" name="모서리가 둥근 직사각형 127">
            <a:extLst>
              <a:ext uri="{FF2B5EF4-FFF2-40B4-BE49-F238E27FC236}">
                <a16:creationId xmlns:a16="http://schemas.microsoft.com/office/drawing/2014/main" id="{C6A8C1D4-6027-7B46-82B3-95BC0C91CF06}"/>
              </a:ext>
            </a:extLst>
          </p:cNvPr>
          <p:cNvSpPr/>
          <p:nvPr/>
        </p:nvSpPr>
        <p:spPr>
          <a:xfrm>
            <a:off x="6288785" y="3439847"/>
            <a:ext cx="1080406"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a:t>
            </a:r>
            <a:r>
              <a:rPr kumimoji="1" lang="zh-CN"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执行</a:t>
            </a:r>
            <a:r>
              <a:rPr kumimoji="1" lang="ko-KR"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36" name="모서리가 둥근 직사각형 128">
            <a:extLst>
              <a:ext uri="{FF2B5EF4-FFF2-40B4-BE49-F238E27FC236}">
                <a16:creationId xmlns:a16="http://schemas.microsoft.com/office/drawing/2014/main" id="{7EE32636-4EBC-CA44-B945-C3014CE6CE5D}"/>
              </a:ext>
            </a:extLst>
          </p:cNvPr>
          <p:cNvSpPr/>
          <p:nvPr/>
        </p:nvSpPr>
        <p:spPr>
          <a:xfrm>
            <a:off x="4698384" y="2525129"/>
            <a:ext cx="623760" cy="359392"/>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ko-KR" sz="1100" b="1" dirty="0">
                <a:solidFill>
                  <a:schemeClr val="tx1"/>
                </a:solidFill>
                <a:latin typeface="Microsoft YaHei" panose="020B0503020204020204" pitchFamily="34" charset="-122"/>
                <a:ea typeface="Microsoft YaHei" panose="020B0503020204020204" pitchFamily="34" charset="-122"/>
                <a:cs typeface="微软雅黑" panose="020B0503020204020204" pitchFamily="34" charset="-122"/>
              </a:rPr>
              <a:t>MPS</a:t>
            </a:r>
            <a:endParaRPr kumimoji="1" lang="ko-KR" altLang="en-US" sz="1100" b="1" dirty="0">
              <a:solidFill>
                <a:schemeClr val="tx1"/>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37" name="모서리가 둥근 직사각형 129">
            <a:extLst>
              <a:ext uri="{FF2B5EF4-FFF2-40B4-BE49-F238E27FC236}">
                <a16:creationId xmlns:a16="http://schemas.microsoft.com/office/drawing/2014/main" id="{51A59AC0-3FAF-C04D-A795-673A3CEA6A6F}"/>
              </a:ext>
            </a:extLst>
          </p:cNvPr>
          <p:cNvSpPr/>
          <p:nvPr/>
        </p:nvSpPr>
        <p:spPr>
          <a:xfrm>
            <a:off x="4698384" y="4649103"/>
            <a:ext cx="819750" cy="359392"/>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tx1"/>
                </a:solidFill>
                <a:latin typeface="Microsoft YaHei" panose="020B0503020204020204" pitchFamily="34" charset="-122"/>
                <a:ea typeface="Microsoft YaHei" panose="020B0503020204020204" pitchFamily="34" charset="-122"/>
              </a:rPr>
              <a:t>建立</a:t>
            </a:r>
            <a:br>
              <a:rPr kumimoji="1" lang="en-US" altLang="zh-CN" sz="1100" b="1" dirty="0">
                <a:solidFill>
                  <a:schemeClr val="tx1"/>
                </a:solidFill>
                <a:latin typeface="Microsoft YaHei" panose="020B0503020204020204" pitchFamily="34" charset="-122"/>
                <a:ea typeface="Microsoft YaHei" panose="020B0503020204020204" pitchFamily="34" charset="-122"/>
              </a:rPr>
            </a:br>
            <a:r>
              <a:rPr kumimoji="1" lang="zh-CN" altLang="en-US" sz="1100" b="1" dirty="0">
                <a:solidFill>
                  <a:schemeClr val="tx1"/>
                </a:solidFill>
                <a:latin typeface="Microsoft YaHei" panose="020B0503020204020204" pitchFamily="34" charset="-122"/>
                <a:ea typeface="Microsoft YaHei" panose="020B0503020204020204" pitchFamily="34" charset="-122"/>
              </a:rPr>
              <a:t>周计划</a:t>
            </a:r>
            <a:endParaRPr kumimoji="1" lang="ko-KR" altLang="en-US" sz="1100" b="1" dirty="0">
              <a:solidFill>
                <a:schemeClr val="tx1"/>
              </a:solidFill>
              <a:latin typeface="Microsoft YaHei" panose="020B0503020204020204" pitchFamily="34" charset="-122"/>
            </a:endParaRPr>
          </a:p>
        </p:txBody>
      </p:sp>
      <p:sp>
        <p:nvSpPr>
          <p:cNvPr id="138" name="모서리가 둥근 직사각형 130">
            <a:extLst>
              <a:ext uri="{FF2B5EF4-FFF2-40B4-BE49-F238E27FC236}">
                <a16:creationId xmlns:a16="http://schemas.microsoft.com/office/drawing/2014/main" id="{20E82019-408E-6A48-90F0-E1698616A85A}"/>
              </a:ext>
            </a:extLst>
          </p:cNvPr>
          <p:cNvSpPr/>
          <p:nvPr/>
        </p:nvSpPr>
        <p:spPr>
          <a:xfrm>
            <a:off x="4708010" y="5187344"/>
            <a:ext cx="819750" cy="359392"/>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tx1"/>
                </a:solidFill>
                <a:latin typeface="Microsoft YaHei" panose="020B0503020204020204" pitchFamily="34" charset="-122"/>
                <a:ea typeface="Microsoft YaHei" panose="020B0503020204020204" pitchFamily="34" charset="-122"/>
              </a:rPr>
              <a:t>确定</a:t>
            </a:r>
            <a:endParaRPr kumimoji="1" lang="en-US" altLang="zh-CN" sz="1100" b="1"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1100" b="1" dirty="0">
                <a:solidFill>
                  <a:schemeClr val="tx1"/>
                </a:solidFill>
                <a:latin typeface="Microsoft YaHei" panose="020B0503020204020204" pitchFamily="34" charset="-122"/>
                <a:ea typeface="Microsoft YaHei" panose="020B0503020204020204" pitchFamily="34" charset="-122"/>
              </a:rPr>
              <a:t>日计划</a:t>
            </a:r>
            <a:r>
              <a:rPr kumimoji="1" lang="ko-KR" altLang="en-US" sz="1100" b="1" dirty="0">
                <a:solidFill>
                  <a:schemeClr val="tx1"/>
                </a:solidFill>
                <a:latin typeface="Microsoft YaHei" panose="020B0503020204020204" pitchFamily="34" charset="-122"/>
              </a:rPr>
              <a:t> </a:t>
            </a:r>
          </a:p>
        </p:txBody>
      </p:sp>
      <p:sp>
        <p:nvSpPr>
          <p:cNvPr id="139" name="모서리가 둥근 직사각형 131">
            <a:extLst>
              <a:ext uri="{FF2B5EF4-FFF2-40B4-BE49-F238E27FC236}">
                <a16:creationId xmlns:a16="http://schemas.microsoft.com/office/drawing/2014/main" id="{E948D659-E524-6E41-BF9E-CDA29B7F317E}"/>
              </a:ext>
            </a:extLst>
          </p:cNvPr>
          <p:cNvSpPr/>
          <p:nvPr/>
        </p:nvSpPr>
        <p:spPr>
          <a:xfrm>
            <a:off x="2286491" y="2816619"/>
            <a:ext cx="819750" cy="359392"/>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企业预测</a:t>
            </a:r>
            <a:endPar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0" name="모서리가 둥근 직사각형 132">
            <a:extLst>
              <a:ext uri="{FF2B5EF4-FFF2-40B4-BE49-F238E27FC236}">
                <a16:creationId xmlns:a16="http://schemas.microsoft.com/office/drawing/2014/main" id="{880BD1A0-EF8E-A547-B33F-632E9F76C8FA}"/>
              </a:ext>
            </a:extLst>
          </p:cNvPr>
          <p:cNvSpPr/>
          <p:nvPr/>
        </p:nvSpPr>
        <p:spPr>
          <a:xfrm>
            <a:off x="3462801" y="4450345"/>
            <a:ext cx="904571" cy="273466"/>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物料现状 </a:t>
            </a:r>
          </a:p>
        </p:txBody>
      </p:sp>
      <p:sp>
        <p:nvSpPr>
          <p:cNvPr id="141" name="모서리가 둥근 직사각형 133">
            <a:extLst>
              <a:ext uri="{FF2B5EF4-FFF2-40B4-BE49-F238E27FC236}">
                <a16:creationId xmlns:a16="http://schemas.microsoft.com/office/drawing/2014/main" id="{3AFF5D01-4854-8246-8338-D82CB1556CE2}"/>
              </a:ext>
            </a:extLst>
          </p:cNvPr>
          <p:cNvSpPr/>
          <p:nvPr/>
        </p:nvSpPr>
        <p:spPr>
          <a:xfrm>
            <a:off x="3462800" y="4752033"/>
            <a:ext cx="904571" cy="273466"/>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设备现状 </a:t>
            </a:r>
          </a:p>
        </p:txBody>
      </p:sp>
      <p:sp>
        <p:nvSpPr>
          <p:cNvPr id="142" name="모서리가 둥근 직사각형 134">
            <a:extLst>
              <a:ext uri="{FF2B5EF4-FFF2-40B4-BE49-F238E27FC236}">
                <a16:creationId xmlns:a16="http://schemas.microsoft.com/office/drawing/2014/main" id="{6601B68A-CBA6-E54A-B5B8-0C6C08C44C0C}"/>
              </a:ext>
            </a:extLst>
          </p:cNvPr>
          <p:cNvSpPr/>
          <p:nvPr/>
        </p:nvSpPr>
        <p:spPr>
          <a:xfrm>
            <a:off x="3462800" y="5062612"/>
            <a:ext cx="904571" cy="273466"/>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人员现状</a:t>
            </a:r>
          </a:p>
        </p:txBody>
      </p:sp>
      <p:sp>
        <p:nvSpPr>
          <p:cNvPr id="143" name="모서리가 둥근 직사각형 135">
            <a:extLst>
              <a:ext uri="{FF2B5EF4-FFF2-40B4-BE49-F238E27FC236}">
                <a16:creationId xmlns:a16="http://schemas.microsoft.com/office/drawing/2014/main" id="{E60EAAD1-1987-0847-8994-6BDB23A6E843}"/>
              </a:ext>
            </a:extLst>
          </p:cNvPr>
          <p:cNvSpPr/>
          <p:nvPr/>
        </p:nvSpPr>
        <p:spPr>
          <a:xfrm>
            <a:off x="3462800" y="5373190"/>
            <a:ext cx="904571" cy="273466"/>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上周实绩</a:t>
            </a:r>
          </a:p>
        </p:txBody>
      </p:sp>
      <p:cxnSp>
        <p:nvCxnSpPr>
          <p:cNvPr id="144" name="꺾인 연결선[E] 136">
            <a:extLst>
              <a:ext uri="{FF2B5EF4-FFF2-40B4-BE49-F238E27FC236}">
                <a16:creationId xmlns:a16="http://schemas.microsoft.com/office/drawing/2014/main" id="{553E1DB1-E7DA-3A4F-A21F-2F1E8FE6419B}"/>
              </a:ext>
            </a:extLst>
          </p:cNvPr>
          <p:cNvCxnSpPr>
            <a:cxnSpLocks/>
            <a:stCxn id="139" idx="3"/>
            <a:endCxn id="126" idx="1"/>
          </p:cNvCxnSpPr>
          <p:nvPr/>
        </p:nvCxnSpPr>
        <p:spPr>
          <a:xfrm>
            <a:off x="3106241" y="2996315"/>
            <a:ext cx="270101" cy="86197"/>
          </a:xfrm>
          <a:prstGeom prst="bentConnector3">
            <a:avLst>
              <a:gd name="adj1" fmla="val 50000"/>
            </a:avLst>
          </a:prstGeom>
          <a:ln w="63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5" name="모서리가 둥근 직사각형 137">
            <a:extLst>
              <a:ext uri="{FF2B5EF4-FFF2-40B4-BE49-F238E27FC236}">
                <a16:creationId xmlns:a16="http://schemas.microsoft.com/office/drawing/2014/main" id="{AE7D49B8-91C4-1D48-B59B-CFF1D1A33F2B}"/>
              </a:ext>
            </a:extLst>
          </p:cNvPr>
          <p:cNvSpPr/>
          <p:nvPr/>
        </p:nvSpPr>
        <p:spPr>
          <a:xfrm>
            <a:off x="6288785" y="3860688"/>
            <a:ext cx="1080406"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a:t>
            </a:r>
            <a:r>
              <a:rPr kumimoji="1" lang="zh-CN"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结束</a:t>
            </a:r>
            <a:r>
              <a:rPr kumimoji="1" lang="ko-KR"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cxnSp>
        <p:nvCxnSpPr>
          <p:cNvPr id="146" name="직선 화살표 연결선 138">
            <a:extLst>
              <a:ext uri="{FF2B5EF4-FFF2-40B4-BE49-F238E27FC236}">
                <a16:creationId xmlns:a16="http://schemas.microsoft.com/office/drawing/2014/main" id="{E1603F4B-9453-954E-A902-F19094CBB03F}"/>
              </a:ext>
            </a:extLst>
          </p:cNvPr>
          <p:cNvCxnSpPr/>
          <p:nvPr/>
        </p:nvCxnSpPr>
        <p:spPr>
          <a:xfrm>
            <a:off x="6828988" y="2889747"/>
            <a:ext cx="0" cy="12925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39">
            <a:extLst>
              <a:ext uri="{FF2B5EF4-FFF2-40B4-BE49-F238E27FC236}">
                <a16:creationId xmlns:a16="http://schemas.microsoft.com/office/drawing/2014/main" id="{D863EACA-4498-CC4D-90A1-76D4F3907484}"/>
              </a:ext>
            </a:extLst>
          </p:cNvPr>
          <p:cNvCxnSpPr/>
          <p:nvPr/>
        </p:nvCxnSpPr>
        <p:spPr>
          <a:xfrm>
            <a:off x="6828988" y="3310589"/>
            <a:ext cx="0" cy="12925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0">
            <a:extLst>
              <a:ext uri="{FF2B5EF4-FFF2-40B4-BE49-F238E27FC236}">
                <a16:creationId xmlns:a16="http://schemas.microsoft.com/office/drawing/2014/main" id="{7ABA975B-5187-1241-A359-FB3E4E4D2EE1}"/>
              </a:ext>
            </a:extLst>
          </p:cNvPr>
          <p:cNvCxnSpPr/>
          <p:nvPr/>
        </p:nvCxnSpPr>
        <p:spPr>
          <a:xfrm>
            <a:off x="6828988" y="3731432"/>
            <a:ext cx="0" cy="12925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9" name="모서리가 둥근 직사각형 141">
            <a:extLst>
              <a:ext uri="{FF2B5EF4-FFF2-40B4-BE49-F238E27FC236}">
                <a16:creationId xmlns:a16="http://schemas.microsoft.com/office/drawing/2014/main" id="{1B1E926D-1D53-7949-AF20-7CA3DABA7E15}"/>
              </a:ext>
            </a:extLst>
          </p:cNvPr>
          <p:cNvSpPr/>
          <p:nvPr/>
        </p:nvSpPr>
        <p:spPr>
          <a:xfrm>
            <a:off x="6159211" y="4887014"/>
            <a:ext cx="855278"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生产实绩</a:t>
            </a:r>
            <a:r>
              <a:rPr kumimoji="1" lang="ko-KR"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50" name="모서리가 둥근 직사각형 142">
            <a:extLst>
              <a:ext uri="{FF2B5EF4-FFF2-40B4-BE49-F238E27FC236}">
                <a16:creationId xmlns:a16="http://schemas.microsoft.com/office/drawing/2014/main" id="{978FCE48-2400-DC43-A3F1-4D51BD2CD1B4}"/>
              </a:ext>
            </a:extLst>
          </p:cNvPr>
          <p:cNvSpPr/>
          <p:nvPr/>
        </p:nvSpPr>
        <p:spPr>
          <a:xfrm>
            <a:off x="7076936" y="4887014"/>
            <a:ext cx="855278"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不良结果</a:t>
            </a:r>
            <a:r>
              <a:rPr kumimoji="1" lang="ko-KR"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51" name="모서리가 둥근 직사각형 143">
            <a:extLst>
              <a:ext uri="{FF2B5EF4-FFF2-40B4-BE49-F238E27FC236}">
                <a16:creationId xmlns:a16="http://schemas.microsoft.com/office/drawing/2014/main" id="{08DB6454-A74F-944D-AD05-6F08CD80BC4A}"/>
              </a:ext>
            </a:extLst>
          </p:cNvPr>
          <p:cNvSpPr/>
          <p:nvPr/>
        </p:nvSpPr>
        <p:spPr>
          <a:xfrm>
            <a:off x="7994662" y="4887014"/>
            <a:ext cx="855278"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ko-KR"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物料</a:t>
            </a:r>
            <a:r>
              <a:rPr kumimoji="1" lang="zh-CN"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消耗</a:t>
            </a:r>
            <a:r>
              <a:rPr kumimoji="1" lang="ko-KR"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cxnSp>
        <p:nvCxnSpPr>
          <p:cNvPr id="152" name="직선 화살표 연결선 144">
            <a:extLst>
              <a:ext uri="{FF2B5EF4-FFF2-40B4-BE49-F238E27FC236}">
                <a16:creationId xmlns:a16="http://schemas.microsoft.com/office/drawing/2014/main" id="{B7507506-8049-B345-8DEC-4C9AE76CC1EE}"/>
              </a:ext>
            </a:extLst>
          </p:cNvPr>
          <p:cNvCxnSpPr/>
          <p:nvPr/>
        </p:nvCxnSpPr>
        <p:spPr>
          <a:xfrm>
            <a:off x="4367372" y="4498178"/>
            <a:ext cx="331012" cy="33062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45">
            <a:extLst>
              <a:ext uri="{FF2B5EF4-FFF2-40B4-BE49-F238E27FC236}">
                <a16:creationId xmlns:a16="http://schemas.microsoft.com/office/drawing/2014/main" id="{1C00A854-5491-0E48-BD9B-49C18E58717F}"/>
              </a:ext>
            </a:extLst>
          </p:cNvPr>
          <p:cNvCxnSpPr/>
          <p:nvPr/>
        </p:nvCxnSpPr>
        <p:spPr>
          <a:xfrm>
            <a:off x="4367371" y="4799866"/>
            <a:ext cx="331013" cy="2893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46">
            <a:extLst>
              <a:ext uri="{FF2B5EF4-FFF2-40B4-BE49-F238E27FC236}">
                <a16:creationId xmlns:a16="http://schemas.microsoft.com/office/drawing/2014/main" id="{73602C05-9A93-EB46-83B4-1E170B0119F7}"/>
              </a:ext>
            </a:extLst>
          </p:cNvPr>
          <p:cNvCxnSpPr/>
          <p:nvPr/>
        </p:nvCxnSpPr>
        <p:spPr>
          <a:xfrm flipV="1">
            <a:off x="4367371" y="4828800"/>
            <a:ext cx="331013" cy="28164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47">
            <a:extLst>
              <a:ext uri="{FF2B5EF4-FFF2-40B4-BE49-F238E27FC236}">
                <a16:creationId xmlns:a16="http://schemas.microsoft.com/office/drawing/2014/main" id="{5A343C73-F3B1-F040-B501-419F87FC584B}"/>
              </a:ext>
            </a:extLst>
          </p:cNvPr>
          <p:cNvCxnSpPr/>
          <p:nvPr/>
        </p:nvCxnSpPr>
        <p:spPr>
          <a:xfrm flipV="1">
            <a:off x="4367371" y="4828800"/>
            <a:ext cx="331013" cy="59222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꺾인 연결선[E] 148">
            <a:extLst>
              <a:ext uri="{FF2B5EF4-FFF2-40B4-BE49-F238E27FC236}">
                <a16:creationId xmlns:a16="http://schemas.microsoft.com/office/drawing/2014/main" id="{D66BB19E-5BD3-5D4E-9406-D073B447CB5C}"/>
              </a:ext>
            </a:extLst>
          </p:cNvPr>
          <p:cNvCxnSpPr/>
          <p:nvPr/>
        </p:nvCxnSpPr>
        <p:spPr>
          <a:xfrm rot="16200000" flipH="1">
            <a:off x="5023648" y="5093106"/>
            <a:ext cx="178848" cy="962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모서리가 둥근 직사각형 149">
            <a:extLst>
              <a:ext uri="{FF2B5EF4-FFF2-40B4-BE49-F238E27FC236}">
                <a16:creationId xmlns:a16="http://schemas.microsoft.com/office/drawing/2014/main" id="{1C86E359-763E-4244-800D-85EBE7E835B2}"/>
              </a:ext>
            </a:extLst>
          </p:cNvPr>
          <p:cNvSpPr/>
          <p:nvPr/>
        </p:nvSpPr>
        <p:spPr>
          <a:xfrm>
            <a:off x="7628267" y="3002410"/>
            <a:ext cx="1080406"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a:t>
            </a:r>
            <a:r>
              <a:rPr kumimoji="1" lang="zh-CN"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a:t>
            </a:r>
            <a:endParaRPr kumimoji="1" lang="ko-KR"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8" name="모서리가 둥근 직사각형 150">
            <a:extLst>
              <a:ext uri="{FF2B5EF4-FFF2-40B4-BE49-F238E27FC236}">
                <a16:creationId xmlns:a16="http://schemas.microsoft.com/office/drawing/2014/main" id="{6F43A2F6-E7AC-EB4B-91F6-4C1CA61659FB}"/>
              </a:ext>
            </a:extLst>
          </p:cNvPr>
          <p:cNvSpPr/>
          <p:nvPr/>
        </p:nvSpPr>
        <p:spPr>
          <a:xfrm>
            <a:off x="7628267" y="3415658"/>
            <a:ext cx="1080406"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a:t>
            </a:r>
            <a:r>
              <a:rPr kumimoji="1" lang="zh-CN"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取消</a:t>
            </a:r>
            <a:endParaRPr kumimoji="1" lang="ko-KR" altLang="en-US"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9" name="꺾인 연결선[E] 151">
            <a:extLst>
              <a:ext uri="{FF2B5EF4-FFF2-40B4-BE49-F238E27FC236}">
                <a16:creationId xmlns:a16="http://schemas.microsoft.com/office/drawing/2014/main" id="{87D3CE05-9B66-0745-B321-9EEF8C710970}"/>
              </a:ext>
            </a:extLst>
          </p:cNvPr>
          <p:cNvCxnSpPr>
            <a:cxnSpLocks/>
            <a:stCxn id="129" idx="1"/>
            <a:endCxn id="143" idx="2"/>
          </p:cNvCxnSpPr>
          <p:nvPr/>
        </p:nvCxnSpPr>
        <p:spPr>
          <a:xfrm rot="10800000" flipV="1">
            <a:off x="3915086" y="4949326"/>
            <a:ext cx="2159612" cy="697330"/>
          </a:xfrm>
          <a:prstGeom prst="bentConnector4">
            <a:avLst>
              <a:gd name="adj1" fmla="val 6009"/>
              <a:gd name="adj2" fmla="val 132782"/>
            </a:avLst>
          </a:prstGeom>
          <a:ln w="95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모서리가 둥근 직사각형 152">
            <a:extLst>
              <a:ext uri="{FF2B5EF4-FFF2-40B4-BE49-F238E27FC236}">
                <a16:creationId xmlns:a16="http://schemas.microsoft.com/office/drawing/2014/main" id="{3EC20176-EA91-A940-9454-C039165B0985}"/>
              </a:ext>
            </a:extLst>
          </p:cNvPr>
          <p:cNvSpPr/>
          <p:nvPr/>
        </p:nvSpPr>
        <p:spPr>
          <a:xfrm>
            <a:off x="2286491" y="4014407"/>
            <a:ext cx="819750" cy="483771"/>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ko-KR"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ERP</a:t>
            </a: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kumimoji="1" lang="en-US" altLang="ko-KR"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物料</a:t>
            </a: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模组</a:t>
            </a:r>
            <a:endParaRPr kumimoji="1" lang="en-US" altLang="zh-CN"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MM</a:t>
            </a: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1" name="꺾인 연결선[E] 153">
            <a:extLst>
              <a:ext uri="{FF2B5EF4-FFF2-40B4-BE49-F238E27FC236}">
                <a16:creationId xmlns:a16="http://schemas.microsoft.com/office/drawing/2014/main" id="{2ADFC9C0-97BD-E643-A3AE-EFB3025FFDF2}"/>
              </a:ext>
            </a:extLst>
          </p:cNvPr>
          <p:cNvCxnSpPr>
            <a:cxnSpLocks/>
            <a:stCxn id="160" idx="3"/>
            <a:endCxn id="140" idx="1"/>
          </p:cNvCxnSpPr>
          <p:nvPr/>
        </p:nvCxnSpPr>
        <p:spPr>
          <a:xfrm>
            <a:off x="3106241" y="4256293"/>
            <a:ext cx="356560" cy="33078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꺾인 연결선[E] 154">
            <a:extLst>
              <a:ext uri="{FF2B5EF4-FFF2-40B4-BE49-F238E27FC236}">
                <a16:creationId xmlns:a16="http://schemas.microsoft.com/office/drawing/2014/main" id="{9EF5CADC-5C46-7944-B335-8E2C9D4D0AB4}"/>
              </a:ext>
            </a:extLst>
          </p:cNvPr>
          <p:cNvCxnSpPr>
            <a:cxnSpLocks/>
            <a:stCxn id="163" idx="1"/>
            <a:endCxn id="141" idx="1"/>
          </p:cNvCxnSpPr>
          <p:nvPr/>
        </p:nvCxnSpPr>
        <p:spPr>
          <a:xfrm rot="10800000">
            <a:off x="3462801" y="4888766"/>
            <a:ext cx="2611895" cy="1054002"/>
          </a:xfrm>
          <a:prstGeom prst="bentConnector3">
            <a:avLst>
              <a:gd name="adj1" fmla="val 10875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모서리가 둥근 직사각형 157">
            <a:extLst>
              <a:ext uri="{FF2B5EF4-FFF2-40B4-BE49-F238E27FC236}">
                <a16:creationId xmlns:a16="http://schemas.microsoft.com/office/drawing/2014/main" id="{2686CD94-E7A7-494A-A0C0-BA28350C3C47}"/>
              </a:ext>
            </a:extLst>
          </p:cNvPr>
          <p:cNvSpPr/>
          <p:nvPr/>
        </p:nvSpPr>
        <p:spPr>
          <a:xfrm>
            <a:off x="6074695" y="5633345"/>
            <a:ext cx="2829614" cy="618846"/>
          </a:xfrm>
          <a:prstGeom prst="roundRect">
            <a:avLst>
              <a:gd name="adj" fmla="val 9984"/>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b="1" dirty="0">
                <a:solidFill>
                  <a:schemeClr val="tx1"/>
                </a:solidFill>
                <a:latin typeface="微软雅黑" panose="020B0503020204020204" pitchFamily="34" charset="-122"/>
                <a:ea typeface="微软雅黑" panose="020B0503020204020204" pitchFamily="34" charset="-122"/>
              </a:rPr>
              <a:t>资源状况</a:t>
            </a:r>
          </a:p>
        </p:txBody>
      </p:sp>
      <p:sp>
        <p:nvSpPr>
          <p:cNvPr id="164" name="오른쪽 화살표[R] 158">
            <a:extLst>
              <a:ext uri="{FF2B5EF4-FFF2-40B4-BE49-F238E27FC236}">
                <a16:creationId xmlns:a16="http://schemas.microsoft.com/office/drawing/2014/main" id="{73472245-F35F-034E-BC51-8C46DAF03C3D}"/>
              </a:ext>
            </a:extLst>
          </p:cNvPr>
          <p:cNvSpPr/>
          <p:nvPr/>
        </p:nvSpPr>
        <p:spPr>
          <a:xfrm>
            <a:off x="5391905" y="1780352"/>
            <a:ext cx="346509" cy="242679"/>
          </a:xfrm>
          <a:prstGeom prst="rightArrow">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ko-KR"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5" name="직선 연결선[R] 159">
            <a:extLst>
              <a:ext uri="{FF2B5EF4-FFF2-40B4-BE49-F238E27FC236}">
                <a16:creationId xmlns:a16="http://schemas.microsoft.com/office/drawing/2014/main" id="{1CD1E831-112E-C948-AD4D-A33560C83B5E}"/>
              </a:ext>
            </a:extLst>
          </p:cNvPr>
          <p:cNvCxnSpPr>
            <a:cxnSpLocks/>
          </p:cNvCxnSpPr>
          <p:nvPr/>
        </p:nvCxnSpPr>
        <p:spPr>
          <a:xfrm flipH="1">
            <a:off x="5857122" y="1812423"/>
            <a:ext cx="11959" cy="4523471"/>
          </a:xfrm>
          <a:prstGeom prst="line">
            <a:avLst/>
          </a:prstGeom>
          <a:ln w="19050">
            <a:solidFill>
              <a:srgbClr val="00B0F0"/>
            </a:solidFill>
            <a:prstDash val="dashDot"/>
          </a:ln>
        </p:spPr>
        <p:style>
          <a:lnRef idx="1">
            <a:schemeClr val="accent1"/>
          </a:lnRef>
          <a:fillRef idx="0">
            <a:schemeClr val="accent1"/>
          </a:fillRef>
          <a:effectRef idx="0">
            <a:schemeClr val="accent1"/>
          </a:effectRef>
          <a:fontRef idx="minor">
            <a:schemeClr val="tx1"/>
          </a:fontRef>
        </p:style>
      </p:cxnSp>
      <p:cxnSp>
        <p:nvCxnSpPr>
          <p:cNvPr id="166" name="꺾인 연결선[E] 160">
            <a:extLst>
              <a:ext uri="{FF2B5EF4-FFF2-40B4-BE49-F238E27FC236}">
                <a16:creationId xmlns:a16="http://schemas.microsoft.com/office/drawing/2014/main" id="{138D1ED8-4E36-8741-9C6A-88E632062167}"/>
              </a:ext>
            </a:extLst>
          </p:cNvPr>
          <p:cNvCxnSpPr>
            <a:cxnSpLocks/>
            <a:stCxn id="163" idx="1"/>
            <a:endCxn id="142" idx="1"/>
          </p:cNvCxnSpPr>
          <p:nvPr/>
        </p:nvCxnSpPr>
        <p:spPr>
          <a:xfrm rot="10800000">
            <a:off x="3462801" y="5199346"/>
            <a:ext cx="2611895" cy="743423"/>
          </a:xfrm>
          <a:prstGeom prst="bentConnector3">
            <a:avLst>
              <a:gd name="adj1" fmla="val 10875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7" name="왼쪽 화살표[L] 161">
            <a:extLst>
              <a:ext uri="{FF2B5EF4-FFF2-40B4-BE49-F238E27FC236}">
                <a16:creationId xmlns:a16="http://schemas.microsoft.com/office/drawing/2014/main" id="{0139AE16-8EC7-7E45-92A0-52451D2BB354}"/>
              </a:ext>
            </a:extLst>
          </p:cNvPr>
          <p:cNvSpPr/>
          <p:nvPr/>
        </p:nvSpPr>
        <p:spPr>
          <a:xfrm>
            <a:off x="5990121" y="1785959"/>
            <a:ext cx="346509" cy="242679"/>
          </a:xfrm>
          <a:prstGeom prst="leftArrow">
            <a:avLst/>
          </a:prstGeom>
          <a:solidFill>
            <a:schemeClr val="tx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ko-KR"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8" name="TextBox 162">
            <a:extLst>
              <a:ext uri="{FF2B5EF4-FFF2-40B4-BE49-F238E27FC236}">
                <a16:creationId xmlns:a16="http://schemas.microsoft.com/office/drawing/2014/main" id="{DF21A2D4-C52E-1B4B-8987-48CDFAD994A8}"/>
              </a:ext>
            </a:extLst>
          </p:cNvPr>
          <p:cNvSpPr txBox="1"/>
          <p:nvPr/>
        </p:nvSpPr>
        <p:spPr>
          <a:xfrm>
            <a:off x="4280014" y="1786370"/>
            <a:ext cx="1430075" cy="307777"/>
          </a:xfrm>
          <a:prstGeom prst="rect">
            <a:avLst/>
          </a:prstGeom>
          <a:noFill/>
        </p:spPr>
        <p:txBody>
          <a:bodyPr wrap="square" rtlCol="0">
            <a:spAutoFit/>
          </a:bodyPr>
          <a:lstStyle/>
          <a:p>
            <a:r>
              <a:rPr kumimoji="1" lang="zh-CN" altLang="en-US" sz="1400" b="1">
                <a:latin typeface="微软雅黑" panose="020B0503020204020204" pitchFamily="34" charset="-122"/>
                <a:ea typeface="微软雅黑" panose="020B0503020204020204" pitchFamily="34" charset="-122"/>
                <a:cs typeface="微软雅黑" panose="020B0503020204020204" pitchFamily="34" charset="-122"/>
              </a:rPr>
              <a:t>运营系统</a:t>
            </a:r>
            <a:r>
              <a:rPr kumimoji="1" lang="ko-KR" altLang="en-US" sz="1400" b="1">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69" name="TextBox 163">
            <a:extLst>
              <a:ext uri="{FF2B5EF4-FFF2-40B4-BE49-F238E27FC236}">
                <a16:creationId xmlns:a16="http://schemas.microsoft.com/office/drawing/2014/main" id="{06D51DBC-40BF-2249-B628-A24089BA96A9}"/>
              </a:ext>
            </a:extLst>
          </p:cNvPr>
          <p:cNvSpPr txBox="1"/>
          <p:nvPr/>
        </p:nvSpPr>
        <p:spPr>
          <a:xfrm>
            <a:off x="6397939" y="1785708"/>
            <a:ext cx="1430075" cy="307777"/>
          </a:xfrm>
          <a:prstGeom prst="rect">
            <a:avLst/>
          </a:prstGeom>
          <a:noFill/>
        </p:spPr>
        <p:txBody>
          <a:bodyPr wrap="square" rtlCol="0">
            <a:spAutoFit/>
          </a:bodyPr>
          <a:lstStyle/>
          <a:p>
            <a:r>
              <a:rPr kumimoji="1" lang="zh-CN" altLang="en-US" sz="1400" b="1">
                <a:latin typeface="微软雅黑" panose="020B0503020204020204" pitchFamily="34" charset="-122"/>
                <a:ea typeface="微软雅黑" panose="020B0503020204020204" pitchFamily="34" charset="-122"/>
                <a:cs typeface="微软雅黑" panose="020B0503020204020204" pitchFamily="34" charset="-122"/>
              </a:rPr>
              <a:t>制造系统</a:t>
            </a:r>
            <a:r>
              <a:rPr kumimoji="1" lang="ko-KR" altLang="en-US" sz="1400" b="1">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70" name="타원 5">
            <a:extLst>
              <a:ext uri="{FF2B5EF4-FFF2-40B4-BE49-F238E27FC236}">
                <a16:creationId xmlns:a16="http://schemas.microsoft.com/office/drawing/2014/main" id="{7BFA9E27-73DF-B244-A6E1-1ACBEEEABFEF}"/>
              </a:ext>
            </a:extLst>
          </p:cNvPr>
          <p:cNvSpPr>
            <a:spLocks noChangeAspect="1"/>
          </p:cNvSpPr>
          <p:nvPr/>
        </p:nvSpPr>
        <p:spPr bwMode="auto">
          <a:xfrm>
            <a:off x="3491891" y="2161268"/>
            <a:ext cx="215999" cy="19044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71" name="타원 5">
            <a:extLst>
              <a:ext uri="{FF2B5EF4-FFF2-40B4-BE49-F238E27FC236}">
                <a16:creationId xmlns:a16="http://schemas.microsoft.com/office/drawing/2014/main" id="{EAE9E115-BDEE-9A43-AF18-6101698691E1}"/>
              </a:ext>
            </a:extLst>
          </p:cNvPr>
          <p:cNvSpPr>
            <a:spLocks noChangeAspect="1"/>
          </p:cNvSpPr>
          <p:nvPr/>
        </p:nvSpPr>
        <p:spPr bwMode="auto">
          <a:xfrm>
            <a:off x="5391187" y="5077835"/>
            <a:ext cx="215999" cy="19044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72" name="타원 5">
            <a:extLst>
              <a:ext uri="{FF2B5EF4-FFF2-40B4-BE49-F238E27FC236}">
                <a16:creationId xmlns:a16="http://schemas.microsoft.com/office/drawing/2014/main" id="{7368C92B-AAE5-8A48-91CA-C08A40F6FF18}"/>
              </a:ext>
            </a:extLst>
          </p:cNvPr>
          <p:cNvSpPr>
            <a:spLocks noChangeAspect="1"/>
          </p:cNvSpPr>
          <p:nvPr/>
        </p:nvSpPr>
        <p:spPr bwMode="auto">
          <a:xfrm>
            <a:off x="6148455" y="2482239"/>
            <a:ext cx="215999" cy="19044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73" name="타원 168">
            <a:extLst>
              <a:ext uri="{FF2B5EF4-FFF2-40B4-BE49-F238E27FC236}">
                <a16:creationId xmlns:a16="http://schemas.microsoft.com/office/drawing/2014/main" id="{D3033EA7-0674-AB49-8C13-CBF4392A9D43}"/>
              </a:ext>
            </a:extLst>
          </p:cNvPr>
          <p:cNvSpPr>
            <a:spLocks noChangeAspect="1"/>
          </p:cNvSpPr>
          <p:nvPr/>
        </p:nvSpPr>
        <p:spPr bwMode="auto">
          <a:xfrm>
            <a:off x="6843438" y="4639625"/>
            <a:ext cx="215999" cy="19044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174" name="타원 5">
            <a:extLst>
              <a:ext uri="{FF2B5EF4-FFF2-40B4-BE49-F238E27FC236}">
                <a16:creationId xmlns:a16="http://schemas.microsoft.com/office/drawing/2014/main" id="{5D3AE8D7-E9DF-5841-A7FE-5FF8839BA4D1}"/>
              </a:ext>
            </a:extLst>
          </p:cNvPr>
          <p:cNvSpPr>
            <a:spLocks noChangeAspect="1"/>
          </p:cNvSpPr>
          <p:nvPr/>
        </p:nvSpPr>
        <p:spPr bwMode="auto">
          <a:xfrm>
            <a:off x="6906495" y="5509670"/>
            <a:ext cx="215999" cy="19044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lang="en-US" altLang="ko-KR"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6</a:t>
            </a:r>
            <a:endParaRPr kumimoji="0" lang="en-US" altLang="ko-KR" sz="10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5" name="모서리가 둥근 직사각형 131">
            <a:extLst>
              <a:ext uri="{FF2B5EF4-FFF2-40B4-BE49-F238E27FC236}">
                <a16:creationId xmlns:a16="http://schemas.microsoft.com/office/drawing/2014/main" id="{E8B76ECD-7384-F64F-8147-52EECC028E89}"/>
              </a:ext>
            </a:extLst>
          </p:cNvPr>
          <p:cNvSpPr/>
          <p:nvPr/>
        </p:nvSpPr>
        <p:spPr>
          <a:xfrm>
            <a:off x="2286491" y="2367379"/>
            <a:ext cx="819750" cy="359392"/>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销售订单</a:t>
            </a:r>
            <a:endPar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76" name="꺾인 연결선[E] 136">
            <a:extLst>
              <a:ext uri="{FF2B5EF4-FFF2-40B4-BE49-F238E27FC236}">
                <a16:creationId xmlns:a16="http://schemas.microsoft.com/office/drawing/2014/main" id="{63EEA5F5-6E3D-DC4D-81FF-CD7ED8D491AB}"/>
              </a:ext>
            </a:extLst>
          </p:cNvPr>
          <p:cNvCxnSpPr>
            <a:cxnSpLocks/>
            <a:stCxn id="175" idx="3"/>
            <a:endCxn id="126" idx="1"/>
          </p:cNvCxnSpPr>
          <p:nvPr/>
        </p:nvCxnSpPr>
        <p:spPr>
          <a:xfrm>
            <a:off x="3106241" y="2547075"/>
            <a:ext cx="270101" cy="535437"/>
          </a:xfrm>
          <a:prstGeom prst="bentConnector3">
            <a:avLst/>
          </a:prstGeom>
          <a:ln w="63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7" name="모서리가 둥근 직사각형 128">
            <a:extLst>
              <a:ext uri="{FF2B5EF4-FFF2-40B4-BE49-F238E27FC236}">
                <a16:creationId xmlns:a16="http://schemas.microsoft.com/office/drawing/2014/main" id="{BE492D4F-6062-E74E-888D-9A82A540B395}"/>
              </a:ext>
            </a:extLst>
          </p:cNvPr>
          <p:cNvSpPr/>
          <p:nvPr/>
        </p:nvSpPr>
        <p:spPr>
          <a:xfrm>
            <a:off x="3670363" y="3515919"/>
            <a:ext cx="1655834" cy="359392"/>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100" b="1" dirty="0">
                <a:solidFill>
                  <a:schemeClr val="tx1"/>
                </a:solidFill>
                <a:latin typeface="Microsoft YaHei" panose="020B0503020204020204" pitchFamily="34" charset="-122"/>
                <a:ea typeface="Microsoft YaHei" panose="020B0503020204020204" pitchFamily="34" charset="-122"/>
                <a:cs typeface="微软雅黑" panose="020B0503020204020204" pitchFamily="34" charset="-122"/>
              </a:rPr>
              <a:t>Scheduling</a:t>
            </a:r>
          </a:p>
        </p:txBody>
      </p:sp>
      <p:sp>
        <p:nvSpPr>
          <p:cNvPr id="178" name="모서리가 둥근 직사각형 128">
            <a:extLst>
              <a:ext uri="{FF2B5EF4-FFF2-40B4-BE49-F238E27FC236}">
                <a16:creationId xmlns:a16="http://schemas.microsoft.com/office/drawing/2014/main" id="{67FCB7C7-FFC6-7E45-880B-879EB1DE1AAD}"/>
              </a:ext>
            </a:extLst>
          </p:cNvPr>
          <p:cNvSpPr/>
          <p:nvPr/>
        </p:nvSpPr>
        <p:spPr>
          <a:xfrm>
            <a:off x="4702694" y="2971705"/>
            <a:ext cx="623760" cy="359392"/>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ko-KR" sz="1100" b="1" dirty="0">
                <a:solidFill>
                  <a:schemeClr val="tx1"/>
                </a:solidFill>
                <a:latin typeface="Microsoft YaHei" panose="020B0503020204020204" pitchFamily="34" charset="-122"/>
                <a:ea typeface="Microsoft YaHei" panose="020B0503020204020204" pitchFamily="34" charset="-122"/>
                <a:cs typeface="微软雅黑" panose="020B0503020204020204" pitchFamily="34" charset="-122"/>
              </a:rPr>
              <a:t>MRP</a:t>
            </a:r>
            <a:endParaRPr kumimoji="1" lang="ko-KR" altLang="en-US" sz="1100" b="1" dirty="0">
              <a:solidFill>
                <a:schemeClr val="tx1"/>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79" name="모서리가 둥근 직사각형 128">
            <a:extLst>
              <a:ext uri="{FF2B5EF4-FFF2-40B4-BE49-F238E27FC236}">
                <a16:creationId xmlns:a16="http://schemas.microsoft.com/office/drawing/2014/main" id="{4C12770B-687A-094A-A621-5818F215698B}"/>
              </a:ext>
            </a:extLst>
          </p:cNvPr>
          <p:cNvSpPr/>
          <p:nvPr/>
        </p:nvSpPr>
        <p:spPr>
          <a:xfrm>
            <a:off x="3675122" y="2530401"/>
            <a:ext cx="623760" cy="359392"/>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ko-KR" sz="1100" b="1" dirty="0">
                <a:solidFill>
                  <a:schemeClr val="tx1"/>
                </a:solidFill>
                <a:latin typeface="Microsoft YaHei" panose="020B0503020204020204" pitchFamily="34" charset="-122"/>
                <a:ea typeface="Microsoft YaHei" panose="020B0503020204020204" pitchFamily="34" charset="-122"/>
                <a:cs typeface="微软雅黑" panose="020B0503020204020204" pitchFamily="34" charset="-122"/>
              </a:rPr>
              <a:t>RCCP</a:t>
            </a:r>
            <a:endParaRPr kumimoji="1" lang="ko-KR" altLang="en-US" sz="1100" b="1" dirty="0">
              <a:solidFill>
                <a:schemeClr val="tx1"/>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80" name="모서리가 둥근 직사각형 128">
            <a:extLst>
              <a:ext uri="{FF2B5EF4-FFF2-40B4-BE49-F238E27FC236}">
                <a16:creationId xmlns:a16="http://schemas.microsoft.com/office/drawing/2014/main" id="{3E71890A-9C26-1C48-9483-C1EC31E6764E}"/>
              </a:ext>
            </a:extLst>
          </p:cNvPr>
          <p:cNvSpPr/>
          <p:nvPr/>
        </p:nvSpPr>
        <p:spPr>
          <a:xfrm>
            <a:off x="3679432" y="2976977"/>
            <a:ext cx="623760" cy="359392"/>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ko-KR" sz="1100" b="1" dirty="0">
                <a:solidFill>
                  <a:schemeClr val="tx1"/>
                </a:solidFill>
                <a:latin typeface="Microsoft YaHei" panose="020B0503020204020204" pitchFamily="34" charset="-122"/>
                <a:ea typeface="Microsoft YaHei" panose="020B0503020204020204" pitchFamily="34" charset="-122"/>
                <a:cs typeface="微软雅黑" panose="020B0503020204020204" pitchFamily="34" charset="-122"/>
              </a:rPr>
              <a:t>CRP</a:t>
            </a:r>
            <a:endParaRPr kumimoji="1" lang="ko-KR" altLang="en-US" sz="1100" b="1" dirty="0">
              <a:solidFill>
                <a:schemeClr val="tx1"/>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81" name="왼쪽/오른쪽 화살표[L] 180">
            <a:extLst>
              <a:ext uri="{FF2B5EF4-FFF2-40B4-BE49-F238E27FC236}">
                <a16:creationId xmlns:a16="http://schemas.microsoft.com/office/drawing/2014/main" id="{248E925F-E503-3044-AF2C-91B74E5BCB38}"/>
              </a:ext>
            </a:extLst>
          </p:cNvPr>
          <p:cNvSpPr/>
          <p:nvPr/>
        </p:nvSpPr>
        <p:spPr>
          <a:xfrm>
            <a:off x="4386307" y="2637644"/>
            <a:ext cx="261779" cy="13436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82" name="왼쪽/오른쪽 화살표[L] 181">
            <a:extLst>
              <a:ext uri="{FF2B5EF4-FFF2-40B4-BE49-F238E27FC236}">
                <a16:creationId xmlns:a16="http://schemas.microsoft.com/office/drawing/2014/main" id="{D0D1F1F7-FB0C-FF4C-AFCD-D61063D9D36D}"/>
              </a:ext>
            </a:extLst>
          </p:cNvPr>
          <p:cNvSpPr/>
          <p:nvPr/>
        </p:nvSpPr>
        <p:spPr>
          <a:xfrm>
            <a:off x="4386307" y="3082585"/>
            <a:ext cx="261779" cy="13436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83" name="아래쪽 화살표[D] 182">
            <a:extLst>
              <a:ext uri="{FF2B5EF4-FFF2-40B4-BE49-F238E27FC236}">
                <a16:creationId xmlns:a16="http://schemas.microsoft.com/office/drawing/2014/main" id="{6773D0C4-A6E7-C84A-BDAD-6492E3D35241}"/>
              </a:ext>
            </a:extLst>
          </p:cNvPr>
          <p:cNvSpPr/>
          <p:nvPr/>
        </p:nvSpPr>
        <p:spPr>
          <a:xfrm>
            <a:off x="4468967" y="3286689"/>
            <a:ext cx="104326" cy="18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84" name="모서리가 둥근 직사각형 149">
            <a:extLst>
              <a:ext uri="{FF2B5EF4-FFF2-40B4-BE49-F238E27FC236}">
                <a16:creationId xmlns:a16="http://schemas.microsoft.com/office/drawing/2014/main" id="{518241A5-A734-7449-9283-2A2E5041D517}"/>
              </a:ext>
            </a:extLst>
          </p:cNvPr>
          <p:cNvSpPr/>
          <p:nvPr/>
        </p:nvSpPr>
        <p:spPr>
          <a:xfrm>
            <a:off x="7628267" y="2587595"/>
            <a:ext cx="1080406"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a:t>
            </a: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拆分</a:t>
            </a:r>
            <a:endPar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5" name="타원 5">
            <a:extLst>
              <a:ext uri="{FF2B5EF4-FFF2-40B4-BE49-F238E27FC236}">
                <a16:creationId xmlns:a16="http://schemas.microsoft.com/office/drawing/2014/main" id="{0760F98A-29B0-094A-A21C-2C90D0548F6F}"/>
              </a:ext>
            </a:extLst>
          </p:cNvPr>
          <p:cNvSpPr>
            <a:spLocks noChangeAspect="1"/>
          </p:cNvSpPr>
          <p:nvPr/>
        </p:nvSpPr>
        <p:spPr bwMode="auto">
          <a:xfrm>
            <a:off x="7538965" y="2762548"/>
            <a:ext cx="215999" cy="19044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186" name="모서리가 둥근 직사각형 141">
            <a:extLst>
              <a:ext uri="{FF2B5EF4-FFF2-40B4-BE49-F238E27FC236}">
                <a16:creationId xmlns:a16="http://schemas.microsoft.com/office/drawing/2014/main" id="{2C450CCC-89B0-F649-A0E1-3608F3E8F0B2}"/>
              </a:ext>
            </a:extLst>
          </p:cNvPr>
          <p:cNvSpPr/>
          <p:nvPr/>
        </p:nvSpPr>
        <p:spPr>
          <a:xfrm>
            <a:off x="6159211" y="5903581"/>
            <a:ext cx="855278"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人员</a:t>
            </a:r>
          </a:p>
        </p:txBody>
      </p:sp>
      <p:sp>
        <p:nvSpPr>
          <p:cNvPr id="187" name="모서리가 둥근 직사각형 142">
            <a:extLst>
              <a:ext uri="{FF2B5EF4-FFF2-40B4-BE49-F238E27FC236}">
                <a16:creationId xmlns:a16="http://schemas.microsoft.com/office/drawing/2014/main" id="{D636EBB4-0FFF-7343-BAD0-4CBB6C15DF63}"/>
              </a:ext>
            </a:extLst>
          </p:cNvPr>
          <p:cNvSpPr/>
          <p:nvPr/>
        </p:nvSpPr>
        <p:spPr>
          <a:xfrm>
            <a:off x="7076936" y="5903581"/>
            <a:ext cx="855278"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a:t>
            </a:r>
          </a:p>
        </p:txBody>
      </p:sp>
      <p:sp>
        <p:nvSpPr>
          <p:cNvPr id="188" name="모서리가 둥근 직사각형 143">
            <a:extLst>
              <a:ext uri="{FF2B5EF4-FFF2-40B4-BE49-F238E27FC236}">
                <a16:creationId xmlns:a16="http://schemas.microsoft.com/office/drawing/2014/main" id="{241D79B6-5F62-0A4A-B02D-94BD9C3D34AB}"/>
              </a:ext>
            </a:extLst>
          </p:cNvPr>
          <p:cNvSpPr/>
          <p:nvPr/>
        </p:nvSpPr>
        <p:spPr>
          <a:xfrm>
            <a:off x="7994662" y="5903581"/>
            <a:ext cx="855278"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在制品</a:t>
            </a:r>
          </a:p>
        </p:txBody>
      </p:sp>
      <p:sp>
        <p:nvSpPr>
          <p:cNvPr id="189" name="모서리가 둥근 직사각형 150">
            <a:extLst>
              <a:ext uri="{FF2B5EF4-FFF2-40B4-BE49-F238E27FC236}">
                <a16:creationId xmlns:a16="http://schemas.microsoft.com/office/drawing/2014/main" id="{BFA68715-4C0A-DD45-80F9-3A6444B7D014}"/>
              </a:ext>
            </a:extLst>
          </p:cNvPr>
          <p:cNvSpPr/>
          <p:nvPr/>
        </p:nvSpPr>
        <p:spPr>
          <a:xfrm>
            <a:off x="7636535" y="3866848"/>
            <a:ext cx="1080406" cy="29158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ko-KR" altLang="en-US" sz="11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锁定</a:t>
            </a:r>
            <a:r>
              <a:rPr kumimoji="1" lang="en-US" altLang="ko-KR"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1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解锁</a:t>
            </a: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Tree>
    <p:extLst>
      <p:ext uri="{BB962C8B-B14F-4D97-AF65-F5344CB8AC3E}">
        <p14:creationId xmlns:p14="http://schemas.microsoft.com/office/powerpoint/2010/main" val="3333157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1079D12-A7D0-434D-BD50-E2996F690BAF}"/>
              </a:ext>
            </a:extLst>
          </p:cNvPr>
          <p:cNvSpPr>
            <a:spLocks noGrp="1"/>
          </p:cNvSpPr>
          <p:nvPr>
            <p:ph type="title"/>
          </p:nvPr>
        </p:nvSpPr>
        <p:spPr/>
        <p:txBody>
          <a:bodyPr/>
          <a:lstStyle/>
          <a:p>
            <a:r>
              <a:rPr lang="zh-CN" altLang="en-US" dirty="0"/>
              <a:t>制造计划模式</a:t>
            </a:r>
            <a:endParaRPr kumimoji="1" lang="ko-KR" altLang="en-US" dirty="0"/>
          </a:p>
        </p:txBody>
      </p:sp>
      <p:sp>
        <p:nvSpPr>
          <p:cNvPr id="114" name="슬라이드 번호 개체 틀 38">
            <a:extLst>
              <a:ext uri="{FF2B5EF4-FFF2-40B4-BE49-F238E27FC236}">
                <a16:creationId xmlns:a16="http://schemas.microsoft.com/office/drawing/2014/main" id="{492D3B50-D02F-4960-A01C-AB2134EC07DA}"/>
              </a:ext>
            </a:extLst>
          </p:cNvPr>
          <p:cNvSpPr>
            <a:spLocks noGrp="1"/>
          </p:cNvSpPr>
          <p:nvPr>
            <p:ph type="sldNum" sz="quarter" idx="12"/>
          </p:nvPr>
        </p:nvSpPr>
        <p:spPr/>
        <p:txBody>
          <a:bodyPr/>
          <a:lstStyle/>
          <a:p>
            <a:fld id="{8645AF44-5734-4C67-803C-E5F57A8BDDF5}" type="slidenum">
              <a:rPr lang="ko-KR" altLang="en-US" smtClean="0"/>
              <a:t>56</a:t>
            </a:fld>
            <a:endParaRPr lang="ko-KR" altLang="en-US" dirty="0"/>
          </a:p>
        </p:txBody>
      </p:sp>
      <p:sp>
        <p:nvSpPr>
          <p:cNvPr id="117" name="矩形 5">
            <a:extLst>
              <a:ext uri="{FF2B5EF4-FFF2-40B4-BE49-F238E27FC236}">
                <a16:creationId xmlns:a16="http://schemas.microsoft.com/office/drawing/2014/main" id="{5B299CBA-B31C-BF48-A667-45E97940313D}"/>
              </a:ext>
            </a:extLst>
          </p:cNvPr>
          <p:cNvSpPr/>
          <p:nvPr/>
        </p:nvSpPr>
        <p:spPr>
          <a:xfrm>
            <a:off x="5797589" y="5067231"/>
            <a:ext cx="2388435" cy="96763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118" name="矩形 6">
            <a:extLst>
              <a:ext uri="{FF2B5EF4-FFF2-40B4-BE49-F238E27FC236}">
                <a16:creationId xmlns:a16="http://schemas.microsoft.com/office/drawing/2014/main" id="{52F8B2B0-33CE-254D-A44A-136AD1EACD97}"/>
              </a:ext>
            </a:extLst>
          </p:cNvPr>
          <p:cNvSpPr/>
          <p:nvPr/>
        </p:nvSpPr>
        <p:spPr>
          <a:xfrm>
            <a:off x="5797589" y="2035366"/>
            <a:ext cx="2388435" cy="6388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119" name="矩形 7">
            <a:extLst>
              <a:ext uri="{FF2B5EF4-FFF2-40B4-BE49-F238E27FC236}">
                <a16:creationId xmlns:a16="http://schemas.microsoft.com/office/drawing/2014/main" id="{BB903B1D-8422-1245-B6F1-3B67B582A0FF}"/>
              </a:ext>
            </a:extLst>
          </p:cNvPr>
          <p:cNvSpPr/>
          <p:nvPr/>
        </p:nvSpPr>
        <p:spPr>
          <a:xfrm>
            <a:off x="5797589" y="4136413"/>
            <a:ext cx="2388435" cy="9033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120" name="矩形 8">
            <a:extLst>
              <a:ext uri="{FF2B5EF4-FFF2-40B4-BE49-F238E27FC236}">
                <a16:creationId xmlns:a16="http://schemas.microsoft.com/office/drawing/2014/main" id="{60D9B666-BC91-4B45-B89B-5F4BBC97AD97}"/>
              </a:ext>
            </a:extLst>
          </p:cNvPr>
          <p:cNvSpPr/>
          <p:nvPr/>
        </p:nvSpPr>
        <p:spPr>
          <a:xfrm>
            <a:off x="5797589" y="2877656"/>
            <a:ext cx="2388435" cy="10563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121" name="모서리가 둥근 직사각형 155">
            <a:extLst>
              <a:ext uri="{FF2B5EF4-FFF2-40B4-BE49-F238E27FC236}">
                <a16:creationId xmlns:a16="http://schemas.microsoft.com/office/drawing/2014/main" id="{D8E0C306-C241-EE44-9724-2BE7E16A0C91}"/>
              </a:ext>
            </a:extLst>
          </p:cNvPr>
          <p:cNvSpPr/>
          <p:nvPr/>
        </p:nvSpPr>
        <p:spPr>
          <a:xfrm>
            <a:off x="6360379" y="4245942"/>
            <a:ext cx="734338" cy="677477"/>
          </a:xfrm>
          <a:prstGeom prst="roundRect">
            <a:avLst/>
          </a:prstGeom>
          <a:solidFill>
            <a:srgbClr val="237F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bodyP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计划派工至作业员</a:t>
            </a:r>
            <a:endParaRPr kumimoji="1" lang="ko-KR" altLang="en-US" sz="1000" dirty="0">
              <a:solidFill>
                <a:schemeClr val="bg1"/>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22" name="모서리가 둥근 직사각형 155">
            <a:extLst>
              <a:ext uri="{FF2B5EF4-FFF2-40B4-BE49-F238E27FC236}">
                <a16:creationId xmlns:a16="http://schemas.microsoft.com/office/drawing/2014/main" id="{CD239C79-4E64-4E4D-85D2-DAA4DC55E34A}"/>
              </a:ext>
            </a:extLst>
          </p:cNvPr>
          <p:cNvSpPr/>
          <p:nvPr/>
        </p:nvSpPr>
        <p:spPr>
          <a:xfrm>
            <a:off x="6357373" y="2952627"/>
            <a:ext cx="740350" cy="352019"/>
          </a:xfrm>
          <a:prstGeom prst="round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bodyP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车间</a:t>
            </a:r>
            <a:r>
              <a:rPr kumimoji="1" lang="en-US" altLang="zh-CN"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1</a:t>
            </a: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制造计划</a:t>
            </a:r>
            <a:endParaRPr kumimoji="1" lang="ko-KR" altLang="en-US" sz="1000" dirty="0">
              <a:solidFill>
                <a:schemeClr val="bg1"/>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23" name="모서리가 둥근 직사각형 155">
            <a:extLst>
              <a:ext uri="{FF2B5EF4-FFF2-40B4-BE49-F238E27FC236}">
                <a16:creationId xmlns:a16="http://schemas.microsoft.com/office/drawing/2014/main" id="{189C50CD-EE3D-EA4A-AFD5-450DCBC6F2C0}"/>
              </a:ext>
            </a:extLst>
          </p:cNvPr>
          <p:cNvSpPr/>
          <p:nvPr/>
        </p:nvSpPr>
        <p:spPr>
          <a:xfrm>
            <a:off x="6357373" y="3522963"/>
            <a:ext cx="740350" cy="352019"/>
          </a:xfrm>
          <a:prstGeom prst="round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bodyP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工序</a:t>
            </a:r>
            <a:r>
              <a:rPr kumimoji="1" lang="en-US" altLang="zh-CN"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1</a:t>
            </a: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制造计划</a:t>
            </a:r>
            <a:endParaRPr kumimoji="1" lang="ko-KR" altLang="en-US" sz="1000" dirty="0">
              <a:solidFill>
                <a:schemeClr val="bg1"/>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24" name="모서리가 둥근 직사각형 155">
            <a:extLst>
              <a:ext uri="{FF2B5EF4-FFF2-40B4-BE49-F238E27FC236}">
                <a16:creationId xmlns:a16="http://schemas.microsoft.com/office/drawing/2014/main" id="{38E1B3C9-41DB-7144-B8C0-15544EBEECAF}"/>
              </a:ext>
            </a:extLst>
          </p:cNvPr>
          <p:cNvSpPr/>
          <p:nvPr/>
        </p:nvSpPr>
        <p:spPr>
          <a:xfrm>
            <a:off x="7265925" y="2952627"/>
            <a:ext cx="740350" cy="352019"/>
          </a:xfrm>
          <a:prstGeom prst="round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bodyP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车间</a:t>
            </a:r>
            <a:r>
              <a:rPr kumimoji="1" lang="en-US" altLang="zh-CN"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n</a:t>
            </a: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制造计划</a:t>
            </a:r>
            <a:endParaRPr kumimoji="1" lang="ko-KR" altLang="en-US" sz="1000" dirty="0">
              <a:solidFill>
                <a:schemeClr val="bg1"/>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25" name="모서리가 둥근 직사각형 155">
            <a:extLst>
              <a:ext uri="{FF2B5EF4-FFF2-40B4-BE49-F238E27FC236}">
                <a16:creationId xmlns:a16="http://schemas.microsoft.com/office/drawing/2014/main" id="{9CD5B771-13CF-D544-BF2B-E8AA5752FC24}"/>
              </a:ext>
            </a:extLst>
          </p:cNvPr>
          <p:cNvSpPr/>
          <p:nvPr/>
        </p:nvSpPr>
        <p:spPr>
          <a:xfrm>
            <a:off x="7265925" y="3522962"/>
            <a:ext cx="740350" cy="352019"/>
          </a:xfrm>
          <a:prstGeom prst="round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bodyP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工序</a:t>
            </a:r>
            <a:r>
              <a:rPr kumimoji="1" lang="en-US" altLang="zh-CN"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n</a:t>
            </a: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制造计划</a:t>
            </a:r>
            <a:endParaRPr kumimoji="1" lang="ko-KR" altLang="en-US" sz="1000" dirty="0">
              <a:solidFill>
                <a:schemeClr val="bg1"/>
              </a:solidFill>
              <a:latin typeface="Microsoft YaHei" panose="020B0503020204020204" pitchFamily="34" charset="-122"/>
              <a:ea typeface="微软雅黑" panose="020B0503020204020204" pitchFamily="34" charset="-122"/>
              <a:cs typeface="微软雅黑" panose="020B0503020204020204" pitchFamily="34" charset="-122"/>
            </a:endParaRPr>
          </a:p>
        </p:txBody>
      </p:sp>
      <p:cxnSp>
        <p:nvCxnSpPr>
          <p:cNvPr id="126" name="连接符: 肘形 14">
            <a:extLst>
              <a:ext uri="{FF2B5EF4-FFF2-40B4-BE49-F238E27FC236}">
                <a16:creationId xmlns:a16="http://schemas.microsoft.com/office/drawing/2014/main" id="{EE5F6627-3470-624C-ACEC-AB189B4DDB48}"/>
              </a:ext>
            </a:extLst>
          </p:cNvPr>
          <p:cNvCxnSpPr>
            <a:cxnSpLocks/>
            <a:stCxn id="133" idx="2"/>
            <a:endCxn id="124" idx="0"/>
          </p:cNvCxnSpPr>
          <p:nvPr/>
        </p:nvCxnSpPr>
        <p:spPr>
          <a:xfrm rot="16200000" flipH="1">
            <a:off x="6986895" y="2303422"/>
            <a:ext cx="389858" cy="908551"/>
          </a:xfrm>
          <a:prstGeom prst="bentConnector3">
            <a:avLst>
              <a:gd name="adj1" fmla="val 50000"/>
            </a:avLst>
          </a:prstGeom>
          <a:ln>
            <a:solidFill>
              <a:srgbClr val="5B9BD5"/>
            </a:solidFill>
            <a:tailEnd type="triangle"/>
          </a:ln>
        </p:spPr>
        <p:style>
          <a:lnRef idx="1">
            <a:schemeClr val="accent3"/>
          </a:lnRef>
          <a:fillRef idx="0">
            <a:schemeClr val="accent3"/>
          </a:fillRef>
          <a:effectRef idx="0">
            <a:schemeClr val="accent3"/>
          </a:effectRef>
          <a:fontRef idx="minor">
            <a:schemeClr val="tx1"/>
          </a:fontRef>
        </p:style>
      </p:cxnSp>
      <p:sp>
        <p:nvSpPr>
          <p:cNvPr id="127" name="矩形 15">
            <a:extLst>
              <a:ext uri="{FF2B5EF4-FFF2-40B4-BE49-F238E27FC236}">
                <a16:creationId xmlns:a16="http://schemas.microsoft.com/office/drawing/2014/main" id="{3F5AA296-A2D9-7349-BFCF-C45E1A177D05}"/>
              </a:ext>
            </a:extLst>
          </p:cNvPr>
          <p:cNvSpPr/>
          <p:nvPr/>
        </p:nvSpPr>
        <p:spPr>
          <a:xfrm>
            <a:off x="4753953" y="3066004"/>
            <a:ext cx="975971" cy="600164"/>
          </a:xfrm>
          <a:prstGeom prst="rect">
            <a:avLst/>
          </a:prstGeom>
        </p:spPr>
        <p:txBody>
          <a:bodyPr wrap="square">
            <a:spAutoFit/>
          </a:bodyPr>
          <a:lstStyle/>
          <a:p>
            <a:pPr algn="ctr"/>
            <a:r>
              <a:rPr kumimoji="1" lang="en-US" altLang="zh-CN"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ERP/</a:t>
            </a:r>
            <a:r>
              <a:rPr kumimoji="1" lang="zh-CN" altLang="en-US" sz="1100" i="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a:t>
            </a:r>
            <a:r>
              <a:rPr kumimoji="1" lang="en-US" altLang="zh-CN" sz="1100" i="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APS</a:t>
            </a:r>
            <a:r>
              <a:rPr kumimoji="1" lang="zh-CN" altLang="en-US"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a:t>
            </a:r>
            <a:endParaRPr kumimoji="1" lang="en-US" altLang="zh-CN"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kumimoji="1" lang="zh-CN" altLang="en-US"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一级计划</a:t>
            </a:r>
            <a:endParaRPr kumimoji="1" lang="en-US" altLang="zh-CN"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kumimoji="1" lang="zh-CN" altLang="en-US" sz="1100" b="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日计划</a:t>
            </a:r>
            <a:endParaRPr kumimoji="1" lang="ko-KR" altLang="en-US" sz="1100" b="1" dirty="0">
              <a:solidFill>
                <a:schemeClr val="tx1">
                  <a:lumMod val="85000"/>
                  <a:lumOff val="15000"/>
                </a:schemeClr>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28" name="矩形 16">
            <a:extLst>
              <a:ext uri="{FF2B5EF4-FFF2-40B4-BE49-F238E27FC236}">
                <a16:creationId xmlns:a16="http://schemas.microsoft.com/office/drawing/2014/main" id="{02447B1A-F8FB-1946-8B02-81A7E6A6D22B}"/>
              </a:ext>
            </a:extLst>
          </p:cNvPr>
          <p:cNvSpPr/>
          <p:nvPr/>
        </p:nvSpPr>
        <p:spPr>
          <a:xfrm>
            <a:off x="4768040" y="4291985"/>
            <a:ext cx="975971" cy="769441"/>
          </a:xfrm>
          <a:prstGeom prst="rect">
            <a:avLst/>
          </a:prstGeom>
        </p:spPr>
        <p:txBody>
          <a:bodyPr wrap="square">
            <a:spAutoFit/>
          </a:bodyPr>
          <a:lstStyle/>
          <a:p>
            <a:pPr algn="ctr"/>
            <a:r>
              <a:rPr kumimoji="1" lang="zh-CN" altLang="en-US" sz="1100" i="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a:t>
            </a:r>
            <a:r>
              <a:rPr kumimoji="1" lang="en-US" altLang="zh-CN" sz="1100" i="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APS</a:t>
            </a:r>
            <a:r>
              <a:rPr kumimoji="1" lang="en-US" altLang="zh-CN"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/MES</a:t>
            </a:r>
            <a:r>
              <a:rPr kumimoji="1" lang="zh-CN" altLang="en-US"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a:t>
            </a:r>
            <a:endParaRPr kumimoji="1" lang="en-US" altLang="zh-CN"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kumimoji="1" lang="zh-CN" altLang="en-US"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二级计划</a:t>
            </a:r>
            <a:endParaRPr kumimoji="1" lang="en-US" altLang="zh-CN"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kumimoji="1" lang="zh-CN" altLang="en-US" sz="1100" b="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工序计划</a:t>
            </a:r>
            <a:endParaRPr kumimoji="1" lang="en-US" altLang="zh-CN" sz="1100" b="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kumimoji="1" lang="zh-CN" altLang="en-US" sz="1100" b="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工单派工</a:t>
            </a:r>
            <a:endParaRPr kumimoji="1" lang="ko-KR" altLang="en-US" sz="1100" b="1" dirty="0">
              <a:solidFill>
                <a:schemeClr val="tx1">
                  <a:lumMod val="85000"/>
                  <a:lumOff val="15000"/>
                </a:schemeClr>
              </a:solidFill>
              <a:latin typeface="Microsoft YaHei" panose="020B0503020204020204" pitchFamily="34" charset="-122"/>
              <a:ea typeface="微软雅黑" panose="020B0503020204020204" pitchFamily="34" charset="-122"/>
              <a:cs typeface="微软雅黑" panose="020B0503020204020204" pitchFamily="34" charset="-122"/>
            </a:endParaRPr>
          </a:p>
        </p:txBody>
      </p:sp>
      <p:cxnSp>
        <p:nvCxnSpPr>
          <p:cNvPr id="129" name="连接符: 肘形 17">
            <a:extLst>
              <a:ext uri="{FF2B5EF4-FFF2-40B4-BE49-F238E27FC236}">
                <a16:creationId xmlns:a16="http://schemas.microsoft.com/office/drawing/2014/main" id="{1D5E5CAC-B517-4546-8BA1-4F1DAEE9E842}"/>
              </a:ext>
            </a:extLst>
          </p:cNvPr>
          <p:cNvCxnSpPr>
            <a:cxnSpLocks/>
            <a:stCxn id="122" idx="2"/>
            <a:endCxn id="125" idx="0"/>
          </p:cNvCxnSpPr>
          <p:nvPr/>
        </p:nvCxnSpPr>
        <p:spPr>
          <a:xfrm rot="16200000" flipH="1">
            <a:off x="7072666" y="2959528"/>
            <a:ext cx="218316" cy="908552"/>
          </a:xfrm>
          <a:prstGeom prst="bentConnector3">
            <a:avLst>
              <a:gd name="adj1" fmla="val 50000"/>
            </a:avLst>
          </a:prstGeom>
          <a:ln>
            <a:solidFill>
              <a:srgbClr val="5B9BD5"/>
            </a:solidFill>
            <a:tailEnd type="triangle"/>
          </a:ln>
        </p:spPr>
        <p:style>
          <a:lnRef idx="1">
            <a:schemeClr val="accent3"/>
          </a:lnRef>
          <a:fillRef idx="0">
            <a:schemeClr val="accent3"/>
          </a:fillRef>
          <a:effectRef idx="0">
            <a:schemeClr val="accent3"/>
          </a:effectRef>
          <a:fontRef idx="minor">
            <a:schemeClr val="tx1"/>
          </a:fontRef>
        </p:style>
      </p:cxnSp>
      <p:sp>
        <p:nvSpPr>
          <p:cNvPr id="130" name="矩形 19">
            <a:extLst>
              <a:ext uri="{FF2B5EF4-FFF2-40B4-BE49-F238E27FC236}">
                <a16:creationId xmlns:a16="http://schemas.microsoft.com/office/drawing/2014/main" id="{AD29D9BA-FD7D-4141-A30A-289163C9A9F8}"/>
              </a:ext>
            </a:extLst>
          </p:cNvPr>
          <p:cNvSpPr/>
          <p:nvPr/>
        </p:nvSpPr>
        <p:spPr>
          <a:xfrm>
            <a:off x="5797590" y="4142588"/>
            <a:ext cx="513445" cy="369332"/>
          </a:xfrm>
          <a:prstGeom prst="rect">
            <a:avLst/>
          </a:prstGeom>
        </p:spPr>
        <p:txBody>
          <a:bodyPr wrap="square">
            <a:spAutoFit/>
          </a:bodyPr>
          <a:lstStyle/>
          <a:p>
            <a:pPr algn="ctr"/>
            <a:r>
              <a:rPr kumimoji="1" lang="zh-CN" altLang="en-US" sz="900" dirty="0">
                <a:solidFill>
                  <a:srgbClr val="237FCE"/>
                </a:solidFill>
                <a:latin typeface="Microsoft YaHei" panose="020B0503020204020204" pitchFamily="34" charset="-122"/>
                <a:ea typeface="Microsoft YaHei" panose="020B0503020204020204" pitchFamily="34" charset="-122"/>
                <a:cs typeface="微软雅黑" panose="020B0503020204020204" pitchFamily="34" charset="-122"/>
              </a:rPr>
              <a:t>车间主管</a:t>
            </a:r>
            <a:endParaRPr kumimoji="1" lang="ko-KR" altLang="en-US" sz="900" dirty="0">
              <a:solidFill>
                <a:srgbClr val="237FCE"/>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31" name="모서리가 둥근 직사각형 155">
            <a:extLst>
              <a:ext uri="{FF2B5EF4-FFF2-40B4-BE49-F238E27FC236}">
                <a16:creationId xmlns:a16="http://schemas.microsoft.com/office/drawing/2014/main" id="{A0838228-938B-C648-8FCA-468064B97BD8}"/>
              </a:ext>
            </a:extLst>
          </p:cNvPr>
          <p:cNvSpPr/>
          <p:nvPr/>
        </p:nvSpPr>
        <p:spPr>
          <a:xfrm>
            <a:off x="7285218" y="4244127"/>
            <a:ext cx="734338" cy="683802"/>
          </a:xfrm>
          <a:prstGeom prst="roundRect">
            <a:avLst/>
          </a:prstGeom>
          <a:solidFill>
            <a:srgbClr val="237F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bodyP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计划派工至设备</a:t>
            </a:r>
            <a:endParaRPr kumimoji="1" lang="ko-KR" altLang="en-US" sz="1000" dirty="0">
              <a:solidFill>
                <a:schemeClr val="bg1"/>
              </a:solidFill>
              <a:latin typeface="Microsoft YaHei" panose="020B0503020204020204" pitchFamily="34" charset="-122"/>
              <a:ea typeface="微软雅黑" panose="020B0503020204020204" pitchFamily="34" charset="-122"/>
              <a:cs typeface="微软雅黑" panose="020B0503020204020204" pitchFamily="34" charset="-122"/>
            </a:endParaRPr>
          </a:p>
        </p:txBody>
      </p:sp>
      <p:cxnSp>
        <p:nvCxnSpPr>
          <p:cNvPr id="132" name="连接符: 肘形 21">
            <a:extLst>
              <a:ext uri="{FF2B5EF4-FFF2-40B4-BE49-F238E27FC236}">
                <a16:creationId xmlns:a16="http://schemas.microsoft.com/office/drawing/2014/main" id="{2EC74A11-7ED7-5548-8415-DAC6D669CB25}"/>
              </a:ext>
            </a:extLst>
          </p:cNvPr>
          <p:cNvCxnSpPr>
            <a:cxnSpLocks/>
            <a:stCxn id="123" idx="2"/>
            <a:endCxn id="131" idx="0"/>
          </p:cNvCxnSpPr>
          <p:nvPr/>
        </p:nvCxnSpPr>
        <p:spPr>
          <a:xfrm rot="16200000" flipH="1">
            <a:off x="7005395" y="3597134"/>
            <a:ext cx="369145" cy="924839"/>
          </a:xfrm>
          <a:prstGeom prst="bentConnector3">
            <a:avLst>
              <a:gd name="adj1" fmla="val 50000"/>
            </a:avLst>
          </a:prstGeom>
          <a:ln>
            <a:solidFill>
              <a:srgbClr val="5B9BD5"/>
            </a:solidFill>
            <a:tailEnd type="triangle"/>
          </a:ln>
        </p:spPr>
        <p:style>
          <a:lnRef idx="1">
            <a:schemeClr val="accent3"/>
          </a:lnRef>
          <a:fillRef idx="0">
            <a:schemeClr val="accent3"/>
          </a:fillRef>
          <a:effectRef idx="0">
            <a:schemeClr val="accent3"/>
          </a:effectRef>
          <a:fontRef idx="minor">
            <a:schemeClr val="tx1"/>
          </a:fontRef>
        </p:style>
      </p:cxnSp>
      <p:sp>
        <p:nvSpPr>
          <p:cNvPr id="133" name="모서리가 둥근 직사각형 155">
            <a:extLst>
              <a:ext uri="{FF2B5EF4-FFF2-40B4-BE49-F238E27FC236}">
                <a16:creationId xmlns:a16="http://schemas.microsoft.com/office/drawing/2014/main" id="{1D3C8994-8B33-6C40-9F6E-60BAB6872D89}"/>
              </a:ext>
            </a:extLst>
          </p:cNvPr>
          <p:cNvSpPr/>
          <p:nvPr/>
        </p:nvSpPr>
        <p:spPr>
          <a:xfrm>
            <a:off x="6284033" y="2107757"/>
            <a:ext cx="887031" cy="45501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bodyP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ERP</a:t>
            </a: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工厂制造计划</a:t>
            </a:r>
            <a:endParaRPr kumimoji="1" lang="ko-KR" altLang="en-US" sz="1000" dirty="0">
              <a:solidFill>
                <a:schemeClr val="bg1"/>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34" name="矩形 23">
            <a:extLst>
              <a:ext uri="{FF2B5EF4-FFF2-40B4-BE49-F238E27FC236}">
                <a16:creationId xmlns:a16="http://schemas.microsoft.com/office/drawing/2014/main" id="{3183DBD7-268F-A342-8931-160952AEF5F0}"/>
              </a:ext>
            </a:extLst>
          </p:cNvPr>
          <p:cNvSpPr/>
          <p:nvPr/>
        </p:nvSpPr>
        <p:spPr>
          <a:xfrm>
            <a:off x="7254464" y="2150616"/>
            <a:ext cx="633056" cy="338554"/>
          </a:xfrm>
          <a:prstGeom prst="rect">
            <a:avLst/>
          </a:prstGeom>
        </p:spPr>
        <p:txBody>
          <a:bodyPr wrap="square">
            <a:spAutoFit/>
          </a:bodyPr>
          <a:lstStyle/>
          <a:p>
            <a:pPr algn="ctr"/>
            <a:r>
              <a:rPr kumimoji="1" lang="zh-CN" altLang="en-US" sz="8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各工厂制造计划</a:t>
            </a:r>
            <a:endParaRPr kumimoji="1" lang="ko-KR" altLang="en-US" sz="800" dirty="0">
              <a:solidFill>
                <a:schemeClr val="tx1">
                  <a:lumMod val="85000"/>
                  <a:lumOff val="15000"/>
                </a:schemeClr>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35" name="矩形 24">
            <a:extLst>
              <a:ext uri="{FF2B5EF4-FFF2-40B4-BE49-F238E27FC236}">
                <a16:creationId xmlns:a16="http://schemas.microsoft.com/office/drawing/2014/main" id="{70F8E1E3-E640-4E43-9865-BE6E0A8DB73D}"/>
              </a:ext>
            </a:extLst>
          </p:cNvPr>
          <p:cNvSpPr/>
          <p:nvPr/>
        </p:nvSpPr>
        <p:spPr>
          <a:xfrm>
            <a:off x="5787215" y="2179113"/>
            <a:ext cx="513445" cy="369332"/>
          </a:xfrm>
          <a:prstGeom prst="rect">
            <a:avLst/>
          </a:prstGeom>
        </p:spPr>
        <p:txBody>
          <a:bodyPr wrap="square">
            <a:spAutoFit/>
          </a:bodyPr>
          <a:lstStyle/>
          <a:p>
            <a:pPr algn="ctr"/>
            <a:r>
              <a:rPr kumimoji="1" lang="zh-CN" altLang="en-US" sz="9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计划员</a:t>
            </a:r>
            <a:endParaRPr kumimoji="1" lang="ko-KR" altLang="en-US" sz="900" dirty="0">
              <a:solidFill>
                <a:schemeClr val="tx1">
                  <a:lumMod val="85000"/>
                  <a:lumOff val="15000"/>
                </a:schemeClr>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36" name="矩形 25">
            <a:extLst>
              <a:ext uri="{FF2B5EF4-FFF2-40B4-BE49-F238E27FC236}">
                <a16:creationId xmlns:a16="http://schemas.microsoft.com/office/drawing/2014/main" id="{2DBDED57-A110-F248-A122-4E0AEBFCA622}"/>
              </a:ext>
            </a:extLst>
          </p:cNvPr>
          <p:cNvSpPr/>
          <p:nvPr/>
        </p:nvSpPr>
        <p:spPr>
          <a:xfrm>
            <a:off x="4800737" y="1919134"/>
            <a:ext cx="876937" cy="430887"/>
          </a:xfrm>
          <a:prstGeom prst="rect">
            <a:avLst/>
          </a:prstGeom>
        </p:spPr>
        <p:txBody>
          <a:bodyPr wrap="square">
            <a:spAutoFit/>
          </a:bodyPr>
          <a:lstStyle/>
          <a:p>
            <a:pPr algn="ctr"/>
            <a:r>
              <a:rPr kumimoji="1" lang="en-US" altLang="zh-CN"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ERP</a:t>
            </a:r>
            <a:r>
              <a:rPr kumimoji="1" lang="zh-CN" altLang="en-US"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a:t>
            </a:r>
            <a:endParaRPr kumimoji="1" lang="en-US" altLang="zh-CN"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kumimoji="1" lang="zh-CN" altLang="en-US" sz="1100" b="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主计划</a:t>
            </a:r>
            <a:endParaRPr kumimoji="1" lang="ko-KR" altLang="en-US" sz="1100" b="1" dirty="0">
              <a:solidFill>
                <a:schemeClr val="tx1">
                  <a:lumMod val="85000"/>
                  <a:lumOff val="15000"/>
                </a:schemeClr>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37" name="文本框 29">
            <a:extLst>
              <a:ext uri="{FF2B5EF4-FFF2-40B4-BE49-F238E27FC236}">
                <a16:creationId xmlns:a16="http://schemas.microsoft.com/office/drawing/2014/main" id="{910C4587-6D55-3D4A-A43D-E51E3E9C9461}"/>
              </a:ext>
            </a:extLst>
          </p:cNvPr>
          <p:cNvSpPr txBox="1"/>
          <p:nvPr/>
        </p:nvSpPr>
        <p:spPr>
          <a:xfrm>
            <a:off x="8676223" y="2289194"/>
            <a:ext cx="697627" cy="246221"/>
          </a:xfrm>
          <a:prstGeom prst="rect">
            <a:avLst/>
          </a:prstGeom>
          <a:noFill/>
        </p:spPr>
        <p:txBody>
          <a:bodyPr wrap="non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物料齐套</a:t>
            </a:r>
          </a:p>
        </p:txBody>
      </p:sp>
      <p:sp>
        <p:nvSpPr>
          <p:cNvPr id="138" name="타원 78">
            <a:extLst>
              <a:ext uri="{FF2B5EF4-FFF2-40B4-BE49-F238E27FC236}">
                <a16:creationId xmlns:a16="http://schemas.microsoft.com/office/drawing/2014/main" id="{EB530AA9-3E7D-5E48-A9A9-B19C9EB922CE}"/>
              </a:ext>
            </a:extLst>
          </p:cNvPr>
          <p:cNvSpPr/>
          <p:nvPr/>
        </p:nvSpPr>
        <p:spPr>
          <a:xfrm>
            <a:off x="8404776" y="2294773"/>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900" dirty="0" err="1">
                <a:solidFill>
                  <a:schemeClr val="tx1">
                    <a:lumMod val="85000"/>
                    <a:lumOff val="15000"/>
                  </a:schemeClr>
                </a:solidFill>
                <a:latin typeface="Microsoft YaHei" panose="020B0503020204020204" pitchFamily="34" charset="-122"/>
              </a:rPr>
              <a:t>料</a:t>
            </a:r>
            <a:endParaRPr kumimoji="1" lang="ko-KR" altLang="en-US" sz="900" dirty="0">
              <a:solidFill>
                <a:schemeClr val="tx1">
                  <a:lumMod val="85000"/>
                  <a:lumOff val="15000"/>
                </a:schemeClr>
              </a:solidFill>
              <a:latin typeface="Microsoft YaHei" panose="020B0503020204020204" pitchFamily="34" charset="-122"/>
            </a:endParaRPr>
          </a:p>
        </p:txBody>
      </p:sp>
      <p:sp>
        <p:nvSpPr>
          <p:cNvPr id="139" name="文本框 38">
            <a:extLst>
              <a:ext uri="{FF2B5EF4-FFF2-40B4-BE49-F238E27FC236}">
                <a16:creationId xmlns:a16="http://schemas.microsoft.com/office/drawing/2014/main" id="{C3DEF62B-23D0-3149-BA95-E377ACD246CD}"/>
              </a:ext>
            </a:extLst>
          </p:cNvPr>
          <p:cNvSpPr txBox="1"/>
          <p:nvPr/>
        </p:nvSpPr>
        <p:spPr>
          <a:xfrm>
            <a:off x="9845991" y="3252873"/>
            <a:ext cx="752129" cy="400110"/>
          </a:xfrm>
          <a:prstGeom prst="rect">
            <a:avLst/>
          </a:prstGeom>
          <a:noFill/>
        </p:spPr>
        <p:txBody>
          <a:bodyPr wrap="non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机器设备</a:t>
            </a:r>
            <a:endParaRPr kumimoji="1" lang="en-US" altLang="zh-CN" sz="1000" dirty="0">
              <a:solidFill>
                <a:schemeClr val="tx1">
                  <a:lumMod val="85000"/>
                  <a:lumOff val="15000"/>
                </a:schemeClr>
              </a:solidFill>
              <a:latin typeface="Microsoft YaHei" panose="020B0503020204020204" pitchFamily="34" charset="-122"/>
              <a:ea typeface="Microsoft YaHei" panose="020B0503020204020204" pitchFamily="34" charset="-122"/>
            </a:endParaRPr>
          </a:p>
          <a:p>
            <a:r>
              <a:rPr kumimoji="1" lang="en-US" altLang="zh-CN" sz="1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工具工装</a:t>
            </a:r>
          </a:p>
        </p:txBody>
      </p:sp>
      <p:sp>
        <p:nvSpPr>
          <p:cNvPr id="140" name="타원 77">
            <a:extLst>
              <a:ext uri="{FF2B5EF4-FFF2-40B4-BE49-F238E27FC236}">
                <a16:creationId xmlns:a16="http://schemas.microsoft.com/office/drawing/2014/main" id="{F942D8D6-B93E-4F4D-A1DA-40EA904C6322}"/>
              </a:ext>
            </a:extLst>
          </p:cNvPr>
          <p:cNvSpPr/>
          <p:nvPr/>
        </p:nvSpPr>
        <p:spPr>
          <a:xfrm>
            <a:off x="9580559" y="3328698"/>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900" dirty="0" err="1">
                <a:solidFill>
                  <a:schemeClr val="tx1">
                    <a:lumMod val="85000"/>
                    <a:lumOff val="15000"/>
                  </a:schemeClr>
                </a:solidFill>
                <a:latin typeface="Microsoft YaHei" panose="020B0503020204020204" pitchFamily="34" charset="-122"/>
              </a:rPr>
              <a:t>机</a:t>
            </a:r>
            <a:endParaRPr kumimoji="1" lang="ko-KR" altLang="en-US" sz="900" dirty="0">
              <a:solidFill>
                <a:schemeClr val="tx1">
                  <a:lumMod val="85000"/>
                  <a:lumOff val="15000"/>
                </a:schemeClr>
              </a:solidFill>
              <a:latin typeface="Microsoft YaHei" panose="020B0503020204020204" pitchFamily="34" charset="-122"/>
            </a:endParaRPr>
          </a:p>
        </p:txBody>
      </p:sp>
      <p:sp>
        <p:nvSpPr>
          <p:cNvPr id="141" name="타원 76">
            <a:extLst>
              <a:ext uri="{FF2B5EF4-FFF2-40B4-BE49-F238E27FC236}">
                <a16:creationId xmlns:a16="http://schemas.microsoft.com/office/drawing/2014/main" id="{6912DC99-9FD0-CA42-89A0-365144BCE323}"/>
              </a:ext>
            </a:extLst>
          </p:cNvPr>
          <p:cNvSpPr/>
          <p:nvPr/>
        </p:nvSpPr>
        <p:spPr>
          <a:xfrm>
            <a:off x="8404776" y="3328698"/>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dirty="0">
                <a:solidFill>
                  <a:schemeClr val="tx1">
                    <a:lumMod val="85000"/>
                    <a:lumOff val="15000"/>
                  </a:schemeClr>
                </a:solidFill>
                <a:latin typeface="Microsoft YaHei" panose="020B0503020204020204" pitchFamily="34" charset="-122"/>
                <a:ea typeface="Microsoft YaHei" panose="020B0503020204020204" pitchFamily="34" charset="-122"/>
              </a:rPr>
              <a:t>场</a:t>
            </a:r>
            <a:endParaRPr kumimoji="1" lang="ko-KR" altLang="en-US" sz="900" dirty="0">
              <a:solidFill>
                <a:schemeClr val="tx1">
                  <a:lumMod val="85000"/>
                  <a:lumOff val="15000"/>
                </a:schemeClr>
              </a:solidFill>
              <a:latin typeface="Microsoft YaHei" panose="020B0503020204020204" pitchFamily="34" charset="-122"/>
            </a:endParaRPr>
          </a:p>
        </p:txBody>
      </p:sp>
      <p:sp>
        <p:nvSpPr>
          <p:cNvPr id="142" name="文本框 41">
            <a:extLst>
              <a:ext uri="{FF2B5EF4-FFF2-40B4-BE49-F238E27FC236}">
                <a16:creationId xmlns:a16="http://schemas.microsoft.com/office/drawing/2014/main" id="{14B08246-14B7-534D-9702-8D3336A11DEF}"/>
              </a:ext>
            </a:extLst>
          </p:cNvPr>
          <p:cNvSpPr txBox="1"/>
          <p:nvPr/>
        </p:nvSpPr>
        <p:spPr>
          <a:xfrm>
            <a:off x="8700024" y="3331517"/>
            <a:ext cx="903144" cy="246221"/>
          </a:xfrm>
          <a:prstGeom prst="rect">
            <a:avLst/>
          </a:prstGeom>
          <a:noFill/>
        </p:spPr>
        <p:txBody>
          <a:bodyPr wrap="squar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线体、台板</a:t>
            </a:r>
          </a:p>
        </p:txBody>
      </p:sp>
      <p:sp>
        <p:nvSpPr>
          <p:cNvPr id="143" name="文本框 34">
            <a:extLst>
              <a:ext uri="{FF2B5EF4-FFF2-40B4-BE49-F238E27FC236}">
                <a16:creationId xmlns:a16="http://schemas.microsoft.com/office/drawing/2014/main" id="{8FF9E269-9387-2849-AF52-CA4C95324037}"/>
              </a:ext>
            </a:extLst>
          </p:cNvPr>
          <p:cNvSpPr txBox="1"/>
          <p:nvPr/>
        </p:nvSpPr>
        <p:spPr>
          <a:xfrm>
            <a:off x="8676226" y="2993617"/>
            <a:ext cx="697627" cy="246221"/>
          </a:xfrm>
          <a:prstGeom prst="rect">
            <a:avLst/>
          </a:prstGeom>
          <a:noFill/>
        </p:spPr>
        <p:txBody>
          <a:bodyPr wrap="non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物料</a:t>
            </a:r>
            <a:r>
              <a:rPr kumimoji="1" lang="ko-KR" altLang="en-US" sz="1000" dirty="0" err="1">
                <a:solidFill>
                  <a:schemeClr val="tx1">
                    <a:lumMod val="85000"/>
                    <a:lumOff val="15000"/>
                  </a:schemeClr>
                </a:solidFill>
                <a:latin typeface="Microsoft YaHei" panose="020B0503020204020204" pitchFamily="34" charset="-122"/>
                <a:ea typeface="Microsoft YaHei" panose="020B0503020204020204" pitchFamily="34" charset="-122"/>
              </a:rPr>
              <a:t>确认</a:t>
            </a:r>
            <a:endPar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44" name="타원 78">
            <a:extLst>
              <a:ext uri="{FF2B5EF4-FFF2-40B4-BE49-F238E27FC236}">
                <a16:creationId xmlns:a16="http://schemas.microsoft.com/office/drawing/2014/main" id="{D0669557-D835-4C4E-B93C-41F1B7557550}"/>
              </a:ext>
            </a:extLst>
          </p:cNvPr>
          <p:cNvSpPr/>
          <p:nvPr/>
        </p:nvSpPr>
        <p:spPr>
          <a:xfrm>
            <a:off x="8404776" y="2999195"/>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900" dirty="0" err="1">
                <a:solidFill>
                  <a:schemeClr val="tx1">
                    <a:lumMod val="85000"/>
                    <a:lumOff val="15000"/>
                  </a:schemeClr>
                </a:solidFill>
                <a:latin typeface="Microsoft YaHei" panose="020B0503020204020204" pitchFamily="34" charset="-122"/>
              </a:rPr>
              <a:t>料</a:t>
            </a:r>
            <a:endParaRPr kumimoji="1" lang="ko-KR" altLang="en-US" sz="900" dirty="0">
              <a:solidFill>
                <a:schemeClr val="tx1">
                  <a:lumMod val="85000"/>
                  <a:lumOff val="15000"/>
                </a:schemeClr>
              </a:solidFill>
              <a:latin typeface="Microsoft YaHei" panose="020B0503020204020204" pitchFamily="34" charset="-122"/>
            </a:endParaRPr>
          </a:p>
        </p:txBody>
      </p:sp>
      <p:sp>
        <p:nvSpPr>
          <p:cNvPr id="145" name="文本框 36">
            <a:extLst>
              <a:ext uri="{FF2B5EF4-FFF2-40B4-BE49-F238E27FC236}">
                <a16:creationId xmlns:a16="http://schemas.microsoft.com/office/drawing/2014/main" id="{113B3F7B-DF3C-6043-8830-6A351A737F22}"/>
              </a:ext>
            </a:extLst>
          </p:cNvPr>
          <p:cNvSpPr txBox="1"/>
          <p:nvPr/>
        </p:nvSpPr>
        <p:spPr>
          <a:xfrm>
            <a:off x="9845991" y="2993617"/>
            <a:ext cx="697628" cy="246221"/>
          </a:xfrm>
          <a:prstGeom prst="rect">
            <a:avLst/>
          </a:prstGeom>
          <a:noFill/>
        </p:spPr>
        <p:txBody>
          <a:bodyPr wrap="non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标准工时</a:t>
            </a:r>
          </a:p>
        </p:txBody>
      </p:sp>
      <p:sp>
        <p:nvSpPr>
          <p:cNvPr id="146" name="타원 79">
            <a:extLst>
              <a:ext uri="{FF2B5EF4-FFF2-40B4-BE49-F238E27FC236}">
                <a16:creationId xmlns:a16="http://schemas.microsoft.com/office/drawing/2014/main" id="{D60D76F3-50EA-BD45-82D8-4A7DF79CD651}"/>
              </a:ext>
            </a:extLst>
          </p:cNvPr>
          <p:cNvSpPr/>
          <p:nvPr/>
        </p:nvSpPr>
        <p:spPr>
          <a:xfrm>
            <a:off x="9580560" y="2999195"/>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dirty="0">
                <a:solidFill>
                  <a:schemeClr val="tx1">
                    <a:lumMod val="85000"/>
                    <a:lumOff val="15000"/>
                  </a:schemeClr>
                </a:solidFill>
                <a:latin typeface="Microsoft YaHei" panose="020B0503020204020204" pitchFamily="34" charset="-122"/>
                <a:ea typeface="Microsoft YaHei" panose="020B0503020204020204" pitchFamily="34" charset="-122"/>
              </a:rPr>
              <a:t>时</a:t>
            </a:r>
            <a:endParaRPr kumimoji="1" lang="ko-KR" altLang="en-US" sz="900" dirty="0">
              <a:solidFill>
                <a:schemeClr val="tx1">
                  <a:lumMod val="85000"/>
                  <a:lumOff val="15000"/>
                </a:schemeClr>
              </a:solidFill>
              <a:latin typeface="Microsoft YaHei" panose="020B0503020204020204" pitchFamily="34" charset="-122"/>
            </a:endParaRPr>
          </a:p>
        </p:txBody>
      </p:sp>
      <p:sp>
        <p:nvSpPr>
          <p:cNvPr id="147" name="矩形 42">
            <a:extLst>
              <a:ext uri="{FF2B5EF4-FFF2-40B4-BE49-F238E27FC236}">
                <a16:creationId xmlns:a16="http://schemas.microsoft.com/office/drawing/2014/main" id="{F36A0C00-997A-0244-B2DF-C1A38D9E0D06}"/>
              </a:ext>
            </a:extLst>
          </p:cNvPr>
          <p:cNvSpPr/>
          <p:nvPr/>
        </p:nvSpPr>
        <p:spPr>
          <a:xfrm>
            <a:off x="5780491" y="5181729"/>
            <a:ext cx="648356" cy="784830"/>
          </a:xfrm>
          <a:prstGeom prst="rect">
            <a:avLst/>
          </a:prstGeom>
        </p:spPr>
        <p:txBody>
          <a:bodyPr wrap="square">
            <a:spAutoFit/>
          </a:bodyPr>
          <a:lstStyle/>
          <a:p>
            <a:pPr algn="ctr"/>
            <a:r>
              <a:rPr kumimoji="1" lang="zh-CN" altLang="en-US" sz="900" dirty="0">
                <a:solidFill>
                  <a:srgbClr val="237FCE"/>
                </a:solidFill>
                <a:latin typeface="Microsoft YaHei" panose="020B0503020204020204" pitchFamily="34" charset="-122"/>
                <a:ea typeface="Microsoft YaHei" panose="020B0503020204020204" pitchFamily="34" charset="-122"/>
                <a:cs typeface="微软雅黑" panose="020B0503020204020204" pitchFamily="34" charset="-122"/>
              </a:rPr>
              <a:t>作业员工</a:t>
            </a:r>
            <a:r>
              <a:rPr kumimoji="1" lang="en-US" altLang="zh-CN" sz="900" dirty="0">
                <a:solidFill>
                  <a:srgbClr val="237FCE"/>
                </a:solidFill>
                <a:latin typeface="Microsoft YaHei" panose="020B0503020204020204" pitchFamily="34" charset="-122"/>
                <a:ea typeface="Microsoft YaHei" panose="020B0503020204020204" pitchFamily="34" charset="-122"/>
                <a:cs typeface="微软雅黑" panose="020B0503020204020204" pitchFamily="34" charset="-122"/>
              </a:rPr>
              <a:t>/</a:t>
            </a:r>
          </a:p>
          <a:p>
            <a:pPr algn="ctr"/>
            <a:r>
              <a:rPr kumimoji="1" lang="zh-CN" altLang="en-US" sz="900" dirty="0">
                <a:solidFill>
                  <a:srgbClr val="237FCE"/>
                </a:solidFill>
                <a:latin typeface="Microsoft YaHei" panose="020B0503020204020204" pitchFamily="34" charset="-122"/>
                <a:ea typeface="Microsoft YaHei" panose="020B0503020204020204" pitchFamily="34" charset="-122"/>
                <a:cs typeface="微软雅黑" panose="020B0503020204020204" pitchFamily="34" charset="-122"/>
              </a:rPr>
              <a:t>作业小组</a:t>
            </a:r>
            <a:r>
              <a:rPr kumimoji="1" lang="en-US" altLang="zh-CN" sz="900" dirty="0">
                <a:solidFill>
                  <a:srgbClr val="237FCE"/>
                </a:solidFill>
                <a:latin typeface="Microsoft YaHei" panose="020B0503020204020204" pitchFamily="34" charset="-122"/>
                <a:ea typeface="Microsoft YaHei" panose="020B0503020204020204" pitchFamily="34" charset="-122"/>
                <a:cs typeface="微软雅黑" panose="020B0503020204020204" pitchFamily="34" charset="-122"/>
              </a:rPr>
              <a:t>/</a:t>
            </a:r>
          </a:p>
          <a:p>
            <a:pPr algn="ctr"/>
            <a:r>
              <a:rPr kumimoji="1" lang="zh-CN" altLang="en-US" sz="900" dirty="0">
                <a:solidFill>
                  <a:srgbClr val="237FCE"/>
                </a:solidFill>
                <a:latin typeface="Microsoft YaHei" panose="020B0503020204020204" pitchFamily="34" charset="-122"/>
                <a:ea typeface="Microsoft YaHei" panose="020B0503020204020204" pitchFamily="34" charset="-122"/>
                <a:cs typeface="微软雅黑" panose="020B0503020204020204" pitchFamily="34" charset="-122"/>
              </a:rPr>
              <a:t>机器设备</a:t>
            </a:r>
            <a:endParaRPr kumimoji="1" lang="en-US" altLang="zh-CN" sz="900" dirty="0">
              <a:solidFill>
                <a:srgbClr val="237FCE"/>
              </a:solidFill>
              <a:latin typeface="Microsoft YaHei" panose="020B0503020204020204" pitchFamily="34" charset="-122"/>
              <a:ea typeface="Microsoft YaHei" panose="020B0503020204020204" pitchFamily="34" charset="-122"/>
              <a:cs typeface="微软雅黑" panose="020B0503020204020204" pitchFamily="34" charset="-122"/>
            </a:endParaRPr>
          </a:p>
        </p:txBody>
      </p:sp>
      <p:sp>
        <p:nvSpPr>
          <p:cNvPr id="148" name="모서리가 둥근 직사각형 155">
            <a:extLst>
              <a:ext uri="{FF2B5EF4-FFF2-40B4-BE49-F238E27FC236}">
                <a16:creationId xmlns:a16="http://schemas.microsoft.com/office/drawing/2014/main" id="{0ECADEA0-B5D9-D44D-8236-DD9755982193}"/>
              </a:ext>
            </a:extLst>
          </p:cNvPr>
          <p:cNvSpPr/>
          <p:nvPr/>
        </p:nvSpPr>
        <p:spPr>
          <a:xfrm>
            <a:off x="6425777" y="5225456"/>
            <a:ext cx="603542" cy="711788"/>
          </a:xfrm>
          <a:prstGeom prst="roundRect">
            <a:avLst/>
          </a:prstGeom>
          <a:solidFill>
            <a:srgbClr val="237F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bodyP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作业员工执行计划</a:t>
            </a:r>
            <a:endParaRPr kumimoji="1" lang="ko-KR" altLang="en-US" sz="1000" dirty="0">
              <a:solidFill>
                <a:schemeClr val="bg1"/>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49" name="矩形 44">
            <a:extLst>
              <a:ext uri="{FF2B5EF4-FFF2-40B4-BE49-F238E27FC236}">
                <a16:creationId xmlns:a16="http://schemas.microsoft.com/office/drawing/2014/main" id="{52B66B84-FEE2-EE4E-968C-812AE2513D6D}"/>
              </a:ext>
            </a:extLst>
          </p:cNvPr>
          <p:cNvSpPr/>
          <p:nvPr/>
        </p:nvSpPr>
        <p:spPr>
          <a:xfrm>
            <a:off x="4801080" y="5400330"/>
            <a:ext cx="876937" cy="430887"/>
          </a:xfrm>
          <a:prstGeom prst="rect">
            <a:avLst/>
          </a:prstGeom>
        </p:spPr>
        <p:txBody>
          <a:bodyPr wrap="square">
            <a:spAutoFit/>
          </a:bodyPr>
          <a:lstStyle/>
          <a:p>
            <a:pPr algn="ctr"/>
            <a:r>
              <a:rPr kumimoji="1" lang="en-US" altLang="zh-CN"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MES</a:t>
            </a:r>
            <a:r>
              <a:rPr kumimoji="1" lang="zh-CN" altLang="en-US"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a:t>
            </a:r>
            <a:endParaRPr kumimoji="1" lang="en-US" altLang="zh-CN" sz="11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kumimoji="1" lang="zh-CN" altLang="en-US" sz="1100" b="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工单执行</a:t>
            </a:r>
            <a:endParaRPr kumimoji="1" lang="ko-KR" altLang="en-US" sz="1100" b="1" dirty="0">
              <a:solidFill>
                <a:schemeClr val="tx1">
                  <a:lumMod val="85000"/>
                  <a:lumOff val="15000"/>
                </a:schemeClr>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50" name="矩形 45">
            <a:extLst>
              <a:ext uri="{FF2B5EF4-FFF2-40B4-BE49-F238E27FC236}">
                <a16:creationId xmlns:a16="http://schemas.microsoft.com/office/drawing/2014/main" id="{914170C9-F727-AD44-AA42-AF2706702F3D}"/>
              </a:ext>
            </a:extLst>
          </p:cNvPr>
          <p:cNvSpPr/>
          <p:nvPr/>
        </p:nvSpPr>
        <p:spPr>
          <a:xfrm>
            <a:off x="6381291" y="1670376"/>
            <a:ext cx="893797" cy="253916"/>
          </a:xfrm>
          <a:prstGeom prst="rect">
            <a:avLst/>
          </a:prstGeom>
        </p:spPr>
        <p:txBody>
          <a:bodyPr wrap="square">
            <a:spAutoFit/>
          </a:bodyPr>
          <a:lstStyle/>
          <a:p>
            <a:pPr algn="ctr"/>
            <a:r>
              <a:rPr kumimoji="1" lang="zh-CN" altLang="en-US" sz="1050" b="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计划层级</a:t>
            </a:r>
            <a:endParaRPr kumimoji="1" lang="ko-KR" altLang="en-US" sz="1050" b="1" dirty="0">
              <a:solidFill>
                <a:schemeClr val="tx1">
                  <a:lumMod val="85000"/>
                  <a:lumOff val="15000"/>
                </a:schemeClr>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51" name="矩形 46">
            <a:extLst>
              <a:ext uri="{FF2B5EF4-FFF2-40B4-BE49-F238E27FC236}">
                <a16:creationId xmlns:a16="http://schemas.microsoft.com/office/drawing/2014/main" id="{32032470-5E2A-EE44-BFD6-46ABE10AB3F6}"/>
              </a:ext>
            </a:extLst>
          </p:cNvPr>
          <p:cNvSpPr/>
          <p:nvPr/>
        </p:nvSpPr>
        <p:spPr>
          <a:xfrm>
            <a:off x="8447488" y="1694202"/>
            <a:ext cx="893797" cy="246221"/>
          </a:xfrm>
          <a:prstGeom prst="rect">
            <a:avLst/>
          </a:prstGeom>
        </p:spPr>
        <p:txBody>
          <a:bodyPr wrap="square">
            <a:spAutoFit/>
          </a:bodyPr>
          <a:lstStyle/>
          <a:p>
            <a:pPr algn="ctr"/>
            <a:r>
              <a:rPr kumimoji="1" lang="zh-CN" altLang="en-US" sz="1000" b="1"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生产资源</a:t>
            </a:r>
            <a:endParaRPr kumimoji="1" lang="ko-KR" altLang="en-US" sz="1000" b="1" dirty="0">
              <a:solidFill>
                <a:schemeClr val="tx1">
                  <a:lumMod val="85000"/>
                  <a:lumOff val="15000"/>
                </a:schemeClr>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52" name="모서리가 둥근 직사각형 155">
            <a:extLst>
              <a:ext uri="{FF2B5EF4-FFF2-40B4-BE49-F238E27FC236}">
                <a16:creationId xmlns:a16="http://schemas.microsoft.com/office/drawing/2014/main" id="{3AC84377-C80F-204A-AF63-CBC47E18303E}"/>
              </a:ext>
            </a:extLst>
          </p:cNvPr>
          <p:cNvSpPr/>
          <p:nvPr/>
        </p:nvSpPr>
        <p:spPr>
          <a:xfrm>
            <a:off x="7350127" y="5225456"/>
            <a:ext cx="603542" cy="711788"/>
          </a:xfrm>
          <a:prstGeom prst="roundRect">
            <a:avLst/>
          </a:prstGeom>
          <a:solidFill>
            <a:srgbClr val="237F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bodyP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cs typeface="微软雅黑" panose="020B0503020204020204" pitchFamily="34" charset="-122"/>
              </a:rPr>
              <a:t>机器设备执行计划</a:t>
            </a:r>
            <a:endParaRPr kumimoji="1" lang="ko-KR" altLang="en-US" sz="1000" dirty="0">
              <a:solidFill>
                <a:schemeClr val="bg1"/>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153" name="文本框 60">
            <a:extLst>
              <a:ext uri="{FF2B5EF4-FFF2-40B4-BE49-F238E27FC236}">
                <a16:creationId xmlns:a16="http://schemas.microsoft.com/office/drawing/2014/main" id="{3458F81E-DBCC-BE4C-9754-05BF990C511A}"/>
              </a:ext>
            </a:extLst>
          </p:cNvPr>
          <p:cNvSpPr txBox="1"/>
          <p:nvPr/>
        </p:nvSpPr>
        <p:spPr>
          <a:xfrm>
            <a:off x="8676225" y="4489763"/>
            <a:ext cx="697627" cy="246222"/>
          </a:xfrm>
          <a:prstGeom prst="rect">
            <a:avLst/>
          </a:prstGeom>
          <a:noFill/>
        </p:spPr>
        <p:txBody>
          <a:bodyPr wrap="non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标准工时</a:t>
            </a:r>
          </a:p>
        </p:txBody>
      </p:sp>
      <p:sp>
        <p:nvSpPr>
          <p:cNvPr id="154" name="타원 79">
            <a:extLst>
              <a:ext uri="{FF2B5EF4-FFF2-40B4-BE49-F238E27FC236}">
                <a16:creationId xmlns:a16="http://schemas.microsoft.com/office/drawing/2014/main" id="{F7102A63-218E-F54C-96D5-7EEBC73148FB}"/>
              </a:ext>
            </a:extLst>
          </p:cNvPr>
          <p:cNvSpPr/>
          <p:nvPr/>
        </p:nvSpPr>
        <p:spPr>
          <a:xfrm>
            <a:off x="8404776" y="4495341"/>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dirty="0">
                <a:solidFill>
                  <a:schemeClr val="tx1">
                    <a:lumMod val="85000"/>
                    <a:lumOff val="15000"/>
                  </a:schemeClr>
                </a:solidFill>
                <a:latin typeface="Microsoft YaHei" panose="020B0503020204020204" pitchFamily="34" charset="-122"/>
                <a:ea typeface="Microsoft YaHei" panose="020B0503020204020204" pitchFamily="34" charset="-122"/>
              </a:rPr>
              <a:t>时</a:t>
            </a:r>
            <a:endParaRPr kumimoji="1" lang="ko-KR" altLang="en-US" sz="900" dirty="0">
              <a:solidFill>
                <a:schemeClr val="tx1">
                  <a:lumMod val="85000"/>
                  <a:lumOff val="15000"/>
                </a:schemeClr>
              </a:solidFill>
              <a:latin typeface="Microsoft YaHei" panose="020B0503020204020204" pitchFamily="34" charset="-122"/>
            </a:endParaRPr>
          </a:p>
        </p:txBody>
      </p:sp>
      <p:sp>
        <p:nvSpPr>
          <p:cNvPr id="155" name="타원 76">
            <a:extLst>
              <a:ext uri="{FF2B5EF4-FFF2-40B4-BE49-F238E27FC236}">
                <a16:creationId xmlns:a16="http://schemas.microsoft.com/office/drawing/2014/main" id="{08847660-E81B-4748-A59C-3D32CED1624F}"/>
              </a:ext>
            </a:extLst>
          </p:cNvPr>
          <p:cNvSpPr/>
          <p:nvPr/>
        </p:nvSpPr>
        <p:spPr>
          <a:xfrm>
            <a:off x="9580560" y="4495341"/>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dirty="0">
                <a:solidFill>
                  <a:schemeClr val="tx1">
                    <a:lumMod val="85000"/>
                    <a:lumOff val="15000"/>
                  </a:schemeClr>
                </a:solidFill>
                <a:latin typeface="Microsoft YaHei" panose="020B0503020204020204" pitchFamily="34" charset="-122"/>
                <a:ea typeface="Microsoft YaHei" panose="020B0503020204020204" pitchFamily="34" charset="-122"/>
              </a:rPr>
              <a:t>场</a:t>
            </a:r>
            <a:endParaRPr kumimoji="1" lang="ko-KR" altLang="en-US" sz="900" dirty="0">
              <a:solidFill>
                <a:schemeClr val="tx1">
                  <a:lumMod val="85000"/>
                  <a:lumOff val="15000"/>
                </a:schemeClr>
              </a:solidFill>
              <a:latin typeface="Microsoft YaHei" panose="020B0503020204020204" pitchFamily="34" charset="-122"/>
            </a:endParaRPr>
          </a:p>
        </p:txBody>
      </p:sp>
      <p:sp>
        <p:nvSpPr>
          <p:cNvPr id="156" name="文本框 63">
            <a:extLst>
              <a:ext uri="{FF2B5EF4-FFF2-40B4-BE49-F238E27FC236}">
                <a16:creationId xmlns:a16="http://schemas.microsoft.com/office/drawing/2014/main" id="{8634B77D-DF57-B34C-B163-22AF0E05ED34}"/>
              </a:ext>
            </a:extLst>
          </p:cNvPr>
          <p:cNvSpPr txBox="1"/>
          <p:nvPr/>
        </p:nvSpPr>
        <p:spPr>
          <a:xfrm>
            <a:off x="9857959" y="4489763"/>
            <a:ext cx="825867" cy="246221"/>
          </a:xfrm>
          <a:prstGeom prst="rect">
            <a:avLst/>
          </a:prstGeom>
          <a:noFill/>
        </p:spPr>
        <p:txBody>
          <a:bodyPr wrap="non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线体、台板</a:t>
            </a:r>
          </a:p>
        </p:txBody>
      </p:sp>
      <p:sp>
        <p:nvSpPr>
          <p:cNvPr id="157" name="文本框 56">
            <a:extLst>
              <a:ext uri="{FF2B5EF4-FFF2-40B4-BE49-F238E27FC236}">
                <a16:creationId xmlns:a16="http://schemas.microsoft.com/office/drawing/2014/main" id="{A83CB986-B84A-CA44-94C4-38B42B2D754A}"/>
              </a:ext>
            </a:extLst>
          </p:cNvPr>
          <p:cNvSpPr txBox="1"/>
          <p:nvPr/>
        </p:nvSpPr>
        <p:spPr>
          <a:xfrm>
            <a:off x="8676225" y="4797348"/>
            <a:ext cx="1575537" cy="246221"/>
          </a:xfrm>
          <a:prstGeom prst="rect">
            <a:avLst/>
          </a:prstGeom>
          <a:noFill/>
        </p:spPr>
        <p:txBody>
          <a:bodyPr wrap="squar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机器设备</a:t>
            </a:r>
            <a:r>
              <a:rPr kumimoji="1" lang="en-US" altLang="zh-CN" sz="10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工具工装</a:t>
            </a:r>
          </a:p>
        </p:txBody>
      </p:sp>
      <p:sp>
        <p:nvSpPr>
          <p:cNvPr id="158" name="타원 77">
            <a:extLst>
              <a:ext uri="{FF2B5EF4-FFF2-40B4-BE49-F238E27FC236}">
                <a16:creationId xmlns:a16="http://schemas.microsoft.com/office/drawing/2014/main" id="{E83A9E91-8793-464F-A027-0C32B1FCFE4A}"/>
              </a:ext>
            </a:extLst>
          </p:cNvPr>
          <p:cNvSpPr/>
          <p:nvPr/>
        </p:nvSpPr>
        <p:spPr>
          <a:xfrm>
            <a:off x="8404776" y="4788393"/>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900" dirty="0" err="1">
                <a:solidFill>
                  <a:schemeClr val="tx1">
                    <a:lumMod val="85000"/>
                    <a:lumOff val="15000"/>
                  </a:schemeClr>
                </a:solidFill>
                <a:latin typeface="Microsoft YaHei" panose="020B0503020204020204" pitchFamily="34" charset="-122"/>
              </a:rPr>
              <a:t>机</a:t>
            </a:r>
            <a:endParaRPr kumimoji="1" lang="ko-KR" altLang="en-US" sz="900" dirty="0">
              <a:solidFill>
                <a:schemeClr val="tx1">
                  <a:lumMod val="85000"/>
                  <a:lumOff val="15000"/>
                </a:schemeClr>
              </a:solidFill>
              <a:latin typeface="Microsoft YaHei" panose="020B0503020204020204" pitchFamily="34" charset="-122"/>
            </a:endParaRPr>
          </a:p>
        </p:txBody>
      </p:sp>
      <p:sp>
        <p:nvSpPr>
          <p:cNvPr id="159" name="文本框 58">
            <a:extLst>
              <a:ext uri="{FF2B5EF4-FFF2-40B4-BE49-F238E27FC236}">
                <a16:creationId xmlns:a16="http://schemas.microsoft.com/office/drawing/2014/main" id="{F2CBE686-CCF9-A945-B560-2D18A28F21B4}"/>
              </a:ext>
            </a:extLst>
          </p:cNvPr>
          <p:cNvSpPr txBox="1"/>
          <p:nvPr/>
        </p:nvSpPr>
        <p:spPr>
          <a:xfrm>
            <a:off x="8676223" y="3636958"/>
            <a:ext cx="1060866" cy="246221"/>
          </a:xfrm>
          <a:prstGeom prst="rect">
            <a:avLst/>
          </a:prstGeom>
          <a:noFill/>
        </p:spPr>
        <p:txBody>
          <a:bodyPr wrap="squar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工艺作业方法</a:t>
            </a:r>
            <a:endParaRPr kumimoji="1" lang="en-US" altLang="zh-CN" sz="1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60" name="타원 78">
            <a:extLst>
              <a:ext uri="{FF2B5EF4-FFF2-40B4-BE49-F238E27FC236}">
                <a16:creationId xmlns:a16="http://schemas.microsoft.com/office/drawing/2014/main" id="{E4EA8862-9188-EA41-A561-32C096D3883F}"/>
              </a:ext>
            </a:extLst>
          </p:cNvPr>
          <p:cNvSpPr/>
          <p:nvPr/>
        </p:nvSpPr>
        <p:spPr>
          <a:xfrm>
            <a:off x="8410791" y="3632363"/>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dirty="0">
                <a:solidFill>
                  <a:schemeClr val="tx1">
                    <a:lumMod val="85000"/>
                    <a:lumOff val="15000"/>
                  </a:schemeClr>
                </a:solidFill>
                <a:latin typeface="Microsoft YaHei" panose="020B0503020204020204" pitchFamily="34" charset="-122"/>
                <a:ea typeface="Microsoft YaHei" panose="020B0503020204020204" pitchFamily="34" charset="-122"/>
              </a:rPr>
              <a:t>法</a:t>
            </a:r>
            <a:endParaRPr kumimoji="1" lang="ko-KR" altLang="en-US" sz="900" dirty="0">
              <a:solidFill>
                <a:schemeClr val="tx1">
                  <a:lumMod val="85000"/>
                  <a:lumOff val="15000"/>
                </a:schemeClr>
              </a:solidFill>
              <a:latin typeface="Microsoft YaHei" panose="020B0503020204020204" pitchFamily="34" charset="-122"/>
            </a:endParaRPr>
          </a:p>
        </p:txBody>
      </p:sp>
      <p:sp>
        <p:nvSpPr>
          <p:cNvPr id="161" name="文本框 52">
            <a:extLst>
              <a:ext uri="{FF2B5EF4-FFF2-40B4-BE49-F238E27FC236}">
                <a16:creationId xmlns:a16="http://schemas.microsoft.com/office/drawing/2014/main" id="{817C636F-007A-A94D-909A-959396A61F7F}"/>
              </a:ext>
            </a:extLst>
          </p:cNvPr>
          <p:cNvSpPr txBox="1"/>
          <p:nvPr/>
        </p:nvSpPr>
        <p:spPr>
          <a:xfrm>
            <a:off x="9845992" y="4182177"/>
            <a:ext cx="441146" cy="246222"/>
          </a:xfrm>
          <a:prstGeom prst="rect">
            <a:avLst/>
          </a:prstGeom>
          <a:noFill/>
        </p:spPr>
        <p:txBody>
          <a:bodyPr wrap="non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人员</a:t>
            </a:r>
          </a:p>
        </p:txBody>
      </p:sp>
      <p:sp>
        <p:nvSpPr>
          <p:cNvPr id="162" name="타원 76">
            <a:extLst>
              <a:ext uri="{FF2B5EF4-FFF2-40B4-BE49-F238E27FC236}">
                <a16:creationId xmlns:a16="http://schemas.microsoft.com/office/drawing/2014/main" id="{EA238617-2474-EE4A-8E7D-3F4423DEB96C}"/>
              </a:ext>
            </a:extLst>
          </p:cNvPr>
          <p:cNvSpPr/>
          <p:nvPr/>
        </p:nvSpPr>
        <p:spPr>
          <a:xfrm>
            <a:off x="9580560" y="4187755"/>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900" dirty="0" err="1">
                <a:solidFill>
                  <a:schemeClr val="tx1">
                    <a:lumMod val="85000"/>
                    <a:lumOff val="15000"/>
                  </a:schemeClr>
                </a:solidFill>
                <a:latin typeface="Microsoft YaHei" panose="020B0503020204020204" pitchFamily="34" charset="-122"/>
              </a:rPr>
              <a:t>人</a:t>
            </a:r>
            <a:endParaRPr kumimoji="1" lang="ko-KR" altLang="en-US" sz="900" dirty="0">
              <a:solidFill>
                <a:schemeClr val="tx1">
                  <a:lumMod val="85000"/>
                  <a:lumOff val="15000"/>
                </a:schemeClr>
              </a:solidFill>
              <a:latin typeface="Microsoft YaHei" panose="020B0503020204020204" pitchFamily="34" charset="-122"/>
            </a:endParaRPr>
          </a:p>
        </p:txBody>
      </p:sp>
      <p:sp>
        <p:nvSpPr>
          <p:cNvPr id="163" name="文本框 54">
            <a:extLst>
              <a:ext uri="{FF2B5EF4-FFF2-40B4-BE49-F238E27FC236}">
                <a16:creationId xmlns:a16="http://schemas.microsoft.com/office/drawing/2014/main" id="{9AD78214-066C-A64B-9FC9-1FF3A16FBE47}"/>
              </a:ext>
            </a:extLst>
          </p:cNvPr>
          <p:cNvSpPr txBox="1"/>
          <p:nvPr/>
        </p:nvSpPr>
        <p:spPr>
          <a:xfrm>
            <a:off x="8676225" y="4182177"/>
            <a:ext cx="441146" cy="246221"/>
          </a:xfrm>
          <a:prstGeom prst="rect">
            <a:avLst/>
          </a:prstGeom>
          <a:noFill/>
        </p:spPr>
        <p:txBody>
          <a:bodyPr wrap="non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物料</a:t>
            </a:r>
          </a:p>
        </p:txBody>
      </p:sp>
      <p:sp>
        <p:nvSpPr>
          <p:cNvPr id="164" name="타원 78">
            <a:extLst>
              <a:ext uri="{FF2B5EF4-FFF2-40B4-BE49-F238E27FC236}">
                <a16:creationId xmlns:a16="http://schemas.microsoft.com/office/drawing/2014/main" id="{6EF57C09-5FF4-EF42-8B6B-9E9FEB155C2E}"/>
              </a:ext>
            </a:extLst>
          </p:cNvPr>
          <p:cNvSpPr/>
          <p:nvPr/>
        </p:nvSpPr>
        <p:spPr>
          <a:xfrm>
            <a:off x="8404776" y="4187755"/>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900" dirty="0" err="1">
                <a:solidFill>
                  <a:schemeClr val="tx1">
                    <a:lumMod val="85000"/>
                    <a:lumOff val="15000"/>
                  </a:schemeClr>
                </a:solidFill>
                <a:latin typeface="Microsoft YaHei" panose="020B0503020204020204" pitchFamily="34" charset="-122"/>
              </a:rPr>
              <a:t>料</a:t>
            </a:r>
            <a:endParaRPr kumimoji="1" lang="ko-KR" altLang="en-US" sz="900" dirty="0">
              <a:solidFill>
                <a:schemeClr val="tx1">
                  <a:lumMod val="85000"/>
                  <a:lumOff val="15000"/>
                </a:schemeClr>
              </a:solidFill>
              <a:latin typeface="Microsoft YaHei" panose="020B0503020204020204" pitchFamily="34" charset="-122"/>
            </a:endParaRPr>
          </a:p>
        </p:txBody>
      </p:sp>
      <p:cxnSp>
        <p:nvCxnSpPr>
          <p:cNvPr id="165" name="连接符: 肘形 64">
            <a:extLst>
              <a:ext uri="{FF2B5EF4-FFF2-40B4-BE49-F238E27FC236}">
                <a16:creationId xmlns:a16="http://schemas.microsoft.com/office/drawing/2014/main" id="{3C032E1A-BF8D-0E4C-A714-F75AE4C1C290}"/>
              </a:ext>
            </a:extLst>
          </p:cNvPr>
          <p:cNvCxnSpPr>
            <a:cxnSpLocks/>
            <a:stCxn id="121" idx="2"/>
            <a:endCxn id="152" idx="0"/>
          </p:cNvCxnSpPr>
          <p:nvPr/>
        </p:nvCxnSpPr>
        <p:spPr>
          <a:xfrm rot="16200000" flipH="1">
            <a:off x="7038705" y="4612262"/>
            <a:ext cx="302037" cy="924350"/>
          </a:xfrm>
          <a:prstGeom prst="bentConnector3">
            <a:avLst>
              <a:gd name="adj1" fmla="val 50000"/>
            </a:avLst>
          </a:prstGeom>
          <a:ln>
            <a:solidFill>
              <a:srgbClr val="237FCE"/>
            </a:solidFill>
            <a:tailEnd type="triangle"/>
          </a:ln>
        </p:spPr>
        <p:style>
          <a:lnRef idx="1">
            <a:schemeClr val="accent3"/>
          </a:lnRef>
          <a:fillRef idx="0">
            <a:schemeClr val="accent3"/>
          </a:fillRef>
          <a:effectRef idx="0">
            <a:schemeClr val="accent3"/>
          </a:effectRef>
          <a:fontRef idx="minor">
            <a:schemeClr val="tx1"/>
          </a:fontRef>
        </p:style>
      </p:cxnSp>
      <p:sp>
        <p:nvSpPr>
          <p:cNvPr id="166" name="타원 79">
            <a:extLst>
              <a:ext uri="{FF2B5EF4-FFF2-40B4-BE49-F238E27FC236}">
                <a16:creationId xmlns:a16="http://schemas.microsoft.com/office/drawing/2014/main" id="{AEEFE8F9-07EE-014E-A053-FDF41D5D1D94}"/>
              </a:ext>
            </a:extLst>
          </p:cNvPr>
          <p:cNvSpPr/>
          <p:nvPr/>
        </p:nvSpPr>
        <p:spPr>
          <a:xfrm>
            <a:off x="8404776" y="5606061"/>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dirty="0">
                <a:solidFill>
                  <a:schemeClr val="tx1">
                    <a:lumMod val="85000"/>
                    <a:lumOff val="15000"/>
                  </a:schemeClr>
                </a:solidFill>
                <a:latin typeface="Microsoft YaHei" panose="020B0503020204020204" pitchFamily="34" charset="-122"/>
                <a:ea typeface="Microsoft YaHei" panose="020B0503020204020204" pitchFamily="34" charset="-122"/>
              </a:rPr>
              <a:t>障</a:t>
            </a:r>
            <a:endParaRPr kumimoji="1" lang="ko-KR" altLang="en-US" sz="900" dirty="0">
              <a:solidFill>
                <a:schemeClr val="tx1">
                  <a:lumMod val="85000"/>
                  <a:lumOff val="15000"/>
                </a:schemeClr>
              </a:solidFill>
              <a:latin typeface="Microsoft YaHei" panose="020B0503020204020204" pitchFamily="34" charset="-122"/>
            </a:endParaRPr>
          </a:p>
        </p:txBody>
      </p:sp>
      <p:sp>
        <p:nvSpPr>
          <p:cNvPr id="167" name="文本框 86">
            <a:extLst>
              <a:ext uri="{FF2B5EF4-FFF2-40B4-BE49-F238E27FC236}">
                <a16:creationId xmlns:a16="http://schemas.microsoft.com/office/drawing/2014/main" id="{C32AA088-C0AC-8E49-B4DD-EA9DBBBE4D39}"/>
              </a:ext>
            </a:extLst>
          </p:cNvPr>
          <p:cNvSpPr txBox="1"/>
          <p:nvPr/>
        </p:nvSpPr>
        <p:spPr>
          <a:xfrm>
            <a:off x="8700025" y="5600483"/>
            <a:ext cx="1338828" cy="246220"/>
          </a:xfrm>
          <a:prstGeom prst="rect">
            <a:avLst/>
          </a:prstGeom>
          <a:noFill/>
        </p:spPr>
        <p:txBody>
          <a:bodyPr wrap="non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作业问题、作业故障</a:t>
            </a:r>
          </a:p>
        </p:txBody>
      </p:sp>
      <p:sp>
        <p:nvSpPr>
          <p:cNvPr id="168" name="文本框 81">
            <a:extLst>
              <a:ext uri="{FF2B5EF4-FFF2-40B4-BE49-F238E27FC236}">
                <a16:creationId xmlns:a16="http://schemas.microsoft.com/office/drawing/2014/main" id="{40D7951F-9583-4744-8EF7-899D9DFEDF05}"/>
              </a:ext>
            </a:extLst>
          </p:cNvPr>
          <p:cNvSpPr txBox="1"/>
          <p:nvPr/>
        </p:nvSpPr>
        <p:spPr>
          <a:xfrm>
            <a:off x="8700024" y="5285354"/>
            <a:ext cx="697628" cy="246220"/>
          </a:xfrm>
          <a:prstGeom prst="rect">
            <a:avLst/>
          </a:prstGeom>
          <a:noFill/>
        </p:spPr>
        <p:txBody>
          <a:bodyPr wrap="non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作业工时</a:t>
            </a:r>
          </a:p>
        </p:txBody>
      </p:sp>
      <p:sp>
        <p:nvSpPr>
          <p:cNvPr id="169" name="타원 79">
            <a:extLst>
              <a:ext uri="{FF2B5EF4-FFF2-40B4-BE49-F238E27FC236}">
                <a16:creationId xmlns:a16="http://schemas.microsoft.com/office/drawing/2014/main" id="{60680398-1B44-054C-A154-96A8DBF345D5}"/>
              </a:ext>
            </a:extLst>
          </p:cNvPr>
          <p:cNvSpPr/>
          <p:nvPr/>
        </p:nvSpPr>
        <p:spPr>
          <a:xfrm>
            <a:off x="8404776" y="5290932"/>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dirty="0">
                <a:solidFill>
                  <a:schemeClr val="tx1">
                    <a:lumMod val="85000"/>
                    <a:lumOff val="15000"/>
                  </a:schemeClr>
                </a:solidFill>
                <a:latin typeface="Microsoft YaHei" panose="020B0503020204020204" pitchFamily="34" charset="-122"/>
                <a:ea typeface="Microsoft YaHei" panose="020B0503020204020204" pitchFamily="34" charset="-122"/>
              </a:rPr>
              <a:t>时</a:t>
            </a:r>
            <a:endParaRPr kumimoji="1" lang="ko-KR" altLang="en-US" sz="900" dirty="0">
              <a:solidFill>
                <a:schemeClr val="tx1">
                  <a:lumMod val="85000"/>
                  <a:lumOff val="15000"/>
                </a:schemeClr>
              </a:solidFill>
              <a:latin typeface="Microsoft YaHei" panose="020B0503020204020204" pitchFamily="34" charset="-122"/>
            </a:endParaRPr>
          </a:p>
        </p:txBody>
      </p:sp>
      <p:sp>
        <p:nvSpPr>
          <p:cNvPr id="170" name="文本框 83">
            <a:extLst>
              <a:ext uri="{FF2B5EF4-FFF2-40B4-BE49-F238E27FC236}">
                <a16:creationId xmlns:a16="http://schemas.microsoft.com/office/drawing/2014/main" id="{9FF7568B-0B8E-5D4C-AA8A-8BFEC6EACFA7}"/>
              </a:ext>
            </a:extLst>
          </p:cNvPr>
          <p:cNvSpPr txBox="1"/>
          <p:nvPr/>
        </p:nvSpPr>
        <p:spPr>
          <a:xfrm>
            <a:off x="9869789" y="5285354"/>
            <a:ext cx="697628" cy="246221"/>
          </a:xfrm>
          <a:prstGeom prst="rect">
            <a:avLst/>
          </a:prstGeom>
          <a:noFill/>
        </p:spPr>
        <p:txBody>
          <a:bodyPr wrap="none" rtlCol="0">
            <a:spAutoFit/>
          </a:bodyPr>
          <a:lstStyle/>
          <a:p>
            <a:r>
              <a:rPr kumimoji="1"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rPr>
              <a:t>作业数量</a:t>
            </a:r>
          </a:p>
        </p:txBody>
      </p:sp>
      <p:sp>
        <p:nvSpPr>
          <p:cNvPr id="171" name="타원 79">
            <a:extLst>
              <a:ext uri="{FF2B5EF4-FFF2-40B4-BE49-F238E27FC236}">
                <a16:creationId xmlns:a16="http://schemas.microsoft.com/office/drawing/2014/main" id="{F4CA0F8D-82FE-8E49-AB02-1BCBEE80AEC7}"/>
              </a:ext>
            </a:extLst>
          </p:cNvPr>
          <p:cNvSpPr/>
          <p:nvPr/>
        </p:nvSpPr>
        <p:spPr>
          <a:xfrm>
            <a:off x="9604358" y="5290932"/>
            <a:ext cx="252000" cy="252000"/>
          </a:xfrm>
          <a:prstGeom prst="ellipse">
            <a:avLst/>
          </a:prstGeom>
          <a:solidFill>
            <a:schemeClr val="accent2">
              <a:lumMod val="20000"/>
              <a:lumOff val="8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dirty="0">
                <a:solidFill>
                  <a:schemeClr val="tx1">
                    <a:lumMod val="85000"/>
                    <a:lumOff val="15000"/>
                  </a:schemeClr>
                </a:solidFill>
                <a:latin typeface="Microsoft YaHei" panose="020B0503020204020204" pitchFamily="34" charset="-122"/>
                <a:ea typeface="Microsoft YaHei" panose="020B0503020204020204" pitchFamily="34" charset="-122"/>
              </a:rPr>
              <a:t>数</a:t>
            </a:r>
            <a:endParaRPr kumimoji="1" lang="ko-KR" altLang="en-US" sz="900" dirty="0">
              <a:solidFill>
                <a:schemeClr val="tx1">
                  <a:lumMod val="85000"/>
                  <a:lumOff val="15000"/>
                </a:schemeClr>
              </a:solidFill>
              <a:latin typeface="Microsoft YaHei" panose="020B0503020204020204" pitchFamily="34" charset="-122"/>
            </a:endParaRPr>
          </a:p>
        </p:txBody>
      </p:sp>
      <p:sp>
        <p:nvSpPr>
          <p:cNvPr id="172" name="矩形 87">
            <a:extLst>
              <a:ext uri="{FF2B5EF4-FFF2-40B4-BE49-F238E27FC236}">
                <a16:creationId xmlns:a16="http://schemas.microsoft.com/office/drawing/2014/main" id="{121285FD-C630-AA40-8F96-8F60D17E664E}"/>
              </a:ext>
            </a:extLst>
          </p:cNvPr>
          <p:cNvSpPr/>
          <p:nvPr/>
        </p:nvSpPr>
        <p:spPr>
          <a:xfrm>
            <a:off x="2680353" y="3137633"/>
            <a:ext cx="646560" cy="638811"/>
          </a:xfrm>
          <a:prstGeom prst="rect">
            <a:avLst/>
          </a:prstGeom>
          <a:solidFill>
            <a:schemeClr val="bg1">
              <a:lumMod val="65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00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Medium"/>
              </a:rPr>
              <a:t>日计划</a:t>
            </a:r>
          </a:p>
        </p:txBody>
      </p:sp>
      <p:sp>
        <p:nvSpPr>
          <p:cNvPr id="173" name="矩形 88">
            <a:extLst>
              <a:ext uri="{FF2B5EF4-FFF2-40B4-BE49-F238E27FC236}">
                <a16:creationId xmlns:a16="http://schemas.microsoft.com/office/drawing/2014/main" id="{06EC9B54-6D6B-9842-80BA-24A6CAE64909}"/>
              </a:ext>
            </a:extLst>
          </p:cNvPr>
          <p:cNvSpPr/>
          <p:nvPr/>
        </p:nvSpPr>
        <p:spPr>
          <a:xfrm>
            <a:off x="2678730" y="4322711"/>
            <a:ext cx="646560" cy="638811"/>
          </a:xfrm>
          <a:prstGeom prst="rect">
            <a:avLst/>
          </a:prstGeom>
          <a:solidFill>
            <a:schemeClr val="accent1">
              <a:lumMod val="75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000" dirty="0">
                <a:solidFill>
                  <a:schemeClr val="bg1"/>
                </a:solidFill>
                <a:latin typeface="Microsoft YaHei" panose="020B0503020204020204" pitchFamily="34" charset="-122"/>
                <a:ea typeface="Microsoft YaHei" panose="020B0503020204020204" pitchFamily="34" charset="-122"/>
                <a:sym typeface="Helvetica Neue Medium"/>
              </a:rPr>
              <a:t>工序计划</a:t>
            </a:r>
            <a:endParaRPr lang="en-US" altLang="zh-CN" sz="1000" dirty="0">
              <a:solidFill>
                <a:schemeClr val="bg1"/>
              </a:solidFill>
              <a:latin typeface="Microsoft YaHei" panose="020B0503020204020204" pitchFamily="34" charset="-122"/>
              <a:ea typeface="Microsoft YaHei" panose="020B0503020204020204" pitchFamily="34" charset="-122"/>
              <a:sym typeface="Helvetica Neue Medium"/>
            </a:endParaRPr>
          </a:p>
          <a:p>
            <a:pPr marL="0" marR="0" indent="0" algn="ctr" defTabSz="825500" rtl="0" fontAlgn="auto" latinLnBrk="0" hangingPunct="0">
              <a:lnSpc>
                <a:spcPct val="100000"/>
              </a:lnSpc>
              <a:spcBef>
                <a:spcPts val="0"/>
              </a:spcBef>
              <a:spcAft>
                <a:spcPts val="0"/>
              </a:spcAft>
              <a:buClrTx/>
              <a:buSzTx/>
              <a:buFontTx/>
              <a:buNone/>
            </a:pPr>
            <a:r>
              <a:rPr lang="zh-CN" altLang="en-US" sz="1000" dirty="0">
                <a:solidFill>
                  <a:schemeClr val="bg1"/>
                </a:solidFill>
                <a:latin typeface="Microsoft YaHei" panose="020B0503020204020204" pitchFamily="34" charset="-122"/>
                <a:ea typeface="Microsoft YaHei" panose="020B0503020204020204" pitchFamily="34" charset="-122"/>
                <a:sym typeface="Helvetica Neue Medium"/>
              </a:rPr>
              <a:t>工单派工</a:t>
            </a:r>
            <a:endParaRPr kumimoji="0" lang="zh-CN" altLang="en-US" sz="100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Medium"/>
            </a:endParaRPr>
          </a:p>
        </p:txBody>
      </p:sp>
      <p:cxnSp>
        <p:nvCxnSpPr>
          <p:cNvPr id="174" name="直接箭头连接符 89">
            <a:extLst>
              <a:ext uri="{FF2B5EF4-FFF2-40B4-BE49-F238E27FC236}">
                <a16:creationId xmlns:a16="http://schemas.microsoft.com/office/drawing/2014/main" id="{3DF5D25A-B3E6-294C-BA40-594BCBFEC655}"/>
              </a:ext>
            </a:extLst>
          </p:cNvPr>
          <p:cNvCxnSpPr>
            <a:cxnSpLocks/>
            <a:stCxn id="172" idx="2"/>
            <a:endCxn id="173" idx="0"/>
          </p:cNvCxnSpPr>
          <p:nvPr/>
        </p:nvCxnSpPr>
        <p:spPr>
          <a:xfrm flipH="1">
            <a:off x="3002010" y="3776444"/>
            <a:ext cx="1623" cy="546267"/>
          </a:xfrm>
          <a:prstGeom prst="straightConnector1">
            <a:avLst/>
          </a:prstGeom>
          <a:noFill/>
          <a:ln w="12700" cap="flat">
            <a:solidFill>
              <a:srgbClr val="5B9BD5"/>
            </a:solidFill>
            <a:prstDash val="solid"/>
            <a:miter lim="400000"/>
            <a:tailEnd type="triangle"/>
          </a:ln>
        </p:spPr>
        <p:style>
          <a:lnRef idx="0">
            <a:scrgbClr r="0" g="0" b="0"/>
          </a:lnRef>
          <a:fillRef idx="0">
            <a:scrgbClr r="0" g="0" b="0"/>
          </a:fillRef>
          <a:effectRef idx="0">
            <a:scrgbClr r="0" g="0" b="0"/>
          </a:effectRef>
          <a:fontRef idx="none"/>
        </p:style>
      </p:cxnSp>
      <p:sp>
        <p:nvSpPr>
          <p:cNvPr id="175" name="矩形 90">
            <a:extLst>
              <a:ext uri="{FF2B5EF4-FFF2-40B4-BE49-F238E27FC236}">
                <a16:creationId xmlns:a16="http://schemas.microsoft.com/office/drawing/2014/main" id="{A1829584-F0BF-1149-89BC-6A16881DF0AE}"/>
              </a:ext>
            </a:extLst>
          </p:cNvPr>
          <p:cNvSpPr/>
          <p:nvPr/>
        </p:nvSpPr>
        <p:spPr>
          <a:xfrm>
            <a:off x="2178536" y="3743050"/>
            <a:ext cx="338554" cy="759182"/>
          </a:xfrm>
          <a:prstGeom prst="rect">
            <a:avLst/>
          </a:prstGeom>
        </p:spPr>
        <p:txBody>
          <a:bodyPr vert="eaVert" wrap="none">
            <a:spAutoFit/>
          </a:bodyPr>
          <a:lstStyle/>
          <a:p>
            <a:pPr defTabSz="825500" fontAlgn="auto" hangingPunct="0">
              <a:spcBef>
                <a:spcPts val="0"/>
              </a:spcBef>
              <a:spcAft>
                <a:spcPts val="0"/>
              </a:spcAft>
            </a:pPr>
            <a:r>
              <a:rPr lang="zh-CN" altLang="en-US" sz="1000" spc="300" dirty="0">
                <a:solidFill>
                  <a:schemeClr val="tx1">
                    <a:lumMod val="85000"/>
                    <a:lumOff val="15000"/>
                  </a:schemeClr>
                </a:solidFill>
                <a:latin typeface="Microsoft YaHei" panose="020B0503020204020204" pitchFamily="34" charset="-122"/>
                <a:ea typeface="Microsoft YaHei" panose="020B0503020204020204" pitchFamily="34" charset="-122"/>
                <a:sym typeface="Helvetica Neue Medium"/>
              </a:rPr>
              <a:t>逐级细化</a:t>
            </a:r>
          </a:p>
        </p:txBody>
      </p:sp>
      <p:sp>
        <p:nvSpPr>
          <p:cNvPr id="176" name="矩形 91">
            <a:extLst>
              <a:ext uri="{FF2B5EF4-FFF2-40B4-BE49-F238E27FC236}">
                <a16:creationId xmlns:a16="http://schemas.microsoft.com/office/drawing/2014/main" id="{822AC574-412D-E54D-BAFD-39C95001C955}"/>
              </a:ext>
            </a:extLst>
          </p:cNvPr>
          <p:cNvSpPr/>
          <p:nvPr/>
        </p:nvSpPr>
        <p:spPr>
          <a:xfrm>
            <a:off x="2678730" y="2295462"/>
            <a:ext cx="646560" cy="638811"/>
          </a:xfrm>
          <a:prstGeom prst="rect">
            <a:avLst/>
          </a:prstGeom>
          <a:solidFill>
            <a:schemeClr val="tx1">
              <a:lumMod val="65000"/>
              <a:lumOff val="35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825500" latinLnBrk="0" hangingPunct="0"/>
            <a:r>
              <a:rPr lang="zh-CN" altLang="en-US" sz="1000" dirty="0">
                <a:solidFill>
                  <a:schemeClr val="bg1"/>
                </a:solidFill>
                <a:latin typeface="Microsoft YaHei" panose="020B0503020204020204" pitchFamily="34" charset="-122"/>
                <a:ea typeface="Microsoft YaHei" panose="020B0503020204020204" pitchFamily="34" charset="-122"/>
                <a:sym typeface="Helvetica Neue Medium"/>
              </a:rPr>
              <a:t>主计划</a:t>
            </a:r>
          </a:p>
        </p:txBody>
      </p:sp>
      <p:cxnSp>
        <p:nvCxnSpPr>
          <p:cNvPr id="177" name="直接箭头连接符 92">
            <a:extLst>
              <a:ext uri="{FF2B5EF4-FFF2-40B4-BE49-F238E27FC236}">
                <a16:creationId xmlns:a16="http://schemas.microsoft.com/office/drawing/2014/main" id="{8852CF12-6C20-E74D-91B5-2068176D401F}"/>
              </a:ext>
            </a:extLst>
          </p:cNvPr>
          <p:cNvCxnSpPr>
            <a:cxnSpLocks/>
            <a:stCxn id="176" idx="2"/>
            <a:endCxn id="172" idx="0"/>
          </p:cNvCxnSpPr>
          <p:nvPr/>
        </p:nvCxnSpPr>
        <p:spPr>
          <a:xfrm>
            <a:off x="3002010" y="2934273"/>
            <a:ext cx="1623" cy="203360"/>
          </a:xfrm>
          <a:prstGeom prst="straightConnector1">
            <a:avLst/>
          </a:prstGeom>
          <a:noFill/>
          <a:ln w="12700" cap="flat">
            <a:solidFill>
              <a:srgbClr val="5B9BD5"/>
            </a:solidFill>
            <a:prstDash val="solid"/>
            <a:miter lim="400000"/>
            <a:tailEnd type="triangle"/>
          </a:ln>
        </p:spPr>
        <p:style>
          <a:lnRef idx="0">
            <a:scrgbClr r="0" g="0" b="0"/>
          </a:lnRef>
          <a:fillRef idx="0">
            <a:scrgbClr r="0" g="0" b="0"/>
          </a:fillRef>
          <a:effectRef idx="0">
            <a:scrgbClr r="0" g="0" b="0"/>
          </a:effectRef>
          <a:fontRef idx="none"/>
        </p:style>
      </p:cxnSp>
      <p:sp>
        <p:nvSpPr>
          <p:cNvPr id="178" name="矩形 93">
            <a:extLst>
              <a:ext uri="{FF2B5EF4-FFF2-40B4-BE49-F238E27FC236}">
                <a16:creationId xmlns:a16="http://schemas.microsoft.com/office/drawing/2014/main" id="{5125A9C9-CC3A-9E46-8DEF-AF253820C0D1}"/>
              </a:ext>
            </a:extLst>
          </p:cNvPr>
          <p:cNvSpPr/>
          <p:nvPr/>
        </p:nvSpPr>
        <p:spPr>
          <a:xfrm>
            <a:off x="2672700" y="5285907"/>
            <a:ext cx="646560" cy="638811"/>
          </a:xfrm>
          <a:prstGeom prst="rect">
            <a:avLst/>
          </a:prstGeom>
          <a:solidFill>
            <a:schemeClr val="tx2">
              <a:lumMod val="40000"/>
              <a:lumOff val="6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000" dirty="0">
                <a:solidFill>
                  <a:schemeClr val="tx1">
                    <a:lumMod val="85000"/>
                    <a:lumOff val="15000"/>
                  </a:schemeClr>
                </a:solidFill>
                <a:latin typeface="Microsoft YaHei" panose="020B0503020204020204" pitchFamily="34" charset="-122"/>
                <a:ea typeface="Microsoft YaHei" panose="020B0503020204020204" pitchFamily="34" charset="-122"/>
                <a:sym typeface="Helvetica Neue Medium"/>
              </a:rPr>
              <a:t>生产执行</a:t>
            </a:r>
            <a:endParaRPr kumimoji="0" lang="zh-CN" altLang="en-US" sz="100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Medium"/>
            </a:endParaRPr>
          </a:p>
        </p:txBody>
      </p:sp>
      <p:cxnSp>
        <p:nvCxnSpPr>
          <p:cNvPr id="179" name="直接箭头连接符 94">
            <a:extLst>
              <a:ext uri="{FF2B5EF4-FFF2-40B4-BE49-F238E27FC236}">
                <a16:creationId xmlns:a16="http://schemas.microsoft.com/office/drawing/2014/main" id="{B16756E5-943A-BD47-9474-2F6FA35B5BFE}"/>
              </a:ext>
            </a:extLst>
          </p:cNvPr>
          <p:cNvCxnSpPr>
            <a:cxnSpLocks/>
            <a:stCxn id="173" idx="2"/>
            <a:endCxn id="178" idx="0"/>
          </p:cNvCxnSpPr>
          <p:nvPr/>
        </p:nvCxnSpPr>
        <p:spPr>
          <a:xfrm flipH="1">
            <a:off x="2995980" y="4961521"/>
            <a:ext cx="6030" cy="324385"/>
          </a:xfrm>
          <a:prstGeom prst="straightConnector1">
            <a:avLst/>
          </a:prstGeom>
          <a:noFill/>
          <a:ln w="12700" cap="flat">
            <a:solidFill>
              <a:srgbClr val="5B9BD5"/>
            </a:solidFill>
            <a:prstDash val="solid"/>
            <a:miter lim="400000"/>
            <a:tailEnd type="triangle"/>
          </a:ln>
        </p:spPr>
        <p:style>
          <a:lnRef idx="0">
            <a:scrgbClr r="0" g="0" b="0"/>
          </a:lnRef>
          <a:fillRef idx="0">
            <a:scrgbClr r="0" g="0" b="0"/>
          </a:fillRef>
          <a:effectRef idx="0">
            <a:scrgbClr r="0" g="0" b="0"/>
          </a:effectRef>
          <a:fontRef idx="none"/>
        </p:style>
      </p:cxnSp>
      <p:grpSp>
        <p:nvGrpSpPr>
          <p:cNvPr id="180" name="组合 95">
            <a:extLst>
              <a:ext uri="{FF2B5EF4-FFF2-40B4-BE49-F238E27FC236}">
                <a16:creationId xmlns:a16="http://schemas.microsoft.com/office/drawing/2014/main" id="{37115A7C-0896-564C-B90C-9832CCCA4CFE}"/>
              </a:ext>
            </a:extLst>
          </p:cNvPr>
          <p:cNvGrpSpPr/>
          <p:nvPr/>
        </p:nvGrpSpPr>
        <p:grpSpPr>
          <a:xfrm>
            <a:off x="3726374" y="2787604"/>
            <a:ext cx="959577" cy="1297005"/>
            <a:chOff x="1428381" y="2056965"/>
            <a:chExt cx="905957" cy="1036618"/>
          </a:xfrm>
        </p:grpSpPr>
        <p:sp>
          <p:nvSpPr>
            <p:cNvPr id="181" name="圆角矩形 165">
              <a:extLst>
                <a:ext uri="{FF2B5EF4-FFF2-40B4-BE49-F238E27FC236}">
                  <a16:creationId xmlns:a16="http://schemas.microsoft.com/office/drawing/2014/main" id="{BB7C9A7D-34BD-3941-8853-02D4A701A37A}"/>
                </a:ext>
              </a:extLst>
            </p:cNvPr>
            <p:cNvSpPr/>
            <p:nvPr/>
          </p:nvSpPr>
          <p:spPr>
            <a:xfrm>
              <a:off x="1428381" y="2056965"/>
              <a:ext cx="905957" cy="1036618"/>
            </a:xfrm>
            <a:prstGeom prst="roundRect">
              <a:avLst>
                <a:gd name="adj" fmla="val 0"/>
              </a:avLst>
            </a:prstGeom>
            <a:solidFill>
              <a:srgbClr val="D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2" name="组合 97">
              <a:extLst>
                <a:ext uri="{FF2B5EF4-FFF2-40B4-BE49-F238E27FC236}">
                  <a16:creationId xmlns:a16="http://schemas.microsoft.com/office/drawing/2014/main" id="{090CE786-D44C-704E-B8FC-0C93429381A2}"/>
                </a:ext>
              </a:extLst>
            </p:cNvPr>
            <p:cNvGrpSpPr/>
            <p:nvPr/>
          </p:nvGrpSpPr>
          <p:grpSpPr>
            <a:xfrm>
              <a:off x="1505998" y="2084553"/>
              <a:ext cx="750722" cy="981442"/>
              <a:chOff x="1503480" y="2046576"/>
              <a:chExt cx="750722" cy="981442"/>
            </a:xfrm>
          </p:grpSpPr>
          <p:sp>
            <p:nvSpPr>
              <p:cNvPr id="183" name="流程图: 接点 140">
                <a:extLst>
                  <a:ext uri="{FF2B5EF4-FFF2-40B4-BE49-F238E27FC236}">
                    <a16:creationId xmlns:a16="http://schemas.microsoft.com/office/drawing/2014/main" id="{DB282D7F-6D5B-3B4E-91FE-51C633A596CD}"/>
                  </a:ext>
                </a:extLst>
              </p:cNvPr>
              <p:cNvSpPr/>
              <p:nvPr/>
            </p:nvSpPr>
            <p:spPr>
              <a:xfrm>
                <a:off x="1575018" y="2046576"/>
                <a:ext cx="607645" cy="309918"/>
              </a:xfrm>
              <a:prstGeom prst="round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00" dirty="0">
                    <a:solidFill>
                      <a:srgbClr val="02848D"/>
                    </a:solidFill>
                    <a:latin typeface="Microsoft YaHei" panose="020B0503020204020204" pitchFamily="34" charset="-122"/>
                    <a:ea typeface="Microsoft YaHei" panose="020B0503020204020204" pitchFamily="34" charset="-122"/>
                    <a:sym typeface="Helvetica Neue Medium"/>
                  </a:rPr>
                  <a:t>订单</a:t>
                </a:r>
                <a:r>
                  <a:rPr kumimoji="0" lang="zh-CN" altLang="en-US" sz="800" u="none" strike="noStrike" cap="none" spc="0" normalizeH="0" baseline="0" dirty="0">
                    <a:ln>
                      <a:noFill/>
                    </a:ln>
                    <a:solidFill>
                      <a:srgbClr val="02848D"/>
                    </a:solidFill>
                    <a:effectLst/>
                    <a:uFillTx/>
                    <a:latin typeface="Microsoft YaHei" panose="020B0503020204020204" pitchFamily="34" charset="-122"/>
                    <a:ea typeface="Microsoft YaHei" panose="020B0503020204020204" pitchFamily="34" charset="-122"/>
                    <a:sym typeface="Helvetica Neue Medium"/>
                  </a:rPr>
                  <a:t>模式</a:t>
                </a:r>
              </a:p>
            </p:txBody>
          </p:sp>
          <p:sp>
            <p:nvSpPr>
              <p:cNvPr id="184" name="矩形 99">
                <a:extLst>
                  <a:ext uri="{FF2B5EF4-FFF2-40B4-BE49-F238E27FC236}">
                    <a16:creationId xmlns:a16="http://schemas.microsoft.com/office/drawing/2014/main" id="{29FE3B9A-DAD8-AA4F-8DAF-2285E82E61F1}"/>
                  </a:ext>
                </a:extLst>
              </p:cNvPr>
              <p:cNvSpPr/>
              <p:nvPr/>
            </p:nvSpPr>
            <p:spPr>
              <a:xfrm rot="16200000">
                <a:off x="1770871" y="2081499"/>
                <a:ext cx="215940" cy="750722"/>
              </a:xfrm>
              <a:prstGeom prst="rect">
                <a:avLst/>
              </a:prstGeom>
              <a:solidFill>
                <a:srgbClr val="02848D"/>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0" tIns="0" rIns="0" bIns="0" numCol="1" spcCol="38100" rtlCol="0" anchor="ctr">
                <a:noAutofit/>
              </a:bodyPr>
              <a:lstStyle/>
              <a:p>
                <a:pPr algn="ctr" defTabSz="825500" latinLnBrk="0" hangingPunct="0"/>
                <a:r>
                  <a:rPr lang="zh-CN" altLang="en-US" sz="800" dirty="0">
                    <a:solidFill>
                      <a:schemeClr val="bg1"/>
                    </a:solidFill>
                    <a:latin typeface="Microsoft YaHei" panose="020B0503020204020204" pitchFamily="34" charset="-122"/>
                    <a:ea typeface="Microsoft YaHei" panose="020B0503020204020204" pitchFamily="34" charset="-122"/>
                    <a:sym typeface="Helvetica Neue Medium"/>
                  </a:rPr>
                  <a:t>产品数量</a:t>
                </a:r>
              </a:p>
            </p:txBody>
          </p:sp>
          <p:sp>
            <p:nvSpPr>
              <p:cNvPr id="185" name="矩形 100">
                <a:extLst>
                  <a:ext uri="{FF2B5EF4-FFF2-40B4-BE49-F238E27FC236}">
                    <a16:creationId xmlns:a16="http://schemas.microsoft.com/office/drawing/2014/main" id="{F9D3C407-4328-5546-A66E-ABD4FDEB8851}"/>
                  </a:ext>
                </a:extLst>
              </p:cNvPr>
              <p:cNvSpPr/>
              <p:nvPr/>
            </p:nvSpPr>
            <p:spPr>
              <a:xfrm rot="16200000">
                <a:off x="1770871" y="2312153"/>
                <a:ext cx="215940" cy="750722"/>
              </a:xfrm>
              <a:prstGeom prst="rect">
                <a:avLst/>
              </a:prstGeom>
              <a:solidFill>
                <a:srgbClr val="02848D"/>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0" tIns="0" rIns="0" bIns="0" numCol="1" spcCol="38100" rtlCol="0" anchor="ctr">
                <a:noAutofit/>
              </a:bodyPr>
              <a:lstStyle/>
              <a:p>
                <a:pPr algn="ctr" defTabSz="825500" latinLnBrk="0" hangingPunct="0"/>
                <a:r>
                  <a:rPr lang="zh-CN" altLang="en-US" sz="800" dirty="0">
                    <a:solidFill>
                      <a:schemeClr val="bg1"/>
                    </a:solidFill>
                    <a:latin typeface="Microsoft YaHei" panose="020B0503020204020204" pitchFamily="34" charset="-122"/>
                    <a:ea typeface="Microsoft YaHei" panose="020B0503020204020204" pitchFamily="34" charset="-122"/>
                    <a:sym typeface="Helvetica Neue Medium"/>
                  </a:rPr>
                  <a:t>集中度</a:t>
                </a:r>
              </a:p>
            </p:txBody>
          </p:sp>
          <p:sp>
            <p:nvSpPr>
              <p:cNvPr id="186" name="矩形 101">
                <a:extLst>
                  <a:ext uri="{FF2B5EF4-FFF2-40B4-BE49-F238E27FC236}">
                    <a16:creationId xmlns:a16="http://schemas.microsoft.com/office/drawing/2014/main" id="{66F7831A-A3B4-D94E-A47A-061249A93E0D}"/>
                  </a:ext>
                </a:extLst>
              </p:cNvPr>
              <p:cNvSpPr/>
              <p:nvPr/>
            </p:nvSpPr>
            <p:spPr>
              <a:xfrm rot="16200000">
                <a:off x="1770871" y="2544687"/>
                <a:ext cx="215940" cy="750722"/>
              </a:xfrm>
              <a:prstGeom prst="rect">
                <a:avLst/>
              </a:prstGeom>
              <a:solidFill>
                <a:srgbClr val="02848D"/>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0" tIns="0" rIns="0" bIns="0" numCol="1" spcCol="38100" rtlCol="0" anchor="ctr">
                <a:noAutofit/>
              </a:bodyPr>
              <a:lstStyle/>
              <a:p>
                <a:pPr algn="ctr" defTabSz="825500" latinLnBrk="0" hangingPunct="0"/>
                <a:r>
                  <a:rPr lang="zh-CN" altLang="en-US" sz="800" dirty="0">
                    <a:solidFill>
                      <a:schemeClr val="bg1"/>
                    </a:solidFill>
                    <a:latin typeface="Microsoft YaHei" panose="020B0503020204020204" pitchFamily="34" charset="-122"/>
                    <a:ea typeface="Microsoft YaHei" panose="020B0503020204020204" pitchFamily="34" charset="-122"/>
                    <a:sym typeface="Helvetica Neue Medium"/>
                  </a:rPr>
                  <a:t>难易程度</a:t>
                </a:r>
              </a:p>
            </p:txBody>
          </p:sp>
        </p:grpSp>
      </p:grpSp>
      <p:cxnSp>
        <p:nvCxnSpPr>
          <p:cNvPr id="187" name="直线箭头连接符 116">
            <a:extLst>
              <a:ext uri="{FF2B5EF4-FFF2-40B4-BE49-F238E27FC236}">
                <a16:creationId xmlns:a16="http://schemas.microsoft.com/office/drawing/2014/main" id="{BA35CACE-FF8F-A447-97C9-EDCEDB32BB6C}"/>
              </a:ext>
            </a:extLst>
          </p:cNvPr>
          <p:cNvCxnSpPr>
            <a:cxnSpLocks/>
          </p:cNvCxnSpPr>
          <p:nvPr/>
        </p:nvCxnSpPr>
        <p:spPr>
          <a:xfrm>
            <a:off x="6727548" y="4923419"/>
            <a:ext cx="0" cy="302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56">
            <a:extLst>
              <a:ext uri="{FF2B5EF4-FFF2-40B4-BE49-F238E27FC236}">
                <a16:creationId xmlns:a16="http://schemas.microsoft.com/office/drawing/2014/main" id="{E7FEBBF4-A42D-1840-AAFC-BCC2AC28A5F0}"/>
              </a:ext>
            </a:extLst>
          </p:cNvPr>
          <p:cNvCxnSpPr>
            <a:cxnSpLocks/>
          </p:cNvCxnSpPr>
          <p:nvPr/>
        </p:nvCxnSpPr>
        <p:spPr>
          <a:xfrm>
            <a:off x="6727548" y="3874982"/>
            <a:ext cx="0" cy="370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59">
            <a:extLst>
              <a:ext uri="{FF2B5EF4-FFF2-40B4-BE49-F238E27FC236}">
                <a16:creationId xmlns:a16="http://schemas.microsoft.com/office/drawing/2014/main" id="{D2466955-51E4-BA44-9BD3-FCA4D6756B6C}"/>
              </a:ext>
            </a:extLst>
          </p:cNvPr>
          <p:cNvCxnSpPr>
            <a:cxnSpLocks/>
          </p:cNvCxnSpPr>
          <p:nvPr/>
        </p:nvCxnSpPr>
        <p:spPr>
          <a:xfrm flipH="1">
            <a:off x="6727548" y="2562769"/>
            <a:ext cx="1" cy="38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61">
            <a:extLst>
              <a:ext uri="{FF2B5EF4-FFF2-40B4-BE49-F238E27FC236}">
                <a16:creationId xmlns:a16="http://schemas.microsoft.com/office/drawing/2014/main" id="{719AF79F-FE56-8441-8095-B0BFBA6168EF}"/>
              </a:ext>
            </a:extLst>
          </p:cNvPr>
          <p:cNvCxnSpPr>
            <a:cxnSpLocks/>
          </p:cNvCxnSpPr>
          <p:nvPr/>
        </p:nvCxnSpPr>
        <p:spPr>
          <a:xfrm>
            <a:off x="6727548" y="3304646"/>
            <a:ext cx="0" cy="218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1" name="组合 106">
            <a:extLst>
              <a:ext uri="{FF2B5EF4-FFF2-40B4-BE49-F238E27FC236}">
                <a16:creationId xmlns:a16="http://schemas.microsoft.com/office/drawing/2014/main" id="{6BC42356-5AC8-AB40-B7BD-1EA12B31A246}"/>
              </a:ext>
            </a:extLst>
          </p:cNvPr>
          <p:cNvGrpSpPr/>
          <p:nvPr/>
        </p:nvGrpSpPr>
        <p:grpSpPr>
          <a:xfrm>
            <a:off x="3730955" y="4610943"/>
            <a:ext cx="959577" cy="1389147"/>
            <a:chOff x="1490353" y="4393054"/>
            <a:chExt cx="905957" cy="1036618"/>
          </a:xfrm>
        </p:grpSpPr>
        <p:sp>
          <p:nvSpPr>
            <p:cNvPr id="192" name="圆角矩形 169">
              <a:extLst>
                <a:ext uri="{FF2B5EF4-FFF2-40B4-BE49-F238E27FC236}">
                  <a16:creationId xmlns:a16="http://schemas.microsoft.com/office/drawing/2014/main" id="{B5282F17-B3B9-6849-B84B-2F03F3DE414F}"/>
                </a:ext>
              </a:extLst>
            </p:cNvPr>
            <p:cNvSpPr/>
            <p:nvPr/>
          </p:nvSpPr>
          <p:spPr>
            <a:xfrm>
              <a:off x="1490353" y="4393054"/>
              <a:ext cx="905957" cy="1036618"/>
            </a:xfrm>
            <a:prstGeom prst="roundRect">
              <a:avLst>
                <a:gd name="adj" fmla="val 0"/>
              </a:avLst>
            </a:prstGeom>
            <a:solidFill>
              <a:srgbClr val="D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193" name="流程图: 接点 140">
              <a:extLst>
                <a:ext uri="{FF2B5EF4-FFF2-40B4-BE49-F238E27FC236}">
                  <a16:creationId xmlns:a16="http://schemas.microsoft.com/office/drawing/2014/main" id="{4E701898-6C65-9E46-9048-48798FB4C3EF}"/>
                </a:ext>
              </a:extLst>
            </p:cNvPr>
            <p:cNvSpPr/>
            <p:nvPr/>
          </p:nvSpPr>
          <p:spPr>
            <a:xfrm>
              <a:off x="1639508" y="4420642"/>
              <a:ext cx="607645" cy="309918"/>
            </a:xfrm>
            <a:prstGeom prst="round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825500" latinLnBrk="0" hangingPunct="0"/>
              <a:r>
                <a:rPr lang="zh-CN" altLang="en-US" sz="900" dirty="0">
                  <a:solidFill>
                    <a:srgbClr val="02848D"/>
                  </a:solidFill>
                  <a:latin typeface="Microsoft YaHei" panose="020B0503020204020204" pitchFamily="34" charset="-122"/>
                  <a:ea typeface="Microsoft YaHei" panose="020B0503020204020204" pitchFamily="34" charset="-122"/>
                  <a:sym typeface="Helvetica Neue Medium"/>
                </a:rPr>
                <a:t>派工策略</a:t>
              </a:r>
            </a:p>
          </p:txBody>
        </p:sp>
        <p:sp>
          <p:nvSpPr>
            <p:cNvPr id="194" name="矩形 109">
              <a:extLst>
                <a:ext uri="{FF2B5EF4-FFF2-40B4-BE49-F238E27FC236}">
                  <a16:creationId xmlns:a16="http://schemas.microsoft.com/office/drawing/2014/main" id="{C8B60A79-C0FE-5249-A0AA-3FCE75886CB4}"/>
                </a:ext>
              </a:extLst>
            </p:cNvPr>
            <p:cNvSpPr/>
            <p:nvPr/>
          </p:nvSpPr>
          <p:spPr>
            <a:xfrm rot="16200000">
              <a:off x="1605523" y="4685402"/>
              <a:ext cx="675615" cy="750722"/>
            </a:xfrm>
            <a:prstGeom prst="rect">
              <a:avLst/>
            </a:prstGeom>
            <a:solidFill>
              <a:srgbClr val="02848D"/>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0" tIns="0" rIns="0" bIns="0" numCol="1" spcCol="38100" rtlCol="0" anchor="ctr">
              <a:noAutofit/>
            </a:bodyPr>
            <a:lstStyle/>
            <a:p>
              <a:pPr algn="ctr">
                <a:lnSpc>
                  <a:spcPct val="150000"/>
                </a:lnSpc>
                <a:buClr>
                  <a:srgbClr val="BB4954"/>
                </a:buClr>
                <a:buSzPct val="98000"/>
              </a:pPr>
              <a:r>
                <a:rPr lang="zh-CN" altLang="en-US" sz="800" dirty="0">
                  <a:solidFill>
                    <a:schemeClr val="bg1"/>
                  </a:solidFill>
                  <a:latin typeface="Microsoft YaHei" panose="020B0503020204020204" pitchFamily="34" charset="-122"/>
                  <a:ea typeface="Microsoft YaHei" panose="020B0503020204020204" pitchFamily="34" charset="-122"/>
                  <a:cs typeface="Microsoft YaHei" charset="-122"/>
                </a:rPr>
                <a:t>依订单模式，制</a:t>
              </a:r>
              <a:endParaRPr lang="en-US" altLang="zh-CN" sz="800" dirty="0">
                <a:solidFill>
                  <a:schemeClr val="bg1"/>
                </a:solidFill>
                <a:latin typeface="Microsoft YaHei" panose="020B0503020204020204" pitchFamily="34" charset="-122"/>
                <a:ea typeface="Microsoft YaHei" panose="020B0503020204020204" pitchFamily="34" charset="-122"/>
                <a:cs typeface="Microsoft YaHei" charset="-122"/>
              </a:endParaRPr>
            </a:p>
            <a:p>
              <a:pPr algn="ctr">
                <a:lnSpc>
                  <a:spcPct val="150000"/>
                </a:lnSpc>
                <a:buClr>
                  <a:srgbClr val="BB4954"/>
                </a:buClr>
                <a:buSzPct val="98000"/>
              </a:pPr>
              <a:r>
                <a:rPr lang="zh-CN" altLang="en-US" sz="800" dirty="0">
                  <a:solidFill>
                    <a:schemeClr val="bg1"/>
                  </a:solidFill>
                  <a:latin typeface="Microsoft YaHei" panose="020B0503020204020204" pitchFamily="34" charset="-122"/>
                  <a:ea typeface="Microsoft YaHei" panose="020B0503020204020204" pitchFamily="34" charset="-122"/>
                  <a:cs typeface="Microsoft YaHei" charset="-122"/>
                </a:rPr>
                <a:t>定不同的派工策</a:t>
              </a:r>
              <a:endParaRPr lang="en-US" altLang="zh-CN" sz="800" dirty="0">
                <a:solidFill>
                  <a:schemeClr val="bg1"/>
                </a:solidFill>
                <a:latin typeface="Microsoft YaHei" panose="020B0503020204020204" pitchFamily="34" charset="-122"/>
                <a:ea typeface="Microsoft YaHei" panose="020B0503020204020204" pitchFamily="34" charset="-122"/>
                <a:cs typeface="Microsoft YaHei" charset="-122"/>
              </a:endParaRPr>
            </a:p>
            <a:p>
              <a:pPr algn="ctr">
                <a:lnSpc>
                  <a:spcPct val="150000"/>
                </a:lnSpc>
                <a:buClr>
                  <a:srgbClr val="BB4954"/>
                </a:buClr>
                <a:buSzPct val="98000"/>
              </a:pPr>
              <a:r>
                <a:rPr lang="zh-CN" altLang="en-US" sz="800" dirty="0">
                  <a:solidFill>
                    <a:schemeClr val="bg1"/>
                  </a:solidFill>
                  <a:latin typeface="Microsoft YaHei" panose="020B0503020204020204" pitchFamily="34" charset="-122"/>
                  <a:ea typeface="Microsoft YaHei" panose="020B0503020204020204" pitchFamily="34" charset="-122"/>
                  <a:cs typeface="Microsoft YaHei" charset="-122"/>
                </a:rPr>
                <a:t>略，执行派工。</a:t>
              </a:r>
            </a:p>
          </p:txBody>
        </p:sp>
      </p:grpSp>
      <p:cxnSp>
        <p:nvCxnSpPr>
          <p:cNvPr id="195" name="肘形连接符 183">
            <a:extLst>
              <a:ext uri="{FF2B5EF4-FFF2-40B4-BE49-F238E27FC236}">
                <a16:creationId xmlns:a16="http://schemas.microsoft.com/office/drawing/2014/main" id="{8E068B44-B704-6C45-879B-3ACA55E1B4C8}"/>
              </a:ext>
            </a:extLst>
          </p:cNvPr>
          <p:cNvCxnSpPr>
            <a:cxnSpLocks/>
            <a:stCxn id="192" idx="3"/>
            <a:endCxn id="121" idx="1"/>
          </p:cNvCxnSpPr>
          <p:nvPr/>
        </p:nvCxnSpPr>
        <p:spPr>
          <a:xfrm flipV="1">
            <a:off x="4690532" y="4584681"/>
            <a:ext cx="1669847" cy="7208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87">
            <a:extLst>
              <a:ext uri="{FF2B5EF4-FFF2-40B4-BE49-F238E27FC236}">
                <a16:creationId xmlns:a16="http://schemas.microsoft.com/office/drawing/2014/main" id="{018C9280-9666-2249-817D-3A8755BA98B4}"/>
              </a:ext>
            </a:extLst>
          </p:cNvPr>
          <p:cNvCxnSpPr>
            <a:stCxn id="181" idx="2"/>
            <a:endCxn id="193" idx="0"/>
          </p:cNvCxnSpPr>
          <p:nvPr/>
        </p:nvCxnSpPr>
        <p:spPr>
          <a:xfrm>
            <a:off x="4206163" y="4084609"/>
            <a:ext cx="4580" cy="56330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7" name="肘形连接符 191">
            <a:extLst>
              <a:ext uri="{FF2B5EF4-FFF2-40B4-BE49-F238E27FC236}">
                <a16:creationId xmlns:a16="http://schemas.microsoft.com/office/drawing/2014/main" id="{FF971DDD-82D2-B54E-AA38-B1FE2B7D217A}"/>
              </a:ext>
            </a:extLst>
          </p:cNvPr>
          <p:cNvCxnSpPr>
            <a:cxnSpLocks/>
            <a:stCxn id="181" idx="0"/>
            <a:endCxn id="118" idx="1"/>
          </p:cNvCxnSpPr>
          <p:nvPr/>
        </p:nvCxnSpPr>
        <p:spPr>
          <a:xfrm rot="5400000" flipH="1" flipV="1">
            <a:off x="4785460" y="1775475"/>
            <a:ext cx="432833" cy="15914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3">
            <a:extLst>
              <a:ext uri="{FF2B5EF4-FFF2-40B4-BE49-F238E27FC236}">
                <a16:creationId xmlns:a16="http://schemas.microsoft.com/office/drawing/2014/main" id="{46B6573D-587D-0D4F-B286-22D2EE743177}"/>
              </a:ext>
            </a:extLst>
          </p:cNvPr>
          <p:cNvCxnSpPr/>
          <p:nvPr/>
        </p:nvCxnSpPr>
        <p:spPr>
          <a:xfrm>
            <a:off x="2517090" y="2393816"/>
            <a:ext cx="0" cy="3530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9" name="组合 65">
            <a:extLst>
              <a:ext uri="{FF2B5EF4-FFF2-40B4-BE49-F238E27FC236}">
                <a16:creationId xmlns:a16="http://schemas.microsoft.com/office/drawing/2014/main" id="{31FBDE18-786A-6A4E-AEFC-D0C236254C14}"/>
              </a:ext>
            </a:extLst>
          </p:cNvPr>
          <p:cNvGrpSpPr/>
          <p:nvPr/>
        </p:nvGrpSpPr>
        <p:grpSpPr>
          <a:xfrm>
            <a:off x="9669523" y="1781313"/>
            <a:ext cx="1584944" cy="1022899"/>
            <a:chOff x="10214996" y="666346"/>
            <a:chExt cx="1964630" cy="1185368"/>
          </a:xfrm>
        </p:grpSpPr>
        <p:grpSp>
          <p:nvGrpSpPr>
            <p:cNvPr id="200" name="그룹 114">
              <a:extLst>
                <a:ext uri="{FF2B5EF4-FFF2-40B4-BE49-F238E27FC236}">
                  <a16:creationId xmlns:a16="http://schemas.microsoft.com/office/drawing/2014/main" id="{01500418-1B9A-BF40-A6C0-A333130AC002}"/>
                </a:ext>
              </a:extLst>
            </p:cNvPr>
            <p:cNvGrpSpPr/>
            <p:nvPr/>
          </p:nvGrpSpPr>
          <p:grpSpPr>
            <a:xfrm>
              <a:off x="10214996" y="666346"/>
              <a:ext cx="1964630" cy="1185368"/>
              <a:chOff x="6849441" y="2420168"/>
              <a:chExt cx="1029985" cy="685060"/>
            </a:xfrm>
          </p:grpSpPr>
          <p:pic>
            <p:nvPicPr>
              <p:cNvPr id="209" name="Picture 2">
                <a:extLst>
                  <a:ext uri="{FF2B5EF4-FFF2-40B4-BE49-F238E27FC236}">
                    <a16:creationId xmlns:a16="http://schemas.microsoft.com/office/drawing/2014/main" id="{A5D6C236-19F3-3543-8813-790254036E78}"/>
                  </a:ext>
                </a:extLst>
              </p:cNvPr>
              <p:cNvPicPr>
                <a:picLocks noChangeAspect="1" noChangeArrowheads="1"/>
              </p:cNvPicPr>
              <p:nvPr/>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49441" y="2420168"/>
                <a:ext cx="1029985" cy="685060"/>
              </a:xfrm>
              <a:prstGeom prst="rect">
                <a:avLst/>
              </a:prstGeom>
              <a:noFill/>
              <a:ln w="9525">
                <a:noFill/>
                <a:miter lim="800000"/>
                <a:headEnd/>
                <a:tailEnd/>
              </a:ln>
            </p:spPr>
          </p:pic>
          <p:sp>
            <p:nvSpPr>
              <p:cNvPr id="210" name="직사각형 147">
                <a:extLst>
                  <a:ext uri="{FF2B5EF4-FFF2-40B4-BE49-F238E27FC236}">
                    <a16:creationId xmlns:a16="http://schemas.microsoft.com/office/drawing/2014/main" id="{4E061A79-EDBC-794F-A585-4971A02258B1}"/>
                  </a:ext>
                </a:extLst>
              </p:cNvPr>
              <p:cNvSpPr/>
              <p:nvPr/>
            </p:nvSpPr>
            <p:spPr>
              <a:xfrm>
                <a:off x="6913247" y="2455390"/>
                <a:ext cx="910998" cy="535700"/>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lumMod val="50000"/>
                    </a:schemeClr>
                  </a:solidFill>
                  <a:latin typeface="Microsoft YaHei" panose="020B0503020204020204" pitchFamily="34" charset="-122"/>
                  <a:ea typeface="微软雅黑"/>
                  <a:cs typeface="微软雅黑"/>
                </a:endParaRPr>
              </a:p>
            </p:txBody>
          </p:sp>
          <p:sp>
            <p:nvSpPr>
              <p:cNvPr id="211" name="TextBox 113">
                <a:extLst>
                  <a:ext uri="{FF2B5EF4-FFF2-40B4-BE49-F238E27FC236}">
                    <a16:creationId xmlns:a16="http://schemas.microsoft.com/office/drawing/2014/main" id="{5B159CE5-63B7-4842-A23B-500FA9A7A948}"/>
                  </a:ext>
                </a:extLst>
              </p:cNvPr>
              <p:cNvSpPr txBox="1"/>
              <p:nvPr/>
            </p:nvSpPr>
            <p:spPr>
              <a:xfrm>
                <a:off x="6972260" y="2442129"/>
                <a:ext cx="797067" cy="161193"/>
              </a:xfrm>
              <a:prstGeom prst="rect">
                <a:avLst/>
              </a:prstGeom>
              <a:noFill/>
            </p:spPr>
            <p:txBody>
              <a:bodyPr wrap="square" rtlCol="0">
                <a:spAutoFit/>
              </a:bodyPr>
              <a:lstStyle/>
              <a:p>
                <a:pPr algn="ctr"/>
                <a:r>
                  <a:rPr lang="zh-CN" altLang="en-US" sz="800" dirty="0">
                    <a:solidFill>
                      <a:schemeClr val="bg1">
                        <a:lumMod val="50000"/>
                      </a:schemeClr>
                    </a:solidFill>
                    <a:latin typeface="Microsoft YaHei" panose="020B0503020204020204" pitchFamily="34" charset="-122"/>
                    <a:ea typeface="Microsoft YaHei" panose="020B0503020204020204" pitchFamily="34" charset="-122"/>
                    <a:cs typeface="微软雅黑"/>
                  </a:rPr>
                  <a:t>计划执行所需资源信息</a:t>
                </a:r>
              </a:p>
            </p:txBody>
          </p:sp>
        </p:grpSp>
        <p:sp>
          <p:nvSpPr>
            <p:cNvPr id="201" name="타원 76">
              <a:extLst>
                <a:ext uri="{FF2B5EF4-FFF2-40B4-BE49-F238E27FC236}">
                  <a16:creationId xmlns:a16="http://schemas.microsoft.com/office/drawing/2014/main" id="{06912187-C68C-B84B-A473-5651129E658C}"/>
                </a:ext>
              </a:extLst>
            </p:cNvPr>
            <p:cNvSpPr/>
            <p:nvPr/>
          </p:nvSpPr>
          <p:spPr>
            <a:xfrm>
              <a:off x="10851971" y="951274"/>
              <a:ext cx="288000" cy="288000"/>
            </a:xfrm>
            <a:prstGeom prst="ellipse">
              <a:avLst/>
            </a:prstGeom>
            <a:solidFill>
              <a:srgbClr val="FBE5D6"/>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800" dirty="0" err="1">
                  <a:solidFill>
                    <a:schemeClr val="bg1">
                      <a:lumMod val="50000"/>
                    </a:schemeClr>
                  </a:solidFill>
                  <a:latin typeface="Microsoft YaHei" panose="020B0503020204020204" pitchFamily="34" charset="-122"/>
                </a:rPr>
                <a:t>人</a:t>
              </a:r>
              <a:endParaRPr kumimoji="1" lang="ko-KR" altLang="en-US" sz="800" dirty="0">
                <a:solidFill>
                  <a:schemeClr val="bg1">
                    <a:lumMod val="50000"/>
                  </a:schemeClr>
                </a:solidFill>
                <a:latin typeface="Microsoft YaHei" panose="020B0503020204020204" pitchFamily="34" charset="-122"/>
              </a:endParaRPr>
            </a:p>
          </p:txBody>
        </p:sp>
        <p:sp>
          <p:nvSpPr>
            <p:cNvPr id="202" name="타원 77">
              <a:extLst>
                <a:ext uri="{FF2B5EF4-FFF2-40B4-BE49-F238E27FC236}">
                  <a16:creationId xmlns:a16="http://schemas.microsoft.com/office/drawing/2014/main" id="{AAF14262-7EDF-FF4E-A59F-133A0AFB9514}"/>
                </a:ext>
              </a:extLst>
            </p:cNvPr>
            <p:cNvSpPr/>
            <p:nvPr/>
          </p:nvSpPr>
          <p:spPr>
            <a:xfrm>
              <a:off x="11286648" y="951274"/>
              <a:ext cx="288000" cy="288000"/>
            </a:xfrm>
            <a:prstGeom prst="ellipse">
              <a:avLst/>
            </a:prstGeom>
            <a:solidFill>
              <a:srgbClr val="FBE5D6"/>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800" dirty="0" err="1">
                  <a:solidFill>
                    <a:schemeClr val="bg1">
                      <a:lumMod val="50000"/>
                    </a:schemeClr>
                  </a:solidFill>
                  <a:latin typeface="Microsoft YaHei" panose="020B0503020204020204" pitchFamily="34" charset="-122"/>
                </a:rPr>
                <a:t>机</a:t>
              </a:r>
              <a:endParaRPr kumimoji="1" lang="ko-KR" altLang="en-US" sz="800" dirty="0">
                <a:solidFill>
                  <a:schemeClr val="bg1">
                    <a:lumMod val="50000"/>
                  </a:schemeClr>
                </a:solidFill>
                <a:latin typeface="Microsoft YaHei" panose="020B0503020204020204" pitchFamily="34" charset="-122"/>
              </a:endParaRPr>
            </a:p>
          </p:txBody>
        </p:sp>
        <p:sp>
          <p:nvSpPr>
            <p:cNvPr id="203" name="타원 78">
              <a:extLst>
                <a:ext uri="{FF2B5EF4-FFF2-40B4-BE49-F238E27FC236}">
                  <a16:creationId xmlns:a16="http://schemas.microsoft.com/office/drawing/2014/main" id="{DEB7F94C-B725-2941-8491-E67C30D4D599}"/>
                </a:ext>
              </a:extLst>
            </p:cNvPr>
            <p:cNvSpPr/>
            <p:nvPr/>
          </p:nvSpPr>
          <p:spPr>
            <a:xfrm>
              <a:off x="11693841" y="950306"/>
              <a:ext cx="288000" cy="288000"/>
            </a:xfrm>
            <a:prstGeom prst="ellipse">
              <a:avLst/>
            </a:prstGeom>
            <a:solidFill>
              <a:srgbClr val="FBE5D6"/>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800" dirty="0" err="1">
                  <a:solidFill>
                    <a:schemeClr val="bg1">
                      <a:lumMod val="50000"/>
                    </a:schemeClr>
                  </a:solidFill>
                  <a:latin typeface="Microsoft YaHei" panose="020B0503020204020204" pitchFamily="34" charset="-122"/>
                </a:rPr>
                <a:t>料</a:t>
              </a:r>
              <a:endParaRPr kumimoji="1" lang="ko-KR" altLang="en-US" sz="800" dirty="0">
                <a:solidFill>
                  <a:schemeClr val="bg1">
                    <a:lumMod val="50000"/>
                  </a:schemeClr>
                </a:solidFill>
                <a:latin typeface="Microsoft YaHei" panose="020B0503020204020204" pitchFamily="34" charset="-122"/>
              </a:endParaRPr>
            </a:p>
          </p:txBody>
        </p:sp>
        <p:sp>
          <p:nvSpPr>
            <p:cNvPr id="204" name="타원 79">
              <a:extLst>
                <a:ext uri="{FF2B5EF4-FFF2-40B4-BE49-F238E27FC236}">
                  <a16:creationId xmlns:a16="http://schemas.microsoft.com/office/drawing/2014/main" id="{F6FFFEAB-A199-DC4E-87A4-2F88B9264F45}"/>
                </a:ext>
              </a:extLst>
            </p:cNvPr>
            <p:cNvSpPr/>
            <p:nvPr/>
          </p:nvSpPr>
          <p:spPr>
            <a:xfrm>
              <a:off x="10442889" y="1320442"/>
              <a:ext cx="288000" cy="288000"/>
            </a:xfrm>
            <a:prstGeom prst="ellipse">
              <a:avLst/>
            </a:prstGeom>
            <a:solidFill>
              <a:srgbClr val="FBE5D6"/>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800" dirty="0" err="1">
                  <a:solidFill>
                    <a:schemeClr val="bg1">
                      <a:lumMod val="50000"/>
                    </a:schemeClr>
                  </a:solidFill>
                  <a:latin typeface="Microsoft YaHei" panose="020B0503020204020204" pitchFamily="34" charset="-122"/>
                </a:rPr>
                <a:t>法</a:t>
              </a:r>
              <a:endParaRPr kumimoji="1" lang="ko-KR" altLang="en-US" sz="800" dirty="0">
                <a:solidFill>
                  <a:schemeClr val="bg1">
                    <a:lumMod val="50000"/>
                  </a:schemeClr>
                </a:solidFill>
                <a:latin typeface="Microsoft YaHei" panose="020B0503020204020204" pitchFamily="34" charset="-122"/>
              </a:endParaRPr>
            </a:p>
          </p:txBody>
        </p:sp>
        <p:sp>
          <p:nvSpPr>
            <p:cNvPr id="205" name="타원 79">
              <a:extLst>
                <a:ext uri="{FF2B5EF4-FFF2-40B4-BE49-F238E27FC236}">
                  <a16:creationId xmlns:a16="http://schemas.microsoft.com/office/drawing/2014/main" id="{0EE3F160-0F02-614E-A0A7-630B82BC94B1}"/>
                </a:ext>
              </a:extLst>
            </p:cNvPr>
            <p:cNvSpPr/>
            <p:nvPr/>
          </p:nvSpPr>
          <p:spPr>
            <a:xfrm>
              <a:off x="11312497" y="1333423"/>
              <a:ext cx="288000" cy="288000"/>
            </a:xfrm>
            <a:prstGeom prst="ellipse">
              <a:avLst/>
            </a:prstGeom>
            <a:solidFill>
              <a:srgbClr val="FBE5D6"/>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dirty="0">
                  <a:solidFill>
                    <a:schemeClr val="bg1">
                      <a:lumMod val="50000"/>
                    </a:schemeClr>
                  </a:solidFill>
                  <a:latin typeface="Microsoft YaHei" panose="020B0503020204020204" pitchFamily="34" charset="-122"/>
                  <a:ea typeface="Microsoft YaHei" panose="020B0503020204020204" pitchFamily="34" charset="-122"/>
                </a:rPr>
                <a:t>时</a:t>
              </a:r>
              <a:endParaRPr kumimoji="1" lang="ko-KR" altLang="en-US" sz="800" dirty="0">
                <a:solidFill>
                  <a:schemeClr val="bg1">
                    <a:lumMod val="50000"/>
                  </a:schemeClr>
                </a:solidFill>
                <a:latin typeface="Microsoft YaHei" panose="020B0503020204020204" pitchFamily="34" charset="-122"/>
              </a:endParaRPr>
            </a:p>
          </p:txBody>
        </p:sp>
        <p:sp>
          <p:nvSpPr>
            <p:cNvPr id="206" name="타원 79">
              <a:extLst>
                <a:ext uri="{FF2B5EF4-FFF2-40B4-BE49-F238E27FC236}">
                  <a16:creationId xmlns:a16="http://schemas.microsoft.com/office/drawing/2014/main" id="{D757A12B-07F2-4A4C-AD18-BFB2FFD9BBEA}"/>
                </a:ext>
              </a:extLst>
            </p:cNvPr>
            <p:cNvSpPr/>
            <p:nvPr/>
          </p:nvSpPr>
          <p:spPr>
            <a:xfrm>
              <a:off x="10869589" y="1328632"/>
              <a:ext cx="288000" cy="288000"/>
            </a:xfrm>
            <a:prstGeom prst="ellipse">
              <a:avLst/>
            </a:prstGeom>
            <a:solidFill>
              <a:srgbClr val="FBE5D6"/>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dirty="0">
                  <a:solidFill>
                    <a:schemeClr val="bg1">
                      <a:lumMod val="50000"/>
                    </a:schemeClr>
                  </a:solidFill>
                  <a:latin typeface="Microsoft YaHei" panose="020B0503020204020204" pitchFamily="34" charset="-122"/>
                  <a:ea typeface="Microsoft YaHei" panose="020B0503020204020204" pitchFamily="34" charset="-122"/>
                </a:rPr>
                <a:t>环</a:t>
              </a:r>
              <a:endParaRPr kumimoji="1" lang="ko-KR" altLang="en-US" sz="800" dirty="0">
                <a:solidFill>
                  <a:schemeClr val="bg1">
                    <a:lumMod val="50000"/>
                  </a:schemeClr>
                </a:solidFill>
                <a:latin typeface="Microsoft YaHei" panose="020B0503020204020204" pitchFamily="34" charset="-122"/>
              </a:endParaRPr>
            </a:p>
          </p:txBody>
        </p:sp>
        <p:sp>
          <p:nvSpPr>
            <p:cNvPr id="207" name="타원 76">
              <a:extLst>
                <a:ext uri="{FF2B5EF4-FFF2-40B4-BE49-F238E27FC236}">
                  <a16:creationId xmlns:a16="http://schemas.microsoft.com/office/drawing/2014/main" id="{33CDB1F6-32A0-F14F-BCB1-C3580F319EB7}"/>
                </a:ext>
              </a:extLst>
            </p:cNvPr>
            <p:cNvSpPr/>
            <p:nvPr/>
          </p:nvSpPr>
          <p:spPr>
            <a:xfrm>
              <a:off x="10435729" y="956854"/>
              <a:ext cx="288000" cy="288000"/>
            </a:xfrm>
            <a:prstGeom prst="ellipse">
              <a:avLst/>
            </a:prstGeom>
            <a:solidFill>
              <a:srgbClr val="FBE5D6"/>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dirty="0">
                  <a:solidFill>
                    <a:schemeClr val="bg1">
                      <a:lumMod val="50000"/>
                    </a:schemeClr>
                  </a:solidFill>
                  <a:latin typeface="Microsoft YaHei" panose="020B0503020204020204" pitchFamily="34" charset="-122"/>
                  <a:ea typeface="Microsoft YaHei" panose="020B0503020204020204" pitchFamily="34" charset="-122"/>
                </a:rPr>
                <a:t>场</a:t>
              </a:r>
              <a:endParaRPr kumimoji="1" lang="ko-KR" altLang="en-US" sz="800" dirty="0">
                <a:solidFill>
                  <a:schemeClr val="bg1">
                    <a:lumMod val="50000"/>
                  </a:schemeClr>
                </a:solidFill>
                <a:latin typeface="Microsoft YaHei" panose="020B0503020204020204" pitchFamily="34" charset="-122"/>
              </a:endParaRPr>
            </a:p>
          </p:txBody>
        </p:sp>
        <p:sp>
          <p:nvSpPr>
            <p:cNvPr id="208" name="타원 79">
              <a:extLst>
                <a:ext uri="{FF2B5EF4-FFF2-40B4-BE49-F238E27FC236}">
                  <a16:creationId xmlns:a16="http://schemas.microsoft.com/office/drawing/2014/main" id="{B95C2EAC-C581-DD4A-B0F4-C71C94335D57}"/>
                </a:ext>
              </a:extLst>
            </p:cNvPr>
            <p:cNvSpPr/>
            <p:nvPr/>
          </p:nvSpPr>
          <p:spPr>
            <a:xfrm>
              <a:off x="11704863" y="1348196"/>
              <a:ext cx="288000" cy="288000"/>
            </a:xfrm>
            <a:prstGeom prst="ellipse">
              <a:avLst/>
            </a:prstGeom>
            <a:solidFill>
              <a:srgbClr val="FBE5D6"/>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dirty="0">
                  <a:solidFill>
                    <a:schemeClr val="bg1">
                      <a:lumMod val="50000"/>
                    </a:schemeClr>
                  </a:solidFill>
                  <a:latin typeface="Microsoft YaHei" panose="020B0503020204020204" pitchFamily="34" charset="-122"/>
                  <a:ea typeface="Microsoft YaHei" panose="020B0503020204020204" pitchFamily="34" charset="-122"/>
                </a:rPr>
                <a:t>障</a:t>
              </a:r>
              <a:endParaRPr kumimoji="1" lang="ko-KR" altLang="en-US" sz="800" dirty="0">
                <a:solidFill>
                  <a:schemeClr val="bg1">
                    <a:lumMod val="50000"/>
                  </a:schemeClr>
                </a:solidFill>
                <a:latin typeface="Microsoft YaHei" panose="020B0503020204020204" pitchFamily="34" charset="-122"/>
              </a:endParaRPr>
            </a:p>
          </p:txBody>
        </p:sp>
      </p:grpSp>
      <p:sp>
        <p:nvSpPr>
          <p:cNvPr id="212" name="矩形 16">
            <a:extLst>
              <a:ext uri="{FF2B5EF4-FFF2-40B4-BE49-F238E27FC236}">
                <a16:creationId xmlns:a16="http://schemas.microsoft.com/office/drawing/2014/main" id="{92AE1315-A8F6-8A4C-A1E5-4D5FB44E20D5}"/>
              </a:ext>
            </a:extLst>
          </p:cNvPr>
          <p:cNvSpPr/>
          <p:nvPr/>
        </p:nvSpPr>
        <p:spPr>
          <a:xfrm>
            <a:off x="2015983" y="6253022"/>
            <a:ext cx="4397765" cy="215444"/>
          </a:xfrm>
          <a:prstGeom prst="rect">
            <a:avLst/>
          </a:prstGeom>
        </p:spPr>
        <p:txBody>
          <a:bodyPr wrap="square">
            <a:spAutoFit/>
          </a:bodyPr>
          <a:lstStyle/>
          <a:p>
            <a:pPr algn="ctr"/>
            <a:r>
              <a:rPr kumimoji="1" lang="en" altLang="zh-CN" sz="800" dirty="0">
                <a:solidFill>
                  <a:srgbClr val="FF0000"/>
                </a:solidFill>
                <a:latin typeface="Microsoft YaHei" panose="020B0503020204020204" pitchFamily="34" charset="-122"/>
                <a:ea typeface="Microsoft YaHei" panose="020B0503020204020204" pitchFamily="34" charset="-122"/>
                <a:cs typeface="微软雅黑" panose="020B0503020204020204" pitchFamily="34" charset="-122"/>
              </a:rPr>
              <a:t>*APS “</a:t>
            </a:r>
            <a:r>
              <a:rPr kumimoji="1" lang="zh-CN" altLang="en" sz="800" dirty="0">
                <a:solidFill>
                  <a:srgbClr val="FF0000"/>
                </a:solidFill>
                <a:latin typeface="Microsoft YaHei" panose="020B0503020204020204" pitchFamily="34" charset="-122"/>
                <a:ea typeface="Microsoft YaHei" panose="020B0503020204020204" pitchFamily="34" charset="-122"/>
                <a:cs typeface="微软雅黑" panose="020B0503020204020204" pitchFamily="34" charset="-122"/>
              </a:rPr>
              <a:t>：</a:t>
            </a:r>
            <a:r>
              <a:rPr kumimoji="1" lang="zh-CN" altLang="en-US" sz="800" dirty="0">
                <a:solidFill>
                  <a:srgbClr val="FF0000"/>
                </a:solidFill>
                <a:latin typeface="Microsoft YaHei" panose="020B0503020204020204" pitchFamily="34" charset="-122"/>
                <a:ea typeface="Microsoft YaHei" panose="020B0503020204020204" pitchFamily="34" charset="-122"/>
                <a:cs typeface="微软雅黑" panose="020B0503020204020204" pitchFamily="34" charset="-122"/>
              </a:rPr>
              <a:t>根据情况，负责人起到</a:t>
            </a:r>
            <a:r>
              <a:rPr kumimoji="1" lang="en" altLang="zh-CN" sz="800" dirty="0">
                <a:solidFill>
                  <a:srgbClr val="FF0000"/>
                </a:solidFill>
                <a:latin typeface="Microsoft YaHei" panose="020B0503020204020204" pitchFamily="34" charset="-122"/>
                <a:ea typeface="Microsoft YaHei" panose="020B0503020204020204" pitchFamily="34" charset="-122"/>
                <a:cs typeface="微软雅黑" panose="020B0503020204020204" pitchFamily="34" charset="-122"/>
              </a:rPr>
              <a:t>APS </a:t>
            </a:r>
            <a:r>
              <a:rPr kumimoji="1" lang="zh-CN" altLang="en-US" sz="800" dirty="0">
                <a:solidFill>
                  <a:srgbClr val="FF0000"/>
                </a:solidFill>
                <a:latin typeface="Microsoft YaHei" panose="020B0503020204020204" pitchFamily="34" charset="-122"/>
                <a:ea typeface="Microsoft YaHei" panose="020B0503020204020204" pitchFamily="34" charset="-122"/>
                <a:cs typeface="微软雅黑" panose="020B0503020204020204" pitchFamily="34" charset="-122"/>
              </a:rPr>
              <a:t>的作用，需要另外使用工具来替代</a:t>
            </a:r>
            <a:r>
              <a:rPr kumimoji="1" lang="en-US" altLang="zh-CN" sz="800" dirty="0">
                <a:solidFill>
                  <a:srgbClr val="FF0000"/>
                </a:solidFill>
                <a:latin typeface="Microsoft YaHei" panose="020B0503020204020204" pitchFamily="34" charset="-122"/>
                <a:ea typeface="Microsoft YaHei" panose="020B0503020204020204" pitchFamily="34" charset="-122"/>
                <a:cs typeface="微软雅黑" panose="020B0503020204020204" pitchFamily="34" charset="-122"/>
              </a:rPr>
              <a:t>(</a:t>
            </a:r>
            <a:r>
              <a:rPr kumimoji="1" lang="en" altLang="zh-CN" sz="800" dirty="0">
                <a:solidFill>
                  <a:srgbClr val="FF0000"/>
                </a:solidFill>
                <a:latin typeface="Microsoft YaHei" panose="020B0503020204020204" pitchFamily="34" charset="-122"/>
                <a:ea typeface="Microsoft YaHei" panose="020B0503020204020204" pitchFamily="34" charset="-122"/>
                <a:cs typeface="微软雅黑" panose="020B0503020204020204" pitchFamily="34" charset="-122"/>
              </a:rPr>
              <a:t>Excel)</a:t>
            </a:r>
            <a:endParaRPr kumimoji="1" lang="ko-KR" altLang="en-US" sz="800" b="1" dirty="0">
              <a:solidFill>
                <a:srgbClr val="FF0000"/>
              </a:solidFill>
              <a:latin typeface="Microsoft YaHei" panose="020B0503020204020204" pitchFamily="34" charset="-122"/>
              <a:ea typeface="微软雅黑" panose="020B0503020204020204" pitchFamily="34" charset="-122"/>
              <a:cs typeface="微软雅黑" panose="020B0503020204020204" pitchFamily="34" charset="-122"/>
            </a:endParaRPr>
          </a:p>
        </p:txBody>
      </p:sp>
      <p:sp>
        <p:nvSpPr>
          <p:cNvPr id="213" name="矩形 24">
            <a:extLst>
              <a:ext uri="{FF2B5EF4-FFF2-40B4-BE49-F238E27FC236}">
                <a16:creationId xmlns:a16="http://schemas.microsoft.com/office/drawing/2014/main" id="{F297FE4E-86D3-9F40-AFEB-ACC545D33F0F}"/>
              </a:ext>
            </a:extLst>
          </p:cNvPr>
          <p:cNvSpPr/>
          <p:nvPr/>
        </p:nvSpPr>
        <p:spPr>
          <a:xfrm>
            <a:off x="5792079" y="3216154"/>
            <a:ext cx="513445" cy="369332"/>
          </a:xfrm>
          <a:prstGeom prst="rect">
            <a:avLst/>
          </a:prstGeom>
        </p:spPr>
        <p:txBody>
          <a:bodyPr wrap="square">
            <a:spAutoFit/>
          </a:bodyPr>
          <a:lstStyle/>
          <a:p>
            <a:pPr algn="ctr"/>
            <a:r>
              <a:rPr kumimoji="1" lang="zh-CN" altLang="en-US" sz="900" dirty="0">
                <a:solidFill>
                  <a:schemeClr val="tx1">
                    <a:lumMod val="85000"/>
                    <a:lumOff val="15000"/>
                  </a:schemeClr>
                </a:solidFill>
                <a:latin typeface="Microsoft YaHei" panose="020B0503020204020204" pitchFamily="34" charset="-122"/>
                <a:ea typeface="Microsoft YaHei" panose="020B0503020204020204" pitchFamily="34" charset="-122"/>
                <a:cs typeface="微软雅黑" panose="020B0503020204020204" pitchFamily="34" charset="-122"/>
              </a:rPr>
              <a:t>计划员</a:t>
            </a:r>
            <a:endParaRPr kumimoji="1" lang="ko-KR" altLang="en-US" sz="900" dirty="0">
              <a:solidFill>
                <a:schemeClr val="tx1">
                  <a:lumMod val="85000"/>
                  <a:lumOff val="15000"/>
                </a:schemeClr>
              </a:solidFill>
              <a:latin typeface="Microsoft YaHei" panose="020B0503020204020204" pitchFamily="34" charset="-122"/>
              <a:ea typeface="微软雅黑" panose="020B0503020204020204" pitchFamily="34" charset="-122"/>
              <a:cs typeface="微软雅黑" panose="020B0503020204020204" pitchFamily="34" charset="-122"/>
            </a:endParaRPr>
          </a:p>
        </p:txBody>
      </p:sp>
      <p:cxnSp>
        <p:nvCxnSpPr>
          <p:cNvPr id="214" name="肘形连接符 191">
            <a:extLst>
              <a:ext uri="{FF2B5EF4-FFF2-40B4-BE49-F238E27FC236}">
                <a16:creationId xmlns:a16="http://schemas.microsoft.com/office/drawing/2014/main" id="{67E9828E-84EE-5147-B71F-BDD0851A6F55}"/>
              </a:ext>
            </a:extLst>
          </p:cNvPr>
          <p:cNvCxnSpPr>
            <a:cxnSpLocks/>
            <a:stCxn id="172" idx="3"/>
            <a:endCxn id="181" idx="1"/>
          </p:cNvCxnSpPr>
          <p:nvPr/>
        </p:nvCxnSpPr>
        <p:spPr>
          <a:xfrm flipV="1">
            <a:off x="3326913" y="3436107"/>
            <a:ext cx="399461" cy="209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肘形连接符 191">
            <a:extLst>
              <a:ext uri="{FF2B5EF4-FFF2-40B4-BE49-F238E27FC236}">
                <a16:creationId xmlns:a16="http://schemas.microsoft.com/office/drawing/2014/main" id="{2FDF7CB2-2FD8-BC4B-ADA7-952A019E0329}"/>
              </a:ext>
            </a:extLst>
          </p:cNvPr>
          <p:cNvCxnSpPr>
            <a:cxnSpLocks/>
            <a:stCxn id="173" idx="3"/>
            <a:endCxn id="192" idx="1"/>
          </p:cNvCxnSpPr>
          <p:nvPr/>
        </p:nvCxnSpPr>
        <p:spPr>
          <a:xfrm>
            <a:off x="3325290" y="4642117"/>
            <a:ext cx="405665" cy="6634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내용 개체 틀 1">
            <a:extLst>
              <a:ext uri="{FF2B5EF4-FFF2-40B4-BE49-F238E27FC236}">
                <a16:creationId xmlns:a16="http://schemas.microsoft.com/office/drawing/2014/main" id="{B7221EE0-233F-4843-A6FE-1D6D1BE1818D}"/>
              </a:ext>
            </a:extLst>
          </p:cNvPr>
          <p:cNvSpPr txBox="1">
            <a:spLocks/>
          </p:cNvSpPr>
          <p:nvPr/>
        </p:nvSpPr>
        <p:spPr>
          <a:xfrm>
            <a:off x="2193460" y="685289"/>
            <a:ext cx="9640050" cy="825037"/>
          </a:xfrm>
          <a:prstGeom prst="rect">
            <a:avLst/>
          </a:prstGeom>
        </p:spPr>
        <p:txBody>
          <a:bodyPr vert="horz" lIns="91440" tIns="45720" rIns="91440" bIns="45720" rtlCol="0" anchor="t">
            <a:normAutofit/>
          </a:bodyPr>
          <a:lstStyle>
            <a:lvl1pPr indent="0" latinLnBrk="1">
              <a:lnSpc>
                <a:spcPct val="120000"/>
              </a:lnSpc>
              <a:spcBef>
                <a:spcPts val="0"/>
              </a:spcBef>
              <a:buFont typeface="Arial" panose="020B0604020202020204" pitchFamily="34" charset="0"/>
              <a:buNone/>
              <a:defRPr kumimoji="1"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latinLnBrk="1">
              <a:lnSpc>
                <a:spcPct val="90000"/>
              </a:lnSpc>
              <a:spcBef>
                <a:spcPts val="500"/>
              </a:spcBef>
              <a:buFont typeface="Arial" panose="020B0604020202020204" pitchFamily="34" charset="0"/>
              <a:buChar char="•"/>
              <a:defRPr sz="2400"/>
            </a:lvl2pPr>
            <a:lvl3pPr marL="1143000" indent="-228600" latinLnBrk="1">
              <a:lnSpc>
                <a:spcPct val="90000"/>
              </a:lnSpc>
              <a:spcBef>
                <a:spcPts val="500"/>
              </a:spcBef>
              <a:buFont typeface="Arial" panose="020B0604020202020204" pitchFamily="34" charset="0"/>
              <a:buChar char="•"/>
              <a:defRPr sz="2000"/>
            </a:lvl3pPr>
            <a:lvl4pPr marL="1600200" indent="-228600" latinLnBrk="1">
              <a:lnSpc>
                <a:spcPct val="90000"/>
              </a:lnSpc>
              <a:spcBef>
                <a:spcPts val="500"/>
              </a:spcBef>
              <a:buFont typeface="Arial" panose="020B0604020202020204" pitchFamily="34" charset="0"/>
              <a:buChar char="•"/>
            </a:lvl4pPr>
            <a:lvl5pPr marL="2057400" indent="-228600" latinLnBrk="1">
              <a:lnSpc>
                <a:spcPct val="90000"/>
              </a:lnSpc>
              <a:spcBef>
                <a:spcPts val="500"/>
              </a:spcBef>
              <a:buFont typeface="Arial" panose="020B0604020202020204" pitchFamily="34" charset="0"/>
              <a:buChar char="•"/>
            </a:lvl5pPr>
            <a:lvl6pPr marL="2514600" indent="-228600" latinLnBrk="1">
              <a:lnSpc>
                <a:spcPct val="90000"/>
              </a:lnSpc>
              <a:spcBef>
                <a:spcPts val="500"/>
              </a:spcBef>
              <a:buFont typeface="Arial" panose="020B0604020202020204" pitchFamily="34" charset="0"/>
              <a:buChar char="•"/>
            </a:lvl6pPr>
            <a:lvl7pPr marL="2971800" indent="-228600" latinLnBrk="1">
              <a:lnSpc>
                <a:spcPct val="90000"/>
              </a:lnSpc>
              <a:spcBef>
                <a:spcPts val="500"/>
              </a:spcBef>
              <a:buFont typeface="Arial" panose="020B0604020202020204" pitchFamily="34" charset="0"/>
              <a:buChar char="•"/>
            </a:lvl7pPr>
            <a:lvl8pPr marL="3429000" indent="-228600" latinLnBrk="1">
              <a:lnSpc>
                <a:spcPct val="90000"/>
              </a:lnSpc>
              <a:spcBef>
                <a:spcPts val="500"/>
              </a:spcBef>
              <a:buFont typeface="Arial" panose="020B0604020202020204" pitchFamily="34" charset="0"/>
              <a:buChar char="•"/>
            </a:lvl8pPr>
            <a:lvl9pPr marL="3886200" indent="-228600" latinLnBrk="1">
              <a:lnSpc>
                <a:spcPct val="90000"/>
              </a:lnSpc>
              <a:spcBef>
                <a:spcPts val="500"/>
              </a:spcBef>
              <a:buFont typeface="Arial" panose="020B0604020202020204" pitchFamily="34" charset="0"/>
              <a:buChar char="•"/>
            </a:lvl9pPr>
          </a:lstStyle>
          <a:p>
            <a:r>
              <a:rPr lang="ko-KR" altLang="en-US" dirty="0"/>
              <a:t>在制造系统中，通过对</a:t>
            </a:r>
            <a:r>
              <a:rPr lang="en" altLang="ko-Kore-KR" dirty="0"/>
              <a:t>ERP</a:t>
            </a:r>
            <a:r>
              <a:rPr lang="ko-KR" altLang="en-US" dirty="0"/>
              <a:t>中生产订单进行逐层的分解，同时考虑生产资源的实际满足情况，制定出可供现场准确执行的计划，也通过对现场执行的反馈来影响计划的分配。</a:t>
            </a:r>
          </a:p>
        </p:txBody>
      </p:sp>
    </p:spTree>
    <p:extLst>
      <p:ext uri="{BB962C8B-B14F-4D97-AF65-F5344CB8AC3E}">
        <p14:creationId xmlns:p14="http://schemas.microsoft.com/office/powerpoint/2010/main" val="20949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3AE6B78-61F5-B146-819D-3DEE3A48AD4F}"/>
              </a:ext>
            </a:extLst>
          </p:cNvPr>
          <p:cNvSpPr>
            <a:spLocks noGrp="1"/>
          </p:cNvSpPr>
          <p:nvPr>
            <p:ph type="title"/>
          </p:nvPr>
        </p:nvSpPr>
        <p:spPr/>
        <p:txBody>
          <a:bodyPr/>
          <a:lstStyle/>
          <a:p>
            <a:r>
              <a:rPr kumimoji="1" lang="ko-KR" altLang="en-US" dirty="0" err="1"/>
              <a:t>生产计划的管理方案</a:t>
            </a:r>
            <a:endParaRPr kumimoji="1" lang="ko-KR" altLang="en-US" dirty="0"/>
          </a:p>
        </p:txBody>
      </p:sp>
      <p:sp>
        <p:nvSpPr>
          <p:cNvPr id="4" name="슬라이드 번호 개체 틀 3">
            <a:extLst>
              <a:ext uri="{FF2B5EF4-FFF2-40B4-BE49-F238E27FC236}">
                <a16:creationId xmlns:a16="http://schemas.microsoft.com/office/drawing/2014/main" id="{865BE24B-B60C-804B-ABA6-B14EE4445A22}"/>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latin typeface="微软雅黑" panose="020B0503020204020204" pitchFamily="34" charset="-122"/>
              </a:rPr>
              <a:t>57</a:t>
            </a:fld>
            <a:endParaRPr lang="ko-KR" altLang="en-US" dirty="0">
              <a:latin typeface="微软雅黑" panose="020B0503020204020204" pitchFamily="34" charset="-122"/>
            </a:endParaRPr>
          </a:p>
        </p:txBody>
      </p:sp>
      <p:sp>
        <p:nvSpPr>
          <p:cNvPr id="69" name="내용 개체 틀 1">
            <a:extLst>
              <a:ext uri="{FF2B5EF4-FFF2-40B4-BE49-F238E27FC236}">
                <a16:creationId xmlns:a16="http://schemas.microsoft.com/office/drawing/2014/main" id="{DB9613B9-A5B3-1B47-A08D-1CFE1CCB485F}"/>
              </a:ext>
            </a:extLst>
          </p:cNvPr>
          <p:cNvSpPr txBox="1">
            <a:spLocks/>
          </p:cNvSpPr>
          <p:nvPr/>
        </p:nvSpPr>
        <p:spPr>
          <a:xfrm>
            <a:off x="2144583" y="667052"/>
            <a:ext cx="9640050" cy="825037"/>
          </a:xfrm>
          <a:prstGeom prst="rect">
            <a:avLst/>
          </a:prstGeom>
        </p:spPr>
        <p:txBody>
          <a:bodyPr vert="horz" lIns="91440" tIns="45720" rIns="91440" bIns="45720" rtlCol="0" anchor="t">
            <a:normAutofit/>
          </a:bodyPr>
          <a:lstStyle>
            <a:lvl1pPr indent="0" latinLnBrk="1">
              <a:lnSpc>
                <a:spcPct val="120000"/>
              </a:lnSpc>
              <a:spcBef>
                <a:spcPts val="0"/>
              </a:spcBef>
              <a:buFont typeface="Arial" panose="020B0604020202020204" pitchFamily="34" charset="0"/>
              <a:buNone/>
              <a:defRPr kumimoji="1"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latinLnBrk="1">
              <a:lnSpc>
                <a:spcPct val="90000"/>
              </a:lnSpc>
              <a:spcBef>
                <a:spcPts val="500"/>
              </a:spcBef>
              <a:buFont typeface="Arial" panose="020B0604020202020204" pitchFamily="34" charset="0"/>
              <a:buChar char="•"/>
              <a:defRPr sz="2400"/>
            </a:lvl2pPr>
            <a:lvl3pPr marL="1143000" indent="-228600" latinLnBrk="1">
              <a:lnSpc>
                <a:spcPct val="90000"/>
              </a:lnSpc>
              <a:spcBef>
                <a:spcPts val="500"/>
              </a:spcBef>
              <a:buFont typeface="Arial" panose="020B0604020202020204" pitchFamily="34" charset="0"/>
              <a:buChar char="•"/>
              <a:defRPr sz="2000"/>
            </a:lvl3pPr>
            <a:lvl4pPr marL="1600200" indent="-228600" latinLnBrk="1">
              <a:lnSpc>
                <a:spcPct val="90000"/>
              </a:lnSpc>
              <a:spcBef>
                <a:spcPts val="500"/>
              </a:spcBef>
              <a:buFont typeface="Arial" panose="020B0604020202020204" pitchFamily="34" charset="0"/>
              <a:buChar char="•"/>
            </a:lvl4pPr>
            <a:lvl5pPr marL="2057400" indent="-228600" latinLnBrk="1">
              <a:lnSpc>
                <a:spcPct val="90000"/>
              </a:lnSpc>
              <a:spcBef>
                <a:spcPts val="500"/>
              </a:spcBef>
              <a:buFont typeface="Arial" panose="020B0604020202020204" pitchFamily="34" charset="0"/>
              <a:buChar char="•"/>
            </a:lvl5pPr>
            <a:lvl6pPr marL="2514600" indent="-228600" latinLnBrk="1">
              <a:lnSpc>
                <a:spcPct val="90000"/>
              </a:lnSpc>
              <a:spcBef>
                <a:spcPts val="500"/>
              </a:spcBef>
              <a:buFont typeface="Arial" panose="020B0604020202020204" pitchFamily="34" charset="0"/>
              <a:buChar char="•"/>
            </a:lvl6pPr>
            <a:lvl7pPr marL="2971800" indent="-228600" latinLnBrk="1">
              <a:lnSpc>
                <a:spcPct val="90000"/>
              </a:lnSpc>
              <a:spcBef>
                <a:spcPts val="500"/>
              </a:spcBef>
              <a:buFont typeface="Arial" panose="020B0604020202020204" pitchFamily="34" charset="0"/>
              <a:buChar char="•"/>
            </a:lvl7pPr>
            <a:lvl8pPr marL="3429000" indent="-228600" latinLnBrk="1">
              <a:lnSpc>
                <a:spcPct val="90000"/>
              </a:lnSpc>
              <a:spcBef>
                <a:spcPts val="500"/>
              </a:spcBef>
              <a:buFont typeface="Arial" panose="020B0604020202020204" pitchFamily="34" charset="0"/>
              <a:buChar char="•"/>
            </a:lvl8pPr>
            <a:lvl9pPr marL="3886200" indent="-228600" latinLnBrk="1">
              <a:lnSpc>
                <a:spcPct val="90000"/>
              </a:lnSpc>
              <a:spcBef>
                <a:spcPts val="500"/>
              </a:spcBef>
              <a:buFont typeface="Arial" panose="020B0604020202020204" pitchFamily="34" charset="0"/>
              <a:buChar char="•"/>
            </a:lvl9pPr>
          </a:lstStyle>
          <a:p>
            <a:r>
              <a:rPr lang="zh-CN" altLang="en-US" dirty="0"/>
              <a:t>订单排产，在第一阶段是根据</a:t>
            </a:r>
            <a:r>
              <a:rPr lang="en-US" altLang="zh-CN" dirty="0"/>
              <a:t>MES</a:t>
            </a:r>
            <a:r>
              <a:rPr lang="zh-CN" altLang="en-US" dirty="0"/>
              <a:t>的资源现状制定，日后现场资源情况和流程稳定后，通过</a:t>
            </a:r>
            <a:r>
              <a:rPr lang="en-US" altLang="zh-CN" dirty="0"/>
              <a:t>APS</a:t>
            </a:r>
            <a:r>
              <a:rPr lang="zh-CN" altLang="en-US" dirty="0"/>
              <a:t>进行自动排产计划。</a:t>
            </a:r>
          </a:p>
        </p:txBody>
      </p:sp>
      <p:grpSp>
        <p:nvGrpSpPr>
          <p:cNvPr id="70" name="그룹 69">
            <a:extLst>
              <a:ext uri="{FF2B5EF4-FFF2-40B4-BE49-F238E27FC236}">
                <a16:creationId xmlns:a16="http://schemas.microsoft.com/office/drawing/2014/main" id="{DFAB0CC1-6C67-5E4B-B1E9-FBED112DC2F9}"/>
              </a:ext>
            </a:extLst>
          </p:cNvPr>
          <p:cNvGrpSpPr/>
          <p:nvPr/>
        </p:nvGrpSpPr>
        <p:grpSpPr>
          <a:xfrm>
            <a:off x="2207568" y="1700808"/>
            <a:ext cx="9577065" cy="4624171"/>
            <a:chOff x="2437471" y="2204864"/>
            <a:chExt cx="8939865" cy="3283530"/>
          </a:xfrm>
        </p:grpSpPr>
        <p:sp>
          <p:nvSpPr>
            <p:cNvPr id="71" name="삼각형 70">
              <a:extLst>
                <a:ext uri="{FF2B5EF4-FFF2-40B4-BE49-F238E27FC236}">
                  <a16:creationId xmlns:a16="http://schemas.microsoft.com/office/drawing/2014/main" id="{4E1411AB-B5CF-544F-A7F4-949863E32E4B}"/>
                </a:ext>
              </a:extLst>
            </p:cNvPr>
            <p:cNvSpPr/>
            <p:nvPr/>
          </p:nvSpPr>
          <p:spPr>
            <a:xfrm rot="16200000">
              <a:off x="5402715" y="-486227"/>
              <a:ext cx="3283530" cy="8665712"/>
            </a:xfrm>
            <a:prstGeom prst="triangle">
              <a:avLst/>
            </a:prstGeom>
            <a:solidFill>
              <a:schemeClr val="bg1">
                <a:lumMod val="8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微软雅黑" panose="020B0503020204020204" pitchFamily="34" charset="-122"/>
              </a:endParaRPr>
            </a:p>
          </p:txBody>
        </p:sp>
        <p:grpSp>
          <p:nvGrpSpPr>
            <p:cNvPr id="72" name="그룹 71">
              <a:extLst>
                <a:ext uri="{FF2B5EF4-FFF2-40B4-BE49-F238E27FC236}">
                  <a16:creationId xmlns:a16="http://schemas.microsoft.com/office/drawing/2014/main" id="{3E385911-6B63-0B40-9CE1-5C3658D57E33}"/>
                </a:ext>
              </a:extLst>
            </p:cNvPr>
            <p:cNvGrpSpPr/>
            <p:nvPr/>
          </p:nvGrpSpPr>
          <p:grpSpPr>
            <a:xfrm>
              <a:off x="2594683" y="2352527"/>
              <a:ext cx="4059315" cy="1153940"/>
              <a:chOff x="1712392" y="3158116"/>
              <a:chExt cx="4059315" cy="1153940"/>
            </a:xfrm>
          </p:grpSpPr>
          <p:sp>
            <p:nvSpPr>
              <p:cNvPr id="118" name="문서 117">
                <a:extLst>
                  <a:ext uri="{FF2B5EF4-FFF2-40B4-BE49-F238E27FC236}">
                    <a16:creationId xmlns:a16="http://schemas.microsoft.com/office/drawing/2014/main" id="{650C5EBA-BE3A-8D49-988F-292F744062DF}"/>
                  </a:ext>
                </a:extLst>
              </p:cNvPr>
              <p:cNvSpPr/>
              <p:nvPr/>
            </p:nvSpPr>
            <p:spPr>
              <a:xfrm>
                <a:off x="1786493" y="3572869"/>
                <a:ext cx="652634" cy="506448"/>
              </a:xfrm>
              <a:prstGeom prst="flowChartDocumen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MO</a:t>
                </a:r>
              </a:p>
              <a:p>
                <a:pPr algn="ctr"/>
                <a:r>
                  <a:rPr kumimoji="1" lang="ko-KR"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周单位</a:t>
                </a:r>
                <a:r>
                  <a:rPr kumimoji="1" lang="ko-KR"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9" name="문서 118">
                <a:extLst>
                  <a:ext uri="{FF2B5EF4-FFF2-40B4-BE49-F238E27FC236}">
                    <a16:creationId xmlns:a16="http://schemas.microsoft.com/office/drawing/2014/main" id="{4E3E1BB8-ECDB-5848-8B1E-9A6AFB0DB88B}"/>
                  </a:ext>
                </a:extLst>
              </p:cNvPr>
              <p:cNvSpPr/>
              <p:nvPr/>
            </p:nvSpPr>
            <p:spPr>
              <a:xfrm>
                <a:off x="3992798" y="3572869"/>
                <a:ext cx="652634" cy="506448"/>
              </a:xfrm>
              <a:prstGeom prst="flowChartDocumen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日单位</a:t>
                </a:r>
                <a:endPar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生产计划</a:t>
                </a:r>
                <a:endPar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ko-KR"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Excel</a:t>
                </a:r>
                <a:r>
                  <a:rPr kumimoji="1" lang="ko-KR"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20" name="직선 화살표 연결선 119">
                <a:extLst>
                  <a:ext uri="{FF2B5EF4-FFF2-40B4-BE49-F238E27FC236}">
                    <a16:creationId xmlns:a16="http://schemas.microsoft.com/office/drawing/2014/main" id="{3EE725AC-D430-3D4B-B067-A1F6CF426EB1}"/>
                  </a:ext>
                </a:extLst>
              </p:cNvPr>
              <p:cNvCxnSpPr/>
              <p:nvPr/>
            </p:nvCxnSpPr>
            <p:spPr>
              <a:xfrm>
                <a:off x="2439127" y="3826093"/>
                <a:ext cx="1553671" cy="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21" name="Picture 29" descr="j0433944">
                <a:extLst>
                  <a:ext uri="{FF2B5EF4-FFF2-40B4-BE49-F238E27FC236}">
                    <a16:creationId xmlns:a16="http://schemas.microsoft.com/office/drawing/2014/main" id="{CFAF2BAD-C6E1-9046-8210-14C397EEDCDD}"/>
                  </a:ext>
                </a:extLst>
              </p:cNvPr>
              <p:cNvPicPr>
                <a:picLocks noChangeAspect="1" noChangeArrowheads="1"/>
              </p:cNvPicPr>
              <p:nvPr/>
            </p:nvPicPr>
            <p:blipFill>
              <a:blip r:embed="rId2" cstate="email">
                <a:grayscl/>
                <a:extLst>
                  <a:ext uri="{28A0092B-C50C-407E-A947-70E740481C1C}">
                    <a14:useLocalDpi xmlns:a14="http://schemas.microsoft.com/office/drawing/2010/main"/>
                  </a:ext>
                </a:extLst>
              </a:blip>
              <a:srcRect/>
              <a:stretch>
                <a:fillRect/>
              </a:stretch>
            </p:blipFill>
            <p:spPr bwMode="auto">
              <a:xfrm>
                <a:off x="2876422" y="3580778"/>
                <a:ext cx="478861" cy="490629"/>
              </a:xfrm>
              <a:prstGeom prst="rect">
                <a:avLst/>
              </a:prstGeom>
              <a:noFill/>
              <a:ln w="9525">
                <a:noFill/>
                <a:miter lim="800000"/>
                <a:headEnd/>
                <a:tailEnd/>
              </a:ln>
            </p:spPr>
          </p:pic>
          <p:pic>
            <p:nvPicPr>
              <p:cNvPr id="122" name="그림 121">
                <a:extLst>
                  <a:ext uri="{FF2B5EF4-FFF2-40B4-BE49-F238E27FC236}">
                    <a16:creationId xmlns:a16="http://schemas.microsoft.com/office/drawing/2014/main" id="{15ECFA1D-7318-8A42-BE34-2A56C2C5D5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68746" y="3302493"/>
                <a:ext cx="326212" cy="368763"/>
              </a:xfrm>
              <a:prstGeom prst="rect">
                <a:avLst/>
              </a:prstGeom>
            </p:spPr>
          </p:pic>
          <p:sp>
            <p:nvSpPr>
              <p:cNvPr id="123" name="텍스트 상자 75">
                <a:extLst>
                  <a:ext uri="{FF2B5EF4-FFF2-40B4-BE49-F238E27FC236}">
                    <a16:creationId xmlns:a16="http://schemas.microsoft.com/office/drawing/2014/main" id="{37B61AA7-56BA-D74D-83C1-C3A4F0AC7100}"/>
                  </a:ext>
                </a:extLst>
              </p:cNvPr>
              <p:cNvSpPr txBox="1"/>
              <p:nvPr/>
            </p:nvSpPr>
            <p:spPr>
              <a:xfrm>
                <a:off x="1712392" y="4131755"/>
                <a:ext cx="3240608" cy="180301"/>
              </a:xfrm>
              <a:prstGeom prst="rect">
                <a:avLst/>
              </a:prstGeom>
              <a:noFill/>
            </p:spPr>
            <p:txBody>
              <a:bodyPr wrap="square" rtlCol="0">
                <a:spAutoFit/>
              </a:bodyPr>
              <a:lstStyle/>
              <a:p>
                <a:pPr marL="171450" indent="-171450">
                  <a:buFontTx/>
                  <a:buChar char="-"/>
                </a:pP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通过</a:t>
                </a:r>
                <a:r>
                  <a:rPr kumimoji="1" lang="en-US" altLang="ko-KR" sz="1000">
                    <a:latin typeface="微软雅黑" panose="020B0503020204020204" pitchFamily="34" charset="-122"/>
                    <a:ea typeface="微软雅黑" panose="020B0503020204020204" pitchFamily="34" charset="-122"/>
                    <a:cs typeface="微软雅黑" panose="020B0503020204020204" pitchFamily="34" charset="-122"/>
                  </a:rPr>
                  <a:t>Excel </a:t>
                </a: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制定</a:t>
                </a:r>
                <a:r>
                  <a:rPr kumimoji="1" lang="ko-KR" altLang="en-US" sz="1000">
                    <a:latin typeface="微软雅黑" panose="020B0503020204020204" pitchFamily="34" charset="-122"/>
                    <a:ea typeface="微软雅黑" panose="020B0503020204020204" pitchFamily="34" charset="-122"/>
                    <a:cs typeface="微软雅黑" panose="020B0503020204020204" pitchFamily="34" charset="-122"/>
                  </a:rPr>
                  <a:t>生产计划</a:t>
                </a: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后录入到系统</a:t>
                </a:r>
                <a:endParaRPr kumimoji="1" lang="en-US" altLang="ko-KR"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4" name="타원형 설명선[O] 123">
                <a:extLst>
                  <a:ext uri="{FF2B5EF4-FFF2-40B4-BE49-F238E27FC236}">
                    <a16:creationId xmlns:a16="http://schemas.microsoft.com/office/drawing/2014/main" id="{2FB9E643-665E-1E4F-BDF7-AB8C98F1175F}"/>
                  </a:ext>
                </a:extLst>
              </p:cNvPr>
              <p:cNvSpPr/>
              <p:nvPr/>
            </p:nvSpPr>
            <p:spPr>
              <a:xfrm>
                <a:off x="2582587" y="3158116"/>
                <a:ext cx="1338773" cy="380406"/>
              </a:xfrm>
              <a:prstGeom prst="wedgeEllipseCallout">
                <a:avLst>
                  <a:gd name="adj1" fmla="val -13101"/>
                  <a:gd name="adj2" fmla="val 715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标准工时</a:t>
                </a:r>
                <a:r>
                  <a:rPr kumimoji="1" lang="en-US" altLang="zh-CN"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ko-KR"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WIP</a:t>
                </a:r>
                <a:r>
                  <a:rPr kumimoji="1" lang="zh-CN"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、设备状态、资源现状等</a:t>
                </a:r>
                <a:r>
                  <a:rPr kumimoji="1" lang="is-IS" altLang="ko-KR"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ko-KR"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5" name="직사각형 124">
                <a:extLst>
                  <a:ext uri="{FF2B5EF4-FFF2-40B4-BE49-F238E27FC236}">
                    <a16:creationId xmlns:a16="http://schemas.microsoft.com/office/drawing/2014/main" id="{BEAF9C53-E3C9-A94E-8FEC-9FA414935FD8}"/>
                  </a:ext>
                </a:extLst>
              </p:cNvPr>
              <p:cNvSpPr/>
              <p:nvPr/>
            </p:nvSpPr>
            <p:spPr>
              <a:xfrm>
                <a:off x="5068229" y="3654649"/>
                <a:ext cx="703478" cy="342888"/>
              </a:xfrm>
              <a:prstGeom prst="rect">
                <a:avLst/>
              </a:prstGeom>
              <a:solidFill>
                <a:schemeClr val="bg1">
                  <a:lumMod val="8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制造车间</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26" name="직선 화살표 연결선 125">
                <a:extLst>
                  <a:ext uri="{FF2B5EF4-FFF2-40B4-BE49-F238E27FC236}">
                    <a16:creationId xmlns:a16="http://schemas.microsoft.com/office/drawing/2014/main" id="{6061288E-67F0-6E41-8096-E897FE3C2C41}"/>
                  </a:ext>
                </a:extLst>
              </p:cNvPr>
              <p:cNvCxnSpPr/>
              <p:nvPr/>
            </p:nvCxnSpPr>
            <p:spPr>
              <a:xfrm>
                <a:off x="4645432" y="3742203"/>
                <a:ext cx="422797" cy="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AC21ECB1-F322-3E47-9B2B-499D18CC05EC}"/>
                  </a:ext>
                </a:extLst>
              </p:cNvPr>
              <p:cNvCxnSpPr/>
              <p:nvPr/>
            </p:nvCxnSpPr>
            <p:spPr>
              <a:xfrm flipH="1">
                <a:off x="4646830" y="3894603"/>
                <a:ext cx="422797" cy="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텍스트 상자 80">
                <a:extLst>
                  <a:ext uri="{FF2B5EF4-FFF2-40B4-BE49-F238E27FC236}">
                    <a16:creationId xmlns:a16="http://schemas.microsoft.com/office/drawing/2014/main" id="{A2A0C70C-F9C4-DF4E-A4A0-A81E9278AA3E}"/>
                  </a:ext>
                </a:extLst>
              </p:cNvPr>
              <p:cNvSpPr txBox="1"/>
              <p:nvPr/>
            </p:nvSpPr>
            <p:spPr>
              <a:xfrm>
                <a:off x="4645432" y="3559182"/>
                <a:ext cx="403223" cy="163909"/>
              </a:xfrm>
              <a:prstGeom prst="rect">
                <a:avLst/>
              </a:prstGeom>
              <a:noFill/>
            </p:spPr>
            <p:txBody>
              <a:bodyPr wrap="square" rtlCol="0">
                <a:spAutoFit/>
              </a:bodyPr>
              <a:lstStyle/>
              <a:p>
                <a:pPr marL="171450" marR="0" lvl="0" indent="-171450" algn="ctr" defTabSz="914400" eaLnBrk="1" fontAlgn="auto" latinLnBrk="0" hangingPunct="1">
                  <a:lnSpc>
                    <a:spcPct val="100000"/>
                  </a:lnSpc>
                  <a:spcBef>
                    <a:spcPts val="0"/>
                  </a:spcBef>
                  <a:spcAft>
                    <a:spcPts val="0"/>
                  </a:spcAft>
                  <a:buClrTx/>
                  <a:buSzTx/>
                  <a:buFontTx/>
                  <a:buNone/>
                  <a:defRPr/>
                </a:pPr>
                <a:r>
                  <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rPr>
                  <a:t>订单</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9" name="텍스트 상자 81">
                <a:extLst>
                  <a:ext uri="{FF2B5EF4-FFF2-40B4-BE49-F238E27FC236}">
                    <a16:creationId xmlns:a16="http://schemas.microsoft.com/office/drawing/2014/main" id="{EF4617CD-CE8F-EE49-8646-DF615DD7F54E}"/>
                  </a:ext>
                </a:extLst>
              </p:cNvPr>
              <p:cNvSpPr txBox="1"/>
              <p:nvPr/>
            </p:nvSpPr>
            <p:spPr>
              <a:xfrm>
                <a:off x="4611985" y="3879362"/>
                <a:ext cx="590359" cy="262255"/>
              </a:xfrm>
              <a:prstGeom prst="rect">
                <a:avLst/>
              </a:prstGeom>
              <a:noFill/>
            </p:spPr>
            <p:txBody>
              <a:bodyPr wrap="square" rtlCol="0">
                <a:spAutoFit/>
              </a:bodyPr>
              <a:lstStyle/>
              <a:p>
                <a:pPr marL="171450" marR="0" lvl="0" indent="-171450" algn="ctr" defTabSz="914400" eaLnBrk="1" fontAlgn="auto" latinLnBrk="0" hangingPunct="1">
                  <a:lnSpc>
                    <a:spcPct val="100000"/>
                  </a:lnSpc>
                  <a:spcBef>
                    <a:spcPts val="0"/>
                  </a:spcBef>
                  <a:spcAft>
                    <a:spcPts val="0"/>
                  </a:spcAft>
                  <a:buClrTx/>
                  <a:buSzTx/>
                  <a:buFontTx/>
                  <a:buNone/>
                  <a:defRPr/>
                </a:pPr>
                <a:r>
                  <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rPr>
                  <a:t>实绩</a:t>
                </a:r>
                <a:endParaRPr kumimoji="1" lang="en-US" altLang="zh-CN" sz="900" dirty="0">
                  <a:latin typeface="微软雅黑" panose="020B0503020204020204" pitchFamily="34" charset="-122"/>
                  <a:ea typeface="微软雅黑" panose="020B0503020204020204" pitchFamily="34" charset="-122"/>
                  <a:cs typeface="微软雅黑" panose="020B0503020204020204" pitchFamily="34" charset="-122"/>
                </a:endParaRPr>
              </a:p>
              <a:p>
                <a:pPr marL="171450" marR="0" lvl="0" indent="-171450" algn="ctr" defTabSz="914400" eaLnBrk="1" fontAlgn="auto" latinLnBrk="0" hangingPunct="1">
                  <a:lnSpc>
                    <a:spcPct val="100000"/>
                  </a:lnSpc>
                  <a:spcBef>
                    <a:spcPts val="0"/>
                  </a:spcBef>
                  <a:spcAft>
                    <a:spcPts val="0"/>
                  </a:spcAft>
                  <a:buClrTx/>
                  <a:buSzTx/>
                  <a:buFontTx/>
                  <a:buNone/>
                  <a:defRPr/>
                </a:pPr>
                <a:r>
                  <a:rPr kumimoji="1" lang="zh-CN" altLang="en-US" sz="900">
                    <a:latin typeface="微软雅黑" panose="020B0503020204020204" pitchFamily="34" charset="-122"/>
                    <a:ea typeface="微软雅黑" panose="020B0503020204020204" pitchFamily="34" charset="-122"/>
                    <a:cs typeface="微软雅黑" panose="020B0503020204020204" pitchFamily="34" charset="-122"/>
                  </a:rPr>
                  <a:t>（日报）</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텍스트 상자 93">
                <a:extLst>
                  <a:ext uri="{FF2B5EF4-FFF2-40B4-BE49-F238E27FC236}">
                    <a16:creationId xmlns:a16="http://schemas.microsoft.com/office/drawing/2014/main" id="{EBE44796-3FD9-3C47-8584-46182CC3E0A6}"/>
                  </a:ext>
                </a:extLst>
              </p:cNvPr>
              <p:cNvSpPr txBox="1"/>
              <p:nvPr/>
            </p:nvSpPr>
            <p:spPr>
              <a:xfrm>
                <a:off x="4122790" y="3366605"/>
                <a:ext cx="766346" cy="174837"/>
              </a:xfrm>
              <a:prstGeom prst="rect">
                <a:avLst/>
              </a:prstGeom>
              <a:noFill/>
            </p:spPr>
            <p:txBody>
              <a:bodyPr wrap="square" rtlCol="0">
                <a:spAutoFit/>
              </a:bodyPr>
              <a:lstStyle/>
              <a:p>
                <a:pPr marL="171450" marR="0" lvl="0" indent="-171450" algn="ctr" defTabSz="914400" eaLnBrk="1" fontAlgn="auto" latinLnBrk="0" hangingPunct="1">
                  <a:lnSpc>
                    <a:spcPct val="100000"/>
                  </a:lnSpc>
                  <a:spcBef>
                    <a:spcPts val="0"/>
                  </a:spcBef>
                  <a:spcAft>
                    <a:spcPts val="0"/>
                  </a:spcAft>
                  <a:buClrTx/>
                  <a:buSzTx/>
                  <a:buFontTx/>
                  <a:buNone/>
                  <a:defRPr/>
                </a:pPr>
                <a:r>
                  <a:rPr kumimoji="1" lang="en-US" altLang="zh-CN" sz="1000" b="1" dirty="0">
                    <a:latin typeface="微软雅黑" panose="020B0503020204020204" pitchFamily="34" charset="-122"/>
                    <a:ea typeface="微软雅黑" panose="020B0503020204020204" pitchFamily="34" charset="-122"/>
                    <a:cs typeface="微软雅黑" panose="020B0503020204020204" pitchFamily="34" charset="-122"/>
                  </a:rPr>
                  <a:t>Excel</a:t>
                </a:r>
                <a:r>
                  <a:rPr kumimoji="1"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文档</a:t>
                </a:r>
                <a:endParaRPr kumimoji="1" lang="en-US" altLang="ko-KR" sz="10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1" name="그림 130">
                <a:extLst>
                  <a:ext uri="{FF2B5EF4-FFF2-40B4-BE49-F238E27FC236}">
                    <a16:creationId xmlns:a16="http://schemas.microsoft.com/office/drawing/2014/main" id="{D6BE212C-6C85-9941-9178-9B60C27546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93728" y="3429014"/>
                <a:ext cx="326212" cy="368763"/>
              </a:xfrm>
              <a:prstGeom prst="rect">
                <a:avLst/>
              </a:prstGeom>
            </p:spPr>
          </p:pic>
        </p:grpSp>
        <p:grpSp>
          <p:nvGrpSpPr>
            <p:cNvPr id="73" name="그룹 72">
              <a:extLst>
                <a:ext uri="{FF2B5EF4-FFF2-40B4-BE49-F238E27FC236}">
                  <a16:creationId xmlns:a16="http://schemas.microsoft.com/office/drawing/2014/main" id="{F4F2F073-DE0F-5C4B-B4A2-EED910727540}"/>
                </a:ext>
              </a:extLst>
            </p:cNvPr>
            <p:cNvGrpSpPr/>
            <p:nvPr/>
          </p:nvGrpSpPr>
          <p:grpSpPr>
            <a:xfrm>
              <a:off x="2437471" y="4014986"/>
              <a:ext cx="4348573" cy="1439125"/>
              <a:chOff x="5816911" y="5109714"/>
              <a:chExt cx="4348573" cy="1439125"/>
            </a:xfrm>
          </p:grpSpPr>
          <p:sp>
            <p:nvSpPr>
              <p:cNvPr id="98" name="문서 97">
                <a:extLst>
                  <a:ext uri="{FF2B5EF4-FFF2-40B4-BE49-F238E27FC236}">
                    <a16:creationId xmlns:a16="http://schemas.microsoft.com/office/drawing/2014/main" id="{F3187D1D-B8FE-5245-9C68-C8B7B3E04DCD}"/>
                  </a:ext>
                </a:extLst>
              </p:cNvPr>
              <p:cNvSpPr/>
              <p:nvPr/>
            </p:nvSpPr>
            <p:spPr>
              <a:xfrm>
                <a:off x="5956614" y="5729420"/>
                <a:ext cx="652634" cy="506448"/>
              </a:xfrm>
              <a:prstGeom prst="flowChartDocumen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MO</a:t>
                </a:r>
              </a:p>
              <a:p>
                <a:pPr algn="ctr"/>
                <a:r>
                  <a:rPr kumimoji="1" lang="ko-KR"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周单位</a:t>
                </a:r>
                <a:r>
                  <a:rPr kumimoji="1" lang="ko-KR"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9" name="직선 화살표 연결선 98">
                <a:extLst>
                  <a:ext uri="{FF2B5EF4-FFF2-40B4-BE49-F238E27FC236}">
                    <a16:creationId xmlns:a16="http://schemas.microsoft.com/office/drawing/2014/main" id="{E5734A34-65DC-D448-ABEF-5E43E8266D8C}"/>
                  </a:ext>
                </a:extLst>
              </p:cNvPr>
              <p:cNvCxnSpPr/>
              <p:nvPr/>
            </p:nvCxnSpPr>
            <p:spPr>
              <a:xfrm>
                <a:off x="6609248" y="5982644"/>
                <a:ext cx="1553671" cy="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00" name="Picture 29" descr="j0433944">
                <a:extLst>
                  <a:ext uri="{FF2B5EF4-FFF2-40B4-BE49-F238E27FC236}">
                    <a16:creationId xmlns:a16="http://schemas.microsoft.com/office/drawing/2014/main" id="{C14EDDA9-9CA4-1241-8B40-019776CEF9F3}"/>
                  </a:ext>
                </a:extLst>
              </p:cNvPr>
              <p:cNvPicPr>
                <a:picLocks noChangeAspect="1" noChangeArrowheads="1"/>
              </p:cNvPicPr>
              <p:nvPr/>
            </p:nvPicPr>
            <p:blipFill>
              <a:blip r:embed="rId2" cstate="email">
                <a:grayscl/>
                <a:extLst>
                  <a:ext uri="{28A0092B-C50C-407E-A947-70E740481C1C}">
                    <a14:useLocalDpi xmlns:a14="http://schemas.microsoft.com/office/drawing/2010/main"/>
                  </a:ext>
                </a:extLst>
              </a:blip>
              <a:srcRect/>
              <a:stretch>
                <a:fillRect/>
              </a:stretch>
            </p:blipFill>
            <p:spPr bwMode="auto">
              <a:xfrm>
                <a:off x="7797467" y="5737329"/>
                <a:ext cx="478861" cy="490629"/>
              </a:xfrm>
              <a:prstGeom prst="rect">
                <a:avLst/>
              </a:prstGeom>
              <a:noFill/>
              <a:ln w="9525">
                <a:noFill/>
                <a:miter lim="800000"/>
                <a:headEnd/>
                <a:tailEnd/>
              </a:ln>
            </p:spPr>
          </p:pic>
          <p:sp>
            <p:nvSpPr>
              <p:cNvPr id="101" name="사각형 설명선[R] 100">
                <a:extLst>
                  <a:ext uri="{FF2B5EF4-FFF2-40B4-BE49-F238E27FC236}">
                    <a16:creationId xmlns:a16="http://schemas.microsoft.com/office/drawing/2014/main" id="{6301F1CB-4562-6648-89A6-34AD599EDD7A}"/>
                  </a:ext>
                </a:extLst>
              </p:cNvPr>
              <p:cNvSpPr/>
              <p:nvPr/>
            </p:nvSpPr>
            <p:spPr>
              <a:xfrm>
                <a:off x="7675871" y="5292543"/>
                <a:ext cx="1005840" cy="380406"/>
              </a:xfrm>
              <a:prstGeom prst="wedgeRectCallout">
                <a:avLst>
                  <a:gd name="adj1" fmla="val -64572"/>
                  <a:gd name="adj2" fmla="val 2168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中短期</a:t>
                </a:r>
                <a:r>
                  <a:rPr kumimoji="1" lang="ko-KR" altLang="en-US" sz="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计划</a:t>
                </a:r>
                <a:r>
                  <a:rPr kumimoji="1" lang="zh-CN" altLang="en-US" sz="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录入</a:t>
                </a:r>
                <a:endParaRPr kumimoji="1" lang="en-US" altLang="ko-KR"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导出详细</a:t>
                </a:r>
                <a:r>
                  <a:rPr kumimoji="1" lang="ko-KR" altLang="en-US" sz="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计划</a:t>
                </a:r>
                <a:endParaRPr kumimoji="1" lang="en-US" altLang="ko-KR"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ko-KR" altLang="en-US" sz="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实时</a:t>
                </a:r>
                <a:r>
                  <a:rPr kumimoji="1" lang="zh-CN" altLang="en-US" sz="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kumimoji="1" lang="ko-KR" altLang="en-US" sz="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计划</a:t>
                </a:r>
                <a:r>
                  <a:rPr kumimoji="1" lang="zh-CN" altLang="en-US" sz="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调整</a:t>
                </a:r>
                <a:endParaRPr kumimoji="1" lang="ko-KR"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직사각형 101">
                <a:extLst>
                  <a:ext uri="{FF2B5EF4-FFF2-40B4-BE49-F238E27FC236}">
                    <a16:creationId xmlns:a16="http://schemas.microsoft.com/office/drawing/2014/main" id="{5DB6EEB8-CC0C-1743-A46A-835FEDBAB571}"/>
                  </a:ext>
                </a:extLst>
              </p:cNvPr>
              <p:cNvSpPr/>
              <p:nvPr/>
            </p:nvSpPr>
            <p:spPr>
              <a:xfrm>
                <a:off x="9238350" y="5811200"/>
                <a:ext cx="703478" cy="342888"/>
              </a:xfrm>
              <a:prstGeom prst="rect">
                <a:avLst/>
              </a:prstGeom>
              <a:solidFill>
                <a:schemeClr val="bg1">
                  <a:lumMod val="8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制造车间</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3" name="직선 화살표 연결선 102">
                <a:extLst>
                  <a:ext uri="{FF2B5EF4-FFF2-40B4-BE49-F238E27FC236}">
                    <a16:creationId xmlns:a16="http://schemas.microsoft.com/office/drawing/2014/main" id="{4FBD7BEC-2CD6-C346-B0B6-5FF2566CD226}"/>
                  </a:ext>
                </a:extLst>
              </p:cNvPr>
              <p:cNvCxnSpPr/>
              <p:nvPr/>
            </p:nvCxnSpPr>
            <p:spPr>
              <a:xfrm>
                <a:off x="8815553" y="5898754"/>
                <a:ext cx="422797" cy="0"/>
              </a:xfrm>
              <a:prstGeom prst="straightConnector1">
                <a:avLst/>
              </a:prstGeom>
              <a:ln>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4C5B809D-2D9E-CA46-9B97-C7955F538168}"/>
                  </a:ext>
                </a:extLst>
              </p:cNvPr>
              <p:cNvCxnSpPr/>
              <p:nvPr/>
            </p:nvCxnSpPr>
            <p:spPr>
              <a:xfrm flipH="1">
                <a:off x="8816951" y="6051154"/>
                <a:ext cx="422797" cy="0"/>
              </a:xfrm>
              <a:prstGeom prst="straightConnector1">
                <a:avLst/>
              </a:prstGeom>
              <a:ln>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5" name="텍스트 상자 104">
                <a:extLst>
                  <a:ext uri="{FF2B5EF4-FFF2-40B4-BE49-F238E27FC236}">
                    <a16:creationId xmlns:a16="http://schemas.microsoft.com/office/drawing/2014/main" id="{B6C1EB6E-DA0D-0F47-B4EE-3DFDB1C4A1D7}"/>
                  </a:ext>
                </a:extLst>
              </p:cNvPr>
              <p:cNvSpPr txBox="1"/>
              <p:nvPr/>
            </p:nvSpPr>
            <p:spPr>
              <a:xfrm>
                <a:off x="8815553" y="5708315"/>
                <a:ext cx="403223" cy="163909"/>
              </a:xfrm>
              <a:prstGeom prst="rect">
                <a:avLst/>
              </a:prstGeom>
              <a:noFill/>
            </p:spPr>
            <p:txBody>
              <a:bodyPr wrap="square" rtlCol="0">
                <a:spAutoFit/>
              </a:bodyPr>
              <a:lstStyle/>
              <a:p>
                <a:pPr marL="171450" lvl="0" indent="-171450" algn="ctr" latinLnBrk="0"/>
                <a:r>
                  <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rPr>
                  <a:t>订单</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6" name="텍스트 상자 105">
                <a:extLst>
                  <a:ext uri="{FF2B5EF4-FFF2-40B4-BE49-F238E27FC236}">
                    <a16:creationId xmlns:a16="http://schemas.microsoft.com/office/drawing/2014/main" id="{DCFB1CCF-A1D2-A041-8709-59FA27A94733}"/>
                  </a:ext>
                </a:extLst>
              </p:cNvPr>
              <p:cNvSpPr txBox="1"/>
              <p:nvPr/>
            </p:nvSpPr>
            <p:spPr>
              <a:xfrm>
                <a:off x="8563737" y="6027997"/>
                <a:ext cx="950781" cy="215444"/>
              </a:xfrm>
              <a:prstGeom prst="rect">
                <a:avLst/>
              </a:prstGeom>
              <a:noFill/>
            </p:spPr>
            <p:txBody>
              <a:bodyPr wrap="square" rtlCol="0">
                <a:noAutofit/>
              </a:bodyPr>
              <a:lstStyle>
                <a:defPPr>
                  <a:defRPr lang="ko-KR"/>
                </a:defPPr>
                <a:lvl1pPr marL="171450" lvl="0" indent="-171450" algn="ctr" latinLnBrk="0">
                  <a:defRPr kumimoji="1" sz="80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900" dirty="0"/>
                  <a:t>实绩</a:t>
                </a:r>
                <a:endParaRPr lang="en-US" altLang="zh-CN" sz="900" dirty="0"/>
              </a:p>
              <a:p>
                <a:r>
                  <a:rPr lang="ko-KR" altLang="en-US" sz="900"/>
                  <a:t>（</a:t>
                </a:r>
                <a:r>
                  <a:rPr lang="en-US" altLang="ko-KR" sz="900"/>
                  <a:t>real-time</a:t>
                </a:r>
                <a:r>
                  <a:rPr lang="ko-KR" altLang="en-US" sz="900"/>
                  <a:t>）</a:t>
                </a:r>
                <a:endParaRPr lang="en-US" altLang="ko-KR" sz="900" dirty="0"/>
              </a:p>
            </p:txBody>
          </p:sp>
          <p:pic>
            <p:nvPicPr>
              <p:cNvPr id="107" name="그림 106">
                <a:extLst>
                  <a:ext uri="{FF2B5EF4-FFF2-40B4-BE49-F238E27FC236}">
                    <a16:creationId xmlns:a16="http://schemas.microsoft.com/office/drawing/2014/main" id="{11DD6B12-CF2C-BF4F-A5A1-87FE91028818}"/>
                  </a:ext>
                </a:extLst>
              </p:cNvPr>
              <p:cNvPicPr>
                <a:picLocks noChangeAspect="1"/>
              </p:cNvPicPr>
              <p:nvPr/>
            </p:nvPicPr>
            <p:blipFill>
              <a:blip r:embed="rId4"/>
              <a:stretch>
                <a:fillRect/>
              </a:stretch>
            </p:blipFill>
            <p:spPr>
              <a:xfrm>
                <a:off x="8051835" y="5580662"/>
                <a:ext cx="886768" cy="886768"/>
              </a:xfrm>
              <a:prstGeom prst="rect">
                <a:avLst/>
              </a:prstGeom>
            </p:spPr>
          </p:pic>
          <p:sp>
            <p:nvSpPr>
              <p:cNvPr id="108" name="텍스트 상자 107">
                <a:extLst>
                  <a:ext uri="{FF2B5EF4-FFF2-40B4-BE49-F238E27FC236}">
                    <a16:creationId xmlns:a16="http://schemas.microsoft.com/office/drawing/2014/main" id="{8D68D891-F726-494B-9EC1-25E1664C5BD6}"/>
                  </a:ext>
                </a:extLst>
              </p:cNvPr>
              <p:cNvSpPr txBox="1"/>
              <p:nvPr/>
            </p:nvSpPr>
            <p:spPr>
              <a:xfrm>
                <a:off x="5816911" y="6253802"/>
                <a:ext cx="4348573" cy="295037"/>
              </a:xfrm>
              <a:prstGeom prst="rect">
                <a:avLst/>
              </a:prstGeom>
              <a:noFill/>
            </p:spPr>
            <p:txBody>
              <a:bodyPr wrap="square" rtlCol="0">
                <a:spAutoFit/>
              </a:bodyPr>
              <a:lstStyle/>
              <a:p>
                <a:pPr marL="171450" indent="-171450">
                  <a:buFontTx/>
                  <a:buChar char="-"/>
                </a:pPr>
                <a:r>
                  <a:rPr kumimoji="1" lang="ko-KR" altLang="en-US" sz="1000">
                    <a:latin typeface="微软雅黑" panose="020B0503020204020204" pitchFamily="34" charset="-122"/>
                    <a:ea typeface="微软雅黑" panose="020B0503020204020204" pitchFamily="34" charset="-122"/>
                    <a:cs typeface="微软雅黑" panose="020B0503020204020204" pitchFamily="34" charset="-122"/>
                  </a:rPr>
                  <a:t>计划信息及</a:t>
                </a: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执行</a:t>
                </a:r>
                <a:r>
                  <a:rPr kumimoji="1" lang="ko-KR" altLang="en-US" sz="1000">
                    <a:latin typeface="微软雅黑" panose="020B0503020204020204" pitchFamily="34" charset="-122"/>
                    <a:ea typeface="微软雅黑" panose="020B0503020204020204" pitchFamily="34" charset="-122"/>
                    <a:cs typeface="微软雅黑" panose="020B0503020204020204" pitchFamily="34" charset="-122"/>
                  </a:rPr>
                  <a:t>结果</a:t>
                </a: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由</a:t>
                </a:r>
                <a:r>
                  <a:rPr kumimoji="1" lang="en-US" altLang="ko-KR" sz="1000">
                    <a:latin typeface="微软雅黑" panose="020B0503020204020204" pitchFamily="34" charset="-122"/>
                    <a:ea typeface="微软雅黑" panose="020B0503020204020204" pitchFamily="34" charset="-122"/>
                    <a:cs typeface="微软雅黑" panose="020B0503020204020204" pitchFamily="34" charset="-122"/>
                  </a:rPr>
                  <a:t>APS</a:t>
                </a: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制定</a:t>
                </a:r>
                <a:endParaRPr kumimoji="1" lang="en-US" altLang="ko-KR" sz="10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Tx/>
                  <a:buChar char="-"/>
                </a:pP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由</a:t>
                </a:r>
                <a:r>
                  <a:rPr kumimoji="1" lang="en-US" altLang="ko-KR" sz="1000">
                    <a:latin typeface="微软雅黑" panose="020B0503020204020204" pitchFamily="34" charset="-122"/>
                    <a:ea typeface="微软雅黑" panose="020B0503020204020204" pitchFamily="34" charset="-122"/>
                    <a:cs typeface="微软雅黑" panose="020B0503020204020204" pitchFamily="34" charset="-122"/>
                  </a:rPr>
                  <a:t>APS</a:t>
                </a:r>
                <a:r>
                  <a:rPr kumimoji="1" lang="ko-KR" altLang="en-US" sz="1000">
                    <a:latin typeface="微软雅黑" panose="020B0503020204020204" pitchFamily="34" charset="-122"/>
                    <a:ea typeface="微软雅黑" panose="020B0503020204020204" pitchFamily="34" charset="-122"/>
                    <a:cs typeface="微软雅黑" panose="020B0503020204020204" pitchFamily="34" charset="-122"/>
                  </a:rPr>
                  <a:t>判定</a:t>
                </a: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后</a:t>
                </a:r>
                <a:r>
                  <a:rPr kumimoji="1" lang="ko-KR" altLang="en-US" sz="1000">
                    <a:latin typeface="微软雅黑" panose="020B0503020204020204" pitchFamily="34" charset="-122"/>
                    <a:ea typeface="微软雅黑" panose="020B0503020204020204" pitchFamily="34" charset="-122"/>
                    <a:cs typeface="微软雅黑" panose="020B0503020204020204" pitchFamily="34" charset="-122"/>
                  </a:rPr>
                  <a:t>实时</a:t>
                </a: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的将执行</a:t>
                </a:r>
                <a:r>
                  <a:rPr kumimoji="1" lang="ko-KR" altLang="en-US" sz="1000">
                    <a:latin typeface="微软雅黑" panose="020B0503020204020204" pitchFamily="34" charset="-122"/>
                    <a:ea typeface="微软雅黑" panose="020B0503020204020204" pitchFamily="34" charset="-122"/>
                    <a:cs typeface="微软雅黑" panose="020B0503020204020204" pitchFamily="34" charset="-122"/>
                  </a:rPr>
                  <a:t>结果</a:t>
                </a: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下达及报告到现场与上层</a:t>
                </a:r>
                <a:endParaRPr kumimoji="1" lang="en-US" altLang="ko-KR" sz="1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9" name="그림 108">
                <a:extLst>
                  <a:ext uri="{FF2B5EF4-FFF2-40B4-BE49-F238E27FC236}">
                    <a16:creationId xmlns:a16="http://schemas.microsoft.com/office/drawing/2014/main" id="{AB972CEA-0E79-A74A-8BCB-F20EE8667029}"/>
                  </a:ext>
                </a:extLst>
              </p:cNvPr>
              <p:cNvPicPr>
                <a:picLocks noChangeAspect="1"/>
              </p:cNvPicPr>
              <p:nvPr/>
            </p:nvPicPr>
            <p:blipFill>
              <a:blip r:embed="rId4"/>
              <a:stretch>
                <a:fillRect/>
              </a:stretch>
            </p:blipFill>
            <p:spPr>
              <a:xfrm>
                <a:off x="6956174" y="5109714"/>
                <a:ext cx="666242" cy="732866"/>
              </a:xfrm>
              <a:prstGeom prst="rect">
                <a:avLst/>
              </a:prstGeom>
            </p:spPr>
          </p:pic>
          <p:cxnSp>
            <p:nvCxnSpPr>
              <p:cNvPr id="110" name="직선 화살표 연결선 109">
                <a:extLst>
                  <a:ext uri="{FF2B5EF4-FFF2-40B4-BE49-F238E27FC236}">
                    <a16:creationId xmlns:a16="http://schemas.microsoft.com/office/drawing/2014/main" id="{573BF41B-1FCE-ED40-9378-1DF0CC0CA213}"/>
                  </a:ext>
                </a:extLst>
              </p:cNvPr>
              <p:cNvCxnSpPr/>
              <p:nvPr/>
            </p:nvCxnSpPr>
            <p:spPr>
              <a:xfrm flipV="1">
                <a:off x="6624978" y="5708315"/>
                <a:ext cx="423639" cy="190439"/>
              </a:xfrm>
              <a:prstGeom prst="straightConnector1">
                <a:avLst/>
              </a:prstGeom>
              <a:ln>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55F97FB8-85B6-BD4D-A724-5E4D8D9C71F0}"/>
                  </a:ext>
                </a:extLst>
              </p:cNvPr>
              <p:cNvCxnSpPr/>
              <p:nvPr/>
            </p:nvCxnSpPr>
            <p:spPr>
              <a:xfrm>
                <a:off x="7524099" y="5702014"/>
                <a:ext cx="288236" cy="1890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2" name="그룹 111">
                <a:extLst>
                  <a:ext uri="{FF2B5EF4-FFF2-40B4-BE49-F238E27FC236}">
                    <a16:creationId xmlns:a16="http://schemas.microsoft.com/office/drawing/2014/main" id="{45ACD12F-BC95-EB4D-9C69-79DCD41954E6}"/>
                  </a:ext>
                </a:extLst>
              </p:cNvPr>
              <p:cNvGrpSpPr/>
              <p:nvPr/>
            </p:nvGrpSpPr>
            <p:grpSpPr>
              <a:xfrm>
                <a:off x="9377972" y="5521171"/>
                <a:ext cx="413685" cy="413685"/>
                <a:chOff x="4973624" y="3903310"/>
                <a:chExt cx="413685" cy="413685"/>
              </a:xfrm>
            </p:grpSpPr>
            <p:pic>
              <p:nvPicPr>
                <p:cNvPr id="116" name="그림 115">
                  <a:extLst>
                    <a:ext uri="{FF2B5EF4-FFF2-40B4-BE49-F238E27FC236}">
                      <a16:creationId xmlns:a16="http://schemas.microsoft.com/office/drawing/2014/main" id="{DEC6BE65-3CC4-D04A-B9B2-12C240654C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73624" y="3903310"/>
                  <a:ext cx="413685" cy="413685"/>
                </a:xfrm>
                <a:prstGeom prst="rect">
                  <a:avLst/>
                </a:prstGeom>
              </p:spPr>
            </p:pic>
            <p:sp>
              <p:nvSpPr>
                <p:cNvPr id="117" name="텍스트 상자 116">
                  <a:extLst>
                    <a:ext uri="{FF2B5EF4-FFF2-40B4-BE49-F238E27FC236}">
                      <a16:creationId xmlns:a16="http://schemas.microsoft.com/office/drawing/2014/main" id="{1F0A1306-3810-9647-AE77-B1052390DD40}"/>
                    </a:ext>
                  </a:extLst>
                </p:cNvPr>
                <p:cNvSpPr txBox="1"/>
                <p:nvPr/>
              </p:nvSpPr>
              <p:spPr>
                <a:xfrm>
                  <a:off x="4977378" y="3979417"/>
                  <a:ext cx="403223" cy="163909"/>
                </a:xfrm>
                <a:prstGeom prst="rect">
                  <a:avLst/>
                </a:prstGeom>
                <a:noFill/>
              </p:spPr>
              <p:txBody>
                <a:bodyPr wrap="square" rtlCol="0">
                  <a:spAutoFit/>
                </a:bodyPr>
                <a:lstStyle/>
                <a:p>
                  <a:pPr marL="171450" marR="0" lvl="0" indent="-171450" algn="ctr" defTabSz="914400" eaLnBrk="1" fontAlgn="auto" latinLnBrk="0" hangingPunct="1">
                    <a:lnSpc>
                      <a:spcPct val="100000"/>
                    </a:lnSpc>
                    <a:spcBef>
                      <a:spcPts val="0"/>
                    </a:spcBef>
                    <a:spcAft>
                      <a:spcPts val="0"/>
                    </a:spcAft>
                    <a:buClrTx/>
                    <a:buSzTx/>
                    <a:buFontTx/>
                    <a:buNone/>
                    <a:defRPr/>
                  </a:pPr>
                  <a:r>
                    <a:rPr kumimoji="1" lang="en-US" altLang="ko-KR" sz="900">
                      <a:latin typeface="微软雅黑" panose="020B0503020204020204" pitchFamily="34" charset="-122"/>
                      <a:ea typeface="微软雅黑" panose="020B0503020204020204" pitchFamily="34" charset="-122"/>
                      <a:cs typeface="微软雅黑" panose="020B0503020204020204" pitchFamily="34" charset="-122"/>
                    </a:rPr>
                    <a:t>MES</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13" name="직사각형 112">
                <a:extLst>
                  <a:ext uri="{FF2B5EF4-FFF2-40B4-BE49-F238E27FC236}">
                    <a16:creationId xmlns:a16="http://schemas.microsoft.com/office/drawing/2014/main" id="{F41AE627-0E13-2843-A60C-C486F45260EB}"/>
                  </a:ext>
                </a:extLst>
              </p:cNvPr>
              <p:cNvSpPr/>
              <p:nvPr/>
            </p:nvSpPr>
            <p:spPr>
              <a:xfrm>
                <a:off x="6974527" y="5290338"/>
                <a:ext cx="669301" cy="360601"/>
              </a:xfrm>
              <a:prstGeom prst="rect">
                <a:avLst/>
              </a:prstGeom>
            </p:spPr>
            <p:txBody>
              <a:bodyPr>
                <a:spAutoFit/>
              </a:bodyPr>
              <a:lstStyle/>
              <a:p>
                <a:pPr algn="ctr"/>
                <a:r>
                  <a:rPr kumimoji="1" lang="zh-CN" altLang="en-US" sz="900">
                    <a:latin typeface="微软雅黑" panose="020B0503020204020204" pitchFamily="34" charset="-122"/>
                    <a:ea typeface="微软雅黑" panose="020B0503020204020204" pitchFamily="34" charset="-122"/>
                    <a:cs typeface="微软雅黑" panose="020B0503020204020204" pitchFamily="34" charset="-122"/>
                  </a:rPr>
                  <a:t>智能型</a:t>
                </a:r>
                <a:r>
                  <a:rPr kumimoji="1" lang="ko-KR" altLang="en-US" sz="900">
                    <a:latin typeface="微软雅黑" panose="020B0503020204020204" pitchFamily="34" charset="-122"/>
                    <a:ea typeface="微软雅黑" panose="020B0503020204020204" pitchFamily="34" charset="-122"/>
                    <a:cs typeface="微软雅黑" panose="020B0503020204020204" pitchFamily="34" charset="-122"/>
                  </a:rPr>
                  <a:t>计划管理 （</a:t>
                </a:r>
                <a:r>
                  <a:rPr kumimoji="1" lang="en-US" altLang="ko-KR" sz="900">
                    <a:latin typeface="微软雅黑" panose="020B0503020204020204" pitchFamily="34" charset="-122"/>
                    <a:ea typeface="微软雅黑" panose="020B0503020204020204" pitchFamily="34" charset="-122"/>
                    <a:cs typeface="微软雅黑" panose="020B0503020204020204" pitchFamily="34" charset="-122"/>
                  </a:rPr>
                  <a:t>APS</a:t>
                </a:r>
                <a:r>
                  <a:rPr kumimoji="1" lang="ko-KR" altLang="en-US" sz="90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4" name="그림 113">
                <a:extLst>
                  <a:ext uri="{FF2B5EF4-FFF2-40B4-BE49-F238E27FC236}">
                    <a16:creationId xmlns:a16="http://schemas.microsoft.com/office/drawing/2014/main" id="{9C954FA9-345A-184B-A477-FF46F05E6B8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8798" y="5827384"/>
                <a:ext cx="466395" cy="289464"/>
              </a:xfrm>
              <a:prstGeom prst="rect">
                <a:avLst/>
              </a:prstGeom>
            </p:spPr>
          </p:pic>
          <p:sp>
            <p:nvSpPr>
              <p:cNvPr id="115" name="텍스트 상자 125">
                <a:extLst>
                  <a:ext uri="{FF2B5EF4-FFF2-40B4-BE49-F238E27FC236}">
                    <a16:creationId xmlns:a16="http://schemas.microsoft.com/office/drawing/2014/main" id="{4AE0B854-9CF1-3449-AEBC-4CBB3D5F621A}"/>
                  </a:ext>
                </a:extLst>
              </p:cNvPr>
              <p:cNvSpPr txBox="1"/>
              <p:nvPr/>
            </p:nvSpPr>
            <p:spPr>
              <a:xfrm>
                <a:off x="9202831" y="5277019"/>
                <a:ext cx="822141" cy="286865"/>
              </a:xfrm>
              <a:prstGeom prst="rect">
                <a:avLst/>
              </a:prstGeom>
              <a:noFill/>
            </p:spPr>
            <p:txBody>
              <a:bodyPr wrap="square" rtlCol="0">
                <a:noAutofit/>
              </a:bodyPr>
              <a:lstStyle/>
              <a:p>
                <a:pPr marL="171450" lvl="0" indent="-171450" latinLnBrk="0">
                  <a:defRPr/>
                </a:pPr>
                <a:r>
                  <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rPr>
                  <a:t>生产计划</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0" indent="-171450" latinLnBrk="0">
                  <a:defRPr/>
                </a:pPr>
                <a:r>
                  <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rPr>
                  <a:t>执行现状看板</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4" name="그룹 73">
              <a:extLst>
                <a:ext uri="{FF2B5EF4-FFF2-40B4-BE49-F238E27FC236}">
                  <a16:creationId xmlns:a16="http://schemas.microsoft.com/office/drawing/2014/main" id="{435CA5BE-A0CB-A847-8701-9D2C2AA6E5C4}"/>
                </a:ext>
              </a:extLst>
            </p:cNvPr>
            <p:cNvGrpSpPr/>
            <p:nvPr/>
          </p:nvGrpSpPr>
          <p:grpSpPr>
            <a:xfrm>
              <a:off x="7004692" y="3178653"/>
              <a:ext cx="4299368" cy="1234172"/>
              <a:chOff x="4798782" y="4360457"/>
              <a:chExt cx="4299368" cy="1234172"/>
            </a:xfrm>
          </p:grpSpPr>
          <p:sp>
            <p:nvSpPr>
              <p:cNvPr id="80" name="문서 79">
                <a:extLst>
                  <a:ext uri="{FF2B5EF4-FFF2-40B4-BE49-F238E27FC236}">
                    <a16:creationId xmlns:a16="http://schemas.microsoft.com/office/drawing/2014/main" id="{D9CF4EB5-C72F-6641-903B-58D280F96E89}"/>
                  </a:ext>
                </a:extLst>
              </p:cNvPr>
              <p:cNvSpPr/>
              <p:nvPr/>
            </p:nvSpPr>
            <p:spPr>
              <a:xfrm>
                <a:off x="4938485" y="4775210"/>
                <a:ext cx="652634" cy="506448"/>
              </a:xfrm>
              <a:prstGeom prst="flowChartDocumen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MO</a:t>
                </a:r>
              </a:p>
              <a:p>
                <a:pPr algn="ctr"/>
                <a:r>
                  <a:rPr kumimoji="1" lang="ko-KR"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周单位</a:t>
                </a:r>
                <a:r>
                  <a:rPr kumimoji="1" lang="ko-KR"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1" name="직선 화살표 연결선 80">
                <a:extLst>
                  <a:ext uri="{FF2B5EF4-FFF2-40B4-BE49-F238E27FC236}">
                    <a16:creationId xmlns:a16="http://schemas.microsoft.com/office/drawing/2014/main" id="{8CC965D5-9EC9-0B45-9F6A-527509D6BAD8}"/>
                  </a:ext>
                </a:extLst>
              </p:cNvPr>
              <p:cNvCxnSpPr/>
              <p:nvPr/>
            </p:nvCxnSpPr>
            <p:spPr>
              <a:xfrm>
                <a:off x="5591119" y="5028434"/>
                <a:ext cx="1553671" cy="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2" name="Picture 29" descr="j0433944">
                <a:extLst>
                  <a:ext uri="{FF2B5EF4-FFF2-40B4-BE49-F238E27FC236}">
                    <a16:creationId xmlns:a16="http://schemas.microsoft.com/office/drawing/2014/main" id="{71C96CC8-3568-5347-A7C5-59C29B357E2A}"/>
                  </a:ext>
                </a:extLst>
              </p:cNvPr>
              <p:cNvPicPr>
                <a:picLocks noChangeAspect="1" noChangeArrowheads="1"/>
              </p:cNvPicPr>
              <p:nvPr/>
            </p:nvPicPr>
            <p:blipFill>
              <a:blip r:embed="rId2" cstate="email">
                <a:grayscl/>
                <a:extLst>
                  <a:ext uri="{28A0092B-C50C-407E-A947-70E740481C1C}">
                    <a14:useLocalDpi xmlns:a14="http://schemas.microsoft.com/office/drawing/2010/main"/>
                  </a:ext>
                </a:extLst>
              </a:blip>
              <a:srcRect/>
              <a:stretch>
                <a:fillRect/>
              </a:stretch>
            </p:blipFill>
            <p:spPr bwMode="auto">
              <a:xfrm>
                <a:off x="6028414" y="4783119"/>
                <a:ext cx="478861" cy="490629"/>
              </a:xfrm>
              <a:prstGeom prst="rect">
                <a:avLst/>
              </a:prstGeom>
              <a:noFill/>
              <a:ln w="9525">
                <a:noFill/>
                <a:miter lim="800000"/>
                <a:headEnd/>
                <a:tailEnd/>
              </a:ln>
            </p:spPr>
          </p:pic>
          <p:sp>
            <p:nvSpPr>
              <p:cNvPr id="83" name="타원형 설명선[O] 82">
                <a:extLst>
                  <a:ext uri="{FF2B5EF4-FFF2-40B4-BE49-F238E27FC236}">
                    <a16:creationId xmlns:a16="http://schemas.microsoft.com/office/drawing/2014/main" id="{0425BDFD-55A2-6846-9C7E-DECA5DDD65CB}"/>
                  </a:ext>
                </a:extLst>
              </p:cNvPr>
              <p:cNvSpPr/>
              <p:nvPr/>
            </p:nvSpPr>
            <p:spPr>
              <a:xfrm>
                <a:off x="5734579" y="4360457"/>
                <a:ext cx="1338773" cy="380406"/>
              </a:xfrm>
              <a:prstGeom prst="wedgeEllipseCallout">
                <a:avLst>
                  <a:gd name="adj1" fmla="val -13101"/>
                  <a:gd name="adj2" fmla="val 715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标准工时</a:t>
                </a:r>
                <a:r>
                  <a:rPr kumimoji="1" lang="en-US" altLang="ko-KR"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,WIP</a:t>
                </a:r>
                <a:r>
                  <a:rPr kumimoji="1" lang="zh-CN"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，设备状态</a:t>
                </a:r>
                <a:r>
                  <a:rPr kumimoji="1" lang="en-US" altLang="ko-KR"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资源现状等</a:t>
                </a:r>
                <a:r>
                  <a:rPr kumimoji="1" lang="is-IS" altLang="ko-KR"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ko-KR" altLang="en-US" sz="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4" name="직사각형 83">
                <a:extLst>
                  <a:ext uri="{FF2B5EF4-FFF2-40B4-BE49-F238E27FC236}">
                    <a16:creationId xmlns:a16="http://schemas.microsoft.com/office/drawing/2014/main" id="{A4E22899-C558-454F-9400-801049697ADE}"/>
                  </a:ext>
                </a:extLst>
              </p:cNvPr>
              <p:cNvSpPr/>
              <p:nvPr/>
            </p:nvSpPr>
            <p:spPr>
              <a:xfrm>
                <a:off x="8220221" y="4856990"/>
                <a:ext cx="703478" cy="342888"/>
              </a:xfrm>
              <a:prstGeom prst="rect">
                <a:avLst/>
              </a:prstGeom>
              <a:solidFill>
                <a:schemeClr val="bg1">
                  <a:lumMod val="8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制造车间</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5" name="직선 화살표 연결선 84">
                <a:extLst>
                  <a:ext uri="{FF2B5EF4-FFF2-40B4-BE49-F238E27FC236}">
                    <a16:creationId xmlns:a16="http://schemas.microsoft.com/office/drawing/2014/main" id="{89204F56-9DD3-A44C-8C6D-0253AAA61363}"/>
                  </a:ext>
                </a:extLst>
              </p:cNvPr>
              <p:cNvCxnSpPr/>
              <p:nvPr/>
            </p:nvCxnSpPr>
            <p:spPr>
              <a:xfrm>
                <a:off x="7797424" y="4944544"/>
                <a:ext cx="422797" cy="0"/>
              </a:xfrm>
              <a:prstGeom prst="straightConnector1">
                <a:avLst/>
              </a:prstGeom>
              <a:ln>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40873940-2BBD-144B-90DD-2E7D5B2A8328}"/>
                  </a:ext>
                </a:extLst>
              </p:cNvPr>
              <p:cNvCxnSpPr/>
              <p:nvPr/>
            </p:nvCxnSpPr>
            <p:spPr>
              <a:xfrm flipH="1">
                <a:off x="7798822" y="5096944"/>
                <a:ext cx="422797" cy="0"/>
              </a:xfrm>
              <a:prstGeom prst="straightConnector1">
                <a:avLst/>
              </a:prstGeom>
              <a:ln>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7" name="텍스트 상자 89">
                <a:extLst>
                  <a:ext uri="{FF2B5EF4-FFF2-40B4-BE49-F238E27FC236}">
                    <a16:creationId xmlns:a16="http://schemas.microsoft.com/office/drawing/2014/main" id="{1AD3C215-8953-BD45-AD85-5A7A2A11A72B}"/>
                  </a:ext>
                </a:extLst>
              </p:cNvPr>
              <p:cNvSpPr txBox="1"/>
              <p:nvPr/>
            </p:nvSpPr>
            <p:spPr>
              <a:xfrm>
                <a:off x="7797424" y="4754105"/>
                <a:ext cx="403223" cy="163909"/>
              </a:xfrm>
              <a:prstGeom prst="rect">
                <a:avLst/>
              </a:prstGeom>
              <a:noFill/>
            </p:spPr>
            <p:txBody>
              <a:bodyPr wrap="square" rtlCol="0">
                <a:spAutoFit/>
              </a:bodyPr>
              <a:lstStyle/>
              <a:p>
                <a:pPr marL="171450" lvl="0" indent="-171450" algn="ctr" latinLnBrk="0"/>
                <a:r>
                  <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rPr>
                  <a:t>订单</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텍스트 상자 91">
                <a:extLst>
                  <a:ext uri="{FF2B5EF4-FFF2-40B4-BE49-F238E27FC236}">
                    <a16:creationId xmlns:a16="http://schemas.microsoft.com/office/drawing/2014/main" id="{B3153214-F48A-9D4A-B6B5-1B7090136FC8}"/>
                  </a:ext>
                </a:extLst>
              </p:cNvPr>
              <p:cNvSpPr txBox="1"/>
              <p:nvPr/>
            </p:nvSpPr>
            <p:spPr>
              <a:xfrm>
                <a:off x="7588825" y="5082176"/>
                <a:ext cx="864346" cy="315912"/>
              </a:xfrm>
              <a:prstGeom prst="rect">
                <a:avLst/>
              </a:prstGeom>
              <a:noFill/>
            </p:spPr>
            <p:txBody>
              <a:bodyPr wrap="square" rtlCol="0">
                <a:noAutofit/>
              </a:bodyPr>
              <a:lstStyle/>
              <a:p>
                <a:pPr marL="171450" lvl="0" indent="-171450" algn="ctr" latinLnBrk="0"/>
                <a:r>
                  <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rPr>
                  <a:t>实绩</a:t>
                </a:r>
                <a:endParaRPr kumimoji="1" lang="en-US" altLang="zh-CN" sz="90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0" indent="-171450" algn="ctr" latinLnBrk="0"/>
                <a:r>
                  <a:rPr kumimoji="1" lang="ko-KR" altLang="en-US" sz="900" dirty="0">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rPr>
                  <a:t>real-time</a:t>
                </a:r>
                <a:r>
                  <a:rPr kumimoji="1" lang="ko-KR" altLang="en-US" sz="900"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 name="텍스트 상자 96">
                <a:extLst>
                  <a:ext uri="{FF2B5EF4-FFF2-40B4-BE49-F238E27FC236}">
                    <a16:creationId xmlns:a16="http://schemas.microsoft.com/office/drawing/2014/main" id="{D79DF601-0CB4-204D-A844-31FCF7604FA5}"/>
                  </a:ext>
                </a:extLst>
              </p:cNvPr>
              <p:cNvSpPr txBox="1"/>
              <p:nvPr/>
            </p:nvSpPr>
            <p:spPr>
              <a:xfrm>
                <a:off x="4798782" y="5299592"/>
                <a:ext cx="4299368" cy="295037"/>
              </a:xfrm>
              <a:prstGeom prst="rect">
                <a:avLst/>
              </a:prstGeom>
              <a:noFill/>
            </p:spPr>
            <p:txBody>
              <a:bodyPr wrap="square" rtlCol="0">
                <a:spAutoFit/>
              </a:bodyPr>
              <a:lstStyle/>
              <a:p>
                <a:pPr marL="171450" indent="-171450">
                  <a:buFontTx/>
                  <a:buChar char="-"/>
                </a:pP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通过</a:t>
                </a:r>
                <a:r>
                  <a:rPr kumimoji="1" lang="en-US" altLang="ko-KR" sz="1000">
                    <a:latin typeface="微软雅黑" panose="020B0503020204020204" pitchFamily="34" charset="-122"/>
                    <a:ea typeface="微软雅黑" panose="020B0503020204020204" pitchFamily="34" charset="-122"/>
                    <a:cs typeface="微软雅黑" panose="020B0503020204020204" pitchFamily="34" charset="-122"/>
                  </a:rPr>
                  <a:t>Excel </a:t>
                </a: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制定级调整</a:t>
                </a:r>
                <a:r>
                  <a:rPr kumimoji="1" lang="ko-KR" altLang="en-US" sz="1000">
                    <a:latin typeface="微软雅黑" panose="020B0503020204020204" pitchFamily="34" charset="-122"/>
                    <a:ea typeface="微软雅黑" panose="020B0503020204020204" pitchFamily="34" charset="-122"/>
                    <a:cs typeface="微软雅黑" panose="020B0503020204020204" pitchFamily="34" charset="-122"/>
                  </a:rPr>
                  <a:t>生产计划</a:t>
                </a:r>
                <a:endParaRPr kumimoji="1" lang="en-US" altLang="ko-KR" sz="10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Tx/>
                  <a:buChar char="-"/>
                </a:pP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相关信息由</a:t>
                </a:r>
                <a:r>
                  <a:rPr kumimoji="1" lang="en-US" altLang="ko-KR" sz="1000">
                    <a:latin typeface="微软雅黑" panose="020B0503020204020204" pitchFamily="34" charset="-122"/>
                    <a:ea typeface="微软雅黑" panose="020B0503020204020204" pitchFamily="34" charset="-122"/>
                    <a:cs typeface="微软雅黑" panose="020B0503020204020204" pitchFamily="34" charset="-122"/>
                  </a:rPr>
                  <a:t> ERP/MES </a:t>
                </a:r>
                <a:r>
                  <a:rPr kumimoji="1" lang="zh-CN" altLang="en-US" sz="1000">
                    <a:latin typeface="微软雅黑" panose="020B0503020204020204" pitchFamily="34" charset="-122"/>
                    <a:ea typeface="微软雅黑" panose="020B0503020204020204" pitchFamily="34" charset="-122"/>
                    <a:cs typeface="微软雅黑" panose="020B0503020204020204" pitchFamily="34" charset="-122"/>
                  </a:rPr>
                  <a:t>提供</a:t>
                </a:r>
                <a:r>
                  <a:rPr kumimoji="1" lang="ko-KR" altLang="en-US" sz="1000">
                    <a:latin typeface="微软雅黑" panose="020B0503020204020204" pitchFamily="34" charset="-122"/>
                    <a:ea typeface="微软雅黑" panose="020B0503020204020204" pitchFamily="34" charset="-122"/>
                    <a:cs typeface="微软雅黑" panose="020B0503020204020204" pitchFamily="34" charset="-122"/>
                  </a:rPr>
                  <a:t> （报表看板）</a:t>
                </a:r>
                <a:endParaRPr kumimoji="1" lang="en-US" altLang="ko-KR" sz="1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90" name="그룹 89">
                <a:extLst>
                  <a:ext uri="{FF2B5EF4-FFF2-40B4-BE49-F238E27FC236}">
                    <a16:creationId xmlns:a16="http://schemas.microsoft.com/office/drawing/2014/main" id="{99EFADC4-8407-3D4B-B769-1BD0B4FED9E1}"/>
                  </a:ext>
                </a:extLst>
              </p:cNvPr>
              <p:cNvGrpSpPr/>
              <p:nvPr/>
            </p:nvGrpSpPr>
            <p:grpSpPr>
              <a:xfrm>
                <a:off x="8359843" y="4567440"/>
                <a:ext cx="413685" cy="413685"/>
                <a:chOff x="4973624" y="3903310"/>
                <a:chExt cx="413685" cy="413685"/>
              </a:xfrm>
            </p:grpSpPr>
            <p:pic>
              <p:nvPicPr>
                <p:cNvPr id="96" name="그림 95">
                  <a:extLst>
                    <a:ext uri="{FF2B5EF4-FFF2-40B4-BE49-F238E27FC236}">
                      <a16:creationId xmlns:a16="http://schemas.microsoft.com/office/drawing/2014/main" id="{2115F101-AC9C-E94A-AE44-8CDF2A0579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73624" y="3903310"/>
                  <a:ext cx="413685" cy="413685"/>
                </a:xfrm>
                <a:prstGeom prst="rect">
                  <a:avLst/>
                </a:prstGeom>
              </p:spPr>
            </p:pic>
            <p:sp>
              <p:nvSpPr>
                <p:cNvPr id="97" name="텍스트 상자 110">
                  <a:extLst>
                    <a:ext uri="{FF2B5EF4-FFF2-40B4-BE49-F238E27FC236}">
                      <a16:creationId xmlns:a16="http://schemas.microsoft.com/office/drawing/2014/main" id="{24CCB74F-7BD7-CC48-97BA-7C7E096F70BE}"/>
                    </a:ext>
                  </a:extLst>
                </p:cNvPr>
                <p:cNvSpPr txBox="1"/>
                <p:nvPr/>
              </p:nvSpPr>
              <p:spPr>
                <a:xfrm>
                  <a:off x="4977378" y="3979417"/>
                  <a:ext cx="403223" cy="163909"/>
                </a:xfrm>
                <a:prstGeom prst="rect">
                  <a:avLst/>
                </a:prstGeom>
                <a:noFill/>
              </p:spPr>
              <p:txBody>
                <a:bodyPr wrap="square" rtlCol="0">
                  <a:spAutoFit/>
                </a:bodyPr>
                <a:lstStyle/>
                <a:p>
                  <a:pPr marL="171450" marR="0" lvl="0" indent="-171450" algn="ctr" defTabSz="914400" eaLnBrk="1" fontAlgn="auto" latinLnBrk="0" hangingPunct="1">
                    <a:lnSpc>
                      <a:spcPct val="100000"/>
                    </a:lnSpc>
                    <a:spcBef>
                      <a:spcPts val="0"/>
                    </a:spcBef>
                    <a:spcAft>
                      <a:spcPts val="0"/>
                    </a:spcAft>
                    <a:buClrTx/>
                    <a:buSzTx/>
                    <a:buFontTx/>
                    <a:buNone/>
                    <a:defRPr/>
                  </a:pPr>
                  <a:r>
                    <a:rPr kumimoji="1" lang="en-US" altLang="ko-KR" sz="900">
                      <a:latin typeface="微软雅黑" panose="020B0503020204020204" pitchFamily="34" charset="-122"/>
                      <a:ea typeface="微软雅黑" panose="020B0503020204020204" pitchFamily="34" charset="-122"/>
                      <a:cs typeface="微软雅黑" panose="020B0503020204020204" pitchFamily="34" charset="-122"/>
                    </a:rPr>
                    <a:t>MES</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91" name="그림 90">
                <a:extLst>
                  <a:ext uri="{FF2B5EF4-FFF2-40B4-BE49-F238E27FC236}">
                    <a16:creationId xmlns:a16="http://schemas.microsoft.com/office/drawing/2014/main" id="{76896464-7C44-5B4D-A384-D9C4D921A58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13752" y="4395086"/>
                <a:ext cx="466395" cy="289464"/>
              </a:xfrm>
              <a:prstGeom prst="rect">
                <a:avLst/>
              </a:prstGeom>
            </p:spPr>
          </p:pic>
          <p:sp>
            <p:nvSpPr>
              <p:cNvPr id="92" name="텍스트 상자 123">
                <a:extLst>
                  <a:ext uri="{FF2B5EF4-FFF2-40B4-BE49-F238E27FC236}">
                    <a16:creationId xmlns:a16="http://schemas.microsoft.com/office/drawing/2014/main" id="{F2C1BF4A-5FDC-944A-B0CE-A65F47D3DB9E}"/>
                  </a:ext>
                </a:extLst>
              </p:cNvPr>
              <p:cNvSpPr txBox="1"/>
              <p:nvPr/>
            </p:nvSpPr>
            <p:spPr>
              <a:xfrm>
                <a:off x="7730823" y="4392335"/>
                <a:ext cx="882675" cy="286865"/>
              </a:xfrm>
              <a:prstGeom prst="rect">
                <a:avLst/>
              </a:prstGeom>
              <a:noFill/>
            </p:spPr>
            <p:txBody>
              <a:bodyPr wrap="square" lIns="0" tIns="0" rIns="0" bIns="0" rtlCol="0">
                <a:noAutofit/>
              </a:bodyPr>
              <a:lstStyle/>
              <a:p>
                <a:pPr marL="171450" lvl="0" indent="-171450" latinLnBrk="0">
                  <a:defRPr/>
                </a:pPr>
                <a:r>
                  <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rPr>
                  <a:t>生产计划</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0" indent="-171450" latinLnBrk="0">
                  <a:defRPr/>
                </a:pPr>
                <a:r>
                  <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rPr>
                  <a:t>执行现状看板</a:t>
                </a:r>
                <a:endParaRPr kumimoji="1" lang="en-US" altLang="ko-KR" sz="9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3" name="그림 116">
                <a:extLst>
                  <a:ext uri="{FF2B5EF4-FFF2-40B4-BE49-F238E27FC236}">
                    <a16:creationId xmlns:a16="http://schemas.microsoft.com/office/drawing/2014/main" id="{BB484F9F-C9AB-6C4A-87DA-F3644B6DB3D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72318" y="4837440"/>
                <a:ext cx="326212" cy="368763"/>
              </a:xfrm>
              <a:prstGeom prst="rect">
                <a:avLst/>
              </a:prstGeom>
            </p:spPr>
          </p:pic>
          <p:cxnSp>
            <p:nvCxnSpPr>
              <p:cNvPr id="94" name="직선 화살표 연결선 93">
                <a:extLst>
                  <a:ext uri="{FF2B5EF4-FFF2-40B4-BE49-F238E27FC236}">
                    <a16:creationId xmlns:a16="http://schemas.microsoft.com/office/drawing/2014/main" id="{787B394D-919E-C445-97D7-148D9492F035}"/>
                  </a:ext>
                </a:extLst>
              </p:cNvPr>
              <p:cNvCxnSpPr/>
              <p:nvPr/>
            </p:nvCxnSpPr>
            <p:spPr>
              <a:xfrm flipV="1">
                <a:off x="5627129" y="4684550"/>
                <a:ext cx="1446223" cy="259994"/>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8B8B3874-9C5C-C34E-9DFD-7B3FC0CD72AB}"/>
                  </a:ext>
                </a:extLst>
              </p:cNvPr>
              <p:cNvCxnSpPr/>
              <p:nvPr/>
            </p:nvCxnSpPr>
            <p:spPr>
              <a:xfrm flipH="1" flipV="1">
                <a:off x="7787800" y="4684550"/>
                <a:ext cx="555472" cy="129997"/>
              </a:xfrm>
              <a:prstGeom prst="straightConnector1">
                <a:avLst/>
              </a:prstGeom>
              <a:ln>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3623803D-62B2-814E-BD00-F9611BC76A86}"/>
                </a:ext>
              </a:extLst>
            </p:cNvPr>
            <p:cNvSpPr/>
            <p:nvPr/>
          </p:nvSpPr>
          <p:spPr>
            <a:xfrm>
              <a:off x="6867066" y="2468021"/>
              <a:ext cx="1294865" cy="506449"/>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dirty="0" err="1">
                  <a:solidFill>
                    <a:schemeClr val="tx1">
                      <a:lumMod val="85000"/>
                      <a:lumOff val="15000"/>
                    </a:schemeClr>
                  </a:solidFill>
                  <a:latin typeface="Microsoft YaHei" panose="020B0503020204020204" pitchFamily="34" charset="-122"/>
                  <a:ea typeface="Microsoft YaHei" panose="020B0503020204020204" pitchFamily="34" charset="-122"/>
                </a:rPr>
                <a:t>线下</a:t>
              </a:r>
              <a:r>
                <a:rPr kumimoji="1" lang="ko-KR" altLang="en-US" sz="1200" dirty="0">
                  <a:solidFill>
                    <a:schemeClr val="tx1">
                      <a:lumMod val="85000"/>
                      <a:lumOff val="15000"/>
                    </a:schemeClr>
                  </a:solidFill>
                  <a:latin typeface="Microsoft YaHei" panose="020B0503020204020204" pitchFamily="34" charset="-122"/>
                </a:rPr>
                <a:t> </a:t>
              </a:r>
              <a:r>
                <a:rPr kumimoji="1" lang="en" altLang="ko-KR" sz="1200" dirty="0">
                  <a:solidFill>
                    <a:schemeClr val="tx1">
                      <a:lumMod val="85000"/>
                      <a:lumOff val="15000"/>
                    </a:schemeClr>
                  </a:solidFill>
                  <a:latin typeface="Microsoft YaHei" panose="020B0503020204020204" pitchFamily="34" charset="-122"/>
                  <a:ea typeface="Microsoft YaHei" panose="020B0503020204020204" pitchFamily="34" charset="-122"/>
                </a:rPr>
                <a:t>Manual </a:t>
              </a:r>
              <a:r>
                <a:rPr kumimoji="1" lang="en-US" altLang="ko-KR" sz="12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en" altLang="ko-KR" sz="1200" dirty="0">
                  <a:solidFill>
                    <a:schemeClr val="tx1">
                      <a:lumMod val="85000"/>
                      <a:lumOff val="15000"/>
                    </a:schemeClr>
                  </a:solidFill>
                  <a:latin typeface="Microsoft YaHei" panose="020B0503020204020204" pitchFamily="34" charset="-122"/>
                  <a:ea typeface="Microsoft YaHei" panose="020B0503020204020204" pitchFamily="34" charset="-122"/>
                </a:rPr>
                <a:t>ERP</a:t>
              </a:r>
              <a:r>
                <a:rPr kumimoji="1" lang="en-US" altLang="ko-KR" sz="1200" dirty="0">
                  <a:solidFill>
                    <a:schemeClr val="tx1">
                      <a:lumMod val="85000"/>
                      <a:lumOff val="15000"/>
                    </a:schemeClr>
                  </a:solidFill>
                  <a:latin typeface="Microsoft YaHei" panose="020B0503020204020204" pitchFamily="34" charset="-122"/>
                  <a:ea typeface="Microsoft YaHei" panose="020B0503020204020204" pitchFamily="34" charset="-122"/>
                </a:rPr>
                <a:t>)</a:t>
              </a:r>
              <a:r>
                <a:rPr kumimoji="1" lang="ko-KR" altLang="en-US" sz="1200" dirty="0" err="1">
                  <a:solidFill>
                    <a:schemeClr val="tx1">
                      <a:lumMod val="85000"/>
                      <a:lumOff val="15000"/>
                    </a:schemeClr>
                  </a:solidFill>
                  <a:latin typeface="Microsoft YaHei" panose="020B0503020204020204" pitchFamily="34" charset="-122"/>
                </a:rPr>
                <a:t>运营</a:t>
              </a:r>
              <a:endParaRPr kumimoji="1" lang="ko-KR" altLang="en-US" sz="1200" dirty="0">
                <a:solidFill>
                  <a:schemeClr val="tx1">
                    <a:lumMod val="85000"/>
                    <a:lumOff val="15000"/>
                  </a:schemeClr>
                </a:solidFill>
                <a:latin typeface="Microsoft YaHei" panose="020B0503020204020204" pitchFamily="34" charset="-122"/>
              </a:endParaRPr>
            </a:p>
          </p:txBody>
        </p:sp>
        <p:sp>
          <p:nvSpPr>
            <p:cNvPr id="76" name="직사각형 75">
              <a:extLst>
                <a:ext uri="{FF2B5EF4-FFF2-40B4-BE49-F238E27FC236}">
                  <a16:creationId xmlns:a16="http://schemas.microsoft.com/office/drawing/2014/main" id="{2FDC3BA1-71D8-5F4A-86DE-DB54D8C24B11}"/>
                </a:ext>
              </a:extLst>
            </p:cNvPr>
            <p:cNvSpPr/>
            <p:nvPr/>
          </p:nvSpPr>
          <p:spPr>
            <a:xfrm>
              <a:off x="5572201" y="3662797"/>
              <a:ext cx="1294865" cy="506449"/>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ko-KR" altLang="en-US" sz="1200" dirty="0" err="1">
                  <a:solidFill>
                    <a:schemeClr val="tx1">
                      <a:lumMod val="85000"/>
                      <a:lumOff val="15000"/>
                    </a:schemeClr>
                  </a:solidFill>
                  <a:latin typeface="Microsoft YaHei" panose="020B0503020204020204" pitchFamily="34" charset="-122"/>
                </a:rPr>
                <a:t>阶段</a:t>
              </a:r>
              <a:r>
                <a:rPr kumimoji="1" lang="en-US" altLang="ko-KR" sz="12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kumimoji="1" lang="ko-KR" altLang="en-US" sz="1200" dirty="0" err="1">
                  <a:solidFill>
                    <a:schemeClr val="tx1">
                      <a:lumMod val="85000"/>
                      <a:lumOff val="15000"/>
                    </a:schemeClr>
                  </a:solidFill>
                  <a:latin typeface="Microsoft YaHei" panose="020B0503020204020204" pitchFamily="34" charset="-122"/>
                </a:rPr>
                <a:t>系统</a:t>
              </a:r>
              <a:r>
                <a:rPr kumimoji="1" lang="en-US" altLang="ko-KR" sz="1200" dirty="0">
                  <a:solidFill>
                    <a:schemeClr val="tx1">
                      <a:lumMod val="85000"/>
                      <a:lumOff val="15000"/>
                    </a:schemeClr>
                  </a:solidFill>
                  <a:latin typeface="Microsoft YaHei" panose="020B0503020204020204" pitchFamily="34" charset="-122"/>
                  <a:ea typeface="Microsoft YaHei" panose="020B0503020204020204" pitchFamily="34" charset="-122"/>
                </a:rPr>
                <a:t>(MES) </a:t>
              </a:r>
              <a:r>
                <a:rPr kumimoji="1" lang="ko-KR" altLang="en-US" sz="1200" dirty="0" err="1">
                  <a:solidFill>
                    <a:schemeClr val="tx1">
                      <a:lumMod val="85000"/>
                      <a:lumOff val="15000"/>
                    </a:schemeClr>
                  </a:solidFill>
                  <a:latin typeface="Microsoft YaHei" panose="020B0503020204020204" pitchFamily="34" charset="-122"/>
                </a:rPr>
                <a:t>运营支持</a:t>
              </a:r>
              <a:endParaRPr kumimoji="1" lang="ko-KR" altLang="en-US" sz="1200" dirty="0">
                <a:solidFill>
                  <a:schemeClr val="tx1">
                    <a:lumMod val="85000"/>
                    <a:lumOff val="15000"/>
                  </a:schemeClr>
                </a:solidFill>
                <a:latin typeface="Microsoft YaHei" panose="020B0503020204020204" pitchFamily="34" charset="-122"/>
              </a:endParaRPr>
            </a:p>
          </p:txBody>
        </p:sp>
        <p:sp>
          <p:nvSpPr>
            <p:cNvPr id="77" name="직사각형 76">
              <a:extLst>
                <a:ext uri="{FF2B5EF4-FFF2-40B4-BE49-F238E27FC236}">
                  <a16:creationId xmlns:a16="http://schemas.microsoft.com/office/drawing/2014/main" id="{675D669F-B160-5043-AFB8-C0DBE72E76F8}"/>
                </a:ext>
              </a:extLst>
            </p:cNvPr>
            <p:cNvSpPr/>
            <p:nvPr/>
          </p:nvSpPr>
          <p:spPr>
            <a:xfrm>
              <a:off x="6860996" y="4857573"/>
              <a:ext cx="1294865" cy="506449"/>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solidFill>
                    <a:schemeClr val="tx1">
                      <a:lumMod val="85000"/>
                      <a:lumOff val="15000"/>
                    </a:schemeClr>
                  </a:solidFill>
                  <a:latin typeface="Microsoft YaHei" panose="020B0503020204020204" pitchFamily="34" charset="-122"/>
                </a:rPr>
                <a:t>2</a:t>
              </a:r>
              <a:r>
                <a:rPr kumimoji="1" lang="ko-KR" altLang="en-US" sz="1200" dirty="0" err="1">
                  <a:solidFill>
                    <a:schemeClr val="tx1">
                      <a:lumMod val="85000"/>
                      <a:lumOff val="15000"/>
                    </a:schemeClr>
                  </a:solidFill>
                  <a:latin typeface="Microsoft YaHei" panose="020B0503020204020204" pitchFamily="34" charset="-122"/>
                </a:rPr>
                <a:t>阶段</a:t>
              </a:r>
              <a:r>
                <a:rPr kumimoji="1" lang="ko-KR" altLang="en-US" sz="1200" dirty="0">
                  <a:solidFill>
                    <a:schemeClr val="tx1">
                      <a:lumMod val="85000"/>
                      <a:lumOff val="15000"/>
                    </a:schemeClr>
                  </a:solidFill>
                  <a:latin typeface="Microsoft YaHei" panose="020B0503020204020204" pitchFamily="34" charset="-122"/>
                </a:rPr>
                <a:t> </a:t>
              </a:r>
              <a:r>
                <a:rPr kumimoji="1" lang="ko-KR" altLang="en-US" sz="1200" dirty="0" err="1">
                  <a:solidFill>
                    <a:schemeClr val="tx1">
                      <a:lumMod val="85000"/>
                      <a:lumOff val="15000"/>
                    </a:schemeClr>
                  </a:solidFill>
                  <a:latin typeface="Microsoft YaHei" panose="020B0503020204020204" pitchFamily="34" charset="-122"/>
                </a:rPr>
                <a:t>基于系统</a:t>
              </a:r>
              <a:r>
                <a:rPr kumimoji="1" lang="ko-KR" altLang="en-US" sz="1200" dirty="0">
                  <a:solidFill>
                    <a:schemeClr val="tx1">
                      <a:lumMod val="85000"/>
                      <a:lumOff val="15000"/>
                    </a:schemeClr>
                  </a:solidFill>
                  <a:latin typeface="Microsoft YaHei" panose="020B0503020204020204" pitchFamily="34" charset="-122"/>
                </a:rPr>
                <a:t> </a:t>
              </a:r>
              <a:r>
                <a:rPr kumimoji="1" lang="en-US" altLang="ko-KR" sz="1200" dirty="0">
                  <a:solidFill>
                    <a:schemeClr val="tx1">
                      <a:lumMod val="85000"/>
                      <a:lumOff val="15000"/>
                    </a:schemeClr>
                  </a:solidFill>
                  <a:latin typeface="Microsoft YaHei" panose="020B0503020204020204" pitchFamily="34" charset="-122"/>
                </a:rPr>
                <a:t>(</a:t>
              </a:r>
              <a:r>
                <a:rPr kumimoji="1" lang="en" altLang="ko-KR" sz="1200" dirty="0">
                  <a:solidFill>
                    <a:schemeClr val="tx1">
                      <a:lumMod val="85000"/>
                      <a:lumOff val="15000"/>
                    </a:schemeClr>
                  </a:solidFill>
                  <a:latin typeface="Microsoft YaHei" panose="020B0503020204020204" pitchFamily="34" charset="-122"/>
                </a:rPr>
                <a:t>APS)</a:t>
              </a:r>
              <a:r>
                <a:rPr kumimoji="1" lang="ko-KR" altLang="en-US" sz="1200" dirty="0" err="1">
                  <a:solidFill>
                    <a:schemeClr val="tx1">
                      <a:lumMod val="85000"/>
                      <a:lumOff val="15000"/>
                    </a:schemeClr>
                  </a:solidFill>
                  <a:latin typeface="Microsoft YaHei" panose="020B0503020204020204" pitchFamily="34" charset="-122"/>
                </a:rPr>
                <a:t>运营</a:t>
              </a:r>
              <a:endParaRPr kumimoji="1" lang="ko-KR" altLang="en-US" sz="1200" dirty="0">
                <a:solidFill>
                  <a:schemeClr val="tx1">
                    <a:lumMod val="85000"/>
                    <a:lumOff val="15000"/>
                  </a:schemeClr>
                </a:solidFill>
                <a:latin typeface="Microsoft YaHei" panose="020B0503020204020204" pitchFamily="34" charset="-122"/>
              </a:endParaRPr>
            </a:p>
          </p:txBody>
        </p:sp>
        <p:cxnSp>
          <p:nvCxnSpPr>
            <p:cNvPr id="78" name="직선 화살표 연결선 77">
              <a:extLst>
                <a:ext uri="{FF2B5EF4-FFF2-40B4-BE49-F238E27FC236}">
                  <a16:creationId xmlns:a16="http://schemas.microsoft.com/office/drawing/2014/main" id="{6F0DB9DB-7C91-1B46-BA39-661D6838D504}"/>
                </a:ext>
              </a:extLst>
            </p:cNvPr>
            <p:cNvCxnSpPr>
              <a:stCxn id="75" idx="2"/>
              <a:endCxn id="76" idx="0"/>
            </p:cNvCxnSpPr>
            <p:nvPr/>
          </p:nvCxnSpPr>
          <p:spPr>
            <a:xfrm flipH="1">
              <a:off x="6219634" y="2974470"/>
              <a:ext cx="1294865" cy="68832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AD450FDC-8527-4047-813E-6E0C8FFCE2F9}"/>
                </a:ext>
              </a:extLst>
            </p:cNvPr>
            <p:cNvCxnSpPr>
              <a:cxnSpLocks/>
              <a:stCxn id="76" idx="2"/>
              <a:endCxn id="77" idx="0"/>
            </p:cNvCxnSpPr>
            <p:nvPr/>
          </p:nvCxnSpPr>
          <p:spPr>
            <a:xfrm>
              <a:off x="6219634" y="4169246"/>
              <a:ext cx="1288795" cy="68832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7322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F67DA1F3-2C96-9641-8F51-3EDFCCC027F3}"/>
              </a:ext>
            </a:extLst>
          </p:cNvPr>
          <p:cNvSpPr>
            <a:spLocks noGrp="1"/>
          </p:cNvSpPr>
          <p:nvPr>
            <p:ph type="title"/>
          </p:nvPr>
        </p:nvSpPr>
        <p:spPr/>
        <p:txBody>
          <a:bodyPr/>
          <a:lstStyle/>
          <a:p>
            <a:r>
              <a:rPr kumimoji="1" lang="en-US" altLang="ko-KR" dirty="0"/>
              <a:t>WO</a:t>
            </a:r>
            <a:r>
              <a:rPr kumimoji="1" lang="ko-KR" altLang="en-US" dirty="0" err="1"/>
              <a:t>的管理及变更处理</a:t>
            </a:r>
            <a:r>
              <a:rPr kumimoji="1" lang="en-US" altLang="ko-KR" dirty="0"/>
              <a:t>-</a:t>
            </a:r>
            <a:r>
              <a:rPr kumimoji="1" lang="zh-CN" altLang="en-US" dirty="0"/>
              <a:t>单纯的工单变更</a:t>
            </a:r>
            <a:r>
              <a:rPr kumimoji="1" lang="en-US" altLang="ko-KR" dirty="0"/>
              <a:t> </a:t>
            </a:r>
            <a:endParaRPr kumimoji="1" lang="ko-KR" altLang="en-US" sz="2000" dirty="0"/>
          </a:p>
        </p:txBody>
      </p:sp>
      <p:sp>
        <p:nvSpPr>
          <p:cNvPr id="5" name="슬라이드 번호 개체 틀 2">
            <a:extLst>
              <a:ext uri="{FF2B5EF4-FFF2-40B4-BE49-F238E27FC236}">
                <a16:creationId xmlns:a16="http://schemas.microsoft.com/office/drawing/2014/main" id="{5A321D22-DED8-E04F-B066-2F2D7C8474FA}"/>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58</a:t>
            </a:fld>
            <a:endParaRPr lang="ko-KR" altLang="en-US" dirty="0"/>
          </a:p>
        </p:txBody>
      </p:sp>
      <p:sp>
        <p:nvSpPr>
          <p:cNvPr id="105" name="텍스트 개체 틀 1">
            <a:extLst>
              <a:ext uri="{FF2B5EF4-FFF2-40B4-BE49-F238E27FC236}">
                <a16:creationId xmlns:a16="http://schemas.microsoft.com/office/drawing/2014/main" id="{AED41CB9-1736-FA46-A566-49208C7FDA1B}"/>
              </a:ext>
            </a:extLst>
          </p:cNvPr>
          <p:cNvSpPr>
            <a:spLocks noGrp="1"/>
          </p:cNvSpPr>
          <p:nvPr>
            <p:ph type="body" sz="quarter" idx="13"/>
          </p:nvPr>
        </p:nvSpPr>
        <p:spPr>
          <a:xfrm>
            <a:off x="8952181" y="2013489"/>
            <a:ext cx="2832452" cy="4418649"/>
          </a:xfrm>
        </p:spPr>
        <p:txBody>
          <a:bodyPr/>
          <a:lstStyle/>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运营端下达计划的变更</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MES</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将锁定正在进行中的</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WO</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为停</a:t>
            </a:r>
            <a:r>
              <a:rPr kumimoji="1" lang="ko-KR" altLang="en-US" dirty="0" err="1">
                <a:latin typeface="微软雅黑" panose="020B0503020204020204" pitchFamily="34" charset="-122"/>
                <a:ea typeface="微软雅黑" panose="020B0503020204020204" pitchFamily="34" charset="-122"/>
                <a:cs typeface="微软雅黑" panose="020B0503020204020204" pitchFamily="34" charset="-122"/>
              </a:rPr>
              <a:t>止</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决定</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WO</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的结束并进行报告</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判定是否仅仅改变顺序，还是需要对订单内容进行变更</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MES</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中变更</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WO</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顺序</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有内容更改时，运营端创建并下达新计划</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新计划变更之后开始</a:t>
            </a:r>
            <a:br>
              <a:rPr kumimoji="1" lang="en-US" altLang="zh-CN" dirty="0"/>
            </a:br>
            <a:r>
              <a:rPr kumimoji="1" lang="ko-KR" altLang="en-US" dirty="0">
                <a:solidFill>
                  <a:srgbClr val="0070C0"/>
                </a:solidFill>
              </a:rPr>
              <a:t> </a:t>
            </a:r>
            <a:r>
              <a:rPr kumimoji="1" lang="en-US" altLang="ko-KR" dirty="0">
                <a:solidFill>
                  <a:srgbClr val="0070C0"/>
                </a:solidFill>
              </a:rPr>
              <a:t>-</a:t>
            </a:r>
            <a:r>
              <a:rPr kumimoji="1" lang="zh-CN" altLang="en-US" dirty="0">
                <a:solidFill>
                  <a:srgbClr val="0070C0"/>
                </a:solidFill>
              </a:rPr>
              <a:t>同步化 </a:t>
            </a:r>
            <a:r>
              <a:rPr kumimoji="1" lang="en-US" altLang="ko-KR" dirty="0">
                <a:solidFill>
                  <a:srgbClr val="0070C0"/>
                </a:solidFill>
              </a:rPr>
              <a:t>ERP </a:t>
            </a:r>
            <a:r>
              <a:rPr kumimoji="1" lang="zh-CN" altLang="en-US" dirty="0">
                <a:solidFill>
                  <a:srgbClr val="0070C0"/>
                </a:solidFill>
              </a:rPr>
              <a:t>变更的工艺信息</a:t>
            </a:r>
            <a:r>
              <a:rPr kumimoji="1" lang="ko-KR" altLang="en-US" dirty="0">
                <a:solidFill>
                  <a:srgbClr val="0070C0"/>
                </a:solidFill>
              </a:rPr>
              <a:t> </a:t>
            </a:r>
            <a:r>
              <a:rPr kumimoji="1" lang="en-US" altLang="ko-KR" dirty="0">
                <a:solidFill>
                  <a:srgbClr val="0070C0"/>
                </a:solidFill>
              </a:rPr>
              <a:t>(Master Data ERP </a:t>
            </a:r>
            <a:r>
              <a:rPr kumimoji="1" lang="zh-CN" altLang="en-US" dirty="0">
                <a:solidFill>
                  <a:srgbClr val="0070C0"/>
                </a:solidFill>
              </a:rPr>
              <a:t>同步化的情况</a:t>
            </a:r>
            <a:r>
              <a:rPr kumimoji="1" lang="en-US" altLang="ko-KR" dirty="0">
                <a:solidFill>
                  <a:srgbClr val="0070C0"/>
                </a:solidFill>
              </a:rPr>
              <a:t>,</a:t>
            </a:r>
            <a:r>
              <a:rPr kumimoji="1" lang="ko-KR" altLang="en-US" dirty="0">
                <a:solidFill>
                  <a:srgbClr val="0070C0"/>
                </a:solidFill>
              </a:rPr>
              <a:t> </a:t>
            </a:r>
            <a:r>
              <a:rPr kumimoji="1" lang="en-US" altLang="ko-KR" dirty="0">
                <a:solidFill>
                  <a:srgbClr val="0070C0"/>
                </a:solidFill>
              </a:rPr>
              <a:t>ERP </a:t>
            </a:r>
            <a:r>
              <a:rPr kumimoji="1" lang="zh-CN" altLang="en-US" dirty="0">
                <a:solidFill>
                  <a:srgbClr val="0070C0"/>
                </a:solidFill>
              </a:rPr>
              <a:t>订单变更的情况</a:t>
            </a:r>
            <a:r>
              <a:rPr kumimoji="1" lang="en-US" altLang="ko-KR" dirty="0">
                <a:solidFill>
                  <a:srgbClr val="0070C0"/>
                </a:solidFill>
              </a:rPr>
              <a:t>)</a:t>
            </a:r>
            <a:br>
              <a:rPr kumimoji="1" lang="en-US" altLang="ko-KR" dirty="0">
                <a:solidFill>
                  <a:srgbClr val="0070C0"/>
                </a:solidFill>
              </a:rPr>
            </a:br>
            <a:r>
              <a:rPr kumimoji="1" lang="ko-KR" altLang="en-US" dirty="0">
                <a:solidFill>
                  <a:srgbClr val="0070C0"/>
                </a:solidFill>
              </a:rPr>
              <a:t> </a:t>
            </a:r>
            <a:r>
              <a:rPr kumimoji="1" lang="en-US" altLang="ko-KR" dirty="0">
                <a:solidFill>
                  <a:srgbClr val="0070C0"/>
                </a:solidFill>
              </a:rPr>
              <a:t>-</a:t>
            </a:r>
            <a:r>
              <a:rPr kumimoji="1" lang="zh-CN" altLang="en-US" dirty="0">
                <a:solidFill>
                  <a:srgbClr val="0070C0"/>
                </a:solidFill>
              </a:rPr>
              <a:t>按照</a:t>
            </a:r>
            <a:r>
              <a:rPr kumimoji="1" lang="en-US" altLang="ko-KR" dirty="0">
                <a:solidFill>
                  <a:srgbClr val="0070C0"/>
                </a:solidFill>
              </a:rPr>
              <a:t>MES</a:t>
            </a:r>
            <a:r>
              <a:rPr kumimoji="1" lang="zh-CN" altLang="en-US" dirty="0">
                <a:solidFill>
                  <a:srgbClr val="0070C0"/>
                </a:solidFill>
              </a:rPr>
              <a:t>工单中变更的工艺信息执行</a:t>
            </a:r>
            <a:r>
              <a:rPr kumimoji="1" lang="ko-KR" altLang="en-US" dirty="0">
                <a:solidFill>
                  <a:srgbClr val="0070C0"/>
                </a:solidFill>
              </a:rPr>
              <a:t> </a:t>
            </a:r>
            <a:r>
              <a:rPr kumimoji="1" lang="en-US" altLang="ko-KR" dirty="0">
                <a:solidFill>
                  <a:srgbClr val="0070C0"/>
                </a:solidFill>
              </a:rPr>
              <a:t>(ERP</a:t>
            </a:r>
            <a:r>
              <a:rPr kumimoji="1" lang="zh-CN" altLang="en-US" dirty="0">
                <a:solidFill>
                  <a:srgbClr val="0070C0"/>
                </a:solidFill>
              </a:rPr>
              <a:t>的订单无变更的情况</a:t>
            </a:r>
            <a:r>
              <a:rPr kumimoji="1" lang="en-US" altLang="ko-KR" dirty="0">
                <a:solidFill>
                  <a:srgbClr val="0070C0"/>
                </a:solidFill>
              </a:rPr>
              <a:t>,</a:t>
            </a:r>
            <a:r>
              <a:rPr kumimoji="1" lang="ko-KR" altLang="en-US" dirty="0">
                <a:solidFill>
                  <a:srgbClr val="0070C0"/>
                </a:solidFill>
              </a:rPr>
              <a:t> </a:t>
            </a:r>
            <a:r>
              <a:rPr kumimoji="1" lang="zh-CN" altLang="en-US" dirty="0">
                <a:solidFill>
                  <a:srgbClr val="0070C0"/>
                </a:solidFill>
              </a:rPr>
              <a:t>无系统 </a:t>
            </a:r>
            <a:r>
              <a:rPr kumimoji="1" lang="en-US" altLang="ko-KR" dirty="0">
                <a:solidFill>
                  <a:srgbClr val="0070C0"/>
                </a:solidFill>
              </a:rPr>
              <a:t>I/F</a:t>
            </a:r>
            <a:r>
              <a:rPr kumimoji="1" lang="zh-CN" altLang="en-US" dirty="0">
                <a:solidFill>
                  <a:srgbClr val="0070C0"/>
                </a:solidFill>
              </a:rPr>
              <a:t>，</a:t>
            </a:r>
            <a:r>
              <a:rPr kumimoji="1" lang="en-US" altLang="ko-KR" dirty="0">
                <a:solidFill>
                  <a:srgbClr val="0070C0"/>
                </a:solidFill>
              </a:rPr>
              <a:t>MES</a:t>
            </a:r>
            <a:r>
              <a:rPr kumimoji="1" lang="zh-CN" altLang="en-US" dirty="0">
                <a:solidFill>
                  <a:srgbClr val="0070C0"/>
                </a:solidFill>
              </a:rPr>
              <a:t>自行管理工艺信息的情况</a:t>
            </a:r>
            <a:r>
              <a:rPr kumimoji="1" lang="en-US" altLang="ko-KR" dirty="0">
                <a:solidFill>
                  <a:srgbClr val="0070C0"/>
                </a:solidFill>
              </a:rPr>
              <a:t>)</a:t>
            </a:r>
            <a:endParaRPr kumimoji="1" lang="ko-KR" altLang="en-US" dirty="0">
              <a:solidFill>
                <a:srgbClr val="0070C0"/>
              </a:solidFill>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开始新</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WO</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WO</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完成后进行完成报告</a:t>
            </a:r>
            <a:endParaRPr kumimoji="1" lang="ko-KR" altLang="en-US" dirty="0"/>
          </a:p>
        </p:txBody>
      </p:sp>
      <p:sp>
        <p:nvSpPr>
          <p:cNvPr id="106" name="내용 개체 틀 4">
            <a:extLst>
              <a:ext uri="{FF2B5EF4-FFF2-40B4-BE49-F238E27FC236}">
                <a16:creationId xmlns:a16="http://schemas.microsoft.com/office/drawing/2014/main" id="{D9B7F79E-5FAF-094C-9995-50A2DCDF5F7C}"/>
              </a:ext>
            </a:extLst>
          </p:cNvPr>
          <p:cNvSpPr txBox="1">
            <a:spLocks/>
          </p:cNvSpPr>
          <p:nvPr/>
        </p:nvSpPr>
        <p:spPr>
          <a:xfrm>
            <a:off x="2144583" y="667052"/>
            <a:ext cx="9640050" cy="825037"/>
          </a:xfrm>
          <a:prstGeom prst="rect">
            <a:avLst/>
          </a:prstGeom>
        </p:spPr>
        <p:txBody>
          <a:bodyPr vert="horz" lIns="91440" tIns="45720" rIns="91440" bIns="45720" rtlCol="0" anchor="t">
            <a:normAutofit/>
          </a:bodyPr>
          <a:lstStyle>
            <a:lvl1pPr indent="0" latinLnBrk="1">
              <a:lnSpc>
                <a:spcPct val="120000"/>
              </a:lnSpc>
              <a:spcBef>
                <a:spcPts val="0"/>
              </a:spcBef>
              <a:buFont typeface="Arial" panose="020B0604020202020204" pitchFamily="34" charset="0"/>
              <a:buNone/>
              <a:defRPr kumimoji="1"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latinLnBrk="1">
              <a:lnSpc>
                <a:spcPct val="90000"/>
              </a:lnSpc>
              <a:spcBef>
                <a:spcPts val="500"/>
              </a:spcBef>
              <a:buFont typeface="Arial" panose="020B0604020202020204" pitchFamily="34" charset="0"/>
              <a:buChar char="•"/>
              <a:defRPr sz="2400"/>
            </a:lvl2pPr>
            <a:lvl3pPr marL="1143000" indent="-228600" latinLnBrk="1">
              <a:lnSpc>
                <a:spcPct val="90000"/>
              </a:lnSpc>
              <a:spcBef>
                <a:spcPts val="500"/>
              </a:spcBef>
              <a:buFont typeface="Arial" panose="020B0604020202020204" pitchFamily="34" charset="0"/>
              <a:buChar char="•"/>
              <a:defRPr sz="2000"/>
            </a:lvl3pPr>
            <a:lvl4pPr marL="1600200" indent="-228600" latinLnBrk="1">
              <a:lnSpc>
                <a:spcPct val="90000"/>
              </a:lnSpc>
              <a:spcBef>
                <a:spcPts val="500"/>
              </a:spcBef>
              <a:buFont typeface="Arial" panose="020B0604020202020204" pitchFamily="34" charset="0"/>
              <a:buChar char="•"/>
            </a:lvl4pPr>
            <a:lvl5pPr marL="2057400" indent="-228600" latinLnBrk="1">
              <a:lnSpc>
                <a:spcPct val="90000"/>
              </a:lnSpc>
              <a:spcBef>
                <a:spcPts val="500"/>
              </a:spcBef>
              <a:buFont typeface="Arial" panose="020B0604020202020204" pitchFamily="34" charset="0"/>
              <a:buChar char="•"/>
            </a:lvl5pPr>
            <a:lvl6pPr marL="2514600" indent="-228600" latinLnBrk="1">
              <a:lnSpc>
                <a:spcPct val="90000"/>
              </a:lnSpc>
              <a:spcBef>
                <a:spcPts val="500"/>
              </a:spcBef>
              <a:buFont typeface="Arial" panose="020B0604020202020204" pitchFamily="34" charset="0"/>
              <a:buChar char="•"/>
            </a:lvl6pPr>
            <a:lvl7pPr marL="2971800" indent="-228600" latinLnBrk="1">
              <a:lnSpc>
                <a:spcPct val="90000"/>
              </a:lnSpc>
              <a:spcBef>
                <a:spcPts val="500"/>
              </a:spcBef>
              <a:buFont typeface="Arial" panose="020B0604020202020204" pitchFamily="34" charset="0"/>
              <a:buChar char="•"/>
            </a:lvl7pPr>
            <a:lvl8pPr marL="3429000" indent="-228600" latinLnBrk="1">
              <a:lnSpc>
                <a:spcPct val="90000"/>
              </a:lnSpc>
              <a:spcBef>
                <a:spcPts val="500"/>
              </a:spcBef>
              <a:buFont typeface="Arial" panose="020B0604020202020204" pitchFamily="34" charset="0"/>
              <a:buChar char="•"/>
            </a:lvl8pPr>
            <a:lvl9pPr marL="3886200" indent="-228600" latinLnBrk="1">
              <a:lnSpc>
                <a:spcPct val="90000"/>
              </a:lnSpc>
              <a:spcBef>
                <a:spcPts val="500"/>
              </a:spcBef>
              <a:buFont typeface="Arial" panose="020B0604020202020204" pitchFamily="34" charset="0"/>
              <a:buChar char="•"/>
            </a:lvl9pPr>
          </a:lstStyle>
          <a:p>
            <a:r>
              <a:rPr lang="ko-KR" altLang="en-US" dirty="0" err="1"/>
              <a:t>工单正常运营状态时，从管理的工序中获取的信息，管理工单的执行，根据运营需求，需要对工单顺序进行变更时，应按指定流程进行处理</a:t>
            </a:r>
            <a:r>
              <a:rPr lang="ko-KR" altLang="en-US" dirty="0"/>
              <a:t>。</a:t>
            </a:r>
          </a:p>
          <a:p>
            <a:endParaRPr lang="ko-KR" altLang="en-US" dirty="0"/>
          </a:p>
        </p:txBody>
      </p:sp>
      <p:sp>
        <p:nvSpPr>
          <p:cNvPr id="107" name="타원 106">
            <a:extLst>
              <a:ext uri="{FF2B5EF4-FFF2-40B4-BE49-F238E27FC236}">
                <a16:creationId xmlns:a16="http://schemas.microsoft.com/office/drawing/2014/main" id="{65D68DAC-BA15-AE49-8812-F587D8AF5A13}"/>
              </a:ext>
            </a:extLst>
          </p:cNvPr>
          <p:cNvSpPr/>
          <p:nvPr/>
        </p:nvSpPr>
        <p:spPr>
          <a:xfrm>
            <a:off x="5295861" y="5992589"/>
            <a:ext cx="360000" cy="360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前段装配</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108" name="타원 107">
            <a:extLst>
              <a:ext uri="{FF2B5EF4-FFF2-40B4-BE49-F238E27FC236}">
                <a16:creationId xmlns:a16="http://schemas.microsoft.com/office/drawing/2014/main" id="{BDD1EEB5-A563-6041-9F83-99AEDEAFB362}"/>
              </a:ext>
            </a:extLst>
          </p:cNvPr>
          <p:cNvSpPr/>
          <p:nvPr/>
        </p:nvSpPr>
        <p:spPr>
          <a:xfrm>
            <a:off x="5737533" y="5992589"/>
            <a:ext cx="360000" cy="360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中段贴膜</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109" name="타원 108">
            <a:extLst>
              <a:ext uri="{FF2B5EF4-FFF2-40B4-BE49-F238E27FC236}">
                <a16:creationId xmlns:a16="http://schemas.microsoft.com/office/drawing/2014/main" id="{5CA09A41-A6A7-5B40-B8F5-E217AC50E201}"/>
              </a:ext>
            </a:extLst>
          </p:cNvPr>
          <p:cNvSpPr/>
          <p:nvPr/>
        </p:nvSpPr>
        <p:spPr>
          <a:xfrm>
            <a:off x="6179205" y="5992589"/>
            <a:ext cx="360000" cy="360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后段检测</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110" name="타원 109">
            <a:extLst>
              <a:ext uri="{FF2B5EF4-FFF2-40B4-BE49-F238E27FC236}">
                <a16:creationId xmlns:a16="http://schemas.microsoft.com/office/drawing/2014/main" id="{1D7FF07F-34A4-6949-98E4-55543E2CC322}"/>
              </a:ext>
            </a:extLst>
          </p:cNvPr>
          <p:cNvSpPr/>
          <p:nvPr/>
        </p:nvSpPr>
        <p:spPr>
          <a:xfrm>
            <a:off x="6620878" y="5992589"/>
            <a:ext cx="360000" cy="360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包装</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cxnSp>
        <p:nvCxnSpPr>
          <p:cNvPr id="111" name="직선 연결선[R] 110">
            <a:extLst>
              <a:ext uri="{FF2B5EF4-FFF2-40B4-BE49-F238E27FC236}">
                <a16:creationId xmlns:a16="http://schemas.microsoft.com/office/drawing/2014/main" id="{A8657828-990D-AE45-81C0-8B126EE35E93}"/>
              </a:ext>
            </a:extLst>
          </p:cNvPr>
          <p:cNvCxnSpPr>
            <a:stCxn id="107" idx="6"/>
            <a:endCxn id="108" idx="2"/>
          </p:cNvCxnSpPr>
          <p:nvPr/>
        </p:nvCxnSpPr>
        <p:spPr>
          <a:xfrm>
            <a:off x="5655861" y="6172589"/>
            <a:ext cx="816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R] 111">
            <a:extLst>
              <a:ext uri="{FF2B5EF4-FFF2-40B4-BE49-F238E27FC236}">
                <a16:creationId xmlns:a16="http://schemas.microsoft.com/office/drawing/2014/main" id="{15914422-2F13-F24A-81B2-209CEA571B1D}"/>
              </a:ext>
            </a:extLst>
          </p:cNvPr>
          <p:cNvCxnSpPr>
            <a:stCxn id="108" idx="6"/>
            <a:endCxn id="109" idx="2"/>
          </p:cNvCxnSpPr>
          <p:nvPr/>
        </p:nvCxnSpPr>
        <p:spPr>
          <a:xfrm>
            <a:off x="6097533" y="6172589"/>
            <a:ext cx="816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R] 112">
            <a:extLst>
              <a:ext uri="{FF2B5EF4-FFF2-40B4-BE49-F238E27FC236}">
                <a16:creationId xmlns:a16="http://schemas.microsoft.com/office/drawing/2014/main" id="{392C2E99-D358-9F4D-A22A-AF608C9A0DB3}"/>
              </a:ext>
            </a:extLst>
          </p:cNvPr>
          <p:cNvCxnSpPr>
            <a:stCxn id="109" idx="6"/>
            <a:endCxn id="110" idx="2"/>
          </p:cNvCxnSpPr>
          <p:nvPr/>
        </p:nvCxnSpPr>
        <p:spPr>
          <a:xfrm>
            <a:off x="6539205" y="6172589"/>
            <a:ext cx="816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4" name="타원 113">
            <a:extLst>
              <a:ext uri="{FF2B5EF4-FFF2-40B4-BE49-F238E27FC236}">
                <a16:creationId xmlns:a16="http://schemas.microsoft.com/office/drawing/2014/main" id="{5883AC48-E60D-654E-B6E7-2F522D991C3E}"/>
              </a:ext>
            </a:extLst>
          </p:cNvPr>
          <p:cNvSpPr/>
          <p:nvPr/>
        </p:nvSpPr>
        <p:spPr>
          <a:xfrm>
            <a:off x="4845949" y="5992589"/>
            <a:ext cx="360000" cy="360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rPr>
              <a:t>Start</a:t>
            </a:r>
          </a:p>
        </p:txBody>
      </p:sp>
      <p:sp>
        <p:nvSpPr>
          <p:cNvPr id="115" name="타원 114">
            <a:extLst>
              <a:ext uri="{FF2B5EF4-FFF2-40B4-BE49-F238E27FC236}">
                <a16:creationId xmlns:a16="http://schemas.microsoft.com/office/drawing/2014/main" id="{EB70B285-D4D0-C64F-A161-712B513D1397}"/>
              </a:ext>
            </a:extLst>
          </p:cNvPr>
          <p:cNvSpPr/>
          <p:nvPr/>
        </p:nvSpPr>
        <p:spPr>
          <a:xfrm>
            <a:off x="7062550" y="5992589"/>
            <a:ext cx="360000" cy="360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rPr>
              <a:t>End</a:t>
            </a:r>
          </a:p>
        </p:txBody>
      </p:sp>
      <p:cxnSp>
        <p:nvCxnSpPr>
          <p:cNvPr id="116" name="직선 연결선[R] 115">
            <a:extLst>
              <a:ext uri="{FF2B5EF4-FFF2-40B4-BE49-F238E27FC236}">
                <a16:creationId xmlns:a16="http://schemas.microsoft.com/office/drawing/2014/main" id="{724968A7-618E-0548-A1AD-2B85992300EB}"/>
              </a:ext>
            </a:extLst>
          </p:cNvPr>
          <p:cNvCxnSpPr>
            <a:stCxn id="114" idx="6"/>
            <a:endCxn id="107" idx="2"/>
          </p:cNvCxnSpPr>
          <p:nvPr/>
        </p:nvCxnSpPr>
        <p:spPr>
          <a:xfrm>
            <a:off x="5205949" y="6172589"/>
            <a:ext cx="8991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R] 116">
            <a:extLst>
              <a:ext uri="{FF2B5EF4-FFF2-40B4-BE49-F238E27FC236}">
                <a16:creationId xmlns:a16="http://schemas.microsoft.com/office/drawing/2014/main" id="{416C62A8-0D75-1144-9796-CE94B924F90E}"/>
              </a:ext>
            </a:extLst>
          </p:cNvPr>
          <p:cNvCxnSpPr>
            <a:stCxn id="110" idx="6"/>
            <a:endCxn id="115" idx="2"/>
          </p:cNvCxnSpPr>
          <p:nvPr/>
        </p:nvCxnSpPr>
        <p:spPr>
          <a:xfrm>
            <a:off x="6980878" y="6172589"/>
            <a:ext cx="816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타원 117">
            <a:extLst>
              <a:ext uri="{FF2B5EF4-FFF2-40B4-BE49-F238E27FC236}">
                <a16:creationId xmlns:a16="http://schemas.microsoft.com/office/drawing/2014/main" id="{0C94AB2F-EDEB-BB41-806B-DBA5EF8FDB2E}"/>
              </a:ext>
            </a:extLst>
          </p:cNvPr>
          <p:cNvSpPr/>
          <p:nvPr/>
        </p:nvSpPr>
        <p:spPr>
          <a:xfrm>
            <a:off x="3017188" y="2547989"/>
            <a:ext cx="360000" cy="360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Start</a:t>
            </a:r>
          </a:p>
        </p:txBody>
      </p:sp>
      <p:sp>
        <p:nvSpPr>
          <p:cNvPr id="119" name="타원 118">
            <a:extLst>
              <a:ext uri="{FF2B5EF4-FFF2-40B4-BE49-F238E27FC236}">
                <a16:creationId xmlns:a16="http://schemas.microsoft.com/office/drawing/2014/main" id="{6845F312-1563-5A4E-8D0C-09FFBD220E16}"/>
              </a:ext>
            </a:extLst>
          </p:cNvPr>
          <p:cNvSpPr/>
          <p:nvPr/>
        </p:nvSpPr>
        <p:spPr>
          <a:xfrm>
            <a:off x="7937950" y="2529875"/>
            <a:ext cx="360000" cy="360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End</a:t>
            </a:r>
          </a:p>
        </p:txBody>
      </p:sp>
      <p:sp>
        <p:nvSpPr>
          <p:cNvPr id="120" name="모서리가 둥근 직사각형 119">
            <a:extLst>
              <a:ext uri="{FF2B5EF4-FFF2-40B4-BE49-F238E27FC236}">
                <a16:creationId xmlns:a16="http://schemas.microsoft.com/office/drawing/2014/main" id="{8AAD4C3D-ED69-0849-92A0-73F2426395DB}"/>
              </a:ext>
            </a:extLst>
          </p:cNvPr>
          <p:cNvSpPr/>
          <p:nvPr/>
        </p:nvSpPr>
        <p:spPr>
          <a:xfrm>
            <a:off x="4107735" y="5557443"/>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p>
          <a:p>
            <a:pPr algn="ctr"/>
            <a:r>
              <a:rPr kumimoji="1" lang="en-US" altLang="ko-KR" sz="1000" b="1" dirty="0">
                <a:solidFill>
                  <a:schemeClr val="tx1"/>
                </a:solidFill>
                <a:latin typeface="微软雅黑" panose="020B0503020204020204" pitchFamily="34" charset="-122"/>
                <a:ea typeface="微软雅黑" panose="020B0503020204020204" pitchFamily="34" charset="-122"/>
              </a:rPr>
              <a:t>A</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sp>
        <p:nvSpPr>
          <p:cNvPr id="121" name="모서리가 둥근 직사각형 120">
            <a:extLst>
              <a:ext uri="{FF2B5EF4-FFF2-40B4-BE49-F238E27FC236}">
                <a16:creationId xmlns:a16="http://schemas.microsoft.com/office/drawing/2014/main" id="{D73C5D12-25C6-1046-AC7B-566488141934}"/>
              </a:ext>
            </a:extLst>
          </p:cNvPr>
          <p:cNvSpPr/>
          <p:nvPr/>
        </p:nvSpPr>
        <p:spPr>
          <a:xfrm>
            <a:off x="7762368" y="5830079"/>
            <a:ext cx="590637"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endParaRPr kumimoji="1" lang="ko-KR" altLang="en-US" sz="1000" b="1" dirty="0">
              <a:solidFill>
                <a:schemeClr val="tx1"/>
              </a:solidFill>
              <a:latin typeface="微软雅黑" panose="020B0503020204020204" pitchFamily="34" charset="-122"/>
              <a:ea typeface="微软雅黑" panose="020B0503020204020204" pitchFamily="34" charset="-122"/>
            </a:endParaRPr>
          </a:p>
          <a:p>
            <a:pPr algn="ctr"/>
            <a:r>
              <a:rPr kumimoji="1" lang="en-US" altLang="ko-KR" sz="1000" b="1" dirty="0">
                <a:solidFill>
                  <a:schemeClr val="tx1"/>
                </a:solidFill>
                <a:latin typeface="微软雅黑" panose="020B0503020204020204" pitchFamily="34" charset="-122"/>
                <a:ea typeface="微软雅黑" panose="020B0503020204020204" pitchFamily="34" charset="-122"/>
              </a:rPr>
              <a:t>D</a:t>
            </a:r>
            <a:r>
              <a:rPr kumimoji="1" lang="zh-CN" altLang="en-US" sz="1000" b="1" dirty="0">
                <a:solidFill>
                  <a:schemeClr val="tx1"/>
                </a:solidFill>
                <a:latin typeface="微软雅黑" panose="020B0503020204020204" pitchFamily="34" charset="-122"/>
                <a:ea typeface="微软雅黑" panose="020B0503020204020204" pitchFamily="34" charset="-122"/>
              </a:rPr>
              <a:t>结束</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sp>
        <p:nvSpPr>
          <p:cNvPr id="122" name="모서리가 둥근 직사각형 121">
            <a:extLst>
              <a:ext uri="{FF2B5EF4-FFF2-40B4-BE49-F238E27FC236}">
                <a16:creationId xmlns:a16="http://schemas.microsoft.com/office/drawing/2014/main" id="{C5E1914A-7202-894B-97AA-675AB50CF6B7}"/>
              </a:ext>
            </a:extLst>
          </p:cNvPr>
          <p:cNvSpPr/>
          <p:nvPr/>
        </p:nvSpPr>
        <p:spPr>
          <a:xfrm>
            <a:off x="5366948" y="5200123"/>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endParaRPr kumimoji="1" lang="ko-KR" altLang="en-US" sz="1000" b="1" dirty="0">
              <a:solidFill>
                <a:schemeClr val="tx1"/>
              </a:solidFill>
              <a:latin typeface="微软雅黑" panose="020B0503020204020204" pitchFamily="34" charset="-122"/>
              <a:ea typeface="微软雅黑" panose="020B0503020204020204" pitchFamily="34" charset="-122"/>
            </a:endParaRPr>
          </a:p>
          <a:p>
            <a:pPr algn="ctr"/>
            <a:r>
              <a:rPr kumimoji="1" lang="en-US" altLang="ko-KR" sz="1000" b="1" dirty="0">
                <a:solidFill>
                  <a:schemeClr val="tx1"/>
                </a:solidFill>
                <a:latin typeface="微软雅黑" panose="020B0503020204020204" pitchFamily="34" charset="-122"/>
                <a:ea typeface="微软雅黑" panose="020B0503020204020204" pitchFamily="34" charset="-122"/>
              </a:rPr>
              <a:t>A</a:t>
            </a:r>
            <a:r>
              <a:rPr kumimoji="1" lang="zh-CN" altLang="en-US" sz="1000" b="1" dirty="0">
                <a:solidFill>
                  <a:schemeClr val="tx1"/>
                </a:solidFill>
                <a:latin typeface="微软雅黑" panose="020B0503020204020204" pitchFamily="34" charset="-122"/>
                <a:ea typeface="微软雅黑" panose="020B0503020204020204" pitchFamily="34" charset="-122"/>
              </a:rPr>
              <a:t>停止</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cxnSp>
        <p:nvCxnSpPr>
          <p:cNvPr id="123" name="직선 연결선[R] 122">
            <a:extLst>
              <a:ext uri="{FF2B5EF4-FFF2-40B4-BE49-F238E27FC236}">
                <a16:creationId xmlns:a16="http://schemas.microsoft.com/office/drawing/2014/main" id="{6EAC7547-8EE0-1F44-B23B-9C18B4A2C3F1}"/>
              </a:ext>
            </a:extLst>
          </p:cNvPr>
          <p:cNvCxnSpPr>
            <a:endCxn id="136" idx="2"/>
          </p:cNvCxnSpPr>
          <p:nvPr/>
        </p:nvCxnSpPr>
        <p:spPr>
          <a:xfrm flipV="1">
            <a:off x="3530819" y="2103849"/>
            <a:ext cx="2297005" cy="19270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4" name="직선 연결선[R] 123">
            <a:extLst>
              <a:ext uri="{FF2B5EF4-FFF2-40B4-BE49-F238E27FC236}">
                <a16:creationId xmlns:a16="http://schemas.microsoft.com/office/drawing/2014/main" id="{F07F4904-37A1-054A-816E-BFCC46318FF2}"/>
              </a:ext>
            </a:extLst>
          </p:cNvPr>
          <p:cNvCxnSpPr>
            <a:endCxn id="136" idx="2"/>
          </p:cNvCxnSpPr>
          <p:nvPr/>
        </p:nvCxnSpPr>
        <p:spPr>
          <a:xfrm flipH="1" flipV="1">
            <a:off x="5827824" y="2103849"/>
            <a:ext cx="26951" cy="1848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R] 124">
            <a:extLst>
              <a:ext uri="{FF2B5EF4-FFF2-40B4-BE49-F238E27FC236}">
                <a16:creationId xmlns:a16="http://schemas.microsoft.com/office/drawing/2014/main" id="{53635D0C-F0DE-0F49-B674-2B7A2D4E143C}"/>
              </a:ext>
            </a:extLst>
          </p:cNvPr>
          <p:cNvCxnSpPr>
            <a:endCxn id="136" idx="2"/>
          </p:cNvCxnSpPr>
          <p:nvPr/>
        </p:nvCxnSpPr>
        <p:spPr>
          <a:xfrm flipV="1">
            <a:off x="5101248" y="2103849"/>
            <a:ext cx="726576" cy="202329"/>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직선 연결선[R] 125">
            <a:extLst>
              <a:ext uri="{FF2B5EF4-FFF2-40B4-BE49-F238E27FC236}">
                <a16:creationId xmlns:a16="http://schemas.microsoft.com/office/drawing/2014/main" id="{DE801706-AA97-BA4A-A8D4-98D2DD462327}"/>
              </a:ext>
            </a:extLst>
          </p:cNvPr>
          <p:cNvCxnSpPr>
            <a:endCxn id="136" idx="2"/>
          </p:cNvCxnSpPr>
          <p:nvPr/>
        </p:nvCxnSpPr>
        <p:spPr>
          <a:xfrm flipH="1" flipV="1">
            <a:off x="5827824" y="2103849"/>
            <a:ext cx="1684772" cy="1848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7" name="꺾인 연결선[E] 126">
            <a:extLst>
              <a:ext uri="{FF2B5EF4-FFF2-40B4-BE49-F238E27FC236}">
                <a16:creationId xmlns:a16="http://schemas.microsoft.com/office/drawing/2014/main" id="{E1489B87-0B95-224D-8E53-357CB2658ADC}"/>
              </a:ext>
            </a:extLst>
          </p:cNvPr>
          <p:cNvCxnSpPr>
            <a:stCxn id="120" idx="2"/>
            <a:endCxn id="114" idx="2"/>
          </p:cNvCxnSpPr>
          <p:nvPr/>
        </p:nvCxnSpPr>
        <p:spPr>
          <a:xfrm rot="16200000" flipH="1">
            <a:off x="4466269" y="5792909"/>
            <a:ext cx="219146" cy="540214"/>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8" name="모서리가 둥근 직사각형 127">
            <a:extLst>
              <a:ext uri="{FF2B5EF4-FFF2-40B4-BE49-F238E27FC236}">
                <a16:creationId xmlns:a16="http://schemas.microsoft.com/office/drawing/2014/main" id="{07280480-11B4-1849-B86B-E9A221C8A1F1}"/>
              </a:ext>
            </a:extLst>
          </p:cNvPr>
          <p:cNvSpPr/>
          <p:nvPr/>
        </p:nvSpPr>
        <p:spPr>
          <a:xfrm>
            <a:off x="6092644" y="5200123"/>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p>
          <a:p>
            <a:pPr algn="ctr"/>
            <a:r>
              <a:rPr kumimoji="1" lang="en-US" altLang="ko-KR" sz="1000" b="1" dirty="0">
                <a:solidFill>
                  <a:schemeClr val="tx1"/>
                </a:solidFill>
                <a:latin typeface="微软雅黑" panose="020B0503020204020204" pitchFamily="34" charset="-122"/>
                <a:ea typeface="微软雅黑" panose="020B0503020204020204" pitchFamily="34" charset="-122"/>
              </a:rPr>
              <a:t>A</a:t>
            </a:r>
            <a:r>
              <a:rPr kumimoji="1" lang="zh-CN" altLang="en-US" sz="1000" b="1" dirty="0">
                <a:solidFill>
                  <a:schemeClr val="tx1"/>
                </a:solidFill>
                <a:latin typeface="微软雅黑" panose="020B0503020204020204" pitchFamily="34" charset="-122"/>
                <a:ea typeface="微软雅黑" panose="020B0503020204020204" pitchFamily="34" charset="-122"/>
              </a:rPr>
              <a:t>结束</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cxnSp>
        <p:nvCxnSpPr>
          <p:cNvPr id="129" name="꺾인 연결선[E] 128">
            <a:extLst>
              <a:ext uri="{FF2B5EF4-FFF2-40B4-BE49-F238E27FC236}">
                <a16:creationId xmlns:a16="http://schemas.microsoft.com/office/drawing/2014/main" id="{F3E9E0EC-73ED-CB45-8FD1-DDBE5D3C3BBD}"/>
              </a:ext>
            </a:extLst>
          </p:cNvPr>
          <p:cNvCxnSpPr>
            <a:cxnSpLocks/>
            <a:stCxn id="115" idx="6"/>
            <a:endCxn id="121" idx="1"/>
          </p:cNvCxnSpPr>
          <p:nvPr/>
        </p:nvCxnSpPr>
        <p:spPr>
          <a:xfrm flipV="1">
            <a:off x="7422550" y="6028079"/>
            <a:ext cx="339818" cy="144510"/>
          </a:xfrm>
          <a:prstGeom prst="bentConnector3">
            <a:avLst>
              <a:gd name="adj1" fmla="val 5000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0" name="폭발 2[E] 129">
            <a:extLst>
              <a:ext uri="{FF2B5EF4-FFF2-40B4-BE49-F238E27FC236}">
                <a16:creationId xmlns:a16="http://schemas.microsoft.com/office/drawing/2014/main" id="{662CD562-8FEA-5445-817C-512593D5D065}"/>
              </a:ext>
            </a:extLst>
          </p:cNvPr>
          <p:cNvSpPr/>
          <p:nvPr/>
        </p:nvSpPr>
        <p:spPr>
          <a:xfrm>
            <a:off x="4525209" y="5242142"/>
            <a:ext cx="732472" cy="560356"/>
          </a:xfrm>
          <a:prstGeom prst="irregularSeal2">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00" b="1" dirty="0">
                <a:solidFill>
                  <a:schemeClr val="tx1"/>
                </a:solidFill>
                <a:latin typeface="微软雅黑" panose="020B0503020204020204" pitchFamily="34" charset="-122"/>
                <a:ea typeface="微软雅黑" panose="020B0503020204020204" pitchFamily="34" charset="-122"/>
              </a:rPr>
              <a:t>计划变更</a:t>
            </a:r>
          </a:p>
        </p:txBody>
      </p:sp>
      <p:cxnSp>
        <p:nvCxnSpPr>
          <p:cNvPr id="131" name="꺾인 연결선[E] 130">
            <a:extLst>
              <a:ext uri="{FF2B5EF4-FFF2-40B4-BE49-F238E27FC236}">
                <a16:creationId xmlns:a16="http://schemas.microsoft.com/office/drawing/2014/main" id="{E645BCC7-EF25-BA41-B897-A93E302A3DC3}"/>
              </a:ext>
            </a:extLst>
          </p:cNvPr>
          <p:cNvCxnSpPr>
            <a:stCxn id="120" idx="3"/>
            <a:endCxn id="122" idx="2"/>
          </p:cNvCxnSpPr>
          <p:nvPr/>
        </p:nvCxnSpPr>
        <p:spPr>
          <a:xfrm flipV="1">
            <a:off x="4503735" y="5596123"/>
            <a:ext cx="1061213" cy="159320"/>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꺾인 연결선[E] 131">
            <a:extLst>
              <a:ext uri="{FF2B5EF4-FFF2-40B4-BE49-F238E27FC236}">
                <a16:creationId xmlns:a16="http://schemas.microsoft.com/office/drawing/2014/main" id="{D9F3EB4E-2E0C-F541-AE5F-DFC7EA8B28D0}"/>
              </a:ext>
            </a:extLst>
          </p:cNvPr>
          <p:cNvCxnSpPr>
            <a:stCxn id="122" idx="3"/>
            <a:endCxn id="128" idx="2"/>
          </p:cNvCxnSpPr>
          <p:nvPr/>
        </p:nvCxnSpPr>
        <p:spPr>
          <a:xfrm>
            <a:off x="5762948" y="5398123"/>
            <a:ext cx="527696" cy="198000"/>
          </a:xfrm>
          <a:prstGeom prst="bentConnector4">
            <a:avLst>
              <a:gd name="adj1" fmla="val 31239"/>
              <a:gd name="adj2" fmla="val 215455"/>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0BEA18B4-1F5C-6B40-8DFF-A9F588078717}"/>
              </a:ext>
            </a:extLst>
          </p:cNvPr>
          <p:cNvSpPr txBox="1"/>
          <p:nvPr/>
        </p:nvSpPr>
        <p:spPr>
          <a:xfrm>
            <a:off x="2434490" y="1700808"/>
            <a:ext cx="748923" cy="261610"/>
          </a:xfrm>
          <a:prstGeom prst="rect">
            <a:avLst/>
          </a:prstGeom>
          <a:noFill/>
        </p:spPr>
        <p:txBody>
          <a:bodyPr wrap="none" rtlCol="0">
            <a:spAutoFit/>
          </a:bodyPr>
          <a:lstStyle/>
          <a:p>
            <a:r>
              <a:rPr lang="ko-KR" altLang="en-US" sz="11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正常运营</a:t>
            </a:r>
          </a:p>
        </p:txBody>
      </p:sp>
      <p:sp>
        <p:nvSpPr>
          <p:cNvPr id="134" name="TextBox 133">
            <a:extLst>
              <a:ext uri="{FF2B5EF4-FFF2-40B4-BE49-F238E27FC236}">
                <a16:creationId xmlns:a16="http://schemas.microsoft.com/office/drawing/2014/main" id="{D2582174-1AF3-984C-A8E4-182621AD87AF}"/>
              </a:ext>
            </a:extLst>
          </p:cNvPr>
          <p:cNvSpPr txBox="1"/>
          <p:nvPr/>
        </p:nvSpPr>
        <p:spPr>
          <a:xfrm>
            <a:off x="2749746" y="3063754"/>
            <a:ext cx="1495922" cy="261610"/>
          </a:xfrm>
          <a:prstGeom prst="rect">
            <a:avLst/>
          </a:prstGeom>
          <a:noFill/>
        </p:spPr>
        <p:txBody>
          <a:bodyPr wrap="none" rtlCol="0">
            <a:spAutoFit/>
          </a:bodyPr>
          <a:lstStyle/>
          <a:p>
            <a:r>
              <a:rPr lang="ko-KR" altLang="en-US" sz="11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工单顺序的变更管理</a:t>
            </a:r>
          </a:p>
        </p:txBody>
      </p:sp>
      <p:sp>
        <p:nvSpPr>
          <p:cNvPr id="135" name="모서리가 둥근 직사각형 134">
            <a:extLst>
              <a:ext uri="{FF2B5EF4-FFF2-40B4-BE49-F238E27FC236}">
                <a16:creationId xmlns:a16="http://schemas.microsoft.com/office/drawing/2014/main" id="{99373B70-13B8-C448-AADB-2214C73F6CE1}"/>
              </a:ext>
            </a:extLst>
          </p:cNvPr>
          <p:cNvSpPr/>
          <p:nvPr/>
        </p:nvSpPr>
        <p:spPr>
          <a:xfrm>
            <a:off x="3270414" y="1707849"/>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endParaRPr kumimoji="1" lang="ko-KR" altLang="en-US" sz="1000" b="1" dirty="0">
              <a:solidFill>
                <a:schemeClr val="tx1"/>
              </a:solidFill>
              <a:latin typeface="微软雅黑" panose="020B0503020204020204" pitchFamily="34" charset="-122"/>
              <a:ea typeface="微软雅黑" panose="020B0503020204020204" pitchFamily="34" charset="-122"/>
            </a:endParaRPr>
          </a:p>
          <a:p>
            <a:pPr algn="ctr"/>
            <a:r>
              <a:rPr kumimoji="1" lang="ko-KR" altLang="en-US" sz="1000" b="1" dirty="0">
                <a:solidFill>
                  <a:schemeClr val="tx1"/>
                </a:solidFill>
                <a:latin typeface="微软雅黑" panose="020B0503020204020204" pitchFamily="34" charset="-122"/>
                <a:ea typeface="微软雅黑" panose="020B0503020204020204" pitchFamily="34" charset="-122"/>
              </a:rPr>
              <a:t>开始</a:t>
            </a:r>
          </a:p>
        </p:txBody>
      </p:sp>
      <p:sp>
        <p:nvSpPr>
          <p:cNvPr id="136" name="모서리가 둥근 직사각형 135">
            <a:extLst>
              <a:ext uri="{FF2B5EF4-FFF2-40B4-BE49-F238E27FC236}">
                <a16:creationId xmlns:a16="http://schemas.microsoft.com/office/drawing/2014/main" id="{2C1FA3DF-260E-B444-BE22-7F3FD8079790}"/>
              </a:ext>
            </a:extLst>
          </p:cNvPr>
          <p:cNvSpPr/>
          <p:nvPr/>
        </p:nvSpPr>
        <p:spPr>
          <a:xfrm>
            <a:off x="5629824" y="1707849"/>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endParaRPr kumimoji="1" lang="ko-KR" altLang="en-US" sz="1000" b="1" dirty="0">
              <a:solidFill>
                <a:schemeClr val="tx1"/>
              </a:solidFill>
              <a:latin typeface="微软雅黑" panose="020B0503020204020204" pitchFamily="34" charset="-122"/>
              <a:ea typeface="微软雅黑" panose="020B0503020204020204" pitchFamily="34" charset="-122"/>
            </a:endParaRPr>
          </a:p>
          <a:p>
            <a:pPr algn="ctr"/>
            <a:r>
              <a:rPr kumimoji="1" lang="zh-CN" altLang="en-US" sz="1000" b="1" dirty="0">
                <a:solidFill>
                  <a:schemeClr val="tx1"/>
                </a:solidFill>
                <a:latin typeface="微软雅黑" panose="020B0503020204020204" pitchFamily="34" charset="-122"/>
                <a:ea typeface="微软雅黑" panose="020B0503020204020204" pitchFamily="34" charset="-122"/>
              </a:rPr>
              <a:t>执行</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cxnSp>
        <p:nvCxnSpPr>
          <p:cNvPr id="137" name="꺾인 연결선[E] 136">
            <a:extLst>
              <a:ext uri="{FF2B5EF4-FFF2-40B4-BE49-F238E27FC236}">
                <a16:creationId xmlns:a16="http://schemas.microsoft.com/office/drawing/2014/main" id="{B237CA10-1AC4-5649-8E90-20C3DDCE55D1}"/>
              </a:ext>
            </a:extLst>
          </p:cNvPr>
          <p:cNvCxnSpPr>
            <a:stCxn id="135" idx="2"/>
            <a:endCxn id="118" idx="2"/>
          </p:cNvCxnSpPr>
          <p:nvPr/>
        </p:nvCxnSpPr>
        <p:spPr>
          <a:xfrm rot="5400000">
            <a:off x="2930731" y="2190306"/>
            <a:ext cx="624140" cy="451226"/>
          </a:xfrm>
          <a:prstGeom prst="bentConnector4">
            <a:avLst>
              <a:gd name="adj1" fmla="val 13937"/>
              <a:gd name="adj2" fmla="val 15066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꺾인 연결선[E] 137">
            <a:extLst>
              <a:ext uri="{FF2B5EF4-FFF2-40B4-BE49-F238E27FC236}">
                <a16:creationId xmlns:a16="http://schemas.microsoft.com/office/drawing/2014/main" id="{491FB589-DCF8-3841-B819-DD1E29D38E55}"/>
              </a:ext>
            </a:extLst>
          </p:cNvPr>
          <p:cNvCxnSpPr>
            <a:stCxn id="119" idx="6"/>
            <a:endCxn id="140" idx="2"/>
          </p:cNvCxnSpPr>
          <p:nvPr/>
        </p:nvCxnSpPr>
        <p:spPr>
          <a:xfrm flipH="1" flipV="1">
            <a:off x="8040216" y="2103849"/>
            <a:ext cx="257734" cy="606026"/>
          </a:xfrm>
          <a:prstGeom prst="bentConnector4">
            <a:avLst>
              <a:gd name="adj1" fmla="val -88696"/>
              <a:gd name="adj2" fmla="val 6485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33F7119E-3743-F141-81A3-51C76F95AFF1}"/>
              </a:ext>
            </a:extLst>
          </p:cNvPr>
          <p:cNvCxnSpPr>
            <a:stCxn id="135" idx="3"/>
            <a:endCxn id="136" idx="1"/>
          </p:cNvCxnSpPr>
          <p:nvPr/>
        </p:nvCxnSpPr>
        <p:spPr>
          <a:xfrm>
            <a:off x="3666414" y="1905849"/>
            <a:ext cx="1963410"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0" name="모서리가 둥근 직사각형 139">
            <a:extLst>
              <a:ext uri="{FF2B5EF4-FFF2-40B4-BE49-F238E27FC236}">
                <a16:creationId xmlns:a16="http://schemas.microsoft.com/office/drawing/2014/main" id="{678DE34C-1AEE-304B-B9E4-535BEB169B6B}"/>
              </a:ext>
            </a:extLst>
          </p:cNvPr>
          <p:cNvSpPr/>
          <p:nvPr/>
        </p:nvSpPr>
        <p:spPr>
          <a:xfrm>
            <a:off x="7842216" y="1707849"/>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endParaRPr kumimoji="1" lang="ko-KR" altLang="en-US" sz="1000" b="1" dirty="0">
              <a:solidFill>
                <a:schemeClr val="tx1"/>
              </a:solidFill>
              <a:latin typeface="微软雅黑" panose="020B0503020204020204" pitchFamily="34" charset="-122"/>
              <a:ea typeface="微软雅黑" panose="020B0503020204020204" pitchFamily="34" charset="-122"/>
            </a:endParaRPr>
          </a:p>
          <a:p>
            <a:pPr algn="ctr"/>
            <a:r>
              <a:rPr kumimoji="1" lang="zh-CN" altLang="en-US" sz="1000" b="1" dirty="0">
                <a:solidFill>
                  <a:schemeClr val="tx1"/>
                </a:solidFill>
                <a:latin typeface="微软雅黑" panose="020B0503020204020204" pitchFamily="34" charset="-122"/>
                <a:ea typeface="微软雅黑" panose="020B0503020204020204" pitchFamily="34" charset="-122"/>
              </a:rPr>
              <a:t>结束</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cxnSp>
        <p:nvCxnSpPr>
          <p:cNvPr id="141" name="직선 화살표 연결선 140">
            <a:extLst>
              <a:ext uri="{FF2B5EF4-FFF2-40B4-BE49-F238E27FC236}">
                <a16:creationId xmlns:a16="http://schemas.microsoft.com/office/drawing/2014/main" id="{F1F10BA3-C2C0-A642-8ACE-F22B089BD83C}"/>
              </a:ext>
            </a:extLst>
          </p:cNvPr>
          <p:cNvCxnSpPr>
            <a:stCxn id="136" idx="3"/>
            <a:endCxn id="140" idx="1"/>
          </p:cNvCxnSpPr>
          <p:nvPr/>
        </p:nvCxnSpPr>
        <p:spPr>
          <a:xfrm>
            <a:off x="6025824" y="1905849"/>
            <a:ext cx="181639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연결선[R] 141">
            <a:extLst>
              <a:ext uri="{FF2B5EF4-FFF2-40B4-BE49-F238E27FC236}">
                <a16:creationId xmlns:a16="http://schemas.microsoft.com/office/drawing/2014/main" id="{C447BA5E-6773-3B49-AD3D-EFD909446B46}"/>
              </a:ext>
            </a:extLst>
          </p:cNvPr>
          <p:cNvCxnSpPr>
            <a:stCxn id="195" idx="0"/>
            <a:endCxn id="136" idx="2"/>
          </p:cNvCxnSpPr>
          <p:nvPr/>
        </p:nvCxnSpPr>
        <p:spPr>
          <a:xfrm flipV="1">
            <a:off x="4370980" y="2103849"/>
            <a:ext cx="1456844" cy="249232"/>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3" name="직선 연결선[R] 142">
            <a:extLst>
              <a:ext uri="{FF2B5EF4-FFF2-40B4-BE49-F238E27FC236}">
                <a16:creationId xmlns:a16="http://schemas.microsoft.com/office/drawing/2014/main" id="{36E251C9-9392-6944-ABC4-5D217403513B}"/>
              </a:ext>
            </a:extLst>
          </p:cNvPr>
          <p:cNvCxnSpPr>
            <a:endCxn id="136" idx="2"/>
          </p:cNvCxnSpPr>
          <p:nvPr/>
        </p:nvCxnSpPr>
        <p:spPr>
          <a:xfrm flipH="1" flipV="1">
            <a:off x="5827824" y="2103849"/>
            <a:ext cx="579558" cy="1848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R] 143">
            <a:extLst>
              <a:ext uri="{FF2B5EF4-FFF2-40B4-BE49-F238E27FC236}">
                <a16:creationId xmlns:a16="http://schemas.microsoft.com/office/drawing/2014/main" id="{130B7D67-F8FC-054F-93C0-88EBF06190F8}"/>
              </a:ext>
            </a:extLst>
          </p:cNvPr>
          <p:cNvCxnSpPr>
            <a:endCxn id="136" idx="2"/>
          </p:cNvCxnSpPr>
          <p:nvPr/>
        </p:nvCxnSpPr>
        <p:spPr>
          <a:xfrm flipH="1" flipV="1">
            <a:off x="5827824" y="2103849"/>
            <a:ext cx="1132165" cy="1848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5" name="모서리가 둥근 직사각형 144">
            <a:extLst>
              <a:ext uri="{FF2B5EF4-FFF2-40B4-BE49-F238E27FC236}">
                <a16:creationId xmlns:a16="http://schemas.microsoft.com/office/drawing/2014/main" id="{7D566A00-EF8B-8F4C-9484-179D3C562B1A}"/>
              </a:ext>
            </a:extLst>
          </p:cNvPr>
          <p:cNvSpPr/>
          <p:nvPr/>
        </p:nvSpPr>
        <p:spPr>
          <a:xfrm>
            <a:off x="4107735" y="5090097"/>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br>
              <a:rPr kumimoji="1" lang="en-US" altLang="ko-KR" sz="1000" b="1" dirty="0">
                <a:solidFill>
                  <a:schemeClr val="tx1"/>
                </a:solidFill>
                <a:latin typeface="微软雅黑" panose="020B0503020204020204" pitchFamily="34" charset="-122"/>
                <a:ea typeface="微软雅黑" panose="020B0503020204020204" pitchFamily="34" charset="-122"/>
              </a:rPr>
            </a:br>
            <a:r>
              <a:rPr kumimoji="1" lang="en-US" altLang="ko-KR" sz="1000" b="1" dirty="0">
                <a:solidFill>
                  <a:schemeClr val="tx1"/>
                </a:solidFill>
                <a:latin typeface="微软雅黑" panose="020B0503020204020204" pitchFamily="34" charset="-122"/>
                <a:ea typeface="微软雅黑" panose="020B0503020204020204" pitchFamily="34" charset="-122"/>
              </a:rPr>
              <a:t>B</a:t>
            </a:r>
          </a:p>
        </p:txBody>
      </p:sp>
      <p:sp>
        <p:nvSpPr>
          <p:cNvPr id="146" name="모서리가 둥근 직사각형 145">
            <a:extLst>
              <a:ext uri="{FF2B5EF4-FFF2-40B4-BE49-F238E27FC236}">
                <a16:creationId xmlns:a16="http://schemas.microsoft.com/office/drawing/2014/main" id="{C8C68B71-8EFA-5545-B2F4-1350392626B0}"/>
              </a:ext>
            </a:extLst>
          </p:cNvPr>
          <p:cNvSpPr/>
          <p:nvPr/>
        </p:nvSpPr>
        <p:spPr>
          <a:xfrm>
            <a:off x="4107735" y="4670152"/>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br>
              <a:rPr kumimoji="1" lang="ko-KR" altLang="en-US" sz="1000" b="1" dirty="0">
                <a:solidFill>
                  <a:schemeClr val="tx1"/>
                </a:solidFill>
                <a:latin typeface="微软雅黑" panose="020B0503020204020204" pitchFamily="34" charset="-122"/>
                <a:ea typeface="微软雅黑" panose="020B0503020204020204" pitchFamily="34" charset="-122"/>
              </a:rPr>
            </a:br>
            <a:r>
              <a:rPr kumimoji="1" lang="en-US" altLang="ko-KR" sz="1000" b="1" dirty="0">
                <a:solidFill>
                  <a:schemeClr val="tx1"/>
                </a:solidFill>
                <a:latin typeface="微软雅黑" panose="020B0503020204020204" pitchFamily="34" charset="-122"/>
                <a:ea typeface="微软雅黑" panose="020B0503020204020204" pitchFamily="34" charset="-122"/>
              </a:rPr>
              <a:t>C</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cxnSp>
        <p:nvCxnSpPr>
          <p:cNvPr id="147" name="직선 화살표 연결선 146">
            <a:extLst>
              <a:ext uri="{FF2B5EF4-FFF2-40B4-BE49-F238E27FC236}">
                <a16:creationId xmlns:a16="http://schemas.microsoft.com/office/drawing/2014/main" id="{226DC8C6-4BFB-D24A-A973-5FF442D9BF38}"/>
              </a:ext>
            </a:extLst>
          </p:cNvPr>
          <p:cNvCxnSpPr/>
          <p:nvPr/>
        </p:nvCxnSpPr>
        <p:spPr>
          <a:xfrm>
            <a:off x="4047629" y="4455836"/>
            <a:ext cx="0" cy="138867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모서리가 둥근 직사각형 147">
            <a:extLst>
              <a:ext uri="{FF2B5EF4-FFF2-40B4-BE49-F238E27FC236}">
                <a16:creationId xmlns:a16="http://schemas.microsoft.com/office/drawing/2014/main" id="{72414D72-9E34-E142-AF60-B9CEA4509D98}"/>
              </a:ext>
            </a:extLst>
          </p:cNvPr>
          <p:cNvSpPr/>
          <p:nvPr/>
        </p:nvSpPr>
        <p:spPr>
          <a:xfrm>
            <a:off x="4110806" y="4230338"/>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br>
              <a:rPr kumimoji="1" lang="ko-KR" altLang="en-US" sz="1000" b="1" dirty="0">
                <a:solidFill>
                  <a:schemeClr val="tx1"/>
                </a:solidFill>
                <a:latin typeface="微软雅黑" panose="020B0503020204020204" pitchFamily="34" charset="-122"/>
                <a:ea typeface="微软雅黑" panose="020B0503020204020204" pitchFamily="34" charset="-122"/>
              </a:rPr>
            </a:br>
            <a:r>
              <a:rPr kumimoji="1" lang="en-US" altLang="ko-KR" sz="1000" b="1" dirty="0">
                <a:solidFill>
                  <a:schemeClr val="tx1"/>
                </a:solidFill>
                <a:latin typeface="微软雅黑" panose="020B0503020204020204" pitchFamily="34" charset="-122"/>
                <a:ea typeface="微软雅黑" panose="020B0503020204020204" pitchFamily="34" charset="-122"/>
              </a:rPr>
              <a:t>D</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sp>
        <p:nvSpPr>
          <p:cNvPr id="149" name="직사각형 148">
            <a:extLst>
              <a:ext uri="{FF2B5EF4-FFF2-40B4-BE49-F238E27FC236}">
                <a16:creationId xmlns:a16="http://schemas.microsoft.com/office/drawing/2014/main" id="{5B3A61D6-7EEA-F34D-9B0C-990845960DF4}"/>
              </a:ext>
            </a:extLst>
          </p:cNvPr>
          <p:cNvSpPr/>
          <p:nvPr/>
        </p:nvSpPr>
        <p:spPr>
          <a:xfrm>
            <a:off x="4865493" y="3578568"/>
            <a:ext cx="3839941" cy="1211623"/>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1400" b="1">
                <a:solidFill>
                  <a:schemeClr val="tx1"/>
                </a:solidFill>
                <a:latin typeface="微软雅黑" panose="020B0503020204020204" pitchFamily="34" charset="-122"/>
                <a:ea typeface="微软雅黑" panose="020B0503020204020204" pitchFamily="34" charset="-122"/>
              </a:rPr>
              <a:t>ERP</a:t>
            </a:r>
            <a:endParaRPr kumimoji="1" lang="en-US" altLang="ko-KR" sz="1400" b="1" dirty="0">
              <a:solidFill>
                <a:schemeClr val="tx1"/>
              </a:solidFill>
              <a:latin typeface="微软雅黑" panose="020B0503020204020204" pitchFamily="34" charset="-122"/>
              <a:ea typeface="微软雅黑" panose="020B0503020204020204" pitchFamily="34" charset="-122"/>
            </a:endParaRPr>
          </a:p>
        </p:txBody>
      </p:sp>
      <p:sp>
        <p:nvSpPr>
          <p:cNvPr id="150" name="모서리가 둥근 직사각형 149">
            <a:extLst>
              <a:ext uri="{FF2B5EF4-FFF2-40B4-BE49-F238E27FC236}">
                <a16:creationId xmlns:a16="http://schemas.microsoft.com/office/drawing/2014/main" id="{CC495A4C-67E5-1D49-A53D-A17287D39C5B}"/>
              </a:ext>
            </a:extLst>
          </p:cNvPr>
          <p:cNvSpPr/>
          <p:nvPr/>
        </p:nvSpPr>
        <p:spPr>
          <a:xfrm>
            <a:off x="4972411" y="4461943"/>
            <a:ext cx="1010145" cy="27193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rPr>
              <a:t>执行</a:t>
            </a:r>
            <a:r>
              <a:rPr kumimoji="1" lang="ko-KR" altLang="en-US" sz="1000" dirty="0">
                <a:solidFill>
                  <a:schemeClr val="tx1"/>
                </a:solidFill>
                <a:latin typeface="微软雅黑" panose="020B0503020204020204" pitchFamily="34" charset="-122"/>
                <a:ea typeface="微软雅黑" panose="020B0503020204020204" pitchFamily="34" charset="-122"/>
              </a:rPr>
              <a:t>工单</a:t>
            </a:r>
            <a:r>
              <a:rPr kumimoji="1" lang="zh-CN" altLang="en-US" sz="1000" dirty="0">
                <a:solidFill>
                  <a:schemeClr val="tx1"/>
                </a:solidFill>
                <a:latin typeface="微软雅黑" panose="020B0503020204020204" pitchFamily="34" charset="-122"/>
                <a:ea typeface="微软雅黑" panose="020B0503020204020204" pitchFamily="34" charset="-122"/>
              </a:rPr>
              <a:t>停止申请</a:t>
            </a:r>
            <a:endParaRPr kumimoji="1" lang="ko-KR" altLang="en-US" sz="1000" dirty="0">
              <a:solidFill>
                <a:schemeClr val="tx1"/>
              </a:solidFill>
              <a:latin typeface="微软雅黑" panose="020B0503020204020204" pitchFamily="34" charset="-122"/>
              <a:ea typeface="微软雅黑" panose="020B0503020204020204" pitchFamily="34" charset="-122"/>
            </a:endParaRPr>
          </a:p>
        </p:txBody>
      </p:sp>
      <p:sp>
        <p:nvSpPr>
          <p:cNvPr id="151" name="판단 150">
            <a:extLst>
              <a:ext uri="{FF2B5EF4-FFF2-40B4-BE49-F238E27FC236}">
                <a16:creationId xmlns:a16="http://schemas.microsoft.com/office/drawing/2014/main" id="{B2D36CB5-0AB0-F24B-9C45-41B202AD93A1}"/>
              </a:ext>
            </a:extLst>
          </p:cNvPr>
          <p:cNvSpPr/>
          <p:nvPr/>
        </p:nvSpPr>
        <p:spPr>
          <a:xfrm>
            <a:off x="6512028" y="4098726"/>
            <a:ext cx="797795" cy="516574"/>
          </a:xfrm>
          <a:prstGeom prst="flowChartDecision">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00" dirty="0">
                <a:solidFill>
                  <a:schemeClr val="tx1"/>
                </a:solidFill>
                <a:latin typeface="微软雅黑" panose="020B0503020204020204" pitchFamily="34" charset="-122"/>
                <a:ea typeface="微软雅黑" panose="020B0503020204020204" pitchFamily="34" charset="-122"/>
              </a:rPr>
              <a:t>计划内容的变更</a:t>
            </a:r>
          </a:p>
        </p:txBody>
      </p:sp>
      <p:cxnSp>
        <p:nvCxnSpPr>
          <p:cNvPr id="152" name="꺾인 연결선[E] 151">
            <a:extLst>
              <a:ext uri="{FF2B5EF4-FFF2-40B4-BE49-F238E27FC236}">
                <a16:creationId xmlns:a16="http://schemas.microsoft.com/office/drawing/2014/main" id="{B9AF7654-CC17-4E4D-9A66-A7FA7C60454F}"/>
              </a:ext>
            </a:extLst>
          </p:cNvPr>
          <p:cNvCxnSpPr>
            <a:stCxn id="150" idx="2"/>
            <a:endCxn id="130" idx="0"/>
          </p:cNvCxnSpPr>
          <p:nvPr/>
        </p:nvCxnSpPr>
        <p:spPr>
          <a:xfrm rot="5400000">
            <a:off x="4887581" y="4701191"/>
            <a:ext cx="557213" cy="622595"/>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꺾인 연결선[E] 152">
            <a:extLst>
              <a:ext uri="{FF2B5EF4-FFF2-40B4-BE49-F238E27FC236}">
                <a16:creationId xmlns:a16="http://schemas.microsoft.com/office/drawing/2014/main" id="{5B7FE3C4-A816-274C-86D4-F629A23FDC6A}"/>
              </a:ext>
            </a:extLst>
          </p:cNvPr>
          <p:cNvCxnSpPr>
            <a:stCxn id="128" idx="0"/>
            <a:endCxn id="151" idx="2"/>
          </p:cNvCxnSpPr>
          <p:nvPr/>
        </p:nvCxnSpPr>
        <p:spPr>
          <a:xfrm rot="5400000" flipH="1" flipV="1">
            <a:off x="6308374" y="4597571"/>
            <a:ext cx="584823" cy="620282"/>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모서리가 둥근 직사각형 153">
            <a:extLst>
              <a:ext uri="{FF2B5EF4-FFF2-40B4-BE49-F238E27FC236}">
                <a16:creationId xmlns:a16="http://schemas.microsoft.com/office/drawing/2014/main" id="{68213D88-D8A6-E244-B625-2FF361D7668D}"/>
              </a:ext>
            </a:extLst>
          </p:cNvPr>
          <p:cNvSpPr/>
          <p:nvPr/>
        </p:nvSpPr>
        <p:spPr>
          <a:xfrm>
            <a:off x="6447055" y="3683334"/>
            <a:ext cx="932546" cy="302512"/>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00" dirty="0">
                <a:solidFill>
                  <a:schemeClr val="tx1"/>
                </a:solidFill>
                <a:latin typeface="微软雅黑" panose="020B0503020204020204" pitchFamily="34" charset="-122"/>
                <a:ea typeface="微软雅黑" panose="020B0503020204020204" pitchFamily="34" charset="-122"/>
              </a:rPr>
              <a:t>下达计划的顺序变更</a:t>
            </a:r>
          </a:p>
        </p:txBody>
      </p:sp>
      <p:cxnSp>
        <p:nvCxnSpPr>
          <p:cNvPr id="155" name="직선 화살표 연결선 154">
            <a:extLst>
              <a:ext uri="{FF2B5EF4-FFF2-40B4-BE49-F238E27FC236}">
                <a16:creationId xmlns:a16="http://schemas.microsoft.com/office/drawing/2014/main" id="{E6BDFD65-C2D9-9A4F-AEC4-21463331E31D}"/>
              </a:ext>
            </a:extLst>
          </p:cNvPr>
          <p:cNvCxnSpPr>
            <a:stCxn id="151" idx="0"/>
            <a:endCxn id="154" idx="2"/>
          </p:cNvCxnSpPr>
          <p:nvPr/>
        </p:nvCxnSpPr>
        <p:spPr>
          <a:xfrm flipV="1">
            <a:off x="6910926" y="3985846"/>
            <a:ext cx="2402" cy="11288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꺾인 연결선[E] 155">
            <a:extLst>
              <a:ext uri="{FF2B5EF4-FFF2-40B4-BE49-F238E27FC236}">
                <a16:creationId xmlns:a16="http://schemas.microsoft.com/office/drawing/2014/main" id="{C020ECC2-FD91-A641-BAB5-D1147899EAF7}"/>
              </a:ext>
            </a:extLst>
          </p:cNvPr>
          <p:cNvCxnSpPr>
            <a:stCxn id="154" idx="0"/>
            <a:endCxn id="157" idx="3"/>
          </p:cNvCxnSpPr>
          <p:nvPr/>
        </p:nvCxnSpPr>
        <p:spPr>
          <a:xfrm rot="16200000" flipV="1">
            <a:off x="5562612" y="2332617"/>
            <a:ext cx="25543" cy="2675891"/>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모서리가 둥근 직사각형 156">
            <a:extLst>
              <a:ext uri="{FF2B5EF4-FFF2-40B4-BE49-F238E27FC236}">
                <a16:creationId xmlns:a16="http://schemas.microsoft.com/office/drawing/2014/main" id="{8B85E606-C926-A746-B1E2-00A95D106A53}"/>
              </a:ext>
            </a:extLst>
          </p:cNvPr>
          <p:cNvSpPr/>
          <p:nvPr/>
        </p:nvSpPr>
        <p:spPr>
          <a:xfrm>
            <a:off x="3530819" y="3459157"/>
            <a:ext cx="706618" cy="397268"/>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r>
              <a:rPr kumimoji="1" lang="ko-KR" altLang="en-US" sz="1000" b="1" dirty="0">
                <a:solidFill>
                  <a:schemeClr val="tx1"/>
                </a:solidFill>
                <a:latin typeface="微软雅黑" panose="020B0503020204020204" pitchFamily="34" charset="-122"/>
                <a:ea typeface="微软雅黑" panose="020B0503020204020204" pitchFamily="34" charset="-122"/>
              </a:rPr>
              <a:t>顺序变更</a:t>
            </a:r>
          </a:p>
        </p:txBody>
      </p:sp>
      <p:sp>
        <p:nvSpPr>
          <p:cNvPr id="158" name="모서리가 둥근 직사각형 157">
            <a:extLst>
              <a:ext uri="{FF2B5EF4-FFF2-40B4-BE49-F238E27FC236}">
                <a16:creationId xmlns:a16="http://schemas.microsoft.com/office/drawing/2014/main" id="{4BE63981-0119-764C-9AED-CE3F94285C56}"/>
              </a:ext>
            </a:extLst>
          </p:cNvPr>
          <p:cNvSpPr/>
          <p:nvPr/>
        </p:nvSpPr>
        <p:spPr>
          <a:xfrm>
            <a:off x="7903108" y="3623158"/>
            <a:ext cx="598893" cy="56356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00" dirty="0">
                <a:solidFill>
                  <a:schemeClr val="tx1"/>
                </a:solidFill>
                <a:latin typeface="微软雅黑" panose="020B0503020204020204" pitchFamily="34" charset="-122"/>
                <a:ea typeface="微软雅黑" panose="020B0503020204020204" pitchFamily="34" charset="-122"/>
              </a:rPr>
              <a:t>新计划</a:t>
            </a:r>
            <a:r>
              <a:rPr kumimoji="1" lang="zh-CN" altLang="en-US" sz="1000" dirty="0">
                <a:solidFill>
                  <a:schemeClr val="tx1"/>
                </a:solidFill>
                <a:latin typeface="微软雅黑" panose="020B0503020204020204" pitchFamily="34" charset="-122"/>
                <a:ea typeface="微软雅黑" panose="020B0503020204020204" pitchFamily="34" charset="-122"/>
              </a:rPr>
              <a:t>创建</a:t>
            </a:r>
            <a:r>
              <a:rPr kumimoji="1" lang="ko-KR" altLang="en-US" sz="1000" dirty="0">
                <a:solidFill>
                  <a:schemeClr val="tx1"/>
                </a:solidFill>
                <a:latin typeface="微软雅黑" panose="020B0503020204020204" pitchFamily="34" charset="-122"/>
                <a:ea typeface="微软雅黑" panose="020B0503020204020204" pitchFamily="34" charset="-122"/>
              </a:rPr>
              <a:t>下达</a:t>
            </a:r>
          </a:p>
        </p:txBody>
      </p:sp>
      <p:cxnSp>
        <p:nvCxnSpPr>
          <p:cNvPr id="159" name="꺾인 연결선[E] 158">
            <a:extLst>
              <a:ext uri="{FF2B5EF4-FFF2-40B4-BE49-F238E27FC236}">
                <a16:creationId xmlns:a16="http://schemas.microsoft.com/office/drawing/2014/main" id="{639BA9A6-78EE-1940-8C40-4B2C3A7FB19E}"/>
              </a:ext>
            </a:extLst>
          </p:cNvPr>
          <p:cNvCxnSpPr>
            <a:stCxn id="151" idx="3"/>
            <a:endCxn id="158" idx="2"/>
          </p:cNvCxnSpPr>
          <p:nvPr/>
        </p:nvCxnSpPr>
        <p:spPr>
          <a:xfrm flipV="1">
            <a:off x="7309823" y="4186718"/>
            <a:ext cx="892732" cy="170295"/>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꺾인 연결선[E] 159">
            <a:extLst>
              <a:ext uri="{FF2B5EF4-FFF2-40B4-BE49-F238E27FC236}">
                <a16:creationId xmlns:a16="http://schemas.microsoft.com/office/drawing/2014/main" id="{49BF32FA-648A-C641-8D6B-F5912A0050B6}"/>
              </a:ext>
            </a:extLst>
          </p:cNvPr>
          <p:cNvCxnSpPr>
            <a:stCxn id="158" idx="0"/>
            <a:endCxn id="168" idx="0"/>
          </p:cNvCxnSpPr>
          <p:nvPr/>
        </p:nvCxnSpPr>
        <p:spPr>
          <a:xfrm rot="16200000" flipH="1" flipV="1">
            <a:off x="5522683" y="1330359"/>
            <a:ext cx="387073" cy="4972670"/>
          </a:xfrm>
          <a:prstGeom prst="bentConnector3">
            <a:avLst>
              <a:gd name="adj1" fmla="val -5905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1" name="모서리가 둥근 직사각형 160">
            <a:extLst>
              <a:ext uri="{FF2B5EF4-FFF2-40B4-BE49-F238E27FC236}">
                <a16:creationId xmlns:a16="http://schemas.microsoft.com/office/drawing/2014/main" id="{B605CCCF-C1B8-D04D-9CD1-42F323C4BDA0}"/>
              </a:ext>
            </a:extLst>
          </p:cNvPr>
          <p:cNvSpPr/>
          <p:nvPr/>
        </p:nvSpPr>
        <p:spPr>
          <a:xfrm>
            <a:off x="3033986" y="4919595"/>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br>
              <a:rPr kumimoji="1" lang="en-US" altLang="ko-KR" sz="1000" b="1" dirty="0">
                <a:solidFill>
                  <a:schemeClr val="tx1"/>
                </a:solidFill>
                <a:latin typeface="微软雅黑" panose="020B0503020204020204" pitchFamily="34" charset="-122"/>
                <a:ea typeface="微软雅黑" panose="020B0503020204020204" pitchFamily="34" charset="-122"/>
              </a:rPr>
            </a:br>
            <a:r>
              <a:rPr kumimoji="1" lang="en-US" altLang="ko-KR" sz="1000" b="1" dirty="0">
                <a:solidFill>
                  <a:schemeClr val="tx1"/>
                </a:solidFill>
                <a:latin typeface="微软雅黑" panose="020B0503020204020204" pitchFamily="34" charset="-122"/>
                <a:ea typeface="微软雅黑" panose="020B0503020204020204" pitchFamily="34" charset="-122"/>
              </a:rPr>
              <a:t>A’</a:t>
            </a:r>
          </a:p>
        </p:txBody>
      </p:sp>
      <p:sp>
        <p:nvSpPr>
          <p:cNvPr id="162" name="모서리가 둥근 직사각형 161">
            <a:extLst>
              <a:ext uri="{FF2B5EF4-FFF2-40B4-BE49-F238E27FC236}">
                <a16:creationId xmlns:a16="http://schemas.microsoft.com/office/drawing/2014/main" id="{99CF71FF-F203-D044-B323-17569230FCD3}"/>
              </a:ext>
            </a:extLst>
          </p:cNvPr>
          <p:cNvSpPr/>
          <p:nvPr/>
        </p:nvSpPr>
        <p:spPr>
          <a:xfrm>
            <a:off x="3033986" y="4499650"/>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br>
              <a:rPr kumimoji="1" lang="ko-KR" altLang="en-US" sz="1000" b="1" dirty="0">
                <a:solidFill>
                  <a:schemeClr val="tx1"/>
                </a:solidFill>
                <a:latin typeface="微软雅黑" panose="020B0503020204020204" pitchFamily="34" charset="-122"/>
                <a:ea typeface="微软雅黑" panose="020B0503020204020204" pitchFamily="34" charset="-122"/>
              </a:rPr>
            </a:br>
            <a:r>
              <a:rPr kumimoji="1" lang="en-US" altLang="ko-KR" sz="1000" b="1" dirty="0">
                <a:solidFill>
                  <a:schemeClr val="tx1"/>
                </a:solidFill>
                <a:latin typeface="微软雅黑" panose="020B0503020204020204" pitchFamily="34" charset="-122"/>
                <a:ea typeface="微软雅黑" panose="020B0503020204020204" pitchFamily="34" charset="-122"/>
              </a:rPr>
              <a:t>B</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sp>
        <p:nvSpPr>
          <p:cNvPr id="163" name="모서리가 둥근 직사각형 162">
            <a:extLst>
              <a:ext uri="{FF2B5EF4-FFF2-40B4-BE49-F238E27FC236}">
                <a16:creationId xmlns:a16="http://schemas.microsoft.com/office/drawing/2014/main" id="{F6A460D0-FC90-8B49-A498-54E18D482A5B}"/>
              </a:ext>
            </a:extLst>
          </p:cNvPr>
          <p:cNvSpPr/>
          <p:nvPr/>
        </p:nvSpPr>
        <p:spPr>
          <a:xfrm>
            <a:off x="3037057" y="4059836"/>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br>
              <a:rPr kumimoji="1" lang="ko-KR" altLang="en-US" sz="1000" b="1" dirty="0">
                <a:solidFill>
                  <a:schemeClr val="tx1"/>
                </a:solidFill>
                <a:latin typeface="微软雅黑" panose="020B0503020204020204" pitchFamily="34" charset="-122"/>
                <a:ea typeface="微软雅黑" panose="020B0503020204020204" pitchFamily="34" charset="-122"/>
              </a:rPr>
            </a:br>
            <a:r>
              <a:rPr kumimoji="1" lang="en-US" altLang="ko-KR" sz="1000" b="1" dirty="0">
                <a:solidFill>
                  <a:schemeClr val="tx1"/>
                </a:solidFill>
                <a:latin typeface="微软雅黑" panose="020B0503020204020204" pitchFamily="34" charset="-122"/>
                <a:ea typeface="微软雅黑" panose="020B0503020204020204" pitchFamily="34" charset="-122"/>
              </a:rPr>
              <a:t>C</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sp>
        <p:nvSpPr>
          <p:cNvPr id="164" name="모서리가 둥근 직사각형 163">
            <a:extLst>
              <a:ext uri="{FF2B5EF4-FFF2-40B4-BE49-F238E27FC236}">
                <a16:creationId xmlns:a16="http://schemas.microsoft.com/office/drawing/2014/main" id="{3C7F267B-7226-1440-B2B5-A5262C2A0CF3}"/>
              </a:ext>
            </a:extLst>
          </p:cNvPr>
          <p:cNvSpPr/>
          <p:nvPr/>
        </p:nvSpPr>
        <p:spPr>
          <a:xfrm>
            <a:off x="3031549" y="5862402"/>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br>
              <a:rPr kumimoji="1" lang="ko-KR" altLang="en-US" sz="1000" b="1" dirty="0">
                <a:solidFill>
                  <a:schemeClr val="tx1"/>
                </a:solidFill>
                <a:latin typeface="微软雅黑" panose="020B0503020204020204" pitchFamily="34" charset="-122"/>
                <a:ea typeface="微软雅黑" panose="020B0503020204020204" pitchFamily="34" charset="-122"/>
              </a:rPr>
            </a:br>
            <a:r>
              <a:rPr kumimoji="1" lang="en-US" altLang="ko-KR" sz="1000" b="1" dirty="0">
                <a:solidFill>
                  <a:schemeClr val="tx1"/>
                </a:solidFill>
                <a:latin typeface="微软雅黑" panose="020B0503020204020204" pitchFamily="34" charset="-122"/>
                <a:ea typeface="微软雅黑" panose="020B0503020204020204" pitchFamily="34" charset="-122"/>
              </a:rPr>
              <a:t>D</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cxnSp>
        <p:nvCxnSpPr>
          <p:cNvPr id="165" name="꺾인 연결선[E] 164">
            <a:extLst>
              <a:ext uri="{FF2B5EF4-FFF2-40B4-BE49-F238E27FC236}">
                <a16:creationId xmlns:a16="http://schemas.microsoft.com/office/drawing/2014/main" id="{DEA442AE-AC4F-9E42-B176-BFF1D2DFA76A}"/>
              </a:ext>
            </a:extLst>
          </p:cNvPr>
          <p:cNvCxnSpPr>
            <a:stCxn id="164" idx="3"/>
          </p:cNvCxnSpPr>
          <p:nvPr/>
        </p:nvCxnSpPr>
        <p:spPr>
          <a:xfrm>
            <a:off x="3427549" y="6060402"/>
            <a:ext cx="927202" cy="198000"/>
          </a:xfrm>
          <a:prstGeom prst="bentConnector3">
            <a:avLst>
              <a:gd name="adj1" fmla="val 5000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6" name="직선 화살표 연결선 165">
            <a:extLst>
              <a:ext uri="{FF2B5EF4-FFF2-40B4-BE49-F238E27FC236}">
                <a16:creationId xmlns:a16="http://schemas.microsoft.com/office/drawing/2014/main" id="{89B4BEF5-ABF8-8544-8173-2D490465E3A2}"/>
              </a:ext>
            </a:extLst>
          </p:cNvPr>
          <p:cNvCxnSpPr/>
          <p:nvPr/>
        </p:nvCxnSpPr>
        <p:spPr>
          <a:xfrm>
            <a:off x="2941694" y="4166546"/>
            <a:ext cx="0" cy="171570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꺾인 연결선[E] 166">
            <a:extLst>
              <a:ext uri="{FF2B5EF4-FFF2-40B4-BE49-F238E27FC236}">
                <a16:creationId xmlns:a16="http://schemas.microsoft.com/office/drawing/2014/main" id="{E21FAB07-38A2-544E-8A74-F7A02966F648}"/>
              </a:ext>
            </a:extLst>
          </p:cNvPr>
          <p:cNvCxnSpPr>
            <a:stCxn id="157" idx="1"/>
            <a:endCxn id="168" idx="0"/>
          </p:cNvCxnSpPr>
          <p:nvPr/>
        </p:nvCxnSpPr>
        <p:spPr>
          <a:xfrm rot="10800000" flipV="1">
            <a:off x="3229885" y="3657791"/>
            <a:ext cx="300934" cy="352440"/>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8" name="모서리가 둥근 직사각형 167">
            <a:extLst>
              <a:ext uri="{FF2B5EF4-FFF2-40B4-BE49-F238E27FC236}">
                <a16:creationId xmlns:a16="http://schemas.microsoft.com/office/drawing/2014/main" id="{450F7084-9983-5C49-8CFD-F199B4578328}"/>
              </a:ext>
            </a:extLst>
          </p:cNvPr>
          <p:cNvSpPr/>
          <p:nvPr/>
        </p:nvSpPr>
        <p:spPr>
          <a:xfrm>
            <a:off x="2874285" y="4010231"/>
            <a:ext cx="711200" cy="234235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169" name="모서리가 둥근 직사각형 168">
            <a:extLst>
              <a:ext uri="{FF2B5EF4-FFF2-40B4-BE49-F238E27FC236}">
                <a16:creationId xmlns:a16="http://schemas.microsoft.com/office/drawing/2014/main" id="{5598CE75-2ED4-334E-B8F6-19C02ACCCA49}"/>
              </a:ext>
            </a:extLst>
          </p:cNvPr>
          <p:cNvSpPr/>
          <p:nvPr/>
        </p:nvSpPr>
        <p:spPr>
          <a:xfrm>
            <a:off x="4968903" y="3884976"/>
            <a:ext cx="1013653" cy="520658"/>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00" dirty="0">
                <a:solidFill>
                  <a:schemeClr val="tx1"/>
                </a:solidFill>
                <a:latin typeface="微软雅黑" panose="020B0503020204020204" pitchFamily="34" charset="-122"/>
                <a:ea typeface="微软雅黑" panose="020B0503020204020204" pitchFamily="34" charset="-122"/>
              </a:rPr>
              <a:t>计划的变更</a:t>
            </a:r>
            <a:r>
              <a:rPr kumimoji="1" lang="zh-CN" altLang="en-US" sz="1000" dirty="0">
                <a:solidFill>
                  <a:schemeClr val="tx1"/>
                </a:solidFill>
                <a:latin typeface="微软雅黑" panose="020B0503020204020204" pitchFamily="34" charset="-122"/>
                <a:ea typeface="微软雅黑" panose="020B0503020204020204" pitchFamily="34" charset="-122"/>
              </a:rPr>
              <a:t>要求</a:t>
            </a:r>
            <a:endParaRPr kumimoji="1" lang="ko-KR" altLang="en-US" sz="1000" dirty="0">
              <a:solidFill>
                <a:schemeClr val="tx1"/>
              </a:solidFill>
              <a:latin typeface="微软雅黑" panose="020B0503020204020204" pitchFamily="34" charset="-122"/>
              <a:ea typeface="微软雅黑" panose="020B0503020204020204" pitchFamily="34" charset="-122"/>
            </a:endParaRPr>
          </a:p>
          <a:p>
            <a:pPr algn="ctr"/>
            <a:r>
              <a:rPr kumimoji="1" lang="en-US" altLang="ko-KR" sz="1000" dirty="0">
                <a:solidFill>
                  <a:schemeClr val="tx1"/>
                </a:solidFill>
                <a:latin typeface="微软雅黑" panose="020B0503020204020204" pitchFamily="34" charset="-122"/>
                <a:ea typeface="微软雅黑" panose="020B0503020204020204" pitchFamily="34" charset="-122"/>
              </a:rPr>
              <a:t>(</a:t>
            </a:r>
            <a:r>
              <a:rPr kumimoji="1" lang="ko-KR" altLang="en-US" sz="1000" dirty="0">
                <a:solidFill>
                  <a:schemeClr val="tx1"/>
                </a:solidFill>
                <a:latin typeface="微软雅黑" panose="020B0503020204020204" pitchFamily="34" charset="-122"/>
                <a:ea typeface="微软雅黑" panose="020B0503020204020204" pitchFamily="34" charset="-122"/>
              </a:rPr>
              <a:t>客户</a:t>
            </a:r>
            <a:r>
              <a:rPr kumimoji="1" lang="zh-CN" altLang="en-US" sz="1000" dirty="0">
                <a:solidFill>
                  <a:schemeClr val="tx1"/>
                </a:solidFill>
                <a:latin typeface="微软雅黑" panose="020B0503020204020204" pitchFamily="34" charset="-122"/>
                <a:ea typeface="微软雅黑" panose="020B0503020204020204" pitchFamily="34" charset="-122"/>
              </a:rPr>
              <a:t>要求、公司需求</a:t>
            </a:r>
            <a:r>
              <a:rPr kumimoji="1" lang="en-US" altLang="ko-KR" sz="1000" dirty="0">
                <a:solidFill>
                  <a:schemeClr val="tx1"/>
                </a:solidFill>
                <a:latin typeface="微软雅黑" panose="020B0503020204020204" pitchFamily="34" charset="-122"/>
                <a:ea typeface="微软雅黑" panose="020B0503020204020204" pitchFamily="34" charset="-122"/>
              </a:rPr>
              <a:t>)</a:t>
            </a:r>
            <a:r>
              <a:rPr kumimoji="1" lang="ko-KR" altLang="en-US" sz="1000" dirty="0">
                <a:solidFill>
                  <a:schemeClr val="tx1"/>
                </a:solidFill>
                <a:latin typeface="微软雅黑" panose="020B0503020204020204" pitchFamily="34" charset="-122"/>
                <a:ea typeface="微软雅黑" panose="020B0503020204020204" pitchFamily="34" charset="-122"/>
              </a:rPr>
              <a:t> </a:t>
            </a:r>
          </a:p>
        </p:txBody>
      </p:sp>
      <p:sp>
        <p:nvSpPr>
          <p:cNvPr id="170" name="TextBox 169">
            <a:extLst>
              <a:ext uri="{FF2B5EF4-FFF2-40B4-BE49-F238E27FC236}">
                <a16:creationId xmlns:a16="http://schemas.microsoft.com/office/drawing/2014/main" id="{4780294F-BC63-BE4F-B13A-3388FC98DC14}"/>
              </a:ext>
            </a:extLst>
          </p:cNvPr>
          <p:cNvSpPr txBox="1"/>
          <p:nvPr/>
        </p:nvSpPr>
        <p:spPr>
          <a:xfrm>
            <a:off x="3769289" y="4655126"/>
            <a:ext cx="448653" cy="600164"/>
          </a:xfrm>
          <a:prstGeom prst="rect">
            <a:avLst/>
          </a:prstGeom>
          <a:noFill/>
        </p:spPr>
        <p:txBody>
          <a:bodyPr wrap="square" rtlCol="0">
            <a:spAutoFit/>
          </a:bodyPr>
          <a:lstStyle/>
          <a:p>
            <a:r>
              <a:rPr lang="ko-KR" altLang="en-US" sz="1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原计划</a:t>
            </a:r>
          </a:p>
        </p:txBody>
      </p:sp>
      <p:sp>
        <p:nvSpPr>
          <p:cNvPr id="171" name="TextBox 170">
            <a:extLst>
              <a:ext uri="{FF2B5EF4-FFF2-40B4-BE49-F238E27FC236}">
                <a16:creationId xmlns:a16="http://schemas.microsoft.com/office/drawing/2014/main" id="{40F3AE1A-2E63-3842-91CE-A282571B162B}"/>
              </a:ext>
            </a:extLst>
          </p:cNvPr>
          <p:cNvSpPr txBox="1"/>
          <p:nvPr/>
        </p:nvSpPr>
        <p:spPr>
          <a:xfrm>
            <a:off x="2618371" y="4609585"/>
            <a:ext cx="448653" cy="769441"/>
          </a:xfrm>
          <a:prstGeom prst="rect">
            <a:avLst/>
          </a:prstGeom>
          <a:noFill/>
        </p:spPr>
        <p:txBody>
          <a:bodyPr wrap="square" rtlCol="0">
            <a:spAutoFit/>
          </a:bodyPr>
          <a:lstStyle/>
          <a:p>
            <a:r>
              <a:rPr lang="ko-KR" altLang="en-US" sz="1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变更计划</a:t>
            </a:r>
          </a:p>
        </p:txBody>
      </p:sp>
      <p:sp>
        <p:nvSpPr>
          <p:cNvPr id="172" name="타원 5">
            <a:extLst>
              <a:ext uri="{FF2B5EF4-FFF2-40B4-BE49-F238E27FC236}">
                <a16:creationId xmlns:a16="http://schemas.microsoft.com/office/drawing/2014/main" id="{919D4D86-CACB-C648-9D33-8310BCA06C67}"/>
              </a:ext>
            </a:extLst>
          </p:cNvPr>
          <p:cNvSpPr>
            <a:spLocks noChangeAspect="1"/>
          </p:cNvSpPr>
          <p:nvPr/>
        </p:nvSpPr>
        <p:spPr bwMode="auto">
          <a:xfrm>
            <a:off x="5038560" y="4297634"/>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73" name="타원 5">
            <a:extLst>
              <a:ext uri="{FF2B5EF4-FFF2-40B4-BE49-F238E27FC236}">
                <a16:creationId xmlns:a16="http://schemas.microsoft.com/office/drawing/2014/main" id="{5859F6AC-0CD9-E944-B3F3-AF8E2857A870}"/>
              </a:ext>
            </a:extLst>
          </p:cNvPr>
          <p:cNvSpPr>
            <a:spLocks noChangeAspect="1"/>
          </p:cNvSpPr>
          <p:nvPr/>
        </p:nvSpPr>
        <p:spPr bwMode="auto">
          <a:xfrm>
            <a:off x="4753717" y="5024397"/>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74" name="타원 5">
            <a:extLst>
              <a:ext uri="{FF2B5EF4-FFF2-40B4-BE49-F238E27FC236}">
                <a16:creationId xmlns:a16="http://schemas.microsoft.com/office/drawing/2014/main" id="{04950D8C-D3AA-154B-9F9E-3E8C0A589924}"/>
              </a:ext>
            </a:extLst>
          </p:cNvPr>
          <p:cNvSpPr>
            <a:spLocks noChangeAspect="1"/>
          </p:cNvSpPr>
          <p:nvPr/>
        </p:nvSpPr>
        <p:spPr bwMode="auto">
          <a:xfrm>
            <a:off x="6209439" y="5001353"/>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75" name="타원 5">
            <a:extLst>
              <a:ext uri="{FF2B5EF4-FFF2-40B4-BE49-F238E27FC236}">
                <a16:creationId xmlns:a16="http://schemas.microsoft.com/office/drawing/2014/main" id="{B3A90F39-DF5C-FA4E-B90B-DE627474873C}"/>
              </a:ext>
            </a:extLst>
          </p:cNvPr>
          <p:cNvSpPr>
            <a:spLocks noChangeAspect="1"/>
          </p:cNvSpPr>
          <p:nvPr/>
        </p:nvSpPr>
        <p:spPr bwMode="auto">
          <a:xfrm>
            <a:off x="6451304" y="4228780"/>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176" name="타원 175">
            <a:extLst>
              <a:ext uri="{FF2B5EF4-FFF2-40B4-BE49-F238E27FC236}">
                <a16:creationId xmlns:a16="http://schemas.microsoft.com/office/drawing/2014/main" id="{6DDE95C7-AEB6-3C46-B735-127B03D2FF05}"/>
              </a:ext>
            </a:extLst>
          </p:cNvPr>
          <p:cNvSpPr>
            <a:spLocks noChangeAspect="1"/>
          </p:cNvSpPr>
          <p:nvPr/>
        </p:nvSpPr>
        <p:spPr bwMode="auto">
          <a:xfrm>
            <a:off x="3595290" y="3700074"/>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177" name="타원 5">
            <a:extLst>
              <a:ext uri="{FF2B5EF4-FFF2-40B4-BE49-F238E27FC236}">
                <a16:creationId xmlns:a16="http://schemas.microsoft.com/office/drawing/2014/main" id="{81ED1B56-5A72-3643-A957-2C64211E9D33}"/>
              </a:ext>
            </a:extLst>
          </p:cNvPr>
          <p:cNvSpPr>
            <a:spLocks noChangeAspect="1"/>
          </p:cNvSpPr>
          <p:nvPr/>
        </p:nvSpPr>
        <p:spPr bwMode="auto">
          <a:xfrm>
            <a:off x="8105067" y="3426914"/>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6</a:t>
            </a:r>
          </a:p>
        </p:txBody>
      </p:sp>
      <p:sp>
        <p:nvSpPr>
          <p:cNvPr id="178" name="타원 177">
            <a:extLst>
              <a:ext uri="{FF2B5EF4-FFF2-40B4-BE49-F238E27FC236}">
                <a16:creationId xmlns:a16="http://schemas.microsoft.com/office/drawing/2014/main" id="{9A5BE0C7-2DE2-324D-AA76-F7CE4DF9C5FC}"/>
              </a:ext>
            </a:extLst>
          </p:cNvPr>
          <p:cNvSpPr>
            <a:spLocks noChangeAspect="1"/>
          </p:cNvSpPr>
          <p:nvPr/>
        </p:nvSpPr>
        <p:spPr bwMode="auto">
          <a:xfrm>
            <a:off x="2694538" y="4373979"/>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7</a:t>
            </a:r>
          </a:p>
        </p:txBody>
      </p:sp>
      <p:sp>
        <p:nvSpPr>
          <p:cNvPr id="179" name="타원 5">
            <a:extLst>
              <a:ext uri="{FF2B5EF4-FFF2-40B4-BE49-F238E27FC236}">
                <a16:creationId xmlns:a16="http://schemas.microsoft.com/office/drawing/2014/main" id="{C895E63C-664E-EE42-9268-422A154BA6D1}"/>
              </a:ext>
            </a:extLst>
          </p:cNvPr>
          <p:cNvSpPr>
            <a:spLocks noChangeAspect="1"/>
          </p:cNvSpPr>
          <p:nvPr/>
        </p:nvSpPr>
        <p:spPr bwMode="auto">
          <a:xfrm>
            <a:off x="7505892" y="5882248"/>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9</a:t>
            </a:r>
          </a:p>
        </p:txBody>
      </p:sp>
      <p:sp>
        <p:nvSpPr>
          <p:cNvPr id="180" name="타원 5">
            <a:extLst>
              <a:ext uri="{FF2B5EF4-FFF2-40B4-BE49-F238E27FC236}">
                <a16:creationId xmlns:a16="http://schemas.microsoft.com/office/drawing/2014/main" id="{E9C1C110-B275-3745-B9F8-61CA475E3D1E}"/>
              </a:ext>
            </a:extLst>
          </p:cNvPr>
          <p:cNvSpPr>
            <a:spLocks noChangeAspect="1"/>
          </p:cNvSpPr>
          <p:nvPr/>
        </p:nvSpPr>
        <p:spPr bwMode="auto">
          <a:xfrm>
            <a:off x="3892217" y="6169330"/>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8</a:t>
            </a:r>
          </a:p>
        </p:txBody>
      </p:sp>
      <p:sp>
        <p:nvSpPr>
          <p:cNvPr id="181" name="타원 29">
            <a:extLst>
              <a:ext uri="{FF2B5EF4-FFF2-40B4-BE49-F238E27FC236}">
                <a16:creationId xmlns:a16="http://schemas.microsoft.com/office/drawing/2014/main" id="{8861B84E-0015-1044-A48D-EA44ABA3431A}"/>
              </a:ext>
            </a:extLst>
          </p:cNvPr>
          <p:cNvSpPr/>
          <p:nvPr/>
        </p:nvSpPr>
        <p:spPr>
          <a:xfrm>
            <a:off x="4006446" y="2555024"/>
            <a:ext cx="329974" cy="3445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a:solidFill>
                  <a:schemeClr val="tx1"/>
                </a:solidFill>
                <a:latin typeface="微软雅黑" panose="020B0503020204020204" pitchFamily="34" charset="-122"/>
                <a:ea typeface="微软雅黑" panose="020B0503020204020204" pitchFamily="34" charset="-122"/>
              </a:rPr>
              <a:t>导光板</a:t>
            </a:r>
            <a:endParaRPr kumimoji="1" lang="ko-KR" altLang="en-US" sz="800" dirty="0">
              <a:solidFill>
                <a:schemeClr val="tx1"/>
              </a:solidFill>
              <a:latin typeface="微软雅黑" panose="020B0503020204020204" pitchFamily="34" charset="-122"/>
            </a:endParaRPr>
          </a:p>
        </p:txBody>
      </p:sp>
      <p:sp>
        <p:nvSpPr>
          <p:cNvPr id="182" name="타원 31">
            <a:extLst>
              <a:ext uri="{FF2B5EF4-FFF2-40B4-BE49-F238E27FC236}">
                <a16:creationId xmlns:a16="http://schemas.microsoft.com/office/drawing/2014/main" id="{305B096D-DEB0-294A-A8EE-61536A4A727E}"/>
              </a:ext>
            </a:extLst>
          </p:cNvPr>
          <p:cNvSpPr/>
          <p:nvPr/>
        </p:nvSpPr>
        <p:spPr>
          <a:xfrm>
            <a:off x="3558781" y="2555024"/>
            <a:ext cx="329974" cy="3445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a:solidFill>
                  <a:schemeClr val="tx1"/>
                </a:solidFill>
                <a:latin typeface="微软雅黑" panose="020B0503020204020204" pitchFamily="34" charset="-122"/>
                <a:ea typeface="微软雅黑" panose="020B0503020204020204" pitchFamily="34" charset="-122"/>
              </a:rPr>
              <a:t>反射片</a:t>
            </a:r>
            <a:endParaRPr kumimoji="1" lang="en-US" altLang="ko-KR" sz="800" dirty="0">
              <a:solidFill>
                <a:schemeClr val="tx1"/>
              </a:solidFill>
              <a:latin typeface="微软雅黑" panose="020B0503020204020204" pitchFamily="34" charset="-122"/>
              <a:ea typeface="微软雅黑" panose="020B0503020204020204" pitchFamily="34" charset="-122"/>
            </a:endParaRPr>
          </a:p>
        </p:txBody>
      </p:sp>
      <p:sp>
        <p:nvSpPr>
          <p:cNvPr id="183" name="타원 32">
            <a:extLst>
              <a:ext uri="{FF2B5EF4-FFF2-40B4-BE49-F238E27FC236}">
                <a16:creationId xmlns:a16="http://schemas.microsoft.com/office/drawing/2014/main" id="{96A3C0D9-2A61-814D-8611-62458A12A70B}"/>
              </a:ext>
            </a:extLst>
          </p:cNvPr>
          <p:cNvSpPr/>
          <p:nvPr/>
        </p:nvSpPr>
        <p:spPr>
          <a:xfrm>
            <a:off x="4454111" y="2555024"/>
            <a:ext cx="329974" cy="3445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750">
                <a:solidFill>
                  <a:schemeClr val="tx1"/>
                </a:solidFill>
                <a:latin typeface="微软雅黑" panose="020B0503020204020204" pitchFamily="34" charset="-122"/>
                <a:ea typeface="微软雅黑" panose="020B0503020204020204" pitchFamily="34" charset="-122"/>
              </a:rPr>
              <a:t>组件（</a:t>
            </a:r>
            <a:r>
              <a:rPr kumimoji="1" lang="en-US" altLang="zh-CN" sz="750">
                <a:solidFill>
                  <a:schemeClr val="tx1"/>
                </a:solidFill>
                <a:latin typeface="微软雅黑" panose="020B0503020204020204" pitchFamily="34" charset="-122"/>
                <a:ea typeface="微软雅黑" panose="020B0503020204020204" pitchFamily="34" charset="-122"/>
              </a:rPr>
              <a:t>FPC</a:t>
            </a:r>
            <a:r>
              <a:rPr kumimoji="1" lang="zh-CN" altLang="en-US" sz="750">
                <a:solidFill>
                  <a:schemeClr val="tx1"/>
                </a:solidFill>
                <a:latin typeface="微软雅黑" panose="020B0503020204020204" pitchFamily="34" charset="-122"/>
                <a:ea typeface="微软雅黑" panose="020B0503020204020204" pitchFamily="34" charset="-122"/>
              </a:rPr>
              <a:t>）</a:t>
            </a:r>
            <a:endParaRPr kumimoji="1" lang="ko-KR" altLang="en-US" sz="750" dirty="0">
              <a:solidFill>
                <a:schemeClr val="tx1"/>
              </a:solidFill>
              <a:latin typeface="微软雅黑" panose="020B0503020204020204" pitchFamily="34" charset="-122"/>
            </a:endParaRPr>
          </a:p>
        </p:txBody>
      </p:sp>
      <p:sp>
        <p:nvSpPr>
          <p:cNvPr id="184" name="타원 33">
            <a:extLst>
              <a:ext uri="{FF2B5EF4-FFF2-40B4-BE49-F238E27FC236}">
                <a16:creationId xmlns:a16="http://schemas.microsoft.com/office/drawing/2014/main" id="{A024970A-09E1-644E-9511-817CD82C92B5}"/>
              </a:ext>
            </a:extLst>
          </p:cNvPr>
          <p:cNvSpPr/>
          <p:nvPr/>
        </p:nvSpPr>
        <p:spPr>
          <a:xfrm>
            <a:off x="4901777" y="2555024"/>
            <a:ext cx="329974" cy="3445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a:solidFill>
                  <a:schemeClr val="tx1"/>
                </a:solidFill>
                <a:latin typeface="微软雅黑" panose="020B0503020204020204" pitchFamily="34" charset="-122"/>
                <a:ea typeface="微软雅黑" panose="020B0503020204020204" pitchFamily="34" charset="-122"/>
              </a:rPr>
              <a:t>铁框</a:t>
            </a:r>
            <a:endParaRPr kumimoji="1" lang="en-US" altLang="ko-KR" sz="800" dirty="0">
              <a:solidFill>
                <a:schemeClr val="tx1"/>
              </a:solidFill>
              <a:latin typeface="微软雅黑" panose="020B0503020204020204" pitchFamily="34" charset="-122"/>
              <a:ea typeface="微软雅黑" panose="020B0503020204020204" pitchFamily="34" charset="-122"/>
            </a:endParaRPr>
          </a:p>
        </p:txBody>
      </p:sp>
      <p:sp>
        <p:nvSpPr>
          <p:cNvPr id="185" name="타원 33">
            <a:extLst>
              <a:ext uri="{FF2B5EF4-FFF2-40B4-BE49-F238E27FC236}">
                <a16:creationId xmlns:a16="http://schemas.microsoft.com/office/drawing/2014/main" id="{6E8F3A59-77DD-2A44-B5D2-054C80CE4DB1}"/>
              </a:ext>
            </a:extLst>
          </p:cNvPr>
          <p:cNvSpPr/>
          <p:nvPr/>
        </p:nvSpPr>
        <p:spPr>
          <a:xfrm>
            <a:off x="5453658" y="2555024"/>
            <a:ext cx="329974" cy="3445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a:solidFill>
                  <a:schemeClr val="tx1"/>
                </a:solidFill>
                <a:latin typeface="微软雅黑" panose="020B0503020204020204" pitchFamily="34" charset="-122"/>
                <a:ea typeface="微软雅黑" panose="020B0503020204020204" pitchFamily="34" charset="-122"/>
              </a:rPr>
              <a:t>扩散膜</a:t>
            </a:r>
            <a:endParaRPr kumimoji="1" lang="en-US" altLang="ko-KR" sz="800" dirty="0">
              <a:solidFill>
                <a:schemeClr val="tx1"/>
              </a:solidFill>
              <a:latin typeface="微软雅黑" panose="020B0503020204020204" pitchFamily="34" charset="-122"/>
              <a:ea typeface="微软雅黑" panose="020B0503020204020204" pitchFamily="34" charset="-122"/>
            </a:endParaRPr>
          </a:p>
        </p:txBody>
      </p:sp>
      <p:sp>
        <p:nvSpPr>
          <p:cNvPr id="186" name="타원 33">
            <a:extLst>
              <a:ext uri="{FF2B5EF4-FFF2-40B4-BE49-F238E27FC236}">
                <a16:creationId xmlns:a16="http://schemas.microsoft.com/office/drawing/2014/main" id="{520726FC-F5BA-4C47-9225-33620CE3AB63}"/>
              </a:ext>
            </a:extLst>
          </p:cNvPr>
          <p:cNvSpPr/>
          <p:nvPr/>
        </p:nvSpPr>
        <p:spPr>
          <a:xfrm>
            <a:off x="5802469" y="2555024"/>
            <a:ext cx="329974" cy="3445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a:solidFill>
                  <a:schemeClr val="tx1"/>
                </a:solidFill>
                <a:latin typeface="微软雅黑" panose="020B0503020204020204" pitchFamily="34" charset="-122"/>
                <a:ea typeface="微软雅黑" panose="020B0503020204020204" pitchFamily="34" charset="-122"/>
              </a:rPr>
              <a:t>增光膜</a:t>
            </a:r>
            <a:endParaRPr kumimoji="1" lang="en-US" altLang="ko-KR" sz="800" dirty="0">
              <a:solidFill>
                <a:schemeClr val="tx1"/>
              </a:solidFill>
              <a:latin typeface="微软雅黑" panose="020B0503020204020204" pitchFamily="34" charset="-122"/>
              <a:ea typeface="微软雅黑" panose="020B0503020204020204" pitchFamily="34" charset="-122"/>
            </a:endParaRPr>
          </a:p>
        </p:txBody>
      </p:sp>
      <p:sp>
        <p:nvSpPr>
          <p:cNvPr id="187" name="타원 33">
            <a:extLst>
              <a:ext uri="{FF2B5EF4-FFF2-40B4-BE49-F238E27FC236}">
                <a16:creationId xmlns:a16="http://schemas.microsoft.com/office/drawing/2014/main" id="{B75A8C00-68FA-BB47-891A-3449D20C14D0}"/>
              </a:ext>
            </a:extLst>
          </p:cNvPr>
          <p:cNvSpPr/>
          <p:nvPr/>
        </p:nvSpPr>
        <p:spPr>
          <a:xfrm>
            <a:off x="6151280" y="2555024"/>
            <a:ext cx="329974" cy="3445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a:solidFill>
                  <a:schemeClr val="tx1"/>
                </a:solidFill>
                <a:latin typeface="微软雅黑" panose="020B0503020204020204" pitchFamily="34" charset="-122"/>
                <a:ea typeface="微软雅黑" panose="020B0503020204020204" pitchFamily="34" charset="-122"/>
              </a:rPr>
              <a:t>遮光膜</a:t>
            </a:r>
            <a:endParaRPr kumimoji="1" lang="en-US" altLang="ko-KR" sz="800" dirty="0">
              <a:solidFill>
                <a:schemeClr val="tx1"/>
              </a:solidFill>
              <a:latin typeface="微软雅黑" panose="020B0503020204020204" pitchFamily="34" charset="-122"/>
              <a:ea typeface="微软雅黑" panose="020B0503020204020204" pitchFamily="34" charset="-122"/>
            </a:endParaRPr>
          </a:p>
        </p:txBody>
      </p:sp>
      <p:sp>
        <p:nvSpPr>
          <p:cNvPr id="188" name="타원 33">
            <a:extLst>
              <a:ext uri="{FF2B5EF4-FFF2-40B4-BE49-F238E27FC236}">
                <a16:creationId xmlns:a16="http://schemas.microsoft.com/office/drawing/2014/main" id="{EECD3054-1446-7641-9D8C-59DCB1E18EC0}"/>
              </a:ext>
            </a:extLst>
          </p:cNvPr>
          <p:cNvSpPr/>
          <p:nvPr/>
        </p:nvSpPr>
        <p:spPr>
          <a:xfrm>
            <a:off x="6687024" y="2555024"/>
            <a:ext cx="329974" cy="3445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a:solidFill>
                  <a:schemeClr val="tx1"/>
                </a:solidFill>
                <a:latin typeface="微软雅黑" panose="020B0503020204020204" pitchFamily="34" charset="-122"/>
                <a:ea typeface="微软雅黑" panose="020B0503020204020204" pitchFamily="34" charset="-122"/>
              </a:rPr>
              <a:t>AOI</a:t>
            </a:r>
            <a:r>
              <a:rPr kumimoji="1" lang="zh-CN" altLang="en-US" sz="800">
                <a:solidFill>
                  <a:schemeClr val="tx1"/>
                </a:solidFill>
                <a:latin typeface="微软雅黑" panose="020B0503020204020204" pitchFamily="34" charset="-122"/>
                <a:ea typeface="微软雅黑" panose="020B0503020204020204" pitchFamily="34" charset="-122"/>
              </a:rPr>
              <a:t>检测</a:t>
            </a:r>
            <a:endParaRPr kumimoji="1" lang="en-US" altLang="ko-KR" sz="800" dirty="0">
              <a:solidFill>
                <a:schemeClr val="tx1"/>
              </a:solidFill>
              <a:latin typeface="微软雅黑" panose="020B0503020204020204" pitchFamily="34" charset="-122"/>
              <a:ea typeface="微软雅黑" panose="020B0503020204020204" pitchFamily="34" charset="-122"/>
            </a:endParaRPr>
          </a:p>
        </p:txBody>
      </p:sp>
      <p:sp>
        <p:nvSpPr>
          <p:cNvPr id="189" name="타원 33">
            <a:extLst>
              <a:ext uri="{FF2B5EF4-FFF2-40B4-BE49-F238E27FC236}">
                <a16:creationId xmlns:a16="http://schemas.microsoft.com/office/drawing/2014/main" id="{8568898B-ECE0-0F4F-B4F6-7FD477AF1378}"/>
              </a:ext>
            </a:extLst>
          </p:cNvPr>
          <p:cNvSpPr/>
          <p:nvPr/>
        </p:nvSpPr>
        <p:spPr>
          <a:xfrm>
            <a:off x="7095353" y="2555024"/>
            <a:ext cx="329974" cy="3445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a:solidFill>
                  <a:schemeClr val="tx1"/>
                </a:solidFill>
                <a:latin typeface="微软雅黑" panose="020B0503020204020204" pitchFamily="34" charset="-122"/>
                <a:ea typeface="微软雅黑" panose="020B0503020204020204" pitchFamily="34" charset="-122"/>
              </a:rPr>
              <a:t>外观检查</a:t>
            </a:r>
            <a:endParaRPr kumimoji="1" lang="en-US" altLang="ko-KR" sz="800" dirty="0">
              <a:solidFill>
                <a:schemeClr val="tx1"/>
              </a:solidFill>
              <a:latin typeface="微软雅黑" panose="020B0503020204020204" pitchFamily="34" charset="-122"/>
              <a:ea typeface="微软雅黑" panose="020B0503020204020204" pitchFamily="34" charset="-122"/>
            </a:endParaRPr>
          </a:p>
        </p:txBody>
      </p:sp>
      <p:cxnSp>
        <p:nvCxnSpPr>
          <p:cNvPr id="190" name="직선 화살표 연결선 44">
            <a:extLst>
              <a:ext uri="{FF2B5EF4-FFF2-40B4-BE49-F238E27FC236}">
                <a16:creationId xmlns:a16="http://schemas.microsoft.com/office/drawing/2014/main" id="{5A3CA122-4644-2049-A51B-0A945AC6D8CF}"/>
              </a:ext>
            </a:extLst>
          </p:cNvPr>
          <p:cNvCxnSpPr/>
          <p:nvPr/>
        </p:nvCxnSpPr>
        <p:spPr>
          <a:xfrm>
            <a:off x="5231751" y="2727273"/>
            <a:ext cx="221907"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타원 33">
            <a:extLst>
              <a:ext uri="{FF2B5EF4-FFF2-40B4-BE49-F238E27FC236}">
                <a16:creationId xmlns:a16="http://schemas.microsoft.com/office/drawing/2014/main" id="{1E8EAB36-32EC-2C4C-8BA8-94B50C8370E1}"/>
              </a:ext>
            </a:extLst>
          </p:cNvPr>
          <p:cNvSpPr/>
          <p:nvPr/>
        </p:nvSpPr>
        <p:spPr>
          <a:xfrm>
            <a:off x="7503682" y="2555024"/>
            <a:ext cx="329974" cy="344499"/>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a:solidFill>
                  <a:schemeClr val="tx1"/>
                </a:solidFill>
                <a:latin typeface="微软雅黑" panose="020B0503020204020204" pitchFamily="34" charset="-122"/>
                <a:ea typeface="微软雅黑" panose="020B0503020204020204" pitchFamily="34" charset="-122"/>
              </a:rPr>
              <a:t>包装</a:t>
            </a:r>
            <a:endParaRPr kumimoji="1" lang="en-US" altLang="ko-KR" sz="800" dirty="0">
              <a:solidFill>
                <a:schemeClr val="tx1"/>
              </a:solidFill>
              <a:latin typeface="微软雅黑" panose="020B0503020204020204" pitchFamily="34" charset="-122"/>
              <a:ea typeface="微软雅黑" panose="020B0503020204020204" pitchFamily="34" charset="-122"/>
            </a:endParaRPr>
          </a:p>
        </p:txBody>
      </p:sp>
      <p:cxnSp>
        <p:nvCxnSpPr>
          <p:cNvPr id="192" name="직선 화살표 연결선 44">
            <a:extLst>
              <a:ext uri="{FF2B5EF4-FFF2-40B4-BE49-F238E27FC236}">
                <a16:creationId xmlns:a16="http://schemas.microsoft.com/office/drawing/2014/main" id="{311CBC2A-7767-1E4E-8859-CAF6131DCA98}"/>
              </a:ext>
            </a:extLst>
          </p:cNvPr>
          <p:cNvCxnSpPr/>
          <p:nvPr/>
        </p:nvCxnSpPr>
        <p:spPr>
          <a:xfrm>
            <a:off x="6481254" y="2727273"/>
            <a:ext cx="205770"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직선 화살표 연결선 44">
            <a:extLst>
              <a:ext uri="{FF2B5EF4-FFF2-40B4-BE49-F238E27FC236}">
                <a16:creationId xmlns:a16="http://schemas.microsoft.com/office/drawing/2014/main" id="{27714C1D-9A95-634F-8E61-066AFCB93B9C}"/>
              </a:ext>
            </a:extLst>
          </p:cNvPr>
          <p:cNvCxnSpPr>
            <a:stCxn id="188" idx="6"/>
            <a:endCxn id="189" idx="2"/>
          </p:cNvCxnSpPr>
          <p:nvPr/>
        </p:nvCxnSpPr>
        <p:spPr>
          <a:xfrm>
            <a:off x="7016999" y="2727275"/>
            <a:ext cx="78355"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직선 화살표 연결선 44">
            <a:extLst>
              <a:ext uri="{FF2B5EF4-FFF2-40B4-BE49-F238E27FC236}">
                <a16:creationId xmlns:a16="http://schemas.microsoft.com/office/drawing/2014/main" id="{8451DECA-0017-9547-ABBB-EC8ADDAE92B2}"/>
              </a:ext>
            </a:extLst>
          </p:cNvPr>
          <p:cNvCxnSpPr/>
          <p:nvPr/>
        </p:nvCxnSpPr>
        <p:spPr>
          <a:xfrm>
            <a:off x="7430383" y="2727272"/>
            <a:ext cx="78355"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5" name="矩形 149">
            <a:extLst>
              <a:ext uri="{FF2B5EF4-FFF2-40B4-BE49-F238E27FC236}">
                <a16:creationId xmlns:a16="http://schemas.microsoft.com/office/drawing/2014/main" id="{3E4681E6-747E-7F48-A05B-D196DE9F55F8}"/>
              </a:ext>
            </a:extLst>
          </p:cNvPr>
          <p:cNvSpPr/>
          <p:nvPr/>
        </p:nvSpPr>
        <p:spPr>
          <a:xfrm>
            <a:off x="3449604" y="2353083"/>
            <a:ext cx="1842751" cy="623563"/>
          </a:xfrm>
          <a:prstGeom prst="rect">
            <a:avLst/>
          </a:prstGeom>
          <a:noFill/>
          <a:ln w="19050">
            <a:solidFill>
              <a:srgbClr val="6C6C6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800">
                <a:solidFill>
                  <a:schemeClr val="tx1"/>
                </a:solidFill>
                <a:latin typeface="微软雅黑" panose="020B0503020204020204" pitchFamily="34" charset="-122"/>
                <a:ea typeface="微软雅黑" panose="020B0503020204020204" pitchFamily="34" charset="-122"/>
              </a:rPr>
              <a:t>前段装配</a:t>
            </a:r>
          </a:p>
        </p:txBody>
      </p:sp>
      <p:sp>
        <p:nvSpPr>
          <p:cNvPr id="196" name="矩形 150">
            <a:extLst>
              <a:ext uri="{FF2B5EF4-FFF2-40B4-BE49-F238E27FC236}">
                <a16:creationId xmlns:a16="http://schemas.microsoft.com/office/drawing/2014/main" id="{D08F3E99-4B15-B64E-A1E5-9CBDD8F84B31}"/>
              </a:ext>
            </a:extLst>
          </p:cNvPr>
          <p:cNvSpPr/>
          <p:nvPr/>
        </p:nvSpPr>
        <p:spPr>
          <a:xfrm>
            <a:off x="5378009" y="2358490"/>
            <a:ext cx="1195979" cy="623563"/>
          </a:xfrm>
          <a:prstGeom prst="rect">
            <a:avLst/>
          </a:prstGeom>
          <a:noFill/>
          <a:ln w="19050">
            <a:solidFill>
              <a:srgbClr val="6C6C6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800">
                <a:solidFill>
                  <a:schemeClr val="tx1"/>
                </a:solidFill>
                <a:latin typeface="微软雅黑" panose="020B0503020204020204" pitchFamily="34" charset="-122"/>
                <a:ea typeface="微软雅黑" panose="020B0503020204020204" pitchFamily="34" charset="-122"/>
              </a:rPr>
              <a:t>中段贴膜</a:t>
            </a:r>
          </a:p>
        </p:txBody>
      </p:sp>
      <p:sp>
        <p:nvSpPr>
          <p:cNvPr id="197" name="矩形 151">
            <a:extLst>
              <a:ext uri="{FF2B5EF4-FFF2-40B4-BE49-F238E27FC236}">
                <a16:creationId xmlns:a16="http://schemas.microsoft.com/office/drawing/2014/main" id="{00BC8D18-784C-1847-B663-A9CC01946476}"/>
              </a:ext>
            </a:extLst>
          </p:cNvPr>
          <p:cNvSpPr/>
          <p:nvPr/>
        </p:nvSpPr>
        <p:spPr>
          <a:xfrm>
            <a:off x="6661273" y="2348865"/>
            <a:ext cx="805055" cy="623563"/>
          </a:xfrm>
          <a:prstGeom prst="rect">
            <a:avLst/>
          </a:prstGeom>
          <a:noFill/>
          <a:ln w="19050">
            <a:solidFill>
              <a:srgbClr val="6C6C6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800">
                <a:solidFill>
                  <a:schemeClr val="tx1"/>
                </a:solidFill>
                <a:latin typeface="微软雅黑" panose="020B0503020204020204" pitchFamily="34" charset="-122"/>
                <a:ea typeface="微软雅黑" panose="020B0503020204020204" pitchFamily="34" charset="-122"/>
              </a:rPr>
              <a:t>后段检测</a:t>
            </a:r>
          </a:p>
        </p:txBody>
      </p:sp>
      <p:cxnSp>
        <p:nvCxnSpPr>
          <p:cNvPr id="198" name="직선 화살표 연결선 44">
            <a:extLst>
              <a:ext uri="{FF2B5EF4-FFF2-40B4-BE49-F238E27FC236}">
                <a16:creationId xmlns:a16="http://schemas.microsoft.com/office/drawing/2014/main" id="{C053DEDA-7364-9545-80CE-6582533557CA}"/>
              </a:ext>
            </a:extLst>
          </p:cNvPr>
          <p:cNvCxnSpPr>
            <a:stCxn id="182" idx="6"/>
            <a:endCxn id="181" idx="2"/>
          </p:cNvCxnSpPr>
          <p:nvPr/>
        </p:nvCxnSpPr>
        <p:spPr>
          <a:xfrm>
            <a:off x="3888755" y="2727274"/>
            <a:ext cx="11769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직선 화살표 연결선 44">
            <a:extLst>
              <a:ext uri="{FF2B5EF4-FFF2-40B4-BE49-F238E27FC236}">
                <a16:creationId xmlns:a16="http://schemas.microsoft.com/office/drawing/2014/main" id="{E9AD0BCD-A5C1-6E4A-8AD4-285E766D9017}"/>
              </a:ext>
            </a:extLst>
          </p:cNvPr>
          <p:cNvCxnSpPr>
            <a:stCxn id="181" idx="6"/>
            <a:endCxn id="183" idx="2"/>
          </p:cNvCxnSpPr>
          <p:nvPr/>
        </p:nvCxnSpPr>
        <p:spPr>
          <a:xfrm>
            <a:off x="4336420" y="2727274"/>
            <a:ext cx="11769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직선 화살표 연결선 44">
            <a:extLst>
              <a:ext uri="{FF2B5EF4-FFF2-40B4-BE49-F238E27FC236}">
                <a16:creationId xmlns:a16="http://schemas.microsoft.com/office/drawing/2014/main" id="{3796C0CE-0D14-9E4D-82D5-CCFCA70C01A3}"/>
              </a:ext>
            </a:extLst>
          </p:cNvPr>
          <p:cNvCxnSpPr>
            <a:stCxn id="183" idx="6"/>
            <a:endCxn id="184" idx="2"/>
          </p:cNvCxnSpPr>
          <p:nvPr/>
        </p:nvCxnSpPr>
        <p:spPr>
          <a:xfrm>
            <a:off x="4784084" y="2727274"/>
            <a:ext cx="11769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44">
            <a:extLst>
              <a:ext uri="{FF2B5EF4-FFF2-40B4-BE49-F238E27FC236}">
                <a16:creationId xmlns:a16="http://schemas.microsoft.com/office/drawing/2014/main" id="{BCE65FF4-F02D-D746-9453-73A254AA517F}"/>
              </a:ext>
            </a:extLst>
          </p:cNvPr>
          <p:cNvCxnSpPr>
            <a:stCxn id="118" idx="6"/>
            <a:endCxn id="182" idx="2"/>
          </p:cNvCxnSpPr>
          <p:nvPr/>
        </p:nvCxnSpPr>
        <p:spPr>
          <a:xfrm flipV="1">
            <a:off x="3377188" y="2727272"/>
            <a:ext cx="181593" cy="71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716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4">
            <a:extLst>
              <a:ext uri="{FF2B5EF4-FFF2-40B4-BE49-F238E27FC236}">
                <a16:creationId xmlns:a16="http://schemas.microsoft.com/office/drawing/2014/main" id="{C2693E08-FB9A-3C4A-A3A6-6AD5F2AAB032}"/>
              </a:ext>
            </a:extLst>
          </p:cNvPr>
          <p:cNvSpPr>
            <a:spLocks noGrp="1"/>
          </p:cNvSpPr>
          <p:nvPr>
            <p:ph idx="1"/>
          </p:nvPr>
        </p:nvSpPr>
        <p:spPr/>
        <p:txBody>
          <a:bodyPr/>
          <a:lstStyle/>
          <a:p>
            <a:r>
              <a:rPr kumimoji="1" lang="zh-CN" altLang="en-US" dirty="0"/>
              <a:t>由于</a:t>
            </a:r>
            <a:r>
              <a:rPr kumimoji="1" lang="en-US" altLang="zh-CN" dirty="0"/>
              <a:t>PLM</a:t>
            </a:r>
            <a:r>
              <a:rPr kumimoji="1" lang="zh-CN" altLang="en-US" dirty="0"/>
              <a:t>的设计变更发生品种变更时，</a:t>
            </a:r>
            <a:r>
              <a:rPr kumimoji="1" lang="en-US" altLang="zh-CN" dirty="0"/>
              <a:t>MES</a:t>
            </a:r>
            <a:r>
              <a:rPr kumimoji="1" lang="zh-CN" altLang="en-US" dirty="0"/>
              <a:t>对工单进行变更处理，对下达到工序的 </a:t>
            </a:r>
            <a:r>
              <a:rPr kumimoji="1" lang="en-US" altLang="zh-CN" dirty="0"/>
              <a:t>BOM </a:t>
            </a:r>
            <a:r>
              <a:rPr kumimoji="1" lang="zh-CN" altLang="en-US" dirty="0"/>
              <a:t>及 </a:t>
            </a:r>
            <a:r>
              <a:rPr kumimoji="1" lang="en-US" altLang="zh-CN" dirty="0"/>
              <a:t>Recipe</a:t>
            </a:r>
            <a:r>
              <a:rPr kumimoji="1" lang="zh-CN" altLang="en-US" dirty="0"/>
              <a:t>进行变更后，再次执行生产。</a:t>
            </a:r>
          </a:p>
          <a:p>
            <a:endParaRPr kumimoji="1" lang="ko-KR" altLang="en-US" dirty="0"/>
          </a:p>
        </p:txBody>
      </p:sp>
      <p:sp>
        <p:nvSpPr>
          <p:cNvPr id="3" name="제목 3">
            <a:extLst>
              <a:ext uri="{FF2B5EF4-FFF2-40B4-BE49-F238E27FC236}">
                <a16:creationId xmlns:a16="http://schemas.microsoft.com/office/drawing/2014/main" id="{FFEDC066-4C53-B240-A8B9-05B5F8BCD3B4}"/>
              </a:ext>
            </a:extLst>
          </p:cNvPr>
          <p:cNvSpPr>
            <a:spLocks noGrp="1"/>
          </p:cNvSpPr>
          <p:nvPr>
            <p:ph type="title"/>
          </p:nvPr>
        </p:nvSpPr>
        <p:spPr/>
        <p:txBody>
          <a:bodyPr/>
          <a:lstStyle/>
          <a:p>
            <a:r>
              <a:rPr kumimoji="1" lang="en-US" altLang="ko-KR" dirty="0"/>
              <a:t>WO</a:t>
            </a:r>
            <a:r>
              <a:rPr kumimoji="1" lang="ko-KR" altLang="en-US" dirty="0" err="1"/>
              <a:t>的管理及变更处理</a:t>
            </a:r>
            <a:r>
              <a:rPr kumimoji="1" lang="en-US" altLang="ko-KR" dirty="0"/>
              <a:t>-</a:t>
            </a:r>
            <a:r>
              <a:rPr kumimoji="1" lang="zh-CN" altLang="en-US" dirty="0"/>
              <a:t>工艺信息变更</a:t>
            </a:r>
            <a:endParaRPr kumimoji="1" lang="ko-KR" altLang="en-US" sz="2000" dirty="0"/>
          </a:p>
        </p:txBody>
      </p:sp>
      <p:sp>
        <p:nvSpPr>
          <p:cNvPr id="5" name="슬라이드 번호 개체 틀 2">
            <a:extLst>
              <a:ext uri="{FF2B5EF4-FFF2-40B4-BE49-F238E27FC236}">
                <a16:creationId xmlns:a16="http://schemas.microsoft.com/office/drawing/2014/main" id="{9A9B6DDC-A758-5D4B-91DF-9733B7EAB123}"/>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59</a:t>
            </a:fld>
            <a:endParaRPr lang="ko-KR" altLang="en-US" dirty="0"/>
          </a:p>
        </p:txBody>
      </p:sp>
      <p:sp>
        <p:nvSpPr>
          <p:cNvPr id="104" name="줄무늬가 있는 오른쪽 화살표[S] 103">
            <a:extLst>
              <a:ext uri="{FF2B5EF4-FFF2-40B4-BE49-F238E27FC236}">
                <a16:creationId xmlns:a16="http://schemas.microsoft.com/office/drawing/2014/main" id="{18579ED4-2004-FA4C-9893-4B54DADE9FAE}"/>
              </a:ext>
            </a:extLst>
          </p:cNvPr>
          <p:cNvSpPr/>
          <p:nvPr/>
        </p:nvSpPr>
        <p:spPr>
          <a:xfrm>
            <a:off x="2669279" y="2094005"/>
            <a:ext cx="6282902" cy="419892"/>
          </a:xfrm>
          <a:prstGeom prst="stripedRightArrow">
            <a:avLst>
              <a:gd name="adj1" fmla="val 50000"/>
              <a:gd name="adj2" fmla="val 18569"/>
            </a:avLst>
          </a:prstGeom>
          <a:solidFill>
            <a:schemeClr val="accent1">
              <a:lumMod val="20000"/>
              <a:lumOff val="80000"/>
              <a:alpha val="48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微软雅黑" panose="020B0503020204020204" pitchFamily="34" charset="-122"/>
            </a:endParaRPr>
          </a:p>
        </p:txBody>
      </p:sp>
      <p:sp>
        <p:nvSpPr>
          <p:cNvPr id="105" name="텍스트 개체 틀 1">
            <a:extLst>
              <a:ext uri="{FF2B5EF4-FFF2-40B4-BE49-F238E27FC236}">
                <a16:creationId xmlns:a16="http://schemas.microsoft.com/office/drawing/2014/main" id="{D7DE141B-642A-6840-8462-E62CDF9E4E96}"/>
              </a:ext>
            </a:extLst>
          </p:cNvPr>
          <p:cNvSpPr>
            <a:spLocks noGrp="1"/>
          </p:cNvSpPr>
          <p:nvPr>
            <p:ph type="body" sz="quarter" idx="13"/>
          </p:nvPr>
        </p:nvSpPr>
        <p:spPr>
          <a:xfrm>
            <a:off x="8952181" y="2013489"/>
            <a:ext cx="2832452" cy="4418649"/>
          </a:xfrm>
        </p:spPr>
        <p:txBody>
          <a:bodyPr/>
          <a:lstStyle/>
          <a:p>
            <a:pPr marL="266700" indent="-266700">
              <a:lnSpc>
                <a:spcPct val="100000"/>
              </a:lnSpc>
              <a:spcBef>
                <a:spcPts val="600"/>
              </a:spcBef>
              <a:buFont typeface="+mj-ea"/>
              <a:buAutoNum type="circleNumDbPlain"/>
            </a:pP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PLM</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发生变更，并把变更内容通知到运营端</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运营确认是否是</a:t>
            </a:r>
            <a:r>
              <a:rPr kumimoji="1" lang="ko-KR" altLang="en-US" dirty="0" err="1">
                <a:latin typeface="微软雅黑" panose="020B0503020204020204" pitchFamily="34" charset="-122"/>
                <a:ea typeface="微软雅黑" panose="020B0503020204020204" pitchFamily="34" charset="-122"/>
                <a:cs typeface="微软雅黑" panose="020B0503020204020204" pitchFamily="34" charset="-122"/>
              </a:rPr>
              <a:t>进行</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中的订单后执行停止的步骤</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根据新方案，重新创建订单</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变更新内容并下达订单</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物料部门将与供应商一起处理相关内容</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执行已变更订单</a:t>
            </a:r>
            <a:b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solidFill>
                  <a:srgbClr val="0070C0"/>
                </a:solidFill>
              </a:rPr>
              <a:t> </a:t>
            </a:r>
            <a:r>
              <a:rPr kumimoji="1" lang="en-US" altLang="ko-KR" dirty="0">
                <a:solidFill>
                  <a:srgbClr val="0070C0"/>
                </a:solidFill>
              </a:rPr>
              <a:t>-</a:t>
            </a:r>
            <a:r>
              <a:rPr kumimoji="1" lang="ko-KR" altLang="en-US" dirty="0">
                <a:solidFill>
                  <a:srgbClr val="0070C0"/>
                </a:solidFill>
              </a:rPr>
              <a:t> </a:t>
            </a:r>
            <a:r>
              <a:rPr kumimoji="1" lang="zh-CN" altLang="en-US" dirty="0">
                <a:solidFill>
                  <a:srgbClr val="0070C0"/>
                </a:solidFill>
              </a:rPr>
              <a:t>同步化 </a:t>
            </a:r>
            <a:r>
              <a:rPr kumimoji="1" lang="en-US" altLang="ko-KR" dirty="0">
                <a:solidFill>
                  <a:srgbClr val="0070C0"/>
                </a:solidFill>
              </a:rPr>
              <a:t>ERP </a:t>
            </a:r>
            <a:r>
              <a:rPr kumimoji="1" lang="zh-CN" altLang="en-US" dirty="0">
                <a:solidFill>
                  <a:srgbClr val="0070C0"/>
                </a:solidFill>
              </a:rPr>
              <a:t>变更的工艺信息</a:t>
            </a:r>
            <a:r>
              <a:rPr kumimoji="1" lang="ko-KR" altLang="en-US" dirty="0">
                <a:solidFill>
                  <a:srgbClr val="0070C0"/>
                </a:solidFill>
              </a:rPr>
              <a:t> </a:t>
            </a:r>
            <a:r>
              <a:rPr kumimoji="1" lang="en-US" altLang="ko-KR" dirty="0">
                <a:solidFill>
                  <a:srgbClr val="0070C0"/>
                </a:solidFill>
              </a:rPr>
              <a:t>(Master Data ERP </a:t>
            </a:r>
            <a:r>
              <a:rPr kumimoji="1" lang="zh-CN" altLang="en-US" dirty="0">
                <a:solidFill>
                  <a:srgbClr val="0070C0"/>
                </a:solidFill>
              </a:rPr>
              <a:t>同步化的情况</a:t>
            </a:r>
            <a:r>
              <a:rPr kumimoji="1" lang="en-US" altLang="ko-KR" dirty="0">
                <a:solidFill>
                  <a:srgbClr val="0070C0"/>
                </a:solidFill>
              </a:rPr>
              <a:t>,</a:t>
            </a:r>
            <a:r>
              <a:rPr kumimoji="1" lang="ko-KR" altLang="en-US" dirty="0">
                <a:solidFill>
                  <a:srgbClr val="0070C0"/>
                </a:solidFill>
              </a:rPr>
              <a:t> </a:t>
            </a:r>
            <a:r>
              <a:rPr kumimoji="1" lang="en-US" altLang="ko-KR" dirty="0">
                <a:solidFill>
                  <a:srgbClr val="0070C0"/>
                </a:solidFill>
              </a:rPr>
              <a:t>ERP </a:t>
            </a:r>
            <a:r>
              <a:rPr kumimoji="1" lang="zh-CN" altLang="en-US" dirty="0">
                <a:solidFill>
                  <a:srgbClr val="0070C0"/>
                </a:solidFill>
              </a:rPr>
              <a:t>订单变更的情况</a:t>
            </a:r>
            <a:r>
              <a:rPr kumimoji="1" lang="en-US" altLang="ko-KR" dirty="0">
                <a:solidFill>
                  <a:srgbClr val="0070C0"/>
                </a:solidFill>
              </a:rPr>
              <a:t>)</a:t>
            </a:r>
            <a:br>
              <a:rPr kumimoji="1" lang="en-US" altLang="ko-KR" dirty="0">
                <a:solidFill>
                  <a:srgbClr val="0070C0"/>
                </a:solidFill>
              </a:rPr>
            </a:br>
            <a:r>
              <a:rPr kumimoji="1" lang="ko-KR" altLang="en-US" dirty="0">
                <a:solidFill>
                  <a:srgbClr val="0070C0"/>
                </a:solidFill>
              </a:rPr>
              <a:t> </a:t>
            </a:r>
            <a:r>
              <a:rPr kumimoji="1" lang="en-US" altLang="ko-KR" dirty="0">
                <a:solidFill>
                  <a:srgbClr val="0070C0"/>
                </a:solidFill>
              </a:rPr>
              <a:t>-</a:t>
            </a:r>
            <a:r>
              <a:rPr kumimoji="1" lang="ko-KR" altLang="en-US" dirty="0">
                <a:solidFill>
                  <a:srgbClr val="0070C0"/>
                </a:solidFill>
              </a:rPr>
              <a:t> </a:t>
            </a:r>
            <a:r>
              <a:rPr kumimoji="1" lang="zh-CN" altLang="en-US" dirty="0">
                <a:solidFill>
                  <a:srgbClr val="0070C0"/>
                </a:solidFill>
              </a:rPr>
              <a:t>按照</a:t>
            </a:r>
            <a:r>
              <a:rPr kumimoji="1" lang="en-US" altLang="ko-KR" dirty="0">
                <a:solidFill>
                  <a:srgbClr val="0070C0"/>
                </a:solidFill>
              </a:rPr>
              <a:t>MES</a:t>
            </a:r>
            <a:r>
              <a:rPr kumimoji="1" lang="zh-CN" altLang="en-US" dirty="0">
                <a:solidFill>
                  <a:srgbClr val="0070C0"/>
                </a:solidFill>
              </a:rPr>
              <a:t>工单中变更的工艺信息执行</a:t>
            </a:r>
            <a:r>
              <a:rPr kumimoji="1" lang="ko-KR" altLang="en-US" dirty="0">
                <a:solidFill>
                  <a:srgbClr val="0070C0"/>
                </a:solidFill>
              </a:rPr>
              <a:t> </a:t>
            </a:r>
            <a:r>
              <a:rPr kumimoji="1" lang="en-US" altLang="ko-KR" dirty="0">
                <a:solidFill>
                  <a:srgbClr val="0070C0"/>
                </a:solidFill>
              </a:rPr>
              <a:t>(ERP</a:t>
            </a:r>
            <a:r>
              <a:rPr kumimoji="1" lang="zh-CN" altLang="en-US" dirty="0">
                <a:solidFill>
                  <a:srgbClr val="0070C0"/>
                </a:solidFill>
              </a:rPr>
              <a:t>订单无变更的情况</a:t>
            </a:r>
            <a:r>
              <a:rPr kumimoji="1" lang="en-US" altLang="ko-KR" dirty="0">
                <a:solidFill>
                  <a:srgbClr val="0070C0"/>
                </a:solidFill>
              </a:rPr>
              <a:t>)</a:t>
            </a:r>
            <a:endParaRPr kumimoji="1" lang="ko-KR" altLang="en-US" dirty="0">
              <a:solidFill>
                <a:srgbClr val="0070C0"/>
              </a:solidFill>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MES</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中，按照工序别下达作业方案</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(Recipe)</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kumimoji="1" lang="ko-KR" altLang="en-US" dirty="0"/>
          </a:p>
        </p:txBody>
      </p:sp>
      <p:sp>
        <p:nvSpPr>
          <p:cNvPr id="106" name="직사각형 13">
            <a:extLst>
              <a:ext uri="{FF2B5EF4-FFF2-40B4-BE49-F238E27FC236}">
                <a16:creationId xmlns:a16="http://schemas.microsoft.com/office/drawing/2014/main" id="{ED2DC77E-A075-3F47-8096-1234ABA5506F}"/>
              </a:ext>
            </a:extLst>
          </p:cNvPr>
          <p:cNvSpPr/>
          <p:nvPr/>
        </p:nvSpPr>
        <p:spPr>
          <a:xfrm>
            <a:off x="6163015" y="3515608"/>
            <a:ext cx="2733789" cy="1211623"/>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1400" b="1" dirty="0">
                <a:solidFill>
                  <a:schemeClr val="tx1"/>
                </a:solidFill>
                <a:latin typeface="微软雅黑" panose="020B0503020204020204" pitchFamily="34" charset="-122"/>
                <a:ea typeface="微软雅黑" panose="020B0503020204020204" pitchFamily="34" charset="-122"/>
              </a:rPr>
              <a:t>ERP</a:t>
            </a:r>
            <a:r>
              <a:rPr kumimoji="1" lang="ko-KR" altLang="en-US" sz="1400" b="1" dirty="0">
                <a:solidFill>
                  <a:schemeClr val="tx1"/>
                </a:solidFill>
                <a:latin typeface="微软雅黑" panose="020B0503020204020204" pitchFamily="34" charset="-122"/>
                <a:ea typeface="微软雅黑" panose="020B0503020204020204" pitchFamily="34" charset="-122"/>
              </a:rPr>
              <a:t> </a:t>
            </a:r>
            <a:r>
              <a:rPr kumimoji="1" lang="en-US" altLang="ko-KR" sz="1400" b="1" dirty="0">
                <a:solidFill>
                  <a:schemeClr val="tx1"/>
                </a:solidFill>
                <a:latin typeface="微软雅黑" panose="020B0503020204020204" pitchFamily="34" charset="-122"/>
                <a:ea typeface="微软雅黑" panose="020B0503020204020204" pitchFamily="34" charset="-122"/>
              </a:rPr>
              <a:t>(</a:t>
            </a:r>
            <a:r>
              <a:rPr kumimoji="1" lang="zh-CN" altLang="en-US" sz="1400" b="1" dirty="0">
                <a:solidFill>
                  <a:schemeClr val="tx1"/>
                </a:solidFill>
                <a:latin typeface="微软雅黑" panose="020B0503020204020204" pitchFamily="34" charset="-122"/>
                <a:ea typeface="微软雅黑" panose="020B0503020204020204" pitchFamily="34" charset="-122"/>
              </a:rPr>
              <a:t>适用变更</a:t>
            </a:r>
            <a:r>
              <a:rPr kumimoji="1" lang="en-US" altLang="ko-KR" sz="1400" b="1" dirty="0">
                <a:solidFill>
                  <a:schemeClr val="tx1"/>
                </a:solidFill>
                <a:latin typeface="微软雅黑" panose="020B0503020204020204" pitchFamily="34" charset="-122"/>
                <a:ea typeface="微软雅黑" panose="020B0503020204020204" pitchFamily="34" charset="-122"/>
              </a:rPr>
              <a:t>)</a:t>
            </a:r>
          </a:p>
        </p:txBody>
      </p:sp>
      <p:sp>
        <p:nvSpPr>
          <p:cNvPr id="107" name="모서리가 둥근 직사각형 57">
            <a:extLst>
              <a:ext uri="{FF2B5EF4-FFF2-40B4-BE49-F238E27FC236}">
                <a16:creationId xmlns:a16="http://schemas.microsoft.com/office/drawing/2014/main" id="{200FB33E-7CE0-7044-A512-83BD54A86796}"/>
              </a:ext>
            </a:extLst>
          </p:cNvPr>
          <p:cNvSpPr/>
          <p:nvPr/>
        </p:nvSpPr>
        <p:spPr>
          <a:xfrm>
            <a:off x="3871750" y="5278715"/>
            <a:ext cx="700786" cy="56279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r>
              <a:rPr kumimoji="1" lang="ko-KR" altLang="en-US" sz="1000" b="1" dirty="0">
                <a:solidFill>
                  <a:schemeClr val="tx1"/>
                </a:solidFill>
                <a:latin typeface="微软雅黑" panose="020B0503020204020204" pitchFamily="34" charset="-122"/>
                <a:ea typeface="微软雅黑" panose="020B0503020204020204" pitchFamily="34" charset="-122"/>
              </a:rPr>
              <a:t> </a:t>
            </a:r>
            <a:r>
              <a:rPr kumimoji="1" lang="en-US" altLang="ko-KR" sz="1000" b="1" dirty="0">
                <a:solidFill>
                  <a:schemeClr val="tx1"/>
                </a:solidFill>
                <a:latin typeface="微软雅黑" panose="020B0503020204020204" pitchFamily="34" charset="-122"/>
                <a:ea typeface="微软雅黑" panose="020B0503020204020204" pitchFamily="34" charset="-122"/>
              </a:rPr>
              <a:t>A</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sp>
        <p:nvSpPr>
          <p:cNvPr id="108" name="모서리가 둥근 직사각형 58">
            <a:extLst>
              <a:ext uri="{FF2B5EF4-FFF2-40B4-BE49-F238E27FC236}">
                <a16:creationId xmlns:a16="http://schemas.microsoft.com/office/drawing/2014/main" id="{320D16B3-7086-6D4D-B11E-625B4D3427AB}"/>
              </a:ext>
            </a:extLst>
          </p:cNvPr>
          <p:cNvSpPr/>
          <p:nvPr/>
        </p:nvSpPr>
        <p:spPr>
          <a:xfrm>
            <a:off x="7739492" y="5506869"/>
            <a:ext cx="682762"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a:t>
            </a:r>
            <a:endParaRPr kumimoji="1" lang="ko-KR"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en-US" altLang="ko-KR"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 </a:t>
            </a:r>
            <a:r>
              <a:rPr kumimoji="1" lang="ko-KR"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结束</a:t>
            </a:r>
          </a:p>
        </p:txBody>
      </p:sp>
      <p:sp>
        <p:nvSpPr>
          <p:cNvPr id="109" name="모서리가 둥근 직사각형 59">
            <a:extLst>
              <a:ext uri="{FF2B5EF4-FFF2-40B4-BE49-F238E27FC236}">
                <a16:creationId xmlns:a16="http://schemas.microsoft.com/office/drawing/2014/main" id="{1382E54B-AE83-4D46-8D5A-835343828CF8}"/>
              </a:ext>
            </a:extLst>
          </p:cNvPr>
          <p:cNvSpPr/>
          <p:nvPr/>
        </p:nvSpPr>
        <p:spPr>
          <a:xfrm>
            <a:off x="5991506" y="5005951"/>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a:t>
            </a:r>
            <a:endParaRPr kumimoji="1" lang="ko-KR"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en-US" altLang="ko-KR"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t>
            </a:r>
            <a:r>
              <a:rPr kumimoji="1" lang="ko-KR"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停止</a:t>
            </a:r>
          </a:p>
        </p:txBody>
      </p:sp>
      <p:cxnSp>
        <p:nvCxnSpPr>
          <p:cNvPr id="110" name="꺾인 연결선[E] 60">
            <a:extLst>
              <a:ext uri="{FF2B5EF4-FFF2-40B4-BE49-F238E27FC236}">
                <a16:creationId xmlns:a16="http://schemas.microsoft.com/office/drawing/2014/main" id="{377E843A-E9CC-C94A-8CA6-E3FC14B729A9}"/>
              </a:ext>
            </a:extLst>
          </p:cNvPr>
          <p:cNvCxnSpPr/>
          <p:nvPr/>
        </p:nvCxnSpPr>
        <p:spPr>
          <a:xfrm>
            <a:off x="4572536" y="5560115"/>
            <a:ext cx="240145" cy="289264"/>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모서리가 둥근 직사각형 61">
            <a:extLst>
              <a:ext uri="{FF2B5EF4-FFF2-40B4-BE49-F238E27FC236}">
                <a16:creationId xmlns:a16="http://schemas.microsoft.com/office/drawing/2014/main" id="{59B30D1B-A77F-944D-A02C-3846D25DE5B1}"/>
              </a:ext>
            </a:extLst>
          </p:cNvPr>
          <p:cNvSpPr/>
          <p:nvPr/>
        </p:nvSpPr>
        <p:spPr>
          <a:xfrm>
            <a:off x="6717202" y="5005951"/>
            <a:ext cx="396000" cy="39600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a:t>
            </a:r>
          </a:p>
          <a:p>
            <a:pPr algn="ctr"/>
            <a:r>
              <a:rPr kumimoji="1" lang="en-US" altLang="ko-KR"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t>
            </a:r>
            <a:r>
              <a:rPr kumimoji="1" lang="ko-KR"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结束</a:t>
            </a:r>
          </a:p>
        </p:txBody>
      </p:sp>
      <p:cxnSp>
        <p:nvCxnSpPr>
          <p:cNvPr id="112" name="꺾인 연결선[E] 62">
            <a:extLst>
              <a:ext uri="{FF2B5EF4-FFF2-40B4-BE49-F238E27FC236}">
                <a16:creationId xmlns:a16="http://schemas.microsoft.com/office/drawing/2014/main" id="{A5B2A9F6-7361-A94B-B0C8-F226A41418E4}"/>
              </a:ext>
            </a:extLst>
          </p:cNvPr>
          <p:cNvCxnSpPr/>
          <p:nvPr/>
        </p:nvCxnSpPr>
        <p:spPr>
          <a:xfrm flipV="1">
            <a:off x="7399673" y="5704869"/>
            <a:ext cx="339819" cy="144510"/>
          </a:xfrm>
          <a:prstGeom prst="bentConnector3">
            <a:avLst>
              <a:gd name="adj1" fmla="val 5000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폭발 2[E] 63">
            <a:extLst>
              <a:ext uri="{FF2B5EF4-FFF2-40B4-BE49-F238E27FC236}">
                <a16:creationId xmlns:a16="http://schemas.microsoft.com/office/drawing/2014/main" id="{D4FD64F0-1853-6541-9EE0-A2661F52E319}"/>
              </a:ext>
            </a:extLst>
          </p:cNvPr>
          <p:cNvSpPr/>
          <p:nvPr/>
        </p:nvSpPr>
        <p:spPr>
          <a:xfrm>
            <a:off x="5047191" y="5001483"/>
            <a:ext cx="732472" cy="560356"/>
          </a:xfrm>
          <a:prstGeom prst="irregularSeal2">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计划变更</a:t>
            </a:r>
          </a:p>
        </p:txBody>
      </p:sp>
      <p:cxnSp>
        <p:nvCxnSpPr>
          <p:cNvPr id="114" name="꺾인 연결선[E] 64">
            <a:extLst>
              <a:ext uri="{FF2B5EF4-FFF2-40B4-BE49-F238E27FC236}">
                <a16:creationId xmlns:a16="http://schemas.microsoft.com/office/drawing/2014/main" id="{E5FC53E2-CCF1-8F48-80C0-1ED6EAA9F154}"/>
              </a:ext>
            </a:extLst>
          </p:cNvPr>
          <p:cNvCxnSpPr/>
          <p:nvPr/>
        </p:nvCxnSpPr>
        <p:spPr>
          <a:xfrm rot="5400000" flipH="1" flipV="1">
            <a:off x="5573064" y="5071849"/>
            <a:ext cx="286339" cy="550543"/>
          </a:xfrm>
          <a:prstGeom prst="bentConnector4">
            <a:avLst>
              <a:gd name="adj1" fmla="val -28224"/>
              <a:gd name="adj2" fmla="val 8076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꺾인 연결선[E] 65">
            <a:extLst>
              <a:ext uri="{FF2B5EF4-FFF2-40B4-BE49-F238E27FC236}">
                <a16:creationId xmlns:a16="http://schemas.microsoft.com/office/drawing/2014/main" id="{4F9F25F4-8E18-A141-8AA4-05C08D2D2930}"/>
              </a:ext>
            </a:extLst>
          </p:cNvPr>
          <p:cNvCxnSpPr/>
          <p:nvPr/>
        </p:nvCxnSpPr>
        <p:spPr>
          <a:xfrm>
            <a:off x="6387506" y="5203951"/>
            <a:ext cx="527696" cy="198000"/>
          </a:xfrm>
          <a:prstGeom prst="bentConnector4">
            <a:avLst>
              <a:gd name="adj1" fmla="val 31239"/>
              <a:gd name="adj2" fmla="val 215455"/>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66">
            <a:extLst>
              <a:ext uri="{FF2B5EF4-FFF2-40B4-BE49-F238E27FC236}">
                <a16:creationId xmlns:a16="http://schemas.microsoft.com/office/drawing/2014/main" id="{E2BBD4CD-317D-2D40-9AD0-884B94F9F292}"/>
              </a:ext>
            </a:extLst>
          </p:cNvPr>
          <p:cNvSpPr txBox="1"/>
          <p:nvPr/>
        </p:nvSpPr>
        <p:spPr>
          <a:xfrm>
            <a:off x="2331029" y="3423972"/>
            <a:ext cx="2018501" cy="261610"/>
          </a:xfrm>
          <a:prstGeom prst="rect">
            <a:avLst/>
          </a:prstGeom>
          <a:noFill/>
        </p:spPr>
        <p:txBody>
          <a:bodyPr wrap="none" rtlCol="0">
            <a:spAutoFit/>
          </a:bodyPr>
          <a:lstStyle/>
          <a:p>
            <a:r>
              <a:rPr lang="zh-CN" altLang="en-US" sz="11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由于机种变更导致的变更管理</a:t>
            </a:r>
          </a:p>
        </p:txBody>
      </p:sp>
      <p:sp>
        <p:nvSpPr>
          <p:cNvPr id="117" name="모서리가 둥근 직사각형 67">
            <a:extLst>
              <a:ext uri="{FF2B5EF4-FFF2-40B4-BE49-F238E27FC236}">
                <a16:creationId xmlns:a16="http://schemas.microsoft.com/office/drawing/2014/main" id="{FA30C53F-75A6-0045-AC40-B8EEFD7E7363}"/>
              </a:ext>
            </a:extLst>
          </p:cNvPr>
          <p:cNvSpPr/>
          <p:nvPr/>
        </p:nvSpPr>
        <p:spPr>
          <a:xfrm>
            <a:off x="3871750" y="4641902"/>
            <a:ext cx="700786" cy="56279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r>
              <a:rPr kumimoji="1" lang="ko-KR" altLang="en-US" sz="1000" b="1" dirty="0">
                <a:solidFill>
                  <a:schemeClr val="tx1"/>
                </a:solidFill>
                <a:latin typeface="微软雅黑" panose="020B0503020204020204" pitchFamily="34" charset="-122"/>
                <a:ea typeface="微软雅黑" panose="020B0503020204020204" pitchFamily="34" charset="-122"/>
              </a:rPr>
              <a:t> </a:t>
            </a:r>
            <a:r>
              <a:rPr kumimoji="1" lang="en-US" altLang="ko-KR" sz="1000" b="1" dirty="0">
                <a:solidFill>
                  <a:schemeClr val="tx1"/>
                </a:solidFill>
                <a:latin typeface="微软雅黑" panose="020B0503020204020204" pitchFamily="34" charset="-122"/>
                <a:ea typeface="微软雅黑" panose="020B0503020204020204" pitchFamily="34" charset="-122"/>
              </a:rPr>
              <a:t>B</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sp>
        <p:nvSpPr>
          <p:cNvPr id="118" name="모서리가 둥근 직사각형 68">
            <a:extLst>
              <a:ext uri="{FF2B5EF4-FFF2-40B4-BE49-F238E27FC236}">
                <a16:creationId xmlns:a16="http://schemas.microsoft.com/office/drawing/2014/main" id="{BAF818C7-AB83-2D47-9E40-FAC22AB5F6AE}"/>
              </a:ext>
            </a:extLst>
          </p:cNvPr>
          <p:cNvSpPr/>
          <p:nvPr/>
        </p:nvSpPr>
        <p:spPr>
          <a:xfrm>
            <a:off x="3871750" y="4005089"/>
            <a:ext cx="700786" cy="56279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r>
              <a:rPr kumimoji="1" lang="ko-KR" altLang="en-US" sz="1000" b="1" dirty="0">
                <a:solidFill>
                  <a:schemeClr val="tx1"/>
                </a:solidFill>
                <a:latin typeface="微软雅黑" panose="020B0503020204020204" pitchFamily="34" charset="-122"/>
                <a:ea typeface="微软雅黑" panose="020B0503020204020204" pitchFamily="34" charset="-122"/>
              </a:rPr>
              <a:t> </a:t>
            </a:r>
            <a:r>
              <a:rPr kumimoji="1" lang="en-US" altLang="ko-KR" sz="1000" b="1" dirty="0">
                <a:solidFill>
                  <a:schemeClr val="tx1"/>
                </a:solidFill>
                <a:latin typeface="微软雅黑" panose="020B0503020204020204" pitchFamily="34" charset="-122"/>
                <a:ea typeface="微软雅黑" panose="020B0503020204020204" pitchFamily="34" charset="-122"/>
              </a:rPr>
              <a:t>C</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cxnSp>
        <p:nvCxnSpPr>
          <p:cNvPr id="119" name="직선 화살표 연결선 69">
            <a:extLst>
              <a:ext uri="{FF2B5EF4-FFF2-40B4-BE49-F238E27FC236}">
                <a16:creationId xmlns:a16="http://schemas.microsoft.com/office/drawing/2014/main" id="{D8705525-2438-1349-BC52-A9899C949818}"/>
              </a:ext>
            </a:extLst>
          </p:cNvPr>
          <p:cNvCxnSpPr/>
          <p:nvPr/>
        </p:nvCxnSpPr>
        <p:spPr>
          <a:xfrm>
            <a:off x="3812315" y="4390755"/>
            <a:ext cx="0" cy="138867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직사각형 70">
            <a:extLst>
              <a:ext uri="{FF2B5EF4-FFF2-40B4-BE49-F238E27FC236}">
                <a16:creationId xmlns:a16="http://schemas.microsoft.com/office/drawing/2014/main" id="{F618C837-145B-8349-BACA-CEE9BCAA0F97}"/>
              </a:ext>
            </a:extLst>
          </p:cNvPr>
          <p:cNvSpPr/>
          <p:nvPr/>
        </p:nvSpPr>
        <p:spPr>
          <a:xfrm>
            <a:off x="4630179" y="3513487"/>
            <a:ext cx="1484152" cy="1211623"/>
          </a:xfrm>
          <a:prstGeom prst="rect">
            <a:avLst/>
          </a:prstGeom>
          <a:solidFill>
            <a:schemeClr val="tx2">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1400" b="1" dirty="0">
                <a:solidFill>
                  <a:schemeClr val="tx1"/>
                </a:solidFill>
                <a:latin typeface="微软雅黑" panose="020B0503020204020204" pitchFamily="34" charset="-122"/>
                <a:ea typeface="微软雅黑" panose="020B0503020204020204" pitchFamily="34" charset="-122"/>
              </a:rPr>
              <a:t>PLM</a:t>
            </a:r>
            <a:r>
              <a:rPr kumimoji="1" lang="ko-KR" altLang="en-US" sz="1400" b="1" dirty="0">
                <a:solidFill>
                  <a:schemeClr val="tx1"/>
                </a:solidFill>
                <a:latin typeface="微软雅黑" panose="020B0503020204020204" pitchFamily="34" charset="-122"/>
                <a:ea typeface="微软雅黑" panose="020B0503020204020204" pitchFamily="34" charset="-122"/>
              </a:rPr>
              <a:t> </a:t>
            </a:r>
            <a:r>
              <a:rPr kumimoji="1" lang="en-US" altLang="ko-KR" sz="1400" b="1" dirty="0">
                <a:solidFill>
                  <a:schemeClr val="tx1"/>
                </a:solidFill>
                <a:latin typeface="微软雅黑" panose="020B0503020204020204" pitchFamily="34" charset="-122"/>
                <a:ea typeface="微软雅黑" panose="020B0503020204020204" pitchFamily="34" charset="-122"/>
              </a:rPr>
              <a:t>(</a:t>
            </a:r>
            <a:r>
              <a:rPr kumimoji="1" lang="zh-CN" altLang="en-US" sz="1400" b="1" dirty="0">
                <a:solidFill>
                  <a:schemeClr val="tx1"/>
                </a:solidFill>
                <a:latin typeface="微软雅黑" panose="020B0503020204020204" pitchFamily="34" charset="-122"/>
                <a:ea typeface="微软雅黑" panose="020B0503020204020204" pitchFamily="34" charset="-122"/>
              </a:rPr>
              <a:t>设计变更</a:t>
            </a:r>
            <a:r>
              <a:rPr kumimoji="1" lang="en-US" altLang="ko-KR" sz="1400" b="1" dirty="0">
                <a:solidFill>
                  <a:schemeClr val="tx1"/>
                </a:solidFill>
                <a:latin typeface="微软雅黑" panose="020B0503020204020204" pitchFamily="34" charset="-122"/>
                <a:ea typeface="微软雅黑" panose="020B0503020204020204" pitchFamily="34" charset="-122"/>
              </a:rPr>
              <a:t>)</a:t>
            </a:r>
          </a:p>
        </p:txBody>
      </p:sp>
      <p:sp>
        <p:nvSpPr>
          <p:cNvPr id="121" name="모서리가 둥근 직사각형 71">
            <a:extLst>
              <a:ext uri="{FF2B5EF4-FFF2-40B4-BE49-F238E27FC236}">
                <a16:creationId xmlns:a16="http://schemas.microsoft.com/office/drawing/2014/main" id="{1D6682C3-17C6-CF41-A491-250F271BADBA}"/>
              </a:ext>
            </a:extLst>
          </p:cNvPr>
          <p:cNvSpPr/>
          <p:nvPr/>
        </p:nvSpPr>
        <p:spPr>
          <a:xfrm>
            <a:off x="4866403" y="4396862"/>
            <a:ext cx="1010145" cy="27193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通知品种变更</a:t>
            </a:r>
          </a:p>
        </p:txBody>
      </p:sp>
      <p:cxnSp>
        <p:nvCxnSpPr>
          <p:cNvPr id="122" name="꺾인 연결선[E] 72">
            <a:extLst>
              <a:ext uri="{FF2B5EF4-FFF2-40B4-BE49-F238E27FC236}">
                <a16:creationId xmlns:a16="http://schemas.microsoft.com/office/drawing/2014/main" id="{B5092F76-3EFA-7B40-95A8-5FCDA794672F}"/>
              </a:ext>
            </a:extLst>
          </p:cNvPr>
          <p:cNvCxnSpPr/>
          <p:nvPr/>
        </p:nvCxnSpPr>
        <p:spPr>
          <a:xfrm rot="5400000">
            <a:off x="5705876" y="4286546"/>
            <a:ext cx="434886" cy="1092895"/>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모서리가 둥근 직사각형 73">
            <a:extLst>
              <a:ext uri="{FF2B5EF4-FFF2-40B4-BE49-F238E27FC236}">
                <a16:creationId xmlns:a16="http://schemas.microsoft.com/office/drawing/2014/main" id="{F6A43A3F-60B8-224C-927B-BB0F85F7F8DE}"/>
              </a:ext>
            </a:extLst>
          </p:cNvPr>
          <p:cNvSpPr/>
          <p:nvPr/>
        </p:nvSpPr>
        <p:spPr>
          <a:xfrm>
            <a:off x="7667794" y="3558077"/>
            <a:ext cx="1176957" cy="56356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根据产品变更新的</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M-BOM</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Recipe</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SOP</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Route</a:t>
            </a:r>
          </a:p>
        </p:txBody>
      </p:sp>
      <p:cxnSp>
        <p:nvCxnSpPr>
          <p:cNvPr id="124" name="꺾인 연결선[E] 74">
            <a:extLst>
              <a:ext uri="{FF2B5EF4-FFF2-40B4-BE49-F238E27FC236}">
                <a16:creationId xmlns:a16="http://schemas.microsoft.com/office/drawing/2014/main" id="{5ACD1649-9B28-BD40-8203-964B32D6E4FF}"/>
              </a:ext>
            </a:extLst>
          </p:cNvPr>
          <p:cNvCxnSpPr/>
          <p:nvPr/>
        </p:nvCxnSpPr>
        <p:spPr>
          <a:xfrm flipV="1">
            <a:off x="7421592" y="3839857"/>
            <a:ext cx="246202" cy="38401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꺾인 연결선[E] 75">
            <a:extLst>
              <a:ext uri="{FF2B5EF4-FFF2-40B4-BE49-F238E27FC236}">
                <a16:creationId xmlns:a16="http://schemas.microsoft.com/office/drawing/2014/main" id="{381DFB39-6889-7041-A1D0-CE36924574C1}"/>
              </a:ext>
            </a:extLst>
          </p:cNvPr>
          <p:cNvCxnSpPr/>
          <p:nvPr/>
        </p:nvCxnSpPr>
        <p:spPr>
          <a:xfrm rot="16200000" flipH="1" flipV="1">
            <a:off x="5441363" y="1130240"/>
            <a:ext cx="387073" cy="5242746"/>
          </a:xfrm>
          <a:prstGeom prst="bentConnector3">
            <a:avLst>
              <a:gd name="adj1" fmla="val -5905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꺾인 연결선[E] 76">
            <a:extLst>
              <a:ext uri="{FF2B5EF4-FFF2-40B4-BE49-F238E27FC236}">
                <a16:creationId xmlns:a16="http://schemas.microsoft.com/office/drawing/2014/main" id="{2ED2AC95-2C9B-384E-A3F3-957D49E0F531}"/>
              </a:ext>
            </a:extLst>
          </p:cNvPr>
          <p:cNvCxnSpPr/>
          <p:nvPr/>
        </p:nvCxnSpPr>
        <p:spPr>
          <a:xfrm rot="5400000" flipH="1" flipV="1">
            <a:off x="3786429" y="5208226"/>
            <a:ext cx="188940" cy="1781249"/>
          </a:xfrm>
          <a:prstGeom prst="bentConnector4">
            <a:avLst>
              <a:gd name="adj1" fmla="val -28109"/>
              <a:gd name="adj2" fmla="val 62965"/>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7" name="모서리가 둥근 직사각형 77">
            <a:extLst>
              <a:ext uri="{FF2B5EF4-FFF2-40B4-BE49-F238E27FC236}">
                <a16:creationId xmlns:a16="http://schemas.microsoft.com/office/drawing/2014/main" id="{C90C0CD1-3105-9F4A-8D5A-C99B6C615072}"/>
              </a:ext>
            </a:extLst>
          </p:cNvPr>
          <p:cNvSpPr/>
          <p:nvPr/>
        </p:nvSpPr>
        <p:spPr>
          <a:xfrm>
            <a:off x="2452229" y="3945150"/>
            <a:ext cx="1122596" cy="234235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128" name="모서리가 둥근 직사각형 78">
            <a:extLst>
              <a:ext uri="{FF2B5EF4-FFF2-40B4-BE49-F238E27FC236}">
                <a16:creationId xmlns:a16="http://schemas.microsoft.com/office/drawing/2014/main" id="{C41D2B13-0F0A-CA40-82A1-400D720D2807}"/>
              </a:ext>
            </a:extLst>
          </p:cNvPr>
          <p:cNvSpPr/>
          <p:nvPr/>
        </p:nvSpPr>
        <p:spPr>
          <a:xfrm>
            <a:off x="4733589" y="3819895"/>
            <a:ext cx="1105896" cy="520658"/>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发生品种变更要求</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(V1 </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V2)</a:t>
            </a:r>
            <a:endPar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9" name="TextBox 79">
            <a:extLst>
              <a:ext uri="{FF2B5EF4-FFF2-40B4-BE49-F238E27FC236}">
                <a16:creationId xmlns:a16="http://schemas.microsoft.com/office/drawing/2014/main" id="{51EDDDCE-D6E5-0D41-B0F2-3626931C1DAE}"/>
              </a:ext>
            </a:extLst>
          </p:cNvPr>
          <p:cNvSpPr txBox="1"/>
          <p:nvPr/>
        </p:nvSpPr>
        <p:spPr>
          <a:xfrm>
            <a:off x="3533975" y="4590045"/>
            <a:ext cx="448653" cy="600164"/>
          </a:xfrm>
          <a:prstGeom prst="rect">
            <a:avLst/>
          </a:prstGeom>
          <a:noFill/>
        </p:spPr>
        <p:txBody>
          <a:bodyPr wrap="square" rtlCol="0">
            <a:spAutoFit/>
          </a:bodyPr>
          <a:lstStyle/>
          <a:p>
            <a:r>
              <a:rPr lang="ko-KR" altLang="en-US" sz="1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原计划</a:t>
            </a:r>
          </a:p>
        </p:txBody>
      </p:sp>
      <p:sp>
        <p:nvSpPr>
          <p:cNvPr id="130" name="TextBox 80">
            <a:extLst>
              <a:ext uri="{FF2B5EF4-FFF2-40B4-BE49-F238E27FC236}">
                <a16:creationId xmlns:a16="http://schemas.microsoft.com/office/drawing/2014/main" id="{E1F1638A-CCF8-674D-9D9E-7A6FB79AC18D}"/>
              </a:ext>
            </a:extLst>
          </p:cNvPr>
          <p:cNvSpPr txBox="1"/>
          <p:nvPr/>
        </p:nvSpPr>
        <p:spPr>
          <a:xfrm>
            <a:off x="2207568" y="4544504"/>
            <a:ext cx="448653" cy="769441"/>
          </a:xfrm>
          <a:prstGeom prst="rect">
            <a:avLst/>
          </a:prstGeom>
          <a:noFill/>
        </p:spPr>
        <p:txBody>
          <a:bodyPr wrap="square" rtlCol="0">
            <a:spAutoFit/>
          </a:bodyPr>
          <a:lstStyle/>
          <a:p>
            <a:r>
              <a:rPr lang="ko-KR" altLang="en-US" sz="1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变更计划</a:t>
            </a:r>
          </a:p>
        </p:txBody>
      </p:sp>
      <p:sp>
        <p:nvSpPr>
          <p:cNvPr id="131" name="모서리가 둥근 직사각형 81">
            <a:extLst>
              <a:ext uri="{FF2B5EF4-FFF2-40B4-BE49-F238E27FC236}">
                <a16:creationId xmlns:a16="http://schemas.microsoft.com/office/drawing/2014/main" id="{88C30A80-C39F-0E4E-BCCA-88AE984761B9}"/>
              </a:ext>
            </a:extLst>
          </p:cNvPr>
          <p:cNvSpPr/>
          <p:nvPr/>
        </p:nvSpPr>
        <p:spPr>
          <a:xfrm>
            <a:off x="6324703" y="3832189"/>
            <a:ext cx="290125" cy="78336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订单</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停止</a:t>
            </a:r>
          </a:p>
        </p:txBody>
      </p:sp>
      <p:sp>
        <p:nvSpPr>
          <p:cNvPr id="132" name="모서리가 둥근 직사각형 82">
            <a:extLst>
              <a:ext uri="{FF2B5EF4-FFF2-40B4-BE49-F238E27FC236}">
                <a16:creationId xmlns:a16="http://schemas.microsoft.com/office/drawing/2014/main" id="{C4ED198F-8B40-FE42-84A6-6082590A9607}"/>
              </a:ext>
            </a:extLst>
          </p:cNvPr>
          <p:cNvSpPr/>
          <p:nvPr/>
        </p:nvSpPr>
        <p:spPr>
          <a:xfrm>
            <a:off x="6750506" y="3832189"/>
            <a:ext cx="671086" cy="78336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创建</a:t>
            </a:r>
            <a:endParaRPr kumimoji="1"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新计划</a:t>
            </a:r>
            <a:endPar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3" name="직선 화살표 연결선 83">
            <a:extLst>
              <a:ext uri="{FF2B5EF4-FFF2-40B4-BE49-F238E27FC236}">
                <a16:creationId xmlns:a16="http://schemas.microsoft.com/office/drawing/2014/main" id="{7C75197D-0DA1-A849-AB2A-CC702A2156D1}"/>
              </a:ext>
            </a:extLst>
          </p:cNvPr>
          <p:cNvCxnSpPr/>
          <p:nvPr/>
        </p:nvCxnSpPr>
        <p:spPr>
          <a:xfrm>
            <a:off x="6614828" y="4223870"/>
            <a:ext cx="13567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꺾인 연결선[E] 84">
            <a:extLst>
              <a:ext uri="{FF2B5EF4-FFF2-40B4-BE49-F238E27FC236}">
                <a16:creationId xmlns:a16="http://schemas.microsoft.com/office/drawing/2014/main" id="{20B08A9E-FCA0-8A44-919E-FD5E5A009A6B}"/>
              </a:ext>
            </a:extLst>
          </p:cNvPr>
          <p:cNvCxnSpPr/>
          <p:nvPr/>
        </p:nvCxnSpPr>
        <p:spPr>
          <a:xfrm flipV="1">
            <a:off x="5876548" y="4223870"/>
            <a:ext cx="448155" cy="308962"/>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85">
            <a:extLst>
              <a:ext uri="{FF2B5EF4-FFF2-40B4-BE49-F238E27FC236}">
                <a16:creationId xmlns:a16="http://schemas.microsoft.com/office/drawing/2014/main" id="{598B063F-5227-694E-9EDC-41D58E0B11D9}"/>
              </a:ext>
            </a:extLst>
          </p:cNvPr>
          <p:cNvSpPr/>
          <p:nvPr/>
        </p:nvSpPr>
        <p:spPr>
          <a:xfrm>
            <a:off x="7674338" y="4142654"/>
            <a:ext cx="1176957" cy="56356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物料变更指令及相应步骤的执行</a:t>
            </a:r>
          </a:p>
        </p:txBody>
      </p:sp>
      <p:cxnSp>
        <p:nvCxnSpPr>
          <p:cNvPr id="136" name="꺾인 연결선[E] 86">
            <a:extLst>
              <a:ext uri="{FF2B5EF4-FFF2-40B4-BE49-F238E27FC236}">
                <a16:creationId xmlns:a16="http://schemas.microsoft.com/office/drawing/2014/main" id="{96DEBE55-2600-7B45-8E99-81AFED71B97C}"/>
              </a:ext>
            </a:extLst>
          </p:cNvPr>
          <p:cNvCxnSpPr/>
          <p:nvPr/>
        </p:nvCxnSpPr>
        <p:spPr>
          <a:xfrm>
            <a:off x="7421592" y="4223870"/>
            <a:ext cx="252746" cy="200564"/>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7" name="TextBox 87">
            <a:extLst>
              <a:ext uri="{FF2B5EF4-FFF2-40B4-BE49-F238E27FC236}">
                <a16:creationId xmlns:a16="http://schemas.microsoft.com/office/drawing/2014/main" id="{20940CB4-9D9F-4B44-A96D-6D519C605209}"/>
              </a:ext>
            </a:extLst>
          </p:cNvPr>
          <p:cNvSpPr txBox="1"/>
          <p:nvPr/>
        </p:nvSpPr>
        <p:spPr>
          <a:xfrm>
            <a:off x="3914644" y="4173333"/>
            <a:ext cx="663514" cy="366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ko-KR"/>
            </a:defPPr>
            <a:lvl1pPr algn="ctr">
              <a:defRPr kumimoji="1" sz="10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900" b="0" dirty="0">
                <a:solidFill>
                  <a:schemeClr val="tx1"/>
                </a:solidFill>
                <a:latin typeface="微软雅黑" panose="020B0503020204020204" pitchFamily="34" charset="-122"/>
                <a:ea typeface="微软雅黑" panose="020B0503020204020204" pitchFamily="34" charset="-122"/>
              </a:rPr>
              <a:t>BOM V1</a:t>
            </a:r>
          </a:p>
          <a:p>
            <a:pPr algn="l"/>
            <a:r>
              <a:rPr lang="en-US" altLang="ko-KR" sz="900" b="0" dirty="0">
                <a:solidFill>
                  <a:schemeClr val="tx1"/>
                </a:solidFill>
                <a:latin typeface="微软雅黑" panose="020B0503020204020204" pitchFamily="34" charset="-122"/>
                <a:ea typeface="微软雅黑" panose="020B0503020204020204" pitchFamily="34" charset="-122"/>
              </a:rPr>
              <a:t>Recipe V1</a:t>
            </a:r>
          </a:p>
          <a:p>
            <a:pPr algn="l"/>
            <a:r>
              <a:rPr lang="en-US" altLang="ko-KR" sz="900" b="0" dirty="0">
                <a:solidFill>
                  <a:schemeClr val="tx1"/>
                </a:solidFill>
                <a:latin typeface="微软雅黑" panose="020B0503020204020204" pitchFamily="34" charset="-122"/>
                <a:ea typeface="微软雅黑" panose="020B0503020204020204" pitchFamily="34" charset="-122"/>
              </a:rPr>
              <a:t>Route C</a:t>
            </a:r>
            <a:endParaRPr lang="ko-KR" altLang="en-US" sz="900" b="0" dirty="0">
              <a:solidFill>
                <a:schemeClr val="tx1"/>
              </a:solidFill>
              <a:latin typeface="微软雅黑" panose="020B0503020204020204" pitchFamily="34" charset="-122"/>
              <a:ea typeface="微软雅黑" panose="020B0503020204020204" pitchFamily="34" charset="-122"/>
            </a:endParaRPr>
          </a:p>
        </p:txBody>
      </p:sp>
      <p:sp>
        <p:nvSpPr>
          <p:cNvPr id="138" name="TextBox 88">
            <a:extLst>
              <a:ext uri="{FF2B5EF4-FFF2-40B4-BE49-F238E27FC236}">
                <a16:creationId xmlns:a16="http://schemas.microsoft.com/office/drawing/2014/main" id="{2244A6FD-C75A-DF4E-BA00-5E01952E83BE}"/>
              </a:ext>
            </a:extLst>
          </p:cNvPr>
          <p:cNvSpPr txBox="1"/>
          <p:nvPr/>
        </p:nvSpPr>
        <p:spPr>
          <a:xfrm>
            <a:off x="3912217" y="4803924"/>
            <a:ext cx="663514" cy="366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ko-KR"/>
            </a:defPPr>
            <a:lvl1pPr algn="ctr">
              <a:defRPr kumimoji="1" sz="10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900" b="0" dirty="0">
                <a:solidFill>
                  <a:schemeClr val="tx1"/>
                </a:solidFill>
                <a:latin typeface="微软雅黑" panose="020B0503020204020204" pitchFamily="34" charset="-122"/>
                <a:ea typeface="微软雅黑" panose="020B0503020204020204" pitchFamily="34" charset="-122"/>
              </a:rPr>
              <a:t>BOM V1</a:t>
            </a:r>
          </a:p>
          <a:p>
            <a:pPr algn="l"/>
            <a:r>
              <a:rPr lang="en-US" altLang="ko-KR" sz="900" b="0" dirty="0">
                <a:solidFill>
                  <a:schemeClr val="tx1"/>
                </a:solidFill>
                <a:latin typeface="微软雅黑" panose="020B0503020204020204" pitchFamily="34" charset="-122"/>
                <a:ea typeface="微软雅黑" panose="020B0503020204020204" pitchFamily="34" charset="-122"/>
              </a:rPr>
              <a:t>Recipe V1</a:t>
            </a:r>
          </a:p>
          <a:p>
            <a:pPr algn="l"/>
            <a:r>
              <a:rPr lang="en-US" altLang="ko-KR" sz="900" b="0" dirty="0">
                <a:solidFill>
                  <a:schemeClr val="tx1"/>
                </a:solidFill>
                <a:latin typeface="微软雅黑" panose="020B0503020204020204" pitchFamily="34" charset="-122"/>
                <a:ea typeface="微软雅黑" panose="020B0503020204020204" pitchFamily="34" charset="-122"/>
              </a:rPr>
              <a:t>Route B</a:t>
            </a:r>
            <a:endParaRPr lang="ko-KR" altLang="en-US" sz="900" b="0" dirty="0">
              <a:solidFill>
                <a:schemeClr val="tx1"/>
              </a:solidFill>
              <a:latin typeface="微软雅黑" panose="020B0503020204020204" pitchFamily="34" charset="-122"/>
              <a:ea typeface="微软雅黑" panose="020B0503020204020204" pitchFamily="34" charset="-122"/>
            </a:endParaRPr>
          </a:p>
        </p:txBody>
      </p:sp>
      <p:sp>
        <p:nvSpPr>
          <p:cNvPr id="139" name="TextBox 89">
            <a:extLst>
              <a:ext uri="{FF2B5EF4-FFF2-40B4-BE49-F238E27FC236}">
                <a16:creationId xmlns:a16="http://schemas.microsoft.com/office/drawing/2014/main" id="{C83D21D5-DCA9-814B-A664-E00AF1A81DD1}"/>
              </a:ext>
            </a:extLst>
          </p:cNvPr>
          <p:cNvSpPr txBox="1"/>
          <p:nvPr/>
        </p:nvSpPr>
        <p:spPr>
          <a:xfrm>
            <a:off x="3924603" y="5445048"/>
            <a:ext cx="663514" cy="366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ko-KR"/>
            </a:defPPr>
            <a:lvl1pPr algn="ctr">
              <a:defRPr kumimoji="1" sz="10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900" b="0" dirty="0">
                <a:solidFill>
                  <a:schemeClr val="tx1"/>
                </a:solidFill>
                <a:latin typeface="微软雅黑" panose="020B0503020204020204" pitchFamily="34" charset="-122"/>
                <a:ea typeface="微软雅黑" panose="020B0503020204020204" pitchFamily="34" charset="-122"/>
              </a:rPr>
              <a:t>BOM V1</a:t>
            </a:r>
          </a:p>
          <a:p>
            <a:pPr algn="l"/>
            <a:r>
              <a:rPr lang="en-US" altLang="ko-KR" sz="900" b="0" dirty="0">
                <a:solidFill>
                  <a:schemeClr val="tx1"/>
                </a:solidFill>
                <a:latin typeface="微软雅黑" panose="020B0503020204020204" pitchFamily="34" charset="-122"/>
                <a:ea typeface="微软雅黑" panose="020B0503020204020204" pitchFamily="34" charset="-122"/>
              </a:rPr>
              <a:t>Recipe V1</a:t>
            </a:r>
          </a:p>
          <a:p>
            <a:pPr algn="l"/>
            <a:r>
              <a:rPr lang="en-US" altLang="ko-KR" sz="900" b="0" dirty="0">
                <a:solidFill>
                  <a:schemeClr val="tx1"/>
                </a:solidFill>
                <a:latin typeface="微软雅黑" panose="020B0503020204020204" pitchFamily="34" charset="-122"/>
                <a:ea typeface="微软雅黑" panose="020B0503020204020204" pitchFamily="34" charset="-122"/>
              </a:rPr>
              <a:t>Route A</a:t>
            </a:r>
            <a:endParaRPr lang="ko-KR" altLang="en-US" sz="900" b="0" dirty="0">
              <a:solidFill>
                <a:schemeClr val="tx1"/>
              </a:solidFill>
              <a:latin typeface="微软雅黑" panose="020B0503020204020204" pitchFamily="34" charset="-122"/>
              <a:ea typeface="微软雅黑" panose="020B0503020204020204" pitchFamily="34" charset="-122"/>
            </a:endParaRPr>
          </a:p>
        </p:txBody>
      </p:sp>
      <p:sp>
        <p:nvSpPr>
          <p:cNvPr id="140" name="모서리가 둥근 직사각형 90">
            <a:extLst>
              <a:ext uri="{FF2B5EF4-FFF2-40B4-BE49-F238E27FC236}">
                <a16:creationId xmlns:a16="http://schemas.microsoft.com/office/drawing/2014/main" id="{BBCE1FBD-C078-CF49-85BE-634D2436D89B}"/>
              </a:ext>
            </a:extLst>
          </p:cNvPr>
          <p:cNvSpPr/>
          <p:nvPr/>
        </p:nvSpPr>
        <p:spPr>
          <a:xfrm>
            <a:off x="2528399" y="5382981"/>
            <a:ext cx="923752" cy="81034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r>
              <a:rPr kumimoji="1" lang="ko-KR" altLang="en-US" sz="1000" b="1" dirty="0">
                <a:solidFill>
                  <a:schemeClr val="tx1"/>
                </a:solidFill>
                <a:latin typeface="微软雅黑" panose="020B0503020204020204" pitchFamily="34" charset="-122"/>
                <a:ea typeface="微软雅黑" panose="020B0503020204020204" pitchFamily="34" charset="-122"/>
              </a:rPr>
              <a:t> </a:t>
            </a:r>
            <a:r>
              <a:rPr kumimoji="1" lang="en-US" altLang="ko-KR" sz="1000" b="1" dirty="0">
                <a:solidFill>
                  <a:schemeClr val="tx1"/>
                </a:solidFill>
                <a:latin typeface="微软雅黑" panose="020B0503020204020204" pitchFamily="34" charset="-122"/>
                <a:ea typeface="微软雅黑" panose="020B0503020204020204" pitchFamily="34" charset="-122"/>
              </a:rPr>
              <a:t>A’</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sp>
        <p:nvSpPr>
          <p:cNvPr id="141" name="모서리가 둥근 직사각형 91">
            <a:extLst>
              <a:ext uri="{FF2B5EF4-FFF2-40B4-BE49-F238E27FC236}">
                <a16:creationId xmlns:a16="http://schemas.microsoft.com/office/drawing/2014/main" id="{241F93CF-AEBD-3B4B-9474-5DBCCDEB670E}"/>
              </a:ext>
            </a:extLst>
          </p:cNvPr>
          <p:cNvSpPr/>
          <p:nvPr/>
        </p:nvSpPr>
        <p:spPr>
          <a:xfrm>
            <a:off x="2528398" y="4746168"/>
            <a:ext cx="902305" cy="56279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r>
              <a:rPr kumimoji="1" lang="ko-KR" altLang="en-US" sz="1000" b="1" dirty="0">
                <a:solidFill>
                  <a:schemeClr val="tx1"/>
                </a:solidFill>
                <a:latin typeface="微软雅黑" panose="020B0503020204020204" pitchFamily="34" charset="-122"/>
                <a:ea typeface="微软雅黑" panose="020B0503020204020204" pitchFamily="34" charset="-122"/>
              </a:rPr>
              <a:t> </a:t>
            </a:r>
            <a:r>
              <a:rPr kumimoji="1" lang="en-US" altLang="ko-KR" sz="1000" b="1" dirty="0">
                <a:solidFill>
                  <a:schemeClr val="tx1"/>
                </a:solidFill>
                <a:latin typeface="微软雅黑" panose="020B0503020204020204" pitchFamily="34" charset="-122"/>
                <a:ea typeface="微软雅黑" panose="020B0503020204020204" pitchFamily="34" charset="-122"/>
              </a:rPr>
              <a:t>B</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sp>
        <p:nvSpPr>
          <p:cNvPr id="142" name="모서리가 둥근 직사각형 92">
            <a:extLst>
              <a:ext uri="{FF2B5EF4-FFF2-40B4-BE49-F238E27FC236}">
                <a16:creationId xmlns:a16="http://schemas.microsoft.com/office/drawing/2014/main" id="{0CC324EF-A6F4-F144-BFDE-252AE50ED8CB}"/>
              </a:ext>
            </a:extLst>
          </p:cNvPr>
          <p:cNvSpPr/>
          <p:nvPr/>
        </p:nvSpPr>
        <p:spPr>
          <a:xfrm>
            <a:off x="2528398" y="4109355"/>
            <a:ext cx="902305" cy="56279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kumimoji="1" lang="en-US" altLang="ko-KR" sz="1000" b="1" dirty="0">
                <a:solidFill>
                  <a:schemeClr val="tx1"/>
                </a:solidFill>
                <a:latin typeface="微软雅黑" panose="020B0503020204020204" pitchFamily="34" charset="-122"/>
                <a:ea typeface="微软雅黑" panose="020B0503020204020204" pitchFamily="34" charset="-122"/>
              </a:rPr>
              <a:t>WO</a:t>
            </a:r>
            <a:r>
              <a:rPr kumimoji="1" lang="ko-KR" altLang="en-US" sz="1000" b="1" dirty="0">
                <a:solidFill>
                  <a:schemeClr val="tx1"/>
                </a:solidFill>
                <a:latin typeface="微软雅黑" panose="020B0503020204020204" pitchFamily="34" charset="-122"/>
                <a:ea typeface="微软雅黑" panose="020B0503020204020204" pitchFamily="34" charset="-122"/>
              </a:rPr>
              <a:t> </a:t>
            </a:r>
            <a:r>
              <a:rPr kumimoji="1" lang="en-US" altLang="ko-KR" sz="1000" b="1" dirty="0">
                <a:solidFill>
                  <a:schemeClr val="tx1"/>
                </a:solidFill>
                <a:latin typeface="微软雅黑" panose="020B0503020204020204" pitchFamily="34" charset="-122"/>
                <a:ea typeface="微软雅黑" panose="020B0503020204020204" pitchFamily="34" charset="-122"/>
              </a:rPr>
              <a:t>C</a:t>
            </a:r>
            <a:endParaRPr kumimoji="1" lang="ko-KR" altLang="en-US" sz="1000" b="1" dirty="0">
              <a:solidFill>
                <a:schemeClr val="tx1"/>
              </a:solidFill>
              <a:latin typeface="微软雅黑" panose="020B0503020204020204" pitchFamily="34" charset="-122"/>
              <a:ea typeface="微软雅黑" panose="020B0503020204020204" pitchFamily="34" charset="-122"/>
            </a:endParaRPr>
          </a:p>
        </p:txBody>
      </p:sp>
      <p:sp>
        <p:nvSpPr>
          <p:cNvPr id="143" name="TextBox 93">
            <a:extLst>
              <a:ext uri="{FF2B5EF4-FFF2-40B4-BE49-F238E27FC236}">
                <a16:creationId xmlns:a16="http://schemas.microsoft.com/office/drawing/2014/main" id="{64165EFF-DB0E-0A4C-ACA2-7C0230B46685}"/>
              </a:ext>
            </a:extLst>
          </p:cNvPr>
          <p:cNvSpPr txBox="1"/>
          <p:nvPr/>
        </p:nvSpPr>
        <p:spPr>
          <a:xfrm>
            <a:off x="2571292" y="4277599"/>
            <a:ext cx="854315" cy="366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ko-KR"/>
            </a:defPPr>
            <a:lvl1pPr algn="ctr">
              <a:defRPr kumimoji="1" sz="10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900" b="0" dirty="0">
                <a:solidFill>
                  <a:schemeClr val="tx1"/>
                </a:solidFill>
                <a:latin typeface="微软雅黑" panose="020B0503020204020204" pitchFamily="34" charset="-122"/>
                <a:ea typeface="微软雅黑" panose="020B0503020204020204" pitchFamily="34" charset="-122"/>
              </a:rPr>
              <a:t>BOM V1</a:t>
            </a:r>
          </a:p>
          <a:p>
            <a:pPr algn="l"/>
            <a:r>
              <a:rPr lang="en-US" altLang="ko-KR" sz="900" b="0" dirty="0">
                <a:solidFill>
                  <a:schemeClr val="tx1"/>
                </a:solidFill>
                <a:latin typeface="微软雅黑" panose="020B0503020204020204" pitchFamily="34" charset="-122"/>
                <a:ea typeface="微软雅黑" panose="020B0503020204020204" pitchFamily="34" charset="-122"/>
              </a:rPr>
              <a:t>Recipe V1</a:t>
            </a:r>
          </a:p>
          <a:p>
            <a:pPr algn="l"/>
            <a:r>
              <a:rPr lang="en-US" altLang="ko-KR" sz="900" b="0" dirty="0">
                <a:solidFill>
                  <a:schemeClr val="tx1"/>
                </a:solidFill>
                <a:latin typeface="微软雅黑" panose="020B0503020204020204" pitchFamily="34" charset="-122"/>
                <a:ea typeface="微软雅黑" panose="020B0503020204020204" pitchFamily="34" charset="-122"/>
              </a:rPr>
              <a:t>Route C</a:t>
            </a:r>
            <a:endParaRPr lang="ko-KR" altLang="en-US" sz="900" b="0" dirty="0">
              <a:solidFill>
                <a:schemeClr val="tx1"/>
              </a:solidFill>
              <a:latin typeface="微软雅黑" panose="020B0503020204020204" pitchFamily="34" charset="-122"/>
              <a:ea typeface="微软雅黑" panose="020B0503020204020204" pitchFamily="34" charset="-122"/>
            </a:endParaRPr>
          </a:p>
        </p:txBody>
      </p:sp>
      <p:sp>
        <p:nvSpPr>
          <p:cNvPr id="144" name="TextBox 94">
            <a:extLst>
              <a:ext uri="{FF2B5EF4-FFF2-40B4-BE49-F238E27FC236}">
                <a16:creationId xmlns:a16="http://schemas.microsoft.com/office/drawing/2014/main" id="{EE3E7A3F-FBA4-7A49-992A-7115DE741E5C}"/>
              </a:ext>
            </a:extLst>
          </p:cNvPr>
          <p:cNvSpPr txBox="1"/>
          <p:nvPr/>
        </p:nvSpPr>
        <p:spPr>
          <a:xfrm>
            <a:off x="2568865" y="4908190"/>
            <a:ext cx="854315" cy="366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ko-KR"/>
            </a:defPPr>
            <a:lvl1pPr algn="ctr">
              <a:defRPr kumimoji="1" sz="10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900" b="0" dirty="0">
                <a:solidFill>
                  <a:schemeClr val="tx1"/>
                </a:solidFill>
                <a:latin typeface="微软雅黑" panose="020B0503020204020204" pitchFamily="34" charset="-122"/>
                <a:ea typeface="微软雅黑" panose="020B0503020204020204" pitchFamily="34" charset="-122"/>
              </a:rPr>
              <a:t>BOM V1</a:t>
            </a:r>
          </a:p>
          <a:p>
            <a:pPr algn="l"/>
            <a:r>
              <a:rPr lang="en-US" altLang="ko-KR" sz="900" b="0" dirty="0">
                <a:solidFill>
                  <a:schemeClr val="tx1"/>
                </a:solidFill>
                <a:latin typeface="微软雅黑" panose="020B0503020204020204" pitchFamily="34" charset="-122"/>
                <a:ea typeface="微软雅黑" panose="020B0503020204020204" pitchFamily="34" charset="-122"/>
              </a:rPr>
              <a:t>Recipe V1</a:t>
            </a:r>
          </a:p>
          <a:p>
            <a:pPr algn="l"/>
            <a:r>
              <a:rPr lang="en-US" altLang="ko-KR" sz="900" b="0" dirty="0">
                <a:solidFill>
                  <a:schemeClr val="tx1"/>
                </a:solidFill>
                <a:latin typeface="微软雅黑" panose="020B0503020204020204" pitchFamily="34" charset="-122"/>
                <a:ea typeface="微软雅黑" panose="020B0503020204020204" pitchFamily="34" charset="-122"/>
              </a:rPr>
              <a:t>Route B</a:t>
            </a:r>
            <a:endParaRPr lang="ko-KR" altLang="en-US" sz="900" b="0" dirty="0">
              <a:solidFill>
                <a:schemeClr val="tx1"/>
              </a:solidFill>
              <a:latin typeface="微软雅黑" panose="020B0503020204020204" pitchFamily="34" charset="-122"/>
              <a:ea typeface="微软雅黑" panose="020B0503020204020204" pitchFamily="34" charset="-122"/>
            </a:endParaRPr>
          </a:p>
        </p:txBody>
      </p:sp>
      <p:sp>
        <p:nvSpPr>
          <p:cNvPr id="145" name="TextBox 95">
            <a:extLst>
              <a:ext uri="{FF2B5EF4-FFF2-40B4-BE49-F238E27FC236}">
                <a16:creationId xmlns:a16="http://schemas.microsoft.com/office/drawing/2014/main" id="{71663BA2-3B11-AB49-B4FA-2E9D3AB93AA8}"/>
              </a:ext>
            </a:extLst>
          </p:cNvPr>
          <p:cNvSpPr txBox="1"/>
          <p:nvPr/>
        </p:nvSpPr>
        <p:spPr>
          <a:xfrm>
            <a:off x="2606166" y="5640508"/>
            <a:ext cx="882045" cy="366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ko-KR"/>
            </a:defPPr>
            <a:lvl1pPr algn="ctr">
              <a:defRPr kumimoji="1" sz="10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050" b="0" dirty="0">
                <a:solidFill>
                  <a:schemeClr val="tx1"/>
                </a:solidFill>
                <a:latin typeface="微软雅黑" panose="020B0503020204020204" pitchFamily="34" charset="-122"/>
                <a:ea typeface="微软雅黑" panose="020B0503020204020204" pitchFamily="34" charset="-122"/>
              </a:rPr>
              <a:t>BOM V1.1</a:t>
            </a:r>
          </a:p>
          <a:p>
            <a:pPr algn="l"/>
            <a:r>
              <a:rPr lang="en-US" altLang="ko-KR" sz="1050" b="0" dirty="0">
                <a:solidFill>
                  <a:schemeClr val="tx1"/>
                </a:solidFill>
                <a:latin typeface="微软雅黑" panose="020B0503020204020204" pitchFamily="34" charset="-122"/>
                <a:ea typeface="微软雅黑" panose="020B0503020204020204" pitchFamily="34" charset="-122"/>
              </a:rPr>
              <a:t>Recipe V2</a:t>
            </a:r>
          </a:p>
          <a:p>
            <a:pPr algn="l"/>
            <a:r>
              <a:rPr lang="en-US" altLang="ko-KR" sz="1050" b="0" dirty="0">
                <a:solidFill>
                  <a:schemeClr val="tx1"/>
                </a:solidFill>
                <a:latin typeface="微软雅黑" panose="020B0503020204020204" pitchFamily="34" charset="-122"/>
                <a:ea typeface="微软雅黑" panose="020B0503020204020204" pitchFamily="34" charset="-122"/>
              </a:rPr>
              <a:t>Route A</a:t>
            </a:r>
            <a:endParaRPr lang="ko-KR" altLang="en-US" sz="1050" b="0" dirty="0">
              <a:solidFill>
                <a:schemeClr val="tx1"/>
              </a:solidFill>
              <a:latin typeface="微软雅黑" panose="020B0503020204020204" pitchFamily="34" charset="-122"/>
              <a:ea typeface="微软雅黑" panose="020B0503020204020204" pitchFamily="34" charset="-122"/>
            </a:endParaRPr>
          </a:p>
        </p:txBody>
      </p:sp>
      <p:sp>
        <p:nvSpPr>
          <p:cNvPr id="146" name="타원 5">
            <a:extLst>
              <a:ext uri="{FF2B5EF4-FFF2-40B4-BE49-F238E27FC236}">
                <a16:creationId xmlns:a16="http://schemas.microsoft.com/office/drawing/2014/main" id="{EF410487-C3EB-0A47-ADFA-38C2D1FD6CE7}"/>
              </a:ext>
            </a:extLst>
          </p:cNvPr>
          <p:cNvSpPr>
            <a:spLocks noChangeAspect="1"/>
          </p:cNvSpPr>
          <p:nvPr/>
        </p:nvSpPr>
        <p:spPr bwMode="auto">
          <a:xfrm>
            <a:off x="5608343" y="4245023"/>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47" name="타원 5">
            <a:extLst>
              <a:ext uri="{FF2B5EF4-FFF2-40B4-BE49-F238E27FC236}">
                <a16:creationId xmlns:a16="http://schemas.microsoft.com/office/drawing/2014/main" id="{1BC15F7C-DAE8-4D4F-A9E6-B76B9BC68CE2}"/>
              </a:ext>
            </a:extLst>
          </p:cNvPr>
          <p:cNvSpPr>
            <a:spLocks noChangeAspect="1"/>
          </p:cNvSpPr>
          <p:nvPr/>
        </p:nvSpPr>
        <p:spPr bwMode="auto">
          <a:xfrm>
            <a:off x="6361766" y="4515950"/>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48" name="타원 5">
            <a:extLst>
              <a:ext uri="{FF2B5EF4-FFF2-40B4-BE49-F238E27FC236}">
                <a16:creationId xmlns:a16="http://schemas.microsoft.com/office/drawing/2014/main" id="{01B876B0-F094-E44F-B9C3-0DDF52B20BD8}"/>
              </a:ext>
            </a:extLst>
          </p:cNvPr>
          <p:cNvSpPr>
            <a:spLocks noChangeAspect="1"/>
          </p:cNvSpPr>
          <p:nvPr/>
        </p:nvSpPr>
        <p:spPr bwMode="auto">
          <a:xfrm>
            <a:off x="6834868" y="3819150"/>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49" name="타원 5">
            <a:extLst>
              <a:ext uri="{FF2B5EF4-FFF2-40B4-BE49-F238E27FC236}">
                <a16:creationId xmlns:a16="http://schemas.microsoft.com/office/drawing/2014/main" id="{082E4CC0-413C-A143-83AC-972DFD7BB86C}"/>
              </a:ext>
            </a:extLst>
          </p:cNvPr>
          <p:cNvSpPr>
            <a:spLocks noChangeAspect="1"/>
          </p:cNvSpPr>
          <p:nvPr/>
        </p:nvSpPr>
        <p:spPr bwMode="auto">
          <a:xfrm>
            <a:off x="8127738" y="3439568"/>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150" name="타원 100">
            <a:extLst>
              <a:ext uri="{FF2B5EF4-FFF2-40B4-BE49-F238E27FC236}">
                <a16:creationId xmlns:a16="http://schemas.microsoft.com/office/drawing/2014/main" id="{D970DC93-6651-5A41-A0F1-D6A44A544663}"/>
              </a:ext>
            </a:extLst>
          </p:cNvPr>
          <p:cNvSpPr>
            <a:spLocks noChangeAspect="1"/>
          </p:cNvSpPr>
          <p:nvPr/>
        </p:nvSpPr>
        <p:spPr bwMode="auto">
          <a:xfrm>
            <a:off x="7721891" y="4596359"/>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151" name="타원 5">
            <a:extLst>
              <a:ext uri="{FF2B5EF4-FFF2-40B4-BE49-F238E27FC236}">
                <a16:creationId xmlns:a16="http://schemas.microsoft.com/office/drawing/2014/main" id="{41ED8AAB-0630-164E-BD06-6526FA67E2D0}"/>
              </a:ext>
            </a:extLst>
          </p:cNvPr>
          <p:cNvSpPr>
            <a:spLocks noChangeAspect="1"/>
          </p:cNvSpPr>
          <p:nvPr/>
        </p:nvSpPr>
        <p:spPr bwMode="auto">
          <a:xfrm>
            <a:off x="3213309" y="5414516"/>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6</a:t>
            </a:r>
          </a:p>
        </p:txBody>
      </p:sp>
      <p:sp>
        <p:nvSpPr>
          <p:cNvPr id="152" name="타원 73">
            <a:extLst>
              <a:ext uri="{FF2B5EF4-FFF2-40B4-BE49-F238E27FC236}">
                <a16:creationId xmlns:a16="http://schemas.microsoft.com/office/drawing/2014/main" id="{72D0B0AE-F388-294D-ABBF-BAF8C27EB7F0}"/>
              </a:ext>
            </a:extLst>
          </p:cNvPr>
          <p:cNvSpPr/>
          <p:nvPr/>
        </p:nvSpPr>
        <p:spPr>
          <a:xfrm>
            <a:off x="5257976" y="5674775"/>
            <a:ext cx="360000" cy="360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前段装配</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153" name="타원 78">
            <a:extLst>
              <a:ext uri="{FF2B5EF4-FFF2-40B4-BE49-F238E27FC236}">
                <a16:creationId xmlns:a16="http://schemas.microsoft.com/office/drawing/2014/main" id="{3E3B8AA3-0B6E-134A-B362-5DE5E7BE47F1}"/>
              </a:ext>
            </a:extLst>
          </p:cNvPr>
          <p:cNvSpPr/>
          <p:nvPr/>
        </p:nvSpPr>
        <p:spPr>
          <a:xfrm>
            <a:off x="5699648" y="5674775"/>
            <a:ext cx="360000" cy="360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中段贴膜</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154" name="타원 80">
            <a:extLst>
              <a:ext uri="{FF2B5EF4-FFF2-40B4-BE49-F238E27FC236}">
                <a16:creationId xmlns:a16="http://schemas.microsoft.com/office/drawing/2014/main" id="{94DE3856-6253-5747-9949-BECA38452860}"/>
              </a:ext>
            </a:extLst>
          </p:cNvPr>
          <p:cNvSpPr/>
          <p:nvPr/>
        </p:nvSpPr>
        <p:spPr>
          <a:xfrm>
            <a:off x="6141320" y="5674775"/>
            <a:ext cx="360000" cy="360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后段检测</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155" name="타원 81">
            <a:extLst>
              <a:ext uri="{FF2B5EF4-FFF2-40B4-BE49-F238E27FC236}">
                <a16:creationId xmlns:a16="http://schemas.microsoft.com/office/drawing/2014/main" id="{67933D96-D391-3E40-9A3D-07309659FC19}"/>
              </a:ext>
            </a:extLst>
          </p:cNvPr>
          <p:cNvSpPr/>
          <p:nvPr/>
        </p:nvSpPr>
        <p:spPr>
          <a:xfrm>
            <a:off x="6582993" y="5674775"/>
            <a:ext cx="360000" cy="360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包装</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cxnSp>
        <p:nvCxnSpPr>
          <p:cNvPr id="156" name="직선 연결선[R] 15">
            <a:extLst>
              <a:ext uri="{FF2B5EF4-FFF2-40B4-BE49-F238E27FC236}">
                <a16:creationId xmlns:a16="http://schemas.microsoft.com/office/drawing/2014/main" id="{9BC51265-1DC8-F043-A658-6ABC70A7ECAB}"/>
              </a:ext>
            </a:extLst>
          </p:cNvPr>
          <p:cNvCxnSpPr>
            <a:stCxn id="152" idx="6"/>
            <a:endCxn id="153" idx="2"/>
          </p:cNvCxnSpPr>
          <p:nvPr/>
        </p:nvCxnSpPr>
        <p:spPr>
          <a:xfrm>
            <a:off x="5617976" y="5854775"/>
            <a:ext cx="816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7" name="직선 연결선[R] 82">
            <a:extLst>
              <a:ext uri="{FF2B5EF4-FFF2-40B4-BE49-F238E27FC236}">
                <a16:creationId xmlns:a16="http://schemas.microsoft.com/office/drawing/2014/main" id="{B72B2430-B16C-BD46-99C0-9C732379441C}"/>
              </a:ext>
            </a:extLst>
          </p:cNvPr>
          <p:cNvCxnSpPr>
            <a:stCxn id="153" idx="6"/>
            <a:endCxn id="154" idx="2"/>
          </p:cNvCxnSpPr>
          <p:nvPr/>
        </p:nvCxnSpPr>
        <p:spPr>
          <a:xfrm>
            <a:off x="6059648" y="5854775"/>
            <a:ext cx="816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8" name="직선 연결선[R] 83">
            <a:extLst>
              <a:ext uri="{FF2B5EF4-FFF2-40B4-BE49-F238E27FC236}">
                <a16:creationId xmlns:a16="http://schemas.microsoft.com/office/drawing/2014/main" id="{425D5B24-8FA6-0643-8FA5-55F359B4962D}"/>
              </a:ext>
            </a:extLst>
          </p:cNvPr>
          <p:cNvCxnSpPr>
            <a:stCxn id="154" idx="6"/>
            <a:endCxn id="155" idx="2"/>
          </p:cNvCxnSpPr>
          <p:nvPr/>
        </p:nvCxnSpPr>
        <p:spPr>
          <a:xfrm>
            <a:off x="6501320" y="5854775"/>
            <a:ext cx="816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9" name="타원 106">
            <a:extLst>
              <a:ext uri="{FF2B5EF4-FFF2-40B4-BE49-F238E27FC236}">
                <a16:creationId xmlns:a16="http://schemas.microsoft.com/office/drawing/2014/main" id="{D15F6C7F-CEFE-8249-AE21-C3C97BF82CE1}"/>
              </a:ext>
            </a:extLst>
          </p:cNvPr>
          <p:cNvSpPr/>
          <p:nvPr/>
        </p:nvSpPr>
        <p:spPr>
          <a:xfrm>
            <a:off x="4808064" y="5674775"/>
            <a:ext cx="360000" cy="360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rPr>
              <a:t>Start</a:t>
            </a:r>
          </a:p>
        </p:txBody>
      </p:sp>
      <p:sp>
        <p:nvSpPr>
          <p:cNvPr id="160" name="타원 107">
            <a:extLst>
              <a:ext uri="{FF2B5EF4-FFF2-40B4-BE49-F238E27FC236}">
                <a16:creationId xmlns:a16="http://schemas.microsoft.com/office/drawing/2014/main" id="{A04F5152-CAAD-5D41-A809-9201329DD7BC}"/>
              </a:ext>
            </a:extLst>
          </p:cNvPr>
          <p:cNvSpPr/>
          <p:nvPr/>
        </p:nvSpPr>
        <p:spPr>
          <a:xfrm>
            <a:off x="7024665" y="5674775"/>
            <a:ext cx="360000" cy="360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rPr>
              <a:t>End</a:t>
            </a:r>
          </a:p>
        </p:txBody>
      </p:sp>
      <p:cxnSp>
        <p:nvCxnSpPr>
          <p:cNvPr id="161" name="직선 연결선[R] 111">
            <a:extLst>
              <a:ext uri="{FF2B5EF4-FFF2-40B4-BE49-F238E27FC236}">
                <a16:creationId xmlns:a16="http://schemas.microsoft.com/office/drawing/2014/main" id="{4A8F92B9-2E5C-684E-819B-92263AA6D1A0}"/>
              </a:ext>
            </a:extLst>
          </p:cNvPr>
          <p:cNvCxnSpPr>
            <a:stCxn id="159" idx="6"/>
            <a:endCxn id="152" idx="2"/>
          </p:cNvCxnSpPr>
          <p:nvPr/>
        </p:nvCxnSpPr>
        <p:spPr>
          <a:xfrm>
            <a:off x="5168064" y="5854775"/>
            <a:ext cx="8991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2" name="직선 연결선[R] 116">
            <a:extLst>
              <a:ext uri="{FF2B5EF4-FFF2-40B4-BE49-F238E27FC236}">
                <a16:creationId xmlns:a16="http://schemas.microsoft.com/office/drawing/2014/main" id="{ABDC5A1F-0771-7543-AEE6-E4CA199D2EBA}"/>
              </a:ext>
            </a:extLst>
          </p:cNvPr>
          <p:cNvCxnSpPr>
            <a:stCxn id="155" idx="6"/>
            <a:endCxn id="160" idx="2"/>
          </p:cNvCxnSpPr>
          <p:nvPr/>
        </p:nvCxnSpPr>
        <p:spPr>
          <a:xfrm>
            <a:off x="6942993" y="5854775"/>
            <a:ext cx="816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3" name="타원 5">
            <a:extLst>
              <a:ext uri="{FF2B5EF4-FFF2-40B4-BE49-F238E27FC236}">
                <a16:creationId xmlns:a16="http://schemas.microsoft.com/office/drawing/2014/main" id="{6413A2F7-880D-EB42-BAAB-8B10F4CDEB26}"/>
              </a:ext>
            </a:extLst>
          </p:cNvPr>
          <p:cNvSpPr>
            <a:spLocks noChangeAspect="1"/>
          </p:cNvSpPr>
          <p:nvPr/>
        </p:nvSpPr>
        <p:spPr bwMode="auto">
          <a:xfrm>
            <a:off x="5221977" y="5944997"/>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7</a:t>
            </a:r>
          </a:p>
        </p:txBody>
      </p:sp>
      <p:sp>
        <p:nvSpPr>
          <p:cNvPr id="164" name="직사각형 163">
            <a:extLst>
              <a:ext uri="{FF2B5EF4-FFF2-40B4-BE49-F238E27FC236}">
                <a16:creationId xmlns:a16="http://schemas.microsoft.com/office/drawing/2014/main" id="{8A6E16D2-2FDC-2642-AE02-0B11F640A093}"/>
              </a:ext>
            </a:extLst>
          </p:cNvPr>
          <p:cNvSpPr/>
          <p:nvPr/>
        </p:nvSpPr>
        <p:spPr>
          <a:xfrm>
            <a:off x="3372700" y="1973159"/>
            <a:ext cx="976830" cy="6198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x-none" sz="1200" b="1" dirty="0">
                <a:solidFill>
                  <a:schemeClr val="tx1">
                    <a:lumMod val="85000"/>
                    <a:lumOff val="15000"/>
                  </a:schemeClr>
                </a:solidFill>
                <a:latin typeface="微软雅黑" panose="020B0503020204020204" pitchFamily="34" charset="-122"/>
                <a:ea typeface="微软雅黑" panose="020B0503020204020204" pitchFamily="34" charset="-122"/>
              </a:rPr>
              <a:t>PR</a:t>
            </a:r>
          </a:p>
          <a:p>
            <a:pPr algn="ctr"/>
            <a:r>
              <a:rPr kumimoji="1" lang="en-US" altLang="x-none" sz="1050" dirty="0">
                <a:solidFill>
                  <a:schemeClr val="tx1">
                    <a:lumMod val="85000"/>
                    <a:lumOff val="15000"/>
                  </a:schemeClr>
                </a:solidFill>
                <a:latin typeface="微软雅黑" panose="020B0503020204020204" pitchFamily="34" charset="-122"/>
                <a:ea typeface="微软雅黑" panose="020B0503020204020204" pitchFamily="34" charset="-122"/>
              </a:rPr>
              <a:t>Problem Report</a:t>
            </a:r>
          </a:p>
        </p:txBody>
      </p:sp>
      <p:sp>
        <p:nvSpPr>
          <p:cNvPr id="165" name="직사각형 164">
            <a:extLst>
              <a:ext uri="{FF2B5EF4-FFF2-40B4-BE49-F238E27FC236}">
                <a16:creationId xmlns:a16="http://schemas.microsoft.com/office/drawing/2014/main" id="{3320BA05-BD8A-0E41-9D2A-453B1A356F76}"/>
              </a:ext>
            </a:extLst>
          </p:cNvPr>
          <p:cNvSpPr/>
          <p:nvPr/>
        </p:nvSpPr>
        <p:spPr>
          <a:xfrm>
            <a:off x="4483629" y="1904268"/>
            <a:ext cx="980997" cy="73790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x-none" sz="1200" b="1" dirty="0">
                <a:solidFill>
                  <a:schemeClr val="tx1">
                    <a:lumMod val="85000"/>
                    <a:lumOff val="15000"/>
                  </a:schemeClr>
                </a:solidFill>
                <a:latin typeface="微软雅黑" panose="020B0503020204020204" pitchFamily="34" charset="-122"/>
                <a:ea typeface="微软雅黑" panose="020B0503020204020204" pitchFamily="34" charset="-122"/>
              </a:rPr>
              <a:t>ECR</a:t>
            </a:r>
          </a:p>
          <a:p>
            <a:pPr algn="ctr"/>
            <a:r>
              <a:rPr kumimoji="1" lang="en-US" altLang="x-none" sz="1050" dirty="0">
                <a:solidFill>
                  <a:schemeClr val="tx1">
                    <a:lumMod val="85000"/>
                    <a:lumOff val="15000"/>
                  </a:schemeClr>
                </a:solidFill>
                <a:latin typeface="微软雅黑" panose="020B0503020204020204" pitchFamily="34" charset="-122"/>
                <a:ea typeface="微软雅黑" panose="020B0503020204020204" pitchFamily="34" charset="-122"/>
              </a:rPr>
              <a:t>Engineering Change</a:t>
            </a:r>
          </a:p>
          <a:p>
            <a:pPr algn="ctr"/>
            <a:r>
              <a:rPr kumimoji="1" lang="en-US" altLang="x-none" sz="1050" dirty="0">
                <a:solidFill>
                  <a:schemeClr val="tx1">
                    <a:lumMod val="85000"/>
                    <a:lumOff val="15000"/>
                  </a:schemeClr>
                </a:solidFill>
                <a:latin typeface="微软雅黑" panose="020B0503020204020204" pitchFamily="34" charset="-122"/>
                <a:ea typeface="微软雅黑" panose="020B0503020204020204" pitchFamily="34" charset="-122"/>
              </a:rPr>
              <a:t>Request</a:t>
            </a:r>
            <a:endParaRPr kumimoji="1" lang="x-none" altLang="en-US" sz="1050" dirty="0">
              <a:solidFill>
                <a:schemeClr val="tx1">
                  <a:lumMod val="85000"/>
                  <a:lumOff val="15000"/>
                </a:schemeClr>
              </a:solidFill>
              <a:latin typeface="微软雅黑" panose="020B0503020204020204" pitchFamily="34" charset="-122"/>
            </a:endParaRPr>
          </a:p>
        </p:txBody>
      </p:sp>
      <p:sp>
        <p:nvSpPr>
          <p:cNvPr id="166" name="타원 165">
            <a:extLst>
              <a:ext uri="{FF2B5EF4-FFF2-40B4-BE49-F238E27FC236}">
                <a16:creationId xmlns:a16="http://schemas.microsoft.com/office/drawing/2014/main" id="{D8640695-C875-C34D-9600-DB17772C38C5}"/>
              </a:ext>
            </a:extLst>
          </p:cNvPr>
          <p:cNvSpPr/>
          <p:nvPr/>
        </p:nvSpPr>
        <p:spPr>
          <a:xfrm>
            <a:off x="2228139" y="1659259"/>
            <a:ext cx="882280" cy="259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tx1">
                    <a:lumMod val="85000"/>
                    <a:lumOff val="15000"/>
                  </a:schemeClr>
                </a:solidFill>
                <a:latin typeface="微软雅黑" panose="020B0503020204020204" pitchFamily="34" charset="-122"/>
                <a:ea typeface="微软雅黑" panose="020B0503020204020204" pitchFamily="34" charset="-122"/>
              </a:rPr>
              <a:t>客户</a:t>
            </a:r>
            <a:endParaRPr kumimoji="1" lang="x-none" altLang="en-US" sz="1050" dirty="0">
              <a:solidFill>
                <a:schemeClr val="tx1">
                  <a:lumMod val="85000"/>
                  <a:lumOff val="15000"/>
                </a:schemeClr>
              </a:solidFill>
              <a:latin typeface="微软雅黑" panose="020B0503020204020204" pitchFamily="34" charset="-122"/>
            </a:endParaRPr>
          </a:p>
        </p:txBody>
      </p:sp>
      <p:sp>
        <p:nvSpPr>
          <p:cNvPr id="167" name="타원 166">
            <a:extLst>
              <a:ext uri="{FF2B5EF4-FFF2-40B4-BE49-F238E27FC236}">
                <a16:creationId xmlns:a16="http://schemas.microsoft.com/office/drawing/2014/main" id="{A58E004C-E698-7E4F-8DE0-DDE4E4E5A1B3}"/>
              </a:ext>
            </a:extLst>
          </p:cNvPr>
          <p:cNvSpPr/>
          <p:nvPr/>
        </p:nvSpPr>
        <p:spPr>
          <a:xfrm>
            <a:off x="2228139" y="1978583"/>
            <a:ext cx="882280" cy="259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tx1">
                    <a:lumMod val="85000"/>
                    <a:lumOff val="15000"/>
                  </a:schemeClr>
                </a:solidFill>
                <a:latin typeface="微软雅黑" panose="020B0503020204020204" pitchFamily="34" charset="-122"/>
                <a:ea typeface="微软雅黑" panose="020B0503020204020204" pitchFamily="34" charset="-122"/>
              </a:rPr>
              <a:t>销售</a:t>
            </a:r>
            <a:endParaRPr kumimoji="1" lang="x-none" altLang="en-US" sz="1050" dirty="0">
              <a:solidFill>
                <a:schemeClr val="tx1">
                  <a:lumMod val="85000"/>
                  <a:lumOff val="15000"/>
                </a:schemeClr>
              </a:solidFill>
              <a:latin typeface="微软雅黑" panose="020B0503020204020204" pitchFamily="34" charset="-122"/>
            </a:endParaRPr>
          </a:p>
        </p:txBody>
      </p:sp>
      <p:sp>
        <p:nvSpPr>
          <p:cNvPr id="168" name="타원 167">
            <a:extLst>
              <a:ext uri="{FF2B5EF4-FFF2-40B4-BE49-F238E27FC236}">
                <a16:creationId xmlns:a16="http://schemas.microsoft.com/office/drawing/2014/main" id="{5017BC16-4E99-1245-9B32-B151F3DAC6A7}"/>
              </a:ext>
            </a:extLst>
          </p:cNvPr>
          <p:cNvSpPr/>
          <p:nvPr/>
        </p:nvSpPr>
        <p:spPr>
          <a:xfrm>
            <a:off x="2228139" y="2289490"/>
            <a:ext cx="882280" cy="259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tx1">
                    <a:lumMod val="85000"/>
                    <a:lumOff val="15000"/>
                  </a:schemeClr>
                </a:solidFill>
                <a:latin typeface="微软雅黑" panose="020B0503020204020204" pitchFamily="34" charset="-122"/>
                <a:ea typeface="微软雅黑" panose="020B0503020204020204" pitchFamily="34" charset="-122"/>
              </a:rPr>
              <a:t>技术</a:t>
            </a:r>
            <a:endParaRPr kumimoji="1" lang="x-none" altLang="en-US" sz="1050" dirty="0">
              <a:solidFill>
                <a:schemeClr val="tx1">
                  <a:lumMod val="85000"/>
                  <a:lumOff val="15000"/>
                </a:schemeClr>
              </a:solidFill>
              <a:latin typeface="微软雅黑" panose="020B0503020204020204" pitchFamily="34" charset="-122"/>
            </a:endParaRPr>
          </a:p>
        </p:txBody>
      </p:sp>
      <p:sp>
        <p:nvSpPr>
          <p:cNvPr id="169" name="타원 168">
            <a:extLst>
              <a:ext uri="{FF2B5EF4-FFF2-40B4-BE49-F238E27FC236}">
                <a16:creationId xmlns:a16="http://schemas.microsoft.com/office/drawing/2014/main" id="{DE7678D3-ED9B-534D-A40B-3C2843BF38E6}"/>
              </a:ext>
            </a:extLst>
          </p:cNvPr>
          <p:cNvSpPr/>
          <p:nvPr/>
        </p:nvSpPr>
        <p:spPr>
          <a:xfrm>
            <a:off x="2228139" y="2609482"/>
            <a:ext cx="882280" cy="259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dirty="0">
                <a:solidFill>
                  <a:schemeClr val="tx1">
                    <a:lumMod val="85000"/>
                    <a:lumOff val="15000"/>
                  </a:schemeClr>
                </a:solidFill>
                <a:latin typeface="微软雅黑" panose="020B0503020204020204" pitchFamily="34" charset="-122"/>
                <a:ea typeface="微软雅黑" panose="020B0503020204020204" pitchFamily="34" charset="-122"/>
              </a:rPr>
              <a:t>生产</a:t>
            </a:r>
            <a:endParaRPr kumimoji="1" lang="x-none" altLang="en-US" sz="1050" dirty="0">
              <a:solidFill>
                <a:schemeClr val="tx1">
                  <a:lumMod val="85000"/>
                  <a:lumOff val="15000"/>
                </a:schemeClr>
              </a:solidFill>
              <a:latin typeface="微软雅黑" panose="020B0503020204020204" pitchFamily="34" charset="-122"/>
            </a:endParaRPr>
          </a:p>
        </p:txBody>
      </p:sp>
      <p:cxnSp>
        <p:nvCxnSpPr>
          <p:cNvPr id="170" name="직선 화살표 연결선 169">
            <a:extLst>
              <a:ext uri="{FF2B5EF4-FFF2-40B4-BE49-F238E27FC236}">
                <a16:creationId xmlns:a16="http://schemas.microsoft.com/office/drawing/2014/main" id="{403F1443-BBE5-6840-B23A-48DDB7AAD12B}"/>
              </a:ext>
            </a:extLst>
          </p:cNvPr>
          <p:cNvCxnSpPr>
            <a:cxnSpLocks/>
            <a:stCxn id="166" idx="6"/>
            <a:endCxn id="164" idx="1"/>
          </p:cNvCxnSpPr>
          <p:nvPr/>
        </p:nvCxnSpPr>
        <p:spPr>
          <a:xfrm>
            <a:off x="3110419" y="1789173"/>
            <a:ext cx="262281" cy="493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1B3BABB9-610C-284E-A575-27BFDFFFF3ED}"/>
              </a:ext>
            </a:extLst>
          </p:cNvPr>
          <p:cNvCxnSpPr>
            <a:cxnSpLocks/>
            <a:stCxn id="167" idx="6"/>
            <a:endCxn id="164" idx="1"/>
          </p:cNvCxnSpPr>
          <p:nvPr/>
        </p:nvCxnSpPr>
        <p:spPr>
          <a:xfrm>
            <a:off x="3110419" y="2108497"/>
            <a:ext cx="262281" cy="174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직선 화살표 연결선 171">
            <a:extLst>
              <a:ext uri="{FF2B5EF4-FFF2-40B4-BE49-F238E27FC236}">
                <a16:creationId xmlns:a16="http://schemas.microsoft.com/office/drawing/2014/main" id="{7ADB031E-FF72-1140-9AEB-60B18A3B980E}"/>
              </a:ext>
            </a:extLst>
          </p:cNvPr>
          <p:cNvCxnSpPr>
            <a:cxnSpLocks/>
            <a:stCxn id="168" idx="6"/>
            <a:endCxn id="164" idx="1"/>
          </p:cNvCxnSpPr>
          <p:nvPr/>
        </p:nvCxnSpPr>
        <p:spPr>
          <a:xfrm flipV="1">
            <a:off x="3110419" y="2283091"/>
            <a:ext cx="262281" cy="136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직선 화살표 연결선 172">
            <a:extLst>
              <a:ext uri="{FF2B5EF4-FFF2-40B4-BE49-F238E27FC236}">
                <a16:creationId xmlns:a16="http://schemas.microsoft.com/office/drawing/2014/main" id="{F64A27D5-BE60-0A4E-AFB9-C263572CF08C}"/>
              </a:ext>
            </a:extLst>
          </p:cNvPr>
          <p:cNvCxnSpPr>
            <a:cxnSpLocks/>
            <a:stCxn id="169" idx="6"/>
            <a:endCxn id="164" idx="1"/>
          </p:cNvCxnSpPr>
          <p:nvPr/>
        </p:nvCxnSpPr>
        <p:spPr>
          <a:xfrm flipV="1">
            <a:off x="3110419" y="2283091"/>
            <a:ext cx="262281" cy="456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id="{CCA090FE-DB15-EE49-A0FE-BF86103D6952}"/>
              </a:ext>
            </a:extLst>
          </p:cNvPr>
          <p:cNvSpPr/>
          <p:nvPr/>
        </p:nvSpPr>
        <p:spPr>
          <a:xfrm>
            <a:off x="5617976" y="1906095"/>
            <a:ext cx="980997" cy="73790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x-none" sz="1200" b="1" dirty="0">
                <a:solidFill>
                  <a:schemeClr val="tx1">
                    <a:lumMod val="85000"/>
                    <a:lumOff val="15000"/>
                  </a:schemeClr>
                </a:solidFill>
                <a:latin typeface="微软雅黑" panose="020B0503020204020204" pitchFamily="34" charset="-122"/>
                <a:ea typeface="微软雅黑" panose="020B0503020204020204" pitchFamily="34" charset="-122"/>
              </a:rPr>
              <a:t>ECO</a:t>
            </a:r>
          </a:p>
          <a:p>
            <a:pPr algn="ctr"/>
            <a:r>
              <a:rPr kumimoji="1" lang="en-US" altLang="x-none" sz="1050" dirty="0">
                <a:solidFill>
                  <a:schemeClr val="tx1">
                    <a:lumMod val="85000"/>
                    <a:lumOff val="15000"/>
                  </a:schemeClr>
                </a:solidFill>
                <a:latin typeface="微软雅黑" panose="020B0503020204020204" pitchFamily="34" charset="-122"/>
                <a:ea typeface="微软雅黑" panose="020B0503020204020204" pitchFamily="34" charset="-122"/>
              </a:rPr>
              <a:t>Engineering Change</a:t>
            </a:r>
          </a:p>
          <a:p>
            <a:pPr algn="ctr"/>
            <a:r>
              <a:rPr kumimoji="1" lang="en-US" altLang="x-none" sz="1050" dirty="0">
                <a:solidFill>
                  <a:schemeClr val="tx1">
                    <a:lumMod val="85000"/>
                    <a:lumOff val="15000"/>
                  </a:schemeClr>
                </a:solidFill>
                <a:latin typeface="微软雅黑" panose="020B0503020204020204" pitchFamily="34" charset="-122"/>
                <a:ea typeface="微软雅黑" panose="020B0503020204020204" pitchFamily="34" charset="-122"/>
              </a:rPr>
              <a:t>Order</a:t>
            </a:r>
            <a:endParaRPr kumimoji="1" lang="x-none" altLang="en-US" sz="1050" dirty="0">
              <a:solidFill>
                <a:schemeClr val="tx1">
                  <a:lumMod val="85000"/>
                  <a:lumOff val="15000"/>
                </a:schemeClr>
              </a:solidFill>
              <a:latin typeface="微软雅黑" panose="020B0503020204020204" pitchFamily="34" charset="-122"/>
            </a:endParaRPr>
          </a:p>
        </p:txBody>
      </p:sp>
      <p:sp>
        <p:nvSpPr>
          <p:cNvPr id="175" name="직사각형 174">
            <a:extLst>
              <a:ext uri="{FF2B5EF4-FFF2-40B4-BE49-F238E27FC236}">
                <a16:creationId xmlns:a16="http://schemas.microsoft.com/office/drawing/2014/main" id="{57267029-F631-1946-9C21-0F1F1C43A9E8}"/>
              </a:ext>
            </a:extLst>
          </p:cNvPr>
          <p:cNvSpPr/>
          <p:nvPr/>
        </p:nvSpPr>
        <p:spPr>
          <a:xfrm>
            <a:off x="6702037" y="1906095"/>
            <a:ext cx="980997" cy="73790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x-none" sz="1200" b="1" dirty="0">
                <a:solidFill>
                  <a:schemeClr val="tx1">
                    <a:lumMod val="85000"/>
                    <a:lumOff val="15000"/>
                  </a:schemeClr>
                </a:solidFill>
                <a:latin typeface="微软雅黑" panose="020B0503020204020204" pitchFamily="34" charset="-122"/>
                <a:ea typeface="微软雅黑" panose="020B0503020204020204" pitchFamily="34" charset="-122"/>
              </a:rPr>
              <a:t>ECN</a:t>
            </a:r>
          </a:p>
          <a:p>
            <a:pPr algn="ctr"/>
            <a:r>
              <a:rPr kumimoji="1" lang="en-US" altLang="x-none" sz="1050" dirty="0">
                <a:solidFill>
                  <a:schemeClr val="tx1">
                    <a:lumMod val="85000"/>
                    <a:lumOff val="15000"/>
                  </a:schemeClr>
                </a:solidFill>
                <a:latin typeface="微软雅黑" panose="020B0503020204020204" pitchFamily="34" charset="-122"/>
                <a:ea typeface="微软雅黑" panose="020B0503020204020204" pitchFamily="34" charset="-122"/>
              </a:rPr>
              <a:t>Engineering Change</a:t>
            </a:r>
          </a:p>
          <a:p>
            <a:pPr algn="ctr"/>
            <a:r>
              <a:rPr kumimoji="1" lang="en-US" altLang="x-none" sz="1050" dirty="0">
                <a:solidFill>
                  <a:schemeClr val="tx1">
                    <a:lumMod val="85000"/>
                    <a:lumOff val="15000"/>
                  </a:schemeClr>
                </a:solidFill>
                <a:latin typeface="微软雅黑" panose="020B0503020204020204" pitchFamily="34" charset="-122"/>
                <a:ea typeface="微软雅黑" panose="020B0503020204020204" pitchFamily="34" charset="-122"/>
              </a:rPr>
              <a:t>Notification</a:t>
            </a:r>
            <a:endParaRPr kumimoji="1" lang="x-none" altLang="en-US" sz="1050" dirty="0">
              <a:solidFill>
                <a:schemeClr val="tx1">
                  <a:lumMod val="85000"/>
                  <a:lumOff val="15000"/>
                </a:schemeClr>
              </a:solidFill>
              <a:latin typeface="微软雅黑" panose="020B0503020204020204" pitchFamily="34" charset="-122"/>
            </a:endParaRPr>
          </a:p>
        </p:txBody>
      </p:sp>
      <p:sp>
        <p:nvSpPr>
          <p:cNvPr id="176" name="직사각형 175">
            <a:extLst>
              <a:ext uri="{FF2B5EF4-FFF2-40B4-BE49-F238E27FC236}">
                <a16:creationId xmlns:a16="http://schemas.microsoft.com/office/drawing/2014/main" id="{2F15CC47-64F1-8746-A9AF-60ACBBA4D153}"/>
              </a:ext>
            </a:extLst>
          </p:cNvPr>
          <p:cNvSpPr/>
          <p:nvPr/>
        </p:nvSpPr>
        <p:spPr>
          <a:xfrm>
            <a:off x="7787600" y="2108497"/>
            <a:ext cx="976830" cy="37885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反映业务</a:t>
            </a:r>
            <a:endParaRPr kumimoji="1" lang="en-US" altLang="x-none" sz="105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7" name="TextBox 176">
            <a:extLst>
              <a:ext uri="{FF2B5EF4-FFF2-40B4-BE49-F238E27FC236}">
                <a16:creationId xmlns:a16="http://schemas.microsoft.com/office/drawing/2014/main" id="{1E3BB055-03C0-3F4E-BDB1-E57523241D01}"/>
              </a:ext>
            </a:extLst>
          </p:cNvPr>
          <p:cNvSpPr txBox="1"/>
          <p:nvPr/>
        </p:nvSpPr>
        <p:spPr>
          <a:xfrm>
            <a:off x="4445096" y="2645916"/>
            <a:ext cx="999677" cy="553998"/>
          </a:xfrm>
          <a:prstGeom prst="rect">
            <a:avLst/>
          </a:prstGeom>
          <a:noFill/>
        </p:spPr>
        <p:txBody>
          <a:bodyPr wrap="square" rtlCol="0">
            <a:spAutoFit/>
          </a:bodyPr>
          <a:lstStyle/>
          <a:p>
            <a:r>
              <a:rPr kumimoji="1" lang="zh-CN" altLang="en-US" sz="1000" dirty="0">
                <a:latin typeface="微软雅黑" panose="020B0503020204020204" pitchFamily="34" charset="-122"/>
                <a:ea typeface="微软雅黑" panose="020B0503020204020204" pitchFamily="34" charset="-122"/>
              </a:rPr>
              <a:t>负责人向设计负责人提出变更申请</a:t>
            </a:r>
            <a:endParaRPr kumimoji="1" lang="x-none" altLang="en-US" sz="1000" dirty="0">
              <a:latin typeface="微软雅黑" panose="020B0503020204020204" pitchFamily="34" charset="-122"/>
            </a:endParaRPr>
          </a:p>
        </p:txBody>
      </p:sp>
      <p:sp>
        <p:nvSpPr>
          <p:cNvPr id="178" name="TextBox 177">
            <a:extLst>
              <a:ext uri="{FF2B5EF4-FFF2-40B4-BE49-F238E27FC236}">
                <a16:creationId xmlns:a16="http://schemas.microsoft.com/office/drawing/2014/main" id="{E8C2AE8B-D6CA-8249-ACC0-3ABD4B001E7E}"/>
              </a:ext>
            </a:extLst>
          </p:cNvPr>
          <p:cNvSpPr txBox="1"/>
          <p:nvPr/>
        </p:nvSpPr>
        <p:spPr>
          <a:xfrm>
            <a:off x="5571256" y="2655232"/>
            <a:ext cx="999677" cy="553998"/>
          </a:xfrm>
          <a:prstGeom prst="rect">
            <a:avLst/>
          </a:prstGeom>
          <a:noFill/>
        </p:spPr>
        <p:txBody>
          <a:bodyPr wrap="square" rtlCol="0">
            <a:spAutoFit/>
          </a:bodyPr>
          <a:lstStyle/>
          <a:p>
            <a:r>
              <a:rPr kumimoji="1" lang="zh-CN" altLang="en-US" sz="1000" dirty="0">
                <a:latin typeface="微软雅黑" panose="020B0503020204020204" pitchFamily="34" charset="-122"/>
                <a:ea typeface="微软雅黑" panose="020B0503020204020204" pitchFamily="34" charset="-122"/>
              </a:rPr>
              <a:t>陈述设计部内部处理事项并指示</a:t>
            </a:r>
            <a:endParaRPr kumimoji="1" lang="x-none" altLang="en-US" sz="1000" dirty="0">
              <a:latin typeface="微软雅黑" panose="020B0503020204020204" pitchFamily="34" charset="-122"/>
            </a:endParaRPr>
          </a:p>
        </p:txBody>
      </p:sp>
      <p:sp>
        <p:nvSpPr>
          <p:cNvPr id="179" name="TextBox 178">
            <a:extLst>
              <a:ext uri="{FF2B5EF4-FFF2-40B4-BE49-F238E27FC236}">
                <a16:creationId xmlns:a16="http://schemas.microsoft.com/office/drawing/2014/main" id="{06D2D307-F9CD-E74B-8941-D8F2C84524A5}"/>
              </a:ext>
            </a:extLst>
          </p:cNvPr>
          <p:cNvSpPr txBox="1"/>
          <p:nvPr/>
        </p:nvSpPr>
        <p:spPr>
          <a:xfrm>
            <a:off x="6651264" y="2648001"/>
            <a:ext cx="999677" cy="400110"/>
          </a:xfrm>
          <a:prstGeom prst="rect">
            <a:avLst/>
          </a:prstGeom>
          <a:noFill/>
        </p:spPr>
        <p:txBody>
          <a:bodyPr wrap="square" rtlCol="0">
            <a:spAutoFit/>
          </a:bodyPr>
          <a:lstStyle/>
          <a:p>
            <a:r>
              <a:rPr kumimoji="1" lang="zh-CN" altLang="en-US" sz="1000" dirty="0">
                <a:latin typeface="微软雅黑" panose="020B0503020204020204" pitchFamily="34" charset="-122"/>
                <a:ea typeface="微软雅黑" panose="020B0503020204020204" pitchFamily="34" charset="-122"/>
              </a:rPr>
              <a:t>批准变更事项</a:t>
            </a:r>
            <a:endParaRPr kumimoji="1" lang="en-US" altLang="ko-KR" sz="1000" dirty="0">
              <a:latin typeface="微软雅黑" panose="020B0503020204020204" pitchFamily="34" charset="-122"/>
              <a:ea typeface="微软雅黑" panose="020B0503020204020204" pitchFamily="34" charset="-122"/>
            </a:endParaRPr>
          </a:p>
          <a:p>
            <a:r>
              <a:rPr kumimoji="1" lang="zh-CN" altLang="en-US" sz="1000" dirty="0">
                <a:latin typeface="微软雅黑" panose="020B0503020204020204" pitchFamily="34" charset="-122"/>
                <a:ea typeface="微软雅黑" panose="020B0503020204020204" pitchFamily="34" charset="-122"/>
              </a:rPr>
              <a:t>反映至系统</a:t>
            </a:r>
            <a:endParaRPr kumimoji="1" lang="x-none" altLang="en-US" sz="1000" dirty="0">
              <a:latin typeface="微软雅黑" panose="020B0503020204020204" pitchFamily="34" charset="-122"/>
            </a:endParaRPr>
          </a:p>
        </p:txBody>
      </p:sp>
      <p:sp>
        <p:nvSpPr>
          <p:cNvPr id="180" name="TextBox 179">
            <a:extLst>
              <a:ext uri="{FF2B5EF4-FFF2-40B4-BE49-F238E27FC236}">
                <a16:creationId xmlns:a16="http://schemas.microsoft.com/office/drawing/2014/main" id="{95835428-45F6-074C-9424-9F99B2ED4FC6}"/>
              </a:ext>
            </a:extLst>
          </p:cNvPr>
          <p:cNvSpPr txBox="1"/>
          <p:nvPr/>
        </p:nvSpPr>
        <p:spPr>
          <a:xfrm>
            <a:off x="3363923" y="2637260"/>
            <a:ext cx="999677" cy="400110"/>
          </a:xfrm>
          <a:prstGeom prst="rect">
            <a:avLst/>
          </a:prstGeom>
          <a:noFill/>
        </p:spPr>
        <p:txBody>
          <a:bodyPr wrap="square" rtlCol="0">
            <a:spAutoFit/>
          </a:bodyPr>
          <a:lstStyle/>
          <a:p>
            <a:r>
              <a:rPr kumimoji="1" lang="zh-CN" altLang="en-US" sz="1000" dirty="0">
                <a:latin typeface="微软雅黑" panose="020B0503020204020204" pitchFamily="34" charset="-122"/>
                <a:ea typeface="微软雅黑" panose="020B0503020204020204" pitchFamily="34" charset="-122"/>
              </a:rPr>
              <a:t>提出异常发生</a:t>
            </a:r>
            <a:r>
              <a:rPr kumimoji="1" lang="ko-KR" altLang="en-US" sz="1000" dirty="0">
                <a:latin typeface="微软雅黑" panose="020B0503020204020204" pitchFamily="34" charset="-122"/>
              </a:rPr>
              <a:t> </a:t>
            </a:r>
            <a:r>
              <a:rPr kumimoji="1" lang="en-US" altLang="ko-KR" sz="1000" dirty="0">
                <a:latin typeface="微软雅黑" panose="020B0503020204020204" pitchFamily="34" charset="-122"/>
                <a:ea typeface="微软雅黑" panose="020B0503020204020204" pitchFamily="34" charset="-122"/>
              </a:rPr>
              <a:t>(</a:t>
            </a:r>
            <a:r>
              <a:rPr kumimoji="1" lang="zh-CN" altLang="en-US" sz="1000" dirty="0">
                <a:latin typeface="微软雅黑" panose="020B0503020204020204" pitchFamily="34" charset="-122"/>
                <a:ea typeface="微软雅黑" panose="020B0503020204020204" pitchFamily="34" charset="-122"/>
              </a:rPr>
              <a:t>适用于任何人</a:t>
            </a:r>
            <a:r>
              <a:rPr kumimoji="1" lang="en-US" altLang="ko-KR" sz="1000" dirty="0">
                <a:latin typeface="微软雅黑" panose="020B0503020204020204" pitchFamily="34" charset="-122"/>
                <a:ea typeface="微软雅黑" panose="020B0503020204020204" pitchFamily="34" charset="-122"/>
              </a:rPr>
              <a:t>)</a:t>
            </a:r>
            <a:endParaRPr kumimoji="1" lang="x-none" altLang="en-US" sz="1000" dirty="0">
              <a:latin typeface="微软雅黑" panose="020B0503020204020204" pitchFamily="34" charset="-122"/>
            </a:endParaRPr>
          </a:p>
        </p:txBody>
      </p:sp>
      <p:sp>
        <p:nvSpPr>
          <p:cNvPr id="181" name="TextBox 180">
            <a:extLst>
              <a:ext uri="{FF2B5EF4-FFF2-40B4-BE49-F238E27FC236}">
                <a16:creationId xmlns:a16="http://schemas.microsoft.com/office/drawing/2014/main" id="{BE4E3C97-2B2A-6243-AF7F-F158BC3E04EC}"/>
              </a:ext>
            </a:extLst>
          </p:cNvPr>
          <p:cNvSpPr txBox="1"/>
          <p:nvPr/>
        </p:nvSpPr>
        <p:spPr>
          <a:xfrm>
            <a:off x="7757571" y="2529493"/>
            <a:ext cx="1397197" cy="553998"/>
          </a:xfrm>
          <a:prstGeom prst="rect">
            <a:avLst/>
          </a:prstGeom>
          <a:noFill/>
        </p:spPr>
        <p:txBody>
          <a:bodyPr wrap="square" rtlCol="0">
            <a:spAutoFit/>
          </a:bodyPr>
          <a:lstStyle/>
          <a:p>
            <a:r>
              <a:rPr kumimoji="1" lang="en-US" altLang="ko-KR" sz="1000" dirty="0">
                <a:latin typeface="微软雅黑" panose="020B0503020204020204" pitchFamily="34" charset="-122"/>
                <a:ea typeface="微软雅黑" panose="020B0503020204020204" pitchFamily="34" charset="-122"/>
              </a:rPr>
              <a:t>Online</a:t>
            </a:r>
            <a:r>
              <a:rPr kumimoji="1" lang="ko-KR" altLang="en-US" sz="1000" dirty="0">
                <a:latin typeface="微软雅黑" panose="020B0503020204020204" pitchFamily="34" charset="-122"/>
              </a:rPr>
              <a:t> </a:t>
            </a:r>
            <a:r>
              <a:rPr kumimoji="1" lang="en-US" altLang="ko-KR" sz="1000" dirty="0">
                <a:latin typeface="微软雅黑" panose="020B0503020204020204" pitchFamily="34" charset="-122"/>
                <a:ea typeface="微软雅黑" panose="020B0503020204020204" pitchFamily="34" charset="-122"/>
              </a:rPr>
              <a:t>:</a:t>
            </a:r>
            <a:r>
              <a:rPr kumimoji="1" lang="ko-KR" altLang="en-US" sz="1000" dirty="0">
                <a:latin typeface="微软雅黑" panose="020B0503020204020204" pitchFamily="34" charset="-122"/>
              </a:rPr>
              <a:t> </a:t>
            </a:r>
            <a:r>
              <a:rPr kumimoji="1" lang="zh-CN" altLang="en-US" sz="1000" dirty="0">
                <a:latin typeface="微软雅黑" panose="020B0503020204020204" pitchFamily="34" charset="-122"/>
                <a:ea typeface="微软雅黑" panose="020B0503020204020204" pitchFamily="34" charset="-122"/>
              </a:rPr>
              <a:t>个别</a:t>
            </a:r>
            <a:r>
              <a:rPr kumimoji="1" lang="ko-KR" altLang="en-US" sz="1000" dirty="0">
                <a:latin typeface="微软雅黑" panose="020B0503020204020204" pitchFamily="34" charset="-122"/>
              </a:rPr>
              <a:t> </a:t>
            </a:r>
            <a:endParaRPr kumimoji="1" lang="en-US" altLang="ko-KR" sz="1000" dirty="0">
              <a:latin typeface="微软雅黑" panose="020B0503020204020204" pitchFamily="34" charset="-122"/>
              <a:ea typeface="微软雅黑" panose="020B0503020204020204" pitchFamily="34" charset="-122"/>
            </a:endParaRPr>
          </a:p>
          <a:p>
            <a:r>
              <a:rPr kumimoji="1" lang="zh-CN" altLang="en-US" sz="1000" dirty="0">
                <a:latin typeface="微软雅黑" panose="020B0503020204020204" pitchFamily="34" charset="-122"/>
                <a:ea typeface="微软雅黑" panose="020B0503020204020204" pitchFamily="34" charset="-122"/>
              </a:rPr>
              <a:t>适用于系统</a:t>
            </a:r>
            <a:endParaRPr kumimoji="1" lang="en-US" altLang="ko-KR" sz="1000" dirty="0">
              <a:latin typeface="微软雅黑" panose="020B0503020204020204" pitchFamily="34" charset="-122"/>
              <a:ea typeface="微软雅黑" panose="020B0503020204020204" pitchFamily="34" charset="-122"/>
            </a:endParaRPr>
          </a:p>
          <a:p>
            <a:r>
              <a:rPr kumimoji="1" lang="en-US" altLang="x-none" sz="1000" dirty="0">
                <a:latin typeface="微软雅黑" panose="020B0503020204020204" pitchFamily="34" charset="-122"/>
                <a:ea typeface="微软雅黑" panose="020B0503020204020204" pitchFamily="34" charset="-122"/>
              </a:rPr>
              <a:t>Offline : </a:t>
            </a:r>
            <a:r>
              <a:rPr kumimoji="1" lang="zh-CN" altLang="en-US" sz="1000" dirty="0">
                <a:latin typeface="微软雅黑" panose="020B0503020204020204" pitchFamily="34" charset="-122"/>
                <a:ea typeface="微软雅黑" panose="020B0503020204020204" pitchFamily="34" charset="-122"/>
              </a:rPr>
              <a:t>变更通知</a:t>
            </a:r>
            <a:endParaRPr kumimoji="1" lang="x-none" altLang="en-US" sz="1000" dirty="0">
              <a:latin typeface="微软雅黑" panose="020B0503020204020204" pitchFamily="34" charset="-122"/>
            </a:endParaRPr>
          </a:p>
        </p:txBody>
      </p:sp>
      <p:cxnSp>
        <p:nvCxnSpPr>
          <p:cNvPr id="182" name="직선 화살표 연결선 181">
            <a:extLst>
              <a:ext uri="{FF2B5EF4-FFF2-40B4-BE49-F238E27FC236}">
                <a16:creationId xmlns:a16="http://schemas.microsoft.com/office/drawing/2014/main" id="{56085E23-24D0-544E-8A1E-5E9AD4306F8C}"/>
              </a:ext>
            </a:extLst>
          </p:cNvPr>
          <p:cNvCxnSpPr>
            <a:cxnSpLocks/>
          </p:cNvCxnSpPr>
          <p:nvPr/>
        </p:nvCxnSpPr>
        <p:spPr>
          <a:xfrm flipH="1" flipV="1">
            <a:off x="4483629" y="2739397"/>
            <a:ext cx="146550" cy="702457"/>
          </a:xfrm>
          <a:prstGeom prst="straightConnector1">
            <a:avLst/>
          </a:prstGeom>
          <a:ln w="28575">
            <a:solidFill>
              <a:schemeClr val="accent1">
                <a:lumMod val="40000"/>
                <a:lumOff val="6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AAD49DB5-1857-ED4E-A726-B0BA86FF5908}"/>
              </a:ext>
            </a:extLst>
          </p:cNvPr>
          <p:cNvCxnSpPr>
            <a:cxnSpLocks/>
          </p:cNvCxnSpPr>
          <p:nvPr/>
        </p:nvCxnSpPr>
        <p:spPr>
          <a:xfrm flipV="1">
            <a:off x="6114331" y="2709099"/>
            <a:ext cx="1536610" cy="753019"/>
          </a:xfrm>
          <a:prstGeom prst="straightConnector1">
            <a:avLst/>
          </a:prstGeom>
          <a:ln w="28575">
            <a:solidFill>
              <a:schemeClr val="accent1">
                <a:lumMod val="40000"/>
                <a:lumOff val="6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82F44AE1-992D-B34E-9FED-680DBEF79FC8}"/>
              </a:ext>
            </a:extLst>
          </p:cNvPr>
          <p:cNvSpPr txBox="1"/>
          <p:nvPr/>
        </p:nvSpPr>
        <p:spPr>
          <a:xfrm>
            <a:off x="4474933" y="1607478"/>
            <a:ext cx="3199405" cy="261610"/>
          </a:xfrm>
          <a:prstGeom prst="rect">
            <a:avLst/>
          </a:prstGeom>
          <a:noFill/>
        </p:spPr>
        <p:txBody>
          <a:bodyPr wrap="square" rtlCol="0">
            <a:spAutoFit/>
          </a:bodyPr>
          <a:lstStyle/>
          <a:p>
            <a:pPr algn="ctr"/>
            <a:r>
              <a:rPr kumimoji="1" lang="zh-CN" altLang="en-US" sz="1100" b="1" u="sng" dirty="0">
                <a:solidFill>
                  <a:srgbClr val="0070C0"/>
                </a:solidFill>
                <a:latin typeface="微软雅黑" panose="020B0503020204020204" pitchFamily="34" charset="-122"/>
                <a:ea typeface="微软雅黑" panose="020B0503020204020204" pitchFamily="34" charset="-122"/>
              </a:rPr>
              <a:t>研发</a:t>
            </a:r>
            <a:r>
              <a:rPr kumimoji="1" lang="en-US" altLang="x-none" sz="1100" b="1" u="sng" dirty="0">
                <a:solidFill>
                  <a:srgbClr val="0070C0"/>
                </a:solidFill>
                <a:latin typeface="微软雅黑" panose="020B0503020204020204" pitchFamily="34" charset="-122"/>
                <a:ea typeface="微软雅黑" panose="020B0503020204020204" pitchFamily="34" charset="-122"/>
              </a:rPr>
              <a:t>/</a:t>
            </a:r>
            <a:r>
              <a:rPr kumimoji="1" lang="zh-CN" altLang="en-US" sz="1100" b="1" u="sng" dirty="0">
                <a:solidFill>
                  <a:srgbClr val="0070C0"/>
                </a:solidFill>
                <a:latin typeface="微软雅黑" panose="020B0503020204020204" pitchFamily="34" charset="-122"/>
                <a:ea typeface="微软雅黑" panose="020B0503020204020204" pitchFamily="34" charset="-122"/>
              </a:rPr>
              <a:t>工程部的设备变更流程</a:t>
            </a:r>
            <a:endParaRPr kumimoji="1" lang="x-none" altLang="en-US" sz="1100" b="1" u="sng" dirty="0">
              <a:solidFill>
                <a:srgbClr val="0070C0"/>
              </a:solidFill>
              <a:latin typeface="微软雅黑" panose="020B0503020204020204" pitchFamily="34" charset="-122"/>
            </a:endParaRPr>
          </a:p>
        </p:txBody>
      </p:sp>
    </p:spTree>
    <p:extLst>
      <p:ext uri="{BB962C8B-B14F-4D97-AF65-F5344CB8AC3E}">
        <p14:creationId xmlns:p14="http://schemas.microsoft.com/office/powerpoint/2010/main" val="3440929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C0EFD9-0DE5-904F-9275-65ECACC6A4E1}"/>
              </a:ext>
            </a:extLst>
          </p:cNvPr>
          <p:cNvSpPr/>
          <p:nvPr/>
        </p:nvSpPr>
        <p:spPr>
          <a:xfrm rot="10800000">
            <a:off x="-1" y="3879665"/>
            <a:ext cx="12191999" cy="2978334"/>
          </a:xfrm>
          <a:prstGeom prst="rect">
            <a:avLst/>
          </a:prstGeom>
          <a:solidFill>
            <a:srgbClr val="2E75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chemeClr val="bg1"/>
              </a:solidFill>
              <a:effectLst/>
              <a:uFillTx/>
              <a:latin typeface="+mn-lt"/>
              <a:ea typeface="+mn-ea"/>
              <a:cs typeface="+mn-cs"/>
              <a:sym typeface="等线"/>
            </a:endParaRPr>
          </a:p>
        </p:txBody>
      </p:sp>
      <p:pic>
        <p:nvPicPr>
          <p:cNvPr id="2" name="图片 1">
            <a:extLst>
              <a:ext uri="{FF2B5EF4-FFF2-40B4-BE49-F238E27FC236}">
                <a16:creationId xmlns:a16="http://schemas.microsoft.com/office/drawing/2014/main" id="{AF58FA77-A0C8-F145-BA8C-214323376C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7850" y="2286000"/>
            <a:ext cx="11036300" cy="2286000"/>
          </a:xfrm>
          <a:prstGeom prst="rect">
            <a:avLst/>
          </a:prstGeom>
        </p:spPr>
      </p:pic>
      <p:sp>
        <p:nvSpPr>
          <p:cNvPr id="9" name="文本框 8">
            <a:extLst>
              <a:ext uri="{FF2B5EF4-FFF2-40B4-BE49-F238E27FC236}">
                <a16:creationId xmlns:a16="http://schemas.microsoft.com/office/drawing/2014/main" id="{0272FCAE-2E24-8A41-A353-1485C864EAA6}"/>
              </a:ext>
            </a:extLst>
          </p:cNvPr>
          <p:cNvSpPr txBox="1"/>
          <p:nvPr/>
        </p:nvSpPr>
        <p:spPr>
          <a:xfrm>
            <a:off x="577850" y="4965341"/>
            <a:ext cx="322940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nSpc>
                <a:spcPct val="150000"/>
              </a:lnSpc>
            </a:pPr>
            <a:r>
              <a:rPr lang="en-US" altLang="zh-CN" sz="1600" dirty="0">
                <a:solidFill>
                  <a:schemeClr val="bg1"/>
                </a:solidFill>
                <a:latin typeface="Microsoft YaHei" panose="020B0503020204020204" pitchFamily="34" charset="-122"/>
                <a:ea typeface="Microsoft YaHei" panose="020B0503020204020204" pitchFamily="34" charset="-122"/>
              </a:rPr>
              <a:t>2016</a:t>
            </a:r>
            <a:r>
              <a:rPr lang="zh-CN" altLang="en-US" sz="1600" dirty="0">
                <a:solidFill>
                  <a:schemeClr val="bg1"/>
                </a:solidFill>
                <a:latin typeface="Microsoft YaHei" panose="020B0503020204020204" pitchFamily="34" charset="-122"/>
                <a:ea typeface="Microsoft YaHei" panose="020B0503020204020204" pitchFamily="34" charset="-122"/>
              </a:rPr>
              <a:t>年</a:t>
            </a:r>
            <a:r>
              <a:rPr lang="en-US" altLang="zh-CN" sz="1600" dirty="0">
                <a:solidFill>
                  <a:schemeClr val="bg1"/>
                </a:solidFill>
                <a:latin typeface="Microsoft YaHei" panose="020B0503020204020204" pitchFamily="34" charset="-122"/>
                <a:ea typeface="Microsoft YaHei" panose="020B0503020204020204" pitchFamily="34" charset="-122"/>
              </a:rPr>
              <a:t>7</a:t>
            </a:r>
            <a:r>
              <a:rPr lang="zh-CN" altLang="en-US" sz="1600" dirty="0">
                <a:solidFill>
                  <a:schemeClr val="bg1"/>
                </a:solidFill>
                <a:latin typeface="Microsoft YaHei" panose="020B0503020204020204" pitchFamily="34" charset="-122"/>
                <a:ea typeface="Microsoft YaHei" panose="020B0503020204020204" pitchFamily="34" charset="-122"/>
              </a:rPr>
              <a:t>月 </a:t>
            </a:r>
          </a:p>
          <a:p>
            <a:pPr>
              <a:lnSpc>
                <a:spcPct val="150000"/>
              </a:lnSpc>
            </a:pPr>
            <a:r>
              <a:rPr lang="en" altLang="zh-CN" sz="1600" dirty="0">
                <a:solidFill>
                  <a:schemeClr val="bg1"/>
                </a:solidFill>
                <a:latin typeface="Microsoft YaHei" panose="020B0503020204020204" pitchFamily="34" charset="-122"/>
                <a:ea typeface="Microsoft YaHei" panose="020B0503020204020204" pitchFamily="34" charset="-122"/>
              </a:rPr>
              <a:t>X-MES</a:t>
            </a:r>
            <a:r>
              <a:rPr lang="zh-CN" altLang="en" sz="1600" dirty="0">
                <a:solidFill>
                  <a:schemeClr val="bg1"/>
                </a:solidFill>
                <a:latin typeface="Microsoft YaHei" panose="020B0503020204020204" pitchFamily="34" charset="-122"/>
                <a:ea typeface="Microsoft YaHei" panose="020B0503020204020204" pitchFamily="34" charset="-122"/>
              </a:rPr>
              <a:t>、</a:t>
            </a:r>
            <a:r>
              <a:rPr lang="en" altLang="zh-CN" sz="1600" dirty="0">
                <a:solidFill>
                  <a:schemeClr val="bg1"/>
                </a:solidFill>
                <a:latin typeface="Microsoft YaHei" panose="020B0503020204020204" pitchFamily="34" charset="-122"/>
                <a:ea typeface="Microsoft YaHei" panose="020B0503020204020204" pitchFamily="34" charset="-122"/>
              </a:rPr>
              <a:t>X-Label</a:t>
            </a:r>
            <a:r>
              <a:rPr lang="zh-CN" altLang="en" sz="1600" dirty="0">
                <a:solidFill>
                  <a:schemeClr val="bg1"/>
                </a:solidFill>
                <a:latin typeface="Microsoft YaHei" panose="020B0503020204020204" pitchFamily="34" charset="-122"/>
                <a:ea typeface="Microsoft YaHei" panose="020B0503020204020204" pitchFamily="34" charset="-122"/>
              </a:rPr>
              <a:t>、</a:t>
            </a:r>
            <a:r>
              <a:rPr lang="en" altLang="zh-CN" sz="1600" dirty="0">
                <a:solidFill>
                  <a:schemeClr val="bg1"/>
                </a:solidFill>
                <a:latin typeface="Microsoft YaHei" panose="020B0503020204020204" pitchFamily="34" charset="-122"/>
                <a:ea typeface="Microsoft YaHei" panose="020B0503020204020204" pitchFamily="34" charset="-122"/>
              </a:rPr>
              <a:t>X-Monitoring</a:t>
            </a:r>
            <a:br>
              <a:rPr lang="en" altLang="zh-CN" sz="1600" dirty="0">
                <a:solidFill>
                  <a:schemeClr val="bg1"/>
                </a:solidFill>
                <a:latin typeface="Microsoft YaHei" panose="020B0503020204020204" pitchFamily="34" charset="-122"/>
                <a:ea typeface="Microsoft YaHei" panose="020B0503020204020204" pitchFamily="34" charset="-122"/>
              </a:rPr>
            </a:br>
            <a:r>
              <a:rPr lang="zh-CN" altLang="en-US" sz="1600" dirty="0">
                <a:solidFill>
                  <a:schemeClr val="bg1"/>
                </a:solidFill>
                <a:latin typeface="Microsoft YaHei" panose="020B0503020204020204" pitchFamily="34" charset="-122"/>
                <a:ea typeface="Microsoft YaHei" panose="020B0503020204020204" pitchFamily="34" charset="-122"/>
              </a:rPr>
              <a:t>发布了三套新产品</a:t>
            </a:r>
          </a:p>
        </p:txBody>
      </p:sp>
      <p:sp>
        <p:nvSpPr>
          <p:cNvPr id="10" name="文本框 9">
            <a:extLst>
              <a:ext uri="{FF2B5EF4-FFF2-40B4-BE49-F238E27FC236}">
                <a16:creationId xmlns:a16="http://schemas.microsoft.com/office/drawing/2014/main" id="{919611C6-BC19-2942-B4B9-0C741FBB2E07}"/>
              </a:ext>
            </a:extLst>
          </p:cNvPr>
          <p:cNvSpPr txBox="1"/>
          <p:nvPr/>
        </p:nvSpPr>
        <p:spPr>
          <a:xfrm>
            <a:off x="4414888" y="4965341"/>
            <a:ext cx="316528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nSpc>
                <a:spcPct val="150000"/>
              </a:lnSpc>
            </a:pPr>
            <a:r>
              <a:rPr lang="en-US" altLang="zh-CN" sz="1600" dirty="0">
                <a:solidFill>
                  <a:schemeClr val="bg1"/>
                </a:solidFill>
                <a:latin typeface="Microsoft YaHei" panose="020B0503020204020204" pitchFamily="34" charset="-122"/>
                <a:ea typeface="Microsoft YaHei" panose="020B0503020204020204" pitchFamily="34" charset="-122"/>
              </a:rPr>
              <a:t>2017</a:t>
            </a:r>
            <a:r>
              <a:rPr lang="zh-CN" altLang="en-US" sz="1600" dirty="0">
                <a:solidFill>
                  <a:schemeClr val="bg1"/>
                </a:solidFill>
                <a:latin typeface="Microsoft YaHei" panose="020B0503020204020204" pitchFamily="34" charset="-122"/>
                <a:ea typeface="Microsoft YaHei" panose="020B0503020204020204" pitchFamily="34" charset="-122"/>
              </a:rPr>
              <a:t>年</a:t>
            </a:r>
            <a:r>
              <a:rPr lang="en-US" altLang="zh-CN" sz="1600" dirty="0">
                <a:solidFill>
                  <a:schemeClr val="bg1"/>
                </a:solidFill>
                <a:latin typeface="Microsoft YaHei" panose="020B0503020204020204" pitchFamily="34" charset="-122"/>
                <a:ea typeface="Microsoft YaHei" panose="020B0503020204020204" pitchFamily="34" charset="-122"/>
              </a:rPr>
              <a:t>7</a:t>
            </a:r>
            <a:r>
              <a:rPr lang="zh-CN" altLang="en-US" sz="1600" dirty="0">
                <a:solidFill>
                  <a:schemeClr val="bg1"/>
                </a:solidFill>
                <a:latin typeface="Microsoft YaHei" panose="020B0503020204020204" pitchFamily="34" charset="-122"/>
                <a:ea typeface="Microsoft YaHei" panose="020B0503020204020204" pitchFamily="34" charset="-122"/>
              </a:rPr>
              <a:t>月 </a:t>
            </a:r>
          </a:p>
          <a:p>
            <a:pPr>
              <a:lnSpc>
                <a:spcPct val="150000"/>
              </a:lnSpc>
            </a:pPr>
            <a:r>
              <a:rPr lang="en-US" altLang="zh-CN" sz="1600" dirty="0">
                <a:solidFill>
                  <a:schemeClr val="bg1"/>
                </a:solidFill>
                <a:latin typeface="Microsoft YaHei" panose="020B0503020204020204" pitchFamily="34" charset="-122"/>
                <a:ea typeface="Microsoft YaHei" panose="020B0503020204020204" pitchFamily="34" charset="-122"/>
              </a:rPr>
              <a:t>X-Mobile</a:t>
            </a:r>
            <a:r>
              <a:rPr lang="zh-CN" altLang="en-US" sz="1600" dirty="0">
                <a:solidFill>
                  <a:schemeClr val="bg1"/>
                </a:solidFill>
                <a:latin typeface="Microsoft YaHei" panose="020B0503020204020204" pitchFamily="34" charset="-122"/>
                <a:ea typeface="Microsoft YaHei" panose="020B0503020204020204" pitchFamily="34" charset="-122"/>
              </a:rPr>
              <a:t>、</a:t>
            </a:r>
            <a:r>
              <a:rPr lang="en-US" altLang="zh-CN" sz="1600" dirty="0">
                <a:solidFill>
                  <a:schemeClr val="bg1"/>
                </a:solidFill>
                <a:latin typeface="Microsoft YaHei" panose="020B0503020204020204" pitchFamily="34" charset="-122"/>
                <a:ea typeface="Microsoft YaHei" panose="020B0503020204020204" pitchFamily="34" charset="-122"/>
              </a:rPr>
              <a:t>X-SCADA</a:t>
            </a:r>
            <a:r>
              <a:rPr lang="zh-CN" altLang="en-US" sz="1600" dirty="0">
                <a:solidFill>
                  <a:schemeClr val="bg1"/>
                </a:solidFill>
                <a:latin typeface="Microsoft YaHei" panose="020B0503020204020204" pitchFamily="34" charset="-122"/>
                <a:ea typeface="Microsoft YaHei" panose="020B0503020204020204" pitchFamily="34" charset="-122"/>
              </a:rPr>
              <a:t>、</a:t>
            </a:r>
            <a:r>
              <a:rPr lang="en-US" altLang="zh-CN" sz="1600" dirty="0">
                <a:solidFill>
                  <a:schemeClr val="bg1"/>
                </a:solidFill>
                <a:latin typeface="Microsoft YaHei" panose="020B0503020204020204" pitchFamily="34" charset="-122"/>
                <a:ea typeface="Microsoft YaHei" panose="020B0503020204020204" pitchFamily="34" charset="-122"/>
              </a:rPr>
              <a:t>X</a:t>
            </a:r>
            <a:r>
              <a:rPr lang="en-US" altLang="zh-CN" sz="1600" baseline="30000" dirty="0">
                <a:solidFill>
                  <a:schemeClr val="bg1"/>
                </a:solidFill>
                <a:latin typeface="Microsoft YaHei" panose="020B0503020204020204" pitchFamily="34" charset="-122"/>
                <a:ea typeface="Microsoft YaHei" panose="020B0503020204020204" pitchFamily="34" charset="-122"/>
              </a:rPr>
              <a:t>Q</a:t>
            </a:r>
            <a:r>
              <a:rPr lang="en-US" altLang="zh-CN" sz="1600" dirty="0">
                <a:solidFill>
                  <a:schemeClr val="bg1"/>
                </a:solidFill>
                <a:latin typeface="Microsoft YaHei" panose="020B0503020204020204" pitchFamily="34" charset="-122"/>
                <a:ea typeface="Microsoft YaHei" panose="020B0503020204020204" pitchFamily="34" charset="-122"/>
              </a:rPr>
              <a:t>-SPC </a:t>
            </a:r>
            <a:br>
              <a:rPr lang="en-US" altLang="zh-CN" sz="1600" dirty="0">
                <a:solidFill>
                  <a:schemeClr val="bg1"/>
                </a:solidFill>
                <a:latin typeface="Microsoft YaHei" panose="020B0503020204020204" pitchFamily="34" charset="-122"/>
                <a:ea typeface="Microsoft YaHei" panose="020B0503020204020204" pitchFamily="34" charset="-122"/>
              </a:rPr>
            </a:br>
            <a:r>
              <a:rPr lang="zh-CN" altLang="en-US" sz="1600" dirty="0">
                <a:solidFill>
                  <a:schemeClr val="bg1"/>
                </a:solidFill>
                <a:latin typeface="Microsoft YaHei" panose="020B0503020204020204" pitchFamily="34" charset="-122"/>
                <a:ea typeface="Microsoft YaHei" panose="020B0503020204020204" pitchFamily="34" charset="-122"/>
              </a:rPr>
              <a:t>发布了三套新产品</a:t>
            </a:r>
          </a:p>
        </p:txBody>
      </p:sp>
      <p:sp>
        <p:nvSpPr>
          <p:cNvPr id="11" name="文本框 10">
            <a:extLst>
              <a:ext uri="{FF2B5EF4-FFF2-40B4-BE49-F238E27FC236}">
                <a16:creationId xmlns:a16="http://schemas.microsoft.com/office/drawing/2014/main" id="{726C9140-B843-D244-A1D9-584B99D8BBCB}"/>
              </a:ext>
            </a:extLst>
          </p:cNvPr>
          <p:cNvSpPr txBox="1"/>
          <p:nvPr/>
        </p:nvSpPr>
        <p:spPr>
          <a:xfrm>
            <a:off x="8251926" y="4965341"/>
            <a:ext cx="338009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nSpc>
                <a:spcPct val="150000"/>
              </a:lnSpc>
            </a:pPr>
            <a:r>
              <a:rPr lang="en-US" altLang="zh-CN" sz="1600" dirty="0">
                <a:solidFill>
                  <a:schemeClr val="bg1"/>
                </a:solidFill>
                <a:latin typeface="Microsoft YaHei" panose="020B0503020204020204" pitchFamily="34" charset="-122"/>
                <a:ea typeface="Microsoft YaHei" panose="020B0503020204020204" pitchFamily="34" charset="-122"/>
              </a:rPr>
              <a:t>2018</a:t>
            </a:r>
            <a:r>
              <a:rPr lang="zh-CN" altLang="en-US" sz="1600" dirty="0">
                <a:solidFill>
                  <a:schemeClr val="bg1"/>
                </a:solidFill>
                <a:latin typeface="Microsoft YaHei" panose="020B0503020204020204" pitchFamily="34" charset="-122"/>
                <a:ea typeface="Microsoft YaHei" panose="020B0503020204020204" pitchFamily="34" charset="-122"/>
              </a:rPr>
              <a:t>年</a:t>
            </a:r>
            <a:r>
              <a:rPr lang="en-US" altLang="zh-CN" sz="1600" dirty="0">
                <a:solidFill>
                  <a:schemeClr val="bg1"/>
                </a:solidFill>
                <a:latin typeface="Microsoft YaHei" panose="020B0503020204020204" pitchFamily="34" charset="-122"/>
                <a:ea typeface="Microsoft YaHei" panose="020B0503020204020204" pitchFamily="34" charset="-122"/>
              </a:rPr>
              <a:t>7</a:t>
            </a:r>
            <a:r>
              <a:rPr lang="zh-CN" altLang="en-US" sz="1600" dirty="0">
                <a:solidFill>
                  <a:schemeClr val="bg1"/>
                </a:solidFill>
                <a:latin typeface="Microsoft YaHei" panose="020B0503020204020204" pitchFamily="34" charset="-122"/>
                <a:ea typeface="Microsoft YaHei" panose="020B0503020204020204" pitchFamily="34" charset="-122"/>
              </a:rPr>
              <a:t>月 </a:t>
            </a:r>
          </a:p>
          <a:p>
            <a:pPr>
              <a:lnSpc>
                <a:spcPct val="150000"/>
              </a:lnSpc>
            </a:pPr>
            <a:r>
              <a:rPr lang="en-US" altLang="zh-CN" sz="1600" dirty="0">
                <a:solidFill>
                  <a:schemeClr val="bg1"/>
                </a:solidFill>
                <a:latin typeface="Microsoft YaHei" panose="020B0503020204020204" pitchFamily="34" charset="-122"/>
                <a:ea typeface="Microsoft YaHei" panose="020B0503020204020204" pitchFamily="34" charset="-122"/>
              </a:rPr>
              <a:t>X-WMS</a:t>
            </a:r>
            <a:r>
              <a:rPr lang="zh-CN" altLang="en-US" sz="1600" dirty="0">
                <a:solidFill>
                  <a:schemeClr val="bg1"/>
                </a:solidFill>
                <a:latin typeface="Microsoft YaHei" panose="020B0503020204020204" pitchFamily="34" charset="-122"/>
                <a:ea typeface="Microsoft YaHei" panose="020B0503020204020204" pitchFamily="34" charset="-122"/>
              </a:rPr>
              <a:t>、</a:t>
            </a:r>
            <a:r>
              <a:rPr lang="en-US" altLang="zh-CN" sz="1600" dirty="0">
                <a:solidFill>
                  <a:schemeClr val="bg1"/>
                </a:solidFill>
                <a:latin typeface="Microsoft YaHei" panose="020B0503020204020204" pitchFamily="34" charset="-122"/>
                <a:ea typeface="Microsoft YaHei" panose="020B0503020204020204" pitchFamily="34" charset="-122"/>
              </a:rPr>
              <a:t>X-5D </a:t>
            </a:r>
            <a:r>
              <a:rPr lang="zh-CN" altLang="en-US" sz="1600" dirty="0">
                <a:solidFill>
                  <a:schemeClr val="bg1"/>
                </a:solidFill>
                <a:latin typeface="Microsoft YaHei" panose="020B0503020204020204" pitchFamily="34" charset="-122"/>
                <a:ea typeface="Microsoft YaHei" panose="020B0503020204020204" pitchFamily="34" charset="-122"/>
              </a:rPr>
              <a:t>、</a:t>
            </a:r>
            <a:r>
              <a:rPr lang="en-US" altLang="zh-CN" sz="1600" dirty="0">
                <a:solidFill>
                  <a:schemeClr val="bg1"/>
                </a:solidFill>
                <a:latin typeface="Microsoft YaHei" panose="020B0503020204020204" pitchFamily="34" charset="-122"/>
                <a:ea typeface="Microsoft YaHei" panose="020B0503020204020204" pitchFamily="34" charset="-122"/>
              </a:rPr>
              <a:t>X</a:t>
            </a:r>
            <a:r>
              <a:rPr lang="zh-CN" altLang="en-US" sz="1600" dirty="0">
                <a:solidFill>
                  <a:schemeClr val="bg1"/>
                </a:solidFill>
                <a:latin typeface="Microsoft YaHei" panose="020B0503020204020204" pitchFamily="34" charset="-122"/>
                <a:ea typeface="Microsoft YaHei" panose="020B0503020204020204" pitchFamily="34" charset="-122"/>
              </a:rPr>
              <a:t>系列产品升级版</a:t>
            </a:r>
            <a:br>
              <a:rPr lang="zh-CN" altLang="en-US" sz="1600" dirty="0">
                <a:solidFill>
                  <a:schemeClr val="bg1"/>
                </a:solidFill>
                <a:latin typeface="Microsoft YaHei" panose="020B0503020204020204" pitchFamily="34" charset="-122"/>
                <a:ea typeface="Microsoft YaHei" panose="020B0503020204020204" pitchFamily="34" charset="-122"/>
              </a:rPr>
            </a:br>
            <a:r>
              <a:rPr lang="zh-CN" altLang="en-US" sz="1600" dirty="0">
                <a:solidFill>
                  <a:schemeClr val="bg1"/>
                </a:solidFill>
                <a:latin typeface="Microsoft YaHei" panose="020B0503020204020204" pitchFamily="34" charset="-122"/>
                <a:ea typeface="Microsoft YaHei" panose="020B0503020204020204" pitchFamily="34" charset="-122"/>
              </a:rPr>
              <a:t>发布了两套新产品</a:t>
            </a:r>
          </a:p>
        </p:txBody>
      </p:sp>
      <p:sp>
        <p:nvSpPr>
          <p:cNvPr id="12" name="矩形 11">
            <a:extLst>
              <a:ext uri="{FF2B5EF4-FFF2-40B4-BE49-F238E27FC236}">
                <a16:creationId xmlns:a16="http://schemas.microsoft.com/office/drawing/2014/main" id="{50ED6692-D2F9-C748-B541-C0FC3785B597}"/>
              </a:ext>
            </a:extLst>
          </p:cNvPr>
          <p:cNvSpPr/>
          <p:nvPr/>
        </p:nvSpPr>
        <p:spPr>
          <a:xfrm>
            <a:off x="577849" y="-1"/>
            <a:ext cx="2410677" cy="1593669"/>
          </a:xfrm>
          <a:prstGeom prst="rect">
            <a:avLst/>
          </a:prstGeom>
          <a:solidFill>
            <a:srgbClr val="F2F2F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3" name="文本框 12">
            <a:extLst>
              <a:ext uri="{FF2B5EF4-FFF2-40B4-BE49-F238E27FC236}">
                <a16:creationId xmlns:a16="http://schemas.microsoft.com/office/drawing/2014/main" id="{F09C5CA7-BB4C-DD45-A2CF-79DF45A3BA96}"/>
              </a:ext>
            </a:extLst>
          </p:cNvPr>
          <p:cNvSpPr txBox="1"/>
          <p:nvPr/>
        </p:nvSpPr>
        <p:spPr>
          <a:xfrm>
            <a:off x="945510" y="381335"/>
            <a:ext cx="455669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2400" b="1" dirty="0">
                <a:solidFill>
                  <a:srgbClr val="0E548C"/>
                </a:solidFill>
                <a:latin typeface="Microsoft YaHei" panose="020B0503020204020204" pitchFamily="34" charset="-122"/>
                <a:ea typeface="Microsoft YaHei" panose="020B0503020204020204" pitchFamily="34" charset="-122"/>
              </a:rPr>
              <a:t>发展历程</a:t>
            </a:r>
            <a:r>
              <a:rPr lang="en-US" altLang="zh-CN" sz="2400" b="1" dirty="0">
                <a:solidFill>
                  <a:srgbClr val="0E548C"/>
                </a:solidFill>
                <a:latin typeface="Microsoft YaHei" panose="020B0503020204020204" pitchFamily="34" charset="-122"/>
                <a:ea typeface="Microsoft YaHei" panose="020B0503020204020204" pitchFamily="34" charset="-122"/>
              </a:rPr>
              <a:t>-</a:t>
            </a:r>
            <a:r>
              <a:rPr lang="zh-CN" altLang="en-US" sz="2400" b="1" dirty="0">
                <a:solidFill>
                  <a:srgbClr val="0E548C"/>
                </a:solidFill>
                <a:latin typeface="Microsoft YaHei" panose="020B0503020204020204" pitchFamily="34" charset="-122"/>
                <a:ea typeface="Microsoft YaHei" panose="020B0503020204020204" pitchFamily="34" charset="-122"/>
              </a:rPr>
              <a:t>新产品发布会</a:t>
            </a:r>
            <a:endParaRPr lang="en-US" altLang="zh-CN" sz="2400" b="1" dirty="0">
              <a:solidFill>
                <a:srgbClr val="0E548C"/>
              </a:solidFill>
              <a:latin typeface="Microsoft YaHei" panose="020B0503020204020204" pitchFamily="34" charset="-122"/>
              <a:ea typeface="Microsoft YaHei" panose="020B0503020204020204" pitchFamily="34" charset="-122"/>
            </a:endParaRPr>
          </a:p>
          <a:p>
            <a:r>
              <a:rPr lang="en" altLang="zh-CN" dirty="0">
                <a:solidFill>
                  <a:srgbClr val="0E548C"/>
                </a:solidFill>
                <a:latin typeface="Microsoft YaHei Light" panose="020B0502040204020203" pitchFamily="34" charset="-122"/>
                <a:ea typeface="Microsoft YaHei Light" panose="020B0502040204020203" pitchFamily="34" charset="-122"/>
              </a:rPr>
              <a:t>Development history - new product launch</a:t>
            </a:r>
            <a:endParaRPr kumimoji="0" lang="zh-CN" altLang="en-US" u="none" strike="noStrike" cap="none" spc="0" normalizeH="0" baseline="0" dirty="0">
              <a:ln>
                <a:noFill/>
              </a:ln>
              <a:solidFill>
                <a:srgbClr val="0E548C"/>
              </a:solidFill>
              <a:effectLst/>
              <a:uFillTx/>
              <a:latin typeface="Microsoft YaHei Light" panose="020B0502040204020203" pitchFamily="34" charset="-122"/>
              <a:ea typeface="Microsoft YaHei Light" panose="020B0502040204020203" pitchFamily="34" charset="-122"/>
              <a:sym typeface="等线"/>
            </a:endParaRPr>
          </a:p>
        </p:txBody>
      </p:sp>
    </p:spTree>
    <p:extLst>
      <p:ext uri="{BB962C8B-B14F-4D97-AF65-F5344CB8AC3E}">
        <p14:creationId xmlns:p14="http://schemas.microsoft.com/office/powerpoint/2010/main" val="1524835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1">
            <a:extLst>
              <a:ext uri="{FF2B5EF4-FFF2-40B4-BE49-F238E27FC236}">
                <a16:creationId xmlns:a16="http://schemas.microsoft.com/office/drawing/2014/main" id="{406A2BE5-E8D5-1844-8C1F-A9DD5A26CFC1}"/>
              </a:ext>
            </a:extLst>
          </p:cNvPr>
          <p:cNvSpPr>
            <a:spLocks noGrp="1"/>
          </p:cNvSpPr>
          <p:nvPr>
            <p:ph idx="1"/>
          </p:nvPr>
        </p:nvSpPr>
        <p:spPr/>
        <p:txBody>
          <a:bodyPr/>
          <a:lstStyle/>
          <a:p>
            <a:r>
              <a:rPr kumimoji="1" lang="ko-KR" altLang="en-US" dirty="0" err="1"/>
              <a:t>通过对物料入库、移动、工序投入的管控实现配送仓库的实时库位及库存的管理，并且重要物料与供应商批次关联实现物料的源头追溯，仓库由</a:t>
            </a:r>
            <a:r>
              <a:rPr kumimoji="1" lang="en" altLang="ko-KR" dirty="0"/>
              <a:t>WMS</a:t>
            </a:r>
            <a:r>
              <a:rPr kumimoji="1" lang="ko-KR" altLang="en-US" dirty="0" err="1"/>
              <a:t>系统管理，配线边仓库由</a:t>
            </a:r>
            <a:r>
              <a:rPr kumimoji="1" lang="en" altLang="ko-KR" dirty="0"/>
              <a:t>MES</a:t>
            </a:r>
            <a:r>
              <a:rPr kumimoji="1" lang="ko-KR" altLang="en-US" dirty="0" err="1"/>
              <a:t>管理</a:t>
            </a:r>
            <a:r>
              <a:rPr kumimoji="1" lang="ko-KR" altLang="en-US" dirty="0"/>
              <a:t>。</a:t>
            </a:r>
          </a:p>
          <a:p>
            <a:endParaRPr kumimoji="1" lang="ko-KR" altLang="en-US" dirty="0"/>
          </a:p>
        </p:txBody>
      </p:sp>
      <p:sp>
        <p:nvSpPr>
          <p:cNvPr id="4" name="제목 2">
            <a:extLst>
              <a:ext uri="{FF2B5EF4-FFF2-40B4-BE49-F238E27FC236}">
                <a16:creationId xmlns:a16="http://schemas.microsoft.com/office/drawing/2014/main" id="{DFBA40FE-4642-D943-821A-2B4A263827CF}"/>
              </a:ext>
            </a:extLst>
          </p:cNvPr>
          <p:cNvSpPr>
            <a:spLocks noGrp="1"/>
          </p:cNvSpPr>
          <p:nvPr>
            <p:ph type="title"/>
          </p:nvPr>
        </p:nvSpPr>
        <p:spPr/>
        <p:txBody>
          <a:bodyPr/>
          <a:lstStyle/>
          <a:p>
            <a:r>
              <a:rPr kumimoji="1" lang="ko-KR" altLang="en-US" dirty="0" err="1"/>
              <a:t>精细化物料管理和完整追溯</a:t>
            </a:r>
            <a:endParaRPr kumimoji="1" lang="ko-KR" altLang="en-US" dirty="0"/>
          </a:p>
        </p:txBody>
      </p:sp>
      <p:sp>
        <p:nvSpPr>
          <p:cNvPr id="6" name="슬라이드 번호 개체 틀 4">
            <a:extLst>
              <a:ext uri="{FF2B5EF4-FFF2-40B4-BE49-F238E27FC236}">
                <a16:creationId xmlns:a16="http://schemas.microsoft.com/office/drawing/2014/main" id="{550734A3-5470-1A44-8AA6-8B2AAAE09FE2}"/>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60</a:t>
            </a:fld>
            <a:endParaRPr lang="ko-KR" altLang="en-US" dirty="0"/>
          </a:p>
        </p:txBody>
      </p:sp>
      <p:pic>
        <p:nvPicPr>
          <p:cNvPr id="80" name="그림 79">
            <a:extLst>
              <a:ext uri="{FF2B5EF4-FFF2-40B4-BE49-F238E27FC236}">
                <a16:creationId xmlns:a16="http://schemas.microsoft.com/office/drawing/2014/main" id="{74012DAB-BCC1-984B-A00A-62C5D8AF2EA7}"/>
              </a:ext>
            </a:extLst>
          </p:cNvPr>
          <p:cNvPicPr>
            <a:picLocks noChangeAspect="1"/>
          </p:cNvPicPr>
          <p:nvPr/>
        </p:nvPicPr>
        <p:blipFill>
          <a:blip r:embed="rId2" cstate="email">
            <a:clrChange>
              <a:clrFrom>
                <a:srgbClr val="FFFFFF"/>
              </a:clrFrom>
              <a:clrTo>
                <a:srgbClr val="FFFFFF">
                  <a:alpha val="0"/>
                </a:srgbClr>
              </a:clrTo>
            </a:clrChange>
            <a:grayscl/>
            <a:extLst>
              <a:ext uri="{28A0092B-C50C-407E-A947-70E740481C1C}">
                <a14:useLocalDpi xmlns:a14="http://schemas.microsoft.com/office/drawing/2010/main"/>
              </a:ext>
            </a:extLst>
          </a:blip>
          <a:stretch>
            <a:fillRect/>
          </a:stretch>
        </p:blipFill>
        <p:spPr>
          <a:xfrm>
            <a:off x="2176389" y="4703677"/>
            <a:ext cx="972485" cy="972485"/>
          </a:xfrm>
          <a:prstGeom prst="rect">
            <a:avLst/>
          </a:prstGeom>
        </p:spPr>
      </p:pic>
      <p:sp>
        <p:nvSpPr>
          <p:cNvPr id="81" name="텍스트 개체 틀 3">
            <a:extLst>
              <a:ext uri="{FF2B5EF4-FFF2-40B4-BE49-F238E27FC236}">
                <a16:creationId xmlns:a16="http://schemas.microsoft.com/office/drawing/2014/main" id="{2BBA7B1F-4870-AC40-A8B6-0FB6D72AA2E4}"/>
              </a:ext>
            </a:extLst>
          </p:cNvPr>
          <p:cNvSpPr>
            <a:spLocks noGrp="1"/>
          </p:cNvSpPr>
          <p:nvPr>
            <p:ph type="body" sz="quarter" idx="13"/>
          </p:nvPr>
        </p:nvSpPr>
        <p:spPr>
          <a:xfrm>
            <a:off x="8952181" y="2013489"/>
            <a:ext cx="2832452" cy="4418649"/>
          </a:xfrm>
        </p:spPr>
        <p:txBody>
          <a:bodyPr>
            <a:normAutofit/>
          </a:bodyPr>
          <a:lstStyle/>
          <a:p>
            <a:pPr marL="228600" lvl="1">
              <a:lnSpc>
                <a:spcPct val="100000"/>
              </a:lnSpc>
              <a:spcBef>
                <a:spcPct val="20000"/>
              </a:spcBef>
              <a:buClr>
                <a:srgbClr val="666666"/>
              </a:buClr>
              <a:buFont typeface="+mj-ea"/>
              <a:buAutoNum type="circleNumDbPlain"/>
              <a:defRPr/>
            </a:pP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物料接收入库处理</a:t>
            </a:r>
            <a:b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br>
            <a: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r>
              <a:rPr lang="ko-KR" altLang="en-US" kern="0"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主要物料</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的入库</a:t>
            </a:r>
            <a:r>
              <a:rPr lang="ko-KR" altLang="en-US" kern="0"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通过批次的生成和标签打印及粘贴</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进行</a:t>
            </a:r>
            <a:r>
              <a:rPr lang="ko-KR" altLang="en-US" kern="0"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管理</a:t>
            </a:r>
            <a:b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br>
            <a: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供应商批次信息的链接管理</a:t>
            </a:r>
            <a:endPar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a:p>
            <a:pPr marL="228600" lvl="1">
              <a:lnSpc>
                <a:spcPct val="100000"/>
              </a:lnSpc>
              <a:spcBef>
                <a:spcPts val="600"/>
              </a:spcBef>
              <a:buClr>
                <a:srgbClr val="666666"/>
              </a:buClr>
              <a:buFont typeface="+mj-ea"/>
              <a:buAutoNum type="circleNumDbPlain"/>
              <a:defRPr/>
            </a:pP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物料移动及退库处理</a:t>
            </a:r>
            <a:b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br>
            <a: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虚拟仓库内移动或生产现场移动时，通过系统管理实现库位管理</a:t>
            </a:r>
            <a:b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br>
            <a: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判定为不良物料，通过退货处理进行库存管理</a:t>
            </a:r>
            <a:endPar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a:p>
            <a:pPr marL="228600" lvl="1">
              <a:lnSpc>
                <a:spcPct val="100000"/>
              </a:lnSpc>
              <a:spcBef>
                <a:spcPts val="600"/>
              </a:spcBef>
              <a:buClr>
                <a:srgbClr val="666666"/>
              </a:buClr>
              <a:buFont typeface="+mj-ea"/>
              <a:buAutoNum type="circleNumDbPlain"/>
              <a:defRPr/>
            </a:pP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物料出库处理</a:t>
            </a:r>
            <a:b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br>
            <a: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移动到虚拟库时，通过出库处理实现物料库存的扣减和配送虚拟库库存的增加</a:t>
            </a:r>
            <a:endPar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a:p>
            <a:pPr marL="228600" lvl="1">
              <a:lnSpc>
                <a:spcPct val="100000"/>
              </a:lnSpc>
              <a:spcBef>
                <a:spcPts val="600"/>
              </a:spcBef>
              <a:buClr>
                <a:srgbClr val="666666"/>
              </a:buClr>
              <a:buFont typeface="+mj-ea"/>
              <a:buAutoNum type="circleNumDbPlain"/>
              <a:defRPr/>
            </a:pP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物料投入及退料处理</a:t>
            </a:r>
            <a:br>
              <a:rPr lang="en-US" altLang="zh-CN"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br>
            <a: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移动、投入、退料时，通过扫描条码进行库存的管理</a:t>
            </a:r>
          </a:p>
          <a:p>
            <a:pPr marL="228600" lvl="1">
              <a:lnSpc>
                <a:spcPct val="100000"/>
              </a:lnSpc>
              <a:spcBef>
                <a:spcPts val="600"/>
              </a:spcBef>
              <a:buClr>
                <a:srgbClr val="666666"/>
              </a:buClr>
              <a:buFont typeface="+mj-ea"/>
              <a:buAutoNum type="circleNumDbPlain"/>
              <a:defRPr/>
            </a:pP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物料的现场使用处理</a:t>
            </a:r>
            <a:b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br>
            <a: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接收、产线供应、产线投入、退库等通过扫描条码进行配送虚拟库的管理</a:t>
            </a:r>
            <a:endPar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a:p>
            <a:pPr>
              <a:lnSpc>
                <a:spcPct val="100000"/>
              </a:lnSpc>
            </a:pPr>
            <a:endParaRPr kumimoji="1" lang="ko-KR" altLang="en-US" dirty="0"/>
          </a:p>
        </p:txBody>
      </p:sp>
      <p:cxnSp>
        <p:nvCxnSpPr>
          <p:cNvPr id="82" name="직선 화살표 연결선 96">
            <a:extLst>
              <a:ext uri="{FF2B5EF4-FFF2-40B4-BE49-F238E27FC236}">
                <a16:creationId xmlns:a16="http://schemas.microsoft.com/office/drawing/2014/main" id="{9EB9F32B-97CD-8F41-AA8D-15B64264B6A9}"/>
              </a:ext>
            </a:extLst>
          </p:cNvPr>
          <p:cNvCxnSpPr/>
          <p:nvPr/>
        </p:nvCxnSpPr>
        <p:spPr>
          <a:xfrm flipH="1">
            <a:off x="3898082" y="4395810"/>
            <a:ext cx="275143" cy="388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평행 사변형 97">
            <a:extLst>
              <a:ext uri="{FF2B5EF4-FFF2-40B4-BE49-F238E27FC236}">
                <a16:creationId xmlns:a16="http://schemas.microsoft.com/office/drawing/2014/main" id="{684A0AD3-42EB-474F-87EE-ACE4CFED341D}"/>
              </a:ext>
            </a:extLst>
          </p:cNvPr>
          <p:cNvSpPr/>
          <p:nvPr/>
        </p:nvSpPr>
        <p:spPr>
          <a:xfrm rot="252372">
            <a:off x="3183285" y="5029367"/>
            <a:ext cx="1812263" cy="330598"/>
          </a:xfrm>
          <a:prstGeom prst="parallelogram">
            <a:avLst>
              <a:gd name="adj" fmla="val 222184"/>
            </a:avLst>
          </a:prstGeom>
          <a:solidFill>
            <a:schemeClr val="bg1">
              <a:lumMod val="75000"/>
            </a:schemeClr>
          </a:solidFill>
          <a:ln w="1270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4" name="Picture 53" descr="Supercomputer">
            <a:extLst>
              <a:ext uri="{FF2B5EF4-FFF2-40B4-BE49-F238E27FC236}">
                <a16:creationId xmlns:a16="http://schemas.microsoft.com/office/drawing/2014/main" id="{5BB70166-30FF-9140-AC8E-96A2E90F4789}"/>
              </a:ext>
            </a:extLst>
          </p:cNvPr>
          <p:cNvPicPr>
            <a:picLocks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685879" y="4888257"/>
            <a:ext cx="506888" cy="38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53" descr="Supercomputer">
            <a:extLst>
              <a:ext uri="{FF2B5EF4-FFF2-40B4-BE49-F238E27FC236}">
                <a16:creationId xmlns:a16="http://schemas.microsoft.com/office/drawing/2014/main" id="{CB9D259A-4F6A-074F-9B37-5A6BC3DB24C0}"/>
              </a:ext>
            </a:extLst>
          </p:cNvPr>
          <p:cNvPicPr>
            <a:picLocks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81565" y="4937490"/>
            <a:ext cx="506888" cy="38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 Box 94">
            <a:extLst>
              <a:ext uri="{FF2B5EF4-FFF2-40B4-BE49-F238E27FC236}">
                <a16:creationId xmlns:a16="http://schemas.microsoft.com/office/drawing/2014/main" id="{576B3E9E-D4FA-4146-9366-26D0D2830FDA}"/>
              </a:ext>
            </a:extLst>
          </p:cNvPr>
          <p:cNvSpPr txBox="1">
            <a:spLocks noChangeArrowheads="1"/>
          </p:cNvSpPr>
          <p:nvPr/>
        </p:nvSpPr>
        <p:spPr bwMode="auto">
          <a:xfrm>
            <a:off x="3981569" y="4456710"/>
            <a:ext cx="799228" cy="29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入库处理</a:t>
            </a:r>
          </a:p>
        </p:txBody>
      </p:sp>
      <p:cxnSp>
        <p:nvCxnSpPr>
          <p:cNvPr id="87" name="직선 화살표 연결선 101">
            <a:extLst>
              <a:ext uri="{FF2B5EF4-FFF2-40B4-BE49-F238E27FC236}">
                <a16:creationId xmlns:a16="http://schemas.microsoft.com/office/drawing/2014/main" id="{01A16100-F4E1-7949-B70A-4D58EE81BD56}"/>
              </a:ext>
            </a:extLst>
          </p:cNvPr>
          <p:cNvCxnSpPr/>
          <p:nvPr/>
        </p:nvCxnSpPr>
        <p:spPr>
          <a:xfrm>
            <a:off x="3080404" y="5552541"/>
            <a:ext cx="54202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8" name="Text Box 94">
            <a:extLst>
              <a:ext uri="{FF2B5EF4-FFF2-40B4-BE49-F238E27FC236}">
                <a16:creationId xmlns:a16="http://schemas.microsoft.com/office/drawing/2014/main" id="{90A363EA-FE0D-C14A-9B8B-1B29F0DA08EF}"/>
              </a:ext>
            </a:extLst>
          </p:cNvPr>
          <p:cNvSpPr txBox="1">
            <a:spLocks noChangeArrowheads="1"/>
          </p:cNvSpPr>
          <p:nvPr/>
        </p:nvSpPr>
        <p:spPr bwMode="auto">
          <a:xfrm>
            <a:off x="3071664" y="5707610"/>
            <a:ext cx="630247" cy="46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物料入库</a:t>
            </a:r>
          </a:p>
        </p:txBody>
      </p:sp>
      <p:pic>
        <p:nvPicPr>
          <p:cNvPr id="89" name="Picture 2" descr="클릭하시면 창이 닫힙니다.">
            <a:hlinkClick r:id="rId4"/>
            <a:extLst>
              <a:ext uri="{FF2B5EF4-FFF2-40B4-BE49-F238E27FC236}">
                <a16:creationId xmlns:a16="http://schemas.microsoft.com/office/drawing/2014/main" id="{86E40286-1BF9-6948-9566-86CB2D590E58}"/>
              </a:ext>
            </a:extLst>
          </p:cNvPr>
          <p:cNvPicPr>
            <a:picLocks noChangeAspect="1" noChangeArrowheads="1"/>
          </p:cNvPicPr>
          <p:nvPr/>
        </p:nvPicPr>
        <p:blipFill>
          <a:blip r:embed="rId5" cstate="email"/>
          <a:srcRect/>
          <a:stretch>
            <a:fillRect/>
          </a:stretch>
        </p:blipFill>
        <p:spPr bwMode="auto">
          <a:xfrm>
            <a:off x="3622432" y="4324068"/>
            <a:ext cx="364122" cy="365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 Box 94">
            <a:extLst>
              <a:ext uri="{FF2B5EF4-FFF2-40B4-BE49-F238E27FC236}">
                <a16:creationId xmlns:a16="http://schemas.microsoft.com/office/drawing/2014/main" id="{CC6FD96F-6AAE-A741-86AA-D75CB6DDF3D0}"/>
              </a:ext>
            </a:extLst>
          </p:cNvPr>
          <p:cNvSpPr txBox="1">
            <a:spLocks noChangeArrowheads="1"/>
          </p:cNvSpPr>
          <p:nvPr/>
        </p:nvSpPr>
        <p:spPr bwMode="auto">
          <a:xfrm>
            <a:off x="3546933" y="5497707"/>
            <a:ext cx="1114973" cy="486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algn="ct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标签打印粘贴</a:t>
            </a:r>
            <a:endParaRPr lang="en-US" altLang="ko-KR" sz="12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0" latinLnBrk="0" hangingPunct="0"/>
            <a:r>
              <a:rPr lang="ko-KR" altLang="en-US" sz="1200"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库位</a:t>
            </a:r>
            <a:r>
              <a:rPr lang="zh-CN" altLang="en-US" sz="12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管理</a:t>
            </a:r>
            <a:endParaRPr lang="ko-KR" altLang="en-US" sz="1200" dirty="0">
              <a:solidFill>
                <a:prstClr val="black"/>
              </a:solidFill>
              <a:latin typeface="微软雅黑" panose="020B0503020204020204" pitchFamily="34" charset="-122"/>
              <a:ea typeface="微软雅黑 Light" panose="020B0502040204020203" charset="-122"/>
              <a:cs typeface="微软雅黑" panose="020B0503020204020204" pitchFamily="34" charset="-122"/>
            </a:endParaRPr>
          </a:p>
        </p:txBody>
      </p:sp>
      <p:cxnSp>
        <p:nvCxnSpPr>
          <p:cNvPr id="91" name="직선 화살표 연결선 105">
            <a:extLst>
              <a:ext uri="{FF2B5EF4-FFF2-40B4-BE49-F238E27FC236}">
                <a16:creationId xmlns:a16="http://schemas.microsoft.com/office/drawing/2014/main" id="{3E710B15-E9AD-CB4D-8712-8A3C1D5F4BA5}"/>
              </a:ext>
            </a:extLst>
          </p:cNvPr>
          <p:cNvCxnSpPr>
            <a:cxnSpLocks/>
          </p:cNvCxnSpPr>
          <p:nvPr/>
        </p:nvCxnSpPr>
        <p:spPr>
          <a:xfrm>
            <a:off x="4910764" y="5270551"/>
            <a:ext cx="82947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Text Box 94">
            <a:extLst>
              <a:ext uri="{FF2B5EF4-FFF2-40B4-BE49-F238E27FC236}">
                <a16:creationId xmlns:a16="http://schemas.microsoft.com/office/drawing/2014/main" id="{83A6FCB1-D613-CF4C-B0D0-A16841C440BB}"/>
              </a:ext>
            </a:extLst>
          </p:cNvPr>
          <p:cNvSpPr txBox="1">
            <a:spLocks noChangeArrowheads="1"/>
          </p:cNvSpPr>
          <p:nvPr/>
        </p:nvSpPr>
        <p:spPr bwMode="auto">
          <a:xfrm>
            <a:off x="5087888" y="4797152"/>
            <a:ext cx="661691" cy="46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移动到</a:t>
            </a:r>
            <a:br>
              <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线边库</a:t>
            </a:r>
          </a:p>
        </p:txBody>
      </p:sp>
      <p:sp>
        <p:nvSpPr>
          <p:cNvPr id="93" name="평행 사변형 107">
            <a:extLst>
              <a:ext uri="{FF2B5EF4-FFF2-40B4-BE49-F238E27FC236}">
                <a16:creationId xmlns:a16="http://schemas.microsoft.com/office/drawing/2014/main" id="{4C0D7BFF-5EBE-744A-8511-D2539355BE6E}"/>
              </a:ext>
            </a:extLst>
          </p:cNvPr>
          <p:cNvSpPr/>
          <p:nvPr/>
        </p:nvSpPr>
        <p:spPr>
          <a:xfrm rot="221796">
            <a:off x="5899032" y="4989186"/>
            <a:ext cx="1812263" cy="330598"/>
          </a:xfrm>
          <a:prstGeom prst="parallelogram">
            <a:avLst>
              <a:gd name="adj" fmla="val 222184"/>
            </a:avLst>
          </a:prstGeom>
          <a:solidFill>
            <a:schemeClr val="bg1">
              <a:lumMod val="75000"/>
            </a:schemeClr>
          </a:solidFill>
          <a:ln w="1270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94" name="Picture 53" descr="Supercomputer">
            <a:extLst>
              <a:ext uri="{FF2B5EF4-FFF2-40B4-BE49-F238E27FC236}">
                <a16:creationId xmlns:a16="http://schemas.microsoft.com/office/drawing/2014/main" id="{EACE1F5C-A8C9-2F4E-BE5F-16066A4539AC}"/>
              </a:ext>
            </a:extLst>
          </p:cNvPr>
          <p:cNvPicPr>
            <a:picLocks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551720" y="4888255"/>
            <a:ext cx="506888" cy="38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5" name="직선 화살표 연결선 109">
            <a:extLst>
              <a:ext uri="{FF2B5EF4-FFF2-40B4-BE49-F238E27FC236}">
                <a16:creationId xmlns:a16="http://schemas.microsoft.com/office/drawing/2014/main" id="{C129A898-F281-5443-AEE5-A9624A605203}"/>
              </a:ext>
            </a:extLst>
          </p:cNvPr>
          <p:cNvCxnSpPr/>
          <p:nvPr/>
        </p:nvCxnSpPr>
        <p:spPr>
          <a:xfrm>
            <a:off x="4744660" y="4194729"/>
            <a:ext cx="1548619" cy="70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 Box 94">
            <a:extLst>
              <a:ext uri="{FF2B5EF4-FFF2-40B4-BE49-F238E27FC236}">
                <a16:creationId xmlns:a16="http://schemas.microsoft.com/office/drawing/2014/main" id="{8E0F3E6A-927A-D341-A580-8E0837B12B2D}"/>
              </a:ext>
            </a:extLst>
          </p:cNvPr>
          <p:cNvSpPr txBox="1">
            <a:spLocks noChangeArrowheads="1"/>
          </p:cNvSpPr>
          <p:nvPr/>
        </p:nvSpPr>
        <p:spPr bwMode="auto">
          <a:xfrm>
            <a:off x="4871968" y="4219412"/>
            <a:ext cx="899764" cy="486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algn="ct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出库处理</a:t>
            </a:r>
            <a:endParaRPr lang="en-US" altLang="zh-CN" sz="12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0" latinLnBrk="0" hangingPunct="0"/>
            <a:r>
              <a:rPr lang="en-US" altLang="ko-KR" sz="12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先入先出</a:t>
            </a:r>
            <a:r>
              <a:rPr lang="en-US" altLang="ko-KR" sz="12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endParaRPr lang="ko-KR" altLang="en-US" sz="1200" dirty="0">
              <a:solidFill>
                <a:prstClr val="black"/>
              </a:solidFill>
              <a:latin typeface="微软雅黑" panose="020B0503020204020204" pitchFamily="34" charset="-122"/>
              <a:ea typeface="微软雅黑 Light" panose="020B0502040204020203" charset="-122"/>
              <a:cs typeface="微软雅黑" panose="020B0503020204020204" pitchFamily="34" charset="-122"/>
            </a:endParaRPr>
          </a:p>
        </p:txBody>
      </p:sp>
      <p:sp>
        <p:nvSpPr>
          <p:cNvPr id="97" name="Text Box 94">
            <a:extLst>
              <a:ext uri="{FF2B5EF4-FFF2-40B4-BE49-F238E27FC236}">
                <a16:creationId xmlns:a16="http://schemas.microsoft.com/office/drawing/2014/main" id="{DEE58456-12AD-7F47-8B57-B35153E8FA69}"/>
              </a:ext>
            </a:extLst>
          </p:cNvPr>
          <p:cNvSpPr txBox="1">
            <a:spLocks noChangeArrowheads="1"/>
          </p:cNvSpPr>
          <p:nvPr/>
        </p:nvSpPr>
        <p:spPr bwMode="auto">
          <a:xfrm>
            <a:off x="3194453" y="5189733"/>
            <a:ext cx="544748" cy="29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en-US" altLang="ko-KR" sz="1200">
                <a:solidFill>
                  <a:prstClr val="black"/>
                </a:solidFill>
                <a:latin typeface="微软雅黑" panose="020B0503020204020204" pitchFamily="34" charset="-122"/>
                <a:ea typeface="微软雅黑" panose="020B0503020204020204" pitchFamily="34" charset="-122"/>
                <a:cs typeface="Arial" panose="020B0604020202020204" pitchFamily="34" charset="0"/>
              </a:rPr>
              <a:t>A-10</a:t>
            </a:r>
            <a:endParaRPr lang="en-US" altLang="ko-KR"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98" name="직선 화살표 연결선 115">
            <a:extLst>
              <a:ext uri="{FF2B5EF4-FFF2-40B4-BE49-F238E27FC236}">
                <a16:creationId xmlns:a16="http://schemas.microsoft.com/office/drawing/2014/main" id="{22645600-A20C-8D40-9E33-6039EE484062}"/>
              </a:ext>
            </a:extLst>
          </p:cNvPr>
          <p:cNvCxnSpPr/>
          <p:nvPr/>
        </p:nvCxnSpPr>
        <p:spPr>
          <a:xfrm>
            <a:off x="3071664" y="5077898"/>
            <a:ext cx="542028" cy="0"/>
          </a:xfrm>
          <a:prstGeom prst="straightConnector1">
            <a:avLst/>
          </a:prstGeom>
          <a:ln>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99" name="Text Box 94">
            <a:extLst>
              <a:ext uri="{FF2B5EF4-FFF2-40B4-BE49-F238E27FC236}">
                <a16:creationId xmlns:a16="http://schemas.microsoft.com/office/drawing/2014/main" id="{0F76A574-A2B3-BF47-9094-D69464660833}"/>
              </a:ext>
            </a:extLst>
          </p:cNvPr>
          <p:cNvSpPr txBox="1">
            <a:spLocks noChangeArrowheads="1"/>
          </p:cNvSpPr>
          <p:nvPr/>
        </p:nvSpPr>
        <p:spPr bwMode="auto">
          <a:xfrm>
            <a:off x="3112997" y="4540150"/>
            <a:ext cx="590313" cy="46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物料退货</a:t>
            </a:r>
          </a:p>
        </p:txBody>
      </p:sp>
      <p:sp>
        <p:nvSpPr>
          <p:cNvPr id="100" name="Text Box 94">
            <a:extLst>
              <a:ext uri="{FF2B5EF4-FFF2-40B4-BE49-F238E27FC236}">
                <a16:creationId xmlns:a16="http://schemas.microsoft.com/office/drawing/2014/main" id="{2794D65D-1AB2-BF4C-A36F-EB55DA8C2D0C}"/>
              </a:ext>
            </a:extLst>
          </p:cNvPr>
          <p:cNvSpPr txBox="1">
            <a:spLocks noChangeArrowheads="1"/>
          </p:cNvSpPr>
          <p:nvPr/>
        </p:nvSpPr>
        <p:spPr bwMode="auto">
          <a:xfrm>
            <a:off x="6394260" y="5403727"/>
            <a:ext cx="648424" cy="29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srgbClr val="4F81BD">
                    <a:lumMod val="75000"/>
                  </a:srgbClr>
                </a:solidFill>
                <a:latin typeface="微软雅黑" panose="020B0503020204020204" pitchFamily="34" charset="-122"/>
                <a:ea typeface="微软雅黑" panose="020B0503020204020204" pitchFamily="34" charset="-122"/>
                <a:cs typeface="Arial" panose="020B0604020202020204" pitchFamily="34" charset="0"/>
              </a:rPr>
              <a:t>线边库</a:t>
            </a:r>
          </a:p>
        </p:txBody>
      </p:sp>
      <p:sp>
        <p:nvSpPr>
          <p:cNvPr id="101" name="Text Box 94">
            <a:extLst>
              <a:ext uri="{FF2B5EF4-FFF2-40B4-BE49-F238E27FC236}">
                <a16:creationId xmlns:a16="http://schemas.microsoft.com/office/drawing/2014/main" id="{9AD5B7A9-5BE6-AF48-86EC-F006A5E7EA88}"/>
              </a:ext>
            </a:extLst>
          </p:cNvPr>
          <p:cNvSpPr txBox="1">
            <a:spLocks noChangeArrowheads="1"/>
          </p:cNvSpPr>
          <p:nvPr/>
        </p:nvSpPr>
        <p:spPr bwMode="auto">
          <a:xfrm>
            <a:off x="7068490" y="4703677"/>
            <a:ext cx="799228" cy="29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srgbClr val="4F81BD">
                    <a:lumMod val="75000"/>
                  </a:srgbClr>
                </a:solidFill>
                <a:latin typeface="微软雅黑" panose="020B0503020204020204" pitchFamily="34" charset="-122"/>
                <a:ea typeface="微软雅黑" panose="020B0503020204020204" pitchFamily="34" charset="-122"/>
                <a:cs typeface="Arial" panose="020B0604020202020204" pitchFamily="34" charset="0"/>
              </a:rPr>
              <a:t>作业人员</a:t>
            </a:r>
          </a:p>
        </p:txBody>
      </p:sp>
      <p:sp>
        <p:nvSpPr>
          <p:cNvPr id="102" name="Text Box 94">
            <a:extLst>
              <a:ext uri="{FF2B5EF4-FFF2-40B4-BE49-F238E27FC236}">
                <a16:creationId xmlns:a16="http://schemas.microsoft.com/office/drawing/2014/main" id="{CEDC6316-0A84-C246-B0C2-4FC7D4F63801}"/>
              </a:ext>
            </a:extLst>
          </p:cNvPr>
          <p:cNvSpPr txBox="1">
            <a:spLocks noChangeArrowheads="1"/>
          </p:cNvSpPr>
          <p:nvPr/>
        </p:nvSpPr>
        <p:spPr bwMode="auto">
          <a:xfrm>
            <a:off x="5786700" y="4885752"/>
            <a:ext cx="799228" cy="29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等待投入</a:t>
            </a:r>
          </a:p>
        </p:txBody>
      </p:sp>
      <p:cxnSp>
        <p:nvCxnSpPr>
          <p:cNvPr id="103" name="직선 화살표 연결선 125">
            <a:extLst>
              <a:ext uri="{FF2B5EF4-FFF2-40B4-BE49-F238E27FC236}">
                <a16:creationId xmlns:a16="http://schemas.microsoft.com/office/drawing/2014/main" id="{38B955B3-F63C-2C48-B32F-13CDB86B5C7B}"/>
              </a:ext>
            </a:extLst>
          </p:cNvPr>
          <p:cNvCxnSpPr/>
          <p:nvPr/>
        </p:nvCxnSpPr>
        <p:spPr>
          <a:xfrm flipH="1" flipV="1">
            <a:off x="6585534" y="3893356"/>
            <a:ext cx="2486" cy="64602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 name="Text Box 94">
            <a:extLst>
              <a:ext uri="{FF2B5EF4-FFF2-40B4-BE49-F238E27FC236}">
                <a16:creationId xmlns:a16="http://schemas.microsoft.com/office/drawing/2014/main" id="{AB436C6F-CC8E-3549-B9AB-A17DBDFEA44C}"/>
              </a:ext>
            </a:extLst>
          </p:cNvPr>
          <p:cNvSpPr txBox="1">
            <a:spLocks noChangeArrowheads="1"/>
          </p:cNvSpPr>
          <p:nvPr/>
        </p:nvSpPr>
        <p:spPr bwMode="auto">
          <a:xfrm>
            <a:off x="5800475" y="4140091"/>
            <a:ext cx="799228" cy="29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生产投入</a:t>
            </a:r>
          </a:p>
        </p:txBody>
      </p:sp>
      <p:cxnSp>
        <p:nvCxnSpPr>
          <p:cNvPr id="105" name="직선 화살표 연결선 127">
            <a:extLst>
              <a:ext uri="{FF2B5EF4-FFF2-40B4-BE49-F238E27FC236}">
                <a16:creationId xmlns:a16="http://schemas.microsoft.com/office/drawing/2014/main" id="{7219475D-884C-B840-8F3B-26AE49105C5E}"/>
              </a:ext>
            </a:extLst>
          </p:cNvPr>
          <p:cNvCxnSpPr/>
          <p:nvPr/>
        </p:nvCxnSpPr>
        <p:spPr>
          <a:xfrm flipH="1" flipV="1">
            <a:off x="6881218" y="3893356"/>
            <a:ext cx="2486" cy="646028"/>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Text Box 94">
            <a:extLst>
              <a:ext uri="{FF2B5EF4-FFF2-40B4-BE49-F238E27FC236}">
                <a16:creationId xmlns:a16="http://schemas.microsoft.com/office/drawing/2014/main" id="{3C4B922A-D9C0-9346-9662-FA15B2EC08BB}"/>
              </a:ext>
            </a:extLst>
          </p:cNvPr>
          <p:cNvSpPr txBox="1">
            <a:spLocks noChangeArrowheads="1"/>
          </p:cNvSpPr>
          <p:nvPr/>
        </p:nvSpPr>
        <p:spPr bwMode="auto">
          <a:xfrm>
            <a:off x="6898886" y="3922710"/>
            <a:ext cx="799228" cy="29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投入处理</a:t>
            </a:r>
          </a:p>
        </p:txBody>
      </p:sp>
      <p:sp>
        <p:nvSpPr>
          <p:cNvPr id="107" name="평행 사변형 131">
            <a:extLst>
              <a:ext uri="{FF2B5EF4-FFF2-40B4-BE49-F238E27FC236}">
                <a16:creationId xmlns:a16="http://schemas.microsoft.com/office/drawing/2014/main" id="{0E8D87CF-0F06-F84C-902B-F33314C6E2A9}"/>
              </a:ext>
            </a:extLst>
          </p:cNvPr>
          <p:cNvSpPr/>
          <p:nvPr/>
        </p:nvSpPr>
        <p:spPr>
          <a:xfrm rot="233548">
            <a:off x="7035458" y="5695628"/>
            <a:ext cx="1812263" cy="330598"/>
          </a:xfrm>
          <a:prstGeom prst="parallelogram">
            <a:avLst>
              <a:gd name="adj" fmla="val 222184"/>
            </a:avLst>
          </a:prstGeom>
          <a:solidFill>
            <a:schemeClr val="bg1">
              <a:lumMod val="75000"/>
            </a:schemeClr>
          </a:solidFill>
          <a:ln w="1270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8" name="Picture 53" descr="Supercomputer">
            <a:extLst>
              <a:ext uri="{FF2B5EF4-FFF2-40B4-BE49-F238E27FC236}">
                <a16:creationId xmlns:a16="http://schemas.microsoft.com/office/drawing/2014/main" id="{AEDFC278-6EA9-544C-9698-B7F7D274174E}"/>
              </a:ext>
            </a:extLst>
          </p:cNvPr>
          <p:cNvPicPr>
            <a:picLocks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88145" y="5594697"/>
            <a:ext cx="506888" cy="38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 Box 94">
            <a:extLst>
              <a:ext uri="{FF2B5EF4-FFF2-40B4-BE49-F238E27FC236}">
                <a16:creationId xmlns:a16="http://schemas.microsoft.com/office/drawing/2014/main" id="{5F67B706-AF93-6342-94EA-EB5497DDA5AF}"/>
              </a:ext>
            </a:extLst>
          </p:cNvPr>
          <p:cNvSpPr txBox="1">
            <a:spLocks noChangeArrowheads="1"/>
          </p:cNvSpPr>
          <p:nvPr/>
        </p:nvSpPr>
        <p:spPr bwMode="auto">
          <a:xfrm>
            <a:off x="7455290" y="6051030"/>
            <a:ext cx="950030" cy="29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srgbClr val="4F81BD">
                    <a:lumMod val="75000"/>
                  </a:srgbClr>
                </a:solidFill>
                <a:latin typeface="微软雅黑" panose="020B0503020204020204" pitchFamily="34" charset="-122"/>
                <a:ea typeface="微软雅黑" panose="020B0503020204020204" pitchFamily="34" charset="-122"/>
                <a:cs typeface="Arial" panose="020B0604020202020204" pitchFamily="34" charset="0"/>
              </a:rPr>
              <a:t>半成品仓库</a:t>
            </a:r>
          </a:p>
        </p:txBody>
      </p:sp>
      <p:grpSp>
        <p:nvGrpSpPr>
          <p:cNvPr id="110" name="그룹 109">
            <a:extLst>
              <a:ext uri="{FF2B5EF4-FFF2-40B4-BE49-F238E27FC236}">
                <a16:creationId xmlns:a16="http://schemas.microsoft.com/office/drawing/2014/main" id="{090487F0-62EF-6F40-98BC-65A71AA3208B}"/>
              </a:ext>
            </a:extLst>
          </p:cNvPr>
          <p:cNvGrpSpPr/>
          <p:nvPr/>
        </p:nvGrpSpPr>
        <p:grpSpPr>
          <a:xfrm>
            <a:off x="6498854" y="3290808"/>
            <a:ext cx="1706359" cy="478043"/>
            <a:chOff x="6315548" y="2737555"/>
            <a:chExt cx="1971234" cy="612984"/>
          </a:xfrm>
        </p:grpSpPr>
        <p:pic>
          <p:nvPicPr>
            <p:cNvPr id="111" name="Picture 75" descr="Eq3">
              <a:extLst>
                <a:ext uri="{FF2B5EF4-FFF2-40B4-BE49-F238E27FC236}">
                  <a16:creationId xmlns:a16="http://schemas.microsoft.com/office/drawing/2014/main" id="{FC4F5741-C27E-F340-BCC1-C3CA4E117B09}"/>
                </a:ext>
              </a:extLst>
            </p:cNvPr>
            <p:cNvPicPr>
              <a:picLocks noChangeAspect="1" noChangeArrowheads="1"/>
            </p:cNvPicPr>
            <p:nvPr/>
          </p:nvPicPr>
          <p:blipFill>
            <a:blip r:embed="rId6" cstate="email"/>
            <a:srcRect/>
            <a:stretch>
              <a:fillRect/>
            </a:stretch>
          </p:blipFill>
          <p:spPr bwMode="auto">
            <a:xfrm>
              <a:off x="6981841" y="2738470"/>
              <a:ext cx="713572" cy="61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75" descr="Eq3">
              <a:extLst>
                <a:ext uri="{FF2B5EF4-FFF2-40B4-BE49-F238E27FC236}">
                  <a16:creationId xmlns:a16="http://schemas.microsoft.com/office/drawing/2014/main" id="{7607F896-755E-3E42-A849-66C38EB61861}"/>
                </a:ext>
              </a:extLst>
            </p:cNvPr>
            <p:cNvPicPr>
              <a:picLocks noChangeAspect="1" noChangeArrowheads="1"/>
            </p:cNvPicPr>
            <p:nvPr/>
          </p:nvPicPr>
          <p:blipFill>
            <a:blip r:embed="rId7" cstate="email"/>
            <a:srcRect/>
            <a:stretch>
              <a:fillRect/>
            </a:stretch>
          </p:blipFill>
          <p:spPr bwMode="auto">
            <a:xfrm>
              <a:off x="7678682" y="2737555"/>
              <a:ext cx="608100" cy="61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75" descr="Eq3">
              <a:extLst>
                <a:ext uri="{FF2B5EF4-FFF2-40B4-BE49-F238E27FC236}">
                  <a16:creationId xmlns:a16="http://schemas.microsoft.com/office/drawing/2014/main" id="{BA31D0F3-DD0C-C744-85CB-44C132990299}"/>
                </a:ext>
              </a:extLst>
            </p:cNvPr>
            <p:cNvPicPr>
              <a:picLocks noChangeAspect="1" noChangeArrowheads="1"/>
            </p:cNvPicPr>
            <p:nvPr/>
          </p:nvPicPr>
          <p:blipFill>
            <a:blip r:embed="rId6" cstate="email"/>
            <a:srcRect/>
            <a:stretch>
              <a:fillRect/>
            </a:stretch>
          </p:blipFill>
          <p:spPr bwMode="auto">
            <a:xfrm>
              <a:off x="6315548" y="2737555"/>
              <a:ext cx="713572" cy="61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4" name="원호 135">
            <a:extLst>
              <a:ext uri="{FF2B5EF4-FFF2-40B4-BE49-F238E27FC236}">
                <a16:creationId xmlns:a16="http://schemas.microsoft.com/office/drawing/2014/main" id="{76A8A161-6A24-F646-8086-CDB7D64F7146}"/>
              </a:ext>
            </a:extLst>
          </p:cNvPr>
          <p:cNvSpPr/>
          <p:nvPr/>
        </p:nvSpPr>
        <p:spPr>
          <a:xfrm rot="2044052">
            <a:off x="6339788" y="3573312"/>
            <a:ext cx="2170130" cy="2541570"/>
          </a:xfrm>
          <a:prstGeom prst="arc">
            <a:avLst>
              <a:gd name="adj1" fmla="val 16217273"/>
              <a:gd name="adj2" fmla="val 0"/>
            </a:avLst>
          </a:prstGeom>
          <a:ln>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32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5" name="Text Box 94">
            <a:extLst>
              <a:ext uri="{FF2B5EF4-FFF2-40B4-BE49-F238E27FC236}">
                <a16:creationId xmlns:a16="http://schemas.microsoft.com/office/drawing/2014/main" id="{F96A0046-561C-9749-BF55-26B171B6A0C1}"/>
              </a:ext>
            </a:extLst>
          </p:cNvPr>
          <p:cNvSpPr txBox="1">
            <a:spLocks noChangeArrowheads="1"/>
          </p:cNvSpPr>
          <p:nvPr/>
        </p:nvSpPr>
        <p:spPr bwMode="auto">
          <a:xfrm>
            <a:off x="8056365" y="4416405"/>
            <a:ext cx="815580" cy="46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半成品</a:t>
            </a:r>
            <a:br>
              <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入库处理</a:t>
            </a:r>
          </a:p>
        </p:txBody>
      </p:sp>
      <p:cxnSp>
        <p:nvCxnSpPr>
          <p:cNvPr id="116" name="직선 화살표 연결선 138">
            <a:extLst>
              <a:ext uri="{FF2B5EF4-FFF2-40B4-BE49-F238E27FC236}">
                <a16:creationId xmlns:a16="http://schemas.microsoft.com/office/drawing/2014/main" id="{B2D917BD-AAA2-9143-A6B3-DDC318B5E884}"/>
              </a:ext>
            </a:extLst>
          </p:cNvPr>
          <p:cNvCxnSpPr>
            <a:cxnSpLocks/>
          </p:cNvCxnSpPr>
          <p:nvPr/>
        </p:nvCxnSpPr>
        <p:spPr>
          <a:xfrm flipH="1">
            <a:off x="4910764" y="5511610"/>
            <a:ext cx="133143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17" name="Text Box 94">
            <a:extLst>
              <a:ext uri="{FF2B5EF4-FFF2-40B4-BE49-F238E27FC236}">
                <a16:creationId xmlns:a16="http://schemas.microsoft.com/office/drawing/2014/main" id="{0DCE8D57-5C1E-FD4F-BF20-8C4A4CD1BBCC}"/>
              </a:ext>
            </a:extLst>
          </p:cNvPr>
          <p:cNvSpPr txBox="1">
            <a:spLocks noChangeArrowheads="1"/>
          </p:cNvSpPr>
          <p:nvPr/>
        </p:nvSpPr>
        <p:spPr bwMode="auto">
          <a:xfrm>
            <a:off x="5116660" y="5489949"/>
            <a:ext cx="1123356" cy="46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未使用，</a:t>
            </a:r>
            <a:br>
              <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不良物料返送</a:t>
            </a:r>
          </a:p>
        </p:txBody>
      </p:sp>
      <p:sp>
        <p:nvSpPr>
          <p:cNvPr id="118" name="Text Box 94">
            <a:extLst>
              <a:ext uri="{FF2B5EF4-FFF2-40B4-BE49-F238E27FC236}">
                <a16:creationId xmlns:a16="http://schemas.microsoft.com/office/drawing/2014/main" id="{53112197-8351-E44F-BD7B-C6031E2E03ED}"/>
              </a:ext>
            </a:extLst>
          </p:cNvPr>
          <p:cNvSpPr txBox="1">
            <a:spLocks noChangeArrowheads="1"/>
          </p:cNvSpPr>
          <p:nvPr/>
        </p:nvSpPr>
        <p:spPr bwMode="auto">
          <a:xfrm>
            <a:off x="5342073" y="6063401"/>
            <a:ext cx="799228" cy="29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返送处理</a:t>
            </a:r>
          </a:p>
        </p:txBody>
      </p:sp>
      <p:sp>
        <p:nvSpPr>
          <p:cNvPr id="119" name="Text Box 94">
            <a:extLst>
              <a:ext uri="{FF2B5EF4-FFF2-40B4-BE49-F238E27FC236}">
                <a16:creationId xmlns:a16="http://schemas.microsoft.com/office/drawing/2014/main" id="{83FB6642-CFAE-E84C-B487-BA4BA1505374}"/>
              </a:ext>
            </a:extLst>
          </p:cNvPr>
          <p:cNvSpPr txBox="1">
            <a:spLocks noChangeArrowheads="1"/>
          </p:cNvSpPr>
          <p:nvPr/>
        </p:nvSpPr>
        <p:spPr bwMode="auto">
          <a:xfrm>
            <a:off x="7857207" y="3771882"/>
            <a:ext cx="815580" cy="46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半成品</a:t>
            </a:r>
            <a:br>
              <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生产完成</a:t>
            </a:r>
          </a:p>
        </p:txBody>
      </p:sp>
      <p:pic>
        <p:nvPicPr>
          <p:cNvPr id="120" name="Picture 38" descr="DSC01734">
            <a:extLst>
              <a:ext uri="{FF2B5EF4-FFF2-40B4-BE49-F238E27FC236}">
                <a16:creationId xmlns:a16="http://schemas.microsoft.com/office/drawing/2014/main" id="{4E7330D7-47B7-0343-A170-384D5198D851}"/>
              </a:ext>
            </a:extLst>
          </p:cNvPr>
          <p:cNvPicPr>
            <a:picLocks noChangeAspect="1" noChangeArrowheads="1"/>
          </p:cNvPicPr>
          <p:nvPr/>
        </p:nvPicPr>
        <p:blipFill>
          <a:blip r:embed="rId8" cstate="email">
            <a:lum bright="12000" contrast="18000"/>
            <a:extLst>
              <a:ext uri="{28A0092B-C50C-407E-A947-70E740481C1C}">
                <a14:useLocalDpi xmlns:a14="http://schemas.microsoft.com/office/drawing/2010/main"/>
              </a:ext>
            </a:extLst>
          </a:blip>
          <a:srcRect/>
          <a:stretch>
            <a:fillRect/>
          </a:stretch>
        </p:blipFill>
        <p:spPr bwMode="auto">
          <a:xfrm>
            <a:off x="3768611" y="5220772"/>
            <a:ext cx="747975" cy="22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38" descr="DSC01734">
            <a:extLst>
              <a:ext uri="{FF2B5EF4-FFF2-40B4-BE49-F238E27FC236}">
                <a16:creationId xmlns:a16="http://schemas.microsoft.com/office/drawing/2014/main" id="{5E600998-B505-C54D-BB31-4EBAD8374024}"/>
              </a:ext>
            </a:extLst>
          </p:cNvPr>
          <p:cNvPicPr>
            <a:picLocks noChangeAspect="1" noChangeArrowheads="1"/>
          </p:cNvPicPr>
          <p:nvPr/>
        </p:nvPicPr>
        <p:blipFill>
          <a:blip r:embed="rId8" cstate="email">
            <a:lum bright="12000" contrast="18000"/>
            <a:extLst>
              <a:ext uri="{28A0092B-C50C-407E-A947-70E740481C1C}">
                <a14:useLocalDpi xmlns:a14="http://schemas.microsoft.com/office/drawing/2010/main"/>
              </a:ext>
            </a:extLst>
          </a:blip>
          <a:srcRect/>
          <a:stretch>
            <a:fillRect/>
          </a:stretch>
        </p:blipFill>
        <p:spPr bwMode="auto">
          <a:xfrm>
            <a:off x="6444549" y="5169308"/>
            <a:ext cx="747975" cy="22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38" descr="DSC01734">
            <a:extLst>
              <a:ext uri="{FF2B5EF4-FFF2-40B4-BE49-F238E27FC236}">
                <a16:creationId xmlns:a16="http://schemas.microsoft.com/office/drawing/2014/main" id="{B10400FA-EB45-3B47-8117-8414695283A2}"/>
              </a:ext>
            </a:extLst>
          </p:cNvPr>
          <p:cNvPicPr>
            <a:picLocks noChangeAspect="1" noChangeArrowheads="1"/>
          </p:cNvPicPr>
          <p:nvPr/>
        </p:nvPicPr>
        <p:blipFill>
          <a:blip r:embed="rId8" cstate="email">
            <a:lum bright="12000" contrast="18000"/>
            <a:extLst>
              <a:ext uri="{28A0092B-C50C-407E-A947-70E740481C1C}">
                <a14:useLocalDpi xmlns:a14="http://schemas.microsoft.com/office/drawing/2010/main"/>
              </a:ext>
            </a:extLst>
          </a:blip>
          <a:srcRect/>
          <a:stretch>
            <a:fillRect/>
          </a:stretch>
        </p:blipFill>
        <p:spPr bwMode="auto">
          <a:xfrm>
            <a:off x="7613506" y="5862005"/>
            <a:ext cx="747975" cy="22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Text Box 94">
            <a:extLst>
              <a:ext uri="{FF2B5EF4-FFF2-40B4-BE49-F238E27FC236}">
                <a16:creationId xmlns:a16="http://schemas.microsoft.com/office/drawing/2014/main" id="{9D270639-705E-D247-901D-4ED48D25091C}"/>
              </a:ext>
            </a:extLst>
          </p:cNvPr>
          <p:cNvSpPr txBox="1">
            <a:spLocks noChangeArrowheads="1"/>
          </p:cNvSpPr>
          <p:nvPr/>
        </p:nvSpPr>
        <p:spPr bwMode="auto">
          <a:xfrm>
            <a:off x="3674940" y="4006320"/>
            <a:ext cx="950030" cy="29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srgbClr val="4F81BD">
                    <a:lumMod val="75000"/>
                  </a:srgbClr>
                </a:solidFill>
                <a:latin typeface="微软雅黑" panose="020B0503020204020204" pitchFamily="34" charset="-122"/>
                <a:ea typeface="微软雅黑" panose="020B0503020204020204" pitchFamily="34" charset="-122"/>
                <a:cs typeface="Arial" panose="020B0604020202020204" pitchFamily="34" charset="0"/>
              </a:rPr>
              <a:t>仓储管理员</a:t>
            </a:r>
          </a:p>
        </p:txBody>
      </p:sp>
      <p:sp>
        <p:nvSpPr>
          <p:cNvPr id="124" name="Text Box 94">
            <a:extLst>
              <a:ext uri="{FF2B5EF4-FFF2-40B4-BE49-F238E27FC236}">
                <a16:creationId xmlns:a16="http://schemas.microsoft.com/office/drawing/2014/main" id="{231ECE31-0D6A-614D-B26E-7510B333553B}"/>
              </a:ext>
            </a:extLst>
          </p:cNvPr>
          <p:cNvSpPr txBox="1">
            <a:spLocks noChangeArrowheads="1"/>
          </p:cNvSpPr>
          <p:nvPr/>
        </p:nvSpPr>
        <p:spPr bwMode="auto">
          <a:xfrm>
            <a:off x="3162684" y="3324253"/>
            <a:ext cx="507803" cy="46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eaLnBrk="0" latinLnBrk="0" hangingPunct="0"/>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退货</a:t>
            </a:r>
            <a:br>
              <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处理</a:t>
            </a:r>
          </a:p>
        </p:txBody>
      </p:sp>
      <p:grpSp>
        <p:nvGrpSpPr>
          <p:cNvPr id="125" name="그룹 124">
            <a:extLst>
              <a:ext uri="{FF2B5EF4-FFF2-40B4-BE49-F238E27FC236}">
                <a16:creationId xmlns:a16="http://schemas.microsoft.com/office/drawing/2014/main" id="{CE394507-8EF7-FE47-9087-586333DD8C57}"/>
              </a:ext>
            </a:extLst>
          </p:cNvPr>
          <p:cNvGrpSpPr/>
          <p:nvPr/>
        </p:nvGrpSpPr>
        <p:grpSpPr>
          <a:xfrm>
            <a:off x="4568606" y="3118038"/>
            <a:ext cx="1198289" cy="900635"/>
            <a:chOff x="3875196" y="2364476"/>
            <a:chExt cx="1536440" cy="1089573"/>
          </a:xfrm>
        </p:grpSpPr>
        <p:sp>
          <p:nvSpPr>
            <p:cNvPr id="126" name="직사각형 182">
              <a:extLst>
                <a:ext uri="{FF2B5EF4-FFF2-40B4-BE49-F238E27FC236}">
                  <a16:creationId xmlns:a16="http://schemas.microsoft.com/office/drawing/2014/main" id="{02E96C27-21AE-4743-AFEE-1696118BE896}"/>
                </a:ext>
              </a:extLst>
            </p:cNvPr>
            <p:cNvSpPr/>
            <p:nvPr/>
          </p:nvSpPr>
          <p:spPr>
            <a:xfrm>
              <a:off x="3875196" y="2366756"/>
              <a:ext cx="1528795" cy="1087293"/>
            </a:xfrm>
            <a:prstGeom prst="rect">
              <a:avLst/>
            </a:prstGeom>
            <a:solidFill>
              <a:schemeClr val="bg1"/>
            </a:solidFill>
            <a:ln>
              <a:solidFill>
                <a:schemeClr val="tx1">
                  <a:lumMod val="50000"/>
                  <a:lumOff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sz="10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7" name="직사각형 183">
              <a:extLst>
                <a:ext uri="{FF2B5EF4-FFF2-40B4-BE49-F238E27FC236}">
                  <a16:creationId xmlns:a16="http://schemas.microsoft.com/office/drawing/2014/main" id="{46BA26FE-3637-3040-B548-111339EA908B}"/>
                </a:ext>
              </a:extLst>
            </p:cNvPr>
            <p:cNvSpPr/>
            <p:nvPr/>
          </p:nvSpPr>
          <p:spPr bwMode="auto">
            <a:xfrm>
              <a:off x="3959250" y="2749042"/>
              <a:ext cx="632584" cy="272796"/>
            </a:xfrm>
            <a:prstGeom prst="rect">
              <a:avLst/>
            </a:prstGeom>
            <a:ln>
              <a:headEnd type="triangl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noAutofit/>
            </a:bodyPr>
            <a:lstStyle/>
            <a:p>
              <a:pPr marL="96520" indent="-96520" defTabSz="990600" eaLnBrk="0" hangingPunct="0"/>
              <a:r>
                <a:rPr lang="ko-KR" altLang="en-US" sz="1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生产计划</a:t>
              </a:r>
            </a:p>
          </p:txBody>
        </p:sp>
        <p:sp>
          <p:nvSpPr>
            <p:cNvPr id="128" name="직사각형 184">
              <a:extLst>
                <a:ext uri="{FF2B5EF4-FFF2-40B4-BE49-F238E27FC236}">
                  <a16:creationId xmlns:a16="http://schemas.microsoft.com/office/drawing/2014/main" id="{0A6D557A-F36A-7742-9316-EA843EA99B01}"/>
                </a:ext>
              </a:extLst>
            </p:cNvPr>
            <p:cNvSpPr/>
            <p:nvPr/>
          </p:nvSpPr>
          <p:spPr bwMode="auto">
            <a:xfrm>
              <a:off x="3959250" y="3119290"/>
              <a:ext cx="632584" cy="272796"/>
            </a:xfrm>
            <a:prstGeom prst="rect">
              <a:avLst/>
            </a:prstGeom>
            <a:ln>
              <a:headEnd type="triangl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noAutofit/>
            </a:bodyPr>
            <a:lstStyle/>
            <a:p>
              <a:pPr marL="96520" indent="-96520" defTabSz="990600" eaLnBrk="0" hangingPunct="0"/>
              <a:r>
                <a:rPr lang="ko-KR" altLang="en-US" sz="1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现场库存</a:t>
              </a:r>
            </a:p>
          </p:txBody>
        </p:sp>
        <p:sp>
          <p:nvSpPr>
            <p:cNvPr id="129" name="직사각형 185">
              <a:extLst>
                <a:ext uri="{FF2B5EF4-FFF2-40B4-BE49-F238E27FC236}">
                  <a16:creationId xmlns:a16="http://schemas.microsoft.com/office/drawing/2014/main" id="{2CA8690E-D021-264E-ADCD-467CF65B26F0}"/>
                </a:ext>
              </a:extLst>
            </p:cNvPr>
            <p:cNvSpPr/>
            <p:nvPr/>
          </p:nvSpPr>
          <p:spPr bwMode="auto">
            <a:xfrm>
              <a:off x="4678650" y="3126413"/>
              <a:ext cx="632584" cy="272796"/>
            </a:xfrm>
            <a:prstGeom prst="rect">
              <a:avLst/>
            </a:prstGeom>
            <a:ln w="19050">
              <a:solidFill>
                <a:schemeClr val="accent5">
                  <a:lumMod val="60000"/>
                  <a:lumOff val="40000"/>
                </a:schemeClr>
              </a:solidFill>
              <a:headEnd type="triangle" w="sm" len="sm"/>
              <a:tailEnd type="none" w="sm" len="sm"/>
            </a:ln>
            <a:effectLst>
              <a:glow rad="63500">
                <a:schemeClr val="accent5">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noAutofit/>
            </a:bodyPr>
            <a:lstStyle/>
            <a:p>
              <a:pPr marL="96520" indent="-96520" defTabSz="990600" eaLnBrk="0" hangingPunct="0"/>
              <a:r>
                <a:rPr lang="ko-KR" altLang="en-US" sz="1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예측信息</a:t>
              </a:r>
            </a:p>
          </p:txBody>
        </p:sp>
        <p:sp>
          <p:nvSpPr>
            <p:cNvPr id="130" name="직사각형 186">
              <a:extLst>
                <a:ext uri="{FF2B5EF4-FFF2-40B4-BE49-F238E27FC236}">
                  <a16:creationId xmlns:a16="http://schemas.microsoft.com/office/drawing/2014/main" id="{B9D4CEB5-D448-0547-A5E8-B5D21C0BC7D5}"/>
                </a:ext>
              </a:extLst>
            </p:cNvPr>
            <p:cNvSpPr/>
            <p:nvPr/>
          </p:nvSpPr>
          <p:spPr bwMode="auto">
            <a:xfrm>
              <a:off x="4678650" y="2744188"/>
              <a:ext cx="632584" cy="272796"/>
            </a:xfrm>
            <a:prstGeom prst="rect">
              <a:avLst/>
            </a:prstGeom>
            <a:ln>
              <a:headEnd type="triangl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noAutofit/>
            </a:bodyPr>
            <a:lstStyle/>
            <a:p>
              <a:pPr marL="96520" indent="-96520" defTabSz="990600" eaLnBrk="0" hangingPunct="0"/>
              <a:r>
                <a:rPr lang="ko-KR" altLang="en-US" sz="1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物料사용</a:t>
              </a:r>
            </a:p>
          </p:txBody>
        </p:sp>
        <p:sp>
          <p:nvSpPr>
            <p:cNvPr id="131" name="직사각형 187">
              <a:extLst>
                <a:ext uri="{FF2B5EF4-FFF2-40B4-BE49-F238E27FC236}">
                  <a16:creationId xmlns:a16="http://schemas.microsoft.com/office/drawing/2014/main" id="{2F668696-83A6-1F45-A00A-5D310D2BE974}"/>
                </a:ext>
              </a:extLst>
            </p:cNvPr>
            <p:cNvSpPr/>
            <p:nvPr/>
          </p:nvSpPr>
          <p:spPr>
            <a:xfrm>
              <a:off x="3966900" y="2450915"/>
              <a:ext cx="1344340" cy="182473"/>
            </a:xfrm>
            <a:prstGeom prst="rect">
              <a:avLst/>
            </a:prstGeom>
            <a:solidFill>
              <a:srgbClr val="4F81BD"/>
            </a:solidFill>
            <a:ln w="3175">
              <a:noFill/>
            </a:ln>
            <a:effectLst>
              <a:glow rad="63500">
                <a:schemeClr val="accent5">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latin typeface="微软雅黑" panose="020B0503020204020204" pitchFamily="34" charset="-122"/>
                  <a:ea typeface="微软雅黑" panose="020B0503020204020204" pitchFamily="34" charset="-122"/>
                  <a:cs typeface="微软雅黑" panose="020B0503020204020204" pitchFamily="34" charset="-122"/>
                </a:rPr>
                <a:t>现场준비 仓库</a:t>
              </a:r>
            </a:p>
          </p:txBody>
        </p:sp>
        <p:sp>
          <p:nvSpPr>
            <p:cNvPr id="132" name="직사각형 188">
              <a:extLst>
                <a:ext uri="{FF2B5EF4-FFF2-40B4-BE49-F238E27FC236}">
                  <a16:creationId xmlns:a16="http://schemas.microsoft.com/office/drawing/2014/main" id="{96F969A7-A490-2E47-87AC-773455A57304}"/>
                </a:ext>
              </a:extLst>
            </p:cNvPr>
            <p:cNvSpPr/>
            <p:nvPr/>
          </p:nvSpPr>
          <p:spPr>
            <a:xfrm>
              <a:off x="3882841" y="2364476"/>
              <a:ext cx="1528795" cy="1087293"/>
            </a:xfrm>
            <a:prstGeom prst="rect">
              <a:avLst/>
            </a:prstGeom>
            <a:solidFill>
              <a:schemeClr val="bg1"/>
            </a:solidFill>
            <a:ln>
              <a:solidFill>
                <a:schemeClr val="tx1">
                  <a:lumMod val="50000"/>
                  <a:lumOff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sz="10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 name="직사각형 189">
              <a:extLst>
                <a:ext uri="{FF2B5EF4-FFF2-40B4-BE49-F238E27FC236}">
                  <a16:creationId xmlns:a16="http://schemas.microsoft.com/office/drawing/2014/main" id="{0C7E7F9E-9A38-BD47-AAEB-8FFA08318DB1}"/>
                </a:ext>
              </a:extLst>
            </p:cNvPr>
            <p:cNvSpPr/>
            <p:nvPr/>
          </p:nvSpPr>
          <p:spPr bwMode="auto">
            <a:xfrm>
              <a:off x="3966895" y="2746762"/>
              <a:ext cx="632584" cy="272796"/>
            </a:xfrm>
            <a:prstGeom prst="rect">
              <a:avLst/>
            </a:prstGeom>
            <a:solidFill>
              <a:schemeClr val="bg1"/>
            </a:solidFill>
            <a:ln>
              <a:headEnd type="triangl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noAutofit/>
            </a:bodyPr>
            <a:lstStyle/>
            <a:p>
              <a:pPr marL="96520" indent="-96520" defTabSz="990600" eaLnBrk="0" hangingPunct="0"/>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生产计划</a:t>
              </a:r>
              <a:endParaRPr lang="ko-KR"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4" name="직사각형 190">
              <a:extLst>
                <a:ext uri="{FF2B5EF4-FFF2-40B4-BE49-F238E27FC236}">
                  <a16:creationId xmlns:a16="http://schemas.microsoft.com/office/drawing/2014/main" id="{EBDCE9D1-4340-884C-B666-76523109E7CE}"/>
                </a:ext>
              </a:extLst>
            </p:cNvPr>
            <p:cNvSpPr/>
            <p:nvPr/>
          </p:nvSpPr>
          <p:spPr bwMode="auto">
            <a:xfrm>
              <a:off x="4686293" y="3124136"/>
              <a:ext cx="632584" cy="272796"/>
            </a:xfrm>
            <a:prstGeom prst="rect">
              <a:avLst/>
            </a:prstGeom>
            <a:ln w="19050">
              <a:solidFill>
                <a:schemeClr val="accent5">
                  <a:lumMod val="60000"/>
                  <a:lumOff val="40000"/>
                </a:schemeClr>
              </a:solidFill>
              <a:headEnd type="triangle" w="sm" len="sm"/>
              <a:tailEnd type="none" w="sm" len="sm"/>
            </a:ln>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noAutofit/>
            </a:bodyPr>
            <a:lstStyle/>
            <a:p>
              <a:pPr marL="96520" indent="-96520" defTabSz="990600" eaLnBrk="0" hangingPunct="0"/>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警报</a:t>
              </a:r>
              <a:endParaRPr lang="ko-KR"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5" name="직사각형 191">
              <a:extLst>
                <a:ext uri="{FF2B5EF4-FFF2-40B4-BE49-F238E27FC236}">
                  <a16:creationId xmlns:a16="http://schemas.microsoft.com/office/drawing/2014/main" id="{AF6165E9-B3D1-3C4C-8B00-F94F42A1B456}"/>
                </a:ext>
              </a:extLst>
            </p:cNvPr>
            <p:cNvSpPr/>
            <p:nvPr/>
          </p:nvSpPr>
          <p:spPr>
            <a:xfrm>
              <a:off x="3974539" y="2448636"/>
              <a:ext cx="1344340" cy="182473"/>
            </a:xfrm>
            <a:prstGeom prst="rect">
              <a:avLst/>
            </a:prstGeom>
            <a:solidFill>
              <a:srgbClr val="4F81BD"/>
            </a:solidFill>
            <a:ln w="3175">
              <a:noFill/>
            </a:ln>
            <a:effectLst>
              <a:glow rad="63500">
                <a:schemeClr val="accent5">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产线监控</a:t>
              </a:r>
              <a:endParaRPr lang="ko-KR"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6" name="직사각형 231">
              <a:extLst>
                <a:ext uri="{FF2B5EF4-FFF2-40B4-BE49-F238E27FC236}">
                  <a16:creationId xmlns:a16="http://schemas.microsoft.com/office/drawing/2014/main" id="{72826655-067F-EF49-AB4C-4B42B0F9C4C6}"/>
                </a:ext>
              </a:extLst>
            </p:cNvPr>
            <p:cNvSpPr/>
            <p:nvPr/>
          </p:nvSpPr>
          <p:spPr bwMode="auto">
            <a:xfrm>
              <a:off x="4686904" y="2752497"/>
              <a:ext cx="632584" cy="272796"/>
            </a:xfrm>
            <a:prstGeom prst="rect">
              <a:avLst/>
            </a:prstGeom>
            <a:ln w="19050">
              <a:solidFill>
                <a:schemeClr val="accent5">
                  <a:lumMod val="60000"/>
                  <a:lumOff val="40000"/>
                </a:schemeClr>
              </a:solidFill>
              <a:headEnd type="triangle" w="sm" len="sm"/>
              <a:tailEnd type="none" w="sm" len="sm"/>
            </a:ln>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noAutofit/>
            </a:bodyPr>
            <a:lstStyle/>
            <a:p>
              <a:pPr marL="96520" indent="-96520" defTabSz="990600" eaLnBrk="0" hangingPunct="0"/>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生产进度</a:t>
              </a:r>
              <a:endParaRPr lang="ko-KR"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7" name="직사각형 232">
              <a:extLst>
                <a:ext uri="{FF2B5EF4-FFF2-40B4-BE49-F238E27FC236}">
                  <a16:creationId xmlns:a16="http://schemas.microsoft.com/office/drawing/2014/main" id="{E6931DE9-0FF2-F240-829D-A717A9DB616F}"/>
                </a:ext>
              </a:extLst>
            </p:cNvPr>
            <p:cNvSpPr/>
            <p:nvPr/>
          </p:nvSpPr>
          <p:spPr bwMode="auto">
            <a:xfrm>
              <a:off x="3954247" y="3121625"/>
              <a:ext cx="632584" cy="272796"/>
            </a:xfrm>
            <a:prstGeom prst="rect">
              <a:avLst/>
            </a:prstGeom>
            <a:ln w="19050">
              <a:solidFill>
                <a:schemeClr val="accent5">
                  <a:lumMod val="60000"/>
                  <a:lumOff val="40000"/>
                </a:schemeClr>
              </a:solidFill>
              <a:headEnd type="triangle" w="sm" len="sm"/>
              <a:tailEnd type="none" w="sm" len="sm"/>
            </a:ln>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1" compatLnSpc="1">
              <a:noAutofit/>
            </a:bodyPr>
            <a:lstStyle/>
            <a:p>
              <a:pPr marL="96520" indent="-96520" defTabSz="990600" eaLnBrk="0" hangingPunct="0"/>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预计信息</a:t>
              </a:r>
              <a:endParaRPr lang="ko-KR"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38" name="그림 137">
            <a:extLst>
              <a:ext uri="{FF2B5EF4-FFF2-40B4-BE49-F238E27FC236}">
                <a16:creationId xmlns:a16="http://schemas.microsoft.com/office/drawing/2014/main" id="{33236052-1F1F-E248-AF38-61C9CF8126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74765" y="4306664"/>
            <a:ext cx="311917" cy="311917"/>
          </a:xfrm>
          <a:prstGeom prst="rect">
            <a:avLst/>
          </a:prstGeom>
        </p:spPr>
      </p:pic>
      <p:pic>
        <p:nvPicPr>
          <p:cNvPr id="139" name="그림 138">
            <a:extLst>
              <a:ext uri="{FF2B5EF4-FFF2-40B4-BE49-F238E27FC236}">
                <a16:creationId xmlns:a16="http://schemas.microsoft.com/office/drawing/2014/main" id="{E391DA6B-78E3-9146-AF34-37B3F32F46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00883" y="5484765"/>
            <a:ext cx="311917" cy="311917"/>
          </a:xfrm>
          <a:prstGeom prst="rect">
            <a:avLst/>
          </a:prstGeom>
        </p:spPr>
      </p:pic>
      <p:pic>
        <p:nvPicPr>
          <p:cNvPr id="140" name="그림 139">
            <a:extLst>
              <a:ext uri="{FF2B5EF4-FFF2-40B4-BE49-F238E27FC236}">
                <a16:creationId xmlns:a16="http://schemas.microsoft.com/office/drawing/2014/main" id="{5644F41D-D4EF-CC4A-8883-6442D7A74C9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25541" y="5879367"/>
            <a:ext cx="311917" cy="311917"/>
          </a:xfrm>
          <a:prstGeom prst="rect">
            <a:avLst/>
          </a:prstGeom>
        </p:spPr>
      </p:pic>
      <p:pic>
        <p:nvPicPr>
          <p:cNvPr id="141" name="그림 140">
            <a:extLst>
              <a:ext uri="{FF2B5EF4-FFF2-40B4-BE49-F238E27FC236}">
                <a16:creationId xmlns:a16="http://schemas.microsoft.com/office/drawing/2014/main" id="{D6A9A2B8-2E7B-4A42-9FF6-E62336EB08A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71814" y="4521043"/>
            <a:ext cx="311917" cy="311917"/>
          </a:xfrm>
          <a:prstGeom prst="rect">
            <a:avLst/>
          </a:prstGeom>
        </p:spPr>
      </p:pic>
      <p:pic>
        <p:nvPicPr>
          <p:cNvPr id="142" name="그림 141">
            <a:extLst>
              <a:ext uri="{FF2B5EF4-FFF2-40B4-BE49-F238E27FC236}">
                <a16:creationId xmlns:a16="http://schemas.microsoft.com/office/drawing/2014/main" id="{D157ECF4-6A47-5448-BF3B-96D2BA0E4CB6}"/>
              </a:ext>
            </a:extLst>
          </p:cNvPr>
          <p:cNvPicPr>
            <a:picLocks noChangeAspect="1"/>
          </p:cNvPicPr>
          <p:nvPr/>
        </p:nvPicPr>
        <p:blipFill>
          <a:blip r:embed="rId10" cstate="email">
            <a:clrChange>
              <a:clrFrom>
                <a:srgbClr val="FFFFFF"/>
              </a:clrFrom>
              <a:clrTo>
                <a:srgbClr val="FFFFFF">
                  <a:alpha val="0"/>
                </a:srgbClr>
              </a:clrTo>
            </a:clrChange>
            <a:grayscl/>
            <a:extLst>
              <a:ext uri="{28A0092B-C50C-407E-A947-70E740481C1C}">
                <a14:useLocalDpi xmlns:a14="http://schemas.microsoft.com/office/drawing/2010/main"/>
              </a:ext>
            </a:extLst>
          </a:blip>
          <a:stretch>
            <a:fillRect/>
          </a:stretch>
        </p:blipFill>
        <p:spPr>
          <a:xfrm>
            <a:off x="4567569" y="1520638"/>
            <a:ext cx="1409457" cy="1058659"/>
          </a:xfrm>
          <a:prstGeom prst="rect">
            <a:avLst/>
          </a:prstGeom>
        </p:spPr>
      </p:pic>
      <p:pic>
        <p:nvPicPr>
          <p:cNvPr id="143" name="그림 142">
            <a:extLst>
              <a:ext uri="{FF2B5EF4-FFF2-40B4-BE49-F238E27FC236}">
                <a16:creationId xmlns:a16="http://schemas.microsoft.com/office/drawing/2014/main" id="{EC4612E4-56AF-E24A-97D8-690E2A6D4BD1}"/>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7419597" y="1674017"/>
            <a:ext cx="802099" cy="925499"/>
          </a:xfrm>
          <a:prstGeom prst="rect">
            <a:avLst/>
          </a:prstGeom>
        </p:spPr>
      </p:pic>
      <p:pic>
        <p:nvPicPr>
          <p:cNvPr id="144" name="그림 143">
            <a:extLst>
              <a:ext uri="{FF2B5EF4-FFF2-40B4-BE49-F238E27FC236}">
                <a16:creationId xmlns:a16="http://schemas.microsoft.com/office/drawing/2014/main" id="{B08B25CF-9537-B744-88D2-0E2F8D56799A}"/>
              </a:ext>
            </a:extLst>
          </p:cNvPr>
          <p:cNvPicPr>
            <a:picLocks noChangeAspect="1"/>
          </p:cNvPicPr>
          <p:nvPr/>
        </p:nvPicPr>
        <p:blipFill>
          <a:blip r:embed="rId12" cstate="email">
            <a:clrChange>
              <a:clrFrom>
                <a:srgbClr val="FFFFFF"/>
              </a:clrFrom>
              <a:clrTo>
                <a:srgbClr val="FFFFFF">
                  <a:alpha val="0"/>
                </a:srgbClr>
              </a:clrTo>
            </a:clrChange>
            <a:grayscl/>
            <a:extLst>
              <a:ext uri="{28A0092B-C50C-407E-A947-70E740481C1C}">
                <a14:useLocalDpi xmlns:a14="http://schemas.microsoft.com/office/drawing/2010/main"/>
              </a:ext>
            </a:extLst>
          </a:blip>
          <a:stretch>
            <a:fillRect/>
          </a:stretch>
        </p:blipFill>
        <p:spPr>
          <a:xfrm>
            <a:off x="3798929" y="3348226"/>
            <a:ext cx="763954" cy="692652"/>
          </a:xfrm>
          <a:prstGeom prst="rect">
            <a:avLst/>
          </a:prstGeom>
        </p:spPr>
      </p:pic>
      <p:pic>
        <p:nvPicPr>
          <p:cNvPr id="145" name="그림 144">
            <a:extLst>
              <a:ext uri="{FF2B5EF4-FFF2-40B4-BE49-F238E27FC236}">
                <a16:creationId xmlns:a16="http://schemas.microsoft.com/office/drawing/2014/main" id="{E3A78F07-50CE-E444-8402-05A4B49FD247}"/>
              </a:ext>
            </a:extLst>
          </p:cNvPr>
          <p:cNvPicPr>
            <a:picLocks noChangeAspect="1"/>
          </p:cNvPicPr>
          <p:nvPr/>
        </p:nvPicPr>
        <p:blipFill>
          <a:blip r:embed="rId13" cstate="email">
            <a:clrChange>
              <a:clrFrom>
                <a:srgbClr val="EBEDEC"/>
              </a:clrFrom>
              <a:clrTo>
                <a:srgbClr val="EBEDEC">
                  <a:alpha val="0"/>
                </a:srgbClr>
              </a:clrTo>
            </a:clrChange>
            <a:grayscl/>
            <a:extLst>
              <a:ext uri="{28A0092B-C50C-407E-A947-70E740481C1C}">
                <a14:useLocalDpi xmlns:a14="http://schemas.microsoft.com/office/drawing/2010/main"/>
              </a:ext>
            </a:extLst>
          </a:blip>
          <a:stretch>
            <a:fillRect/>
          </a:stretch>
        </p:blipFill>
        <p:spPr>
          <a:xfrm>
            <a:off x="7224527" y="4224351"/>
            <a:ext cx="669291" cy="489921"/>
          </a:xfrm>
          <a:prstGeom prst="rect">
            <a:avLst/>
          </a:prstGeom>
        </p:spPr>
      </p:pic>
      <p:pic>
        <p:nvPicPr>
          <p:cNvPr id="146" name="그림 145">
            <a:extLst>
              <a:ext uri="{FF2B5EF4-FFF2-40B4-BE49-F238E27FC236}">
                <a16:creationId xmlns:a16="http://schemas.microsoft.com/office/drawing/2014/main" id="{967BAEAD-4C07-0B49-A349-CA4BA20265AC}"/>
              </a:ext>
            </a:extLst>
          </p:cNvPr>
          <p:cNvPicPr>
            <a:picLocks noChangeAspect="1"/>
          </p:cNvPicPr>
          <p:nvPr/>
        </p:nvPicPr>
        <p:blipFill>
          <a:blip r:embed="rId14" cstate="email">
            <a:clrChange>
              <a:clrFrom>
                <a:srgbClr val="FFFFFF"/>
              </a:clrFrom>
              <a:clrTo>
                <a:srgbClr val="FFFFFF">
                  <a:alpha val="0"/>
                </a:srgbClr>
              </a:clrTo>
            </a:clrChange>
            <a:grayscl/>
            <a:extLst>
              <a:ext uri="{28A0092B-C50C-407E-A947-70E740481C1C}">
                <a14:useLocalDpi xmlns:a14="http://schemas.microsoft.com/office/drawing/2010/main"/>
              </a:ext>
            </a:extLst>
          </a:blip>
          <a:stretch>
            <a:fillRect/>
          </a:stretch>
        </p:blipFill>
        <p:spPr>
          <a:xfrm>
            <a:off x="2504822" y="1680012"/>
            <a:ext cx="1048781" cy="969540"/>
          </a:xfrm>
          <a:prstGeom prst="rect">
            <a:avLst/>
          </a:prstGeom>
        </p:spPr>
      </p:pic>
      <p:sp>
        <p:nvSpPr>
          <p:cNvPr id="147" name="왼쪽/오른쪽 화살표[L] 146">
            <a:extLst>
              <a:ext uri="{FF2B5EF4-FFF2-40B4-BE49-F238E27FC236}">
                <a16:creationId xmlns:a16="http://schemas.microsoft.com/office/drawing/2014/main" id="{B8119395-E29E-5843-9488-FABD7DBDE185}"/>
              </a:ext>
            </a:extLst>
          </p:cNvPr>
          <p:cNvSpPr/>
          <p:nvPr/>
        </p:nvSpPr>
        <p:spPr>
          <a:xfrm>
            <a:off x="3742336" y="2160262"/>
            <a:ext cx="496871" cy="216024"/>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8" name="왼쪽/오른쪽 화살표[L] 147">
            <a:extLst>
              <a:ext uri="{FF2B5EF4-FFF2-40B4-BE49-F238E27FC236}">
                <a16:creationId xmlns:a16="http://schemas.microsoft.com/office/drawing/2014/main" id="{0E37963D-79AC-F44C-932C-753E79E93715}"/>
              </a:ext>
            </a:extLst>
          </p:cNvPr>
          <p:cNvSpPr/>
          <p:nvPr/>
        </p:nvSpPr>
        <p:spPr>
          <a:xfrm>
            <a:off x="6400860" y="2160262"/>
            <a:ext cx="496871" cy="216024"/>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9" name="Text Box 94">
            <a:extLst>
              <a:ext uri="{FF2B5EF4-FFF2-40B4-BE49-F238E27FC236}">
                <a16:creationId xmlns:a16="http://schemas.microsoft.com/office/drawing/2014/main" id="{7E7AA839-EAF8-EA4F-8821-BEA16EFDCCC7}"/>
              </a:ext>
            </a:extLst>
          </p:cNvPr>
          <p:cNvSpPr txBox="1">
            <a:spLocks noChangeArrowheads="1"/>
          </p:cNvSpPr>
          <p:nvPr/>
        </p:nvSpPr>
        <p:spPr bwMode="auto">
          <a:xfrm>
            <a:off x="2640986" y="2599516"/>
            <a:ext cx="661691" cy="28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algn="ctr" eaLnBrk="0" latinLnBrk="0" hangingPunct="0"/>
            <a:r>
              <a:rPr lang="zh-CN" altLang="en-US" sz="1200" b="1" dirty="0">
                <a:solidFill>
                  <a:srgbClr val="4F81BD">
                    <a:lumMod val="75000"/>
                  </a:srgbClr>
                </a:solidFill>
                <a:latin typeface="微软雅黑" panose="020B0503020204020204" pitchFamily="34" charset="-122"/>
                <a:ea typeface="微软雅黑" panose="020B0503020204020204" pitchFamily="34" charset="-122"/>
                <a:cs typeface="Arial" panose="020B0604020202020204" pitchFamily="34" charset="0"/>
              </a:rPr>
              <a:t>供应商</a:t>
            </a:r>
          </a:p>
        </p:txBody>
      </p:sp>
      <p:sp>
        <p:nvSpPr>
          <p:cNvPr id="150" name="Text Box 94">
            <a:extLst>
              <a:ext uri="{FF2B5EF4-FFF2-40B4-BE49-F238E27FC236}">
                <a16:creationId xmlns:a16="http://schemas.microsoft.com/office/drawing/2014/main" id="{0C06543D-924F-414F-837B-75CDF92E3B84}"/>
              </a:ext>
            </a:extLst>
          </p:cNvPr>
          <p:cNvSpPr txBox="1">
            <a:spLocks noChangeArrowheads="1"/>
          </p:cNvSpPr>
          <p:nvPr/>
        </p:nvSpPr>
        <p:spPr bwMode="auto">
          <a:xfrm>
            <a:off x="4910764" y="2602910"/>
            <a:ext cx="661691" cy="28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algn="ctr" eaLnBrk="0" latinLnBrk="0" hangingPunct="0"/>
            <a:r>
              <a:rPr lang="ko-KR" altLang="en-US" sz="1200" b="1" dirty="0" err="1">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物料仓</a:t>
            </a:r>
            <a:endParaRPr lang="zh-CN" altLang="en-US" sz="1200"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1" name="Text Box 94">
            <a:extLst>
              <a:ext uri="{FF2B5EF4-FFF2-40B4-BE49-F238E27FC236}">
                <a16:creationId xmlns:a16="http://schemas.microsoft.com/office/drawing/2014/main" id="{DAEDC7C9-B6C3-7A44-9502-D041065D7450}"/>
              </a:ext>
            </a:extLst>
          </p:cNvPr>
          <p:cNvSpPr txBox="1">
            <a:spLocks noChangeArrowheads="1"/>
          </p:cNvSpPr>
          <p:nvPr/>
        </p:nvSpPr>
        <p:spPr bwMode="auto">
          <a:xfrm>
            <a:off x="7455290" y="2596413"/>
            <a:ext cx="661692" cy="28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046" tIns="49524" rIns="99046" bIns="49524">
            <a:spAutoFit/>
          </a:bodyPr>
          <a:lstStyle/>
          <a:p>
            <a:pPr algn="ctr" eaLnBrk="0" latinLnBrk="0" hangingPunct="0"/>
            <a:r>
              <a:rPr lang="ko-KR" altLang="en-US" sz="1200" b="1" dirty="0" err="1">
                <a:solidFill>
                  <a:srgbClr val="4F81BD">
                    <a:lumMod val="75000"/>
                  </a:srgbClr>
                </a:solidFill>
                <a:latin typeface="微软雅黑" panose="020B0503020204020204" pitchFamily="34" charset="-122"/>
                <a:ea typeface="微软雅黑" panose="020B0503020204020204" pitchFamily="34" charset="-122"/>
                <a:cs typeface="Arial" panose="020B0604020202020204" pitchFamily="34" charset="0"/>
              </a:rPr>
              <a:t>生产线</a:t>
            </a:r>
            <a:endParaRPr lang="zh-CN" altLang="en-US" sz="1200" b="1" dirty="0">
              <a:solidFill>
                <a:srgbClr val="4F81BD">
                  <a:lumMod val="75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2" name="왼쪽/오른쪽 화살표[L] 151">
            <a:extLst>
              <a:ext uri="{FF2B5EF4-FFF2-40B4-BE49-F238E27FC236}">
                <a16:creationId xmlns:a16="http://schemas.microsoft.com/office/drawing/2014/main" id="{26C0CEC9-D5DF-7E42-9141-238AD7E8F90C}"/>
              </a:ext>
            </a:extLst>
          </p:cNvPr>
          <p:cNvSpPr/>
          <p:nvPr/>
        </p:nvSpPr>
        <p:spPr>
          <a:xfrm>
            <a:off x="2256385" y="2829696"/>
            <a:ext cx="1984065" cy="239264"/>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3" name="왼쪽/오른쪽 화살표[L] 152">
            <a:extLst>
              <a:ext uri="{FF2B5EF4-FFF2-40B4-BE49-F238E27FC236}">
                <a16:creationId xmlns:a16="http://schemas.microsoft.com/office/drawing/2014/main" id="{BD3BA3E1-78BA-9148-95CB-ED7B13308CCF}"/>
              </a:ext>
            </a:extLst>
          </p:cNvPr>
          <p:cNvSpPr/>
          <p:nvPr/>
        </p:nvSpPr>
        <p:spPr>
          <a:xfrm>
            <a:off x="4472553" y="2829696"/>
            <a:ext cx="1984065" cy="239264"/>
          </a:xfrm>
          <a:prstGeom prst="lef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4" name="왼쪽/오른쪽 화살표[L] 153">
            <a:extLst>
              <a:ext uri="{FF2B5EF4-FFF2-40B4-BE49-F238E27FC236}">
                <a16:creationId xmlns:a16="http://schemas.microsoft.com/office/drawing/2014/main" id="{B5B1D590-2CB7-E646-AB44-B3E113A3B302}"/>
              </a:ext>
            </a:extLst>
          </p:cNvPr>
          <p:cNvSpPr/>
          <p:nvPr/>
        </p:nvSpPr>
        <p:spPr>
          <a:xfrm>
            <a:off x="6688721" y="2829696"/>
            <a:ext cx="1984065" cy="239264"/>
          </a:xfrm>
          <a:prstGeom prst="lef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912955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27EB45D4-2E1B-BA4A-B12D-CE94DEC73BB4}"/>
              </a:ext>
            </a:extLst>
          </p:cNvPr>
          <p:cNvSpPr>
            <a:spLocks noGrp="1"/>
          </p:cNvSpPr>
          <p:nvPr>
            <p:ph type="title"/>
          </p:nvPr>
        </p:nvSpPr>
        <p:spPr/>
        <p:txBody>
          <a:bodyPr/>
          <a:lstStyle/>
          <a:p>
            <a:r>
              <a:rPr kumimoji="1" lang="zh-CN" altLang="en-US" dirty="0"/>
              <a:t>智能化线边仓管理</a:t>
            </a:r>
            <a:endParaRPr kumimoji="1" lang="ko-KR" altLang="en-US" sz="2000" dirty="0"/>
          </a:p>
        </p:txBody>
      </p:sp>
      <p:sp>
        <p:nvSpPr>
          <p:cNvPr id="5" name="슬라이드 번호 개체 틀 2">
            <a:extLst>
              <a:ext uri="{FF2B5EF4-FFF2-40B4-BE49-F238E27FC236}">
                <a16:creationId xmlns:a16="http://schemas.microsoft.com/office/drawing/2014/main" id="{47C95943-5283-3B46-BCF4-3F74E0B78220}"/>
              </a:ext>
            </a:extLst>
          </p:cNvPr>
          <p:cNvSpPr>
            <a:spLocks noGrp="1"/>
          </p:cNvSpPr>
          <p:nvPr>
            <p:ph type="sldNum" sz="quarter" idx="12"/>
          </p:nvPr>
        </p:nvSpPr>
        <p:spPr/>
        <p:txBody>
          <a:bodyPr/>
          <a:lstStyle/>
          <a:p>
            <a:fld id="{8645AF44-5734-4C67-803C-E5F57A8BDDF5}" type="slidenum">
              <a:rPr lang="ko-KR" altLang="en-US" smtClean="0"/>
              <a:t>61</a:t>
            </a:fld>
            <a:endParaRPr lang="ko-KR" altLang="en-US" dirty="0"/>
          </a:p>
        </p:txBody>
      </p:sp>
      <p:sp>
        <p:nvSpPr>
          <p:cNvPr id="61" name="직사각형 60">
            <a:extLst>
              <a:ext uri="{FF2B5EF4-FFF2-40B4-BE49-F238E27FC236}">
                <a16:creationId xmlns:a16="http://schemas.microsoft.com/office/drawing/2014/main" id="{252BDF28-9D12-074C-893F-AE4C33AB0D38}"/>
              </a:ext>
            </a:extLst>
          </p:cNvPr>
          <p:cNvSpPr/>
          <p:nvPr/>
        </p:nvSpPr>
        <p:spPr>
          <a:xfrm>
            <a:off x="2918443" y="2025770"/>
            <a:ext cx="2052735" cy="321906"/>
          </a:xfrm>
          <a:prstGeom prst="rect">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sz="1200" dirty="0">
                <a:solidFill>
                  <a:schemeClr val="tx1">
                    <a:lumMod val="85000"/>
                    <a:lumOff val="15000"/>
                  </a:schemeClr>
                </a:solidFill>
                <a:latin typeface="Microsoft YaHei" panose="020B0503020204020204" pitchFamily="34" charset="-122"/>
                <a:ea typeface="Microsoft YaHei" panose="020B0503020204020204" pitchFamily="34" charset="-122"/>
              </a:rPr>
              <a:t>1</a:t>
            </a:r>
            <a:r>
              <a:rPr kumimoji="1" lang="zh-CN" altLang="en-US" sz="1200" dirty="0">
                <a:solidFill>
                  <a:schemeClr val="tx1">
                    <a:lumMod val="85000"/>
                    <a:lumOff val="15000"/>
                  </a:schemeClr>
                </a:solidFill>
                <a:latin typeface="Microsoft YaHei" panose="020B0503020204020204" pitchFamily="34" charset="-122"/>
                <a:ea typeface="Microsoft YaHei" panose="020B0503020204020204" pitchFamily="34" charset="-122"/>
              </a:rPr>
              <a:t>级</a:t>
            </a:r>
            <a:r>
              <a:rPr kumimoji="1" lang="ko-KR" altLang="en-US" sz="1200" dirty="0">
                <a:solidFill>
                  <a:schemeClr val="tx1">
                    <a:lumMod val="85000"/>
                    <a:lumOff val="15000"/>
                  </a:schemeClr>
                </a:solidFill>
                <a:latin typeface="Microsoft YaHei" panose="020B0503020204020204" pitchFamily="34" charset="-122"/>
              </a:rPr>
              <a:t>仓库</a:t>
            </a:r>
            <a:endParaRPr kumimoji="1" lang="ko-Kore-KR" altLang="en-US" sz="1200" dirty="0">
              <a:solidFill>
                <a:schemeClr val="tx1">
                  <a:lumMod val="85000"/>
                  <a:lumOff val="15000"/>
                </a:schemeClr>
              </a:solidFill>
              <a:latin typeface="Microsoft YaHei" panose="020B0503020204020204" pitchFamily="34" charset="-122"/>
            </a:endParaRPr>
          </a:p>
        </p:txBody>
      </p:sp>
      <p:sp>
        <p:nvSpPr>
          <p:cNvPr id="62" name="직사각형 61">
            <a:extLst>
              <a:ext uri="{FF2B5EF4-FFF2-40B4-BE49-F238E27FC236}">
                <a16:creationId xmlns:a16="http://schemas.microsoft.com/office/drawing/2014/main" id="{2BAFF00E-1B9E-B84D-830E-1DB7B02BBCAC}"/>
              </a:ext>
            </a:extLst>
          </p:cNvPr>
          <p:cNvSpPr/>
          <p:nvPr/>
        </p:nvSpPr>
        <p:spPr>
          <a:xfrm>
            <a:off x="6230809" y="2025770"/>
            <a:ext cx="2416631" cy="321906"/>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ko-KR" altLang="en-US" sz="1200" dirty="0">
                <a:solidFill>
                  <a:schemeClr val="tx1">
                    <a:lumMod val="85000"/>
                    <a:lumOff val="15000"/>
                  </a:schemeClr>
                </a:solidFill>
                <a:latin typeface="Microsoft YaHei" panose="020B0503020204020204" pitchFamily="34" charset="-122"/>
              </a:rPr>
              <a:t>线边仓</a:t>
            </a:r>
            <a:endParaRPr kumimoji="1" lang="ko-Kore-KR" altLang="en-US" sz="1200" dirty="0">
              <a:solidFill>
                <a:schemeClr val="tx1">
                  <a:lumMod val="85000"/>
                  <a:lumOff val="15000"/>
                </a:schemeClr>
              </a:solidFill>
              <a:latin typeface="Microsoft YaHei" panose="020B0503020204020204" pitchFamily="34" charset="-122"/>
            </a:endParaRPr>
          </a:p>
        </p:txBody>
      </p:sp>
      <p:sp>
        <p:nvSpPr>
          <p:cNvPr id="63" name="직사각형 62">
            <a:extLst>
              <a:ext uri="{FF2B5EF4-FFF2-40B4-BE49-F238E27FC236}">
                <a16:creationId xmlns:a16="http://schemas.microsoft.com/office/drawing/2014/main" id="{D2D9E0F8-6F92-8D41-ABDE-0AC33ABEB705}"/>
              </a:ext>
            </a:extLst>
          </p:cNvPr>
          <p:cNvSpPr/>
          <p:nvPr/>
        </p:nvSpPr>
        <p:spPr>
          <a:xfrm>
            <a:off x="9748451" y="2025770"/>
            <a:ext cx="1684084" cy="321906"/>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ko-KR" altLang="en-US" sz="1200" dirty="0">
                <a:solidFill>
                  <a:schemeClr val="tx1">
                    <a:lumMod val="85000"/>
                    <a:lumOff val="15000"/>
                  </a:schemeClr>
                </a:solidFill>
                <a:latin typeface="Microsoft YaHei" panose="020B0503020204020204" pitchFamily="34" charset="-122"/>
              </a:rPr>
              <a:t>生产工序</a:t>
            </a:r>
            <a:endParaRPr kumimoji="1" lang="ko-Kore-KR" altLang="en-US" sz="1200" dirty="0">
              <a:solidFill>
                <a:schemeClr val="tx1">
                  <a:lumMod val="85000"/>
                  <a:lumOff val="15000"/>
                </a:schemeClr>
              </a:solidFill>
              <a:latin typeface="Microsoft YaHei" panose="020B0503020204020204" pitchFamily="34" charset="-122"/>
            </a:endParaRPr>
          </a:p>
        </p:txBody>
      </p:sp>
      <p:grpSp>
        <p:nvGrpSpPr>
          <p:cNvPr id="64" name="그룹 333">
            <a:extLst>
              <a:ext uri="{FF2B5EF4-FFF2-40B4-BE49-F238E27FC236}">
                <a16:creationId xmlns:a16="http://schemas.microsoft.com/office/drawing/2014/main" id="{C5A5720E-2EF8-984E-AFFE-77090C4543DB}"/>
              </a:ext>
            </a:extLst>
          </p:cNvPr>
          <p:cNvGrpSpPr/>
          <p:nvPr/>
        </p:nvGrpSpPr>
        <p:grpSpPr>
          <a:xfrm>
            <a:off x="6305813" y="4015985"/>
            <a:ext cx="490102" cy="318294"/>
            <a:chOff x="2319102" y="3312159"/>
            <a:chExt cx="464037" cy="276797"/>
          </a:xfrm>
        </p:grpSpPr>
        <p:sp>
          <p:nvSpPr>
            <p:cNvPr id="65" name="AutoShape 23">
              <a:extLst>
                <a:ext uri="{FF2B5EF4-FFF2-40B4-BE49-F238E27FC236}">
                  <a16:creationId xmlns:a16="http://schemas.microsoft.com/office/drawing/2014/main" id="{F0B07BA3-E70C-CA42-AF26-993834F41F09}"/>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panose="020B0503020204020204" pitchFamily="34" charset="-122"/>
                <a:ea typeface="Microsoft YaHei" charset="-122"/>
                <a:cs typeface="Microsoft YaHei" charset="-122"/>
              </a:endParaRPr>
            </a:p>
          </p:txBody>
        </p:sp>
        <p:pic>
          <p:nvPicPr>
            <p:cNvPr id="66" name="그림 335">
              <a:extLst>
                <a:ext uri="{FF2B5EF4-FFF2-40B4-BE49-F238E27FC236}">
                  <a16:creationId xmlns:a16="http://schemas.microsoft.com/office/drawing/2014/main" id="{83F40956-D99E-074D-8880-EBC8B4306B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grpSp>
        <p:nvGrpSpPr>
          <p:cNvPr id="67" name="그룹 333">
            <a:extLst>
              <a:ext uri="{FF2B5EF4-FFF2-40B4-BE49-F238E27FC236}">
                <a16:creationId xmlns:a16="http://schemas.microsoft.com/office/drawing/2014/main" id="{3CFDE9EA-DC81-D743-BD11-4C51D13576F9}"/>
              </a:ext>
            </a:extLst>
          </p:cNvPr>
          <p:cNvGrpSpPr/>
          <p:nvPr/>
        </p:nvGrpSpPr>
        <p:grpSpPr>
          <a:xfrm>
            <a:off x="7080074" y="4352642"/>
            <a:ext cx="490102" cy="318294"/>
            <a:chOff x="2319102" y="3312159"/>
            <a:chExt cx="464037" cy="276797"/>
          </a:xfrm>
        </p:grpSpPr>
        <p:sp>
          <p:nvSpPr>
            <p:cNvPr id="68" name="AutoShape 23">
              <a:extLst>
                <a:ext uri="{FF2B5EF4-FFF2-40B4-BE49-F238E27FC236}">
                  <a16:creationId xmlns:a16="http://schemas.microsoft.com/office/drawing/2014/main" id="{3FD42037-C8B3-7C42-979E-0EA36C11E304}"/>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panose="020B0503020204020204" pitchFamily="34" charset="-122"/>
                <a:ea typeface="Microsoft YaHei" charset="-122"/>
                <a:cs typeface="Microsoft YaHei" charset="-122"/>
              </a:endParaRPr>
            </a:p>
          </p:txBody>
        </p:sp>
        <p:pic>
          <p:nvPicPr>
            <p:cNvPr id="69" name="그림 335">
              <a:extLst>
                <a:ext uri="{FF2B5EF4-FFF2-40B4-BE49-F238E27FC236}">
                  <a16:creationId xmlns:a16="http://schemas.microsoft.com/office/drawing/2014/main" id="{79D6362F-3447-BD44-9FD0-4C9808F124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grpSp>
        <p:nvGrpSpPr>
          <p:cNvPr id="70" name="그룹 333">
            <a:extLst>
              <a:ext uri="{FF2B5EF4-FFF2-40B4-BE49-F238E27FC236}">
                <a16:creationId xmlns:a16="http://schemas.microsoft.com/office/drawing/2014/main" id="{D9809C22-4EBC-7D47-8AB8-9E2EEC1B1EE7}"/>
              </a:ext>
            </a:extLst>
          </p:cNvPr>
          <p:cNvGrpSpPr/>
          <p:nvPr/>
        </p:nvGrpSpPr>
        <p:grpSpPr>
          <a:xfrm>
            <a:off x="7854336" y="4661306"/>
            <a:ext cx="490102" cy="318294"/>
            <a:chOff x="2319102" y="3312159"/>
            <a:chExt cx="464037" cy="276797"/>
          </a:xfrm>
        </p:grpSpPr>
        <p:sp>
          <p:nvSpPr>
            <p:cNvPr id="71" name="AutoShape 23">
              <a:extLst>
                <a:ext uri="{FF2B5EF4-FFF2-40B4-BE49-F238E27FC236}">
                  <a16:creationId xmlns:a16="http://schemas.microsoft.com/office/drawing/2014/main" id="{51A1395E-BBD9-B149-B001-4A9FDD0B9DE2}"/>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panose="020B0503020204020204" pitchFamily="34" charset="-122"/>
                <a:ea typeface="Microsoft YaHei" charset="-122"/>
                <a:cs typeface="Microsoft YaHei" charset="-122"/>
              </a:endParaRPr>
            </a:p>
          </p:txBody>
        </p:sp>
        <p:pic>
          <p:nvPicPr>
            <p:cNvPr id="72" name="그림 335">
              <a:extLst>
                <a:ext uri="{FF2B5EF4-FFF2-40B4-BE49-F238E27FC236}">
                  <a16:creationId xmlns:a16="http://schemas.microsoft.com/office/drawing/2014/main" id="{F3C16883-7FBE-6C41-904C-0B8CD69D72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grpSp>
        <p:nvGrpSpPr>
          <p:cNvPr id="73" name="그룹 333">
            <a:extLst>
              <a:ext uri="{FF2B5EF4-FFF2-40B4-BE49-F238E27FC236}">
                <a16:creationId xmlns:a16="http://schemas.microsoft.com/office/drawing/2014/main" id="{E4DCB1A7-9ED2-EF4A-AFD7-E09447F3F67F}"/>
              </a:ext>
            </a:extLst>
          </p:cNvPr>
          <p:cNvGrpSpPr/>
          <p:nvPr/>
        </p:nvGrpSpPr>
        <p:grpSpPr>
          <a:xfrm>
            <a:off x="6305813" y="5699270"/>
            <a:ext cx="490102" cy="318294"/>
            <a:chOff x="2319102" y="3312159"/>
            <a:chExt cx="464037" cy="276797"/>
          </a:xfrm>
          <a:solidFill>
            <a:schemeClr val="bg1"/>
          </a:solidFill>
        </p:grpSpPr>
        <p:sp>
          <p:nvSpPr>
            <p:cNvPr id="74" name="AutoShape 23">
              <a:extLst>
                <a:ext uri="{FF2B5EF4-FFF2-40B4-BE49-F238E27FC236}">
                  <a16:creationId xmlns:a16="http://schemas.microsoft.com/office/drawing/2014/main" id="{B7D44784-71AF-0546-BB61-C96252E6A952}"/>
                </a:ext>
              </a:extLst>
            </p:cNvPr>
            <p:cNvSpPr>
              <a:spLocks noChangeArrowheads="1"/>
            </p:cNvSpPr>
            <p:nvPr/>
          </p:nvSpPr>
          <p:spPr bwMode="auto">
            <a:xfrm>
              <a:off x="2319102" y="3312159"/>
              <a:ext cx="464037" cy="276797"/>
            </a:xfrm>
            <a:prstGeom prst="cube">
              <a:avLst>
                <a:gd name="adj" fmla="val 25000"/>
              </a:avLst>
            </a:prstGeom>
            <a:grp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panose="020B0503020204020204" pitchFamily="34" charset="-122"/>
                <a:ea typeface="Microsoft YaHei" charset="-122"/>
                <a:cs typeface="Microsoft YaHei" charset="-122"/>
              </a:endParaRPr>
            </a:p>
          </p:txBody>
        </p:sp>
        <p:pic>
          <p:nvPicPr>
            <p:cNvPr id="75" name="그림 335">
              <a:extLst>
                <a:ext uri="{FF2B5EF4-FFF2-40B4-BE49-F238E27FC236}">
                  <a16:creationId xmlns:a16="http://schemas.microsoft.com/office/drawing/2014/main" id="{73D37FE2-6935-D441-85FF-ACA38AFD2E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092" y="3398060"/>
              <a:ext cx="232962" cy="175316"/>
            </a:xfrm>
            <a:prstGeom prst="rect">
              <a:avLst/>
            </a:prstGeom>
            <a:grpFill/>
          </p:spPr>
        </p:pic>
      </p:grpSp>
      <p:grpSp>
        <p:nvGrpSpPr>
          <p:cNvPr id="76" name="그룹 333">
            <a:extLst>
              <a:ext uri="{FF2B5EF4-FFF2-40B4-BE49-F238E27FC236}">
                <a16:creationId xmlns:a16="http://schemas.microsoft.com/office/drawing/2014/main" id="{64065E40-AE4F-FA43-B5B6-501B3FB2B389}"/>
              </a:ext>
            </a:extLst>
          </p:cNvPr>
          <p:cNvGrpSpPr/>
          <p:nvPr/>
        </p:nvGrpSpPr>
        <p:grpSpPr>
          <a:xfrm>
            <a:off x="7080074" y="5362613"/>
            <a:ext cx="490102" cy="318294"/>
            <a:chOff x="2319102" y="3312159"/>
            <a:chExt cx="464037" cy="276797"/>
          </a:xfrm>
          <a:solidFill>
            <a:schemeClr val="bg1"/>
          </a:solidFill>
        </p:grpSpPr>
        <p:sp>
          <p:nvSpPr>
            <p:cNvPr id="77" name="AutoShape 23">
              <a:extLst>
                <a:ext uri="{FF2B5EF4-FFF2-40B4-BE49-F238E27FC236}">
                  <a16:creationId xmlns:a16="http://schemas.microsoft.com/office/drawing/2014/main" id="{BF84C163-F98A-2F42-9D50-B8F9BC88E35E}"/>
                </a:ext>
              </a:extLst>
            </p:cNvPr>
            <p:cNvSpPr>
              <a:spLocks noChangeArrowheads="1"/>
            </p:cNvSpPr>
            <p:nvPr/>
          </p:nvSpPr>
          <p:spPr bwMode="auto">
            <a:xfrm>
              <a:off x="2319102" y="3312159"/>
              <a:ext cx="464037" cy="276797"/>
            </a:xfrm>
            <a:prstGeom prst="cube">
              <a:avLst>
                <a:gd name="adj" fmla="val 25000"/>
              </a:avLst>
            </a:prstGeom>
            <a:grp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panose="020B0503020204020204" pitchFamily="34" charset="-122"/>
                <a:ea typeface="Microsoft YaHei" charset="-122"/>
                <a:cs typeface="Microsoft YaHei" charset="-122"/>
              </a:endParaRPr>
            </a:p>
          </p:txBody>
        </p:sp>
        <p:pic>
          <p:nvPicPr>
            <p:cNvPr id="78" name="그림 335">
              <a:extLst>
                <a:ext uri="{FF2B5EF4-FFF2-40B4-BE49-F238E27FC236}">
                  <a16:creationId xmlns:a16="http://schemas.microsoft.com/office/drawing/2014/main" id="{D72CA160-FAAE-4D46-889D-9059B2656A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092" y="3398060"/>
              <a:ext cx="232962" cy="175316"/>
            </a:xfrm>
            <a:prstGeom prst="rect">
              <a:avLst/>
            </a:prstGeom>
            <a:grpFill/>
          </p:spPr>
        </p:pic>
      </p:grpSp>
      <p:grpSp>
        <p:nvGrpSpPr>
          <p:cNvPr id="79" name="그룹 333">
            <a:extLst>
              <a:ext uri="{FF2B5EF4-FFF2-40B4-BE49-F238E27FC236}">
                <a16:creationId xmlns:a16="http://schemas.microsoft.com/office/drawing/2014/main" id="{C6E93DF9-CB1D-7042-8E8D-212D7743E0F2}"/>
              </a:ext>
            </a:extLst>
          </p:cNvPr>
          <p:cNvGrpSpPr/>
          <p:nvPr/>
        </p:nvGrpSpPr>
        <p:grpSpPr>
          <a:xfrm>
            <a:off x="7854336" y="5053949"/>
            <a:ext cx="490102" cy="318294"/>
            <a:chOff x="2319102" y="3312159"/>
            <a:chExt cx="464037" cy="276797"/>
          </a:xfrm>
          <a:solidFill>
            <a:schemeClr val="bg1"/>
          </a:solidFill>
        </p:grpSpPr>
        <p:sp>
          <p:nvSpPr>
            <p:cNvPr id="80" name="AutoShape 23">
              <a:extLst>
                <a:ext uri="{FF2B5EF4-FFF2-40B4-BE49-F238E27FC236}">
                  <a16:creationId xmlns:a16="http://schemas.microsoft.com/office/drawing/2014/main" id="{61BA40D3-8319-0F4B-BD77-FFFA5646E96F}"/>
                </a:ext>
              </a:extLst>
            </p:cNvPr>
            <p:cNvSpPr>
              <a:spLocks noChangeArrowheads="1"/>
            </p:cNvSpPr>
            <p:nvPr/>
          </p:nvSpPr>
          <p:spPr bwMode="auto">
            <a:xfrm>
              <a:off x="2319102" y="3312159"/>
              <a:ext cx="464037" cy="276797"/>
            </a:xfrm>
            <a:prstGeom prst="cube">
              <a:avLst>
                <a:gd name="adj" fmla="val 25000"/>
              </a:avLst>
            </a:prstGeom>
            <a:grp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panose="020B0503020204020204" pitchFamily="34" charset="-122"/>
                <a:ea typeface="Microsoft YaHei" charset="-122"/>
                <a:cs typeface="Microsoft YaHei" charset="-122"/>
              </a:endParaRPr>
            </a:p>
          </p:txBody>
        </p:sp>
        <p:pic>
          <p:nvPicPr>
            <p:cNvPr id="81" name="그림 335">
              <a:extLst>
                <a:ext uri="{FF2B5EF4-FFF2-40B4-BE49-F238E27FC236}">
                  <a16:creationId xmlns:a16="http://schemas.microsoft.com/office/drawing/2014/main" id="{D2370A4E-3109-BE4C-ABD5-1305BFECD1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092" y="3398060"/>
              <a:ext cx="232962" cy="175316"/>
            </a:xfrm>
            <a:prstGeom prst="rect">
              <a:avLst/>
            </a:prstGeom>
            <a:grpFill/>
          </p:spPr>
        </p:pic>
      </p:grpSp>
      <p:sp>
        <p:nvSpPr>
          <p:cNvPr id="82" name="직사각형 81">
            <a:extLst>
              <a:ext uri="{FF2B5EF4-FFF2-40B4-BE49-F238E27FC236}">
                <a16:creationId xmlns:a16="http://schemas.microsoft.com/office/drawing/2014/main" id="{B832F834-A4F8-C040-A8D4-EFBD22956BB8}"/>
              </a:ext>
            </a:extLst>
          </p:cNvPr>
          <p:cNvSpPr/>
          <p:nvPr/>
        </p:nvSpPr>
        <p:spPr>
          <a:xfrm>
            <a:off x="6303256" y="3453353"/>
            <a:ext cx="1551080" cy="21775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latin typeface="Microsoft YaHei" panose="020B0503020204020204" pitchFamily="34" charset="-122"/>
                <a:ea typeface="Microsoft YaHei" panose="020B0503020204020204" pitchFamily="34" charset="-122"/>
              </a:rPr>
              <a:t>库存</a:t>
            </a:r>
            <a:endParaRPr kumimoji="1" lang="ko-Kore-KR" altLang="en-US" sz="1100" dirty="0">
              <a:latin typeface="Microsoft YaHei" panose="020B0503020204020204" pitchFamily="34" charset="-122"/>
            </a:endParaRPr>
          </a:p>
        </p:txBody>
      </p:sp>
      <p:sp>
        <p:nvSpPr>
          <p:cNvPr id="83" name="직사각형 82">
            <a:extLst>
              <a:ext uri="{FF2B5EF4-FFF2-40B4-BE49-F238E27FC236}">
                <a16:creationId xmlns:a16="http://schemas.microsoft.com/office/drawing/2014/main" id="{9803BFE1-2847-1247-B49C-8919906CFBA2}"/>
              </a:ext>
            </a:extLst>
          </p:cNvPr>
          <p:cNvSpPr/>
          <p:nvPr/>
        </p:nvSpPr>
        <p:spPr>
          <a:xfrm>
            <a:off x="7854336" y="3466063"/>
            <a:ext cx="743507" cy="2177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solidFill>
                <a:latin typeface="Microsoft YaHei" panose="020B0503020204020204" pitchFamily="34" charset="-122"/>
                <a:ea typeface="Microsoft YaHei" panose="020B0503020204020204" pitchFamily="34" charset="-122"/>
              </a:rPr>
              <a:t>消耗</a:t>
            </a:r>
            <a:endParaRPr kumimoji="1" lang="ko-Kore-KR" altLang="en-US" sz="1100" dirty="0">
              <a:solidFill>
                <a:schemeClr val="tx1"/>
              </a:solidFill>
              <a:latin typeface="Microsoft YaHei" panose="020B0503020204020204" pitchFamily="34" charset="-122"/>
            </a:endParaRPr>
          </a:p>
        </p:txBody>
      </p:sp>
      <p:cxnSp>
        <p:nvCxnSpPr>
          <p:cNvPr id="84" name="직선 연결선[R] 83">
            <a:extLst>
              <a:ext uri="{FF2B5EF4-FFF2-40B4-BE49-F238E27FC236}">
                <a16:creationId xmlns:a16="http://schemas.microsoft.com/office/drawing/2014/main" id="{A6F7557D-6787-5046-B729-F38D587320F0}"/>
              </a:ext>
            </a:extLst>
          </p:cNvPr>
          <p:cNvCxnSpPr>
            <a:cxnSpLocks/>
          </p:cNvCxnSpPr>
          <p:nvPr/>
        </p:nvCxnSpPr>
        <p:spPr>
          <a:xfrm flipH="1">
            <a:off x="8743853" y="3562524"/>
            <a:ext cx="743507" cy="0"/>
          </a:xfrm>
          <a:prstGeom prst="line">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연결선[R] 84">
            <a:extLst>
              <a:ext uri="{FF2B5EF4-FFF2-40B4-BE49-F238E27FC236}">
                <a16:creationId xmlns:a16="http://schemas.microsoft.com/office/drawing/2014/main" id="{25CC4988-5E7C-504D-ADCC-171BF9EF38E6}"/>
              </a:ext>
            </a:extLst>
          </p:cNvPr>
          <p:cNvCxnSpPr/>
          <p:nvPr/>
        </p:nvCxnSpPr>
        <p:spPr>
          <a:xfrm>
            <a:off x="6303256" y="4451421"/>
            <a:ext cx="1551080" cy="602528"/>
          </a:xfrm>
          <a:prstGeom prst="line">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직선 연결선[R] 85">
            <a:extLst>
              <a:ext uri="{FF2B5EF4-FFF2-40B4-BE49-F238E27FC236}">
                <a16:creationId xmlns:a16="http://schemas.microsoft.com/office/drawing/2014/main" id="{911C3B9C-3F51-2141-874D-D9B4B9388A6D}"/>
              </a:ext>
            </a:extLst>
          </p:cNvPr>
          <p:cNvCxnSpPr>
            <a:cxnSpLocks/>
          </p:cNvCxnSpPr>
          <p:nvPr/>
        </p:nvCxnSpPr>
        <p:spPr>
          <a:xfrm flipV="1">
            <a:off x="6380346" y="5484613"/>
            <a:ext cx="1552358" cy="798282"/>
          </a:xfrm>
          <a:prstGeom prst="line">
            <a:avLst/>
          </a:prstGeom>
          <a:ln w="28575">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3A1599E-18BC-7244-BDEB-32EB74BBD21E}"/>
              </a:ext>
            </a:extLst>
          </p:cNvPr>
          <p:cNvSpPr txBox="1"/>
          <p:nvPr/>
        </p:nvSpPr>
        <p:spPr>
          <a:xfrm>
            <a:off x="6487687" y="4992281"/>
            <a:ext cx="1050679" cy="276999"/>
          </a:xfrm>
          <a:prstGeom prst="rect">
            <a:avLst/>
          </a:prstGeom>
          <a:noFill/>
        </p:spPr>
        <p:txBody>
          <a:bodyPr wrap="square" rtlCol="0">
            <a:spAutoFit/>
          </a:bodyPr>
          <a:lstStyle/>
          <a:p>
            <a:r>
              <a:rPr kumimoji="1" lang="zh-CN" altLang="en-US" sz="1200" i="1" dirty="0">
                <a:solidFill>
                  <a:schemeClr val="accent1">
                    <a:lumMod val="75000"/>
                  </a:schemeClr>
                </a:solidFill>
                <a:latin typeface="Microsoft YaHei" panose="020B0503020204020204" pitchFamily="34" charset="-122"/>
                <a:ea typeface="Microsoft YaHei" panose="020B0503020204020204" pitchFamily="34" charset="-122"/>
              </a:rPr>
              <a:t>物料移动</a:t>
            </a:r>
            <a:endParaRPr kumimoji="1" lang="ko-Kore-KR" altLang="en-US" sz="1200" i="1" dirty="0">
              <a:solidFill>
                <a:schemeClr val="accent1">
                  <a:lumMod val="75000"/>
                </a:schemeClr>
              </a:solidFill>
              <a:latin typeface="Microsoft YaHei" panose="020B0503020204020204" pitchFamily="34" charset="-122"/>
            </a:endParaRPr>
          </a:p>
        </p:txBody>
      </p:sp>
      <p:sp>
        <p:nvSpPr>
          <p:cNvPr id="88" name="왼쪽/오른쪽 화살표[L] 87">
            <a:extLst>
              <a:ext uri="{FF2B5EF4-FFF2-40B4-BE49-F238E27FC236}">
                <a16:creationId xmlns:a16="http://schemas.microsoft.com/office/drawing/2014/main" id="{1B2B0613-41FB-1E4C-985B-E60747CD84AB}"/>
              </a:ext>
            </a:extLst>
          </p:cNvPr>
          <p:cNvSpPr/>
          <p:nvPr/>
        </p:nvSpPr>
        <p:spPr>
          <a:xfrm>
            <a:off x="8787398" y="2130331"/>
            <a:ext cx="821094" cy="1287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Microsoft YaHei" panose="020B0503020204020204" pitchFamily="34" charset="-122"/>
            </a:endParaRPr>
          </a:p>
        </p:txBody>
      </p:sp>
      <p:sp>
        <p:nvSpPr>
          <p:cNvPr id="89" name="왼쪽/오른쪽 화살표[L] 88">
            <a:extLst>
              <a:ext uri="{FF2B5EF4-FFF2-40B4-BE49-F238E27FC236}">
                <a16:creationId xmlns:a16="http://schemas.microsoft.com/office/drawing/2014/main" id="{5C3CA24A-6E85-8545-8767-6E3380A25A2E}"/>
              </a:ext>
            </a:extLst>
          </p:cNvPr>
          <p:cNvSpPr/>
          <p:nvPr/>
        </p:nvSpPr>
        <p:spPr>
          <a:xfrm>
            <a:off x="5269756" y="2116334"/>
            <a:ext cx="821094" cy="1287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Microsoft YaHei" panose="020B0503020204020204" pitchFamily="34" charset="-122"/>
            </a:endParaRPr>
          </a:p>
        </p:txBody>
      </p:sp>
      <p:sp>
        <p:nvSpPr>
          <p:cNvPr id="90" name="TextBox 89">
            <a:extLst>
              <a:ext uri="{FF2B5EF4-FFF2-40B4-BE49-F238E27FC236}">
                <a16:creationId xmlns:a16="http://schemas.microsoft.com/office/drawing/2014/main" id="{2B88F3E1-4423-5B46-8BAB-42CD07934739}"/>
              </a:ext>
            </a:extLst>
          </p:cNvPr>
          <p:cNvSpPr txBox="1"/>
          <p:nvPr/>
        </p:nvSpPr>
        <p:spPr>
          <a:xfrm>
            <a:off x="2423920" y="789379"/>
            <a:ext cx="3125755" cy="1200329"/>
          </a:xfrm>
          <a:prstGeom prst="rect">
            <a:avLst/>
          </a:prstGeom>
          <a:noFill/>
        </p:spPr>
        <p:txBody>
          <a:bodyPr wrap="square" rtlCol="0">
            <a:spAutoFit/>
          </a:bodyPr>
          <a:lstStyle/>
          <a:p>
            <a:r>
              <a:rPr kumimoji="1" lang="ko-KR" altLang="en-US" sz="1200" b="1" dirty="0">
                <a:latin typeface="Microsoft YaHei" panose="020B0503020204020204" pitchFamily="34" charset="-122"/>
              </a:rPr>
              <a:t>原材料仓 </a:t>
            </a:r>
            <a:r>
              <a:rPr kumimoji="1" lang="en-US" altLang="ko-KR" sz="1200" b="1" dirty="0">
                <a:latin typeface="Microsoft YaHei" panose="020B0503020204020204" pitchFamily="34" charset="-122"/>
                <a:ea typeface="Microsoft YaHei" panose="020B0503020204020204" pitchFamily="34" charset="-122"/>
              </a:rPr>
              <a:t>(</a:t>
            </a:r>
            <a:r>
              <a:rPr kumimoji="1" lang="en-US" altLang="zh-CN" sz="1200" b="1" dirty="0">
                <a:latin typeface="Microsoft YaHei" panose="020B0503020204020204" pitchFamily="34" charset="-122"/>
                <a:ea typeface="Microsoft YaHei" panose="020B0503020204020204" pitchFamily="34" charset="-122"/>
              </a:rPr>
              <a:t>1</a:t>
            </a:r>
            <a:r>
              <a:rPr kumimoji="1" lang="zh-CN" altLang="en-US" sz="1200" b="1" dirty="0">
                <a:latin typeface="Microsoft YaHei" panose="020B0503020204020204" pitchFamily="34" charset="-122"/>
                <a:ea typeface="Microsoft YaHei" panose="020B0503020204020204" pitchFamily="34" charset="-122"/>
              </a:rPr>
              <a:t>级</a:t>
            </a:r>
            <a:r>
              <a:rPr kumimoji="1" lang="ko-KR" altLang="en-US" sz="1200" b="1" dirty="0">
                <a:latin typeface="Microsoft YaHei" panose="020B0503020204020204" pitchFamily="34" charset="-122"/>
              </a:rPr>
              <a:t>仓库</a:t>
            </a:r>
            <a:r>
              <a:rPr kumimoji="1" lang="en-US" altLang="ko-KR" sz="1200" b="1" dirty="0">
                <a:latin typeface="Microsoft YaHei" panose="020B0503020204020204" pitchFamily="34" charset="-122"/>
                <a:ea typeface="Microsoft YaHei" panose="020B0503020204020204" pitchFamily="34" charset="-122"/>
              </a:rPr>
              <a:t>)</a:t>
            </a:r>
            <a:r>
              <a:rPr kumimoji="1" lang="ko-KR" altLang="en-US" sz="1200" b="1" dirty="0">
                <a:latin typeface="Microsoft YaHei" panose="020B0503020204020204" pitchFamily="34" charset="-122"/>
              </a:rPr>
              <a:t> </a:t>
            </a:r>
            <a:r>
              <a:rPr kumimoji="1" lang="en-US" altLang="ko-KR" sz="1200" b="1" dirty="0">
                <a:latin typeface="Microsoft YaHei" panose="020B0503020204020204" pitchFamily="34" charset="-122"/>
                <a:ea typeface="Microsoft YaHei" panose="020B0503020204020204" pitchFamily="34" charset="-122"/>
              </a:rPr>
              <a:t>–</a:t>
            </a:r>
            <a:r>
              <a:rPr kumimoji="1" lang="ko-KR" altLang="en-US" sz="1200" b="1" dirty="0">
                <a:latin typeface="Microsoft YaHei" panose="020B0503020204020204" pitchFamily="34" charset="-122"/>
              </a:rPr>
              <a:t> </a:t>
            </a:r>
            <a:r>
              <a:rPr kumimoji="1" lang="en-US" altLang="ko-KR" sz="1200" b="1" dirty="0">
                <a:latin typeface="Microsoft YaHei" panose="020B0503020204020204" pitchFamily="34" charset="-122"/>
                <a:ea typeface="Microsoft YaHei" panose="020B0503020204020204" pitchFamily="34" charset="-122"/>
              </a:rPr>
              <a:t>ERP </a:t>
            </a:r>
            <a:r>
              <a:rPr kumimoji="1" lang="ko-KR" altLang="en-US" sz="1200" b="1" dirty="0">
                <a:latin typeface="Microsoft YaHei" panose="020B0503020204020204" pitchFamily="34" charset="-122"/>
              </a:rPr>
              <a:t>仓库</a:t>
            </a:r>
            <a:endParaRPr kumimoji="1" lang="en-US" altLang="ko-KR" sz="1200" b="1" dirty="0">
              <a:latin typeface="Microsoft YaHei" panose="020B0503020204020204" pitchFamily="34" charset="-122"/>
              <a:ea typeface="Microsoft YaHei" panose="020B0503020204020204" pitchFamily="34" charset="-122"/>
            </a:endParaRPr>
          </a:p>
          <a:p>
            <a:pPr marL="171450" indent="-171450">
              <a:buFont typeface="Wingdings" pitchFamily="2" charset="2"/>
              <a:buChar char="§"/>
            </a:pPr>
            <a:r>
              <a:rPr kumimoji="1" lang="ko-KR" altLang="en-US" sz="1200" dirty="0">
                <a:latin typeface="Microsoft YaHei" panose="020B0503020204020204" pitchFamily="34" charset="-122"/>
              </a:rPr>
              <a:t>物料</a:t>
            </a:r>
            <a:r>
              <a:rPr kumimoji="1" lang="zh-CN" altLang="en-US" sz="1200" dirty="0">
                <a:latin typeface="Microsoft YaHei" panose="020B0503020204020204" pitchFamily="34" charset="-122"/>
                <a:ea typeface="Microsoft YaHei" panose="020B0503020204020204" pitchFamily="34" charset="-122"/>
              </a:rPr>
              <a:t>物流供应源</a:t>
            </a:r>
            <a:endParaRPr kumimoji="1" lang="en-US" altLang="ko-KR" sz="1200" dirty="0">
              <a:latin typeface="Microsoft YaHei" panose="020B0503020204020204" pitchFamily="34" charset="-122"/>
              <a:ea typeface="Microsoft YaHei" panose="020B0503020204020204" pitchFamily="34" charset="-122"/>
            </a:endParaRPr>
          </a:p>
          <a:p>
            <a:pPr marL="171450" indent="-171450">
              <a:buFont typeface="Wingdings" pitchFamily="2" charset="2"/>
              <a:buChar char="§"/>
            </a:pPr>
            <a:r>
              <a:rPr kumimoji="1" lang="zh-CN" altLang="en-US" sz="1200" dirty="0">
                <a:latin typeface="Microsoft YaHei" panose="020B0503020204020204" pitchFamily="34" charset="-122"/>
                <a:ea typeface="Microsoft YaHei" panose="020B0503020204020204" pitchFamily="34" charset="-122"/>
              </a:rPr>
              <a:t>当</a:t>
            </a:r>
            <a:r>
              <a:rPr kumimoji="1" lang="ko-KR" altLang="en-US" sz="1200" dirty="0">
                <a:latin typeface="Microsoft YaHei" panose="020B0503020204020204" pitchFamily="34" charset="-122"/>
              </a:rPr>
              <a:t>线边仓</a:t>
            </a:r>
            <a:r>
              <a:rPr kumimoji="1" lang="zh-CN" altLang="en-US" sz="1200" dirty="0">
                <a:latin typeface="Microsoft YaHei" panose="020B0503020204020204" pitchFamily="34" charset="-122"/>
                <a:ea typeface="Microsoft YaHei" panose="020B0503020204020204" pitchFamily="34" charset="-122"/>
              </a:rPr>
              <a:t>库存在指定水位以下，自动发起供应指令</a:t>
            </a:r>
            <a:endParaRPr kumimoji="1" lang="en-US" altLang="ko-KR" sz="1200" dirty="0">
              <a:latin typeface="Microsoft YaHei" panose="020B0503020204020204" pitchFamily="34" charset="-122"/>
              <a:ea typeface="Microsoft YaHei" panose="020B0503020204020204" pitchFamily="34" charset="-122"/>
            </a:endParaRPr>
          </a:p>
          <a:p>
            <a:pPr marL="171450" indent="-171450">
              <a:buFont typeface="Wingdings" pitchFamily="2" charset="2"/>
              <a:buChar char="§"/>
            </a:pPr>
            <a:r>
              <a:rPr kumimoji="1" lang="ko-KR" altLang="en-US" sz="1200" dirty="0">
                <a:latin typeface="Microsoft YaHei" panose="020B0503020204020204" pitchFamily="34" charset="-122"/>
              </a:rPr>
              <a:t>物料</a:t>
            </a:r>
            <a:r>
              <a:rPr kumimoji="1" lang="zh-CN" altLang="en-US" sz="1200" dirty="0">
                <a:latin typeface="Microsoft YaHei" panose="020B0503020204020204" pitchFamily="34" charset="-122"/>
                <a:ea typeface="Microsoft YaHei" panose="020B0503020204020204" pitchFamily="34" charset="-122"/>
              </a:rPr>
              <a:t>消耗从</a:t>
            </a:r>
            <a:r>
              <a:rPr kumimoji="1" lang="ko-KR" altLang="en-US" sz="1200" dirty="0">
                <a:latin typeface="Microsoft YaHei" panose="020B0503020204020204" pitchFamily="34" charset="-122"/>
              </a:rPr>
              <a:t>线边仓</a:t>
            </a:r>
            <a:r>
              <a:rPr kumimoji="1" lang="zh-CN" altLang="en-US" sz="1200" dirty="0">
                <a:latin typeface="Microsoft YaHei" panose="020B0503020204020204" pitchFamily="34" charset="-122"/>
                <a:ea typeface="Microsoft YaHei" panose="020B0503020204020204" pitchFamily="34" charset="-122"/>
              </a:rPr>
              <a:t>的移动开始</a:t>
            </a:r>
            <a:endParaRPr kumimoji="1" lang="en-US" altLang="ko-KR" sz="1200" dirty="0">
              <a:latin typeface="Microsoft YaHei" panose="020B0503020204020204" pitchFamily="34" charset="-122"/>
              <a:ea typeface="Microsoft YaHei" panose="020B0503020204020204" pitchFamily="34" charset="-122"/>
            </a:endParaRPr>
          </a:p>
          <a:p>
            <a:pPr marL="171450" indent="-171450">
              <a:buFont typeface="Wingdings" pitchFamily="2" charset="2"/>
              <a:buChar char="§"/>
            </a:pPr>
            <a:r>
              <a:rPr kumimoji="1" lang="en-US" altLang="zh-CN" sz="1200" dirty="0">
                <a:latin typeface="Microsoft YaHei" panose="020B0503020204020204" pitchFamily="34" charset="-122"/>
                <a:ea typeface="Microsoft YaHei" panose="020B0503020204020204" pitchFamily="34" charset="-122"/>
              </a:rPr>
              <a:t>1</a:t>
            </a:r>
            <a:r>
              <a:rPr kumimoji="1" lang="zh-CN" altLang="en-US" sz="1200" dirty="0">
                <a:latin typeface="Microsoft YaHei" panose="020B0503020204020204" pitchFamily="34" charset="-122"/>
                <a:ea typeface="Microsoft YaHei" panose="020B0503020204020204" pitchFamily="34" charset="-122"/>
              </a:rPr>
              <a:t>级</a:t>
            </a:r>
            <a:r>
              <a:rPr kumimoji="1" lang="ko-KR" altLang="en-US" sz="1200" dirty="0">
                <a:latin typeface="Microsoft YaHei" panose="020B0503020204020204" pitchFamily="34" charset="-122"/>
              </a:rPr>
              <a:t> 仓库</a:t>
            </a:r>
            <a:r>
              <a:rPr kumimoji="1" lang="zh-CN" altLang="en-US" sz="1200" dirty="0">
                <a:latin typeface="Microsoft YaHei" panose="020B0503020204020204" pitchFamily="34" charset="-122"/>
                <a:ea typeface="Microsoft YaHei" panose="020B0503020204020204" pitchFamily="34" charset="-122"/>
              </a:rPr>
              <a:t>的补料由采购决定</a:t>
            </a:r>
            <a:endParaRPr kumimoji="1" lang="ko-Kore-KR" altLang="en-US" sz="1200" dirty="0">
              <a:latin typeface="Microsoft YaHei" panose="020B0503020204020204" pitchFamily="34" charset="-122"/>
            </a:endParaRPr>
          </a:p>
        </p:txBody>
      </p:sp>
      <p:sp>
        <p:nvSpPr>
          <p:cNvPr id="91" name="TextBox 90">
            <a:extLst>
              <a:ext uri="{FF2B5EF4-FFF2-40B4-BE49-F238E27FC236}">
                <a16:creationId xmlns:a16="http://schemas.microsoft.com/office/drawing/2014/main" id="{9DA53316-D2E8-184D-BC93-4121A350015C}"/>
              </a:ext>
            </a:extLst>
          </p:cNvPr>
          <p:cNvSpPr txBox="1"/>
          <p:nvPr/>
        </p:nvSpPr>
        <p:spPr>
          <a:xfrm>
            <a:off x="5950891" y="800793"/>
            <a:ext cx="2771193" cy="1200329"/>
          </a:xfrm>
          <a:prstGeom prst="rect">
            <a:avLst/>
          </a:prstGeom>
          <a:noFill/>
        </p:spPr>
        <p:txBody>
          <a:bodyPr wrap="square" rtlCol="0">
            <a:spAutoFit/>
          </a:bodyPr>
          <a:lstStyle/>
          <a:p>
            <a:r>
              <a:rPr kumimoji="1" lang="ko-KR" altLang="en-US" sz="1200" b="1" dirty="0">
                <a:latin typeface="Microsoft YaHei" panose="020B0503020204020204" pitchFamily="34" charset="-122"/>
              </a:rPr>
              <a:t>线边仓</a:t>
            </a:r>
            <a:r>
              <a:rPr kumimoji="1" lang="en-US" altLang="ko-KR" sz="1200" b="1" dirty="0">
                <a:latin typeface="Microsoft YaHei" panose="020B0503020204020204" pitchFamily="34" charset="-122"/>
                <a:ea typeface="Microsoft YaHei" panose="020B0503020204020204" pitchFamily="34" charset="-122"/>
              </a:rPr>
              <a:t>(</a:t>
            </a:r>
            <a:r>
              <a:rPr kumimoji="1" lang="en-US" altLang="zh-CN" sz="1200" b="1" dirty="0">
                <a:latin typeface="Microsoft YaHei" panose="020B0503020204020204" pitchFamily="34" charset="-122"/>
                <a:ea typeface="Microsoft YaHei" panose="020B0503020204020204" pitchFamily="34" charset="-122"/>
              </a:rPr>
              <a:t>2</a:t>
            </a:r>
            <a:r>
              <a:rPr kumimoji="1" lang="zh-CN" altLang="en-US" sz="1200" b="1" dirty="0">
                <a:latin typeface="Microsoft YaHei" panose="020B0503020204020204" pitchFamily="34" charset="-122"/>
                <a:ea typeface="Microsoft YaHei" panose="020B0503020204020204" pitchFamily="34" charset="-122"/>
              </a:rPr>
              <a:t>级</a:t>
            </a:r>
            <a:r>
              <a:rPr kumimoji="1" lang="ko-KR" altLang="en-US" sz="1200" b="1" dirty="0">
                <a:latin typeface="Microsoft YaHei" panose="020B0503020204020204" pitchFamily="34" charset="-122"/>
              </a:rPr>
              <a:t>仓库</a:t>
            </a:r>
            <a:r>
              <a:rPr kumimoji="1" lang="en-US" altLang="ko-KR" sz="1200" b="1" dirty="0">
                <a:latin typeface="Microsoft YaHei" panose="020B0503020204020204" pitchFamily="34" charset="-122"/>
                <a:ea typeface="Microsoft YaHei" panose="020B0503020204020204" pitchFamily="34" charset="-122"/>
              </a:rPr>
              <a:t>)</a:t>
            </a:r>
            <a:r>
              <a:rPr kumimoji="1" lang="ko-KR" altLang="en-US" sz="1200" b="1" dirty="0">
                <a:latin typeface="Microsoft YaHei" panose="020B0503020204020204" pitchFamily="34" charset="-122"/>
              </a:rPr>
              <a:t> </a:t>
            </a:r>
            <a:r>
              <a:rPr kumimoji="1" lang="en-US" altLang="ko-KR" sz="1200" b="1" dirty="0">
                <a:latin typeface="Microsoft YaHei" panose="020B0503020204020204" pitchFamily="34" charset="-122"/>
                <a:ea typeface="Microsoft YaHei" panose="020B0503020204020204" pitchFamily="34" charset="-122"/>
              </a:rPr>
              <a:t>–</a:t>
            </a:r>
            <a:r>
              <a:rPr kumimoji="1" lang="ko-KR" altLang="en-US" sz="1200" b="1" dirty="0">
                <a:latin typeface="Microsoft YaHei" panose="020B0503020204020204" pitchFamily="34" charset="-122"/>
              </a:rPr>
              <a:t> </a:t>
            </a:r>
            <a:r>
              <a:rPr kumimoji="1" lang="en-US" altLang="ko-KR" sz="1200" b="1" dirty="0">
                <a:latin typeface="Microsoft YaHei" panose="020B0503020204020204" pitchFamily="34" charset="-122"/>
                <a:ea typeface="Microsoft YaHei" panose="020B0503020204020204" pitchFamily="34" charset="-122"/>
              </a:rPr>
              <a:t>ERP</a:t>
            </a:r>
            <a:r>
              <a:rPr kumimoji="1" lang="ko-KR" altLang="en-US" sz="1200" b="1" dirty="0">
                <a:latin typeface="Microsoft YaHei" panose="020B0503020204020204" pitchFamily="34" charset="-122"/>
              </a:rPr>
              <a:t> 仓库</a:t>
            </a:r>
            <a:endParaRPr kumimoji="1" lang="en-US" altLang="ko-KR" sz="1200" b="1" dirty="0">
              <a:latin typeface="Microsoft YaHei" panose="020B0503020204020204" pitchFamily="34" charset="-122"/>
              <a:ea typeface="Microsoft YaHei" panose="020B0503020204020204" pitchFamily="34" charset="-122"/>
            </a:endParaRPr>
          </a:p>
          <a:p>
            <a:pPr marL="171450" indent="-171450">
              <a:buFont typeface="Wingdings" pitchFamily="2" charset="2"/>
              <a:buChar char="§"/>
            </a:pPr>
            <a:r>
              <a:rPr kumimoji="1" lang="ko-KR" altLang="en-US" sz="1200" dirty="0">
                <a:latin typeface="Microsoft YaHei" panose="020B0503020204020204" pitchFamily="34" charset="-122"/>
              </a:rPr>
              <a:t>物料</a:t>
            </a:r>
            <a:r>
              <a:rPr kumimoji="1" lang="zh-CN" altLang="en-US" sz="1200" dirty="0">
                <a:latin typeface="Microsoft YaHei" panose="020B0503020204020204" pitchFamily="34" charset="-122"/>
                <a:ea typeface="Microsoft YaHei" panose="020B0503020204020204" pitchFamily="34" charset="-122"/>
              </a:rPr>
              <a:t>物流的中间储存区域</a:t>
            </a:r>
            <a:endParaRPr kumimoji="1" lang="en-US" altLang="ko-KR" sz="1200" dirty="0">
              <a:latin typeface="Microsoft YaHei" panose="020B0503020204020204" pitchFamily="34" charset="-122"/>
              <a:ea typeface="Microsoft YaHei" panose="020B0503020204020204" pitchFamily="34" charset="-122"/>
            </a:endParaRPr>
          </a:p>
          <a:p>
            <a:pPr marL="171450" indent="-171450">
              <a:buFont typeface="Wingdings" pitchFamily="2" charset="2"/>
              <a:buChar char="§"/>
            </a:pPr>
            <a:r>
              <a:rPr kumimoji="1" lang="zh-CN" altLang="en-US" sz="1200" dirty="0">
                <a:latin typeface="Microsoft YaHei" panose="020B0503020204020204" pitchFamily="34" charset="-122"/>
                <a:ea typeface="Microsoft YaHei" panose="020B0503020204020204" pitchFamily="34" charset="-122"/>
              </a:rPr>
              <a:t>根据生产的进行决定消耗</a:t>
            </a:r>
            <a:endParaRPr kumimoji="1" lang="en-US" altLang="ko-KR" sz="1200" dirty="0">
              <a:latin typeface="Microsoft YaHei" panose="020B0503020204020204" pitchFamily="34" charset="-122"/>
              <a:ea typeface="Microsoft YaHei" panose="020B0503020204020204" pitchFamily="34" charset="-122"/>
            </a:endParaRPr>
          </a:p>
          <a:p>
            <a:pPr marL="171450" indent="-171450">
              <a:buFont typeface="Wingdings" pitchFamily="2" charset="2"/>
              <a:buChar char="§"/>
            </a:pPr>
            <a:r>
              <a:rPr kumimoji="1" lang="zh-CN" altLang="en-US" sz="1200" dirty="0">
                <a:latin typeface="Microsoft YaHei" panose="020B0503020204020204" pitchFamily="34" charset="-122"/>
                <a:ea typeface="Microsoft YaHei" panose="020B0503020204020204" pitchFamily="34" charset="-122"/>
              </a:rPr>
              <a:t>达到一定库位以下触发供应申请</a:t>
            </a:r>
            <a:r>
              <a:rPr kumimoji="1" lang="en-US" altLang="ko-KR"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自动</a:t>
            </a:r>
            <a:r>
              <a:rPr kumimoji="1" lang="en-US" altLang="ko-KR" sz="1200" dirty="0">
                <a:latin typeface="Microsoft YaHei" panose="020B0503020204020204" pitchFamily="34" charset="-122"/>
                <a:ea typeface="Microsoft YaHei" panose="020B0503020204020204" pitchFamily="34" charset="-122"/>
              </a:rPr>
              <a:t>)</a:t>
            </a:r>
          </a:p>
          <a:p>
            <a:pPr marL="171450" indent="-171450">
              <a:buFont typeface="Wingdings" pitchFamily="2" charset="2"/>
              <a:buChar char="§"/>
            </a:pPr>
            <a:r>
              <a:rPr kumimoji="1" lang="zh-CN" altLang="en-US" sz="1200" dirty="0">
                <a:latin typeface="Microsoft YaHei" panose="020B0503020204020204" pitchFamily="34" charset="-122"/>
                <a:ea typeface="Microsoft YaHei" panose="020B0503020204020204" pitchFamily="34" charset="-122"/>
              </a:rPr>
              <a:t>订单变更时发生物料替换</a:t>
            </a:r>
            <a:endParaRPr kumimoji="1" lang="ko-Kore-KR" altLang="en-US" sz="1200" dirty="0">
              <a:latin typeface="Microsoft YaHei" panose="020B0503020204020204" pitchFamily="34" charset="-122"/>
            </a:endParaRPr>
          </a:p>
        </p:txBody>
      </p:sp>
      <p:sp>
        <p:nvSpPr>
          <p:cNvPr id="92" name="TextBox 91">
            <a:extLst>
              <a:ext uri="{FF2B5EF4-FFF2-40B4-BE49-F238E27FC236}">
                <a16:creationId xmlns:a16="http://schemas.microsoft.com/office/drawing/2014/main" id="{EB3F79AB-BDD6-064E-A3A1-49466B7C453F}"/>
              </a:ext>
            </a:extLst>
          </p:cNvPr>
          <p:cNvSpPr txBox="1"/>
          <p:nvPr/>
        </p:nvSpPr>
        <p:spPr>
          <a:xfrm>
            <a:off x="9341013" y="804348"/>
            <a:ext cx="2556455" cy="830997"/>
          </a:xfrm>
          <a:prstGeom prst="rect">
            <a:avLst/>
          </a:prstGeom>
          <a:noFill/>
        </p:spPr>
        <p:txBody>
          <a:bodyPr wrap="square" rtlCol="0">
            <a:spAutoFit/>
          </a:bodyPr>
          <a:lstStyle/>
          <a:p>
            <a:r>
              <a:rPr kumimoji="1" lang="ko-KR" altLang="en-US" sz="1200" b="1" dirty="0">
                <a:latin typeface="Microsoft YaHei" panose="020B0503020204020204" pitchFamily="34" charset="-122"/>
              </a:rPr>
              <a:t>生产工序</a:t>
            </a:r>
            <a:r>
              <a:rPr kumimoji="1" lang="en-US" altLang="ko-KR" sz="1200" b="1" dirty="0">
                <a:latin typeface="Microsoft YaHei" panose="020B0503020204020204" pitchFamily="34" charset="-122"/>
                <a:ea typeface="Microsoft YaHei" panose="020B0503020204020204" pitchFamily="34" charset="-122"/>
              </a:rPr>
              <a:t>–</a:t>
            </a:r>
            <a:r>
              <a:rPr kumimoji="1" lang="ko-KR" altLang="en-US" sz="1200" b="1" dirty="0">
                <a:latin typeface="Microsoft YaHei" panose="020B0503020204020204" pitchFamily="34" charset="-122"/>
              </a:rPr>
              <a:t> </a:t>
            </a:r>
            <a:r>
              <a:rPr kumimoji="1" lang="en-US" altLang="ko-KR" sz="1200" b="1" dirty="0">
                <a:latin typeface="Microsoft YaHei" panose="020B0503020204020204" pitchFamily="34" charset="-122"/>
                <a:ea typeface="Microsoft YaHei" panose="020B0503020204020204" pitchFamily="34" charset="-122"/>
              </a:rPr>
              <a:t>MES</a:t>
            </a:r>
            <a:r>
              <a:rPr kumimoji="1" lang="ko-KR" altLang="en-US" sz="1200" b="1" dirty="0">
                <a:latin typeface="Microsoft YaHei" panose="020B0503020204020204" pitchFamily="34" charset="-122"/>
              </a:rPr>
              <a:t> 工序</a:t>
            </a:r>
            <a:endParaRPr kumimoji="1" lang="en-US" altLang="ko-KR" sz="1200" b="1" dirty="0">
              <a:latin typeface="Microsoft YaHei" panose="020B0503020204020204" pitchFamily="34" charset="-122"/>
              <a:ea typeface="Microsoft YaHei" panose="020B0503020204020204" pitchFamily="34" charset="-122"/>
            </a:endParaRPr>
          </a:p>
          <a:p>
            <a:pPr marL="171450" indent="-171450">
              <a:buFont typeface="Wingdings" pitchFamily="2" charset="2"/>
              <a:buChar char="§"/>
            </a:pPr>
            <a:r>
              <a:rPr kumimoji="1" lang="ko-KR" altLang="en-US" sz="1200" dirty="0">
                <a:latin typeface="Microsoft YaHei" panose="020B0503020204020204" pitchFamily="34" charset="-122"/>
              </a:rPr>
              <a:t>物料消耗</a:t>
            </a:r>
            <a:r>
              <a:rPr kumimoji="1" lang="zh-CN" altLang="en-US" sz="1200" dirty="0">
                <a:latin typeface="Microsoft YaHei" panose="020B0503020204020204" pitchFamily="34" charset="-122"/>
                <a:ea typeface="Microsoft YaHei" panose="020B0503020204020204" pitchFamily="34" charset="-122"/>
              </a:rPr>
              <a:t>地</a:t>
            </a:r>
            <a:endParaRPr kumimoji="1" lang="en-US" altLang="ko-KR" sz="1200" dirty="0">
              <a:latin typeface="Microsoft YaHei" panose="020B0503020204020204" pitchFamily="34" charset="-122"/>
              <a:ea typeface="Microsoft YaHei" panose="020B0503020204020204" pitchFamily="34" charset="-122"/>
            </a:endParaRPr>
          </a:p>
          <a:p>
            <a:pPr marL="171450" indent="-171450">
              <a:buFont typeface="Wingdings" pitchFamily="2" charset="2"/>
              <a:buChar char="§"/>
            </a:pPr>
            <a:r>
              <a:rPr kumimoji="1" lang="zh-CN" altLang="en-US" sz="1200" dirty="0">
                <a:latin typeface="Microsoft YaHei" panose="020B0503020204020204" pitchFamily="34" charset="-122"/>
                <a:ea typeface="Microsoft YaHei" panose="020B0503020204020204" pitchFamily="34" charset="-122"/>
              </a:rPr>
              <a:t>根据生产</a:t>
            </a:r>
            <a:r>
              <a:rPr kumimoji="1" lang="en-US" altLang="ko-KR"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含不良</a:t>
            </a:r>
            <a:r>
              <a:rPr kumimoji="1" lang="en-US" altLang="ko-KR"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报工</a:t>
            </a:r>
            <a:r>
              <a:rPr kumimoji="1" lang="ko-KR" altLang="en-US" sz="1200" dirty="0">
                <a:latin typeface="Microsoft YaHei" panose="020B0503020204020204" pitchFamily="34" charset="-122"/>
              </a:rPr>
              <a:t>物料消耗</a:t>
            </a:r>
            <a:endParaRPr kumimoji="1" lang="en-US" altLang="ko-KR" sz="1200" dirty="0">
              <a:latin typeface="Microsoft YaHei" panose="020B0503020204020204" pitchFamily="34" charset="-122"/>
              <a:ea typeface="Microsoft YaHei" panose="020B0503020204020204" pitchFamily="34" charset="-122"/>
            </a:endParaRPr>
          </a:p>
          <a:p>
            <a:pPr marL="171450" indent="-171450">
              <a:buFont typeface="Wingdings" pitchFamily="2" charset="2"/>
              <a:buChar char="§"/>
            </a:pPr>
            <a:endParaRPr kumimoji="1" lang="ko-Kore-KR" altLang="en-US" sz="1200" dirty="0">
              <a:latin typeface="Microsoft YaHei" panose="020B0503020204020204" pitchFamily="34" charset="-122"/>
            </a:endParaRPr>
          </a:p>
        </p:txBody>
      </p:sp>
      <p:sp>
        <p:nvSpPr>
          <p:cNvPr id="93" name="TextBox 92">
            <a:extLst>
              <a:ext uri="{FF2B5EF4-FFF2-40B4-BE49-F238E27FC236}">
                <a16:creationId xmlns:a16="http://schemas.microsoft.com/office/drawing/2014/main" id="{B90BCCCC-365D-F346-8B3A-D07810CADA63}"/>
              </a:ext>
            </a:extLst>
          </p:cNvPr>
          <p:cNvSpPr txBox="1"/>
          <p:nvPr/>
        </p:nvSpPr>
        <p:spPr>
          <a:xfrm>
            <a:off x="5157241" y="3921188"/>
            <a:ext cx="1119672" cy="938719"/>
          </a:xfrm>
          <a:prstGeom prst="rect">
            <a:avLst/>
          </a:prstGeom>
          <a:noFill/>
        </p:spPr>
        <p:txBody>
          <a:bodyPr wrap="square" rtlCol="0">
            <a:spAutoFit/>
          </a:bodyPr>
          <a:lstStyle/>
          <a:p>
            <a:r>
              <a:rPr kumimoji="1" lang="en-US" altLang="ko-Kore-KR" sz="1100" dirty="0">
                <a:latin typeface="Microsoft YaHei" panose="020B0503020204020204" pitchFamily="34" charset="-122"/>
                <a:ea typeface="Microsoft YaHei" panose="020B0503020204020204" pitchFamily="34" charset="-122"/>
              </a:rPr>
              <a:t>2</a:t>
            </a:r>
            <a:r>
              <a:rPr kumimoji="1" lang="en-US" altLang="ko-KR" sz="1100" dirty="0">
                <a:latin typeface="Microsoft YaHei" panose="020B0503020204020204" pitchFamily="34" charset="-122"/>
                <a:ea typeface="Microsoft YaHei" panose="020B0503020204020204" pitchFamily="34" charset="-122"/>
              </a:rPr>
              <a:t>)</a:t>
            </a:r>
            <a:r>
              <a:rPr kumimoji="1" lang="ko-KR" altLang="en-US" sz="1100" dirty="0">
                <a:latin typeface="Microsoft YaHei" panose="020B0503020204020204" pitchFamily="34" charset="-122"/>
              </a:rPr>
              <a:t> </a:t>
            </a:r>
            <a:r>
              <a:rPr kumimoji="1" lang="zh-CN" altLang="en-US" sz="1100" dirty="0">
                <a:latin typeface="Microsoft YaHei" panose="020B0503020204020204" pitchFamily="34" charset="-122"/>
                <a:ea typeface="Microsoft YaHei" panose="020B0503020204020204" pitchFamily="34" charset="-122"/>
              </a:rPr>
              <a:t>为了物料</a:t>
            </a:r>
            <a:r>
              <a:rPr kumimoji="1" lang="en-US" altLang="zh-CN" sz="1100" dirty="0">
                <a:latin typeface="Microsoft YaHei" panose="020B0503020204020204" pitchFamily="34" charset="-122"/>
                <a:ea typeface="Microsoft YaHei" panose="020B0503020204020204" pitchFamily="34" charset="-122"/>
              </a:rPr>
              <a:t>Lot</a:t>
            </a:r>
            <a:r>
              <a:rPr kumimoji="1" lang="zh-CN" altLang="en-US" sz="1100" dirty="0">
                <a:latin typeface="Microsoft YaHei" panose="020B0503020204020204" pitchFamily="34" charset="-122"/>
                <a:ea typeface="Microsoft YaHei" panose="020B0503020204020204" pitchFamily="34" charset="-122"/>
              </a:rPr>
              <a:t>的追溯性，物流员根据</a:t>
            </a:r>
            <a:r>
              <a:rPr kumimoji="1" lang="ko-KR" altLang="en-US" sz="1100" b="1" dirty="0">
                <a:solidFill>
                  <a:srgbClr val="FF0000"/>
                </a:solidFill>
                <a:latin typeface="Microsoft YaHei" panose="020B0503020204020204" pitchFamily="34" charset="-122"/>
              </a:rPr>
              <a:t>入库</a:t>
            </a:r>
            <a:r>
              <a:rPr kumimoji="1" lang="zh-CN" altLang="en-US" sz="1100" b="1" dirty="0">
                <a:solidFill>
                  <a:srgbClr val="FF0000"/>
                </a:solidFill>
                <a:latin typeface="Microsoft YaHei" panose="020B0503020204020204" pitchFamily="34" charset="-122"/>
                <a:ea typeface="Microsoft YaHei" panose="020B0503020204020204" pitchFamily="34" charset="-122"/>
              </a:rPr>
              <a:t>顺序</a:t>
            </a:r>
            <a:r>
              <a:rPr kumimoji="1" lang="zh-CN" altLang="en-US" sz="1100" dirty="0">
                <a:latin typeface="Microsoft YaHei" panose="020B0503020204020204" pitchFamily="34" charset="-122"/>
                <a:ea typeface="Microsoft YaHei" panose="020B0503020204020204" pitchFamily="34" charset="-122"/>
              </a:rPr>
              <a:t>扫描物料</a:t>
            </a:r>
            <a:endParaRPr kumimoji="1" lang="ko-Kore-KR" altLang="en-US" sz="1100" dirty="0">
              <a:latin typeface="Microsoft YaHei" panose="020B0503020204020204" pitchFamily="34" charset="-122"/>
            </a:endParaRPr>
          </a:p>
        </p:txBody>
      </p:sp>
      <p:sp>
        <p:nvSpPr>
          <p:cNvPr id="94" name="직사각형 93">
            <a:extLst>
              <a:ext uri="{FF2B5EF4-FFF2-40B4-BE49-F238E27FC236}">
                <a16:creationId xmlns:a16="http://schemas.microsoft.com/office/drawing/2014/main" id="{AE915CE1-C735-1D44-B283-F8029D348E8F}"/>
              </a:ext>
            </a:extLst>
          </p:cNvPr>
          <p:cNvSpPr/>
          <p:nvPr/>
        </p:nvSpPr>
        <p:spPr>
          <a:xfrm>
            <a:off x="2918443" y="3235411"/>
            <a:ext cx="1461980" cy="24275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latin typeface="Microsoft YaHei" panose="020B0503020204020204" pitchFamily="34" charset="-122"/>
                <a:ea typeface="Microsoft YaHei" panose="020B0503020204020204" pitchFamily="34" charset="-122"/>
              </a:rPr>
              <a:t>库存</a:t>
            </a:r>
            <a:endParaRPr kumimoji="1" lang="ko-Kore-KR" altLang="en-US" sz="1100" dirty="0">
              <a:latin typeface="Microsoft YaHei" panose="020B0503020204020204" pitchFamily="34" charset="-122"/>
            </a:endParaRPr>
          </a:p>
        </p:txBody>
      </p:sp>
      <p:sp>
        <p:nvSpPr>
          <p:cNvPr id="95" name="직사각형 94">
            <a:extLst>
              <a:ext uri="{FF2B5EF4-FFF2-40B4-BE49-F238E27FC236}">
                <a16:creationId xmlns:a16="http://schemas.microsoft.com/office/drawing/2014/main" id="{6699BCD5-4C80-9848-B509-A6F5E72BF5CC}"/>
              </a:ext>
            </a:extLst>
          </p:cNvPr>
          <p:cNvSpPr/>
          <p:nvPr/>
        </p:nvSpPr>
        <p:spPr>
          <a:xfrm>
            <a:off x="4380423" y="3247137"/>
            <a:ext cx="590755" cy="2410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solidFill>
                <a:latin typeface="Microsoft YaHei" panose="020B0503020204020204" pitchFamily="34" charset="-122"/>
                <a:ea typeface="Microsoft YaHei" panose="020B0503020204020204" pitchFamily="34" charset="-122"/>
              </a:rPr>
              <a:t>消耗</a:t>
            </a:r>
            <a:endParaRPr kumimoji="1" lang="ko-Kore-KR" altLang="en-US" sz="1100" dirty="0">
              <a:solidFill>
                <a:schemeClr val="tx1"/>
              </a:solidFill>
              <a:latin typeface="Microsoft YaHei" panose="020B0503020204020204" pitchFamily="34" charset="-122"/>
            </a:endParaRPr>
          </a:p>
        </p:txBody>
      </p:sp>
      <p:cxnSp>
        <p:nvCxnSpPr>
          <p:cNvPr id="96" name="직선 연결선[R] 95">
            <a:extLst>
              <a:ext uri="{FF2B5EF4-FFF2-40B4-BE49-F238E27FC236}">
                <a16:creationId xmlns:a16="http://schemas.microsoft.com/office/drawing/2014/main" id="{3BDF02EC-83CD-8B40-B90E-5D16368003B6}"/>
              </a:ext>
            </a:extLst>
          </p:cNvPr>
          <p:cNvCxnSpPr>
            <a:cxnSpLocks/>
          </p:cNvCxnSpPr>
          <p:nvPr/>
        </p:nvCxnSpPr>
        <p:spPr>
          <a:xfrm flipH="1">
            <a:off x="5360137" y="2996515"/>
            <a:ext cx="590754" cy="0"/>
          </a:xfrm>
          <a:prstGeom prst="line">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a:extLst>
              <a:ext uri="{FF2B5EF4-FFF2-40B4-BE49-F238E27FC236}">
                <a16:creationId xmlns:a16="http://schemas.microsoft.com/office/drawing/2014/main" id="{C7454FC0-ACDC-6048-9391-AEA6EE3A9058}"/>
              </a:ext>
            </a:extLst>
          </p:cNvPr>
          <p:cNvSpPr/>
          <p:nvPr/>
        </p:nvSpPr>
        <p:spPr>
          <a:xfrm>
            <a:off x="2918443" y="3241273"/>
            <a:ext cx="466531" cy="2419066"/>
          </a:xfrm>
          <a:prstGeom prst="rect">
            <a:avLst/>
          </a:prstGeom>
          <a:pattFill prst="lgCheck">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lumMod val="85000"/>
                    <a:lumOff val="15000"/>
                  </a:schemeClr>
                </a:solidFill>
                <a:latin typeface="Microsoft YaHei" panose="020B0503020204020204" pitchFamily="34" charset="-122"/>
                <a:ea typeface="Microsoft YaHei" panose="020B0503020204020204" pitchFamily="34" charset="-122"/>
              </a:rPr>
              <a:t>安全库存</a:t>
            </a:r>
            <a:endParaRPr kumimoji="1" lang="ko-Kore-KR" altLang="en-US" sz="1100" dirty="0">
              <a:solidFill>
                <a:schemeClr val="tx1">
                  <a:lumMod val="85000"/>
                  <a:lumOff val="15000"/>
                </a:schemeClr>
              </a:solidFill>
              <a:latin typeface="Microsoft YaHei" panose="020B0503020204020204" pitchFamily="34" charset="-122"/>
            </a:endParaRPr>
          </a:p>
        </p:txBody>
      </p:sp>
      <p:sp>
        <p:nvSpPr>
          <p:cNvPr id="98" name="직사각형 97">
            <a:extLst>
              <a:ext uri="{FF2B5EF4-FFF2-40B4-BE49-F238E27FC236}">
                <a16:creationId xmlns:a16="http://schemas.microsoft.com/office/drawing/2014/main" id="{BD14F1A2-7696-E842-AB54-05A19BB9A10F}"/>
              </a:ext>
            </a:extLst>
          </p:cNvPr>
          <p:cNvSpPr/>
          <p:nvPr/>
        </p:nvSpPr>
        <p:spPr>
          <a:xfrm>
            <a:off x="6303256" y="3448289"/>
            <a:ext cx="466531" cy="217759"/>
          </a:xfrm>
          <a:prstGeom prst="rect">
            <a:avLst/>
          </a:prstGeom>
          <a:pattFill prst="lgCheck">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lumMod val="85000"/>
                    <a:lumOff val="15000"/>
                  </a:schemeClr>
                </a:solidFill>
                <a:latin typeface="Microsoft YaHei" panose="020B0503020204020204" pitchFamily="34" charset="-122"/>
                <a:ea typeface="Microsoft YaHei" panose="020B0503020204020204" pitchFamily="34" charset="-122"/>
              </a:rPr>
              <a:t>安全库存</a:t>
            </a:r>
            <a:endParaRPr kumimoji="1" lang="ko-Kore-KR" altLang="en-US" sz="1100" dirty="0">
              <a:solidFill>
                <a:schemeClr val="tx1">
                  <a:lumMod val="85000"/>
                  <a:lumOff val="15000"/>
                </a:schemeClr>
              </a:solidFill>
              <a:latin typeface="Microsoft YaHei" panose="020B0503020204020204" pitchFamily="34" charset="-122"/>
            </a:endParaRPr>
          </a:p>
        </p:txBody>
      </p:sp>
      <p:sp>
        <p:nvSpPr>
          <p:cNvPr id="99" name="TextBox 98">
            <a:extLst>
              <a:ext uri="{FF2B5EF4-FFF2-40B4-BE49-F238E27FC236}">
                <a16:creationId xmlns:a16="http://schemas.microsoft.com/office/drawing/2014/main" id="{104FA51E-6567-E348-8399-48DE1F802715}"/>
              </a:ext>
            </a:extLst>
          </p:cNvPr>
          <p:cNvSpPr txBox="1"/>
          <p:nvPr/>
        </p:nvSpPr>
        <p:spPr>
          <a:xfrm>
            <a:off x="5157241" y="3056628"/>
            <a:ext cx="1119672" cy="600164"/>
          </a:xfrm>
          <a:prstGeom prst="rect">
            <a:avLst/>
          </a:prstGeom>
          <a:noFill/>
        </p:spPr>
        <p:txBody>
          <a:bodyPr wrap="square" rtlCol="0">
            <a:spAutoFit/>
          </a:bodyPr>
          <a:lstStyle/>
          <a:p>
            <a:r>
              <a:rPr kumimoji="1" lang="en-US" altLang="ko-KR" sz="1100" dirty="0">
                <a:latin typeface="Microsoft YaHei" panose="020B0503020204020204" pitchFamily="34" charset="-122"/>
                <a:ea typeface="Microsoft YaHei" panose="020B0503020204020204" pitchFamily="34" charset="-122"/>
              </a:rPr>
              <a:t>1)</a:t>
            </a:r>
            <a:r>
              <a:rPr kumimoji="1" lang="ko-KR" altLang="en-US" sz="1100" dirty="0">
                <a:latin typeface="Microsoft YaHei" panose="020B0503020204020204" pitchFamily="34" charset="-122"/>
              </a:rPr>
              <a:t> </a:t>
            </a:r>
            <a:r>
              <a:rPr kumimoji="1" lang="zh-CN" altLang="en-US" sz="1100" dirty="0">
                <a:latin typeface="Microsoft YaHei" panose="020B0503020204020204" pitchFamily="34" charset="-122"/>
                <a:ea typeface="Microsoft YaHei" panose="020B0503020204020204" pitchFamily="34" charset="-122"/>
              </a:rPr>
              <a:t>根据</a:t>
            </a:r>
            <a:r>
              <a:rPr kumimoji="1" lang="ko-KR" altLang="en-US" sz="1100" dirty="0">
                <a:latin typeface="Microsoft YaHei" panose="020B0503020204020204" pitchFamily="34" charset="-122"/>
              </a:rPr>
              <a:t>线边仓</a:t>
            </a:r>
            <a:r>
              <a:rPr kumimoji="1" lang="zh-CN" altLang="en-US" sz="1100" dirty="0">
                <a:latin typeface="Microsoft YaHei" panose="020B0503020204020204" pitchFamily="34" charset="-122"/>
                <a:ea typeface="Microsoft YaHei" panose="020B0503020204020204" pitchFamily="34" charset="-122"/>
              </a:rPr>
              <a:t>配送申请准备配送</a:t>
            </a:r>
            <a:endParaRPr kumimoji="1" lang="ko-Kore-KR" altLang="en-US" sz="1100" dirty="0">
              <a:latin typeface="Microsoft YaHei" panose="020B0503020204020204" pitchFamily="34" charset="-122"/>
            </a:endParaRPr>
          </a:p>
        </p:txBody>
      </p:sp>
      <p:sp>
        <p:nvSpPr>
          <p:cNvPr id="100" name="TextBox 99">
            <a:extLst>
              <a:ext uri="{FF2B5EF4-FFF2-40B4-BE49-F238E27FC236}">
                <a16:creationId xmlns:a16="http://schemas.microsoft.com/office/drawing/2014/main" id="{1DC6ABE2-818A-B445-867E-18BEAB9C3E96}"/>
              </a:ext>
            </a:extLst>
          </p:cNvPr>
          <p:cNvSpPr txBox="1"/>
          <p:nvPr/>
        </p:nvSpPr>
        <p:spPr>
          <a:xfrm>
            <a:off x="8614855" y="2240724"/>
            <a:ext cx="1317264" cy="577081"/>
          </a:xfrm>
          <a:prstGeom prst="rect">
            <a:avLst/>
          </a:prstGeom>
          <a:noFill/>
        </p:spPr>
        <p:txBody>
          <a:bodyPr wrap="square" rtlCol="0">
            <a:spAutoFit/>
          </a:bodyPr>
          <a:lstStyle/>
          <a:p>
            <a:r>
              <a:rPr kumimoji="1" lang="en-US" altLang="ko-KR" sz="1050" i="1" dirty="0">
                <a:solidFill>
                  <a:srgbClr val="0070C0"/>
                </a:solidFill>
                <a:latin typeface="Microsoft YaHei" panose="020B0503020204020204" pitchFamily="34" charset="-122"/>
                <a:ea typeface="Microsoft YaHei" panose="020B0503020204020204" pitchFamily="34" charset="-122"/>
              </a:rPr>
              <a:t>0)</a:t>
            </a:r>
            <a:r>
              <a:rPr kumimoji="1" lang="ko-KR" altLang="en-US" sz="1050" i="1" dirty="0">
                <a:solidFill>
                  <a:srgbClr val="0070C0"/>
                </a:solidFill>
                <a:latin typeface="Microsoft YaHei" panose="020B0503020204020204" pitchFamily="34" charset="-122"/>
              </a:rPr>
              <a:t> </a:t>
            </a:r>
            <a:r>
              <a:rPr kumimoji="1" lang="zh-CN" altLang="en-US" sz="1050" i="1" dirty="0">
                <a:solidFill>
                  <a:srgbClr val="0070C0"/>
                </a:solidFill>
                <a:latin typeface="Microsoft YaHei" panose="020B0503020204020204" pitchFamily="34" charset="-122"/>
                <a:ea typeface="Microsoft YaHei" panose="020B0503020204020204" pitchFamily="34" charset="-122"/>
              </a:rPr>
              <a:t>线边仓绑定工序</a:t>
            </a:r>
            <a:r>
              <a:rPr kumimoji="1" lang="ko-KR" altLang="en-US" sz="1050" i="1" dirty="0">
                <a:solidFill>
                  <a:srgbClr val="0070C0"/>
                </a:solidFill>
                <a:latin typeface="Microsoft YaHei" panose="020B0503020204020204" pitchFamily="34" charset="-122"/>
              </a:rPr>
              <a:t> </a:t>
            </a:r>
            <a:r>
              <a:rPr kumimoji="1" lang="en-US" altLang="ko-KR" sz="1050" i="1" dirty="0">
                <a:solidFill>
                  <a:srgbClr val="0070C0"/>
                </a:solidFill>
                <a:latin typeface="Microsoft YaHei" panose="020B0503020204020204" pitchFamily="34" charset="-122"/>
                <a:ea typeface="Microsoft YaHei" panose="020B0503020204020204" pitchFamily="34" charset="-122"/>
              </a:rPr>
              <a:t>(</a:t>
            </a:r>
            <a:r>
              <a:rPr kumimoji="1" lang="zh-CN" altLang="en-US" sz="1050" i="1" dirty="0">
                <a:solidFill>
                  <a:srgbClr val="0070C0"/>
                </a:solidFill>
                <a:latin typeface="Microsoft YaHei" panose="020B0503020204020204" pitchFamily="34" charset="-122"/>
                <a:ea typeface="Microsoft YaHei" panose="020B0503020204020204" pitchFamily="34" charset="-122"/>
              </a:rPr>
              <a:t>生产时需要物料消耗的对象</a:t>
            </a:r>
            <a:r>
              <a:rPr kumimoji="1" lang="en-US" altLang="ko-KR" sz="1050" i="1" dirty="0">
                <a:solidFill>
                  <a:srgbClr val="0070C0"/>
                </a:solidFill>
                <a:latin typeface="Microsoft YaHei" panose="020B0503020204020204" pitchFamily="34" charset="-122"/>
                <a:ea typeface="Microsoft YaHei" panose="020B0503020204020204" pitchFamily="34" charset="-122"/>
              </a:rPr>
              <a:t>)</a:t>
            </a:r>
            <a:endParaRPr kumimoji="1" lang="ko-Kore-KR" altLang="en-US" sz="1050" i="1" dirty="0">
              <a:solidFill>
                <a:srgbClr val="0070C0"/>
              </a:solidFill>
              <a:latin typeface="Microsoft YaHei" panose="020B0503020204020204" pitchFamily="34" charset="-122"/>
            </a:endParaRPr>
          </a:p>
        </p:txBody>
      </p:sp>
      <p:pic>
        <p:nvPicPr>
          <p:cNvPr id="101" name="그림 100">
            <a:extLst>
              <a:ext uri="{FF2B5EF4-FFF2-40B4-BE49-F238E27FC236}">
                <a16:creationId xmlns:a16="http://schemas.microsoft.com/office/drawing/2014/main" id="{10B0E5A2-E03D-A947-939A-B7B75A97F8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6773" y="4856586"/>
            <a:ext cx="665174" cy="665174"/>
          </a:xfrm>
          <a:prstGeom prst="rect">
            <a:avLst/>
          </a:prstGeom>
          <a:effectLst>
            <a:reflection blurRad="6350" stA="52000" endA="300" endPos="35000" dir="5400000" sy="-100000" algn="bl" rotWithShape="0"/>
          </a:effectLst>
        </p:spPr>
      </p:pic>
      <p:sp>
        <p:nvSpPr>
          <p:cNvPr id="102" name="모서리가 둥근 직사각형 101">
            <a:extLst>
              <a:ext uri="{FF2B5EF4-FFF2-40B4-BE49-F238E27FC236}">
                <a16:creationId xmlns:a16="http://schemas.microsoft.com/office/drawing/2014/main" id="{59DF5EB9-1670-1A4E-98A2-1EEE3AD035BE}"/>
              </a:ext>
            </a:extLst>
          </p:cNvPr>
          <p:cNvSpPr/>
          <p:nvPr/>
        </p:nvSpPr>
        <p:spPr>
          <a:xfrm>
            <a:off x="3039741" y="2445644"/>
            <a:ext cx="606490" cy="27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1200" dirty="0">
                <a:latin typeface="Microsoft YaHei" panose="020B0503020204020204" pitchFamily="34" charset="-122"/>
                <a:ea typeface="Microsoft YaHei" panose="020B0503020204020204" pitchFamily="34" charset="-122"/>
              </a:rPr>
              <a:t>入库</a:t>
            </a:r>
            <a:endParaRPr kumimoji="1" lang="ko-Kore-KR" altLang="en-US" sz="1200" dirty="0">
              <a:latin typeface="Microsoft YaHei" panose="020B0503020204020204" pitchFamily="34" charset="-122"/>
            </a:endParaRPr>
          </a:p>
        </p:txBody>
      </p:sp>
      <p:sp>
        <p:nvSpPr>
          <p:cNvPr id="103" name="모서리가 둥근 직사각형 102">
            <a:extLst>
              <a:ext uri="{FF2B5EF4-FFF2-40B4-BE49-F238E27FC236}">
                <a16:creationId xmlns:a16="http://schemas.microsoft.com/office/drawing/2014/main" id="{579C1CF1-7678-654C-BF32-3F4E71D550DF}"/>
              </a:ext>
            </a:extLst>
          </p:cNvPr>
          <p:cNvSpPr/>
          <p:nvPr/>
        </p:nvSpPr>
        <p:spPr>
          <a:xfrm>
            <a:off x="3678933" y="2445644"/>
            <a:ext cx="606490" cy="27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ko-KR" altLang="en-US" sz="1200" dirty="0" err="1">
                <a:latin typeface="Microsoft YaHei" panose="020B0503020204020204" pitchFamily="34" charset="-122"/>
              </a:rPr>
              <a:t>库存</a:t>
            </a:r>
            <a:endParaRPr kumimoji="1" lang="ko-Kore-KR" altLang="en-US" sz="1200" dirty="0">
              <a:latin typeface="Microsoft YaHei" panose="020B0503020204020204" pitchFamily="34" charset="-122"/>
            </a:endParaRPr>
          </a:p>
        </p:txBody>
      </p:sp>
      <p:sp>
        <p:nvSpPr>
          <p:cNvPr id="104" name="모서리가 둥근 직사각형 103">
            <a:extLst>
              <a:ext uri="{FF2B5EF4-FFF2-40B4-BE49-F238E27FC236}">
                <a16:creationId xmlns:a16="http://schemas.microsoft.com/office/drawing/2014/main" id="{AB78B50E-C734-4F49-9F5F-FCDB43766EC0}"/>
              </a:ext>
            </a:extLst>
          </p:cNvPr>
          <p:cNvSpPr/>
          <p:nvPr/>
        </p:nvSpPr>
        <p:spPr>
          <a:xfrm>
            <a:off x="4318126" y="2445644"/>
            <a:ext cx="606490" cy="27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1200" dirty="0">
                <a:latin typeface="Microsoft YaHei" panose="020B0503020204020204" pitchFamily="34" charset="-122"/>
                <a:ea typeface="Microsoft YaHei" panose="020B0503020204020204" pitchFamily="34" charset="-122"/>
              </a:rPr>
              <a:t>出库</a:t>
            </a:r>
            <a:endParaRPr kumimoji="1" lang="ko-Kore-KR" altLang="en-US" sz="1200" dirty="0">
              <a:latin typeface="Microsoft YaHei" panose="020B0503020204020204" pitchFamily="34" charset="-122"/>
            </a:endParaRPr>
          </a:p>
        </p:txBody>
      </p:sp>
      <p:sp>
        <p:nvSpPr>
          <p:cNvPr id="105" name="모서리가 둥근 직사각형 104">
            <a:extLst>
              <a:ext uri="{FF2B5EF4-FFF2-40B4-BE49-F238E27FC236}">
                <a16:creationId xmlns:a16="http://schemas.microsoft.com/office/drawing/2014/main" id="{44871172-3172-AE4D-A8A7-3D05651CDD97}"/>
              </a:ext>
            </a:extLst>
          </p:cNvPr>
          <p:cNvSpPr/>
          <p:nvPr/>
        </p:nvSpPr>
        <p:spPr>
          <a:xfrm>
            <a:off x="3039741" y="2776239"/>
            <a:ext cx="606490" cy="27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ko-KR" altLang="en-US" sz="1200" dirty="0" err="1">
                <a:latin typeface="Microsoft YaHei" panose="020B0503020204020204" pitchFamily="34" charset="-122"/>
              </a:rPr>
              <a:t>盘点</a:t>
            </a:r>
            <a:endParaRPr kumimoji="1" lang="ko-Kore-KR" altLang="en-US" sz="1200" dirty="0">
              <a:latin typeface="Microsoft YaHei" panose="020B0503020204020204" pitchFamily="34" charset="-122"/>
            </a:endParaRPr>
          </a:p>
        </p:txBody>
      </p:sp>
      <p:sp>
        <p:nvSpPr>
          <p:cNvPr id="106" name="모서리가 둥근 직사각형 105">
            <a:extLst>
              <a:ext uri="{FF2B5EF4-FFF2-40B4-BE49-F238E27FC236}">
                <a16:creationId xmlns:a16="http://schemas.microsoft.com/office/drawing/2014/main" id="{CAC7469B-7D5E-FD48-B176-0BB9FC408EB4}"/>
              </a:ext>
            </a:extLst>
          </p:cNvPr>
          <p:cNvSpPr/>
          <p:nvPr/>
        </p:nvSpPr>
        <p:spPr>
          <a:xfrm>
            <a:off x="3678933" y="2776239"/>
            <a:ext cx="606490" cy="27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ko-KR" altLang="en-US" sz="1200" dirty="0" err="1">
                <a:latin typeface="Microsoft YaHei" panose="020B0503020204020204" pitchFamily="34" charset="-122"/>
              </a:rPr>
              <a:t>库位</a:t>
            </a:r>
            <a:endParaRPr kumimoji="1" lang="ko-Kore-KR" altLang="en-US" sz="1200" dirty="0">
              <a:latin typeface="Microsoft YaHei" panose="020B0503020204020204" pitchFamily="34" charset="-122"/>
            </a:endParaRPr>
          </a:p>
        </p:txBody>
      </p:sp>
      <p:sp>
        <p:nvSpPr>
          <p:cNvPr id="107" name="모서리가 둥근 직사각형 106">
            <a:extLst>
              <a:ext uri="{FF2B5EF4-FFF2-40B4-BE49-F238E27FC236}">
                <a16:creationId xmlns:a16="http://schemas.microsoft.com/office/drawing/2014/main" id="{C4981766-D244-D941-9177-E131772ED572}"/>
              </a:ext>
            </a:extLst>
          </p:cNvPr>
          <p:cNvSpPr/>
          <p:nvPr/>
        </p:nvSpPr>
        <p:spPr>
          <a:xfrm>
            <a:off x="4318126" y="2776239"/>
            <a:ext cx="606490" cy="27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ko-Kore-KR" sz="1200" dirty="0">
                <a:latin typeface="Microsoft YaHei" panose="020B0503020204020204" pitchFamily="34" charset="-122"/>
                <a:ea typeface="Microsoft YaHei" panose="020B0503020204020204" pitchFamily="34" charset="-122"/>
              </a:rPr>
              <a:t>Picking</a:t>
            </a:r>
            <a:endParaRPr kumimoji="1" lang="ko-Kore-KR" altLang="en-US" sz="1200" dirty="0">
              <a:latin typeface="Microsoft YaHei" panose="020B0503020204020204" pitchFamily="34" charset="-122"/>
            </a:endParaRPr>
          </a:p>
        </p:txBody>
      </p:sp>
      <p:sp>
        <p:nvSpPr>
          <p:cNvPr id="108" name="모서리가 둥근 직사각형 107">
            <a:extLst>
              <a:ext uri="{FF2B5EF4-FFF2-40B4-BE49-F238E27FC236}">
                <a16:creationId xmlns:a16="http://schemas.microsoft.com/office/drawing/2014/main" id="{9C5A50E1-9D9E-E64A-81B8-F8ED3BA790C0}"/>
              </a:ext>
            </a:extLst>
          </p:cNvPr>
          <p:cNvSpPr/>
          <p:nvPr/>
        </p:nvSpPr>
        <p:spPr>
          <a:xfrm>
            <a:off x="6560902" y="2449373"/>
            <a:ext cx="606490" cy="27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1200" dirty="0">
                <a:latin typeface="Microsoft YaHei" panose="020B0503020204020204" pitchFamily="34" charset="-122"/>
                <a:ea typeface="Microsoft YaHei" panose="020B0503020204020204" pitchFamily="34" charset="-122"/>
              </a:rPr>
              <a:t>入库</a:t>
            </a:r>
            <a:endParaRPr kumimoji="1" lang="ko-Kore-KR" altLang="en-US" sz="1200" dirty="0">
              <a:latin typeface="Microsoft YaHei" panose="020B0503020204020204" pitchFamily="34" charset="-122"/>
            </a:endParaRPr>
          </a:p>
        </p:txBody>
      </p:sp>
      <p:sp>
        <p:nvSpPr>
          <p:cNvPr id="109" name="모서리가 둥근 직사각형 108">
            <a:extLst>
              <a:ext uri="{FF2B5EF4-FFF2-40B4-BE49-F238E27FC236}">
                <a16:creationId xmlns:a16="http://schemas.microsoft.com/office/drawing/2014/main" id="{5FEB332F-F0EF-3B45-8C96-744CC2307111}"/>
              </a:ext>
            </a:extLst>
          </p:cNvPr>
          <p:cNvSpPr/>
          <p:nvPr/>
        </p:nvSpPr>
        <p:spPr>
          <a:xfrm>
            <a:off x="7200094" y="2449373"/>
            <a:ext cx="606490" cy="27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ko-KR" altLang="en-US" sz="1200" dirty="0" err="1">
                <a:latin typeface="Microsoft YaHei" panose="020B0503020204020204" pitchFamily="34" charset="-122"/>
              </a:rPr>
              <a:t>库存</a:t>
            </a:r>
            <a:endParaRPr kumimoji="1" lang="ko-Kore-KR" altLang="en-US" sz="1200" dirty="0">
              <a:latin typeface="Microsoft YaHei" panose="020B0503020204020204" pitchFamily="34" charset="-122"/>
            </a:endParaRPr>
          </a:p>
        </p:txBody>
      </p:sp>
      <p:sp>
        <p:nvSpPr>
          <p:cNvPr id="110" name="모서리가 둥근 직사각형 109">
            <a:extLst>
              <a:ext uri="{FF2B5EF4-FFF2-40B4-BE49-F238E27FC236}">
                <a16:creationId xmlns:a16="http://schemas.microsoft.com/office/drawing/2014/main" id="{92B01ED5-ED59-8648-AC6A-F8E729A03C3B}"/>
              </a:ext>
            </a:extLst>
          </p:cNvPr>
          <p:cNvSpPr/>
          <p:nvPr/>
        </p:nvSpPr>
        <p:spPr>
          <a:xfrm>
            <a:off x="7839287" y="2449373"/>
            <a:ext cx="606490" cy="27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1200" dirty="0">
                <a:latin typeface="Microsoft YaHei" panose="020B0503020204020204" pitchFamily="34" charset="-122"/>
                <a:ea typeface="Microsoft YaHei" panose="020B0503020204020204" pitchFamily="34" charset="-122"/>
              </a:rPr>
              <a:t>出库</a:t>
            </a:r>
            <a:endParaRPr kumimoji="1" lang="ko-Kore-KR" altLang="en-US" sz="1200" dirty="0">
              <a:latin typeface="Microsoft YaHei" panose="020B0503020204020204" pitchFamily="34" charset="-122"/>
            </a:endParaRPr>
          </a:p>
        </p:txBody>
      </p:sp>
      <p:sp>
        <p:nvSpPr>
          <p:cNvPr id="111" name="모서리가 둥근 직사각형 110">
            <a:extLst>
              <a:ext uri="{FF2B5EF4-FFF2-40B4-BE49-F238E27FC236}">
                <a16:creationId xmlns:a16="http://schemas.microsoft.com/office/drawing/2014/main" id="{56CE7BF7-01FE-E34F-BF69-24BE16BC6CB3}"/>
              </a:ext>
            </a:extLst>
          </p:cNvPr>
          <p:cNvSpPr/>
          <p:nvPr/>
        </p:nvSpPr>
        <p:spPr>
          <a:xfrm>
            <a:off x="7200094" y="2779968"/>
            <a:ext cx="606490" cy="270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ko-KR" altLang="en-US" sz="1200" dirty="0" err="1">
                <a:latin typeface="Microsoft YaHei" panose="020B0503020204020204" pitchFamily="34" charset="-122"/>
              </a:rPr>
              <a:t>库位</a:t>
            </a:r>
            <a:endParaRPr kumimoji="1" lang="ko-Kore-KR" altLang="en-US" sz="1200" dirty="0">
              <a:latin typeface="Microsoft YaHei" panose="020B0503020204020204" pitchFamily="34" charset="-122"/>
            </a:endParaRPr>
          </a:p>
        </p:txBody>
      </p:sp>
      <p:sp>
        <p:nvSpPr>
          <p:cNvPr id="112" name="TextBox 111">
            <a:extLst>
              <a:ext uri="{FF2B5EF4-FFF2-40B4-BE49-F238E27FC236}">
                <a16:creationId xmlns:a16="http://schemas.microsoft.com/office/drawing/2014/main" id="{5EE6A7F9-F349-F54C-B716-C95A35EF4BC8}"/>
              </a:ext>
            </a:extLst>
          </p:cNvPr>
          <p:cNvSpPr txBox="1"/>
          <p:nvPr/>
        </p:nvSpPr>
        <p:spPr>
          <a:xfrm>
            <a:off x="8614296" y="3636017"/>
            <a:ext cx="1119672" cy="430887"/>
          </a:xfrm>
          <a:prstGeom prst="rect">
            <a:avLst/>
          </a:prstGeom>
          <a:noFill/>
        </p:spPr>
        <p:txBody>
          <a:bodyPr wrap="square" rtlCol="0">
            <a:spAutoFit/>
          </a:bodyPr>
          <a:lstStyle/>
          <a:p>
            <a:r>
              <a:rPr kumimoji="1" lang="en-US" altLang="ko-KR" sz="1100" dirty="0">
                <a:latin typeface="Microsoft YaHei" panose="020B0503020204020204" pitchFamily="34" charset="-122"/>
                <a:ea typeface="Microsoft YaHei" panose="020B0503020204020204" pitchFamily="34" charset="-122"/>
              </a:rPr>
              <a:t>3)</a:t>
            </a:r>
            <a:r>
              <a:rPr kumimoji="1" lang="ko-KR" altLang="en-US" sz="1100" dirty="0">
                <a:latin typeface="Microsoft YaHei" panose="020B0503020204020204" pitchFamily="34" charset="-122"/>
              </a:rPr>
              <a:t> </a:t>
            </a:r>
            <a:r>
              <a:rPr kumimoji="1" lang="zh-CN" altLang="en-US" sz="1100" dirty="0">
                <a:latin typeface="Microsoft YaHei" panose="020B0503020204020204" pitchFamily="34" charset="-122"/>
                <a:ea typeface="Microsoft YaHei" panose="020B0503020204020204" pitchFamily="34" charset="-122"/>
              </a:rPr>
              <a:t>根据生产的完成产生消耗</a:t>
            </a:r>
            <a:endParaRPr kumimoji="1" lang="ko-Kore-KR" altLang="en-US" sz="1100" dirty="0">
              <a:latin typeface="Microsoft YaHei" panose="020B0503020204020204" pitchFamily="34" charset="-122"/>
            </a:endParaRPr>
          </a:p>
        </p:txBody>
      </p:sp>
      <p:sp>
        <p:nvSpPr>
          <p:cNvPr id="113" name="문서 112">
            <a:extLst>
              <a:ext uri="{FF2B5EF4-FFF2-40B4-BE49-F238E27FC236}">
                <a16:creationId xmlns:a16="http://schemas.microsoft.com/office/drawing/2014/main" id="{A7720E47-F2E4-D54B-8B1B-E8021EDBE1E5}"/>
              </a:ext>
            </a:extLst>
          </p:cNvPr>
          <p:cNvSpPr/>
          <p:nvPr/>
        </p:nvSpPr>
        <p:spPr>
          <a:xfrm>
            <a:off x="10040216" y="2661746"/>
            <a:ext cx="873968" cy="479800"/>
          </a:xfrm>
          <a:prstGeom prst="flowChartDocumen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b="1" dirty="0">
                <a:solidFill>
                  <a:schemeClr val="tx1">
                    <a:lumMod val="85000"/>
                    <a:lumOff val="15000"/>
                  </a:schemeClr>
                </a:solidFill>
                <a:latin typeface="Microsoft YaHei" panose="020B0503020204020204" pitchFamily="34" charset="-122"/>
                <a:ea typeface="Microsoft YaHei" panose="020B0503020204020204" pitchFamily="34" charset="-122"/>
              </a:rPr>
              <a:t>Order</a:t>
            </a:r>
            <a:endParaRPr kumimoji="1" lang="ko-Kore-KR" altLang="en-US" sz="1200" b="1" dirty="0">
              <a:solidFill>
                <a:schemeClr val="tx1">
                  <a:lumMod val="85000"/>
                  <a:lumOff val="15000"/>
                </a:schemeClr>
              </a:solidFill>
              <a:latin typeface="Microsoft YaHei" panose="020B0503020204020204" pitchFamily="34" charset="-122"/>
            </a:endParaRPr>
          </a:p>
        </p:txBody>
      </p:sp>
      <p:sp>
        <p:nvSpPr>
          <p:cNvPr id="114" name="문서 113">
            <a:extLst>
              <a:ext uri="{FF2B5EF4-FFF2-40B4-BE49-F238E27FC236}">
                <a16:creationId xmlns:a16="http://schemas.microsoft.com/office/drawing/2014/main" id="{B2C4B9FB-8C38-6645-AAEE-36D54FD25CD2}"/>
              </a:ext>
            </a:extLst>
          </p:cNvPr>
          <p:cNvSpPr/>
          <p:nvPr/>
        </p:nvSpPr>
        <p:spPr>
          <a:xfrm>
            <a:off x="10233643" y="3314436"/>
            <a:ext cx="873968" cy="479800"/>
          </a:xfrm>
          <a:prstGeom prst="flowChartDocumen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b="1" dirty="0">
                <a:solidFill>
                  <a:schemeClr val="tx1">
                    <a:lumMod val="85000"/>
                    <a:lumOff val="15000"/>
                  </a:schemeClr>
                </a:solidFill>
                <a:latin typeface="Microsoft YaHei" panose="020B0503020204020204" pitchFamily="34" charset="-122"/>
                <a:ea typeface="Microsoft YaHei" panose="020B0503020204020204" pitchFamily="34" charset="-122"/>
              </a:rPr>
              <a:t>Lot</a:t>
            </a:r>
            <a:endParaRPr kumimoji="1" lang="ko-Kore-KR" altLang="en-US" sz="1200" b="1" dirty="0">
              <a:solidFill>
                <a:schemeClr val="tx1">
                  <a:lumMod val="85000"/>
                  <a:lumOff val="15000"/>
                </a:schemeClr>
              </a:solidFill>
              <a:latin typeface="Microsoft YaHei" panose="020B0503020204020204" pitchFamily="34" charset="-122"/>
            </a:endParaRPr>
          </a:p>
        </p:txBody>
      </p:sp>
      <p:sp>
        <p:nvSpPr>
          <p:cNvPr id="115" name="문서 114">
            <a:extLst>
              <a:ext uri="{FF2B5EF4-FFF2-40B4-BE49-F238E27FC236}">
                <a16:creationId xmlns:a16="http://schemas.microsoft.com/office/drawing/2014/main" id="{D00C85C7-680D-4B4B-80A6-AC3444B434F4}"/>
              </a:ext>
            </a:extLst>
          </p:cNvPr>
          <p:cNvSpPr/>
          <p:nvPr/>
        </p:nvSpPr>
        <p:spPr>
          <a:xfrm>
            <a:off x="10502198" y="4015985"/>
            <a:ext cx="873968" cy="479800"/>
          </a:xfrm>
          <a:prstGeom prst="flowChartDocumen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50" dirty="0">
                <a:solidFill>
                  <a:schemeClr val="tx1">
                    <a:lumMod val="85000"/>
                    <a:lumOff val="15000"/>
                  </a:schemeClr>
                </a:solidFill>
                <a:latin typeface="Microsoft YaHei" panose="020B0503020204020204" pitchFamily="34" charset="-122"/>
                <a:ea typeface="Microsoft YaHei" panose="020B0503020204020204" pitchFamily="34" charset="-122"/>
              </a:rPr>
              <a:t>BOM</a:t>
            </a:r>
            <a:r>
              <a:rPr kumimoji="1" lang="zh-CN" altLang="en-US" sz="1050" dirty="0">
                <a:solidFill>
                  <a:schemeClr val="tx1">
                    <a:lumMod val="85000"/>
                    <a:lumOff val="15000"/>
                  </a:schemeClr>
                </a:solidFill>
                <a:latin typeface="Microsoft YaHei" panose="020B0503020204020204" pitchFamily="34" charset="-122"/>
                <a:ea typeface="Microsoft YaHei" panose="020B0503020204020204" pitchFamily="34" charset="-122"/>
              </a:rPr>
              <a:t>的标准</a:t>
            </a:r>
            <a:r>
              <a:rPr kumimoji="1" lang="ko-KR" altLang="en-US" sz="1050" dirty="0">
                <a:solidFill>
                  <a:schemeClr val="tx1">
                    <a:lumMod val="85000"/>
                    <a:lumOff val="15000"/>
                  </a:schemeClr>
                </a:solidFill>
                <a:latin typeface="Microsoft YaHei" panose="020B0503020204020204" pitchFamily="34" charset="-122"/>
              </a:rPr>
              <a:t>物料 </a:t>
            </a:r>
            <a:endParaRPr kumimoji="1" lang="ko-Kore-KR" altLang="en-US" sz="1050" dirty="0">
              <a:solidFill>
                <a:schemeClr val="tx1">
                  <a:lumMod val="85000"/>
                  <a:lumOff val="15000"/>
                </a:schemeClr>
              </a:solidFill>
              <a:latin typeface="Microsoft YaHei" panose="020B0503020204020204" pitchFamily="34" charset="-122"/>
            </a:endParaRPr>
          </a:p>
        </p:txBody>
      </p:sp>
      <p:sp>
        <p:nvSpPr>
          <p:cNvPr id="116" name="TextBox 115">
            <a:extLst>
              <a:ext uri="{FF2B5EF4-FFF2-40B4-BE49-F238E27FC236}">
                <a16:creationId xmlns:a16="http://schemas.microsoft.com/office/drawing/2014/main" id="{71C0AE9F-C54C-504E-96D2-0C19CD942E0D}"/>
              </a:ext>
            </a:extLst>
          </p:cNvPr>
          <p:cNvSpPr txBox="1"/>
          <p:nvPr/>
        </p:nvSpPr>
        <p:spPr>
          <a:xfrm>
            <a:off x="5025758" y="2220157"/>
            <a:ext cx="1317264" cy="577081"/>
          </a:xfrm>
          <a:prstGeom prst="rect">
            <a:avLst/>
          </a:prstGeom>
          <a:noFill/>
        </p:spPr>
        <p:txBody>
          <a:bodyPr wrap="square" rtlCol="0">
            <a:spAutoFit/>
          </a:bodyPr>
          <a:lstStyle/>
          <a:p>
            <a:r>
              <a:rPr kumimoji="1" lang="en-US" altLang="ko-KR" sz="1050" i="1" dirty="0">
                <a:solidFill>
                  <a:srgbClr val="0070C0"/>
                </a:solidFill>
                <a:latin typeface="Microsoft YaHei" panose="020B0503020204020204" pitchFamily="34" charset="-122"/>
                <a:ea typeface="Microsoft YaHei" panose="020B0503020204020204" pitchFamily="34" charset="-122"/>
              </a:rPr>
              <a:t>0)</a:t>
            </a:r>
            <a:r>
              <a:rPr kumimoji="1" lang="ko-KR" altLang="en-US" sz="1050" i="1" dirty="0">
                <a:solidFill>
                  <a:srgbClr val="0070C0"/>
                </a:solidFill>
                <a:latin typeface="Microsoft YaHei" panose="020B0503020204020204" pitchFamily="34" charset="-122"/>
              </a:rPr>
              <a:t> 订单</a:t>
            </a:r>
            <a:r>
              <a:rPr kumimoji="1" lang="zh-CN" altLang="en-US" sz="1050" i="1" dirty="0">
                <a:solidFill>
                  <a:srgbClr val="0070C0"/>
                </a:solidFill>
                <a:latin typeface="Microsoft YaHei" panose="020B0503020204020204" pitchFamily="34" charset="-122"/>
                <a:ea typeface="Microsoft YaHei" panose="020B0503020204020204" pitchFamily="34" charset="-122"/>
              </a:rPr>
              <a:t>变更</a:t>
            </a:r>
            <a:r>
              <a:rPr kumimoji="1" lang="en-US" altLang="ko-KR" sz="1050" i="1" dirty="0">
                <a:solidFill>
                  <a:srgbClr val="0070C0"/>
                </a:solidFill>
                <a:latin typeface="Microsoft YaHei" panose="020B0503020204020204" pitchFamily="34" charset="-122"/>
                <a:ea typeface="Microsoft YaHei" panose="020B0503020204020204" pitchFamily="34" charset="-122"/>
              </a:rPr>
              <a:t>,</a:t>
            </a:r>
            <a:r>
              <a:rPr kumimoji="1" lang="ko-KR" altLang="en-US" sz="1050" i="1" dirty="0">
                <a:solidFill>
                  <a:srgbClr val="0070C0"/>
                </a:solidFill>
                <a:latin typeface="Microsoft YaHei" panose="020B0503020204020204" pitchFamily="34" charset="-122"/>
              </a:rPr>
              <a:t> </a:t>
            </a:r>
            <a:r>
              <a:rPr kumimoji="1" lang="zh-CN" altLang="en-US" sz="1050" i="1" dirty="0">
                <a:solidFill>
                  <a:srgbClr val="0070C0"/>
                </a:solidFill>
                <a:latin typeface="Microsoft YaHei" panose="020B0503020204020204" pitchFamily="34" charset="-122"/>
                <a:ea typeface="Microsoft YaHei" panose="020B0503020204020204" pitchFamily="34" charset="-122"/>
              </a:rPr>
              <a:t>第一个订单，根据订单触发配送指令</a:t>
            </a:r>
            <a:endParaRPr kumimoji="1" lang="ko-Kore-KR" altLang="en-US" sz="1050" i="1" dirty="0">
              <a:solidFill>
                <a:srgbClr val="0070C0"/>
              </a:solidFill>
              <a:latin typeface="Microsoft YaHei" panose="020B0503020204020204" pitchFamily="34" charset="-122"/>
            </a:endParaRPr>
          </a:p>
        </p:txBody>
      </p:sp>
      <p:cxnSp>
        <p:nvCxnSpPr>
          <p:cNvPr id="117" name="꺾인 연결선[E] 116">
            <a:extLst>
              <a:ext uri="{FF2B5EF4-FFF2-40B4-BE49-F238E27FC236}">
                <a16:creationId xmlns:a16="http://schemas.microsoft.com/office/drawing/2014/main" id="{908259BD-AAC1-C641-B0E8-925F741BAACD}"/>
              </a:ext>
            </a:extLst>
          </p:cNvPr>
          <p:cNvCxnSpPr>
            <a:cxnSpLocks/>
            <a:stCxn id="113" idx="2"/>
            <a:endCxn id="114" idx="1"/>
          </p:cNvCxnSpPr>
          <p:nvPr/>
        </p:nvCxnSpPr>
        <p:spPr>
          <a:xfrm rot="5400000">
            <a:off x="10133167" y="3210303"/>
            <a:ext cx="444510" cy="243557"/>
          </a:xfrm>
          <a:prstGeom prst="bentConnector4">
            <a:avLst>
              <a:gd name="adj1" fmla="val 19447"/>
              <a:gd name="adj2" fmla="val 193859"/>
            </a:avLst>
          </a:prstGeom>
          <a:ln>
            <a:solidFill>
              <a:schemeClr val="tx1">
                <a:lumMod val="85000"/>
                <a:lumOff val="1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꺾인 연결선[E] 117">
            <a:extLst>
              <a:ext uri="{FF2B5EF4-FFF2-40B4-BE49-F238E27FC236}">
                <a16:creationId xmlns:a16="http://schemas.microsoft.com/office/drawing/2014/main" id="{A86F1D5F-3808-2440-8D94-86366935FEE4}"/>
              </a:ext>
            </a:extLst>
          </p:cNvPr>
          <p:cNvCxnSpPr>
            <a:cxnSpLocks/>
            <a:stCxn id="114" idx="2"/>
            <a:endCxn id="115" idx="1"/>
          </p:cNvCxnSpPr>
          <p:nvPr/>
        </p:nvCxnSpPr>
        <p:spPr>
          <a:xfrm rot="5400000">
            <a:off x="10339729" y="3924986"/>
            <a:ext cx="493369" cy="168429"/>
          </a:xfrm>
          <a:prstGeom prst="bentConnector4">
            <a:avLst>
              <a:gd name="adj1" fmla="val 22473"/>
              <a:gd name="adj2" fmla="val 235725"/>
            </a:avLst>
          </a:prstGeom>
          <a:ln>
            <a:solidFill>
              <a:schemeClr val="tx1">
                <a:lumMod val="85000"/>
                <a:lumOff val="1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위쪽 화살표[U] 118">
            <a:extLst>
              <a:ext uri="{FF2B5EF4-FFF2-40B4-BE49-F238E27FC236}">
                <a16:creationId xmlns:a16="http://schemas.microsoft.com/office/drawing/2014/main" id="{56771614-804C-5949-88A3-C45C9A5D577B}"/>
              </a:ext>
            </a:extLst>
          </p:cNvPr>
          <p:cNvSpPr/>
          <p:nvPr/>
        </p:nvSpPr>
        <p:spPr>
          <a:xfrm>
            <a:off x="11232019" y="3466063"/>
            <a:ext cx="200516" cy="32817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Microsoft YaHei" panose="020B0503020204020204" pitchFamily="34" charset="-122"/>
            </a:endParaRPr>
          </a:p>
        </p:txBody>
      </p:sp>
      <p:sp>
        <p:nvSpPr>
          <p:cNvPr id="120" name="TextBox 119">
            <a:extLst>
              <a:ext uri="{FF2B5EF4-FFF2-40B4-BE49-F238E27FC236}">
                <a16:creationId xmlns:a16="http://schemas.microsoft.com/office/drawing/2014/main" id="{B486B338-A8C4-1F43-A98B-FC018243D318}"/>
              </a:ext>
            </a:extLst>
          </p:cNvPr>
          <p:cNvSpPr txBox="1"/>
          <p:nvPr/>
        </p:nvSpPr>
        <p:spPr>
          <a:xfrm>
            <a:off x="10125718" y="4552564"/>
            <a:ext cx="1373300" cy="938719"/>
          </a:xfrm>
          <a:prstGeom prst="rect">
            <a:avLst/>
          </a:prstGeom>
          <a:noFill/>
        </p:spPr>
        <p:txBody>
          <a:bodyPr wrap="square" rtlCol="0">
            <a:spAutoFit/>
          </a:bodyPr>
          <a:lstStyle/>
          <a:p>
            <a:r>
              <a:rPr kumimoji="1" lang="en-US" altLang="ko-KR" sz="1100" dirty="0">
                <a:latin typeface="Microsoft YaHei" panose="020B0503020204020204" pitchFamily="34" charset="-122"/>
                <a:ea typeface="Microsoft YaHei" panose="020B0503020204020204" pitchFamily="34" charset="-122"/>
              </a:rPr>
              <a:t>4)</a:t>
            </a:r>
            <a:r>
              <a:rPr kumimoji="1" lang="ko-KR" altLang="en-US" sz="1100" dirty="0">
                <a:latin typeface="Microsoft YaHei" panose="020B0503020204020204" pitchFamily="34" charset="-122"/>
              </a:rPr>
              <a:t> 生产报工</a:t>
            </a:r>
            <a:r>
              <a:rPr kumimoji="1" lang="zh-CN" altLang="en-US" sz="1100" dirty="0">
                <a:latin typeface="Microsoft YaHei" panose="020B0503020204020204" pitchFamily="34" charset="-122"/>
                <a:ea typeface="Microsoft YaHei" panose="020B0503020204020204" pitchFamily="34" charset="-122"/>
              </a:rPr>
              <a:t>时</a:t>
            </a:r>
            <a:r>
              <a:rPr kumimoji="1" lang="ko-KR" altLang="en-US" sz="1100" dirty="0">
                <a:latin typeface="Microsoft YaHei" panose="020B0503020204020204" pitchFamily="34" charset="-122"/>
              </a:rPr>
              <a:t> </a:t>
            </a:r>
            <a:r>
              <a:rPr kumimoji="1" lang="en-US" altLang="ko-KR" sz="1100" dirty="0">
                <a:latin typeface="Microsoft YaHei" panose="020B0503020204020204" pitchFamily="34" charset="-122"/>
                <a:ea typeface="Microsoft YaHei" panose="020B0503020204020204" pitchFamily="34" charset="-122"/>
              </a:rPr>
              <a:t>MES</a:t>
            </a:r>
            <a:r>
              <a:rPr kumimoji="1" lang="zh-CN" altLang="en-US" sz="1100" dirty="0">
                <a:latin typeface="Microsoft YaHei" panose="020B0503020204020204" pitchFamily="34" charset="-122"/>
                <a:ea typeface="Microsoft YaHei" panose="020B0503020204020204" pitchFamily="34" charset="-122"/>
              </a:rPr>
              <a:t>自动按物料先进先出的基准，</a:t>
            </a:r>
            <a:r>
              <a:rPr kumimoji="1" lang="zh-CN" altLang="en-US" sz="1100" b="1" dirty="0">
                <a:solidFill>
                  <a:srgbClr val="FF0000"/>
                </a:solidFill>
                <a:latin typeface="Microsoft YaHei" panose="020B0503020204020204" pitchFamily="34" charset="-122"/>
                <a:ea typeface="Microsoft YaHei" panose="020B0503020204020204" pitchFamily="34" charset="-122"/>
              </a:rPr>
              <a:t>自动扣减</a:t>
            </a:r>
            <a:r>
              <a:rPr kumimoji="1" lang="en-US" altLang="ko-KR" sz="1100" dirty="0">
                <a:latin typeface="Microsoft YaHei" panose="020B0503020204020204" pitchFamily="34" charset="-122"/>
                <a:ea typeface="Microsoft YaHei" panose="020B0503020204020204" pitchFamily="34" charset="-122"/>
              </a:rPr>
              <a:t>,</a:t>
            </a:r>
            <a:r>
              <a:rPr kumimoji="1" lang="ko-KR" altLang="en-US" sz="1100" dirty="0">
                <a:latin typeface="Microsoft YaHei" panose="020B0503020204020204" pitchFamily="34" charset="-122"/>
              </a:rPr>
              <a:t> </a:t>
            </a:r>
            <a:r>
              <a:rPr kumimoji="1" lang="zh-CN" altLang="en-US" sz="1100" b="1" dirty="0">
                <a:solidFill>
                  <a:srgbClr val="FF0000"/>
                </a:solidFill>
                <a:latin typeface="Microsoft YaHei" panose="020B0503020204020204" pitchFamily="34" charset="-122"/>
                <a:ea typeface="Microsoft YaHei" panose="020B0503020204020204" pitchFamily="34" charset="-122"/>
              </a:rPr>
              <a:t>绑定</a:t>
            </a:r>
            <a:r>
              <a:rPr kumimoji="1" lang="ko-KR" altLang="en-US" sz="1100" b="1" dirty="0">
                <a:solidFill>
                  <a:srgbClr val="FF0000"/>
                </a:solidFill>
                <a:latin typeface="Microsoft YaHei" panose="020B0503020204020204" pitchFamily="34" charset="-122"/>
              </a:rPr>
              <a:t>物料</a:t>
            </a:r>
            <a:r>
              <a:rPr kumimoji="1" lang="en-US" altLang="ko-KR" sz="1100" b="1" dirty="0">
                <a:solidFill>
                  <a:srgbClr val="FF0000"/>
                </a:solidFill>
                <a:latin typeface="Microsoft YaHei" panose="020B0503020204020204" pitchFamily="34" charset="-122"/>
                <a:ea typeface="Microsoft YaHei" panose="020B0503020204020204" pitchFamily="34" charset="-122"/>
              </a:rPr>
              <a:t>Lot</a:t>
            </a:r>
            <a:r>
              <a:rPr kumimoji="1" lang="zh-CN" altLang="en-US" sz="1100" b="1" dirty="0">
                <a:solidFill>
                  <a:srgbClr val="FF0000"/>
                </a:solidFill>
                <a:latin typeface="Microsoft YaHei" panose="020B0503020204020204" pitchFamily="34" charset="-122"/>
                <a:ea typeface="Microsoft YaHei" panose="020B0503020204020204" pitchFamily="34" charset="-122"/>
              </a:rPr>
              <a:t>执行</a:t>
            </a:r>
            <a:endParaRPr kumimoji="1" lang="ko-Kore-KR" altLang="en-US" sz="1100" b="1" dirty="0">
              <a:solidFill>
                <a:srgbClr val="FF0000"/>
              </a:solidFill>
              <a:latin typeface="Microsoft YaHei" panose="020B0503020204020204" pitchFamily="34" charset="-122"/>
            </a:endParaRPr>
          </a:p>
        </p:txBody>
      </p:sp>
      <p:sp>
        <p:nvSpPr>
          <p:cNvPr id="121" name="TextBox 120">
            <a:extLst>
              <a:ext uri="{FF2B5EF4-FFF2-40B4-BE49-F238E27FC236}">
                <a16:creationId xmlns:a16="http://schemas.microsoft.com/office/drawing/2014/main" id="{9AF8B245-514B-0A4A-B352-FDE1CD7EFDEE}"/>
              </a:ext>
            </a:extLst>
          </p:cNvPr>
          <p:cNvSpPr txBox="1"/>
          <p:nvPr/>
        </p:nvSpPr>
        <p:spPr>
          <a:xfrm>
            <a:off x="7806584" y="4310586"/>
            <a:ext cx="630640" cy="400110"/>
          </a:xfrm>
          <a:prstGeom prst="rect">
            <a:avLst/>
          </a:prstGeom>
          <a:noFill/>
        </p:spPr>
        <p:txBody>
          <a:bodyPr wrap="square" rtlCol="0">
            <a:spAutoFit/>
          </a:bodyPr>
          <a:lstStyle/>
          <a:p>
            <a:r>
              <a:rPr kumimoji="1" lang="zh-CN" altLang="en-US" sz="1000" dirty="0">
                <a:latin typeface="Microsoft YaHei" panose="020B0503020204020204" pitchFamily="34" charset="-122"/>
                <a:ea typeface="Microsoft YaHei" panose="020B0503020204020204" pitchFamily="34" charset="-122"/>
              </a:rPr>
              <a:t>物料</a:t>
            </a:r>
            <a:r>
              <a:rPr kumimoji="1" lang="en-US" altLang="ko-Kore-KR" sz="1000" dirty="0">
                <a:latin typeface="Microsoft YaHei" panose="020B0503020204020204" pitchFamily="34" charset="-122"/>
                <a:ea typeface="Microsoft YaHei" panose="020B0503020204020204" pitchFamily="34" charset="-122"/>
              </a:rPr>
              <a:t>Lot 004</a:t>
            </a:r>
            <a:endParaRPr kumimoji="1" lang="ko-Kore-KR" altLang="en-US" sz="1000" dirty="0">
              <a:latin typeface="Microsoft YaHei" panose="020B0503020204020204" pitchFamily="34" charset="-122"/>
            </a:endParaRPr>
          </a:p>
        </p:txBody>
      </p:sp>
      <p:sp>
        <p:nvSpPr>
          <p:cNvPr id="122" name="TextBox 121">
            <a:extLst>
              <a:ext uri="{FF2B5EF4-FFF2-40B4-BE49-F238E27FC236}">
                <a16:creationId xmlns:a16="http://schemas.microsoft.com/office/drawing/2014/main" id="{C284C108-D19B-E54A-8535-08764F1A5EFB}"/>
              </a:ext>
            </a:extLst>
          </p:cNvPr>
          <p:cNvSpPr txBox="1"/>
          <p:nvPr/>
        </p:nvSpPr>
        <p:spPr>
          <a:xfrm>
            <a:off x="7091257" y="3979776"/>
            <a:ext cx="630640" cy="400110"/>
          </a:xfrm>
          <a:prstGeom prst="rect">
            <a:avLst/>
          </a:prstGeom>
          <a:noFill/>
        </p:spPr>
        <p:txBody>
          <a:bodyPr wrap="square" rtlCol="0">
            <a:spAutoFit/>
          </a:bodyPr>
          <a:lstStyle/>
          <a:p>
            <a:r>
              <a:rPr kumimoji="1" lang="zh-CN" altLang="en-US" sz="1000" dirty="0">
                <a:latin typeface="Microsoft YaHei" panose="020B0503020204020204" pitchFamily="34" charset="-122"/>
                <a:ea typeface="Microsoft YaHei" panose="020B0503020204020204" pitchFamily="34" charset="-122"/>
              </a:rPr>
              <a:t>物料</a:t>
            </a:r>
            <a:r>
              <a:rPr kumimoji="1" lang="en-US" altLang="ko-Kore-KR" sz="1000" dirty="0">
                <a:latin typeface="Microsoft YaHei" panose="020B0503020204020204" pitchFamily="34" charset="-122"/>
                <a:ea typeface="Microsoft YaHei" panose="020B0503020204020204" pitchFamily="34" charset="-122"/>
              </a:rPr>
              <a:t>Lot 005</a:t>
            </a:r>
            <a:endParaRPr kumimoji="1" lang="ko-Kore-KR" altLang="en-US" sz="1000" dirty="0">
              <a:latin typeface="Microsoft YaHei" panose="020B0503020204020204" pitchFamily="34" charset="-122"/>
            </a:endParaRPr>
          </a:p>
        </p:txBody>
      </p:sp>
      <p:sp>
        <p:nvSpPr>
          <p:cNvPr id="123" name="TextBox 122">
            <a:extLst>
              <a:ext uri="{FF2B5EF4-FFF2-40B4-BE49-F238E27FC236}">
                <a16:creationId xmlns:a16="http://schemas.microsoft.com/office/drawing/2014/main" id="{21D10BA3-B117-F148-B37F-E543BC9F1B2B}"/>
              </a:ext>
            </a:extLst>
          </p:cNvPr>
          <p:cNvSpPr txBox="1"/>
          <p:nvPr/>
        </p:nvSpPr>
        <p:spPr>
          <a:xfrm>
            <a:off x="7779590" y="5404669"/>
            <a:ext cx="630640" cy="400110"/>
          </a:xfrm>
          <a:prstGeom prst="rect">
            <a:avLst/>
          </a:prstGeom>
          <a:noFill/>
        </p:spPr>
        <p:txBody>
          <a:bodyPr wrap="square" rtlCol="0">
            <a:spAutoFit/>
          </a:bodyPr>
          <a:lstStyle/>
          <a:p>
            <a:r>
              <a:rPr kumimoji="1" lang="zh-CN" altLang="en-US" sz="1000" dirty="0">
                <a:latin typeface="Microsoft YaHei" panose="020B0503020204020204" pitchFamily="34" charset="-122"/>
                <a:ea typeface="Microsoft YaHei" panose="020B0503020204020204" pitchFamily="34" charset="-122"/>
              </a:rPr>
              <a:t>物料</a:t>
            </a:r>
            <a:r>
              <a:rPr kumimoji="1" lang="en-US" altLang="ko-Kore-KR" sz="1000" dirty="0">
                <a:latin typeface="Microsoft YaHei" panose="020B0503020204020204" pitchFamily="34" charset="-122"/>
                <a:ea typeface="Microsoft YaHei" panose="020B0503020204020204" pitchFamily="34" charset="-122"/>
              </a:rPr>
              <a:t>Lot 003</a:t>
            </a:r>
            <a:endParaRPr kumimoji="1" lang="ko-Kore-KR" altLang="en-US" sz="1000" dirty="0">
              <a:latin typeface="Microsoft YaHei" panose="020B0503020204020204" pitchFamily="34" charset="-122"/>
            </a:endParaRPr>
          </a:p>
        </p:txBody>
      </p:sp>
      <p:sp>
        <p:nvSpPr>
          <p:cNvPr id="124" name="TextBox 123">
            <a:extLst>
              <a:ext uri="{FF2B5EF4-FFF2-40B4-BE49-F238E27FC236}">
                <a16:creationId xmlns:a16="http://schemas.microsoft.com/office/drawing/2014/main" id="{65ADCFCF-2B39-BF40-A5D5-69E24804CF48}"/>
              </a:ext>
            </a:extLst>
          </p:cNvPr>
          <p:cNvSpPr txBox="1"/>
          <p:nvPr/>
        </p:nvSpPr>
        <p:spPr>
          <a:xfrm>
            <a:off x="7048989" y="5696185"/>
            <a:ext cx="630640" cy="400110"/>
          </a:xfrm>
          <a:prstGeom prst="rect">
            <a:avLst/>
          </a:prstGeom>
          <a:noFill/>
        </p:spPr>
        <p:txBody>
          <a:bodyPr wrap="square" rtlCol="0">
            <a:spAutoFit/>
          </a:bodyPr>
          <a:lstStyle/>
          <a:p>
            <a:r>
              <a:rPr kumimoji="1" lang="zh-CN" altLang="en-US" sz="1000" dirty="0">
                <a:latin typeface="Microsoft YaHei" panose="020B0503020204020204" pitchFamily="34" charset="-122"/>
                <a:ea typeface="Microsoft YaHei" panose="020B0503020204020204" pitchFamily="34" charset="-122"/>
              </a:rPr>
              <a:t>物料</a:t>
            </a:r>
            <a:r>
              <a:rPr kumimoji="1" lang="en-US" altLang="ko-Kore-KR" sz="1000" dirty="0">
                <a:latin typeface="Microsoft YaHei" panose="020B0503020204020204" pitchFamily="34" charset="-122"/>
                <a:ea typeface="Microsoft YaHei" panose="020B0503020204020204" pitchFamily="34" charset="-122"/>
              </a:rPr>
              <a:t>Lot 002</a:t>
            </a:r>
            <a:endParaRPr kumimoji="1" lang="ko-Kore-KR" altLang="en-US" sz="1000" dirty="0">
              <a:latin typeface="Microsoft YaHei" panose="020B0503020204020204" pitchFamily="34" charset="-122"/>
            </a:endParaRPr>
          </a:p>
        </p:txBody>
      </p:sp>
      <p:sp>
        <p:nvSpPr>
          <p:cNvPr id="125" name="TextBox 124">
            <a:extLst>
              <a:ext uri="{FF2B5EF4-FFF2-40B4-BE49-F238E27FC236}">
                <a16:creationId xmlns:a16="http://schemas.microsoft.com/office/drawing/2014/main" id="{2D4D588D-2B56-B842-8596-26F1E910D707}"/>
              </a:ext>
            </a:extLst>
          </p:cNvPr>
          <p:cNvSpPr txBox="1"/>
          <p:nvPr/>
        </p:nvSpPr>
        <p:spPr>
          <a:xfrm>
            <a:off x="6418349" y="6015451"/>
            <a:ext cx="630640" cy="400110"/>
          </a:xfrm>
          <a:prstGeom prst="rect">
            <a:avLst/>
          </a:prstGeom>
          <a:noFill/>
        </p:spPr>
        <p:txBody>
          <a:bodyPr wrap="square" rtlCol="0">
            <a:spAutoFit/>
          </a:bodyPr>
          <a:lstStyle/>
          <a:p>
            <a:r>
              <a:rPr kumimoji="1" lang="zh-CN" altLang="en-US" sz="1000" dirty="0">
                <a:latin typeface="Microsoft YaHei" panose="020B0503020204020204" pitchFamily="34" charset="-122"/>
                <a:ea typeface="Microsoft YaHei" panose="020B0503020204020204" pitchFamily="34" charset="-122"/>
              </a:rPr>
              <a:t>物料</a:t>
            </a:r>
            <a:r>
              <a:rPr kumimoji="1" lang="en-US" altLang="ko-Kore-KR" sz="1000" dirty="0">
                <a:latin typeface="Microsoft YaHei" panose="020B0503020204020204" pitchFamily="34" charset="-122"/>
                <a:ea typeface="Microsoft YaHei" panose="020B0503020204020204" pitchFamily="34" charset="-122"/>
              </a:rPr>
              <a:t>Lot 001</a:t>
            </a:r>
            <a:endParaRPr kumimoji="1" lang="ko-Kore-KR" altLang="en-US" sz="1000" dirty="0">
              <a:latin typeface="Microsoft YaHei" panose="020B0503020204020204" pitchFamily="34" charset="-122"/>
            </a:endParaRPr>
          </a:p>
        </p:txBody>
      </p:sp>
      <p:sp>
        <p:nvSpPr>
          <p:cNvPr id="126" name="TextBox 125">
            <a:extLst>
              <a:ext uri="{FF2B5EF4-FFF2-40B4-BE49-F238E27FC236}">
                <a16:creationId xmlns:a16="http://schemas.microsoft.com/office/drawing/2014/main" id="{324021F9-FAA9-1140-92B6-685AA51B2415}"/>
              </a:ext>
            </a:extLst>
          </p:cNvPr>
          <p:cNvSpPr txBox="1"/>
          <p:nvPr/>
        </p:nvSpPr>
        <p:spPr>
          <a:xfrm>
            <a:off x="6312677" y="3740851"/>
            <a:ext cx="630640" cy="400110"/>
          </a:xfrm>
          <a:prstGeom prst="rect">
            <a:avLst/>
          </a:prstGeom>
          <a:noFill/>
        </p:spPr>
        <p:txBody>
          <a:bodyPr wrap="square" rtlCol="0">
            <a:spAutoFit/>
          </a:bodyPr>
          <a:lstStyle/>
          <a:p>
            <a:r>
              <a:rPr kumimoji="1" lang="zh-CN" altLang="en-US" sz="1000" dirty="0">
                <a:latin typeface="Microsoft YaHei" panose="020B0503020204020204" pitchFamily="34" charset="-122"/>
                <a:ea typeface="Microsoft YaHei" panose="020B0503020204020204" pitchFamily="34" charset="-122"/>
              </a:rPr>
              <a:t>物料</a:t>
            </a:r>
            <a:r>
              <a:rPr kumimoji="1" lang="en-US" altLang="ko-Kore-KR" sz="1000" dirty="0">
                <a:latin typeface="Microsoft YaHei" panose="020B0503020204020204" pitchFamily="34" charset="-122"/>
                <a:ea typeface="Microsoft YaHei" panose="020B0503020204020204" pitchFamily="34" charset="-122"/>
              </a:rPr>
              <a:t>Lot 006</a:t>
            </a:r>
            <a:endParaRPr kumimoji="1" lang="ko-Kore-KR" altLang="en-US" sz="1000" dirty="0">
              <a:latin typeface="Microsoft YaHei" panose="020B0503020204020204" pitchFamily="34" charset="-122"/>
            </a:endParaRPr>
          </a:p>
        </p:txBody>
      </p:sp>
      <p:sp>
        <p:nvSpPr>
          <p:cNvPr id="127" name="모서리가 둥근 사각형 설명선[R] 126">
            <a:extLst>
              <a:ext uri="{FF2B5EF4-FFF2-40B4-BE49-F238E27FC236}">
                <a16:creationId xmlns:a16="http://schemas.microsoft.com/office/drawing/2014/main" id="{3493ECC3-DAD0-DE41-B8A9-BC2474DF214E}"/>
              </a:ext>
            </a:extLst>
          </p:cNvPr>
          <p:cNvSpPr/>
          <p:nvPr/>
        </p:nvSpPr>
        <p:spPr>
          <a:xfrm>
            <a:off x="3000051" y="5213096"/>
            <a:ext cx="1380372" cy="560076"/>
          </a:xfrm>
          <a:prstGeom prst="wedgeRoundRectCallout">
            <a:avLst>
              <a:gd name="adj1" fmla="val -18558"/>
              <a:gd name="adj2" fmla="val -1324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i="1" dirty="0">
                <a:solidFill>
                  <a:srgbClr val="0070C0"/>
                </a:solidFill>
                <a:latin typeface="Microsoft YaHei" panose="020B0503020204020204" pitchFamily="34" charset="-122"/>
                <a:ea typeface="Microsoft YaHei" panose="020B0503020204020204" pitchFamily="34" charset="-122"/>
              </a:rPr>
              <a:t>采购申请关键点</a:t>
            </a:r>
            <a:r>
              <a:rPr kumimoji="1" lang="ko-KR" altLang="en-US" sz="1100" i="1" dirty="0">
                <a:solidFill>
                  <a:srgbClr val="0070C0"/>
                </a:solidFill>
                <a:latin typeface="Microsoft YaHei" panose="020B0503020204020204" pitchFamily="34" charset="-122"/>
              </a:rPr>
              <a:t> </a:t>
            </a:r>
            <a:r>
              <a:rPr kumimoji="1" lang="en-US" altLang="ko-KR" sz="1100" i="1" dirty="0">
                <a:solidFill>
                  <a:srgbClr val="0070C0"/>
                </a:solidFill>
                <a:latin typeface="Microsoft YaHei" panose="020B0503020204020204" pitchFamily="34" charset="-122"/>
                <a:ea typeface="Microsoft YaHei" panose="020B0503020204020204" pitchFamily="34" charset="-122"/>
              </a:rPr>
              <a:t>(</a:t>
            </a:r>
            <a:r>
              <a:rPr kumimoji="1" lang="zh-CN" altLang="en-US" sz="1100" i="1" dirty="0">
                <a:solidFill>
                  <a:srgbClr val="0070C0"/>
                </a:solidFill>
                <a:latin typeface="Microsoft YaHei" panose="020B0503020204020204" pitchFamily="34" charset="-122"/>
                <a:ea typeface="Microsoft YaHei" panose="020B0503020204020204" pitchFamily="34" charset="-122"/>
              </a:rPr>
              <a:t>之后需要由采购决定</a:t>
            </a:r>
            <a:r>
              <a:rPr kumimoji="1" lang="en-US" altLang="ko-KR" sz="1100" i="1" dirty="0">
                <a:solidFill>
                  <a:srgbClr val="0070C0"/>
                </a:solidFill>
                <a:latin typeface="Microsoft YaHei" panose="020B0503020204020204" pitchFamily="34" charset="-122"/>
                <a:ea typeface="Microsoft YaHei" panose="020B0503020204020204" pitchFamily="34" charset="-122"/>
              </a:rPr>
              <a:t>)</a:t>
            </a:r>
            <a:endParaRPr kumimoji="1" lang="ko-Kore-KR" altLang="en-US" sz="1100" i="1" dirty="0">
              <a:solidFill>
                <a:srgbClr val="0070C0"/>
              </a:solidFill>
              <a:latin typeface="Microsoft YaHei" panose="020B0503020204020204" pitchFamily="34" charset="-122"/>
            </a:endParaRPr>
          </a:p>
        </p:txBody>
      </p:sp>
      <p:sp>
        <p:nvSpPr>
          <p:cNvPr id="128" name="폭발 2[E] 127">
            <a:extLst>
              <a:ext uri="{FF2B5EF4-FFF2-40B4-BE49-F238E27FC236}">
                <a16:creationId xmlns:a16="http://schemas.microsoft.com/office/drawing/2014/main" id="{BA27C7E1-5EBE-3045-B4C2-8EDA5623B447}"/>
              </a:ext>
            </a:extLst>
          </p:cNvPr>
          <p:cNvSpPr/>
          <p:nvPr/>
        </p:nvSpPr>
        <p:spPr>
          <a:xfrm>
            <a:off x="6671559" y="3365729"/>
            <a:ext cx="250938" cy="212878"/>
          </a:xfrm>
          <a:prstGeom prst="irregularSeal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Microsoft YaHei" panose="020B0503020204020204" pitchFamily="34" charset="-122"/>
            </a:endParaRPr>
          </a:p>
        </p:txBody>
      </p:sp>
      <p:sp>
        <p:nvSpPr>
          <p:cNvPr id="129" name="TextBox 128">
            <a:extLst>
              <a:ext uri="{FF2B5EF4-FFF2-40B4-BE49-F238E27FC236}">
                <a16:creationId xmlns:a16="http://schemas.microsoft.com/office/drawing/2014/main" id="{9948B6A1-DB26-954A-97AF-C37276B6F4AE}"/>
              </a:ext>
            </a:extLst>
          </p:cNvPr>
          <p:cNvSpPr txBox="1"/>
          <p:nvPr/>
        </p:nvSpPr>
        <p:spPr>
          <a:xfrm>
            <a:off x="11130687" y="3056628"/>
            <a:ext cx="492694" cy="400110"/>
          </a:xfrm>
          <a:prstGeom prst="rect">
            <a:avLst/>
          </a:prstGeom>
          <a:noFill/>
        </p:spPr>
        <p:txBody>
          <a:bodyPr wrap="square" rtlCol="0">
            <a:spAutoFit/>
          </a:bodyPr>
          <a:lstStyle/>
          <a:p>
            <a:r>
              <a:rPr kumimoji="1" lang="ko-KR" altLang="en-US" sz="1000" dirty="0">
                <a:latin typeface="Microsoft YaHei" panose="020B0503020204020204" pitchFamily="34" charset="-122"/>
              </a:rPr>
              <a:t>生产报工</a:t>
            </a:r>
            <a:endParaRPr kumimoji="1" lang="ko-Kore-KR" altLang="en-US" sz="1000" dirty="0">
              <a:latin typeface="Microsoft YaHei" panose="020B0503020204020204" pitchFamily="34" charset="-122"/>
            </a:endParaRPr>
          </a:p>
        </p:txBody>
      </p:sp>
      <p:cxnSp>
        <p:nvCxnSpPr>
          <p:cNvPr id="130" name="구부러진 연결선[U] 129">
            <a:extLst>
              <a:ext uri="{FF2B5EF4-FFF2-40B4-BE49-F238E27FC236}">
                <a16:creationId xmlns:a16="http://schemas.microsoft.com/office/drawing/2014/main" id="{98C38EB9-FF12-5244-9CF3-0DB62DE73398}"/>
              </a:ext>
            </a:extLst>
          </p:cNvPr>
          <p:cNvCxnSpPr>
            <a:stCxn id="120" idx="1"/>
          </p:cNvCxnSpPr>
          <p:nvPr/>
        </p:nvCxnSpPr>
        <p:spPr>
          <a:xfrm rot="10800000">
            <a:off x="8487320" y="4760094"/>
            <a:ext cx="1638398" cy="261831"/>
          </a:xfrm>
          <a:prstGeom prst="curvedConnector3">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144439C0-FCE2-7748-826D-46773BB11D7D}"/>
              </a:ext>
            </a:extLst>
          </p:cNvPr>
          <p:cNvSpPr txBox="1"/>
          <p:nvPr/>
        </p:nvSpPr>
        <p:spPr>
          <a:xfrm>
            <a:off x="8870089" y="4654727"/>
            <a:ext cx="899114" cy="553998"/>
          </a:xfrm>
          <a:prstGeom prst="rect">
            <a:avLst/>
          </a:prstGeom>
          <a:solidFill>
            <a:schemeClr val="bg1"/>
          </a:solidFill>
        </p:spPr>
        <p:txBody>
          <a:bodyPr wrap="square" rtlCol="0">
            <a:spAutoFit/>
          </a:bodyPr>
          <a:lstStyle/>
          <a:p>
            <a:r>
              <a:rPr kumimoji="1" lang="en-US" altLang="ko-KR" sz="1000" i="1" dirty="0">
                <a:solidFill>
                  <a:srgbClr val="0070C0"/>
                </a:solidFill>
                <a:latin typeface="Microsoft YaHei" panose="020B0503020204020204" pitchFamily="34" charset="-122"/>
                <a:ea typeface="Microsoft YaHei" panose="020B0503020204020204" pitchFamily="34" charset="-122"/>
              </a:rPr>
              <a:t>MES</a:t>
            </a:r>
            <a:r>
              <a:rPr kumimoji="1" lang="zh-CN" altLang="en-US" sz="1000" i="1" dirty="0">
                <a:solidFill>
                  <a:srgbClr val="0070C0"/>
                </a:solidFill>
                <a:latin typeface="Microsoft YaHei" panose="020B0503020204020204" pitchFamily="34" charset="-122"/>
                <a:ea typeface="Microsoft YaHei" panose="020B0503020204020204" pitchFamily="34" charset="-122"/>
              </a:rPr>
              <a:t>自动感应生产执行和线边仓</a:t>
            </a:r>
            <a:endParaRPr kumimoji="1" lang="ko-Kore-KR" altLang="en-US" sz="1000" i="1" dirty="0">
              <a:solidFill>
                <a:srgbClr val="0070C0"/>
              </a:solidFill>
              <a:latin typeface="Microsoft YaHei" panose="020B0503020204020204" pitchFamily="34" charset="-122"/>
            </a:endParaRPr>
          </a:p>
        </p:txBody>
      </p:sp>
      <p:sp>
        <p:nvSpPr>
          <p:cNvPr id="132" name="TextBox 131">
            <a:extLst>
              <a:ext uri="{FF2B5EF4-FFF2-40B4-BE49-F238E27FC236}">
                <a16:creationId xmlns:a16="http://schemas.microsoft.com/office/drawing/2014/main" id="{DEDDFCB9-E84F-414C-9C48-08B2065D19F9}"/>
              </a:ext>
            </a:extLst>
          </p:cNvPr>
          <p:cNvSpPr txBox="1"/>
          <p:nvPr/>
        </p:nvSpPr>
        <p:spPr>
          <a:xfrm>
            <a:off x="6522430" y="3057065"/>
            <a:ext cx="899114" cy="415498"/>
          </a:xfrm>
          <a:prstGeom prst="rect">
            <a:avLst/>
          </a:prstGeom>
          <a:noFill/>
        </p:spPr>
        <p:txBody>
          <a:bodyPr wrap="square" rtlCol="0">
            <a:spAutoFit/>
          </a:bodyPr>
          <a:lstStyle/>
          <a:p>
            <a:r>
              <a:rPr kumimoji="1" lang="ko-KR" altLang="en-US" sz="1000" i="1" dirty="0">
                <a:solidFill>
                  <a:srgbClr val="0070C0"/>
                </a:solidFill>
                <a:latin typeface="Microsoft YaHei" panose="020B0503020204020204" pitchFamily="34" charset="-122"/>
              </a:rPr>
              <a:t>物料</a:t>
            </a:r>
            <a:r>
              <a:rPr kumimoji="1" lang="zh-CN" altLang="en-US" sz="1000" i="1" dirty="0">
                <a:solidFill>
                  <a:srgbClr val="0070C0"/>
                </a:solidFill>
                <a:latin typeface="Microsoft YaHei" panose="020B0503020204020204" pitchFamily="34" charset="-122"/>
                <a:ea typeface="Microsoft YaHei" panose="020B0503020204020204" pitchFamily="34" charset="-122"/>
              </a:rPr>
              <a:t>自动申请关键点</a:t>
            </a:r>
            <a:endParaRPr kumimoji="1" lang="ko-Kore-KR" altLang="en-US" sz="1000" i="1" dirty="0">
              <a:solidFill>
                <a:srgbClr val="0070C0"/>
              </a:solidFill>
              <a:latin typeface="Microsoft YaHei" panose="020B0503020204020204" pitchFamily="34" charset="-122"/>
            </a:endParaRPr>
          </a:p>
        </p:txBody>
      </p:sp>
      <p:cxnSp>
        <p:nvCxnSpPr>
          <p:cNvPr id="133" name="구부러진 연결선[U] 132">
            <a:extLst>
              <a:ext uri="{FF2B5EF4-FFF2-40B4-BE49-F238E27FC236}">
                <a16:creationId xmlns:a16="http://schemas.microsoft.com/office/drawing/2014/main" id="{3998648F-03A5-864A-9199-2338869D5295}"/>
              </a:ext>
            </a:extLst>
          </p:cNvPr>
          <p:cNvCxnSpPr>
            <a:cxnSpLocks/>
            <a:stCxn id="99" idx="1"/>
            <a:endCxn id="107" idx="2"/>
          </p:cNvCxnSpPr>
          <p:nvPr/>
        </p:nvCxnSpPr>
        <p:spPr>
          <a:xfrm rot="10800000">
            <a:off x="4621371" y="3046828"/>
            <a:ext cx="535870" cy="309883"/>
          </a:xfrm>
          <a:prstGeom prst="curvedConnector2">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414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4">
            <a:extLst>
              <a:ext uri="{FF2B5EF4-FFF2-40B4-BE49-F238E27FC236}">
                <a16:creationId xmlns:a16="http://schemas.microsoft.com/office/drawing/2014/main" id="{5967887B-8FAF-C14C-81BA-314EBDC53FF6}"/>
              </a:ext>
            </a:extLst>
          </p:cNvPr>
          <p:cNvSpPr>
            <a:spLocks noGrp="1"/>
          </p:cNvSpPr>
          <p:nvPr>
            <p:ph idx="1"/>
          </p:nvPr>
        </p:nvSpPr>
        <p:spPr/>
        <p:txBody>
          <a:bodyPr/>
          <a:lstStyle/>
          <a:p>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成品</a:t>
            </a:r>
            <a:r>
              <a:rPr kumimoji="1" lang="ko-KR" altLang="en-US" dirty="0" err="1">
                <a:latin typeface="微软雅黑" panose="020B0503020204020204" pitchFamily="34" charset="-122"/>
                <a:ea typeface="微软雅黑" panose="020B0503020204020204" pitchFamily="34" charset="-122"/>
                <a:cs typeface="微软雅黑" panose="020B0503020204020204" pitchFamily="34" charset="-122"/>
              </a:rPr>
              <a:t>仓库</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的先进先出及防错所需的标准信息登录到包装中的管理体系。</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kumimoji="1" lang="ko-KR" altLang="en-US" dirty="0"/>
          </a:p>
        </p:txBody>
      </p:sp>
      <p:sp>
        <p:nvSpPr>
          <p:cNvPr id="3" name="제목 3">
            <a:extLst>
              <a:ext uri="{FF2B5EF4-FFF2-40B4-BE49-F238E27FC236}">
                <a16:creationId xmlns:a16="http://schemas.microsoft.com/office/drawing/2014/main" id="{A426971C-5B72-CA42-95E1-00F895FC2BBE}"/>
              </a:ext>
            </a:extLst>
          </p:cNvPr>
          <p:cNvSpPr>
            <a:spLocks noGrp="1"/>
          </p:cNvSpPr>
          <p:nvPr>
            <p:ph type="title"/>
          </p:nvPr>
        </p:nvSpPr>
        <p:spPr/>
        <p:txBody>
          <a:bodyPr/>
          <a:lstStyle/>
          <a:p>
            <a:r>
              <a:rPr kumimoji="1" lang="ko-KR" altLang="en-US" sz="2000" dirty="0" err="1"/>
              <a:t>成品包装管理</a:t>
            </a:r>
            <a:endParaRPr kumimoji="1" lang="ko-KR" altLang="en-US" sz="2000" dirty="0"/>
          </a:p>
        </p:txBody>
      </p:sp>
      <p:sp>
        <p:nvSpPr>
          <p:cNvPr id="5" name="슬라이드 번호 개체 틀 2">
            <a:extLst>
              <a:ext uri="{FF2B5EF4-FFF2-40B4-BE49-F238E27FC236}">
                <a16:creationId xmlns:a16="http://schemas.microsoft.com/office/drawing/2014/main" id="{79F01717-7BC7-7C41-847C-A94A7F23AD82}"/>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62</a:t>
            </a:fld>
            <a:endParaRPr lang="ko-KR" altLang="en-US" dirty="0"/>
          </a:p>
        </p:txBody>
      </p:sp>
      <p:sp>
        <p:nvSpPr>
          <p:cNvPr id="194" name="텍스트 개체 틀 5">
            <a:extLst>
              <a:ext uri="{FF2B5EF4-FFF2-40B4-BE49-F238E27FC236}">
                <a16:creationId xmlns:a16="http://schemas.microsoft.com/office/drawing/2014/main" id="{70282049-F759-5C49-8127-BC0748C2A1A1}"/>
              </a:ext>
            </a:extLst>
          </p:cNvPr>
          <p:cNvSpPr>
            <a:spLocks noGrp="1"/>
          </p:cNvSpPr>
          <p:nvPr>
            <p:ph type="body" sz="quarter" idx="13"/>
          </p:nvPr>
        </p:nvSpPr>
        <p:spPr>
          <a:xfrm>
            <a:off x="8952181" y="2013489"/>
            <a:ext cx="2832452" cy="4418649"/>
          </a:xfrm>
        </p:spPr>
        <p:txBody>
          <a:bodyPr/>
          <a:lstStyle/>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现场制造通过</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Lot ID</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进行管理</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产品</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ID</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WO</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数量等信息包含于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Lot ID</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打印产品</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ID</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按产品别打印的方法与基准按工艺部定义的方法与标准，以产品单位打印标签</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确定各产品包装方案</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单个包装</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每个产品进行独立包装，标签上打印产品标签的</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ID</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中包装</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大型包装</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在包装盒的外侧记录识别信息及盒内产品数量等信息</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根据仓库的入库日期管理先进先出</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通过产品标签上的客户分类代码防止误出库</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0" indent="0">
              <a:lnSpc>
                <a:spcPct val="100000"/>
              </a:lnSpc>
              <a:spcBef>
                <a:spcPts val="600"/>
              </a:spcBef>
              <a:buNone/>
            </a:pP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a:lnSpc>
                <a:spcPct val="100000"/>
              </a:lnSpc>
              <a:spcBef>
                <a:spcPts val="600"/>
              </a:spcBef>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打印方式</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激光刻印、打印机打印、喷射印刷、</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1D/2D</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印刷</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a:lnSpc>
                <a:spcPct val="100000"/>
              </a:lnSpc>
            </a:pPr>
            <a:endParaRPr kumimoji="1" lang="ko-KR" altLang="en-US" dirty="0"/>
          </a:p>
        </p:txBody>
      </p:sp>
      <p:sp>
        <p:nvSpPr>
          <p:cNvPr id="195" name="타원 194">
            <a:extLst>
              <a:ext uri="{FF2B5EF4-FFF2-40B4-BE49-F238E27FC236}">
                <a16:creationId xmlns:a16="http://schemas.microsoft.com/office/drawing/2014/main" id="{B7744368-727F-D246-A332-8FFEC9F104F9}"/>
              </a:ext>
            </a:extLst>
          </p:cNvPr>
          <p:cNvSpPr/>
          <p:nvPr/>
        </p:nvSpPr>
        <p:spPr>
          <a:xfrm>
            <a:off x="4748916" y="2907881"/>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a:solidFill>
                  <a:schemeClr val="tx1"/>
                </a:solidFill>
                <a:latin typeface="微软雅黑" panose="020B0503020204020204" pitchFamily="34" charset="-122"/>
                <a:ea typeface="微软雅黑" panose="020B0503020204020204" pitchFamily="34" charset="-122"/>
              </a:rPr>
              <a:t>后段检测</a:t>
            </a:r>
            <a:endParaRPr kumimoji="1" lang="en-US" altLang="ko-KR" sz="1000" dirty="0">
              <a:solidFill>
                <a:schemeClr val="tx1"/>
              </a:solidFill>
              <a:latin typeface="微软雅黑" panose="020B0503020204020204" pitchFamily="34" charset="-122"/>
              <a:ea typeface="微软雅黑" panose="020B0503020204020204" pitchFamily="34" charset="-122"/>
            </a:endParaRPr>
          </a:p>
        </p:txBody>
      </p:sp>
      <p:sp>
        <p:nvSpPr>
          <p:cNvPr id="196" name="타원 195">
            <a:extLst>
              <a:ext uri="{FF2B5EF4-FFF2-40B4-BE49-F238E27FC236}">
                <a16:creationId xmlns:a16="http://schemas.microsoft.com/office/drawing/2014/main" id="{FF383F29-205A-E243-A36D-3E7CAC25B883}"/>
              </a:ext>
            </a:extLst>
          </p:cNvPr>
          <p:cNvSpPr/>
          <p:nvPr/>
        </p:nvSpPr>
        <p:spPr>
          <a:xfrm>
            <a:off x="6026032" y="2907881"/>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a:solidFill>
                  <a:schemeClr val="tx1"/>
                </a:solidFill>
                <a:latin typeface="微软雅黑" panose="020B0503020204020204" pitchFamily="34" charset="-122"/>
                <a:ea typeface="微软雅黑" panose="020B0503020204020204" pitchFamily="34" charset="-122"/>
              </a:rPr>
              <a:t>包装</a:t>
            </a:r>
            <a:endParaRPr kumimoji="1" lang="en-US" altLang="ko-KR" sz="1000" dirty="0">
              <a:solidFill>
                <a:schemeClr val="tx1"/>
              </a:solidFill>
              <a:latin typeface="微软雅黑" panose="020B0503020204020204" pitchFamily="34" charset="-122"/>
              <a:ea typeface="微软雅黑" panose="020B0503020204020204" pitchFamily="34" charset="-122"/>
            </a:endParaRPr>
          </a:p>
        </p:txBody>
      </p:sp>
      <p:sp>
        <p:nvSpPr>
          <p:cNvPr id="197" name="모서리가 둥근 직사각형 196">
            <a:extLst>
              <a:ext uri="{FF2B5EF4-FFF2-40B4-BE49-F238E27FC236}">
                <a16:creationId xmlns:a16="http://schemas.microsoft.com/office/drawing/2014/main" id="{1D286306-2E1D-B044-A4A1-E4F82943D710}"/>
              </a:ext>
            </a:extLst>
          </p:cNvPr>
          <p:cNvSpPr/>
          <p:nvPr/>
        </p:nvSpPr>
        <p:spPr>
          <a:xfrm>
            <a:off x="7310486" y="2735889"/>
            <a:ext cx="1455880" cy="781666"/>
          </a:xfrm>
          <a:prstGeom prst="roundRect">
            <a:avLst/>
          </a:prstGeom>
          <a:solidFill>
            <a:schemeClr val="accent6">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ko-KR" altLang="en-US" sz="1200" dirty="0">
                <a:solidFill>
                  <a:schemeClr val="tx1"/>
                </a:solidFill>
                <a:latin typeface="微软雅黑" panose="020B0503020204020204" pitchFamily="34" charset="-122"/>
              </a:rPr>
              <a:t>成品仓库</a:t>
            </a:r>
          </a:p>
        </p:txBody>
      </p:sp>
      <p:cxnSp>
        <p:nvCxnSpPr>
          <p:cNvPr id="198" name="직선 화살표 연결선 197">
            <a:extLst>
              <a:ext uri="{FF2B5EF4-FFF2-40B4-BE49-F238E27FC236}">
                <a16:creationId xmlns:a16="http://schemas.microsoft.com/office/drawing/2014/main" id="{C7D52373-5778-4D43-9B5B-A2CC003CFC74}"/>
              </a:ext>
            </a:extLst>
          </p:cNvPr>
          <p:cNvCxnSpPr>
            <a:stCxn id="204" idx="6"/>
            <a:endCxn id="195" idx="2"/>
          </p:cNvCxnSpPr>
          <p:nvPr/>
        </p:nvCxnSpPr>
        <p:spPr>
          <a:xfrm flipV="1">
            <a:off x="3509581" y="3123881"/>
            <a:ext cx="1239335" cy="2035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직선 화살표 연결선 198">
            <a:extLst>
              <a:ext uri="{FF2B5EF4-FFF2-40B4-BE49-F238E27FC236}">
                <a16:creationId xmlns:a16="http://schemas.microsoft.com/office/drawing/2014/main" id="{E813F210-D4A1-CA40-9064-8D2DBC967DB0}"/>
              </a:ext>
            </a:extLst>
          </p:cNvPr>
          <p:cNvCxnSpPr>
            <a:stCxn id="195" idx="6"/>
            <a:endCxn id="207" idx="2"/>
          </p:cNvCxnSpPr>
          <p:nvPr/>
        </p:nvCxnSpPr>
        <p:spPr>
          <a:xfrm>
            <a:off x="5180916" y="3123881"/>
            <a:ext cx="1165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직선 화살표 연결선 199">
            <a:extLst>
              <a:ext uri="{FF2B5EF4-FFF2-40B4-BE49-F238E27FC236}">
                <a16:creationId xmlns:a16="http://schemas.microsoft.com/office/drawing/2014/main" id="{76E2500C-6BDE-FD4F-8873-F72E5F62E66B}"/>
              </a:ext>
            </a:extLst>
          </p:cNvPr>
          <p:cNvCxnSpPr>
            <a:stCxn id="196" idx="6"/>
            <a:endCxn id="197" idx="1"/>
          </p:cNvCxnSpPr>
          <p:nvPr/>
        </p:nvCxnSpPr>
        <p:spPr>
          <a:xfrm>
            <a:off x="6458032" y="3123881"/>
            <a:ext cx="852454" cy="284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연결선[R] 200">
            <a:extLst>
              <a:ext uri="{FF2B5EF4-FFF2-40B4-BE49-F238E27FC236}">
                <a16:creationId xmlns:a16="http://schemas.microsoft.com/office/drawing/2014/main" id="{F609B9AD-4F6B-4B4B-BA5C-DB15F6888915}"/>
              </a:ext>
            </a:extLst>
          </p:cNvPr>
          <p:cNvCxnSpPr/>
          <p:nvPr/>
        </p:nvCxnSpPr>
        <p:spPr>
          <a:xfrm>
            <a:off x="6892025" y="2163606"/>
            <a:ext cx="0" cy="427098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2" name="타원 201">
            <a:extLst>
              <a:ext uri="{FF2B5EF4-FFF2-40B4-BE49-F238E27FC236}">
                <a16:creationId xmlns:a16="http://schemas.microsoft.com/office/drawing/2014/main" id="{17FD6DB3-2A2A-944B-BF1A-DAF9D32C97D2}"/>
              </a:ext>
            </a:extLst>
          </p:cNvPr>
          <p:cNvSpPr/>
          <p:nvPr/>
        </p:nvSpPr>
        <p:spPr>
          <a:xfrm>
            <a:off x="3671970" y="2907745"/>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a:solidFill>
                  <a:schemeClr val="tx1"/>
                </a:solidFill>
                <a:latin typeface="微软雅黑" panose="020B0503020204020204" pitchFamily="34" charset="-122"/>
                <a:ea typeface="微软雅黑" panose="020B0503020204020204" pitchFamily="34" charset="-122"/>
              </a:rPr>
              <a:t>前段装配</a:t>
            </a:r>
            <a:endParaRPr kumimoji="1" lang="en-US" altLang="ko-KR" sz="1000" dirty="0">
              <a:solidFill>
                <a:schemeClr val="tx1"/>
              </a:solidFill>
              <a:latin typeface="微软雅黑" panose="020B0503020204020204" pitchFamily="34" charset="-122"/>
              <a:ea typeface="微软雅黑" panose="020B0503020204020204" pitchFamily="34" charset="-122"/>
            </a:endParaRPr>
          </a:p>
        </p:txBody>
      </p:sp>
      <p:sp>
        <p:nvSpPr>
          <p:cNvPr id="203" name="타원 202">
            <a:extLst>
              <a:ext uri="{FF2B5EF4-FFF2-40B4-BE49-F238E27FC236}">
                <a16:creationId xmlns:a16="http://schemas.microsoft.com/office/drawing/2014/main" id="{8D6433B7-7889-5D4D-A4B6-F20CC74D19D4}"/>
              </a:ext>
            </a:extLst>
          </p:cNvPr>
          <p:cNvSpPr/>
          <p:nvPr/>
        </p:nvSpPr>
        <p:spPr>
          <a:xfrm>
            <a:off x="4220529" y="2907745"/>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a:solidFill>
                  <a:schemeClr val="tx1"/>
                </a:solidFill>
                <a:latin typeface="微软雅黑" panose="020B0503020204020204" pitchFamily="34" charset="-122"/>
                <a:ea typeface="微软雅黑" panose="020B0503020204020204" pitchFamily="34" charset="-122"/>
              </a:rPr>
              <a:t>中段贴膜</a:t>
            </a:r>
            <a:endParaRPr kumimoji="1" lang="en-US" altLang="ko-KR" sz="1000" dirty="0">
              <a:solidFill>
                <a:schemeClr val="tx1"/>
              </a:solidFill>
              <a:latin typeface="微软雅黑" panose="020B0503020204020204" pitchFamily="34" charset="-122"/>
              <a:ea typeface="微软雅黑" panose="020B0503020204020204" pitchFamily="34" charset="-122"/>
            </a:endParaRPr>
          </a:p>
        </p:txBody>
      </p:sp>
      <p:sp>
        <p:nvSpPr>
          <p:cNvPr id="204" name="타원 203">
            <a:extLst>
              <a:ext uri="{FF2B5EF4-FFF2-40B4-BE49-F238E27FC236}">
                <a16:creationId xmlns:a16="http://schemas.microsoft.com/office/drawing/2014/main" id="{0A1D2967-3C67-254F-8DFF-8D85703B6F21}"/>
              </a:ext>
            </a:extLst>
          </p:cNvPr>
          <p:cNvSpPr/>
          <p:nvPr/>
        </p:nvSpPr>
        <p:spPr>
          <a:xfrm>
            <a:off x="2897581" y="2838239"/>
            <a:ext cx="612000" cy="612000"/>
          </a:xfrm>
          <a:prstGeom prst="ellips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00" b="1" dirty="0">
                <a:solidFill>
                  <a:schemeClr val="tx1"/>
                </a:solidFill>
                <a:latin typeface="微软雅黑" panose="020B0503020204020204" pitchFamily="34" charset="-122"/>
                <a:ea typeface="微软雅黑" panose="020B0503020204020204" pitchFamily="34" charset="-122"/>
              </a:rPr>
              <a:t>产品标签打印</a:t>
            </a:r>
          </a:p>
        </p:txBody>
      </p:sp>
      <p:cxnSp>
        <p:nvCxnSpPr>
          <p:cNvPr id="205" name="직선 화살표 연결선 204">
            <a:extLst>
              <a:ext uri="{FF2B5EF4-FFF2-40B4-BE49-F238E27FC236}">
                <a16:creationId xmlns:a16="http://schemas.microsoft.com/office/drawing/2014/main" id="{9325C84C-14C2-384F-B61C-0604E2839F41}"/>
              </a:ext>
            </a:extLst>
          </p:cNvPr>
          <p:cNvCxnSpPr>
            <a:stCxn id="202" idx="6"/>
            <a:endCxn id="203" idx="2"/>
          </p:cNvCxnSpPr>
          <p:nvPr/>
        </p:nvCxnSpPr>
        <p:spPr>
          <a:xfrm>
            <a:off x="4103970" y="3123745"/>
            <a:ext cx="11655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직선 화살표 연결선 205">
            <a:extLst>
              <a:ext uri="{FF2B5EF4-FFF2-40B4-BE49-F238E27FC236}">
                <a16:creationId xmlns:a16="http://schemas.microsoft.com/office/drawing/2014/main" id="{F579DAB5-B512-0D4F-9F6D-9718C6060028}"/>
              </a:ext>
            </a:extLst>
          </p:cNvPr>
          <p:cNvCxnSpPr>
            <a:stCxn id="204" idx="6"/>
            <a:endCxn id="195" idx="2"/>
          </p:cNvCxnSpPr>
          <p:nvPr/>
        </p:nvCxnSpPr>
        <p:spPr>
          <a:xfrm flipV="1">
            <a:off x="3509581" y="3123881"/>
            <a:ext cx="1239335" cy="2035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타원 206">
            <a:extLst>
              <a:ext uri="{FF2B5EF4-FFF2-40B4-BE49-F238E27FC236}">
                <a16:creationId xmlns:a16="http://schemas.microsoft.com/office/drawing/2014/main" id="{5CABDB59-A04D-EC4F-ABC4-1AD78857018F}"/>
              </a:ext>
            </a:extLst>
          </p:cNvPr>
          <p:cNvSpPr/>
          <p:nvPr/>
        </p:nvSpPr>
        <p:spPr>
          <a:xfrm>
            <a:off x="5297475" y="2817881"/>
            <a:ext cx="612000" cy="612000"/>
          </a:xfrm>
          <a:prstGeom prst="ellips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00" b="1" dirty="0">
                <a:solidFill>
                  <a:schemeClr val="tx1"/>
                </a:solidFill>
                <a:latin typeface="微软雅黑" panose="020B0503020204020204" pitchFamily="34" charset="-122"/>
                <a:ea typeface="微软雅黑" panose="020B0503020204020204" pitchFamily="34" charset="-122"/>
              </a:rPr>
              <a:t>包装标签打印</a:t>
            </a:r>
          </a:p>
        </p:txBody>
      </p:sp>
      <p:cxnSp>
        <p:nvCxnSpPr>
          <p:cNvPr id="208" name="직선 화살표 연결선 207">
            <a:extLst>
              <a:ext uri="{FF2B5EF4-FFF2-40B4-BE49-F238E27FC236}">
                <a16:creationId xmlns:a16="http://schemas.microsoft.com/office/drawing/2014/main" id="{F8BE988B-7846-FA45-8A9E-10B349321939}"/>
              </a:ext>
            </a:extLst>
          </p:cNvPr>
          <p:cNvCxnSpPr>
            <a:stCxn id="207" idx="6"/>
            <a:endCxn id="196" idx="2"/>
          </p:cNvCxnSpPr>
          <p:nvPr/>
        </p:nvCxnSpPr>
        <p:spPr>
          <a:xfrm>
            <a:off x="5909475" y="3123881"/>
            <a:ext cx="116557"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모서리가 둥근 직사각형 208">
            <a:extLst>
              <a:ext uri="{FF2B5EF4-FFF2-40B4-BE49-F238E27FC236}">
                <a16:creationId xmlns:a16="http://schemas.microsoft.com/office/drawing/2014/main" id="{9B58E28A-111C-B24B-8CAE-AE01DF697149}"/>
              </a:ext>
            </a:extLst>
          </p:cNvPr>
          <p:cNvSpPr/>
          <p:nvPr/>
        </p:nvSpPr>
        <p:spPr>
          <a:xfrm>
            <a:off x="2371971" y="2146554"/>
            <a:ext cx="4058128" cy="606473"/>
          </a:xfrm>
          <a:prstGeom prst="round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en-US" altLang="ko-KR" sz="1400" b="1" dirty="0">
              <a:solidFill>
                <a:schemeClr val="tx1"/>
              </a:solidFill>
              <a:latin typeface="微软雅黑" panose="020B0503020204020204" pitchFamily="34" charset="-122"/>
              <a:ea typeface="微软雅黑" panose="020B0503020204020204" pitchFamily="34" charset="-122"/>
            </a:endParaRPr>
          </a:p>
        </p:txBody>
      </p:sp>
      <p:cxnSp>
        <p:nvCxnSpPr>
          <p:cNvPr id="210" name="꺾인 연결선[E] 209">
            <a:extLst>
              <a:ext uri="{FF2B5EF4-FFF2-40B4-BE49-F238E27FC236}">
                <a16:creationId xmlns:a16="http://schemas.microsoft.com/office/drawing/2014/main" id="{3F13E360-89BE-A44F-A9C7-6069FCD5ED77}"/>
              </a:ext>
            </a:extLst>
          </p:cNvPr>
          <p:cNvCxnSpPr>
            <a:stCxn id="312" idx="0"/>
            <a:endCxn id="204" idx="4"/>
          </p:cNvCxnSpPr>
          <p:nvPr/>
        </p:nvCxnSpPr>
        <p:spPr>
          <a:xfrm rot="5400000" flipH="1" flipV="1">
            <a:off x="3021760" y="3479424"/>
            <a:ext cx="211005" cy="15263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꺾인 연결선[E] 210">
            <a:extLst>
              <a:ext uri="{FF2B5EF4-FFF2-40B4-BE49-F238E27FC236}">
                <a16:creationId xmlns:a16="http://schemas.microsoft.com/office/drawing/2014/main" id="{C090E703-95FD-7D4A-8BDF-75EB992E57E1}"/>
              </a:ext>
            </a:extLst>
          </p:cNvPr>
          <p:cNvCxnSpPr>
            <a:endCxn id="207" idx="4"/>
          </p:cNvCxnSpPr>
          <p:nvPr/>
        </p:nvCxnSpPr>
        <p:spPr>
          <a:xfrm rot="5400000" flipH="1" flipV="1">
            <a:off x="4492528" y="3130209"/>
            <a:ext cx="811274" cy="1410619"/>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직선 화살표 연결선 211">
            <a:extLst>
              <a:ext uri="{FF2B5EF4-FFF2-40B4-BE49-F238E27FC236}">
                <a16:creationId xmlns:a16="http://schemas.microsoft.com/office/drawing/2014/main" id="{08F31534-F6A2-4246-9550-16BBC981BF6F}"/>
              </a:ext>
            </a:extLst>
          </p:cNvPr>
          <p:cNvCxnSpPr>
            <a:endCxn id="321" idx="1"/>
          </p:cNvCxnSpPr>
          <p:nvPr/>
        </p:nvCxnSpPr>
        <p:spPr>
          <a:xfrm flipV="1">
            <a:off x="5018574" y="4775363"/>
            <a:ext cx="498026" cy="25797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직선 화살표 연결선 212">
            <a:extLst>
              <a:ext uri="{FF2B5EF4-FFF2-40B4-BE49-F238E27FC236}">
                <a16:creationId xmlns:a16="http://schemas.microsoft.com/office/drawing/2014/main" id="{EF6CCB1D-3068-8248-91E6-81A6CD29A7C7}"/>
              </a:ext>
            </a:extLst>
          </p:cNvPr>
          <p:cNvCxnSpPr>
            <a:endCxn id="321" idx="1"/>
          </p:cNvCxnSpPr>
          <p:nvPr/>
        </p:nvCxnSpPr>
        <p:spPr>
          <a:xfrm>
            <a:off x="4784706" y="4163146"/>
            <a:ext cx="731894" cy="61221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꺾인 연결선[E] 213">
            <a:extLst>
              <a:ext uri="{FF2B5EF4-FFF2-40B4-BE49-F238E27FC236}">
                <a16:creationId xmlns:a16="http://schemas.microsoft.com/office/drawing/2014/main" id="{B86575FC-88E2-AF45-8B74-23D73AE3F30C}"/>
              </a:ext>
            </a:extLst>
          </p:cNvPr>
          <p:cNvCxnSpPr/>
          <p:nvPr/>
        </p:nvCxnSpPr>
        <p:spPr>
          <a:xfrm rot="16200000" flipV="1">
            <a:off x="5683064" y="3427329"/>
            <a:ext cx="620216" cy="495725"/>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모서리가 둥근 직사각형 214">
            <a:extLst>
              <a:ext uri="{FF2B5EF4-FFF2-40B4-BE49-F238E27FC236}">
                <a16:creationId xmlns:a16="http://schemas.microsoft.com/office/drawing/2014/main" id="{2EB7B36D-314F-6A4E-8955-CB022922D7EC}"/>
              </a:ext>
            </a:extLst>
          </p:cNvPr>
          <p:cNvSpPr/>
          <p:nvPr/>
        </p:nvSpPr>
        <p:spPr>
          <a:xfrm>
            <a:off x="2346387" y="6046331"/>
            <a:ext cx="1115753" cy="275968"/>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050" b="1" dirty="0">
                <a:solidFill>
                  <a:schemeClr val="tx1"/>
                </a:solidFill>
                <a:latin typeface="微软雅黑" panose="020B0503020204020204" pitchFamily="34" charset="-122"/>
                <a:ea typeface="微软雅黑" panose="020B0503020204020204" pitchFamily="34" charset="-122"/>
              </a:rPr>
              <a:t>产品标签</a:t>
            </a:r>
          </a:p>
        </p:txBody>
      </p:sp>
      <p:sp>
        <p:nvSpPr>
          <p:cNvPr id="216" name="모서리가 둥근 직사각형 215">
            <a:extLst>
              <a:ext uri="{FF2B5EF4-FFF2-40B4-BE49-F238E27FC236}">
                <a16:creationId xmlns:a16="http://schemas.microsoft.com/office/drawing/2014/main" id="{B236F689-AAB4-F743-84D5-8D78DFF9B5F7}"/>
              </a:ext>
            </a:extLst>
          </p:cNvPr>
          <p:cNvSpPr/>
          <p:nvPr/>
        </p:nvSpPr>
        <p:spPr>
          <a:xfrm>
            <a:off x="3643785" y="6046331"/>
            <a:ext cx="1566712" cy="275968"/>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050" b="1" dirty="0">
                <a:solidFill>
                  <a:schemeClr val="tx1"/>
                </a:solidFill>
                <a:latin typeface="微软雅黑" panose="020B0503020204020204" pitchFamily="34" charset="-122"/>
                <a:ea typeface="微软雅黑" panose="020B0503020204020204" pitchFamily="34" charset="-122"/>
              </a:rPr>
              <a:t>中包装标签</a:t>
            </a:r>
          </a:p>
        </p:txBody>
      </p:sp>
      <p:sp>
        <p:nvSpPr>
          <p:cNvPr id="217" name="모서리가 둥근 직사각형 216">
            <a:extLst>
              <a:ext uri="{FF2B5EF4-FFF2-40B4-BE49-F238E27FC236}">
                <a16:creationId xmlns:a16="http://schemas.microsoft.com/office/drawing/2014/main" id="{D1926E67-6364-234D-BE78-60CAA926AAAA}"/>
              </a:ext>
            </a:extLst>
          </p:cNvPr>
          <p:cNvSpPr/>
          <p:nvPr/>
        </p:nvSpPr>
        <p:spPr>
          <a:xfrm>
            <a:off x="5387487" y="6046331"/>
            <a:ext cx="1115753" cy="275968"/>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050" b="1" dirty="0">
                <a:solidFill>
                  <a:schemeClr val="tx1"/>
                </a:solidFill>
                <a:latin typeface="微软雅黑" panose="020B0503020204020204" pitchFamily="34" charset="-122"/>
                <a:ea typeface="微软雅黑" panose="020B0503020204020204" pitchFamily="34" charset="-122"/>
              </a:rPr>
              <a:t>大包装标签</a:t>
            </a:r>
          </a:p>
        </p:txBody>
      </p:sp>
      <p:cxnSp>
        <p:nvCxnSpPr>
          <p:cNvPr id="218" name="직선 화살표 연결선 217">
            <a:extLst>
              <a:ext uri="{FF2B5EF4-FFF2-40B4-BE49-F238E27FC236}">
                <a16:creationId xmlns:a16="http://schemas.microsoft.com/office/drawing/2014/main" id="{C3FD1E60-744C-5A46-A78E-21EBA50D1792}"/>
              </a:ext>
            </a:extLst>
          </p:cNvPr>
          <p:cNvCxnSpPr>
            <a:stCxn id="215" idx="3"/>
            <a:endCxn id="216" idx="1"/>
          </p:cNvCxnSpPr>
          <p:nvPr/>
        </p:nvCxnSpPr>
        <p:spPr>
          <a:xfrm>
            <a:off x="3462140" y="6184315"/>
            <a:ext cx="181645"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직선 화살표 연결선 218">
            <a:extLst>
              <a:ext uri="{FF2B5EF4-FFF2-40B4-BE49-F238E27FC236}">
                <a16:creationId xmlns:a16="http://schemas.microsoft.com/office/drawing/2014/main" id="{8DCAD4C0-F443-4B4E-8164-B9000ECE326E}"/>
              </a:ext>
            </a:extLst>
          </p:cNvPr>
          <p:cNvCxnSpPr>
            <a:stCxn id="216" idx="3"/>
            <a:endCxn id="217" idx="1"/>
          </p:cNvCxnSpPr>
          <p:nvPr/>
        </p:nvCxnSpPr>
        <p:spPr>
          <a:xfrm>
            <a:off x="5210497" y="6184315"/>
            <a:ext cx="176990"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정육면체 219">
            <a:extLst>
              <a:ext uri="{FF2B5EF4-FFF2-40B4-BE49-F238E27FC236}">
                <a16:creationId xmlns:a16="http://schemas.microsoft.com/office/drawing/2014/main" id="{4DB9E2E7-B70D-D54F-BC37-9A78F45C2451}"/>
              </a:ext>
            </a:extLst>
          </p:cNvPr>
          <p:cNvSpPr/>
          <p:nvPr/>
        </p:nvSpPr>
        <p:spPr>
          <a:xfrm>
            <a:off x="7315204" y="4161319"/>
            <a:ext cx="432048" cy="441727"/>
          </a:xfrm>
          <a:prstGeom prst="cub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endParaRPr lang="ko-KR" altLang="en-US" sz="1200" dirty="0">
              <a:solidFill>
                <a:schemeClr val="tx1"/>
              </a:solidFill>
              <a:latin typeface="微软雅黑" panose="020B0503020204020204" pitchFamily="34" charset="-122"/>
              <a:ea typeface="微软雅黑" panose="020B0503020204020204" pitchFamily="34" charset="-122"/>
            </a:endParaRPr>
          </a:p>
        </p:txBody>
      </p:sp>
      <p:grpSp>
        <p:nvGrpSpPr>
          <p:cNvPr id="221" name="Group 2">
            <a:extLst>
              <a:ext uri="{FF2B5EF4-FFF2-40B4-BE49-F238E27FC236}">
                <a16:creationId xmlns:a16="http://schemas.microsoft.com/office/drawing/2014/main" id="{70979DE6-DFE5-7D41-8E06-DE2EFC1799E8}"/>
              </a:ext>
            </a:extLst>
          </p:cNvPr>
          <p:cNvGrpSpPr/>
          <p:nvPr/>
        </p:nvGrpSpPr>
        <p:grpSpPr bwMode="auto">
          <a:xfrm>
            <a:off x="7315204" y="4324278"/>
            <a:ext cx="360040" cy="155528"/>
            <a:chOff x="2683" y="1991"/>
            <a:chExt cx="720" cy="311"/>
          </a:xfrm>
        </p:grpSpPr>
        <p:sp>
          <p:nvSpPr>
            <p:cNvPr id="222" name="Freeform 3">
              <a:extLst>
                <a:ext uri="{FF2B5EF4-FFF2-40B4-BE49-F238E27FC236}">
                  <a16:creationId xmlns:a16="http://schemas.microsoft.com/office/drawing/2014/main" id="{5F46C6FB-4028-FD4C-91B0-0D0F041E9BE1}"/>
                </a:ext>
              </a:extLst>
            </p:cNvPr>
            <p:cNvSpPr/>
            <p:nvPr/>
          </p:nvSpPr>
          <p:spPr bwMode="auto">
            <a:xfrm>
              <a:off x="2683" y="1991"/>
              <a:ext cx="720" cy="311"/>
            </a:xfrm>
            <a:custGeom>
              <a:avLst/>
              <a:gdLst>
                <a:gd name="T0" fmla="*/ 1420 w 1440"/>
                <a:gd name="T1" fmla="*/ 0 h 624"/>
                <a:gd name="T2" fmla="*/ 19 w 1440"/>
                <a:gd name="T3" fmla="*/ 0 h 624"/>
                <a:gd name="T4" fmla="*/ 0 w 1440"/>
                <a:gd name="T5" fmla="*/ 0 h 624"/>
                <a:gd name="T6" fmla="*/ 0 w 1440"/>
                <a:gd name="T7" fmla="*/ 21 h 624"/>
                <a:gd name="T8" fmla="*/ 0 w 1440"/>
                <a:gd name="T9" fmla="*/ 604 h 624"/>
                <a:gd name="T10" fmla="*/ 0 w 1440"/>
                <a:gd name="T11" fmla="*/ 624 h 624"/>
                <a:gd name="T12" fmla="*/ 19 w 1440"/>
                <a:gd name="T13" fmla="*/ 624 h 624"/>
                <a:gd name="T14" fmla="*/ 1420 w 1440"/>
                <a:gd name="T15" fmla="*/ 624 h 624"/>
                <a:gd name="T16" fmla="*/ 1440 w 1440"/>
                <a:gd name="T17" fmla="*/ 624 h 624"/>
                <a:gd name="T18" fmla="*/ 1440 w 1440"/>
                <a:gd name="T19" fmla="*/ 604 h 624"/>
                <a:gd name="T20" fmla="*/ 1440 w 1440"/>
                <a:gd name="T21" fmla="*/ 21 h 624"/>
                <a:gd name="T22" fmla="*/ 1440 w 1440"/>
                <a:gd name="T23" fmla="*/ 0 h 624"/>
                <a:gd name="T24" fmla="*/ 1420 w 1440"/>
                <a:gd name="T25" fmla="*/ 0 h 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0"/>
                <a:gd name="T40" fmla="*/ 0 h 624"/>
                <a:gd name="T41" fmla="*/ 1440 w 1440"/>
                <a:gd name="T42" fmla="*/ 624 h 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0" h="624">
                  <a:moveTo>
                    <a:pt x="1420" y="0"/>
                  </a:moveTo>
                  <a:lnTo>
                    <a:pt x="19" y="0"/>
                  </a:lnTo>
                  <a:lnTo>
                    <a:pt x="0" y="0"/>
                  </a:lnTo>
                  <a:lnTo>
                    <a:pt x="0" y="21"/>
                  </a:lnTo>
                  <a:lnTo>
                    <a:pt x="0" y="604"/>
                  </a:lnTo>
                  <a:lnTo>
                    <a:pt x="0" y="624"/>
                  </a:lnTo>
                  <a:lnTo>
                    <a:pt x="19" y="624"/>
                  </a:lnTo>
                  <a:lnTo>
                    <a:pt x="1420" y="624"/>
                  </a:lnTo>
                  <a:lnTo>
                    <a:pt x="1440" y="624"/>
                  </a:lnTo>
                  <a:lnTo>
                    <a:pt x="1440" y="604"/>
                  </a:lnTo>
                  <a:lnTo>
                    <a:pt x="1440" y="21"/>
                  </a:lnTo>
                  <a:lnTo>
                    <a:pt x="1440" y="0"/>
                  </a:lnTo>
                  <a:lnTo>
                    <a:pt x="1420" y="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23" name="Rectangle 4">
              <a:extLst>
                <a:ext uri="{FF2B5EF4-FFF2-40B4-BE49-F238E27FC236}">
                  <a16:creationId xmlns:a16="http://schemas.microsoft.com/office/drawing/2014/main" id="{C108C825-3F76-6A48-966D-7620F167B1A9}"/>
                </a:ext>
              </a:extLst>
            </p:cNvPr>
            <p:cNvSpPr>
              <a:spLocks noChangeArrowheads="1"/>
            </p:cNvSpPr>
            <p:nvPr/>
          </p:nvSpPr>
          <p:spPr bwMode="auto">
            <a:xfrm>
              <a:off x="2703" y="2011"/>
              <a:ext cx="680" cy="271"/>
            </a:xfrm>
            <a:prstGeom prst="rect">
              <a:avLst/>
            </a:prstGeom>
            <a:solidFill>
              <a:srgbClr val="FFFFFF"/>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24" name="Rectangle 5">
              <a:extLst>
                <a:ext uri="{FF2B5EF4-FFF2-40B4-BE49-F238E27FC236}">
                  <a16:creationId xmlns:a16="http://schemas.microsoft.com/office/drawing/2014/main" id="{89B1886C-D779-2C4F-9409-6D4FA75A2548}"/>
                </a:ext>
              </a:extLst>
            </p:cNvPr>
            <p:cNvSpPr>
              <a:spLocks noChangeArrowheads="1"/>
            </p:cNvSpPr>
            <p:nvPr/>
          </p:nvSpPr>
          <p:spPr bwMode="auto">
            <a:xfrm>
              <a:off x="2743"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25" name="Rectangle 6">
              <a:extLst>
                <a:ext uri="{FF2B5EF4-FFF2-40B4-BE49-F238E27FC236}">
                  <a16:creationId xmlns:a16="http://schemas.microsoft.com/office/drawing/2014/main" id="{A23D7C47-2C2A-6E47-9568-6A5812F2D00F}"/>
                </a:ext>
              </a:extLst>
            </p:cNvPr>
            <p:cNvSpPr>
              <a:spLocks noChangeArrowheads="1"/>
            </p:cNvSpPr>
            <p:nvPr/>
          </p:nvSpPr>
          <p:spPr bwMode="auto">
            <a:xfrm>
              <a:off x="2788"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26" name="Rectangle 7">
              <a:extLst>
                <a:ext uri="{FF2B5EF4-FFF2-40B4-BE49-F238E27FC236}">
                  <a16:creationId xmlns:a16="http://schemas.microsoft.com/office/drawing/2014/main" id="{B1D284D8-F3A5-744F-861D-F227E63910A8}"/>
                </a:ext>
              </a:extLst>
            </p:cNvPr>
            <p:cNvSpPr>
              <a:spLocks noChangeArrowheads="1"/>
            </p:cNvSpPr>
            <p:nvPr/>
          </p:nvSpPr>
          <p:spPr bwMode="auto">
            <a:xfrm>
              <a:off x="2836" y="2043"/>
              <a:ext cx="16"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27" name="Rectangle 8">
              <a:extLst>
                <a:ext uri="{FF2B5EF4-FFF2-40B4-BE49-F238E27FC236}">
                  <a16:creationId xmlns:a16="http://schemas.microsoft.com/office/drawing/2014/main" id="{C849A98F-F70D-F64B-B866-D0200E3E9603}"/>
                </a:ext>
              </a:extLst>
            </p:cNvPr>
            <p:cNvSpPr>
              <a:spLocks noChangeArrowheads="1"/>
            </p:cNvSpPr>
            <p:nvPr/>
          </p:nvSpPr>
          <p:spPr bwMode="auto">
            <a:xfrm>
              <a:off x="2876" y="2043"/>
              <a:ext cx="25"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28" name="Rectangle 9">
              <a:extLst>
                <a:ext uri="{FF2B5EF4-FFF2-40B4-BE49-F238E27FC236}">
                  <a16:creationId xmlns:a16="http://schemas.microsoft.com/office/drawing/2014/main" id="{BC7ED7C6-4F46-144B-B34F-213DB8412DEB}"/>
                </a:ext>
              </a:extLst>
            </p:cNvPr>
            <p:cNvSpPr>
              <a:spLocks noChangeArrowheads="1"/>
            </p:cNvSpPr>
            <p:nvPr/>
          </p:nvSpPr>
          <p:spPr bwMode="auto">
            <a:xfrm>
              <a:off x="2921" y="2043"/>
              <a:ext cx="24"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29" name="Rectangle 10">
              <a:extLst>
                <a:ext uri="{FF2B5EF4-FFF2-40B4-BE49-F238E27FC236}">
                  <a16:creationId xmlns:a16="http://schemas.microsoft.com/office/drawing/2014/main" id="{B2F8730D-8490-D04F-B2BD-A35166F6B4A2}"/>
                </a:ext>
              </a:extLst>
            </p:cNvPr>
            <p:cNvSpPr>
              <a:spLocks noChangeArrowheads="1"/>
            </p:cNvSpPr>
            <p:nvPr/>
          </p:nvSpPr>
          <p:spPr bwMode="auto">
            <a:xfrm>
              <a:off x="2958"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30" name="Rectangle 11">
              <a:extLst>
                <a:ext uri="{FF2B5EF4-FFF2-40B4-BE49-F238E27FC236}">
                  <a16:creationId xmlns:a16="http://schemas.microsoft.com/office/drawing/2014/main" id="{6ED8BBD9-7EF7-134C-8793-BBDEDF776E43}"/>
                </a:ext>
              </a:extLst>
            </p:cNvPr>
            <p:cNvSpPr>
              <a:spLocks noChangeArrowheads="1"/>
            </p:cNvSpPr>
            <p:nvPr/>
          </p:nvSpPr>
          <p:spPr bwMode="auto">
            <a:xfrm>
              <a:off x="3012"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31" name="Rectangle 12">
              <a:extLst>
                <a:ext uri="{FF2B5EF4-FFF2-40B4-BE49-F238E27FC236}">
                  <a16:creationId xmlns:a16="http://schemas.microsoft.com/office/drawing/2014/main" id="{AD7FCB76-532B-7D4D-9E92-0A4062457413}"/>
                </a:ext>
              </a:extLst>
            </p:cNvPr>
            <p:cNvSpPr>
              <a:spLocks noChangeArrowheads="1"/>
            </p:cNvSpPr>
            <p:nvPr/>
          </p:nvSpPr>
          <p:spPr bwMode="auto">
            <a:xfrm>
              <a:off x="3069"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32" name="Rectangle 13">
              <a:extLst>
                <a:ext uri="{FF2B5EF4-FFF2-40B4-BE49-F238E27FC236}">
                  <a16:creationId xmlns:a16="http://schemas.microsoft.com/office/drawing/2014/main" id="{C5B6E247-65C0-5E4D-98CE-9F79A74F52FC}"/>
                </a:ext>
              </a:extLst>
            </p:cNvPr>
            <p:cNvSpPr>
              <a:spLocks noChangeArrowheads="1"/>
            </p:cNvSpPr>
            <p:nvPr/>
          </p:nvSpPr>
          <p:spPr bwMode="auto">
            <a:xfrm>
              <a:off x="3103"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33" name="Rectangle 14">
              <a:extLst>
                <a:ext uri="{FF2B5EF4-FFF2-40B4-BE49-F238E27FC236}">
                  <a16:creationId xmlns:a16="http://schemas.microsoft.com/office/drawing/2014/main" id="{42E2CB09-AB51-234F-8817-D214F8B39007}"/>
                </a:ext>
              </a:extLst>
            </p:cNvPr>
            <p:cNvSpPr>
              <a:spLocks noChangeArrowheads="1"/>
            </p:cNvSpPr>
            <p:nvPr/>
          </p:nvSpPr>
          <p:spPr bwMode="auto">
            <a:xfrm>
              <a:off x="3148"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34" name="Rectangle 15">
              <a:extLst>
                <a:ext uri="{FF2B5EF4-FFF2-40B4-BE49-F238E27FC236}">
                  <a16:creationId xmlns:a16="http://schemas.microsoft.com/office/drawing/2014/main" id="{26D5DB6C-6628-2342-950A-D96A8DA578BF}"/>
                </a:ext>
              </a:extLst>
            </p:cNvPr>
            <p:cNvSpPr>
              <a:spLocks noChangeArrowheads="1"/>
            </p:cNvSpPr>
            <p:nvPr/>
          </p:nvSpPr>
          <p:spPr bwMode="auto">
            <a:xfrm>
              <a:off x="3192"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35" name="Rectangle 16">
              <a:extLst>
                <a:ext uri="{FF2B5EF4-FFF2-40B4-BE49-F238E27FC236}">
                  <a16:creationId xmlns:a16="http://schemas.microsoft.com/office/drawing/2014/main" id="{550DF018-351F-4F4B-8C04-1ABB25D2DA47}"/>
                </a:ext>
              </a:extLst>
            </p:cNvPr>
            <p:cNvSpPr>
              <a:spLocks noChangeArrowheads="1"/>
            </p:cNvSpPr>
            <p:nvPr/>
          </p:nvSpPr>
          <p:spPr bwMode="auto">
            <a:xfrm>
              <a:off x="3237"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36" name="Rectangle 17">
              <a:extLst>
                <a:ext uri="{FF2B5EF4-FFF2-40B4-BE49-F238E27FC236}">
                  <a16:creationId xmlns:a16="http://schemas.microsoft.com/office/drawing/2014/main" id="{7B888BC1-4F27-F54D-ADEA-1DE18F6FA3E6}"/>
                </a:ext>
              </a:extLst>
            </p:cNvPr>
            <p:cNvSpPr>
              <a:spLocks noChangeArrowheads="1"/>
            </p:cNvSpPr>
            <p:nvPr/>
          </p:nvSpPr>
          <p:spPr bwMode="auto">
            <a:xfrm>
              <a:off x="3277"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37" name="Rectangle 18">
              <a:extLst>
                <a:ext uri="{FF2B5EF4-FFF2-40B4-BE49-F238E27FC236}">
                  <a16:creationId xmlns:a16="http://schemas.microsoft.com/office/drawing/2014/main" id="{6E1ABE12-D8F0-D945-BB24-EDE935664331}"/>
                </a:ext>
              </a:extLst>
            </p:cNvPr>
            <p:cNvSpPr>
              <a:spLocks noChangeArrowheads="1"/>
            </p:cNvSpPr>
            <p:nvPr/>
          </p:nvSpPr>
          <p:spPr bwMode="auto">
            <a:xfrm>
              <a:off x="3321" y="2043"/>
              <a:ext cx="25"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38" name="Freeform 19">
              <a:extLst>
                <a:ext uri="{FF2B5EF4-FFF2-40B4-BE49-F238E27FC236}">
                  <a16:creationId xmlns:a16="http://schemas.microsoft.com/office/drawing/2014/main" id="{838572D0-BBD9-3344-9F36-376B359C6629}"/>
                </a:ext>
              </a:extLst>
            </p:cNvPr>
            <p:cNvSpPr/>
            <p:nvPr/>
          </p:nvSpPr>
          <p:spPr bwMode="auto">
            <a:xfrm>
              <a:off x="2876" y="2206"/>
              <a:ext cx="35" cy="51"/>
            </a:xfrm>
            <a:custGeom>
              <a:avLst/>
              <a:gdLst>
                <a:gd name="T0" fmla="*/ 63 w 70"/>
                <a:gd name="T1" fmla="*/ 34 h 104"/>
                <a:gd name="T2" fmla="*/ 58 w 70"/>
                <a:gd name="T3" fmla="*/ 44 h 104"/>
                <a:gd name="T4" fmla="*/ 59 w 70"/>
                <a:gd name="T5" fmla="*/ 53 h 104"/>
                <a:gd name="T6" fmla="*/ 69 w 70"/>
                <a:gd name="T7" fmla="*/ 66 h 104"/>
                <a:gd name="T8" fmla="*/ 69 w 70"/>
                <a:gd name="T9" fmla="*/ 80 h 104"/>
                <a:gd name="T10" fmla="*/ 64 w 70"/>
                <a:gd name="T11" fmla="*/ 91 h 104"/>
                <a:gd name="T12" fmla="*/ 54 w 70"/>
                <a:gd name="T13" fmla="*/ 99 h 104"/>
                <a:gd name="T14" fmla="*/ 41 w 70"/>
                <a:gd name="T15" fmla="*/ 103 h 104"/>
                <a:gd name="T16" fmla="*/ 27 w 70"/>
                <a:gd name="T17" fmla="*/ 103 h 104"/>
                <a:gd name="T18" fmla="*/ 14 w 70"/>
                <a:gd name="T19" fmla="*/ 99 h 104"/>
                <a:gd name="T20" fmla="*/ 5 w 70"/>
                <a:gd name="T21" fmla="*/ 91 h 104"/>
                <a:gd name="T22" fmla="*/ 1 w 70"/>
                <a:gd name="T23" fmla="*/ 83 h 104"/>
                <a:gd name="T24" fmla="*/ 1 w 70"/>
                <a:gd name="T25" fmla="*/ 75 h 104"/>
                <a:gd name="T26" fmla="*/ 6 w 70"/>
                <a:gd name="T27" fmla="*/ 70 h 104"/>
                <a:gd name="T28" fmla="*/ 17 w 70"/>
                <a:gd name="T29" fmla="*/ 72 h 104"/>
                <a:gd name="T30" fmla="*/ 25 w 70"/>
                <a:gd name="T31" fmla="*/ 83 h 104"/>
                <a:gd name="T32" fmla="*/ 40 w 70"/>
                <a:gd name="T33" fmla="*/ 84 h 104"/>
                <a:gd name="T34" fmla="*/ 47 w 70"/>
                <a:gd name="T35" fmla="*/ 77 h 104"/>
                <a:gd name="T36" fmla="*/ 44 w 70"/>
                <a:gd name="T37" fmla="*/ 64 h 104"/>
                <a:gd name="T38" fmla="*/ 27 w 70"/>
                <a:gd name="T39" fmla="*/ 58 h 104"/>
                <a:gd name="T40" fmla="*/ 27 w 70"/>
                <a:gd name="T41" fmla="*/ 44 h 104"/>
                <a:gd name="T42" fmla="*/ 40 w 70"/>
                <a:gd name="T43" fmla="*/ 38 h 104"/>
                <a:gd name="T44" fmla="*/ 42 w 70"/>
                <a:gd name="T45" fmla="*/ 26 h 104"/>
                <a:gd name="T46" fmla="*/ 38 w 70"/>
                <a:gd name="T47" fmla="*/ 21 h 104"/>
                <a:gd name="T48" fmla="*/ 26 w 70"/>
                <a:gd name="T49" fmla="*/ 22 h 104"/>
                <a:gd name="T50" fmla="*/ 18 w 70"/>
                <a:gd name="T51" fmla="*/ 31 h 104"/>
                <a:gd name="T52" fmla="*/ 9 w 70"/>
                <a:gd name="T53" fmla="*/ 32 h 104"/>
                <a:gd name="T54" fmla="*/ 4 w 70"/>
                <a:gd name="T55" fmla="*/ 28 h 104"/>
                <a:gd name="T56" fmla="*/ 5 w 70"/>
                <a:gd name="T57" fmla="*/ 15 h 104"/>
                <a:gd name="T58" fmla="*/ 23 w 70"/>
                <a:gd name="T59" fmla="*/ 2 h 104"/>
                <a:gd name="T60" fmla="*/ 48 w 70"/>
                <a:gd name="T61" fmla="*/ 2 h 104"/>
                <a:gd name="T62" fmla="*/ 62 w 70"/>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104"/>
                <a:gd name="T98" fmla="*/ 70 w 70"/>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104">
                  <a:moveTo>
                    <a:pt x="64" y="27"/>
                  </a:moveTo>
                  <a:lnTo>
                    <a:pt x="63" y="34"/>
                  </a:lnTo>
                  <a:lnTo>
                    <a:pt x="62" y="39"/>
                  </a:lnTo>
                  <a:lnTo>
                    <a:pt x="58" y="44"/>
                  </a:lnTo>
                  <a:lnTo>
                    <a:pt x="52" y="49"/>
                  </a:lnTo>
                  <a:lnTo>
                    <a:pt x="59" y="53"/>
                  </a:lnTo>
                  <a:lnTo>
                    <a:pt x="65" y="59"/>
                  </a:lnTo>
                  <a:lnTo>
                    <a:pt x="69" y="66"/>
                  </a:lnTo>
                  <a:lnTo>
                    <a:pt x="70" y="74"/>
                  </a:lnTo>
                  <a:lnTo>
                    <a:pt x="69" y="80"/>
                  </a:lnTo>
                  <a:lnTo>
                    <a:pt x="67" y="85"/>
                  </a:lnTo>
                  <a:lnTo>
                    <a:pt x="64" y="91"/>
                  </a:lnTo>
                  <a:lnTo>
                    <a:pt x="59" y="96"/>
                  </a:lnTo>
                  <a:lnTo>
                    <a:pt x="54" y="99"/>
                  </a:lnTo>
                  <a:lnTo>
                    <a:pt x="48" y="102"/>
                  </a:lnTo>
                  <a:lnTo>
                    <a:pt x="41" y="103"/>
                  </a:lnTo>
                  <a:lnTo>
                    <a:pt x="34" y="104"/>
                  </a:lnTo>
                  <a:lnTo>
                    <a:pt x="27" y="103"/>
                  </a:lnTo>
                  <a:lnTo>
                    <a:pt x="20" y="102"/>
                  </a:lnTo>
                  <a:lnTo>
                    <a:pt x="14" y="99"/>
                  </a:lnTo>
                  <a:lnTo>
                    <a:pt x="9" y="96"/>
                  </a:lnTo>
                  <a:lnTo>
                    <a:pt x="5" y="91"/>
                  </a:lnTo>
                  <a:lnTo>
                    <a:pt x="2" y="88"/>
                  </a:lnTo>
                  <a:lnTo>
                    <a:pt x="1" y="83"/>
                  </a:lnTo>
                  <a:lnTo>
                    <a:pt x="0" y="79"/>
                  </a:lnTo>
                  <a:lnTo>
                    <a:pt x="1" y="75"/>
                  </a:lnTo>
                  <a:lnTo>
                    <a:pt x="3" y="72"/>
                  </a:lnTo>
                  <a:lnTo>
                    <a:pt x="6" y="70"/>
                  </a:lnTo>
                  <a:lnTo>
                    <a:pt x="11" y="69"/>
                  </a:lnTo>
                  <a:lnTo>
                    <a:pt x="17" y="72"/>
                  </a:lnTo>
                  <a:lnTo>
                    <a:pt x="20" y="77"/>
                  </a:lnTo>
                  <a:lnTo>
                    <a:pt x="25" y="83"/>
                  </a:lnTo>
                  <a:lnTo>
                    <a:pt x="34" y="85"/>
                  </a:lnTo>
                  <a:lnTo>
                    <a:pt x="40" y="84"/>
                  </a:lnTo>
                  <a:lnTo>
                    <a:pt x="44" y="82"/>
                  </a:lnTo>
                  <a:lnTo>
                    <a:pt x="47" y="77"/>
                  </a:lnTo>
                  <a:lnTo>
                    <a:pt x="48" y="73"/>
                  </a:lnTo>
                  <a:lnTo>
                    <a:pt x="44" y="64"/>
                  </a:lnTo>
                  <a:lnTo>
                    <a:pt x="36" y="60"/>
                  </a:lnTo>
                  <a:lnTo>
                    <a:pt x="27" y="58"/>
                  </a:lnTo>
                  <a:lnTo>
                    <a:pt x="24" y="51"/>
                  </a:lnTo>
                  <a:lnTo>
                    <a:pt x="27" y="44"/>
                  </a:lnTo>
                  <a:lnTo>
                    <a:pt x="34" y="41"/>
                  </a:lnTo>
                  <a:lnTo>
                    <a:pt x="40" y="38"/>
                  </a:lnTo>
                  <a:lnTo>
                    <a:pt x="43" y="30"/>
                  </a:lnTo>
                  <a:lnTo>
                    <a:pt x="42" y="26"/>
                  </a:lnTo>
                  <a:lnTo>
                    <a:pt x="41" y="23"/>
                  </a:lnTo>
                  <a:lnTo>
                    <a:pt x="38" y="21"/>
                  </a:lnTo>
                  <a:lnTo>
                    <a:pt x="33" y="20"/>
                  </a:lnTo>
                  <a:lnTo>
                    <a:pt x="26" y="22"/>
                  </a:lnTo>
                  <a:lnTo>
                    <a:pt x="21" y="27"/>
                  </a:lnTo>
                  <a:lnTo>
                    <a:pt x="18" y="31"/>
                  </a:lnTo>
                  <a:lnTo>
                    <a:pt x="12" y="34"/>
                  </a:lnTo>
                  <a:lnTo>
                    <a:pt x="9" y="32"/>
                  </a:lnTo>
                  <a:lnTo>
                    <a:pt x="5" y="30"/>
                  </a:lnTo>
                  <a:lnTo>
                    <a:pt x="4" y="28"/>
                  </a:lnTo>
                  <a:lnTo>
                    <a:pt x="3" y="23"/>
                  </a:lnTo>
                  <a:lnTo>
                    <a:pt x="5" y="15"/>
                  </a:lnTo>
                  <a:lnTo>
                    <a:pt x="12" y="8"/>
                  </a:lnTo>
                  <a:lnTo>
                    <a:pt x="23" y="2"/>
                  </a:lnTo>
                  <a:lnTo>
                    <a:pt x="34" y="0"/>
                  </a:lnTo>
                  <a:lnTo>
                    <a:pt x="48" y="2"/>
                  </a:lnTo>
                  <a:lnTo>
                    <a:pt x="57" y="9"/>
                  </a:lnTo>
                  <a:lnTo>
                    <a:pt x="62" y="17"/>
                  </a:lnTo>
                  <a:lnTo>
                    <a:pt x="64"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39" name="Freeform 20">
              <a:extLst>
                <a:ext uri="{FF2B5EF4-FFF2-40B4-BE49-F238E27FC236}">
                  <a16:creationId xmlns:a16="http://schemas.microsoft.com/office/drawing/2014/main" id="{F7B19BEF-E67B-E046-89C1-402F0C8A6B97}"/>
                </a:ext>
              </a:extLst>
            </p:cNvPr>
            <p:cNvSpPr/>
            <p:nvPr/>
          </p:nvSpPr>
          <p:spPr bwMode="auto">
            <a:xfrm>
              <a:off x="2928" y="2206"/>
              <a:ext cx="35" cy="51"/>
            </a:xfrm>
            <a:custGeom>
              <a:avLst/>
              <a:gdLst>
                <a:gd name="T0" fmla="*/ 64 w 71"/>
                <a:gd name="T1" fmla="*/ 34 h 104"/>
                <a:gd name="T2" fmla="*/ 59 w 71"/>
                <a:gd name="T3" fmla="*/ 44 h 104"/>
                <a:gd name="T4" fmla="*/ 60 w 71"/>
                <a:gd name="T5" fmla="*/ 53 h 104"/>
                <a:gd name="T6" fmla="*/ 69 w 71"/>
                <a:gd name="T7" fmla="*/ 66 h 104"/>
                <a:gd name="T8" fmla="*/ 69 w 71"/>
                <a:gd name="T9" fmla="*/ 80 h 104"/>
                <a:gd name="T10" fmla="*/ 65 w 71"/>
                <a:gd name="T11" fmla="*/ 91 h 104"/>
                <a:gd name="T12" fmla="*/ 54 w 71"/>
                <a:gd name="T13" fmla="*/ 99 h 104"/>
                <a:gd name="T14" fmla="*/ 42 w 71"/>
                <a:gd name="T15" fmla="*/ 103 h 104"/>
                <a:gd name="T16" fmla="*/ 27 w 71"/>
                <a:gd name="T17" fmla="*/ 103 h 104"/>
                <a:gd name="T18" fmla="*/ 14 w 71"/>
                <a:gd name="T19" fmla="*/ 99 h 104"/>
                <a:gd name="T20" fmla="*/ 5 w 71"/>
                <a:gd name="T21" fmla="*/ 91 h 104"/>
                <a:gd name="T22" fmla="*/ 1 w 71"/>
                <a:gd name="T23" fmla="*/ 83 h 104"/>
                <a:gd name="T24" fmla="*/ 1 w 71"/>
                <a:gd name="T25" fmla="*/ 75 h 104"/>
                <a:gd name="T26" fmla="*/ 7 w 71"/>
                <a:gd name="T27" fmla="*/ 70 h 104"/>
                <a:gd name="T28" fmla="*/ 16 w 71"/>
                <a:gd name="T29" fmla="*/ 72 h 104"/>
                <a:gd name="T30" fmla="*/ 26 w 71"/>
                <a:gd name="T31" fmla="*/ 83 h 104"/>
                <a:gd name="T32" fmla="*/ 39 w 71"/>
                <a:gd name="T33" fmla="*/ 84 h 104"/>
                <a:gd name="T34" fmla="*/ 46 w 71"/>
                <a:gd name="T35" fmla="*/ 77 h 104"/>
                <a:gd name="T36" fmla="*/ 44 w 71"/>
                <a:gd name="T37" fmla="*/ 64 h 104"/>
                <a:gd name="T38" fmla="*/ 27 w 71"/>
                <a:gd name="T39" fmla="*/ 58 h 104"/>
                <a:gd name="T40" fmla="*/ 27 w 71"/>
                <a:gd name="T41" fmla="*/ 44 h 104"/>
                <a:gd name="T42" fmla="*/ 41 w 71"/>
                <a:gd name="T43" fmla="*/ 38 h 104"/>
                <a:gd name="T44" fmla="*/ 43 w 71"/>
                <a:gd name="T45" fmla="*/ 26 h 104"/>
                <a:gd name="T46" fmla="*/ 38 w 71"/>
                <a:gd name="T47" fmla="*/ 21 h 104"/>
                <a:gd name="T48" fmla="*/ 26 w 71"/>
                <a:gd name="T49" fmla="*/ 22 h 104"/>
                <a:gd name="T50" fmla="*/ 19 w 71"/>
                <a:gd name="T51" fmla="*/ 31 h 104"/>
                <a:gd name="T52" fmla="*/ 8 w 71"/>
                <a:gd name="T53" fmla="*/ 32 h 104"/>
                <a:gd name="T54" fmla="*/ 4 w 71"/>
                <a:gd name="T55" fmla="*/ 28 h 104"/>
                <a:gd name="T56" fmla="*/ 6 w 71"/>
                <a:gd name="T57" fmla="*/ 15 h 104"/>
                <a:gd name="T58" fmla="*/ 22 w 71"/>
                <a:gd name="T59" fmla="*/ 2 h 104"/>
                <a:gd name="T60" fmla="*/ 48 w 71"/>
                <a:gd name="T61" fmla="*/ 2 h 104"/>
                <a:gd name="T62" fmla="*/ 62 w 71"/>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1"/>
                <a:gd name="T97" fmla="*/ 0 h 104"/>
                <a:gd name="T98" fmla="*/ 71 w 71"/>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1" h="104">
                  <a:moveTo>
                    <a:pt x="65" y="27"/>
                  </a:moveTo>
                  <a:lnTo>
                    <a:pt x="64" y="34"/>
                  </a:lnTo>
                  <a:lnTo>
                    <a:pt x="62" y="39"/>
                  </a:lnTo>
                  <a:lnTo>
                    <a:pt x="59" y="44"/>
                  </a:lnTo>
                  <a:lnTo>
                    <a:pt x="53" y="49"/>
                  </a:lnTo>
                  <a:lnTo>
                    <a:pt x="60" y="53"/>
                  </a:lnTo>
                  <a:lnTo>
                    <a:pt x="66" y="59"/>
                  </a:lnTo>
                  <a:lnTo>
                    <a:pt x="69" y="66"/>
                  </a:lnTo>
                  <a:lnTo>
                    <a:pt x="71" y="74"/>
                  </a:lnTo>
                  <a:lnTo>
                    <a:pt x="69" y="80"/>
                  </a:lnTo>
                  <a:lnTo>
                    <a:pt x="68" y="85"/>
                  </a:lnTo>
                  <a:lnTo>
                    <a:pt x="65" y="91"/>
                  </a:lnTo>
                  <a:lnTo>
                    <a:pt x="60" y="96"/>
                  </a:lnTo>
                  <a:lnTo>
                    <a:pt x="54" y="99"/>
                  </a:lnTo>
                  <a:lnTo>
                    <a:pt x="49" y="102"/>
                  </a:lnTo>
                  <a:lnTo>
                    <a:pt x="42" y="103"/>
                  </a:lnTo>
                  <a:lnTo>
                    <a:pt x="35" y="104"/>
                  </a:lnTo>
                  <a:lnTo>
                    <a:pt x="27" y="103"/>
                  </a:lnTo>
                  <a:lnTo>
                    <a:pt x="20" y="102"/>
                  </a:lnTo>
                  <a:lnTo>
                    <a:pt x="14" y="99"/>
                  </a:lnTo>
                  <a:lnTo>
                    <a:pt x="10" y="96"/>
                  </a:lnTo>
                  <a:lnTo>
                    <a:pt x="5" y="91"/>
                  </a:lnTo>
                  <a:lnTo>
                    <a:pt x="3" y="88"/>
                  </a:lnTo>
                  <a:lnTo>
                    <a:pt x="1" y="83"/>
                  </a:lnTo>
                  <a:lnTo>
                    <a:pt x="0" y="79"/>
                  </a:lnTo>
                  <a:lnTo>
                    <a:pt x="1" y="75"/>
                  </a:lnTo>
                  <a:lnTo>
                    <a:pt x="4" y="72"/>
                  </a:lnTo>
                  <a:lnTo>
                    <a:pt x="7" y="70"/>
                  </a:lnTo>
                  <a:lnTo>
                    <a:pt x="11" y="69"/>
                  </a:lnTo>
                  <a:lnTo>
                    <a:pt x="16" y="72"/>
                  </a:lnTo>
                  <a:lnTo>
                    <a:pt x="21" y="77"/>
                  </a:lnTo>
                  <a:lnTo>
                    <a:pt x="26" y="83"/>
                  </a:lnTo>
                  <a:lnTo>
                    <a:pt x="35" y="85"/>
                  </a:lnTo>
                  <a:lnTo>
                    <a:pt x="39" y="84"/>
                  </a:lnTo>
                  <a:lnTo>
                    <a:pt x="44" y="82"/>
                  </a:lnTo>
                  <a:lnTo>
                    <a:pt x="46" y="77"/>
                  </a:lnTo>
                  <a:lnTo>
                    <a:pt x="48" y="73"/>
                  </a:lnTo>
                  <a:lnTo>
                    <a:pt x="44" y="64"/>
                  </a:lnTo>
                  <a:lnTo>
                    <a:pt x="36" y="60"/>
                  </a:lnTo>
                  <a:lnTo>
                    <a:pt x="27" y="58"/>
                  </a:lnTo>
                  <a:lnTo>
                    <a:pt x="23" y="51"/>
                  </a:lnTo>
                  <a:lnTo>
                    <a:pt x="27" y="44"/>
                  </a:lnTo>
                  <a:lnTo>
                    <a:pt x="34" y="41"/>
                  </a:lnTo>
                  <a:lnTo>
                    <a:pt x="41" y="38"/>
                  </a:lnTo>
                  <a:lnTo>
                    <a:pt x="44" y="30"/>
                  </a:lnTo>
                  <a:lnTo>
                    <a:pt x="43" y="26"/>
                  </a:lnTo>
                  <a:lnTo>
                    <a:pt x="42" y="23"/>
                  </a:lnTo>
                  <a:lnTo>
                    <a:pt x="38" y="21"/>
                  </a:lnTo>
                  <a:lnTo>
                    <a:pt x="34" y="20"/>
                  </a:lnTo>
                  <a:lnTo>
                    <a:pt x="26" y="22"/>
                  </a:lnTo>
                  <a:lnTo>
                    <a:pt x="22" y="27"/>
                  </a:lnTo>
                  <a:lnTo>
                    <a:pt x="19" y="31"/>
                  </a:lnTo>
                  <a:lnTo>
                    <a:pt x="13" y="34"/>
                  </a:lnTo>
                  <a:lnTo>
                    <a:pt x="8" y="32"/>
                  </a:lnTo>
                  <a:lnTo>
                    <a:pt x="6" y="30"/>
                  </a:lnTo>
                  <a:lnTo>
                    <a:pt x="4" y="28"/>
                  </a:lnTo>
                  <a:lnTo>
                    <a:pt x="4" y="23"/>
                  </a:lnTo>
                  <a:lnTo>
                    <a:pt x="6" y="15"/>
                  </a:lnTo>
                  <a:lnTo>
                    <a:pt x="13" y="8"/>
                  </a:lnTo>
                  <a:lnTo>
                    <a:pt x="22" y="2"/>
                  </a:lnTo>
                  <a:lnTo>
                    <a:pt x="34" y="0"/>
                  </a:lnTo>
                  <a:lnTo>
                    <a:pt x="48" y="2"/>
                  </a:lnTo>
                  <a:lnTo>
                    <a:pt x="57" y="9"/>
                  </a:lnTo>
                  <a:lnTo>
                    <a:pt x="62" y="17"/>
                  </a:lnTo>
                  <a:lnTo>
                    <a:pt x="65"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40" name="Freeform 21">
              <a:extLst>
                <a:ext uri="{FF2B5EF4-FFF2-40B4-BE49-F238E27FC236}">
                  <a16:creationId xmlns:a16="http://schemas.microsoft.com/office/drawing/2014/main" id="{231AC1B3-1C91-BC4A-84C5-029CBCC018B8}"/>
                </a:ext>
              </a:extLst>
            </p:cNvPr>
            <p:cNvSpPr/>
            <p:nvPr/>
          </p:nvSpPr>
          <p:spPr bwMode="auto">
            <a:xfrm>
              <a:off x="2981" y="2207"/>
              <a:ext cx="34" cy="50"/>
            </a:xfrm>
            <a:custGeom>
              <a:avLst/>
              <a:gdLst>
                <a:gd name="T0" fmla="*/ 31 w 69"/>
                <a:gd name="T1" fmla="*/ 34 h 102"/>
                <a:gd name="T2" fmla="*/ 37 w 69"/>
                <a:gd name="T3" fmla="*/ 34 h 102"/>
                <a:gd name="T4" fmla="*/ 51 w 69"/>
                <a:gd name="T5" fmla="*/ 36 h 102"/>
                <a:gd name="T6" fmla="*/ 67 w 69"/>
                <a:gd name="T7" fmla="*/ 52 h 102"/>
                <a:gd name="T8" fmla="*/ 68 w 69"/>
                <a:gd name="T9" fmla="*/ 72 h 102"/>
                <a:gd name="T10" fmla="*/ 63 w 69"/>
                <a:gd name="T11" fmla="*/ 87 h 102"/>
                <a:gd name="T12" fmla="*/ 54 w 69"/>
                <a:gd name="T13" fmla="*/ 96 h 102"/>
                <a:gd name="T14" fmla="*/ 39 w 69"/>
                <a:gd name="T15" fmla="*/ 101 h 102"/>
                <a:gd name="T16" fmla="*/ 22 w 69"/>
                <a:gd name="T17" fmla="*/ 101 h 102"/>
                <a:gd name="T18" fmla="*/ 4 w 69"/>
                <a:gd name="T19" fmla="*/ 93 h 102"/>
                <a:gd name="T20" fmla="*/ 1 w 69"/>
                <a:gd name="T21" fmla="*/ 80 h 102"/>
                <a:gd name="T22" fmla="*/ 6 w 69"/>
                <a:gd name="T23" fmla="*/ 75 h 102"/>
                <a:gd name="T24" fmla="*/ 14 w 69"/>
                <a:gd name="T25" fmla="*/ 75 h 102"/>
                <a:gd name="T26" fmla="*/ 24 w 69"/>
                <a:gd name="T27" fmla="*/ 82 h 102"/>
                <a:gd name="T28" fmla="*/ 38 w 69"/>
                <a:gd name="T29" fmla="*/ 82 h 102"/>
                <a:gd name="T30" fmla="*/ 45 w 69"/>
                <a:gd name="T31" fmla="*/ 72 h 102"/>
                <a:gd name="T32" fmla="*/ 45 w 69"/>
                <a:gd name="T33" fmla="*/ 59 h 102"/>
                <a:gd name="T34" fmla="*/ 39 w 69"/>
                <a:gd name="T35" fmla="*/ 52 h 102"/>
                <a:gd name="T36" fmla="*/ 28 w 69"/>
                <a:gd name="T37" fmla="*/ 52 h 102"/>
                <a:gd name="T38" fmla="*/ 21 w 69"/>
                <a:gd name="T39" fmla="*/ 55 h 102"/>
                <a:gd name="T40" fmla="*/ 13 w 69"/>
                <a:gd name="T41" fmla="*/ 55 h 102"/>
                <a:gd name="T42" fmla="*/ 8 w 69"/>
                <a:gd name="T43" fmla="*/ 51 h 102"/>
                <a:gd name="T44" fmla="*/ 8 w 69"/>
                <a:gd name="T45" fmla="*/ 48 h 102"/>
                <a:gd name="T46" fmla="*/ 8 w 69"/>
                <a:gd name="T47" fmla="*/ 45 h 102"/>
                <a:gd name="T48" fmla="*/ 12 w 69"/>
                <a:gd name="T49" fmla="*/ 13 h 102"/>
                <a:gd name="T50" fmla="*/ 15 w 69"/>
                <a:gd name="T51" fmla="*/ 3 h 102"/>
                <a:gd name="T52" fmla="*/ 23 w 69"/>
                <a:gd name="T53" fmla="*/ 0 h 102"/>
                <a:gd name="T54" fmla="*/ 61 w 69"/>
                <a:gd name="T55" fmla="*/ 2 h 102"/>
                <a:gd name="T56" fmla="*/ 66 w 69"/>
                <a:gd name="T57" fmla="*/ 6 h 102"/>
                <a:gd name="T58" fmla="*/ 66 w 69"/>
                <a:gd name="T59" fmla="*/ 15 h 102"/>
                <a:gd name="T60" fmla="*/ 60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29" y="35"/>
                  </a:moveTo>
                  <a:lnTo>
                    <a:pt x="31" y="34"/>
                  </a:lnTo>
                  <a:lnTo>
                    <a:pt x="35" y="34"/>
                  </a:lnTo>
                  <a:lnTo>
                    <a:pt x="37" y="34"/>
                  </a:lnTo>
                  <a:lnTo>
                    <a:pt x="39" y="34"/>
                  </a:lnTo>
                  <a:lnTo>
                    <a:pt x="51" y="36"/>
                  </a:lnTo>
                  <a:lnTo>
                    <a:pt x="61" y="43"/>
                  </a:lnTo>
                  <a:lnTo>
                    <a:pt x="67" y="52"/>
                  </a:lnTo>
                  <a:lnTo>
                    <a:pt x="69" y="64"/>
                  </a:lnTo>
                  <a:lnTo>
                    <a:pt x="68" y="72"/>
                  </a:lnTo>
                  <a:lnTo>
                    <a:pt x="67" y="80"/>
                  </a:lnTo>
                  <a:lnTo>
                    <a:pt x="63" y="87"/>
                  </a:lnTo>
                  <a:lnTo>
                    <a:pt x="59" y="92"/>
                  </a:lnTo>
                  <a:lnTo>
                    <a:pt x="54" y="96"/>
                  </a:lnTo>
                  <a:lnTo>
                    <a:pt x="47" y="100"/>
                  </a:lnTo>
                  <a:lnTo>
                    <a:pt x="39" y="101"/>
                  </a:lnTo>
                  <a:lnTo>
                    <a:pt x="31" y="102"/>
                  </a:lnTo>
                  <a:lnTo>
                    <a:pt x="22" y="101"/>
                  </a:lnTo>
                  <a:lnTo>
                    <a:pt x="12" y="98"/>
                  </a:lnTo>
                  <a:lnTo>
                    <a:pt x="4" y="93"/>
                  </a:lnTo>
                  <a:lnTo>
                    <a:pt x="0" y="85"/>
                  </a:lnTo>
                  <a:lnTo>
                    <a:pt x="1" y="80"/>
                  </a:lnTo>
                  <a:lnTo>
                    <a:pt x="4" y="78"/>
                  </a:lnTo>
                  <a:lnTo>
                    <a:pt x="6" y="75"/>
                  </a:lnTo>
                  <a:lnTo>
                    <a:pt x="9" y="74"/>
                  </a:lnTo>
                  <a:lnTo>
                    <a:pt x="14" y="75"/>
                  </a:lnTo>
                  <a:lnTo>
                    <a:pt x="19" y="79"/>
                  </a:lnTo>
                  <a:lnTo>
                    <a:pt x="24" y="82"/>
                  </a:lnTo>
                  <a:lnTo>
                    <a:pt x="31" y="83"/>
                  </a:lnTo>
                  <a:lnTo>
                    <a:pt x="38" y="82"/>
                  </a:lnTo>
                  <a:lnTo>
                    <a:pt x="43" y="78"/>
                  </a:lnTo>
                  <a:lnTo>
                    <a:pt x="45" y="72"/>
                  </a:lnTo>
                  <a:lnTo>
                    <a:pt x="46" y="65"/>
                  </a:lnTo>
                  <a:lnTo>
                    <a:pt x="45" y="59"/>
                  </a:lnTo>
                  <a:lnTo>
                    <a:pt x="43" y="55"/>
                  </a:lnTo>
                  <a:lnTo>
                    <a:pt x="39" y="52"/>
                  </a:lnTo>
                  <a:lnTo>
                    <a:pt x="33" y="51"/>
                  </a:lnTo>
                  <a:lnTo>
                    <a:pt x="28" y="52"/>
                  </a:lnTo>
                  <a:lnTo>
                    <a:pt x="24" y="54"/>
                  </a:lnTo>
                  <a:lnTo>
                    <a:pt x="21" y="55"/>
                  </a:lnTo>
                  <a:lnTo>
                    <a:pt x="16" y="56"/>
                  </a:lnTo>
                  <a:lnTo>
                    <a:pt x="13" y="55"/>
                  </a:lnTo>
                  <a:lnTo>
                    <a:pt x="10" y="54"/>
                  </a:lnTo>
                  <a:lnTo>
                    <a:pt x="8" y="51"/>
                  </a:lnTo>
                  <a:lnTo>
                    <a:pt x="8" y="49"/>
                  </a:lnTo>
                  <a:lnTo>
                    <a:pt x="8" y="48"/>
                  </a:lnTo>
                  <a:lnTo>
                    <a:pt x="8" y="47"/>
                  </a:lnTo>
                  <a:lnTo>
                    <a:pt x="8" y="45"/>
                  </a:lnTo>
                  <a:lnTo>
                    <a:pt x="8" y="44"/>
                  </a:lnTo>
                  <a:lnTo>
                    <a:pt x="12" y="13"/>
                  </a:lnTo>
                  <a:lnTo>
                    <a:pt x="13" y="6"/>
                  </a:lnTo>
                  <a:lnTo>
                    <a:pt x="15" y="3"/>
                  </a:lnTo>
                  <a:lnTo>
                    <a:pt x="19" y="0"/>
                  </a:lnTo>
                  <a:lnTo>
                    <a:pt x="23" y="0"/>
                  </a:lnTo>
                  <a:lnTo>
                    <a:pt x="58" y="0"/>
                  </a:lnTo>
                  <a:lnTo>
                    <a:pt x="61" y="2"/>
                  </a:lnTo>
                  <a:lnTo>
                    <a:pt x="65" y="3"/>
                  </a:lnTo>
                  <a:lnTo>
                    <a:pt x="66" y="6"/>
                  </a:lnTo>
                  <a:lnTo>
                    <a:pt x="67" y="10"/>
                  </a:lnTo>
                  <a:lnTo>
                    <a:pt x="66" y="15"/>
                  </a:lnTo>
                  <a:lnTo>
                    <a:pt x="63" y="18"/>
                  </a:lnTo>
                  <a:lnTo>
                    <a:pt x="60" y="20"/>
                  </a:lnTo>
                  <a:lnTo>
                    <a:pt x="58" y="20"/>
                  </a:lnTo>
                  <a:lnTo>
                    <a:pt x="31" y="20"/>
                  </a:lnTo>
                  <a:lnTo>
                    <a:pt x="29"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41" name="Freeform 22">
              <a:extLst>
                <a:ext uri="{FF2B5EF4-FFF2-40B4-BE49-F238E27FC236}">
                  <a16:creationId xmlns:a16="http://schemas.microsoft.com/office/drawing/2014/main" id="{DC9E24FF-B5B2-9945-9B7A-61464B79384F}"/>
                </a:ext>
              </a:extLst>
            </p:cNvPr>
            <p:cNvSpPr/>
            <p:nvPr/>
          </p:nvSpPr>
          <p:spPr bwMode="auto">
            <a:xfrm>
              <a:off x="3032" y="2207"/>
              <a:ext cx="35" cy="50"/>
            </a:xfrm>
            <a:custGeom>
              <a:avLst/>
              <a:gdLst>
                <a:gd name="T0" fmla="*/ 32 w 69"/>
                <a:gd name="T1" fmla="*/ 34 h 102"/>
                <a:gd name="T2" fmla="*/ 38 w 69"/>
                <a:gd name="T3" fmla="*/ 34 h 102"/>
                <a:gd name="T4" fmla="*/ 52 w 69"/>
                <a:gd name="T5" fmla="*/ 36 h 102"/>
                <a:gd name="T6" fmla="*/ 67 w 69"/>
                <a:gd name="T7" fmla="*/ 52 h 102"/>
                <a:gd name="T8" fmla="*/ 68 w 69"/>
                <a:gd name="T9" fmla="*/ 72 h 102"/>
                <a:gd name="T10" fmla="*/ 63 w 69"/>
                <a:gd name="T11" fmla="*/ 87 h 102"/>
                <a:gd name="T12" fmla="*/ 54 w 69"/>
                <a:gd name="T13" fmla="*/ 96 h 102"/>
                <a:gd name="T14" fmla="*/ 40 w 69"/>
                <a:gd name="T15" fmla="*/ 101 h 102"/>
                <a:gd name="T16" fmla="*/ 23 w 69"/>
                <a:gd name="T17" fmla="*/ 101 h 102"/>
                <a:gd name="T18" fmla="*/ 3 w 69"/>
                <a:gd name="T19" fmla="*/ 93 h 102"/>
                <a:gd name="T20" fmla="*/ 1 w 69"/>
                <a:gd name="T21" fmla="*/ 80 h 102"/>
                <a:gd name="T22" fmla="*/ 6 w 69"/>
                <a:gd name="T23" fmla="*/ 75 h 102"/>
                <a:gd name="T24" fmla="*/ 15 w 69"/>
                <a:gd name="T25" fmla="*/ 75 h 102"/>
                <a:gd name="T26" fmla="*/ 25 w 69"/>
                <a:gd name="T27" fmla="*/ 82 h 102"/>
                <a:gd name="T28" fmla="*/ 39 w 69"/>
                <a:gd name="T29" fmla="*/ 82 h 102"/>
                <a:gd name="T30" fmla="*/ 46 w 69"/>
                <a:gd name="T31" fmla="*/ 72 h 102"/>
                <a:gd name="T32" fmla="*/ 46 w 69"/>
                <a:gd name="T33" fmla="*/ 59 h 102"/>
                <a:gd name="T34" fmla="*/ 39 w 69"/>
                <a:gd name="T35" fmla="*/ 52 h 102"/>
                <a:gd name="T36" fmla="*/ 29 w 69"/>
                <a:gd name="T37" fmla="*/ 52 h 102"/>
                <a:gd name="T38" fmla="*/ 22 w 69"/>
                <a:gd name="T39" fmla="*/ 55 h 102"/>
                <a:gd name="T40" fmla="*/ 14 w 69"/>
                <a:gd name="T41" fmla="*/ 55 h 102"/>
                <a:gd name="T42" fmla="*/ 9 w 69"/>
                <a:gd name="T43" fmla="*/ 51 h 102"/>
                <a:gd name="T44" fmla="*/ 8 w 69"/>
                <a:gd name="T45" fmla="*/ 48 h 102"/>
                <a:gd name="T46" fmla="*/ 9 w 69"/>
                <a:gd name="T47" fmla="*/ 45 h 102"/>
                <a:gd name="T48" fmla="*/ 12 w 69"/>
                <a:gd name="T49" fmla="*/ 13 h 102"/>
                <a:gd name="T50" fmla="*/ 16 w 69"/>
                <a:gd name="T51" fmla="*/ 3 h 102"/>
                <a:gd name="T52" fmla="*/ 24 w 69"/>
                <a:gd name="T53" fmla="*/ 0 h 102"/>
                <a:gd name="T54" fmla="*/ 62 w 69"/>
                <a:gd name="T55" fmla="*/ 2 h 102"/>
                <a:gd name="T56" fmla="*/ 67 w 69"/>
                <a:gd name="T57" fmla="*/ 6 h 102"/>
                <a:gd name="T58" fmla="*/ 67 w 69"/>
                <a:gd name="T59" fmla="*/ 15 h 102"/>
                <a:gd name="T60" fmla="*/ 61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30" y="35"/>
                  </a:moveTo>
                  <a:lnTo>
                    <a:pt x="32" y="34"/>
                  </a:lnTo>
                  <a:lnTo>
                    <a:pt x="35" y="34"/>
                  </a:lnTo>
                  <a:lnTo>
                    <a:pt x="38" y="34"/>
                  </a:lnTo>
                  <a:lnTo>
                    <a:pt x="40" y="34"/>
                  </a:lnTo>
                  <a:lnTo>
                    <a:pt x="52" y="36"/>
                  </a:lnTo>
                  <a:lnTo>
                    <a:pt x="61" y="43"/>
                  </a:lnTo>
                  <a:lnTo>
                    <a:pt x="67" y="52"/>
                  </a:lnTo>
                  <a:lnTo>
                    <a:pt x="69" y="64"/>
                  </a:lnTo>
                  <a:lnTo>
                    <a:pt x="68" y="72"/>
                  </a:lnTo>
                  <a:lnTo>
                    <a:pt x="67" y="80"/>
                  </a:lnTo>
                  <a:lnTo>
                    <a:pt x="63" y="87"/>
                  </a:lnTo>
                  <a:lnTo>
                    <a:pt x="60" y="92"/>
                  </a:lnTo>
                  <a:lnTo>
                    <a:pt x="54" y="96"/>
                  </a:lnTo>
                  <a:lnTo>
                    <a:pt x="48" y="100"/>
                  </a:lnTo>
                  <a:lnTo>
                    <a:pt x="40" y="101"/>
                  </a:lnTo>
                  <a:lnTo>
                    <a:pt x="32" y="102"/>
                  </a:lnTo>
                  <a:lnTo>
                    <a:pt x="23" y="101"/>
                  </a:lnTo>
                  <a:lnTo>
                    <a:pt x="12" y="98"/>
                  </a:lnTo>
                  <a:lnTo>
                    <a:pt x="3" y="93"/>
                  </a:lnTo>
                  <a:lnTo>
                    <a:pt x="0" y="85"/>
                  </a:lnTo>
                  <a:lnTo>
                    <a:pt x="1" y="80"/>
                  </a:lnTo>
                  <a:lnTo>
                    <a:pt x="3" y="78"/>
                  </a:lnTo>
                  <a:lnTo>
                    <a:pt x="6" y="75"/>
                  </a:lnTo>
                  <a:lnTo>
                    <a:pt x="10" y="74"/>
                  </a:lnTo>
                  <a:lnTo>
                    <a:pt x="15" y="75"/>
                  </a:lnTo>
                  <a:lnTo>
                    <a:pt x="19" y="79"/>
                  </a:lnTo>
                  <a:lnTo>
                    <a:pt x="25" y="82"/>
                  </a:lnTo>
                  <a:lnTo>
                    <a:pt x="32" y="83"/>
                  </a:lnTo>
                  <a:lnTo>
                    <a:pt x="39" y="82"/>
                  </a:lnTo>
                  <a:lnTo>
                    <a:pt x="44" y="78"/>
                  </a:lnTo>
                  <a:lnTo>
                    <a:pt x="46" y="72"/>
                  </a:lnTo>
                  <a:lnTo>
                    <a:pt x="47" y="65"/>
                  </a:lnTo>
                  <a:lnTo>
                    <a:pt x="46" y="59"/>
                  </a:lnTo>
                  <a:lnTo>
                    <a:pt x="44" y="55"/>
                  </a:lnTo>
                  <a:lnTo>
                    <a:pt x="39" y="52"/>
                  </a:lnTo>
                  <a:lnTo>
                    <a:pt x="33" y="51"/>
                  </a:lnTo>
                  <a:lnTo>
                    <a:pt x="29" y="52"/>
                  </a:lnTo>
                  <a:lnTo>
                    <a:pt x="25" y="54"/>
                  </a:lnTo>
                  <a:lnTo>
                    <a:pt x="22" y="55"/>
                  </a:lnTo>
                  <a:lnTo>
                    <a:pt x="17" y="56"/>
                  </a:lnTo>
                  <a:lnTo>
                    <a:pt x="14" y="55"/>
                  </a:lnTo>
                  <a:lnTo>
                    <a:pt x="10" y="54"/>
                  </a:lnTo>
                  <a:lnTo>
                    <a:pt x="9" y="51"/>
                  </a:lnTo>
                  <a:lnTo>
                    <a:pt x="8" y="49"/>
                  </a:lnTo>
                  <a:lnTo>
                    <a:pt x="8" y="48"/>
                  </a:lnTo>
                  <a:lnTo>
                    <a:pt x="9" y="47"/>
                  </a:lnTo>
                  <a:lnTo>
                    <a:pt x="9" y="45"/>
                  </a:lnTo>
                  <a:lnTo>
                    <a:pt x="9" y="44"/>
                  </a:lnTo>
                  <a:lnTo>
                    <a:pt x="12" y="13"/>
                  </a:lnTo>
                  <a:lnTo>
                    <a:pt x="14" y="6"/>
                  </a:lnTo>
                  <a:lnTo>
                    <a:pt x="16" y="3"/>
                  </a:lnTo>
                  <a:lnTo>
                    <a:pt x="19" y="0"/>
                  </a:lnTo>
                  <a:lnTo>
                    <a:pt x="24" y="0"/>
                  </a:lnTo>
                  <a:lnTo>
                    <a:pt x="57" y="0"/>
                  </a:lnTo>
                  <a:lnTo>
                    <a:pt x="62" y="2"/>
                  </a:lnTo>
                  <a:lnTo>
                    <a:pt x="65" y="3"/>
                  </a:lnTo>
                  <a:lnTo>
                    <a:pt x="67" y="6"/>
                  </a:lnTo>
                  <a:lnTo>
                    <a:pt x="68" y="10"/>
                  </a:lnTo>
                  <a:lnTo>
                    <a:pt x="67" y="15"/>
                  </a:lnTo>
                  <a:lnTo>
                    <a:pt x="64" y="18"/>
                  </a:lnTo>
                  <a:lnTo>
                    <a:pt x="61" y="20"/>
                  </a:lnTo>
                  <a:lnTo>
                    <a:pt x="58" y="20"/>
                  </a:lnTo>
                  <a:lnTo>
                    <a:pt x="31" y="20"/>
                  </a:lnTo>
                  <a:lnTo>
                    <a:pt x="30"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42" name="Freeform 23">
              <a:extLst>
                <a:ext uri="{FF2B5EF4-FFF2-40B4-BE49-F238E27FC236}">
                  <a16:creationId xmlns:a16="http://schemas.microsoft.com/office/drawing/2014/main" id="{EDE216B6-EF49-3042-8CE8-822027A74499}"/>
                </a:ext>
              </a:extLst>
            </p:cNvPr>
            <p:cNvSpPr/>
            <p:nvPr/>
          </p:nvSpPr>
          <p:spPr bwMode="auto">
            <a:xfrm>
              <a:off x="3084" y="2207"/>
              <a:ext cx="36" cy="50"/>
            </a:xfrm>
            <a:custGeom>
              <a:avLst/>
              <a:gdLst>
                <a:gd name="T0" fmla="*/ 47 w 73"/>
                <a:gd name="T1" fmla="*/ 20 h 102"/>
                <a:gd name="T2" fmla="*/ 11 w 73"/>
                <a:gd name="T3" fmla="*/ 20 h 102"/>
                <a:gd name="T4" fmla="*/ 6 w 73"/>
                <a:gd name="T5" fmla="*/ 19 h 102"/>
                <a:gd name="T6" fmla="*/ 3 w 73"/>
                <a:gd name="T7" fmla="*/ 17 h 102"/>
                <a:gd name="T8" fmla="*/ 1 w 73"/>
                <a:gd name="T9" fmla="*/ 13 h 102"/>
                <a:gd name="T10" fmla="*/ 0 w 73"/>
                <a:gd name="T11" fmla="*/ 10 h 102"/>
                <a:gd name="T12" fmla="*/ 1 w 73"/>
                <a:gd name="T13" fmla="*/ 6 h 102"/>
                <a:gd name="T14" fmla="*/ 3 w 73"/>
                <a:gd name="T15" fmla="*/ 3 h 102"/>
                <a:gd name="T16" fmla="*/ 6 w 73"/>
                <a:gd name="T17" fmla="*/ 2 h 102"/>
                <a:gd name="T18" fmla="*/ 11 w 73"/>
                <a:gd name="T19" fmla="*/ 0 h 102"/>
                <a:gd name="T20" fmla="*/ 62 w 73"/>
                <a:gd name="T21" fmla="*/ 0 h 102"/>
                <a:gd name="T22" fmla="*/ 67 w 73"/>
                <a:gd name="T23" fmla="*/ 2 h 102"/>
                <a:gd name="T24" fmla="*/ 70 w 73"/>
                <a:gd name="T25" fmla="*/ 4 h 102"/>
                <a:gd name="T26" fmla="*/ 72 w 73"/>
                <a:gd name="T27" fmla="*/ 7 h 102"/>
                <a:gd name="T28" fmla="*/ 73 w 73"/>
                <a:gd name="T29" fmla="*/ 11 h 102"/>
                <a:gd name="T30" fmla="*/ 73 w 73"/>
                <a:gd name="T31" fmla="*/ 13 h 102"/>
                <a:gd name="T32" fmla="*/ 72 w 73"/>
                <a:gd name="T33" fmla="*/ 15 h 102"/>
                <a:gd name="T34" fmla="*/ 70 w 73"/>
                <a:gd name="T35" fmla="*/ 18 h 102"/>
                <a:gd name="T36" fmla="*/ 69 w 73"/>
                <a:gd name="T37" fmla="*/ 20 h 102"/>
                <a:gd name="T38" fmla="*/ 35 w 73"/>
                <a:gd name="T39" fmla="*/ 92 h 102"/>
                <a:gd name="T40" fmla="*/ 31 w 73"/>
                <a:gd name="T41" fmla="*/ 96 h 102"/>
                <a:gd name="T42" fmla="*/ 29 w 73"/>
                <a:gd name="T43" fmla="*/ 100 h 102"/>
                <a:gd name="T44" fmla="*/ 27 w 73"/>
                <a:gd name="T45" fmla="*/ 101 h 102"/>
                <a:gd name="T46" fmla="*/ 22 w 73"/>
                <a:gd name="T47" fmla="*/ 102 h 102"/>
                <a:gd name="T48" fmla="*/ 16 w 73"/>
                <a:gd name="T49" fmla="*/ 101 h 102"/>
                <a:gd name="T50" fmla="*/ 13 w 73"/>
                <a:gd name="T51" fmla="*/ 98 h 102"/>
                <a:gd name="T52" fmla="*/ 12 w 73"/>
                <a:gd name="T53" fmla="*/ 96 h 102"/>
                <a:gd name="T54" fmla="*/ 11 w 73"/>
                <a:gd name="T55" fmla="*/ 93 h 102"/>
                <a:gd name="T56" fmla="*/ 11 w 73"/>
                <a:gd name="T57" fmla="*/ 92 h 102"/>
                <a:gd name="T58" fmla="*/ 11 w 73"/>
                <a:gd name="T59" fmla="*/ 89 h 102"/>
                <a:gd name="T60" fmla="*/ 11 w 73"/>
                <a:gd name="T61" fmla="*/ 88 h 102"/>
                <a:gd name="T62" fmla="*/ 12 w 73"/>
                <a:gd name="T63" fmla="*/ 87 h 102"/>
                <a:gd name="T64" fmla="*/ 47 w 73"/>
                <a:gd name="T65" fmla="*/ 2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102"/>
                <a:gd name="T101" fmla="*/ 73 w 73"/>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102">
                  <a:moveTo>
                    <a:pt x="47" y="20"/>
                  </a:moveTo>
                  <a:lnTo>
                    <a:pt x="11" y="20"/>
                  </a:lnTo>
                  <a:lnTo>
                    <a:pt x="6" y="19"/>
                  </a:lnTo>
                  <a:lnTo>
                    <a:pt x="3" y="17"/>
                  </a:lnTo>
                  <a:lnTo>
                    <a:pt x="1" y="13"/>
                  </a:lnTo>
                  <a:lnTo>
                    <a:pt x="0" y="10"/>
                  </a:lnTo>
                  <a:lnTo>
                    <a:pt x="1" y="6"/>
                  </a:lnTo>
                  <a:lnTo>
                    <a:pt x="3" y="3"/>
                  </a:lnTo>
                  <a:lnTo>
                    <a:pt x="6" y="2"/>
                  </a:lnTo>
                  <a:lnTo>
                    <a:pt x="11" y="0"/>
                  </a:lnTo>
                  <a:lnTo>
                    <a:pt x="62" y="0"/>
                  </a:lnTo>
                  <a:lnTo>
                    <a:pt x="67" y="2"/>
                  </a:lnTo>
                  <a:lnTo>
                    <a:pt x="70" y="4"/>
                  </a:lnTo>
                  <a:lnTo>
                    <a:pt x="72" y="7"/>
                  </a:lnTo>
                  <a:lnTo>
                    <a:pt x="73" y="11"/>
                  </a:lnTo>
                  <a:lnTo>
                    <a:pt x="73" y="13"/>
                  </a:lnTo>
                  <a:lnTo>
                    <a:pt x="72" y="15"/>
                  </a:lnTo>
                  <a:lnTo>
                    <a:pt x="70" y="18"/>
                  </a:lnTo>
                  <a:lnTo>
                    <a:pt x="69" y="20"/>
                  </a:lnTo>
                  <a:lnTo>
                    <a:pt x="35" y="92"/>
                  </a:lnTo>
                  <a:lnTo>
                    <a:pt x="31" y="96"/>
                  </a:lnTo>
                  <a:lnTo>
                    <a:pt x="29" y="100"/>
                  </a:lnTo>
                  <a:lnTo>
                    <a:pt x="27" y="101"/>
                  </a:lnTo>
                  <a:lnTo>
                    <a:pt x="22" y="102"/>
                  </a:lnTo>
                  <a:lnTo>
                    <a:pt x="16" y="101"/>
                  </a:lnTo>
                  <a:lnTo>
                    <a:pt x="13" y="98"/>
                  </a:lnTo>
                  <a:lnTo>
                    <a:pt x="12" y="96"/>
                  </a:lnTo>
                  <a:lnTo>
                    <a:pt x="11" y="93"/>
                  </a:lnTo>
                  <a:lnTo>
                    <a:pt x="11" y="92"/>
                  </a:lnTo>
                  <a:lnTo>
                    <a:pt x="11" y="89"/>
                  </a:lnTo>
                  <a:lnTo>
                    <a:pt x="11" y="88"/>
                  </a:lnTo>
                  <a:lnTo>
                    <a:pt x="12" y="87"/>
                  </a:lnTo>
                  <a:lnTo>
                    <a:pt x="47"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43" name="Freeform 24">
              <a:extLst>
                <a:ext uri="{FF2B5EF4-FFF2-40B4-BE49-F238E27FC236}">
                  <a16:creationId xmlns:a16="http://schemas.microsoft.com/office/drawing/2014/main" id="{1C79EA1B-6557-3340-999C-C88F71180B71}"/>
                </a:ext>
              </a:extLst>
            </p:cNvPr>
            <p:cNvSpPr/>
            <p:nvPr/>
          </p:nvSpPr>
          <p:spPr bwMode="auto">
            <a:xfrm>
              <a:off x="3135" y="2206"/>
              <a:ext cx="35" cy="51"/>
            </a:xfrm>
            <a:custGeom>
              <a:avLst/>
              <a:gdLst>
                <a:gd name="T0" fmla="*/ 57 w 69"/>
                <a:gd name="T1" fmla="*/ 85 h 103"/>
                <a:gd name="T2" fmla="*/ 62 w 69"/>
                <a:gd name="T3" fmla="*/ 85 h 103"/>
                <a:gd name="T4" fmla="*/ 66 w 69"/>
                <a:gd name="T5" fmla="*/ 88 h 103"/>
                <a:gd name="T6" fmla="*/ 68 w 69"/>
                <a:gd name="T7" fmla="*/ 90 h 103"/>
                <a:gd name="T8" fmla="*/ 69 w 69"/>
                <a:gd name="T9" fmla="*/ 95 h 103"/>
                <a:gd name="T10" fmla="*/ 68 w 69"/>
                <a:gd name="T11" fmla="*/ 98 h 103"/>
                <a:gd name="T12" fmla="*/ 66 w 69"/>
                <a:gd name="T13" fmla="*/ 100 h 103"/>
                <a:gd name="T14" fmla="*/ 63 w 69"/>
                <a:gd name="T15" fmla="*/ 102 h 103"/>
                <a:gd name="T16" fmla="*/ 59 w 69"/>
                <a:gd name="T17" fmla="*/ 103 h 103"/>
                <a:gd name="T18" fmla="*/ 11 w 69"/>
                <a:gd name="T19" fmla="*/ 103 h 103"/>
                <a:gd name="T20" fmla="*/ 7 w 69"/>
                <a:gd name="T21" fmla="*/ 102 h 103"/>
                <a:gd name="T22" fmla="*/ 3 w 69"/>
                <a:gd name="T23" fmla="*/ 100 h 103"/>
                <a:gd name="T24" fmla="*/ 1 w 69"/>
                <a:gd name="T25" fmla="*/ 98 h 103"/>
                <a:gd name="T26" fmla="*/ 0 w 69"/>
                <a:gd name="T27" fmla="*/ 95 h 103"/>
                <a:gd name="T28" fmla="*/ 0 w 69"/>
                <a:gd name="T29" fmla="*/ 92 h 103"/>
                <a:gd name="T30" fmla="*/ 1 w 69"/>
                <a:gd name="T31" fmla="*/ 90 h 103"/>
                <a:gd name="T32" fmla="*/ 2 w 69"/>
                <a:gd name="T33" fmla="*/ 89 h 103"/>
                <a:gd name="T34" fmla="*/ 3 w 69"/>
                <a:gd name="T35" fmla="*/ 87 h 103"/>
                <a:gd name="T36" fmla="*/ 8 w 69"/>
                <a:gd name="T37" fmla="*/ 82 h 103"/>
                <a:gd name="T38" fmla="*/ 13 w 69"/>
                <a:gd name="T39" fmla="*/ 76 h 103"/>
                <a:gd name="T40" fmla="*/ 17 w 69"/>
                <a:gd name="T41" fmla="*/ 72 h 103"/>
                <a:gd name="T42" fmla="*/ 22 w 69"/>
                <a:gd name="T43" fmla="*/ 66 h 103"/>
                <a:gd name="T44" fmla="*/ 25 w 69"/>
                <a:gd name="T45" fmla="*/ 61 h 103"/>
                <a:gd name="T46" fmla="*/ 30 w 69"/>
                <a:gd name="T47" fmla="*/ 56 h 103"/>
                <a:gd name="T48" fmla="*/ 34 w 69"/>
                <a:gd name="T49" fmla="*/ 50 h 103"/>
                <a:gd name="T50" fmla="*/ 39 w 69"/>
                <a:gd name="T51" fmla="*/ 44 h 103"/>
                <a:gd name="T52" fmla="*/ 40 w 69"/>
                <a:gd name="T53" fmla="*/ 42 h 103"/>
                <a:gd name="T54" fmla="*/ 42 w 69"/>
                <a:gd name="T55" fmla="*/ 38 h 103"/>
                <a:gd name="T56" fmla="*/ 44 w 69"/>
                <a:gd name="T57" fmla="*/ 35 h 103"/>
                <a:gd name="T58" fmla="*/ 44 w 69"/>
                <a:gd name="T59" fmla="*/ 31 h 103"/>
                <a:gd name="T60" fmla="*/ 42 w 69"/>
                <a:gd name="T61" fmla="*/ 27 h 103"/>
                <a:gd name="T62" fmla="*/ 40 w 69"/>
                <a:gd name="T63" fmla="*/ 23 h 103"/>
                <a:gd name="T64" fmla="*/ 38 w 69"/>
                <a:gd name="T65" fmla="*/ 21 h 103"/>
                <a:gd name="T66" fmla="*/ 33 w 69"/>
                <a:gd name="T67" fmla="*/ 20 h 103"/>
                <a:gd name="T68" fmla="*/ 25 w 69"/>
                <a:gd name="T69" fmla="*/ 23 h 103"/>
                <a:gd name="T70" fmla="*/ 22 w 69"/>
                <a:gd name="T71" fmla="*/ 31 h 103"/>
                <a:gd name="T72" fmla="*/ 18 w 69"/>
                <a:gd name="T73" fmla="*/ 39 h 103"/>
                <a:gd name="T74" fmla="*/ 11 w 69"/>
                <a:gd name="T75" fmla="*/ 43 h 103"/>
                <a:gd name="T76" fmla="*/ 7 w 69"/>
                <a:gd name="T77" fmla="*/ 42 h 103"/>
                <a:gd name="T78" fmla="*/ 3 w 69"/>
                <a:gd name="T79" fmla="*/ 39 h 103"/>
                <a:gd name="T80" fmla="*/ 2 w 69"/>
                <a:gd name="T81" fmla="*/ 37 h 103"/>
                <a:gd name="T82" fmla="*/ 1 w 69"/>
                <a:gd name="T83" fmla="*/ 32 h 103"/>
                <a:gd name="T84" fmla="*/ 3 w 69"/>
                <a:gd name="T85" fmla="*/ 20 h 103"/>
                <a:gd name="T86" fmla="*/ 11 w 69"/>
                <a:gd name="T87" fmla="*/ 9 h 103"/>
                <a:gd name="T88" fmla="*/ 22 w 69"/>
                <a:gd name="T89" fmla="*/ 2 h 103"/>
                <a:gd name="T90" fmla="*/ 34 w 69"/>
                <a:gd name="T91" fmla="*/ 0 h 103"/>
                <a:gd name="T92" fmla="*/ 47 w 69"/>
                <a:gd name="T93" fmla="*/ 2 h 103"/>
                <a:gd name="T94" fmla="*/ 56 w 69"/>
                <a:gd name="T95" fmla="*/ 8 h 103"/>
                <a:gd name="T96" fmla="*/ 63 w 69"/>
                <a:gd name="T97" fmla="*/ 17 h 103"/>
                <a:gd name="T98" fmla="*/ 66 w 69"/>
                <a:gd name="T99" fmla="*/ 30 h 103"/>
                <a:gd name="T100" fmla="*/ 62 w 69"/>
                <a:gd name="T101" fmla="*/ 45 h 103"/>
                <a:gd name="T102" fmla="*/ 53 w 69"/>
                <a:gd name="T103" fmla="*/ 59 h 103"/>
                <a:gd name="T104" fmla="*/ 42 w 69"/>
                <a:gd name="T105" fmla="*/ 73 h 103"/>
                <a:gd name="T106" fmla="*/ 32 w 69"/>
                <a:gd name="T107" fmla="*/ 85 h 103"/>
                <a:gd name="T108" fmla="*/ 57 w 69"/>
                <a:gd name="T109" fmla="*/ 85 h 1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
                <a:gd name="T166" fmla="*/ 0 h 103"/>
                <a:gd name="T167" fmla="*/ 69 w 69"/>
                <a:gd name="T168" fmla="*/ 103 h 1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 h="103">
                  <a:moveTo>
                    <a:pt x="57" y="85"/>
                  </a:moveTo>
                  <a:lnTo>
                    <a:pt x="62" y="85"/>
                  </a:lnTo>
                  <a:lnTo>
                    <a:pt x="66" y="88"/>
                  </a:lnTo>
                  <a:lnTo>
                    <a:pt x="68" y="90"/>
                  </a:lnTo>
                  <a:lnTo>
                    <a:pt x="69" y="95"/>
                  </a:lnTo>
                  <a:lnTo>
                    <a:pt x="68" y="98"/>
                  </a:lnTo>
                  <a:lnTo>
                    <a:pt x="66" y="100"/>
                  </a:lnTo>
                  <a:lnTo>
                    <a:pt x="63" y="102"/>
                  </a:lnTo>
                  <a:lnTo>
                    <a:pt x="59" y="103"/>
                  </a:lnTo>
                  <a:lnTo>
                    <a:pt x="11" y="103"/>
                  </a:lnTo>
                  <a:lnTo>
                    <a:pt x="7" y="102"/>
                  </a:lnTo>
                  <a:lnTo>
                    <a:pt x="3" y="100"/>
                  </a:lnTo>
                  <a:lnTo>
                    <a:pt x="1" y="98"/>
                  </a:lnTo>
                  <a:lnTo>
                    <a:pt x="0" y="95"/>
                  </a:lnTo>
                  <a:lnTo>
                    <a:pt x="0" y="92"/>
                  </a:lnTo>
                  <a:lnTo>
                    <a:pt x="1" y="90"/>
                  </a:lnTo>
                  <a:lnTo>
                    <a:pt x="2" y="89"/>
                  </a:lnTo>
                  <a:lnTo>
                    <a:pt x="3" y="87"/>
                  </a:lnTo>
                  <a:lnTo>
                    <a:pt x="8" y="82"/>
                  </a:lnTo>
                  <a:lnTo>
                    <a:pt x="13" y="76"/>
                  </a:lnTo>
                  <a:lnTo>
                    <a:pt x="17" y="72"/>
                  </a:lnTo>
                  <a:lnTo>
                    <a:pt x="22" y="66"/>
                  </a:lnTo>
                  <a:lnTo>
                    <a:pt x="25" y="61"/>
                  </a:lnTo>
                  <a:lnTo>
                    <a:pt x="30" y="56"/>
                  </a:lnTo>
                  <a:lnTo>
                    <a:pt x="34" y="50"/>
                  </a:lnTo>
                  <a:lnTo>
                    <a:pt x="39" y="44"/>
                  </a:lnTo>
                  <a:lnTo>
                    <a:pt x="40" y="42"/>
                  </a:lnTo>
                  <a:lnTo>
                    <a:pt x="42" y="38"/>
                  </a:lnTo>
                  <a:lnTo>
                    <a:pt x="44" y="35"/>
                  </a:lnTo>
                  <a:lnTo>
                    <a:pt x="44" y="31"/>
                  </a:lnTo>
                  <a:lnTo>
                    <a:pt x="42" y="27"/>
                  </a:lnTo>
                  <a:lnTo>
                    <a:pt x="40" y="23"/>
                  </a:lnTo>
                  <a:lnTo>
                    <a:pt x="38" y="21"/>
                  </a:lnTo>
                  <a:lnTo>
                    <a:pt x="33" y="20"/>
                  </a:lnTo>
                  <a:lnTo>
                    <a:pt x="25" y="23"/>
                  </a:lnTo>
                  <a:lnTo>
                    <a:pt x="22" y="31"/>
                  </a:lnTo>
                  <a:lnTo>
                    <a:pt x="18" y="39"/>
                  </a:lnTo>
                  <a:lnTo>
                    <a:pt x="11" y="43"/>
                  </a:lnTo>
                  <a:lnTo>
                    <a:pt x="7" y="42"/>
                  </a:lnTo>
                  <a:lnTo>
                    <a:pt x="3" y="39"/>
                  </a:lnTo>
                  <a:lnTo>
                    <a:pt x="2" y="37"/>
                  </a:lnTo>
                  <a:lnTo>
                    <a:pt x="1" y="32"/>
                  </a:lnTo>
                  <a:lnTo>
                    <a:pt x="3" y="20"/>
                  </a:lnTo>
                  <a:lnTo>
                    <a:pt x="11" y="9"/>
                  </a:lnTo>
                  <a:lnTo>
                    <a:pt x="22" y="2"/>
                  </a:lnTo>
                  <a:lnTo>
                    <a:pt x="34" y="0"/>
                  </a:lnTo>
                  <a:lnTo>
                    <a:pt x="47" y="2"/>
                  </a:lnTo>
                  <a:lnTo>
                    <a:pt x="56" y="8"/>
                  </a:lnTo>
                  <a:lnTo>
                    <a:pt x="63" y="17"/>
                  </a:lnTo>
                  <a:lnTo>
                    <a:pt x="66" y="30"/>
                  </a:lnTo>
                  <a:lnTo>
                    <a:pt x="62" y="45"/>
                  </a:lnTo>
                  <a:lnTo>
                    <a:pt x="53" y="59"/>
                  </a:lnTo>
                  <a:lnTo>
                    <a:pt x="42" y="73"/>
                  </a:lnTo>
                  <a:lnTo>
                    <a:pt x="32" y="85"/>
                  </a:lnTo>
                  <a:lnTo>
                    <a:pt x="57" y="8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44" name="Freeform 25">
              <a:extLst>
                <a:ext uri="{FF2B5EF4-FFF2-40B4-BE49-F238E27FC236}">
                  <a16:creationId xmlns:a16="http://schemas.microsoft.com/office/drawing/2014/main" id="{15166D3A-96A2-E240-B47E-FB2CF040BBD6}"/>
                </a:ext>
              </a:extLst>
            </p:cNvPr>
            <p:cNvSpPr/>
            <p:nvPr/>
          </p:nvSpPr>
          <p:spPr bwMode="auto">
            <a:xfrm>
              <a:off x="3186" y="2207"/>
              <a:ext cx="20" cy="50"/>
            </a:xfrm>
            <a:custGeom>
              <a:avLst/>
              <a:gdLst>
                <a:gd name="T0" fmla="*/ 19 w 41"/>
                <a:gd name="T1" fmla="*/ 20 h 102"/>
                <a:gd name="T2" fmla="*/ 11 w 41"/>
                <a:gd name="T3" fmla="*/ 20 h 102"/>
                <a:gd name="T4" fmla="*/ 6 w 41"/>
                <a:gd name="T5" fmla="*/ 19 h 102"/>
                <a:gd name="T6" fmla="*/ 3 w 41"/>
                <a:gd name="T7" fmla="*/ 17 h 102"/>
                <a:gd name="T8" fmla="*/ 1 w 41"/>
                <a:gd name="T9" fmla="*/ 13 h 102"/>
                <a:gd name="T10" fmla="*/ 0 w 41"/>
                <a:gd name="T11" fmla="*/ 10 h 102"/>
                <a:gd name="T12" fmla="*/ 1 w 41"/>
                <a:gd name="T13" fmla="*/ 6 h 102"/>
                <a:gd name="T14" fmla="*/ 4 w 41"/>
                <a:gd name="T15" fmla="*/ 3 h 102"/>
                <a:gd name="T16" fmla="*/ 6 w 41"/>
                <a:gd name="T17" fmla="*/ 2 h 102"/>
                <a:gd name="T18" fmla="*/ 11 w 41"/>
                <a:gd name="T19" fmla="*/ 0 h 102"/>
                <a:gd name="T20" fmla="*/ 30 w 41"/>
                <a:gd name="T21" fmla="*/ 0 h 102"/>
                <a:gd name="T22" fmla="*/ 35 w 41"/>
                <a:gd name="T23" fmla="*/ 2 h 102"/>
                <a:gd name="T24" fmla="*/ 38 w 41"/>
                <a:gd name="T25" fmla="*/ 4 h 102"/>
                <a:gd name="T26" fmla="*/ 39 w 41"/>
                <a:gd name="T27" fmla="*/ 6 h 102"/>
                <a:gd name="T28" fmla="*/ 41 w 41"/>
                <a:gd name="T29" fmla="*/ 11 h 102"/>
                <a:gd name="T30" fmla="*/ 41 w 41"/>
                <a:gd name="T31" fmla="*/ 92 h 102"/>
                <a:gd name="T32" fmla="*/ 39 w 41"/>
                <a:gd name="T33" fmla="*/ 96 h 102"/>
                <a:gd name="T34" fmla="*/ 37 w 41"/>
                <a:gd name="T35" fmla="*/ 98 h 102"/>
                <a:gd name="T36" fmla="*/ 34 w 41"/>
                <a:gd name="T37" fmla="*/ 101 h 102"/>
                <a:gd name="T38" fmla="*/ 29 w 41"/>
                <a:gd name="T39" fmla="*/ 102 h 102"/>
                <a:gd name="T40" fmla="*/ 24 w 41"/>
                <a:gd name="T41" fmla="*/ 101 h 102"/>
                <a:gd name="T42" fmla="*/ 22 w 41"/>
                <a:gd name="T43" fmla="*/ 98 h 102"/>
                <a:gd name="T44" fmla="*/ 20 w 41"/>
                <a:gd name="T45" fmla="*/ 96 h 102"/>
                <a:gd name="T46" fmla="*/ 19 w 41"/>
                <a:gd name="T47" fmla="*/ 92 h 102"/>
                <a:gd name="T48" fmla="*/ 19 w 41"/>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102"/>
                <a:gd name="T77" fmla="*/ 41 w 41"/>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102">
                  <a:moveTo>
                    <a:pt x="19" y="20"/>
                  </a:moveTo>
                  <a:lnTo>
                    <a:pt x="11" y="20"/>
                  </a:lnTo>
                  <a:lnTo>
                    <a:pt x="6" y="19"/>
                  </a:lnTo>
                  <a:lnTo>
                    <a:pt x="3" y="17"/>
                  </a:lnTo>
                  <a:lnTo>
                    <a:pt x="1" y="13"/>
                  </a:lnTo>
                  <a:lnTo>
                    <a:pt x="0" y="10"/>
                  </a:lnTo>
                  <a:lnTo>
                    <a:pt x="1" y="6"/>
                  </a:lnTo>
                  <a:lnTo>
                    <a:pt x="4" y="3"/>
                  </a:lnTo>
                  <a:lnTo>
                    <a:pt x="6" y="2"/>
                  </a:lnTo>
                  <a:lnTo>
                    <a:pt x="11" y="0"/>
                  </a:lnTo>
                  <a:lnTo>
                    <a:pt x="30" y="0"/>
                  </a:lnTo>
                  <a:lnTo>
                    <a:pt x="35" y="2"/>
                  </a:lnTo>
                  <a:lnTo>
                    <a:pt x="38" y="4"/>
                  </a:lnTo>
                  <a:lnTo>
                    <a:pt x="39" y="6"/>
                  </a:lnTo>
                  <a:lnTo>
                    <a:pt x="41" y="11"/>
                  </a:lnTo>
                  <a:lnTo>
                    <a:pt x="41" y="92"/>
                  </a:lnTo>
                  <a:lnTo>
                    <a:pt x="39" y="96"/>
                  </a:lnTo>
                  <a:lnTo>
                    <a:pt x="37"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45" name="Freeform 26">
              <a:extLst>
                <a:ext uri="{FF2B5EF4-FFF2-40B4-BE49-F238E27FC236}">
                  <a16:creationId xmlns:a16="http://schemas.microsoft.com/office/drawing/2014/main" id="{374583FC-1BBE-8A40-A9C6-857373ADA361}"/>
                </a:ext>
              </a:extLst>
            </p:cNvPr>
            <p:cNvSpPr/>
            <p:nvPr/>
          </p:nvSpPr>
          <p:spPr bwMode="auto">
            <a:xfrm>
              <a:off x="3224" y="2207"/>
              <a:ext cx="20" cy="50"/>
            </a:xfrm>
            <a:custGeom>
              <a:avLst/>
              <a:gdLst>
                <a:gd name="T0" fmla="*/ 19 w 39"/>
                <a:gd name="T1" fmla="*/ 20 h 102"/>
                <a:gd name="T2" fmla="*/ 9 w 39"/>
                <a:gd name="T3" fmla="*/ 20 h 102"/>
                <a:gd name="T4" fmla="*/ 5 w 39"/>
                <a:gd name="T5" fmla="*/ 19 h 102"/>
                <a:gd name="T6" fmla="*/ 3 w 39"/>
                <a:gd name="T7" fmla="*/ 17 h 102"/>
                <a:gd name="T8" fmla="*/ 0 w 39"/>
                <a:gd name="T9" fmla="*/ 13 h 102"/>
                <a:gd name="T10" fmla="*/ 0 w 39"/>
                <a:gd name="T11" fmla="*/ 10 h 102"/>
                <a:gd name="T12" fmla="*/ 1 w 39"/>
                <a:gd name="T13" fmla="*/ 6 h 102"/>
                <a:gd name="T14" fmla="*/ 3 w 39"/>
                <a:gd name="T15" fmla="*/ 3 h 102"/>
                <a:gd name="T16" fmla="*/ 6 w 39"/>
                <a:gd name="T17" fmla="*/ 2 h 102"/>
                <a:gd name="T18" fmla="*/ 9 w 39"/>
                <a:gd name="T19" fmla="*/ 0 h 102"/>
                <a:gd name="T20" fmla="*/ 30 w 39"/>
                <a:gd name="T21" fmla="*/ 0 h 102"/>
                <a:gd name="T22" fmla="*/ 34 w 39"/>
                <a:gd name="T23" fmla="*/ 2 h 102"/>
                <a:gd name="T24" fmla="*/ 37 w 39"/>
                <a:gd name="T25" fmla="*/ 4 h 102"/>
                <a:gd name="T26" fmla="*/ 38 w 39"/>
                <a:gd name="T27" fmla="*/ 6 h 102"/>
                <a:gd name="T28" fmla="*/ 39 w 39"/>
                <a:gd name="T29" fmla="*/ 11 h 102"/>
                <a:gd name="T30" fmla="*/ 39 w 39"/>
                <a:gd name="T31" fmla="*/ 92 h 102"/>
                <a:gd name="T32" fmla="*/ 38 w 39"/>
                <a:gd name="T33" fmla="*/ 96 h 102"/>
                <a:gd name="T34" fmla="*/ 36 w 39"/>
                <a:gd name="T35" fmla="*/ 98 h 102"/>
                <a:gd name="T36" fmla="*/ 34 w 39"/>
                <a:gd name="T37" fmla="*/ 101 h 102"/>
                <a:gd name="T38" fmla="*/ 29 w 39"/>
                <a:gd name="T39" fmla="*/ 102 h 102"/>
                <a:gd name="T40" fmla="*/ 24 w 39"/>
                <a:gd name="T41" fmla="*/ 101 h 102"/>
                <a:gd name="T42" fmla="*/ 22 w 39"/>
                <a:gd name="T43" fmla="*/ 98 h 102"/>
                <a:gd name="T44" fmla="*/ 20 w 39"/>
                <a:gd name="T45" fmla="*/ 96 h 102"/>
                <a:gd name="T46" fmla="*/ 19 w 39"/>
                <a:gd name="T47" fmla="*/ 92 h 102"/>
                <a:gd name="T48" fmla="*/ 19 w 39"/>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102"/>
                <a:gd name="T77" fmla="*/ 39 w 39"/>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102">
                  <a:moveTo>
                    <a:pt x="19" y="20"/>
                  </a:moveTo>
                  <a:lnTo>
                    <a:pt x="9" y="20"/>
                  </a:lnTo>
                  <a:lnTo>
                    <a:pt x="5" y="19"/>
                  </a:lnTo>
                  <a:lnTo>
                    <a:pt x="3" y="17"/>
                  </a:lnTo>
                  <a:lnTo>
                    <a:pt x="0" y="13"/>
                  </a:lnTo>
                  <a:lnTo>
                    <a:pt x="0" y="10"/>
                  </a:lnTo>
                  <a:lnTo>
                    <a:pt x="1" y="6"/>
                  </a:lnTo>
                  <a:lnTo>
                    <a:pt x="3" y="3"/>
                  </a:lnTo>
                  <a:lnTo>
                    <a:pt x="6" y="2"/>
                  </a:lnTo>
                  <a:lnTo>
                    <a:pt x="9" y="0"/>
                  </a:lnTo>
                  <a:lnTo>
                    <a:pt x="30" y="0"/>
                  </a:lnTo>
                  <a:lnTo>
                    <a:pt x="34" y="2"/>
                  </a:lnTo>
                  <a:lnTo>
                    <a:pt x="37" y="4"/>
                  </a:lnTo>
                  <a:lnTo>
                    <a:pt x="38" y="6"/>
                  </a:lnTo>
                  <a:lnTo>
                    <a:pt x="39" y="11"/>
                  </a:lnTo>
                  <a:lnTo>
                    <a:pt x="39" y="92"/>
                  </a:lnTo>
                  <a:lnTo>
                    <a:pt x="38" y="96"/>
                  </a:lnTo>
                  <a:lnTo>
                    <a:pt x="36"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grpSp>
      <p:sp>
        <p:nvSpPr>
          <p:cNvPr id="246" name="정육면체 245">
            <a:extLst>
              <a:ext uri="{FF2B5EF4-FFF2-40B4-BE49-F238E27FC236}">
                <a16:creationId xmlns:a16="http://schemas.microsoft.com/office/drawing/2014/main" id="{EC75CFB2-0817-F44B-B8F4-ED91C5F3B5B4}"/>
              </a:ext>
            </a:extLst>
          </p:cNvPr>
          <p:cNvSpPr/>
          <p:nvPr/>
        </p:nvSpPr>
        <p:spPr>
          <a:xfrm>
            <a:off x="7310486" y="4701327"/>
            <a:ext cx="432048" cy="441727"/>
          </a:xfrm>
          <a:prstGeom prst="cub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endParaRPr lang="ko-KR" altLang="en-US" sz="1200" dirty="0">
              <a:solidFill>
                <a:schemeClr val="tx1"/>
              </a:solidFill>
              <a:latin typeface="微软雅黑" panose="020B0503020204020204" pitchFamily="34" charset="-122"/>
              <a:ea typeface="微软雅黑" panose="020B0503020204020204" pitchFamily="34" charset="-122"/>
            </a:endParaRPr>
          </a:p>
        </p:txBody>
      </p:sp>
      <p:grpSp>
        <p:nvGrpSpPr>
          <p:cNvPr id="247" name="Group 2">
            <a:extLst>
              <a:ext uri="{FF2B5EF4-FFF2-40B4-BE49-F238E27FC236}">
                <a16:creationId xmlns:a16="http://schemas.microsoft.com/office/drawing/2014/main" id="{219FBE2A-0171-D640-8C95-2DE7D88FF340}"/>
              </a:ext>
            </a:extLst>
          </p:cNvPr>
          <p:cNvGrpSpPr/>
          <p:nvPr/>
        </p:nvGrpSpPr>
        <p:grpSpPr bwMode="auto">
          <a:xfrm>
            <a:off x="7310486" y="4864286"/>
            <a:ext cx="360040" cy="155528"/>
            <a:chOff x="2683" y="1991"/>
            <a:chExt cx="720" cy="311"/>
          </a:xfrm>
        </p:grpSpPr>
        <p:sp>
          <p:nvSpPr>
            <p:cNvPr id="248" name="Freeform 3">
              <a:extLst>
                <a:ext uri="{FF2B5EF4-FFF2-40B4-BE49-F238E27FC236}">
                  <a16:creationId xmlns:a16="http://schemas.microsoft.com/office/drawing/2014/main" id="{5C7F73D4-856F-7446-9E4A-96EEDE8B9CCB}"/>
                </a:ext>
              </a:extLst>
            </p:cNvPr>
            <p:cNvSpPr/>
            <p:nvPr/>
          </p:nvSpPr>
          <p:spPr bwMode="auto">
            <a:xfrm>
              <a:off x="2683" y="1991"/>
              <a:ext cx="720" cy="311"/>
            </a:xfrm>
            <a:custGeom>
              <a:avLst/>
              <a:gdLst>
                <a:gd name="T0" fmla="*/ 1420 w 1440"/>
                <a:gd name="T1" fmla="*/ 0 h 624"/>
                <a:gd name="T2" fmla="*/ 19 w 1440"/>
                <a:gd name="T3" fmla="*/ 0 h 624"/>
                <a:gd name="T4" fmla="*/ 0 w 1440"/>
                <a:gd name="T5" fmla="*/ 0 h 624"/>
                <a:gd name="T6" fmla="*/ 0 w 1440"/>
                <a:gd name="T7" fmla="*/ 21 h 624"/>
                <a:gd name="T8" fmla="*/ 0 w 1440"/>
                <a:gd name="T9" fmla="*/ 604 h 624"/>
                <a:gd name="T10" fmla="*/ 0 w 1440"/>
                <a:gd name="T11" fmla="*/ 624 h 624"/>
                <a:gd name="T12" fmla="*/ 19 w 1440"/>
                <a:gd name="T13" fmla="*/ 624 h 624"/>
                <a:gd name="T14" fmla="*/ 1420 w 1440"/>
                <a:gd name="T15" fmla="*/ 624 h 624"/>
                <a:gd name="T16" fmla="*/ 1440 w 1440"/>
                <a:gd name="T17" fmla="*/ 624 h 624"/>
                <a:gd name="T18" fmla="*/ 1440 w 1440"/>
                <a:gd name="T19" fmla="*/ 604 h 624"/>
                <a:gd name="T20" fmla="*/ 1440 w 1440"/>
                <a:gd name="T21" fmla="*/ 21 h 624"/>
                <a:gd name="T22" fmla="*/ 1440 w 1440"/>
                <a:gd name="T23" fmla="*/ 0 h 624"/>
                <a:gd name="T24" fmla="*/ 1420 w 1440"/>
                <a:gd name="T25" fmla="*/ 0 h 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0"/>
                <a:gd name="T40" fmla="*/ 0 h 624"/>
                <a:gd name="T41" fmla="*/ 1440 w 1440"/>
                <a:gd name="T42" fmla="*/ 624 h 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0" h="624">
                  <a:moveTo>
                    <a:pt x="1420" y="0"/>
                  </a:moveTo>
                  <a:lnTo>
                    <a:pt x="19" y="0"/>
                  </a:lnTo>
                  <a:lnTo>
                    <a:pt x="0" y="0"/>
                  </a:lnTo>
                  <a:lnTo>
                    <a:pt x="0" y="21"/>
                  </a:lnTo>
                  <a:lnTo>
                    <a:pt x="0" y="604"/>
                  </a:lnTo>
                  <a:lnTo>
                    <a:pt x="0" y="624"/>
                  </a:lnTo>
                  <a:lnTo>
                    <a:pt x="19" y="624"/>
                  </a:lnTo>
                  <a:lnTo>
                    <a:pt x="1420" y="624"/>
                  </a:lnTo>
                  <a:lnTo>
                    <a:pt x="1440" y="624"/>
                  </a:lnTo>
                  <a:lnTo>
                    <a:pt x="1440" y="604"/>
                  </a:lnTo>
                  <a:lnTo>
                    <a:pt x="1440" y="21"/>
                  </a:lnTo>
                  <a:lnTo>
                    <a:pt x="1440" y="0"/>
                  </a:lnTo>
                  <a:lnTo>
                    <a:pt x="1420" y="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49" name="Rectangle 4">
              <a:extLst>
                <a:ext uri="{FF2B5EF4-FFF2-40B4-BE49-F238E27FC236}">
                  <a16:creationId xmlns:a16="http://schemas.microsoft.com/office/drawing/2014/main" id="{33B0647B-2807-BB4F-AB93-47660F8D4C05}"/>
                </a:ext>
              </a:extLst>
            </p:cNvPr>
            <p:cNvSpPr>
              <a:spLocks noChangeArrowheads="1"/>
            </p:cNvSpPr>
            <p:nvPr/>
          </p:nvSpPr>
          <p:spPr bwMode="auto">
            <a:xfrm>
              <a:off x="2703" y="2011"/>
              <a:ext cx="680" cy="271"/>
            </a:xfrm>
            <a:prstGeom prst="rect">
              <a:avLst/>
            </a:prstGeom>
            <a:solidFill>
              <a:srgbClr val="FFFFFF"/>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50" name="Rectangle 5">
              <a:extLst>
                <a:ext uri="{FF2B5EF4-FFF2-40B4-BE49-F238E27FC236}">
                  <a16:creationId xmlns:a16="http://schemas.microsoft.com/office/drawing/2014/main" id="{28117CD3-17D6-6D49-9B28-147FB5615D8B}"/>
                </a:ext>
              </a:extLst>
            </p:cNvPr>
            <p:cNvSpPr>
              <a:spLocks noChangeArrowheads="1"/>
            </p:cNvSpPr>
            <p:nvPr/>
          </p:nvSpPr>
          <p:spPr bwMode="auto">
            <a:xfrm>
              <a:off x="2743"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51" name="Rectangle 6">
              <a:extLst>
                <a:ext uri="{FF2B5EF4-FFF2-40B4-BE49-F238E27FC236}">
                  <a16:creationId xmlns:a16="http://schemas.microsoft.com/office/drawing/2014/main" id="{044ED8D0-6ACE-1B4B-BC72-66A7F6D27B80}"/>
                </a:ext>
              </a:extLst>
            </p:cNvPr>
            <p:cNvSpPr>
              <a:spLocks noChangeArrowheads="1"/>
            </p:cNvSpPr>
            <p:nvPr/>
          </p:nvSpPr>
          <p:spPr bwMode="auto">
            <a:xfrm>
              <a:off x="2788"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52" name="Rectangle 7">
              <a:extLst>
                <a:ext uri="{FF2B5EF4-FFF2-40B4-BE49-F238E27FC236}">
                  <a16:creationId xmlns:a16="http://schemas.microsoft.com/office/drawing/2014/main" id="{6D764CC0-B99F-9747-A9C8-5FAE632CBDE8}"/>
                </a:ext>
              </a:extLst>
            </p:cNvPr>
            <p:cNvSpPr>
              <a:spLocks noChangeArrowheads="1"/>
            </p:cNvSpPr>
            <p:nvPr/>
          </p:nvSpPr>
          <p:spPr bwMode="auto">
            <a:xfrm>
              <a:off x="2836" y="2043"/>
              <a:ext cx="16"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53" name="Rectangle 8">
              <a:extLst>
                <a:ext uri="{FF2B5EF4-FFF2-40B4-BE49-F238E27FC236}">
                  <a16:creationId xmlns:a16="http://schemas.microsoft.com/office/drawing/2014/main" id="{6EB03249-8CBA-034D-AF5D-A96FCCC22C65}"/>
                </a:ext>
              </a:extLst>
            </p:cNvPr>
            <p:cNvSpPr>
              <a:spLocks noChangeArrowheads="1"/>
            </p:cNvSpPr>
            <p:nvPr/>
          </p:nvSpPr>
          <p:spPr bwMode="auto">
            <a:xfrm>
              <a:off x="2876" y="2043"/>
              <a:ext cx="25"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54" name="Rectangle 9">
              <a:extLst>
                <a:ext uri="{FF2B5EF4-FFF2-40B4-BE49-F238E27FC236}">
                  <a16:creationId xmlns:a16="http://schemas.microsoft.com/office/drawing/2014/main" id="{5821DBD9-51EF-4542-B262-0BE85263495E}"/>
                </a:ext>
              </a:extLst>
            </p:cNvPr>
            <p:cNvSpPr>
              <a:spLocks noChangeArrowheads="1"/>
            </p:cNvSpPr>
            <p:nvPr/>
          </p:nvSpPr>
          <p:spPr bwMode="auto">
            <a:xfrm>
              <a:off x="2921" y="2043"/>
              <a:ext cx="24"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55" name="Rectangle 10">
              <a:extLst>
                <a:ext uri="{FF2B5EF4-FFF2-40B4-BE49-F238E27FC236}">
                  <a16:creationId xmlns:a16="http://schemas.microsoft.com/office/drawing/2014/main" id="{A9C7659C-A265-584B-BA69-F234DBFBA678}"/>
                </a:ext>
              </a:extLst>
            </p:cNvPr>
            <p:cNvSpPr>
              <a:spLocks noChangeArrowheads="1"/>
            </p:cNvSpPr>
            <p:nvPr/>
          </p:nvSpPr>
          <p:spPr bwMode="auto">
            <a:xfrm>
              <a:off x="2958"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56" name="Rectangle 11">
              <a:extLst>
                <a:ext uri="{FF2B5EF4-FFF2-40B4-BE49-F238E27FC236}">
                  <a16:creationId xmlns:a16="http://schemas.microsoft.com/office/drawing/2014/main" id="{5A473883-9C80-F74C-AF3A-620F51BFC697}"/>
                </a:ext>
              </a:extLst>
            </p:cNvPr>
            <p:cNvSpPr>
              <a:spLocks noChangeArrowheads="1"/>
            </p:cNvSpPr>
            <p:nvPr/>
          </p:nvSpPr>
          <p:spPr bwMode="auto">
            <a:xfrm>
              <a:off x="3012"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57" name="Rectangle 12">
              <a:extLst>
                <a:ext uri="{FF2B5EF4-FFF2-40B4-BE49-F238E27FC236}">
                  <a16:creationId xmlns:a16="http://schemas.microsoft.com/office/drawing/2014/main" id="{F5F4168A-5306-8043-BEA9-4CE5B14AB2AD}"/>
                </a:ext>
              </a:extLst>
            </p:cNvPr>
            <p:cNvSpPr>
              <a:spLocks noChangeArrowheads="1"/>
            </p:cNvSpPr>
            <p:nvPr/>
          </p:nvSpPr>
          <p:spPr bwMode="auto">
            <a:xfrm>
              <a:off x="3069"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58" name="Rectangle 13">
              <a:extLst>
                <a:ext uri="{FF2B5EF4-FFF2-40B4-BE49-F238E27FC236}">
                  <a16:creationId xmlns:a16="http://schemas.microsoft.com/office/drawing/2014/main" id="{B4AE616F-A92F-6E4A-97A1-219D6CCF0E56}"/>
                </a:ext>
              </a:extLst>
            </p:cNvPr>
            <p:cNvSpPr>
              <a:spLocks noChangeArrowheads="1"/>
            </p:cNvSpPr>
            <p:nvPr/>
          </p:nvSpPr>
          <p:spPr bwMode="auto">
            <a:xfrm>
              <a:off x="3103"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59" name="Rectangle 14">
              <a:extLst>
                <a:ext uri="{FF2B5EF4-FFF2-40B4-BE49-F238E27FC236}">
                  <a16:creationId xmlns:a16="http://schemas.microsoft.com/office/drawing/2014/main" id="{8A887832-A3D1-F841-A475-04E689D1FDEC}"/>
                </a:ext>
              </a:extLst>
            </p:cNvPr>
            <p:cNvSpPr>
              <a:spLocks noChangeArrowheads="1"/>
            </p:cNvSpPr>
            <p:nvPr/>
          </p:nvSpPr>
          <p:spPr bwMode="auto">
            <a:xfrm>
              <a:off x="3148"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60" name="Rectangle 15">
              <a:extLst>
                <a:ext uri="{FF2B5EF4-FFF2-40B4-BE49-F238E27FC236}">
                  <a16:creationId xmlns:a16="http://schemas.microsoft.com/office/drawing/2014/main" id="{23681119-220C-CD41-82C8-49D6CC37EF11}"/>
                </a:ext>
              </a:extLst>
            </p:cNvPr>
            <p:cNvSpPr>
              <a:spLocks noChangeArrowheads="1"/>
            </p:cNvSpPr>
            <p:nvPr/>
          </p:nvSpPr>
          <p:spPr bwMode="auto">
            <a:xfrm>
              <a:off x="3192"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61" name="Rectangle 16">
              <a:extLst>
                <a:ext uri="{FF2B5EF4-FFF2-40B4-BE49-F238E27FC236}">
                  <a16:creationId xmlns:a16="http://schemas.microsoft.com/office/drawing/2014/main" id="{13A26DDB-EE0E-F144-A858-F59B149A6202}"/>
                </a:ext>
              </a:extLst>
            </p:cNvPr>
            <p:cNvSpPr>
              <a:spLocks noChangeArrowheads="1"/>
            </p:cNvSpPr>
            <p:nvPr/>
          </p:nvSpPr>
          <p:spPr bwMode="auto">
            <a:xfrm>
              <a:off x="3237"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62" name="Rectangle 17">
              <a:extLst>
                <a:ext uri="{FF2B5EF4-FFF2-40B4-BE49-F238E27FC236}">
                  <a16:creationId xmlns:a16="http://schemas.microsoft.com/office/drawing/2014/main" id="{C4A627E0-5359-5244-9E7F-6D203F65E41F}"/>
                </a:ext>
              </a:extLst>
            </p:cNvPr>
            <p:cNvSpPr>
              <a:spLocks noChangeArrowheads="1"/>
            </p:cNvSpPr>
            <p:nvPr/>
          </p:nvSpPr>
          <p:spPr bwMode="auto">
            <a:xfrm>
              <a:off x="3277"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63" name="Rectangle 18">
              <a:extLst>
                <a:ext uri="{FF2B5EF4-FFF2-40B4-BE49-F238E27FC236}">
                  <a16:creationId xmlns:a16="http://schemas.microsoft.com/office/drawing/2014/main" id="{7A07337E-0F7E-1D44-99DF-0B0D7BA66FF1}"/>
                </a:ext>
              </a:extLst>
            </p:cNvPr>
            <p:cNvSpPr>
              <a:spLocks noChangeArrowheads="1"/>
            </p:cNvSpPr>
            <p:nvPr/>
          </p:nvSpPr>
          <p:spPr bwMode="auto">
            <a:xfrm>
              <a:off x="3321" y="2043"/>
              <a:ext cx="25"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64" name="Freeform 19">
              <a:extLst>
                <a:ext uri="{FF2B5EF4-FFF2-40B4-BE49-F238E27FC236}">
                  <a16:creationId xmlns:a16="http://schemas.microsoft.com/office/drawing/2014/main" id="{B79142DD-4189-4543-B03D-CDBC9EDB52ED}"/>
                </a:ext>
              </a:extLst>
            </p:cNvPr>
            <p:cNvSpPr/>
            <p:nvPr/>
          </p:nvSpPr>
          <p:spPr bwMode="auto">
            <a:xfrm>
              <a:off x="2876" y="2206"/>
              <a:ext cx="35" cy="51"/>
            </a:xfrm>
            <a:custGeom>
              <a:avLst/>
              <a:gdLst>
                <a:gd name="T0" fmla="*/ 63 w 70"/>
                <a:gd name="T1" fmla="*/ 34 h 104"/>
                <a:gd name="T2" fmla="*/ 58 w 70"/>
                <a:gd name="T3" fmla="*/ 44 h 104"/>
                <a:gd name="T4" fmla="*/ 59 w 70"/>
                <a:gd name="T5" fmla="*/ 53 h 104"/>
                <a:gd name="T6" fmla="*/ 69 w 70"/>
                <a:gd name="T7" fmla="*/ 66 h 104"/>
                <a:gd name="T8" fmla="*/ 69 w 70"/>
                <a:gd name="T9" fmla="*/ 80 h 104"/>
                <a:gd name="T10" fmla="*/ 64 w 70"/>
                <a:gd name="T11" fmla="*/ 91 h 104"/>
                <a:gd name="T12" fmla="*/ 54 w 70"/>
                <a:gd name="T13" fmla="*/ 99 h 104"/>
                <a:gd name="T14" fmla="*/ 41 w 70"/>
                <a:gd name="T15" fmla="*/ 103 h 104"/>
                <a:gd name="T16" fmla="*/ 27 w 70"/>
                <a:gd name="T17" fmla="*/ 103 h 104"/>
                <a:gd name="T18" fmla="*/ 14 w 70"/>
                <a:gd name="T19" fmla="*/ 99 h 104"/>
                <a:gd name="T20" fmla="*/ 5 w 70"/>
                <a:gd name="T21" fmla="*/ 91 h 104"/>
                <a:gd name="T22" fmla="*/ 1 w 70"/>
                <a:gd name="T23" fmla="*/ 83 h 104"/>
                <a:gd name="T24" fmla="*/ 1 w 70"/>
                <a:gd name="T25" fmla="*/ 75 h 104"/>
                <a:gd name="T26" fmla="*/ 6 w 70"/>
                <a:gd name="T27" fmla="*/ 70 h 104"/>
                <a:gd name="T28" fmla="*/ 17 w 70"/>
                <a:gd name="T29" fmla="*/ 72 h 104"/>
                <a:gd name="T30" fmla="*/ 25 w 70"/>
                <a:gd name="T31" fmla="*/ 83 h 104"/>
                <a:gd name="T32" fmla="*/ 40 w 70"/>
                <a:gd name="T33" fmla="*/ 84 h 104"/>
                <a:gd name="T34" fmla="*/ 47 w 70"/>
                <a:gd name="T35" fmla="*/ 77 h 104"/>
                <a:gd name="T36" fmla="*/ 44 w 70"/>
                <a:gd name="T37" fmla="*/ 64 h 104"/>
                <a:gd name="T38" fmla="*/ 27 w 70"/>
                <a:gd name="T39" fmla="*/ 58 h 104"/>
                <a:gd name="T40" fmla="*/ 27 w 70"/>
                <a:gd name="T41" fmla="*/ 44 h 104"/>
                <a:gd name="T42" fmla="*/ 40 w 70"/>
                <a:gd name="T43" fmla="*/ 38 h 104"/>
                <a:gd name="T44" fmla="*/ 42 w 70"/>
                <a:gd name="T45" fmla="*/ 26 h 104"/>
                <a:gd name="T46" fmla="*/ 38 w 70"/>
                <a:gd name="T47" fmla="*/ 21 h 104"/>
                <a:gd name="T48" fmla="*/ 26 w 70"/>
                <a:gd name="T49" fmla="*/ 22 h 104"/>
                <a:gd name="T50" fmla="*/ 18 w 70"/>
                <a:gd name="T51" fmla="*/ 31 h 104"/>
                <a:gd name="T52" fmla="*/ 9 w 70"/>
                <a:gd name="T53" fmla="*/ 32 h 104"/>
                <a:gd name="T54" fmla="*/ 4 w 70"/>
                <a:gd name="T55" fmla="*/ 28 h 104"/>
                <a:gd name="T56" fmla="*/ 5 w 70"/>
                <a:gd name="T57" fmla="*/ 15 h 104"/>
                <a:gd name="T58" fmla="*/ 23 w 70"/>
                <a:gd name="T59" fmla="*/ 2 h 104"/>
                <a:gd name="T60" fmla="*/ 48 w 70"/>
                <a:gd name="T61" fmla="*/ 2 h 104"/>
                <a:gd name="T62" fmla="*/ 62 w 70"/>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104"/>
                <a:gd name="T98" fmla="*/ 70 w 70"/>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104">
                  <a:moveTo>
                    <a:pt x="64" y="27"/>
                  </a:moveTo>
                  <a:lnTo>
                    <a:pt x="63" y="34"/>
                  </a:lnTo>
                  <a:lnTo>
                    <a:pt x="62" y="39"/>
                  </a:lnTo>
                  <a:lnTo>
                    <a:pt x="58" y="44"/>
                  </a:lnTo>
                  <a:lnTo>
                    <a:pt x="52" y="49"/>
                  </a:lnTo>
                  <a:lnTo>
                    <a:pt x="59" y="53"/>
                  </a:lnTo>
                  <a:lnTo>
                    <a:pt x="65" y="59"/>
                  </a:lnTo>
                  <a:lnTo>
                    <a:pt x="69" y="66"/>
                  </a:lnTo>
                  <a:lnTo>
                    <a:pt x="70" y="74"/>
                  </a:lnTo>
                  <a:lnTo>
                    <a:pt x="69" y="80"/>
                  </a:lnTo>
                  <a:lnTo>
                    <a:pt x="67" y="85"/>
                  </a:lnTo>
                  <a:lnTo>
                    <a:pt x="64" y="91"/>
                  </a:lnTo>
                  <a:lnTo>
                    <a:pt x="59" y="96"/>
                  </a:lnTo>
                  <a:lnTo>
                    <a:pt x="54" y="99"/>
                  </a:lnTo>
                  <a:lnTo>
                    <a:pt x="48" y="102"/>
                  </a:lnTo>
                  <a:lnTo>
                    <a:pt x="41" y="103"/>
                  </a:lnTo>
                  <a:lnTo>
                    <a:pt x="34" y="104"/>
                  </a:lnTo>
                  <a:lnTo>
                    <a:pt x="27" y="103"/>
                  </a:lnTo>
                  <a:lnTo>
                    <a:pt x="20" y="102"/>
                  </a:lnTo>
                  <a:lnTo>
                    <a:pt x="14" y="99"/>
                  </a:lnTo>
                  <a:lnTo>
                    <a:pt x="9" y="96"/>
                  </a:lnTo>
                  <a:lnTo>
                    <a:pt x="5" y="91"/>
                  </a:lnTo>
                  <a:lnTo>
                    <a:pt x="2" y="88"/>
                  </a:lnTo>
                  <a:lnTo>
                    <a:pt x="1" y="83"/>
                  </a:lnTo>
                  <a:lnTo>
                    <a:pt x="0" y="79"/>
                  </a:lnTo>
                  <a:lnTo>
                    <a:pt x="1" y="75"/>
                  </a:lnTo>
                  <a:lnTo>
                    <a:pt x="3" y="72"/>
                  </a:lnTo>
                  <a:lnTo>
                    <a:pt x="6" y="70"/>
                  </a:lnTo>
                  <a:lnTo>
                    <a:pt x="11" y="69"/>
                  </a:lnTo>
                  <a:lnTo>
                    <a:pt x="17" y="72"/>
                  </a:lnTo>
                  <a:lnTo>
                    <a:pt x="20" y="77"/>
                  </a:lnTo>
                  <a:lnTo>
                    <a:pt x="25" y="83"/>
                  </a:lnTo>
                  <a:lnTo>
                    <a:pt x="34" y="85"/>
                  </a:lnTo>
                  <a:lnTo>
                    <a:pt x="40" y="84"/>
                  </a:lnTo>
                  <a:lnTo>
                    <a:pt x="44" y="82"/>
                  </a:lnTo>
                  <a:lnTo>
                    <a:pt x="47" y="77"/>
                  </a:lnTo>
                  <a:lnTo>
                    <a:pt x="48" y="73"/>
                  </a:lnTo>
                  <a:lnTo>
                    <a:pt x="44" y="64"/>
                  </a:lnTo>
                  <a:lnTo>
                    <a:pt x="36" y="60"/>
                  </a:lnTo>
                  <a:lnTo>
                    <a:pt x="27" y="58"/>
                  </a:lnTo>
                  <a:lnTo>
                    <a:pt x="24" y="51"/>
                  </a:lnTo>
                  <a:lnTo>
                    <a:pt x="27" y="44"/>
                  </a:lnTo>
                  <a:lnTo>
                    <a:pt x="34" y="41"/>
                  </a:lnTo>
                  <a:lnTo>
                    <a:pt x="40" y="38"/>
                  </a:lnTo>
                  <a:lnTo>
                    <a:pt x="43" y="30"/>
                  </a:lnTo>
                  <a:lnTo>
                    <a:pt x="42" y="26"/>
                  </a:lnTo>
                  <a:lnTo>
                    <a:pt x="41" y="23"/>
                  </a:lnTo>
                  <a:lnTo>
                    <a:pt x="38" y="21"/>
                  </a:lnTo>
                  <a:lnTo>
                    <a:pt x="33" y="20"/>
                  </a:lnTo>
                  <a:lnTo>
                    <a:pt x="26" y="22"/>
                  </a:lnTo>
                  <a:lnTo>
                    <a:pt x="21" y="27"/>
                  </a:lnTo>
                  <a:lnTo>
                    <a:pt x="18" y="31"/>
                  </a:lnTo>
                  <a:lnTo>
                    <a:pt x="12" y="34"/>
                  </a:lnTo>
                  <a:lnTo>
                    <a:pt x="9" y="32"/>
                  </a:lnTo>
                  <a:lnTo>
                    <a:pt x="5" y="30"/>
                  </a:lnTo>
                  <a:lnTo>
                    <a:pt x="4" y="28"/>
                  </a:lnTo>
                  <a:lnTo>
                    <a:pt x="3" y="23"/>
                  </a:lnTo>
                  <a:lnTo>
                    <a:pt x="5" y="15"/>
                  </a:lnTo>
                  <a:lnTo>
                    <a:pt x="12" y="8"/>
                  </a:lnTo>
                  <a:lnTo>
                    <a:pt x="23" y="2"/>
                  </a:lnTo>
                  <a:lnTo>
                    <a:pt x="34" y="0"/>
                  </a:lnTo>
                  <a:lnTo>
                    <a:pt x="48" y="2"/>
                  </a:lnTo>
                  <a:lnTo>
                    <a:pt x="57" y="9"/>
                  </a:lnTo>
                  <a:lnTo>
                    <a:pt x="62" y="17"/>
                  </a:lnTo>
                  <a:lnTo>
                    <a:pt x="64"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65" name="Freeform 20">
              <a:extLst>
                <a:ext uri="{FF2B5EF4-FFF2-40B4-BE49-F238E27FC236}">
                  <a16:creationId xmlns:a16="http://schemas.microsoft.com/office/drawing/2014/main" id="{37E28799-A8C1-2246-9F73-A861EBEB6F1F}"/>
                </a:ext>
              </a:extLst>
            </p:cNvPr>
            <p:cNvSpPr/>
            <p:nvPr/>
          </p:nvSpPr>
          <p:spPr bwMode="auto">
            <a:xfrm>
              <a:off x="2928" y="2206"/>
              <a:ext cx="35" cy="51"/>
            </a:xfrm>
            <a:custGeom>
              <a:avLst/>
              <a:gdLst>
                <a:gd name="T0" fmla="*/ 64 w 71"/>
                <a:gd name="T1" fmla="*/ 34 h 104"/>
                <a:gd name="T2" fmla="*/ 59 w 71"/>
                <a:gd name="T3" fmla="*/ 44 h 104"/>
                <a:gd name="T4" fmla="*/ 60 w 71"/>
                <a:gd name="T5" fmla="*/ 53 h 104"/>
                <a:gd name="T6" fmla="*/ 69 w 71"/>
                <a:gd name="T7" fmla="*/ 66 h 104"/>
                <a:gd name="T8" fmla="*/ 69 w 71"/>
                <a:gd name="T9" fmla="*/ 80 h 104"/>
                <a:gd name="T10" fmla="*/ 65 w 71"/>
                <a:gd name="T11" fmla="*/ 91 h 104"/>
                <a:gd name="T12" fmla="*/ 54 w 71"/>
                <a:gd name="T13" fmla="*/ 99 h 104"/>
                <a:gd name="T14" fmla="*/ 42 w 71"/>
                <a:gd name="T15" fmla="*/ 103 h 104"/>
                <a:gd name="T16" fmla="*/ 27 w 71"/>
                <a:gd name="T17" fmla="*/ 103 h 104"/>
                <a:gd name="T18" fmla="*/ 14 w 71"/>
                <a:gd name="T19" fmla="*/ 99 h 104"/>
                <a:gd name="T20" fmla="*/ 5 w 71"/>
                <a:gd name="T21" fmla="*/ 91 h 104"/>
                <a:gd name="T22" fmla="*/ 1 w 71"/>
                <a:gd name="T23" fmla="*/ 83 h 104"/>
                <a:gd name="T24" fmla="*/ 1 w 71"/>
                <a:gd name="T25" fmla="*/ 75 h 104"/>
                <a:gd name="T26" fmla="*/ 7 w 71"/>
                <a:gd name="T27" fmla="*/ 70 h 104"/>
                <a:gd name="T28" fmla="*/ 16 w 71"/>
                <a:gd name="T29" fmla="*/ 72 h 104"/>
                <a:gd name="T30" fmla="*/ 26 w 71"/>
                <a:gd name="T31" fmla="*/ 83 h 104"/>
                <a:gd name="T32" fmla="*/ 39 w 71"/>
                <a:gd name="T33" fmla="*/ 84 h 104"/>
                <a:gd name="T34" fmla="*/ 46 w 71"/>
                <a:gd name="T35" fmla="*/ 77 h 104"/>
                <a:gd name="T36" fmla="*/ 44 w 71"/>
                <a:gd name="T37" fmla="*/ 64 h 104"/>
                <a:gd name="T38" fmla="*/ 27 w 71"/>
                <a:gd name="T39" fmla="*/ 58 h 104"/>
                <a:gd name="T40" fmla="*/ 27 w 71"/>
                <a:gd name="T41" fmla="*/ 44 h 104"/>
                <a:gd name="T42" fmla="*/ 41 w 71"/>
                <a:gd name="T43" fmla="*/ 38 h 104"/>
                <a:gd name="T44" fmla="*/ 43 w 71"/>
                <a:gd name="T45" fmla="*/ 26 h 104"/>
                <a:gd name="T46" fmla="*/ 38 w 71"/>
                <a:gd name="T47" fmla="*/ 21 h 104"/>
                <a:gd name="T48" fmla="*/ 26 w 71"/>
                <a:gd name="T49" fmla="*/ 22 h 104"/>
                <a:gd name="T50" fmla="*/ 19 w 71"/>
                <a:gd name="T51" fmla="*/ 31 h 104"/>
                <a:gd name="T52" fmla="*/ 8 w 71"/>
                <a:gd name="T53" fmla="*/ 32 h 104"/>
                <a:gd name="T54" fmla="*/ 4 w 71"/>
                <a:gd name="T55" fmla="*/ 28 h 104"/>
                <a:gd name="T56" fmla="*/ 6 w 71"/>
                <a:gd name="T57" fmla="*/ 15 h 104"/>
                <a:gd name="T58" fmla="*/ 22 w 71"/>
                <a:gd name="T59" fmla="*/ 2 h 104"/>
                <a:gd name="T60" fmla="*/ 48 w 71"/>
                <a:gd name="T61" fmla="*/ 2 h 104"/>
                <a:gd name="T62" fmla="*/ 62 w 71"/>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1"/>
                <a:gd name="T97" fmla="*/ 0 h 104"/>
                <a:gd name="T98" fmla="*/ 71 w 71"/>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1" h="104">
                  <a:moveTo>
                    <a:pt x="65" y="27"/>
                  </a:moveTo>
                  <a:lnTo>
                    <a:pt x="64" y="34"/>
                  </a:lnTo>
                  <a:lnTo>
                    <a:pt x="62" y="39"/>
                  </a:lnTo>
                  <a:lnTo>
                    <a:pt x="59" y="44"/>
                  </a:lnTo>
                  <a:lnTo>
                    <a:pt x="53" y="49"/>
                  </a:lnTo>
                  <a:lnTo>
                    <a:pt x="60" y="53"/>
                  </a:lnTo>
                  <a:lnTo>
                    <a:pt x="66" y="59"/>
                  </a:lnTo>
                  <a:lnTo>
                    <a:pt x="69" y="66"/>
                  </a:lnTo>
                  <a:lnTo>
                    <a:pt x="71" y="74"/>
                  </a:lnTo>
                  <a:lnTo>
                    <a:pt x="69" y="80"/>
                  </a:lnTo>
                  <a:lnTo>
                    <a:pt x="68" y="85"/>
                  </a:lnTo>
                  <a:lnTo>
                    <a:pt x="65" y="91"/>
                  </a:lnTo>
                  <a:lnTo>
                    <a:pt x="60" y="96"/>
                  </a:lnTo>
                  <a:lnTo>
                    <a:pt x="54" y="99"/>
                  </a:lnTo>
                  <a:lnTo>
                    <a:pt x="49" y="102"/>
                  </a:lnTo>
                  <a:lnTo>
                    <a:pt x="42" y="103"/>
                  </a:lnTo>
                  <a:lnTo>
                    <a:pt x="35" y="104"/>
                  </a:lnTo>
                  <a:lnTo>
                    <a:pt x="27" y="103"/>
                  </a:lnTo>
                  <a:lnTo>
                    <a:pt x="20" y="102"/>
                  </a:lnTo>
                  <a:lnTo>
                    <a:pt x="14" y="99"/>
                  </a:lnTo>
                  <a:lnTo>
                    <a:pt x="10" y="96"/>
                  </a:lnTo>
                  <a:lnTo>
                    <a:pt x="5" y="91"/>
                  </a:lnTo>
                  <a:lnTo>
                    <a:pt x="3" y="88"/>
                  </a:lnTo>
                  <a:lnTo>
                    <a:pt x="1" y="83"/>
                  </a:lnTo>
                  <a:lnTo>
                    <a:pt x="0" y="79"/>
                  </a:lnTo>
                  <a:lnTo>
                    <a:pt x="1" y="75"/>
                  </a:lnTo>
                  <a:lnTo>
                    <a:pt x="4" y="72"/>
                  </a:lnTo>
                  <a:lnTo>
                    <a:pt x="7" y="70"/>
                  </a:lnTo>
                  <a:lnTo>
                    <a:pt x="11" y="69"/>
                  </a:lnTo>
                  <a:lnTo>
                    <a:pt x="16" y="72"/>
                  </a:lnTo>
                  <a:lnTo>
                    <a:pt x="21" y="77"/>
                  </a:lnTo>
                  <a:lnTo>
                    <a:pt x="26" y="83"/>
                  </a:lnTo>
                  <a:lnTo>
                    <a:pt x="35" y="85"/>
                  </a:lnTo>
                  <a:lnTo>
                    <a:pt x="39" y="84"/>
                  </a:lnTo>
                  <a:lnTo>
                    <a:pt x="44" y="82"/>
                  </a:lnTo>
                  <a:lnTo>
                    <a:pt x="46" y="77"/>
                  </a:lnTo>
                  <a:lnTo>
                    <a:pt x="48" y="73"/>
                  </a:lnTo>
                  <a:lnTo>
                    <a:pt x="44" y="64"/>
                  </a:lnTo>
                  <a:lnTo>
                    <a:pt x="36" y="60"/>
                  </a:lnTo>
                  <a:lnTo>
                    <a:pt x="27" y="58"/>
                  </a:lnTo>
                  <a:lnTo>
                    <a:pt x="23" y="51"/>
                  </a:lnTo>
                  <a:lnTo>
                    <a:pt x="27" y="44"/>
                  </a:lnTo>
                  <a:lnTo>
                    <a:pt x="34" y="41"/>
                  </a:lnTo>
                  <a:lnTo>
                    <a:pt x="41" y="38"/>
                  </a:lnTo>
                  <a:lnTo>
                    <a:pt x="44" y="30"/>
                  </a:lnTo>
                  <a:lnTo>
                    <a:pt x="43" y="26"/>
                  </a:lnTo>
                  <a:lnTo>
                    <a:pt x="42" y="23"/>
                  </a:lnTo>
                  <a:lnTo>
                    <a:pt x="38" y="21"/>
                  </a:lnTo>
                  <a:lnTo>
                    <a:pt x="34" y="20"/>
                  </a:lnTo>
                  <a:lnTo>
                    <a:pt x="26" y="22"/>
                  </a:lnTo>
                  <a:lnTo>
                    <a:pt x="22" y="27"/>
                  </a:lnTo>
                  <a:lnTo>
                    <a:pt x="19" y="31"/>
                  </a:lnTo>
                  <a:lnTo>
                    <a:pt x="13" y="34"/>
                  </a:lnTo>
                  <a:lnTo>
                    <a:pt x="8" y="32"/>
                  </a:lnTo>
                  <a:lnTo>
                    <a:pt x="6" y="30"/>
                  </a:lnTo>
                  <a:lnTo>
                    <a:pt x="4" y="28"/>
                  </a:lnTo>
                  <a:lnTo>
                    <a:pt x="4" y="23"/>
                  </a:lnTo>
                  <a:lnTo>
                    <a:pt x="6" y="15"/>
                  </a:lnTo>
                  <a:lnTo>
                    <a:pt x="13" y="8"/>
                  </a:lnTo>
                  <a:lnTo>
                    <a:pt x="22" y="2"/>
                  </a:lnTo>
                  <a:lnTo>
                    <a:pt x="34" y="0"/>
                  </a:lnTo>
                  <a:lnTo>
                    <a:pt x="48" y="2"/>
                  </a:lnTo>
                  <a:lnTo>
                    <a:pt x="57" y="9"/>
                  </a:lnTo>
                  <a:lnTo>
                    <a:pt x="62" y="17"/>
                  </a:lnTo>
                  <a:lnTo>
                    <a:pt x="65"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66" name="Freeform 21">
              <a:extLst>
                <a:ext uri="{FF2B5EF4-FFF2-40B4-BE49-F238E27FC236}">
                  <a16:creationId xmlns:a16="http://schemas.microsoft.com/office/drawing/2014/main" id="{EF15392E-4E13-C04E-9621-4486A0EADD90}"/>
                </a:ext>
              </a:extLst>
            </p:cNvPr>
            <p:cNvSpPr/>
            <p:nvPr/>
          </p:nvSpPr>
          <p:spPr bwMode="auto">
            <a:xfrm>
              <a:off x="2981" y="2207"/>
              <a:ext cx="34" cy="50"/>
            </a:xfrm>
            <a:custGeom>
              <a:avLst/>
              <a:gdLst>
                <a:gd name="T0" fmla="*/ 31 w 69"/>
                <a:gd name="T1" fmla="*/ 34 h 102"/>
                <a:gd name="T2" fmla="*/ 37 w 69"/>
                <a:gd name="T3" fmla="*/ 34 h 102"/>
                <a:gd name="T4" fmla="*/ 51 w 69"/>
                <a:gd name="T5" fmla="*/ 36 h 102"/>
                <a:gd name="T6" fmla="*/ 67 w 69"/>
                <a:gd name="T7" fmla="*/ 52 h 102"/>
                <a:gd name="T8" fmla="*/ 68 w 69"/>
                <a:gd name="T9" fmla="*/ 72 h 102"/>
                <a:gd name="T10" fmla="*/ 63 w 69"/>
                <a:gd name="T11" fmla="*/ 87 h 102"/>
                <a:gd name="T12" fmla="*/ 54 w 69"/>
                <a:gd name="T13" fmla="*/ 96 h 102"/>
                <a:gd name="T14" fmla="*/ 39 w 69"/>
                <a:gd name="T15" fmla="*/ 101 h 102"/>
                <a:gd name="T16" fmla="*/ 22 w 69"/>
                <a:gd name="T17" fmla="*/ 101 h 102"/>
                <a:gd name="T18" fmla="*/ 4 w 69"/>
                <a:gd name="T19" fmla="*/ 93 h 102"/>
                <a:gd name="T20" fmla="*/ 1 w 69"/>
                <a:gd name="T21" fmla="*/ 80 h 102"/>
                <a:gd name="T22" fmla="*/ 6 w 69"/>
                <a:gd name="T23" fmla="*/ 75 h 102"/>
                <a:gd name="T24" fmla="*/ 14 w 69"/>
                <a:gd name="T25" fmla="*/ 75 h 102"/>
                <a:gd name="T26" fmla="*/ 24 w 69"/>
                <a:gd name="T27" fmla="*/ 82 h 102"/>
                <a:gd name="T28" fmla="*/ 38 w 69"/>
                <a:gd name="T29" fmla="*/ 82 h 102"/>
                <a:gd name="T30" fmla="*/ 45 w 69"/>
                <a:gd name="T31" fmla="*/ 72 h 102"/>
                <a:gd name="T32" fmla="*/ 45 w 69"/>
                <a:gd name="T33" fmla="*/ 59 h 102"/>
                <a:gd name="T34" fmla="*/ 39 w 69"/>
                <a:gd name="T35" fmla="*/ 52 h 102"/>
                <a:gd name="T36" fmla="*/ 28 w 69"/>
                <a:gd name="T37" fmla="*/ 52 h 102"/>
                <a:gd name="T38" fmla="*/ 21 w 69"/>
                <a:gd name="T39" fmla="*/ 55 h 102"/>
                <a:gd name="T40" fmla="*/ 13 w 69"/>
                <a:gd name="T41" fmla="*/ 55 h 102"/>
                <a:gd name="T42" fmla="*/ 8 w 69"/>
                <a:gd name="T43" fmla="*/ 51 h 102"/>
                <a:gd name="T44" fmla="*/ 8 w 69"/>
                <a:gd name="T45" fmla="*/ 48 h 102"/>
                <a:gd name="T46" fmla="*/ 8 w 69"/>
                <a:gd name="T47" fmla="*/ 45 h 102"/>
                <a:gd name="T48" fmla="*/ 12 w 69"/>
                <a:gd name="T49" fmla="*/ 13 h 102"/>
                <a:gd name="T50" fmla="*/ 15 w 69"/>
                <a:gd name="T51" fmla="*/ 3 h 102"/>
                <a:gd name="T52" fmla="*/ 23 w 69"/>
                <a:gd name="T53" fmla="*/ 0 h 102"/>
                <a:gd name="T54" fmla="*/ 61 w 69"/>
                <a:gd name="T55" fmla="*/ 2 h 102"/>
                <a:gd name="T56" fmla="*/ 66 w 69"/>
                <a:gd name="T57" fmla="*/ 6 h 102"/>
                <a:gd name="T58" fmla="*/ 66 w 69"/>
                <a:gd name="T59" fmla="*/ 15 h 102"/>
                <a:gd name="T60" fmla="*/ 60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29" y="35"/>
                  </a:moveTo>
                  <a:lnTo>
                    <a:pt x="31" y="34"/>
                  </a:lnTo>
                  <a:lnTo>
                    <a:pt x="35" y="34"/>
                  </a:lnTo>
                  <a:lnTo>
                    <a:pt x="37" y="34"/>
                  </a:lnTo>
                  <a:lnTo>
                    <a:pt x="39" y="34"/>
                  </a:lnTo>
                  <a:lnTo>
                    <a:pt x="51" y="36"/>
                  </a:lnTo>
                  <a:lnTo>
                    <a:pt x="61" y="43"/>
                  </a:lnTo>
                  <a:lnTo>
                    <a:pt x="67" y="52"/>
                  </a:lnTo>
                  <a:lnTo>
                    <a:pt x="69" y="64"/>
                  </a:lnTo>
                  <a:lnTo>
                    <a:pt x="68" y="72"/>
                  </a:lnTo>
                  <a:lnTo>
                    <a:pt x="67" y="80"/>
                  </a:lnTo>
                  <a:lnTo>
                    <a:pt x="63" y="87"/>
                  </a:lnTo>
                  <a:lnTo>
                    <a:pt x="59" y="92"/>
                  </a:lnTo>
                  <a:lnTo>
                    <a:pt x="54" y="96"/>
                  </a:lnTo>
                  <a:lnTo>
                    <a:pt x="47" y="100"/>
                  </a:lnTo>
                  <a:lnTo>
                    <a:pt x="39" y="101"/>
                  </a:lnTo>
                  <a:lnTo>
                    <a:pt x="31" y="102"/>
                  </a:lnTo>
                  <a:lnTo>
                    <a:pt x="22" y="101"/>
                  </a:lnTo>
                  <a:lnTo>
                    <a:pt x="12" y="98"/>
                  </a:lnTo>
                  <a:lnTo>
                    <a:pt x="4" y="93"/>
                  </a:lnTo>
                  <a:lnTo>
                    <a:pt x="0" y="85"/>
                  </a:lnTo>
                  <a:lnTo>
                    <a:pt x="1" y="80"/>
                  </a:lnTo>
                  <a:lnTo>
                    <a:pt x="4" y="78"/>
                  </a:lnTo>
                  <a:lnTo>
                    <a:pt x="6" y="75"/>
                  </a:lnTo>
                  <a:lnTo>
                    <a:pt x="9" y="74"/>
                  </a:lnTo>
                  <a:lnTo>
                    <a:pt x="14" y="75"/>
                  </a:lnTo>
                  <a:lnTo>
                    <a:pt x="19" y="79"/>
                  </a:lnTo>
                  <a:lnTo>
                    <a:pt x="24" y="82"/>
                  </a:lnTo>
                  <a:lnTo>
                    <a:pt x="31" y="83"/>
                  </a:lnTo>
                  <a:lnTo>
                    <a:pt x="38" y="82"/>
                  </a:lnTo>
                  <a:lnTo>
                    <a:pt x="43" y="78"/>
                  </a:lnTo>
                  <a:lnTo>
                    <a:pt x="45" y="72"/>
                  </a:lnTo>
                  <a:lnTo>
                    <a:pt x="46" y="65"/>
                  </a:lnTo>
                  <a:lnTo>
                    <a:pt x="45" y="59"/>
                  </a:lnTo>
                  <a:lnTo>
                    <a:pt x="43" y="55"/>
                  </a:lnTo>
                  <a:lnTo>
                    <a:pt x="39" y="52"/>
                  </a:lnTo>
                  <a:lnTo>
                    <a:pt x="33" y="51"/>
                  </a:lnTo>
                  <a:lnTo>
                    <a:pt x="28" y="52"/>
                  </a:lnTo>
                  <a:lnTo>
                    <a:pt x="24" y="54"/>
                  </a:lnTo>
                  <a:lnTo>
                    <a:pt x="21" y="55"/>
                  </a:lnTo>
                  <a:lnTo>
                    <a:pt x="16" y="56"/>
                  </a:lnTo>
                  <a:lnTo>
                    <a:pt x="13" y="55"/>
                  </a:lnTo>
                  <a:lnTo>
                    <a:pt x="10" y="54"/>
                  </a:lnTo>
                  <a:lnTo>
                    <a:pt x="8" y="51"/>
                  </a:lnTo>
                  <a:lnTo>
                    <a:pt x="8" y="49"/>
                  </a:lnTo>
                  <a:lnTo>
                    <a:pt x="8" y="48"/>
                  </a:lnTo>
                  <a:lnTo>
                    <a:pt x="8" y="47"/>
                  </a:lnTo>
                  <a:lnTo>
                    <a:pt x="8" y="45"/>
                  </a:lnTo>
                  <a:lnTo>
                    <a:pt x="8" y="44"/>
                  </a:lnTo>
                  <a:lnTo>
                    <a:pt x="12" y="13"/>
                  </a:lnTo>
                  <a:lnTo>
                    <a:pt x="13" y="6"/>
                  </a:lnTo>
                  <a:lnTo>
                    <a:pt x="15" y="3"/>
                  </a:lnTo>
                  <a:lnTo>
                    <a:pt x="19" y="0"/>
                  </a:lnTo>
                  <a:lnTo>
                    <a:pt x="23" y="0"/>
                  </a:lnTo>
                  <a:lnTo>
                    <a:pt x="58" y="0"/>
                  </a:lnTo>
                  <a:lnTo>
                    <a:pt x="61" y="2"/>
                  </a:lnTo>
                  <a:lnTo>
                    <a:pt x="65" y="3"/>
                  </a:lnTo>
                  <a:lnTo>
                    <a:pt x="66" y="6"/>
                  </a:lnTo>
                  <a:lnTo>
                    <a:pt x="67" y="10"/>
                  </a:lnTo>
                  <a:lnTo>
                    <a:pt x="66" y="15"/>
                  </a:lnTo>
                  <a:lnTo>
                    <a:pt x="63" y="18"/>
                  </a:lnTo>
                  <a:lnTo>
                    <a:pt x="60" y="20"/>
                  </a:lnTo>
                  <a:lnTo>
                    <a:pt x="58" y="20"/>
                  </a:lnTo>
                  <a:lnTo>
                    <a:pt x="31" y="20"/>
                  </a:lnTo>
                  <a:lnTo>
                    <a:pt x="29"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67" name="Freeform 22">
              <a:extLst>
                <a:ext uri="{FF2B5EF4-FFF2-40B4-BE49-F238E27FC236}">
                  <a16:creationId xmlns:a16="http://schemas.microsoft.com/office/drawing/2014/main" id="{AEB589AB-1982-2D49-B2B1-6055797C4783}"/>
                </a:ext>
              </a:extLst>
            </p:cNvPr>
            <p:cNvSpPr/>
            <p:nvPr/>
          </p:nvSpPr>
          <p:spPr bwMode="auto">
            <a:xfrm>
              <a:off x="3032" y="2207"/>
              <a:ext cx="35" cy="50"/>
            </a:xfrm>
            <a:custGeom>
              <a:avLst/>
              <a:gdLst>
                <a:gd name="T0" fmla="*/ 32 w 69"/>
                <a:gd name="T1" fmla="*/ 34 h 102"/>
                <a:gd name="T2" fmla="*/ 38 w 69"/>
                <a:gd name="T3" fmla="*/ 34 h 102"/>
                <a:gd name="T4" fmla="*/ 52 w 69"/>
                <a:gd name="T5" fmla="*/ 36 h 102"/>
                <a:gd name="T6" fmla="*/ 67 w 69"/>
                <a:gd name="T7" fmla="*/ 52 h 102"/>
                <a:gd name="T8" fmla="*/ 68 w 69"/>
                <a:gd name="T9" fmla="*/ 72 h 102"/>
                <a:gd name="T10" fmla="*/ 63 w 69"/>
                <a:gd name="T11" fmla="*/ 87 h 102"/>
                <a:gd name="T12" fmla="*/ 54 w 69"/>
                <a:gd name="T13" fmla="*/ 96 h 102"/>
                <a:gd name="T14" fmla="*/ 40 w 69"/>
                <a:gd name="T15" fmla="*/ 101 h 102"/>
                <a:gd name="T16" fmla="*/ 23 w 69"/>
                <a:gd name="T17" fmla="*/ 101 h 102"/>
                <a:gd name="T18" fmla="*/ 3 w 69"/>
                <a:gd name="T19" fmla="*/ 93 h 102"/>
                <a:gd name="T20" fmla="*/ 1 w 69"/>
                <a:gd name="T21" fmla="*/ 80 h 102"/>
                <a:gd name="T22" fmla="*/ 6 w 69"/>
                <a:gd name="T23" fmla="*/ 75 h 102"/>
                <a:gd name="T24" fmla="*/ 15 w 69"/>
                <a:gd name="T25" fmla="*/ 75 h 102"/>
                <a:gd name="T26" fmla="*/ 25 w 69"/>
                <a:gd name="T27" fmla="*/ 82 h 102"/>
                <a:gd name="T28" fmla="*/ 39 w 69"/>
                <a:gd name="T29" fmla="*/ 82 h 102"/>
                <a:gd name="T30" fmla="*/ 46 w 69"/>
                <a:gd name="T31" fmla="*/ 72 h 102"/>
                <a:gd name="T32" fmla="*/ 46 w 69"/>
                <a:gd name="T33" fmla="*/ 59 h 102"/>
                <a:gd name="T34" fmla="*/ 39 w 69"/>
                <a:gd name="T35" fmla="*/ 52 h 102"/>
                <a:gd name="T36" fmla="*/ 29 w 69"/>
                <a:gd name="T37" fmla="*/ 52 h 102"/>
                <a:gd name="T38" fmla="*/ 22 w 69"/>
                <a:gd name="T39" fmla="*/ 55 h 102"/>
                <a:gd name="T40" fmla="*/ 14 w 69"/>
                <a:gd name="T41" fmla="*/ 55 h 102"/>
                <a:gd name="T42" fmla="*/ 9 w 69"/>
                <a:gd name="T43" fmla="*/ 51 h 102"/>
                <a:gd name="T44" fmla="*/ 8 w 69"/>
                <a:gd name="T45" fmla="*/ 48 h 102"/>
                <a:gd name="T46" fmla="*/ 9 w 69"/>
                <a:gd name="T47" fmla="*/ 45 h 102"/>
                <a:gd name="T48" fmla="*/ 12 w 69"/>
                <a:gd name="T49" fmla="*/ 13 h 102"/>
                <a:gd name="T50" fmla="*/ 16 w 69"/>
                <a:gd name="T51" fmla="*/ 3 h 102"/>
                <a:gd name="T52" fmla="*/ 24 w 69"/>
                <a:gd name="T53" fmla="*/ 0 h 102"/>
                <a:gd name="T54" fmla="*/ 62 w 69"/>
                <a:gd name="T55" fmla="*/ 2 h 102"/>
                <a:gd name="T56" fmla="*/ 67 w 69"/>
                <a:gd name="T57" fmla="*/ 6 h 102"/>
                <a:gd name="T58" fmla="*/ 67 w 69"/>
                <a:gd name="T59" fmla="*/ 15 h 102"/>
                <a:gd name="T60" fmla="*/ 61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30" y="35"/>
                  </a:moveTo>
                  <a:lnTo>
                    <a:pt x="32" y="34"/>
                  </a:lnTo>
                  <a:lnTo>
                    <a:pt x="35" y="34"/>
                  </a:lnTo>
                  <a:lnTo>
                    <a:pt x="38" y="34"/>
                  </a:lnTo>
                  <a:lnTo>
                    <a:pt x="40" y="34"/>
                  </a:lnTo>
                  <a:lnTo>
                    <a:pt x="52" y="36"/>
                  </a:lnTo>
                  <a:lnTo>
                    <a:pt x="61" y="43"/>
                  </a:lnTo>
                  <a:lnTo>
                    <a:pt x="67" y="52"/>
                  </a:lnTo>
                  <a:lnTo>
                    <a:pt x="69" y="64"/>
                  </a:lnTo>
                  <a:lnTo>
                    <a:pt x="68" y="72"/>
                  </a:lnTo>
                  <a:lnTo>
                    <a:pt x="67" y="80"/>
                  </a:lnTo>
                  <a:lnTo>
                    <a:pt x="63" y="87"/>
                  </a:lnTo>
                  <a:lnTo>
                    <a:pt x="60" y="92"/>
                  </a:lnTo>
                  <a:lnTo>
                    <a:pt x="54" y="96"/>
                  </a:lnTo>
                  <a:lnTo>
                    <a:pt x="48" y="100"/>
                  </a:lnTo>
                  <a:lnTo>
                    <a:pt x="40" y="101"/>
                  </a:lnTo>
                  <a:lnTo>
                    <a:pt x="32" y="102"/>
                  </a:lnTo>
                  <a:lnTo>
                    <a:pt x="23" y="101"/>
                  </a:lnTo>
                  <a:lnTo>
                    <a:pt x="12" y="98"/>
                  </a:lnTo>
                  <a:lnTo>
                    <a:pt x="3" y="93"/>
                  </a:lnTo>
                  <a:lnTo>
                    <a:pt x="0" y="85"/>
                  </a:lnTo>
                  <a:lnTo>
                    <a:pt x="1" y="80"/>
                  </a:lnTo>
                  <a:lnTo>
                    <a:pt x="3" y="78"/>
                  </a:lnTo>
                  <a:lnTo>
                    <a:pt x="6" y="75"/>
                  </a:lnTo>
                  <a:lnTo>
                    <a:pt x="10" y="74"/>
                  </a:lnTo>
                  <a:lnTo>
                    <a:pt x="15" y="75"/>
                  </a:lnTo>
                  <a:lnTo>
                    <a:pt x="19" y="79"/>
                  </a:lnTo>
                  <a:lnTo>
                    <a:pt x="25" y="82"/>
                  </a:lnTo>
                  <a:lnTo>
                    <a:pt x="32" y="83"/>
                  </a:lnTo>
                  <a:lnTo>
                    <a:pt x="39" y="82"/>
                  </a:lnTo>
                  <a:lnTo>
                    <a:pt x="44" y="78"/>
                  </a:lnTo>
                  <a:lnTo>
                    <a:pt x="46" y="72"/>
                  </a:lnTo>
                  <a:lnTo>
                    <a:pt x="47" y="65"/>
                  </a:lnTo>
                  <a:lnTo>
                    <a:pt x="46" y="59"/>
                  </a:lnTo>
                  <a:lnTo>
                    <a:pt x="44" y="55"/>
                  </a:lnTo>
                  <a:lnTo>
                    <a:pt x="39" y="52"/>
                  </a:lnTo>
                  <a:lnTo>
                    <a:pt x="33" y="51"/>
                  </a:lnTo>
                  <a:lnTo>
                    <a:pt x="29" y="52"/>
                  </a:lnTo>
                  <a:lnTo>
                    <a:pt x="25" y="54"/>
                  </a:lnTo>
                  <a:lnTo>
                    <a:pt x="22" y="55"/>
                  </a:lnTo>
                  <a:lnTo>
                    <a:pt x="17" y="56"/>
                  </a:lnTo>
                  <a:lnTo>
                    <a:pt x="14" y="55"/>
                  </a:lnTo>
                  <a:lnTo>
                    <a:pt x="10" y="54"/>
                  </a:lnTo>
                  <a:lnTo>
                    <a:pt x="9" y="51"/>
                  </a:lnTo>
                  <a:lnTo>
                    <a:pt x="8" y="49"/>
                  </a:lnTo>
                  <a:lnTo>
                    <a:pt x="8" y="48"/>
                  </a:lnTo>
                  <a:lnTo>
                    <a:pt x="9" y="47"/>
                  </a:lnTo>
                  <a:lnTo>
                    <a:pt x="9" y="45"/>
                  </a:lnTo>
                  <a:lnTo>
                    <a:pt x="9" y="44"/>
                  </a:lnTo>
                  <a:lnTo>
                    <a:pt x="12" y="13"/>
                  </a:lnTo>
                  <a:lnTo>
                    <a:pt x="14" y="6"/>
                  </a:lnTo>
                  <a:lnTo>
                    <a:pt x="16" y="3"/>
                  </a:lnTo>
                  <a:lnTo>
                    <a:pt x="19" y="0"/>
                  </a:lnTo>
                  <a:lnTo>
                    <a:pt x="24" y="0"/>
                  </a:lnTo>
                  <a:lnTo>
                    <a:pt x="57" y="0"/>
                  </a:lnTo>
                  <a:lnTo>
                    <a:pt x="62" y="2"/>
                  </a:lnTo>
                  <a:lnTo>
                    <a:pt x="65" y="3"/>
                  </a:lnTo>
                  <a:lnTo>
                    <a:pt x="67" y="6"/>
                  </a:lnTo>
                  <a:lnTo>
                    <a:pt x="68" y="10"/>
                  </a:lnTo>
                  <a:lnTo>
                    <a:pt x="67" y="15"/>
                  </a:lnTo>
                  <a:lnTo>
                    <a:pt x="64" y="18"/>
                  </a:lnTo>
                  <a:lnTo>
                    <a:pt x="61" y="20"/>
                  </a:lnTo>
                  <a:lnTo>
                    <a:pt x="58" y="20"/>
                  </a:lnTo>
                  <a:lnTo>
                    <a:pt x="31" y="20"/>
                  </a:lnTo>
                  <a:lnTo>
                    <a:pt x="30"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68" name="Freeform 23">
              <a:extLst>
                <a:ext uri="{FF2B5EF4-FFF2-40B4-BE49-F238E27FC236}">
                  <a16:creationId xmlns:a16="http://schemas.microsoft.com/office/drawing/2014/main" id="{E9CA01EB-0B2D-C84A-8661-7F3958EDA416}"/>
                </a:ext>
              </a:extLst>
            </p:cNvPr>
            <p:cNvSpPr/>
            <p:nvPr/>
          </p:nvSpPr>
          <p:spPr bwMode="auto">
            <a:xfrm>
              <a:off x="3084" y="2207"/>
              <a:ext cx="36" cy="50"/>
            </a:xfrm>
            <a:custGeom>
              <a:avLst/>
              <a:gdLst>
                <a:gd name="T0" fmla="*/ 47 w 73"/>
                <a:gd name="T1" fmla="*/ 20 h 102"/>
                <a:gd name="T2" fmla="*/ 11 w 73"/>
                <a:gd name="T3" fmla="*/ 20 h 102"/>
                <a:gd name="T4" fmla="*/ 6 w 73"/>
                <a:gd name="T5" fmla="*/ 19 h 102"/>
                <a:gd name="T6" fmla="*/ 3 w 73"/>
                <a:gd name="T7" fmla="*/ 17 h 102"/>
                <a:gd name="T8" fmla="*/ 1 w 73"/>
                <a:gd name="T9" fmla="*/ 13 h 102"/>
                <a:gd name="T10" fmla="*/ 0 w 73"/>
                <a:gd name="T11" fmla="*/ 10 h 102"/>
                <a:gd name="T12" fmla="*/ 1 w 73"/>
                <a:gd name="T13" fmla="*/ 6 h 102"/>
                <a:gd name="T14" fmla="*/ 3 w 73"/>
                <a:gd name="T15" fmla="*/ 3 h 102"/>
                <a:gd name="T16" fmla="*/ 6 w 73"/>
                <a:gd name="T17" fmla="*/ 2 h 102"/>
                <a:gd name="T18" fmla="*/ 11 w 73"/>
                <a:gd name="T19" fmla="*/ 0 h 102"/>
                <a:gd name="T20" fmla="*/ 62 w 73"/>
                <a:gd name="T21" fmla="*/ 0 h 102"/>
                <a:gd name="T22" fmla="*/ 67 w 73"/>
                <a:gd name="T23" fmla="*/ 2 h 102"/>
                <a:gd name="T24" fmla="*/ 70 w 73"/>
                <a:gd name="T25" fmla="*/ 4 h 102"/>
                <a:gd name="T26" fmla="*/ 72 w 73"/>
                <a:gd name="T27" fmla="*/ 7 h 102"/>
                <a:gd name="T28" fmla="*/ 73 w 73"/>
                <a:gd name="T29" fmla="*/ 11 h 102"/>
                <a:gd name="T30" fmla="*/ 73 w 73"/>
                <a:gd name="T31" fmla="*/ 13 h 102"/>
                <a:gd name="T32" fmla="*/ 72 w 73"/>
                <a:gd name="T33" fmla="*/ 15 h 102"/>
                <a:gd name="T34" fmla="*/ 70 w 73"/>
                <a:gd name="T35" fmla="*/ 18 h 102"/>
                <a:gd name="T36" fmla="*/ 69 w 73"/>
                <a:gd name="T37" fmla="*/ 20 h 102"/>
                <a:gd name="T38" fmla="*/ 35 w 73"/>
                <a:gd name="T39" fmla="*/ 92 h 102"/>
                <a:gd name="T40" fmla="*/ 31 w 73"/>
                <a:gd name="T41" fmla="*/ 96 h 102"/>
                <a:gd name="T42" fmla="*/ 29 w 73"/>
                <a:gd name="T43" fmla="*/ 100 h 102"/>
                <a:gd name="T44" fmla="*/ 27 w 73"/>
                <a:gd name="T45" fmla="*/ 101 h 102"/>
                <a:gd name="T46" fmla="*/ 22 w 73"/>
                <a:gd name="T47" fmla="*/ 102 h 102"/>
                <a:gd name="T48" fmla="*/ 16 w 73"/>
                <a:gd name="T49" fmla="*/ 101 h 102"/>
                <a:gd name="T50" fmla="*/ 13 w 73"/>
                <a:gd name="T51" fmla="*/ 98 h 102"/>
                <a:gd name="T52" fmla="*/ 12 w 73"/>
                <a:gd name="T53" fmla="*/ 96 h 102"/>
                <a:gd name="T54" fmla="*/ 11 w 73"/>
                <a:gd name="T55" fmla="*/ 93 h 102"/>
                <a:gd name="T56" fmla="*/ 11 w 73"/>
                <a:gd name="T57" fmla="*/ 92 h 102"/>
                <a:gd name="T58" fmla="*/ 11 w 73"/>
                <a:gd name="T59" fmla="*/ 89 h 102"/>
                <a:gd name="T60" fmla="*/ 11 w 73"/>
                <a:gd name="T61" fmla="*/ 88 h 102"/>
                <a:gd name="T62" fmla="*/ 12 w 73"/>
                <a:gd name="T63" fmla="*/ 87 h 102"/>
                <a:gd name="T64" fmla="*/ 47 w 73"/>
                <a:gd name="T65" fmla="*/ 2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102"/>
                <a:gd name="T101" fmla="*/ 73 w 73"/>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102">
                  <a:moveTo>
                    <a:pt x="47" y="20"/>
                  </a:moveTo>
                  <a:lnTo>
                    <a:pt x="11" y="20"/>
                  </a:lnTo>
                  <a:lnTo>
                    <a:pt x="6" y="19"/>
                  </a:lnTo>
                  <a:lnTo>
                    <a:pt x="3" y="17"/>
                  </a:lnTo>
                  <a:lnTo>
                    <a:pt x="1" y="13"/>
                  </a:lnTo>
                  <a:lnTo>
                    <a:pt x="0" y="10"/>
                  </a:lnTo>
                  <a:lnTo>
                    <a:pt x="1" y="6"/>
                  </a:lnTo>
                  <a:lnTo>
                    <a:pt x="3" y="3"/>
                  </a:lnTo>
                  <a:lnTo>
                    <a:pt x="6" y="2"/>
                  </a:lnTo>
                  <a:lnTo>
                    <a:pt x="11" y="0"/>
                  </a:lnTo>
                  <a:lnTo>
                    <a:pt x="62" y="0"/>
                  </a:lnTo>
                  <a:lnTo>
                    <a:pt x="67" y="2"/>
                  </a:lnTo>
                  <a:lnTo>
                    <a:pt x="70" y="4"/>
                  </a:lnTo>
                  <a:lnTo>
                    <a:pt x="72" y="7"/>
                  </a:lnTo>
                  <a:lnTo>
                    <a:pt x="73" y="11"/>
                  </a:lnTo>
                  <a:lnTo>
                    <a:pt x="73" y="13"/>
                  </a:lnTo>
                  <a:lnTo>
                    <a:pt x="72" y="15"/>
                  </a:lnTo>
                  <a:lnTo>
                    <a:pt x="70" y="18"/>
                  </a:lnTo>
                  <a:lnTo>
                    <a:pt x="69" y="20"/>
                  </a:lnTo>
                  <a:lnTo>
                    <a:pt x="35" y="92"/>
                  </a:lnTo>
                  <a:lnTo>
                    <a:pt x="31" y="96"/>
                  </a:lnTo>
                  <a:lnTo>
                    <a:pt x="29" y="100"/>
                  </a:lnTo>
                  <a:lnTo>
                    <a:pt x="27" y="101"/>
                  </a:lnTo>
                  <a:lnTo>
                    <a:pt x="22" y="102"/>
                  </a:lnTo>
                  <a:lnTo>
                    <a:pt x="16" y="101"/>
                  </a:lnTo>
                  <a:lnTo>
                    <a:pt x="13" y="98"/>
                  </a:lnTo>
                  <a:lnTo>
                    <a:pt x="12" y="96"/>
                  </a:lnTo>
                  <a:lnTo>
                    <a:pt x="11" y="93"/>
                  </a:lnTo>
                  <a:lnTo>
                    <a:pt x="11" y="92"/>
                  </a:lnTo>
                  <a:lnTo>
                    <a:pt x="11" y="89"/>
                  </a:lnTo>
                  <a:lnTo>
                    <a:pt x="11" y="88"/>
                  </a:lnTo>
                  <a:lnTo>
                    <a:pt x="12" y="87"/>
                  </a:lnTo>
                  <a:lnTo>
                    <a:pt x="47"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69" name="Freeform 24">
              <a:extLst>
                <a:ext uri="{FF2B5EF4-FFF2-40B4-BE49-F238E27FC236}">
                  <a16:creationId xmlns:a16="http://schemas.microsoft.com/office/drawing/2014/main" id="{D16C5FCF-0089-9A4D-91F9-C10C4B9BB8BD}"/>
                </a:ext>
              </a:extLst>
            </p:cNvPr>
            <p:cNvSpPr/>
            <p:nvPr/>
          </p:nvSpPr>
          <p:spPr bwMode="auto">
            <a:xfrm>
              <a:off x="3135" y="2206"/>
              <a:ext cx="35" cy="51"/>
            </a:xfrm>
            <a:custGeom>
              <a:avLst/>
              <a:gdLst>
                <a:gd name="T0" fmla="*/ 57 w 69"/>
                <a:gd name="T1" fmla="*/ 85 h 103"/>
                <a:gd name="T2" fmla="*/ 62 w 69"/>
                <a:gd name="T3" fmla="*/ 85 h 103"/>
                <a:gd name="T4" fmla="*/ 66 w 69"/>
                <a:gd name="T5" fmla="*/ 88 h 103"/>
                <a:gd name="T6" fmla="*/ 68 w 69"/>
                <a:gd name="T7" fmla="*/ 90 h 103"/>
                <a:gd name="T8" fmla="*/ 69 w 69"/>
                <a:gd name="T9" fmla="*/ 95 h 103"/>
                <a:gd name="T10" fmla="*/ 68 w 69"/>
                <a:gd name="T11" fmla="*/ 98 h 103"/>
                <a:gd name="T12" fmla="*/ 66 w 69"/>
                <a:gd name="T13" fmla="*/ 100 h 103"/>
                <a:gd name="T14" fmla="*/ 63 w 69"/>
                <a:gd name="T15" fmla="*/ 102 h 103"/>
                <a:gd name="T16" fmla="*/ 59 w 69"/>
                <a:gd name="T17" fmla="*/ 103 h 103"/>
                <a:gd name="T18" fmla="*/ 11 w 69"/>
                <a:gd name="T19" fmla="*/ 103 h 103"/>
                <a:gd name="T20" fmla="*/ 7 w 69"/>
                <a:gd name="T21" fmla="*/ 102 h 103"/>
                <a:gd name="T22" fmla="*/ 3 w 69"/>
                <a:gd name="T23" fmla="*/ 100 h 103"/>
                <a:gd name="T24" fmla="*/ 1 w 69"/>
                <a:gd name="T25" fmla="*/ 98 h 103"/>
                <a:gd name="T26" fmla="*/ 0 w 69"/>
                <a:gd name="T27" fmla="*/ 95 h 103"/>
                <a:gd name="T28" fmla="*/ 0 w 69"/>
                <a:gd name="T29" fmla="*/ 92 h 103"/>
                <a:gd name="T30" fmla="*/ 1 w 69"/>
                <a:gd name="T31" fmla="*/ 90 h 103"/>
                <a:gd name="T32" fmla="*/ 2 w 69"/>
                <a:gd name="T33" fmla="*/ 89 h 103"/>
                <a:gd name="T34" fmla="*/ 3 w 69"/>
                <a:gd name="T35" fmla="*/ 87 h 103"/>
                <a:gd name="T36" fmla="*/ 8 w 69"/>
                <a:gd name="T37" fmla="*/ 82 h 103"/>
                <a:gd name="T38" fmla="*/ 13 w 69"/>
                <a:gd name="T39" fmla="*/ 76 h 103"/>
                <a:gd name="T40" fmla="*/ 17 w 69"/>
                <a:gd name="T41" fmla="*/ 72 h 103"/>
                <a:gd name="T42" fmla="*/ 22 w 69"/>
                <a:gd name="T43" fmla="*/ 66 h 103"/>
                <a:gd name="T44" fmla="*/ 25 w 69"/>
                <a:gd name="T45" fmla="*/ 61 h 103"/>
                <a:gd name="T46" fmla="*/ 30 w 69"/>
                <a:gd name="T47" fmla="*/ 56 h 103"/>
                <a:gd name="T48" fmla="*/ 34 w 69"/>
                <a:gd name="T49" fmla="*/ 50 h 103"/>
                <a:gd name="T50" fmla="*/ 39 w 69"/>
                <a:gd name="T51" fmla="*/ 44 h 103"/>
                <a:gd name="T52" fmla="*/ 40 w 69"/>
                <a:gd name="T53" fmla="*/ 42 h 103"/>
                <a:gd name="T54" fmla="*/ 42 w 69"/>
                <a:gd name="T55" fmla="*/ 38 h 103"/>
                <a:gd name="T56" fmla="*/ 44 w 69"/>
                <a:gd name="T57" fmla="*/ 35 h 103"/>
                <a:gd name="T58" fmla="*/ 44 w 69"/>
                <a:gd name="T59" fmla="*/ 31 h 103"/>
                <a:gd name="T60" fmla="*/ 42 w 69"/>
                <a:gd name="T61" fmla="*/ 27 h 103"/>
                <a:gd name="T62" fmla="*/ 40 w 69"/>
                <a:gd name="T63" fmla="*/ 23 h 103"/>
                <a:gd name="T64" fmla="*/ 38 w 69"/>
                <a:gd name="T65" fmla="*/ 21 h 103"/>
                <a:gd name="T66" fmla="*/ 33 w 69"/>
                <a:gd name="T67" fmla="*/ 20 h 103"/>
                <a:gd name="T68" fmla="*/ 25 w 69"/>
                <a:gd name="T69" fmla="*/ 23 h 103"/>
                <a:gd name="T70" fmla="*/ 22 w 69"/>
                <a:gd name="T71" fmla="*/ 31 h 103"/>
                <a:gd name="T72" fmla="*/ 18 w 69"/>
                <a:gd name="T73" fmla="*/ 39 h 103"/>
                <a:gd name="T74" fmla="*/ 11 w 69"/>
                <a:gd name="T75" fmla="*/ 43 h 103"/>
                <a:gd name="T76" fmla="*/ 7 w 69"/>
                <a:gd name="T77" fmla="*/ 42 h 103"/>
                <a:gd name="T78" fmla="*/ 3 w 69"/>
                <a:gd name="T79" fmla="*/ 39 h 103"/>
                <a:gd name="T80" fmla="*/ 2 w 69"/>
                <a:gd name="T81" fmla="*/ 37 h 103"/>
                <a:gd name="T82" fmla="*/ 1 w 69"/>
                <a:gd name="T83" fmla="*/ 32 h 103"/>
                <a:gd name="T84" fmla="*/ 3 w 69"/>
                <a:gd name="T85" fmla="*/ 20 h 103"/>
                <a:gd name="T86" fmla="*/ 11 w 69"/>
                <a:gd name="T87" fmla="*/ 9 h 103"/>
                <a:gd name="T88" fmla="*/ 22 w 69"/>
                <a:gd name="T89" fmla="*/ 2 h 103"/>
                <a:gd name="T90" fmla="*/ 34 w 69"/>
                <a:gd name="T91" fmla="*/ 0 h 103"/>
                <a:gd name="T92" fmla="*/ 47 w 69"/>
                <a:gd name="T93" fmla="*/ 2 h 103"/>
                <a:gd name="T94" fmla="*/ 56 w 69"/>
                <a:gd name="T95" fmla="*/ 8 h 103"/>
                <a:gd name="T96" fmla="*/ 63 w 69"/>
                <a:gd name="T97" fmla="*/ 17 h 103"/>
                <a:gd name="T98" fmla="*/ 66 w 69"/>
                <a:gd name="T99" fmla="*/ 30 h 103"/>
                <a:gd name="T100" fmla="*/ 62 w 69"/>
                <a:gd name="T101" fmla="*/ 45 h 103"/>
                <a:gd name="T102" fmla="*/ 53 w 69"/>
                <a:gd name="T103" fmla="*/ 59 h 103"/>
                <a:gd name="T104" fmla="*/ 42 w 69"/>
                <a:gd name="T105" fmla="*/ 73 h 103"/>
                <a:gd name="T106" fmla="*/ 32 w 69"/>
                <a:gd name="T107" fmla="*/ 85 h 103"/>
                <a:gd name="T108" fmla="*/ 57 w 69"/>
                <a:gd name="T109" fmla="*/ 85 h 1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
                <a:gd name="T166" fmla="*/ 0 h 103"/>
                <a:gd name="T167" fmla="*/ 69 w 69"/>
                <a:gd name="T168" fmla="*/ 103 h 1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 h="103">
                  <a:moveTo>
                    <a:pt x="57" y="85"/>
                  </a:moveTo>
                  <a:lnTo>
                    <a:pt x="62" y="85"/>
                  </a:lnTo>
                  <a:lnTo>
                    <a:pt x="66" y="88"/>
                  </a:lnTo>
                  <a:lnTo>
                    <a:pt x="68" y="90"/>
                  </a:lnTo>
                  <a:lnTo>
                    <a:pt x="69" y="95"/>
                  </a:lnTo>
                  <a:lnTo>
                    <a:pt x="68" y="98"/>
                  </a:lnTo>
                  <a:lnTo>
                    <a:pt x="66" y="100"/>
                  </a:lnTo>
                  <a:lnTo>
                    <a:pt x="63" y="102"/>
                  </a:lnTo>
                  <a:lnTo>
                    <a:pt x="59" y="103"/>
                  </a:lnTo>
                  <a:lnTo>
                    <a:pt x="11" y="103"/>
                  </a:lnTo>
                  <a:lnTo>
                    <a:pt x="7" y="102"/>
                  </a:lnTo>
                  <a:lnTo>
                    <a:pt x="3" y="100"/>
                  </a:lnTo>
                  <a:lnTo>
                    <a:pt x="1" y="98"/>
                  </a:lnTo>
                  <a:lnTo>
                    <a:pt x="0" y="95"/>
                  </a:lnTo>
                  <a:lnTo>
                    <a:pt x="0" y="92"/>
                  </a:lnTo>
                  <a:lnTo>
                    <a:pt x="1" y="90"/>
                  </a:lnTo>
                  <a:lnTo>
                    <a:pt x="2" y="89"/>
                  </a:lnTo>
                  <a:lnTo>
                    <a:pt x="3" y="87"/>
                  </a:lnTo>
                  <a:lnTo>
                    <a:pt x="8" y="82"/>
                  </a:lnTo>
                  <a:lnTo>
                    <a:pt x="13" y="76"/>
                  </a:lnTo>
                  <a:lnTo>
                    <a:pt x="17" y="72"/>
                  </a:lnTo>
                  <a:lnTo>
                    <a:pt x="22" y="66"/>
                  </a:lnTo>
                  <a:lnTo>
                    <a:pt x="25" y="61"/>
                  </a:lnTo>
                  <a:lnTo>
                    <a:pt x="30" y="56"/>
                  </a:lnTo>
                  <a:lnTo>
                    <a:pt x="34" y="50"/>
                  </a:lnTo>
                  <a:lnTo>
                    <a:pt x="39" y="44"/>
                  </a:lnTo>
                  <a:lnTo>
                    <a:pt x="40" y="42"/>
                  </a:lnTo>
                  <a:lnTo>
                    <a:pt x="42" y="38"/>
                  </a:lnTo>
                  <a:lnTo>
                    <a:pt x="44" y="35"/>
                  </a:lnTo>
                  <a:lnTo>
                    <a:pt x="44" y="31"/>
                  </a:lnTo>
                  <a:lnTo>
                    <a:pt x="42" y="27"/>
                  </a:lnTo>
                  <a:lnTo>
                    <a:pt x="40" y="23"/>
                  </a:lnTo>
                  <a:lnTo>
                    <a:pt x="38" y="21"/>
                  </a:lnTo>
                  <a:lnTo>
                    <a:pt x="33" y="20"/>
                  </a:lnTo>
                  <a:lnTo>
                    <a:pt x="25" y="23"/>
                  </a:lnTo>
                  <a:lnTo>
                    <a:pt x="22" y="31"/>
                  </a:lnTo>
                  <a:lnTo>
                    <a:pt x="18" y="39"/>
                  </a:lnTo>
                  <a:lnTo>
                    <a:pt x="11" y="43"/>
                  </a:lnTo>
                  <a:lnTo>
                    <a:pt x="7" y="42"/>
                  </a:lnTo>
                  <a:lnTo>
                    <a:pt x="3" y="39"/>
                  </a:lnTo>
                  <a:lnTo>
                    <a:pt x="2" y="37"/>
                  </a:lnTo>
                  <a:lnTo>
                    <a:pt x="1" y="32"/>
                  </a:lnTo>
                  <a:lnTo>
                    <a:pt x="3" y="20"/>
                  </a:lnTo>
                  <a:lnTo>
                    <a:pt x="11" y="9"/>
                  </a:lnTo>
                  <a:lnTo>
                    <a:pt x="22" y="2"/>
                  </a:lnTo>
                  <a:lnTo>
                    <a:pt x="34" y="0"/>
                  </a:lnTo>
                  <a:lnTo>
                    <a:pt x="47" y="2"/>
                  </a:lnTo>
                  <a:lnTo>
                    <a:pt x="56" y="8"/>
                  </a:lnTo>
                  <a:lnTo>
                    <a:pt x="63" y="17"/>
                  </a:lnTo>
                  <a:lnTo>
                    <a:pt x="66" y="30"/>
                  </a:lnTo>
                  <a:lnTo>
                    <a:pt x="62" y="45"/>
                  </a:lnTo>
                  <a:lnTo>
                    <a:pt x="53" y="59"/>
                  </a:lnTo>
                  <a:lnTo>
                    <a:pt x="42" y="73"/>
                  </a:lnTo>
                  <a:lnTo>
                    <a:pt x="32" y="85"/>
                  </a:lnTo>
                  <a:lnTo>
                    <a:pt x="57" y="8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70" name="Freeform 25">
              <a:extLst>
                <a:ext uri="{FF2B5EF4-FFF2-40B4-BE49-F238E27FC236}">
                  <a16:creationId xmlns:a16="http://schemas.microsoft.com/office/drawing/2014/main" id="{B75FC171-F407-5746-9DFD-06D2CC4B47BA}"/>
                </a:ext>
              </a:extLst>
            </p:cNvPr>
            <p:cNvSpPr/>
            <p:nvPr/>
          </p:nvSpPr>
          <p:spPr bwMode="auto">
            <a:xfrm>
              <a:off x="3186" y="2207"/>
              <a:ext cx="20" cy="50"/>
            </a:xfrm>
            <a:custGeom>
              <a:avLst/>
              <a:gdLst>
                <a:gd name="T0" fmla="*/ 19 w 41"/>
                <a:gd name="T1" fmla="*/ 20 h 102"/>
                <a:gd name="T2" fmla="*/ 11 w 41"/>
                <a:gd name="T3" fmla="*/ 20 h 102"/>
                <a:gd name="T4" fmla="*/ 6 w 41"/>
                <a:gd name="T5" fmla="*/ 19 h 102"/>
                <a:gd name="T6" fmla="*/ 3 w 41"/>
                <a:gd name="T7" fmla="*/ 17 h 102"/>
                <a:gd name="T8" fmla="*/ 1 w 41"/>
                <a:gd name="T9" fmla="*/ 13 h 102"/>
                <a:gd name="T10" fmla="*/ 0 w 41"/>
                <a:gd name="T11" fmla="*/ 10 h 102"/>
                <a:gd name="T12" fmla="*/ 1 w 41"/>
                <a:gd name="T13" fmla="*/ 6 h 102"/>
                <a:gd name="T14" fmla="*/ 4 w 41"/>
                <a:gd name="T15" fmla="*/ 3 h 102"/>
                <a:gd name="T16" fmla="*/ 6 w 41"/>
                <a:gd name="T17" fmla="*/ 2 h 102"/>
                <a:gd name="T18" fmla="*/ 11 w 41"/>
                <a:gd name="T19" fmla="*/ 0 h 102"/>
                <a:gd name="T20" fmla="*/ 30 w 41"/>
                <a:gd name="T21" fmla="*/ 0 h 102"/>
                <a:gd name="T22" fmla="*/ 35 w 41"/>
                <a:gd name="T23" fmla="*/ 2 h 102"/>
                <a:gd name="T24" fmla="*/ 38 w 41"/>
                <a:gd name="T25" fmla="*/ 4 h 102"/>
                <a:gd name="T26" fmla="*/ 39 w 41"/>
                <a:gd name="T27" fmla="*/ 6 h 102"/>
                <a:gd name="T28" fmla="*/ 41 w 41"/>
                <a:gd name="T29" fmla="*/ 11 h 102"/>
                <a:gd name="T30" fmla="*/ 41 w 41"/>
                <a:gd name="T31" fmla="*/ 92 h 102"/>
                <a:gd name="T32" fmla="*/ 39 w 41"/>
                <a:gd name="T33" fmla="*/ 96 h 102"/>
                <a:gd name="T34" fmla="*/ 37 w 41"/>
                <a:gd name="T35" fmla="*/ 98 h 102"/>
                <a:gd name="T36" fmla="*/ 34 w 41"/>
                <a:gd name="T37" fmla="*/ 101 h 102"/>
                <a:gd name="T38" fmla="*/ 29 w 41"/>
                <a:gd name="T39" fmla="*/ 102 h 102"/>
                <a:gd name="T40" fmla="*/ 24 w 41"/>
                <a:gd name="T41" fmla="*/ 101 h 102"/>
                <a:gd name="T42" fmla="*/ 22 w 41"/>
                <a:gd name="T43" fmla="*/ 98 h 102"/>
                <a:gd name="T44" fmla="*/ 20 w 41"/>
                <a:gd name="T45" fmla="*/ 96 h 102"/>
                <a:gd name="T46" fmla="*/ 19 w 41"/>
                <a:gd name="T47" fmla="*/ 92 h 102"/>
                <a:gd name="T48" fmla="*/ 19 w 41"/>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102"/>
                <a:gd name="T77" fmla="*/ 41 w 41"/>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102">
                  <a:moveTo>
                    <a:pt x="19" y="20"/>
                  </a:moveTo>
                  <a:lnTo>
                    <a:pt x="11" y="20"/>
                  </a:lnTo>
                  <a:lnTo>
                    <a:pt x="6" y="19"/>
                  </a:lnTo>
                  <a:lnTo>
                    <a:pt x="3" y="17"/>
                  </a:lnTo>
                  <a:lnTo>
                    <a:pt x="1" y="13"/>
                  </a:lnTo>
                  <a:lnTo>
                    <a:pt x="0" y="10"/>
                  </a:lnTo>
                  <a:lnTo>
                    <a:pt x="1" y="6"/>
                  </a:lnTo>
                  <a:lnTo>
                    <a:pt x="4" y="3"/>
                  </a:lnTo>
                  <a:lnTo>
                    <a:pt x="6" y="2"/>
                  </a:lnTo>
                  <a:lnTo>
                    <a:pt x="11" y="0"/>
                  </a:lnTo>
                  <a:lnTo>
                    <a:pt x="30" y="0"/>
                  </a:lnTo>
                  <a:lnTo>
                    <a:pt x="35" y="2"/>
                  </a:lnTo>
                  <a:lnTo>
                    <a:pt x="38" y="4"/>
                  </a:lnTo>
                  <a:lnTo>
                    <a:pt x="39" y="6"/>
                  </a:lnTo>
                  <a:lnTo>
                    <a:pt x="41" y="11"/>
                  </a:lnTo>
                  <a:lnTo>
                    <a:pt x="41" y="92"/>
                  </a:lnTo>
                  <a:lnTo>
                    <a:pt x="39" y="96"/>
                  </a:lnTo>
                  <a:lnTo>
                    <a:pt x="37"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71" name="Freeform 26">
              <a:extLst>
                <a:ext uri="{FF2B5EF4-FFF2-40B4-BE49-F238E27FC236}">
                  <a16:creationId xmlns:a16="http://schemas.microsoft.com/office/drawing/2014/main" id="{6025C509-76B8-284C-8B90-707C8A5C7270}"/>
                </a:ext>
              </a:extLst>
            </p:cNvPr>
            <p:cNvSpPr/>
            <p:nvPr/>
          </p:nvSpPr>
          <p:spPr bwMode="auto">
            <a:xfrm>
              <a:off x="3224" y="2207"/>
              <a:ext cx="20" cy="50"/>
            </a:xfrm>
            <a:custGeom>
              <a:avLst/>
              <a:gdLst>
                <a:gd name="T0" fmla="*/ 19 w 39"/>
                <a:gd name="T1" fmla="*/ 20 h 102"/>
                <a:gd name="T2" fmla="*/ 9 w 39"/>
                <a:gd name="T3" fmla="*/ 20 h 102"/>
                <a:gd name="T4" fmla="*/ 5 w 39"/>
                <a:gd name="T5" fmla="*/ 19 h 102"/>
                <a:gd name="T6" fmla="*/ 3 w 39"/>
                <a:gd name="T7" fmla="*/ 17 h 102"/>
                <a:gd name="T8" fmla="*/ 0 w 39"/>
                <a:gd name="T9" fmla="*/ 13 h 102"/>
                <a:gd name="T10" fmla="*/ 0 w 39"/>
                <a:gd name="T11" fmla="*/ 10 h 102"/>
                <a:gd name="T12" fmla="*/ 1 w 39"/>
                <a:gd name="T13" fmla="*/ 6 h 102"/>
                <a:gd name="T14" fmla="*/ 3 w 39"/>
                <a:gd name="T15" fmla="*/ 3 h 102"/>
                <a:gd name="T16" fmla="*/ 6 w 39"/>
                <a:gd name="T17" fmla="*/ 2 h 102"/>
                <a:gd name="T18" fmla="*/ 9 w 39"/>
                <a:gd name="T19" fmla="*/ 0 h 102"/>
                <a:gd name="T20" fmla="*/ 30 w 39"/>
                <a:gd name="T21" fmla="*/ 0 h 102"/>
                <a:gd name="T22" fmla="*/ 34 w 39"/>
                <a:gd name="T23" fmla="*/ 2 h 102"/>
                <a:gd name="T24" fmla="*/ 37 w 39"/>
                <a:gd name="T25" fmla="*/ 4 h 102"/>
                <a:gd name="T26" fmla="*/ 38 w 39"/>
                <a:gd name="T27" fmla="*/ 6 h 102"/>
                <a:gd name="T28" fmla="*/ 39 w 39"/>
                <a:gd name="T29" fmla="*/ 11 h 102"/>
                <a:gd name="T30" fmla="*/ 39 w 39"/>
                <a:gd name="T31" fmla="*/ 92 h 102"/>
                <a:gd name="T32" fmla="*/ 38 w 39"/>
                <a:gd name="T33" fmla="*/ 96 h 102"/>
                <a:gd name="T34" fmla="*/ 36 w 39"/>
                <a:gd name="T35" fmla="*/ 98 h 102"/>
                <a:gd name="T36" fmla="*/ 34 w 39"/>
                <a:gd name="T37" fmla="*/ 101 h 102"/>
                <a:gd name="T38" fmla="*/ 29 w 39"/>
                <a:gd name="T39" fmla="*/ 102 h 102"/>
                <a:gd name="T40" fmla="*/ 24 w 39"/>
                <a:gd name="T41" fmla="*/ 101 h 102"/>
                <a:gd name="T42" fmla="*/ 22 w 39"/>
                <a:gd name="T43" fmla="*/ 98 h 102"/>
                <a:gd name="T44" fmla="*/ 20 w 39"/>
                <a:gd name="T45" fmla="*/ 96 h 102"/>
                <a:gd name="T46" fmla="*/ 19 w 39"/>
                <a:gd name="T47" fmla="*/ 92 h 102"/>
                <a:gd name="T48" fmla="*/ 19 w 39"/>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102"/>
                <a:gd name="T77" fmla="*/ 39 w 39"/>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102">
                  <a:moveTo>
                    <a:pt x="19" y="20"/>
                  </a:moveTo>
                  <a:lnTo>
                    <a:pt x="9" y="20"/>
                  </a:lnTo>
                  <a:lnTo>
                    <a:pt x="5" y="19"/>
                  </a:lnTo>
                  <a:lnTo>
                    <a:pt x="3" y="17"/>
                  </a:lnTo>
                  <a:lnTo>
                    <a:pt x="0" y="13"/>
                  </a:lnTo>
                  <a:lnTo>
                    <a:pt x="0" y="10"/>
                  </a:lnTo>
                  <a:lnTo>
                    <a:pt x="1" y="6"/>
                  </a:lnTo>
                  <a:lnTo>
                    <a:pt x="3" y="3"/>
                  </a:lnTo>
                  <a:lnTo>
                    <a:pt x="6" y="2"/>
                  </a:lnTo>
                  <a:lnTo>
                    <a:pt x="9" y="0"/>
                  </a:lnTo>
                  <a:lnTo>
                    <a:pt x="30" y="0"/>
                  </a:lnTo>
                  <a:lnTo>
                    <a:pt x="34" y="2"/>
                  </a:lnTo>
                  <a:lnTo>
                    <a:pt x="37" y="4"/>
                  </a:lnTo>
                  <a:lnTo>
                    <a:pt x="38" y="6"/>
                  </a:lnTo>
                  <a:lnTo>
                    <a:pt x="39" y="11"/>
                  </a:lnTo>
                  <a:lnTo>
                    <a:pt x="39" y="92"/>
                  </a:lnTo>
                  <a:lnTo>
                    <a:pt x="38" y="96"/>
                  </a:lnTo>
                  <a:lnTo>
                    <a:pt x="36"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grpSp>
      <p:sp>
        <p:nvSpPr>
          <p:cNvPr id="272" name="정육면체 271">
            <a:extLst>
              <a:ext uri="{FF2B5EF4-FFF2-40B4-BE49-F238E27FC236}">
                <a16:creationId xmlns:a16="http://schemas.microsoft.com/office/drawing/2014/main" id="{61576906-AD33-434B-ADE2-10EBB8EC55CD}"/>
              </a:ext>
            </a:extLst>
          </p:cNvPr>
          <p:cNvSpPr/>
          <p:nvPr/>
        </p:nvSpPr>
        <p:spPr>
          <a:xfrm>
            <a:off x="7322487" y="5304426"/>
            <a:ext cx="432048" cy="441727"/>
          </a:xfrm>
          <a:prstGeom prst="cube">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endParaRPr lang="ko-KR" altLang="en-US" sz="1200" dirty="0">
              <a:solidFill>
                <a:schemeClr val="tx1"/>
              </a:solidFill>
              <a:latin typeface="微软雅黑" panose="020B0503020204020204" pitchFamily="34" charset="-122"/>
              <a:ea typeface="微软雅黑" panose="020B0503020204020204" pitchFamily="34" charset="-122"/>
            </a:endParaRPr>
          </a:p>
        </p:txBody>
      </p:sp>
      <p:grpSp>
        <p:nvGrpSpPr>
          <p:cNvPr id="273" name="Group 2">
            <a:extLst>
              <a:ext uri="{FF2B5EF4-FFF2-40B4-BE49-F238E27FC236}">
                <a16:creationId xmlns:a16="http://schemas.microsoft.com/office/drawing/2014/main" id="{854586BE-8BF2-F14E-92BD-74B104987718}"/>
              </a:ext>
            </a:extLst>
          </p:cNvPr>
          <p:cNvGrpSpPr/>
          <p:nvPr/>
        </p:nvGrpSpPr>
        <p:grpSpPr bwMode="auto">
          <a:xfrm>
            <a:off x="7322487" y="5467385"/>
            <a:ext cx="360040" cy="155528"/>
            <a:chOff x="2683" y="1991"/>
            <a:chExt cx="720" cy="311"/>
          </a:xfrm>
        </p:grpSpPr>
        <p:sp>
          <p:nvSpPr>
            <p:cNvPr id="274" name="Freeform 3">
              <a:extLst>
                <a:ext uri="{FF2B5EF4-FFF2-40B4-BE49-F238E27FC236}">
                  <a16:creationId xmlns:a16="http://schemas.microsoft.com/office/drawing/2014/main" id="{23A664BA-751E-8544-89E2-EF8A393B56A1}"/>
                </a:ext>
              </a:extLst>
            </p:cNvPr>
            <p:cNvSpPr/>
            <p:nvPr/>
          </p:nvSpPr>
          <p:spPr bwMode="auto">
            <a:xfrm>
              <a:off x="2683" y="1991"/>
              <a:ext cx="720" cy="311"/>
            </a:xfrm>
            <a:custGeom>
              <a:avLst/>
              <a:gdLst>
                <a:gd name="T0" fmla="*/ 1420 w 1440"/>
                <a:gd name="T1" fmla="*/ 0 h 624"/>
                <a:gd name="T2" fmla="*/ 19 w 1440"/>
                <a:gd name="T3" fmla="*/ 0 h 624"/>
                <a:gd name="T4" fmla="*/ 0 w 1440"/>
                <a:gd name="T5" fmla="*/ 0 h 624"/>
                <a:gd name="T6" fmla="*/ 0 w 1440"/>
                <a:gd name="T7" fmla="*/ 21 h 624"/>
                <a:gd name="T8" fmla="*/ 0 w 1440"/>
                <a:gd name="T9" fmla="*/ 604 h 624"/>
                <a:gd name="T10" fmla="*/ 0 w 1440"/>
                <a:gd name="T11" fmla="*/ 624 h 624"/>
                <a:gd name="T12" fmla="*/ 19 w 1440"/>
                <a:gd name="T13" fmla="*/ 624 h 624"/>
                <a:gd name="T14" fmla="*/ 1420 w 1440"/>
                <a:gd name="T15" fmla="*/ 624 h 624"/>
                <a:gd name="T16" fmla="*/ 1440 w 1440"/>
                <a:gd name="T17" fmla="*/ 624 h 624"/>
                <a:gd name="T18" fmla="*/ 1440 w 1440"/>
                <a:gd name="T19" fmla="*/ 604 h 624"/>
                <a:gd name="T20" fmla="*/ 1440 w 1440"/>
                <a:gd name="T21" fmla="*/ 21 h 624"/>
                <a:gd name="T22" fmla="*/ 1440 w 1440"/>
                <a:gd name="T23" fmla="*/ 0 h 624"/>
                <a:gd name="T24" fmla="*/ 1420 w 1440"/>
                <a:gd name="T25" fmla="*/ 0 h 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0"/>
                <a:gd name="T40" fmla="*/ 0 h 624"/>
                <a:gd name="T41" fmla="*/ 1440 w 1440"/>
                <a:gd name="T42" fmla="*/ 624 h 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0" h="624">
                  <a:moveTo>
                    <a:pt x="1420" y="0"/>
                  </a:moveTo>
                  <a:lnTo>
                    <a:pt x="19" y="0"/>
                  </a:lnTo>
                  <a:lnTo>
                    <a:pt x="0" y="0"/>
                  </a:lnTo>
                  <a:lnTo>
                    <a:pt x="0" y="21"/>
                  </a:lnTo>
                  <a:lnTo>
                    <a:pt x="0" y="604"/>
                  </a:lnTo>
                  <a:lnTo>
                    <a:pt x="0" y="624"/>
                  </a:lnTo>
                  <a:lnTo>
                    <a:pt x="19" y="624"/>
                  </a:lnTo>
                  <a:lnTo>
                    <a:pt x="1420" y="624"/>
                  </a:lnTo>
                  <a:lnTo>
                    <a:pt x="1440" y="624"/>
                  </a:lnTo>
                  <a:lnTo>
                    <a:pt x="1440" y="604"/>
                  </a:lnTo>
                  <a:lnTo>
                    <a:pt x="1440" y="21"/>
                  </a:lnTo>
                  <a:lnTo>
                    <a:pt x="1440" y="0"/>
                  </a:lnTo>
                  <a:lnTo>
                    <a:pt x="1420" y="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75" name="Rectangle 4">
              <a:extLst>
                <a:ext uri="{FF2B5EF4-FFF2-40B4-BE49-F238E27FC236}">
                  <a16:creationId xmlns:a16="http://schemas.microsoft.com/office/drawing/2014/main" id="{0CA865F3-0164-F84B-9426-635CD28518FC}"/>
                </a:ext>
              </a:extLst>
            </p:cNvPr>
            <p:cNvSpPr>
              <a:spLocks noChangeArrowheads="1"/>
            </p:cNvSpPr>
            <p:nvPr/>
          </p:nvSpPr>
          <p:spPr bwMode="auto">
            <a:xfrm>
              <a:off x="2703" y="2011"/>
              <a:ext cx="680" cy="271"/>
            </a:xfrm>
            <a:prstGeom prst="rect">
              <a:avLst/>
            </a:prstGeom>
            <a:solidFill>
              <a:srgbClr val="FFFFFF"/>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76" name="Rectangle 5">
              <a:extLst>
                <a:ext uri="{FF2B5EF4-FFF2-40B4-BE49-F238E27FC236}">
                  <a16:creationId xmlns:a16="http://schemas.microsoft.com/office/drawing/2014/main" id="{181E9687-8766-7343-93E0-1371ADDAEA54}"/>
                </a:ext>
              </a:extLst>
            </p:cNvPr>
            <p:cNvSpPr>
              <a:spLocks noChangeArrowheads="1"/>
            </p:cNvSpPr>
            <p:nvPr/>
          </p:nvSpPr>
          <p:spPr bwMode="auto">
            <a:xfrm>
              <a:off x="2743"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77" name="Rectangle 6">
              <a:extLst>
                <a:ext uri="{FF2B5EF4-FFF2-40B4-BE49-F238E27FC236}">
                  <a16:creationId xmlns:a16="http://schemas.microsoft.com/office/drawing/2014/main" id="{3AE88C5B-49D9-3449-B24C-CF98245D2C22}"/>
                </a:ext>
              </a:extLst>
            </p:cNvPr>
            <p:cNvSpPr>
              <a:spLocks noChangeArrowheads="1"/>
            </p:cNvSpPr>
            <p:nvPr/>
          </p:nvSpPr>
          <p:spPr bwMode="auto">
            <a:xfrm>
              <a:off x="2788"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78" name="Rectangle 7">
              <a:extLst>
                <a:ext uri="{FF2B5EF4-FFF2-40B4-BE49-F238E27FC236}">
                  <a16:creationId xmlns:a16="http://schemas.microsoft.com/office/drawing/2014/main" id="{8E6C859E-D00F-F948-A9F5-5904CF5C020C}"/>
                </a:ext>
              </a:extLst>
            </p:cNvPr>
            <p:cNvSpPr>
              <a:spLocks noChangeArrowheads="1"/>
            </p:cNvSpPr>
            <p:nvPr/>
          </p:nvSpPr>
          <p:spPr bwMode="auto">
            <a:xfrm>
              <a:off x="2836" y="2043"/>
              <a:ext cx="16"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79" name="Rectangle 8">
              <a:extLst>
                <a:ext uri="{FF2B5EF4-FFF2-40B4-BE49-F238E27FC236}">
                  <a16:creationId xmlns:a16="http://schemas.microsoft.com/office/drawing/2014/main" id="{FE8C7A34-8AF3-EA40-9847-5B14EE2391C7}"/>
                </a:ext>
              </a:extLst>
            </p:cNvPr>
            <p:cNvSpPr>
              <a:spLocks noChangeArrowheads="1"/>
            </p:cNvSpPr>
            <p:nvPr/>
          </p:nvSpPr>
          <p:spPr bwMode="auto">
            <a:xfrm>
              <a:off x="2876" y="2043"/>
              <a:ext cx="25"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80" name="Rectangle 9">
              <a:extLst>
                <a:ext uri="{FF2B5EF4-FFF2-40B4-BE49-F238E27FC236}">
                  <a16:creationId xmlns:a16="http://schemas.microsoft.com/office/drawing/2014/main" id="{37AC1A3D-DCE5-A34B-AFC8-07AD4DCA84C0}"/>
                </a:ext>
              </a:extLst>
            </p:cNvPr>
            <p:cNvSpPr>
              <a:spLocks noChangeArrowheads="1"/>
            </p:cNvSpPr>
            <p:nvPr/>
          </p:nvSpPr>
          <p:spPr bwMode="auto">
            <a:xfrm>
              <a:off x="2921" y="2043"/>
              <a:ext cx="24"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81" name="Rectangle 10">
              <a:extLst>
                <a:ext uri="{FF2B5EF4-FFF2-40B4-BE49-F238E27FC236}">
                  <a16:creationId xmlns:a16="http://schemas.microsoft.com/office/drawing/2014/main" id="{486E72E0-42AD-9844-874C-2C4FA8A565A1}"/>
                </a:ext>
              </a:extLst>
            </p:cNvPr>
            <p:cNvSpPr>
              <a:spLocks noChangeArrowheads="1"/>
            </p:cNvSpPr>
            <p:nvPr/>
          </p:nvSpPr>
          <p:spPr bwMode="auto">
            <a:xfrm>
              <a:off x="2958"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82" name="Rectangle 11">
              <a:extLst>
                <a:ext uri="{FF2B5EF4-FFF2-40B4-BE49-F238E27FC236}">
                  <a16:creationId xmlns:a16="http://schemas.microsoft.com/office/drawing/2014/main" id="{7DEF0915-C0CD-6244-9BD7-745FBDACD6DD}"/>
                </a:ext>
              </a:extLst>
            </p:cNvPr>
            <p:cNvSpPr>
              <a:spLocks noChangeArrowheads="1"/>
            </p:cNvSpPr>
            <p:nvPr/>
          </p:nvSpPr>
          <p:spPr bwMode="auto">
            <a:xfrm>
              <a:off x="3012"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83" name="Rectangle 12">
              <a:extLst>
                <a:ext uri="{FF2B5EF4-FFF2-40B4-BE49-F238E27FC236}">
                  <a16:creationId xmlns:a16="http://schemas.microsoft.com/office/drawing/2014/main" id="{E983E4F1-B029-E74A-BB0E-C15F0CC99857}"/>
                </a:ext>
              </a:extLst>
            </p:cNvPr>
            <p:cNvSpPr>
              <a:spLocks noChangeArrowheads="1"/>
            </p:cNvSpPr>
            <p:nvPr/>
          </p:nvSpPr>
          <p:spPr bwMode="auto">
            <a:xfrm>
              <a:off x="3069"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84" name="Rectangle 13">
              <a:extLst>
                <a:ext uri="{FF2B5EF4-FFF2-40B4-BE49-F238E27FC236}">
                  <a16:creationId xmlns:a16="http://schemas.microsoft.com/office/drawing/2014/main" id="{8109F452-0B79-D447-B379-5437277851DF}"/>
                </a:ext>
              </a:extLst>
            </p:cNvPr>
            <p:cNvSpPr>
              <a:spLocks noChangeArrowheads="1"/>
            </p:cNvSpPr>
            <p:nvPr/>
          </p:nvSpPr>
          <p:spPr bwMode="auto">
            <a:xfrm>
              <a:off x="3103"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85" name="Rectangle 14">
              <a:extLst>
                <a:ext uri="{FF2B5EF4-FFF2-40B4-BE49-F238E27FC236}">
                  <a16:creationId xmlns:a16="http://schemas.microsoft.com/office/drawing/2014/main" id="{67D5E38A-F548-1247-8008-AD3E6EDEFBD9}"/>
                </a:ext>
              </a:extLst>
            </p:cNvPr>
            <p:cNvSpPr>
              <a:spLocks noChangeArrowheads="1"/>
            </p:cNvSpPr>
            <p:nvPr/>
          </p:nvSpPr>
          <p:spPr bwMode="auto">
            <a:xfrm>
              <a:off x="3148"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86" name="Rectangle 15">
              <a:extLst>
                <a:ext uri="{FF2B5EF4-FFF2-40B4-BE49-F238E27FC236}">
                  <a16:creationId xmlns:a16="http://schemas.microsoft.com/office/drawing/2014/main" id="{A2AE4318-1636-6043-923E-476572A284EB}"/>
                </a:ext>
              </a:extLst>
            </p:cNvPr>
            <p:cNvSpPr>
              <a:spLocks noChangeArrowheads="1"/>
            </p:cNvSpPr>
            <p:nvPr/>
          </p:nvSpPr>
          <p:spPr bwMode="auto">
            <a:xfrm>
              <a:off x="3192"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87" name="Rectangle 16">
              <a:extLst>
                <a:ext uri="{FF2B5EF4-FFF2-40B4-BE49-F238E27FC236}">
                  <a16:creationId xmlns:a16="http://schemas.microsoft.com/office/drawing/2014/main" id="{8B1D3B19-CF23-9541-AA60-5D647E189074}"/>
                </a:ext>
              </a:extLst>
            </p:cNvPr>
            <p:cNvSpPr>
              <a:spLocks noChangeArrowheads="1"/>
            </p:cNvSpPr>
            <p:nvPr/>
          </p:nvSpPr>
          <p:spPr bwMode="auto">
            <a:xfrm>
              <a:off x="3237"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88" name="Rectangle 17">
              <a:extLst>
                <a:ext uri="{FF2B5EF4-FFF2-40B4-BE49-F238E27FC236}">
                  <a16:creationId xmlns:a16="http://schemas.microsoft.com/office/drawing/2014/main" id="{2DB1B99D-122C-0745-A5C8-432EE9FF3730}"/>
                </a:ext>
              </a:extLst>
            </p:cNvPr>
            <p:cNvSpPr>
              <a:spLocks noChangeArrowheads="1"/>
            </p:cNvSpPr>
            <p:nvPr/>
          </p:nvSpPr>
          <p:spPr bwMode="auto">
            <a:xfrm>
              <a:off x="3277"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89" name="Rectangle 18">
              <a:extLst>
                <a:ext uri="{FF2B5EF4-FFF2-40B4-BE49-F238E27FC236}">
                  <a16:creationId xmlns:a16="http://schemas.microsoft.com/office/drawing/2014/main" id="{D8D70E6B-70CC-6142-8B23-5FCED7861FD0}"/>
                </a:ext>
              </a:extLst>
            </p:cNvPr>
            <p:cNvSpPr>
              <a:spLocks noChangeArrowheads="1"/>
            </p:cNvSpPr>
            <p:nvPr/>
          </p:nvSpPr>
          <p:spPr bwMode="auto">
            <a:xfrm>
              <a:off x="3321" y="2043"/>
              <a:ext cx="25"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90" name="Freeform 19">
              <a:extLst>
                <a:ext uri="{FF2B5EF4-FFF2-40B4-BE49-F238E27FC236}">
                  <a16:creationId xmlns:a16="http://schemas.microsoft.com/office/drawing/2014/main" id="{D985EB4F-0E62-814A-81AD-0D7B5433C7EA}"/>
                </a:ext>
              </a:extLst>
            </p:cNvPr>
            <p:cNvSpPr/>
            <p:nvPr/>
          </p:nvSpPr>
          <p:spPr bwMode="auto">
            <a:xfrm>
              <a:off x="2876" y="2206"/>
              <a:ext cx="35" cy="51"/>
            </a:xfrm>
            <a:custGeom>
              <a:avLst/>
              <a:gdLst>
                <a:gd name="T0" fmla="*/ 63 w 70"/>
                <a:gd name="T1" fmla="*/ 34 h 104"/>
                <a:gd name="T2" fmla="*/ 58 w 70"/>
                <a:gd name="T3" fmla="*/ 44 h 104"/>
                <a:gd name="T4" fmla="*/ 59 w 70"/>
                <a:gd name="T5" fmla="*/ 53 h 104"/>
                <a:gd name="T6" fmla="*/ 69 w 70"/>
                <a:gd name="T7" fmla="*/ 66 h 104"/>
                <a:gd name="T8" fmla="*/ 69 w 70"/>
                <a:gd name="T9" fmla="*/ 80 h 104"/>
                <a:gd name="T10" fmla="*/ 64 w 70"/>
                <a:gd name="T11" fmla="*/ 91 h 104"/>
                <a:gd name="T12" fmla="*/ 54 w 70"/>
                <a:gd name="T13" fmla="*/ 99 h 104"/>
                <a:gd name="T14" fmla="*/ 41 w 70"/>
                <a:gd name="T15" fmla="*/ 103 h 104"/>
                <a:gd name="T16" fmla="*/ 27 w 70"/>
                <a:gd name="T17" fmla="*/ 103 h 104"/>
                <a:gd name="T18" fmla="*/ 14 w 70"/>
                <a:gd name="T19" fmla="*/ 99 h 104"/>
                <a:gd name="T20" fmla="*/ 5 w 70"/>
                <a:gd name="T21" fmla="*/ 91 h 104"/>
                <a:gd name="T22" fmla="*/ 1 w 70"/>
                <a:gd name="T23" fmla="*/ 83 h 104"/>
                <a:gd name="T24" fmla="*/ 1 w 70"/>
                <a:gd name="T25" fmla="*/ 75 h 104"/>
                <a:gd name="T26" fmla="*/ 6 w 70"/>
                <a:gd name="T27" fmla="*/ 70 h 104"/>
                <a:gd name="T28" fmla="*/ 17 w 70"/>
                <a:gd name="T29" fmla="*/ 72 h 104"/>
                <a:gd name="T30" fmla="*/ 25 w 70"/>
                <a:gd name="T31" fmla="*/ 83 h 104"/>
                <a:gd name="T32" fmla="*/ 40 w 70"/>
                <a:gd name="T33" fmla="*/ 84 h 104"/>
                <a:gd name="T34" fmla="*/ 47 w 70"/>
                <a:gd name="T35" fmla="*/ 77 h 104"/>
                <a:gd name="T36" fmla="*/ 44 w 70"/>
                <a:gd name="T37" fmla="*/ 64 h 104"/>
                <a:gd name="T38" fmla="*/ 27 w 70"/>
                <a:gd name="T39" fmla="*/ 58 h 104"/>
                <a:gd name="T40" fmla="*/ 27 w 70"/>
                <a:gd name="T41" fmla="*/ 44 h 104"/>
                <a:gd name="T42" fmla="*/ 40 w 70"/>
                <a:gd name="T43" fmla="*/ 38 h 104"/>
                <a:gd name="T44" fmla="*/ 42 w 70"/>
                <a:gd name="T45" fmla="*/ 26 h 104"/>
                <a:gd name="T46" fmla="*/ 38 w 70"/>
                <a:gd name="T47" fmla="*/ 21 h 104"/>
                <a:gd name="T48" fmla="*/ 26 w 70"/>
                <a:gd name="T49" fmla="*/ 22 h 104"/>
                <a:gd name="T50" fmla="*/ 18 w 70"/>
                <a:gd name="T51" fmla="*/ 31 h 104"/>
                <a:gd name="T52" fmla="*/ 9 w 70"/>
                <a:gd name="T53" fmla="*/ 32 h 104"/>
                <a:gd name="T54" fmla="*/ 4 w 70"/>
                <a:gd name="T55" fmla="*/ 28 h 104"/>
                <a:gd name="T56" fmla="*/ 5 w 70"/>
                <a:gd name="T57" fmla="*/ 15 h 104"/>
                <a:gd name="T58" fmla="*/ 23 w 70"/>
                <a:gd name="T59" fmla="*/ 2 h 104"/>
                <a:gd name="T60" fmla="*/ 48 w 70"/>
                <a:gd name="T61" fmla="*/ 2 h 104"/>
                <a:gd name="T62" fmla="*/ 62 w 70"/>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104"/>
                <a:gd name="T98" fmla="*/ 70 w 70"/>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104">
                  <a:moveTo>
                    <a:pt x="64" y="27"/>
                  </a:moveTo>
                  <a:lnTo>
                    <a:pt x="63" y="34"/>
                  </a:lnTo>
                  <a:lnTo>
                    <a:pt x="62" y="39"/>
                  </a:lnTo>
                  <a:lnTo>
                    <a:pt x="58" y="44"/>
                  </a:lnTo>
                  <a:lnTo>
                    <a:pt x="52" y="49"/>
                  </a:lnTo>
                  <a:lnTo>
                    <a:pt x="59" y="53"/>
                  </a:lnTo>
                  <a:lnTo>
                    <a:pt x="65" y="59"/>
                  </a:lnTo>
                  <a:lnTo>
                    <a:pt x="69" y="66"/>
                  </a:lnTo>
                  <a:lnTo>
                    <a:pt x="70" y="74"/>
                  </a:lnTo>
                  <a:lnTo>
                    <a:pt x="69" y="80"/>
                  </a:lnTo>
                  <a:lnTo>
                    <a:pt x="67" y="85"/>
                  </a:lnTo>
                  <a:lnTo>
                    <a:pt x="64" y="91"/>
                  </a:lnTo>
                  <a:lnTo>
                    <a:pt x="59" y="96"/>
                  </a:lnTo>
                  <a:lnTo>
                    <a:pt x="54" y="99"/>
                  </a:lnTo>
                  <a:lnTo>
                    <a:pt x="48" y="102"/>
                  </a:lnTo>
                  <a:lnTo>
                    <a:pt x="41" y="103"/>
                  </a:lnTo>
                  <a:lnTo>
                    <a:pt x="34" y="104"/>
                  </a:lnTo>
                  <a:lnTo>
                    <a:pt x="27" y="103"/>
                  </a:lnTo>
                  <a:lnTo>
                    <a:pt x="20" y="102"/>
                  </a:lnTo>
                  <a:lnTo>
                    <a:pt x="14" y="99"/>
                  </a:lnTo>
                  <a:lnTo>
                    <a:pt x="9" y="96"/>
                  </a:lnTo>
                  <a:lnTo>
                    <a:pt x="5" y="91"/>
                  </a:lnTo>
                  <a:lnTo>
                    <a:pt x="2" y="88"/>
                  </a:lnTo>
                  <a:lnTo>
                    <a:pt x="1" y="83"/>
                  </a:lnTo>
                  <a:lnTo>
                    <a:pt x="0" y="79"/>
                  </a:lnTo>
                  <a:lnTo>
                    <a:pt x="1" y="75"/>
                  </a:lnTo>
                  <a:lnTo>
                    <a:pt x="3" y="72"/>
                  </a:lnTo>
                  <a:lnTo>
                    <a:pt x="6" y="70"/>
                  </a:lnTo>
                  <a:lnTo>
                    <a:pt x="11" y="69"/>
                  </a:lnTo>
                  <a:lnTo>
                    <a:pt x="17" y="72"/>
                  </a:lnTo>
                  <a:lnTo>
                    <a:pt x="20" y="77"/>
                  </a:lnTo>
                  <a:lnTo>
                    <a:pt x="25" y="83"/>
                  </a:lnTo>
                  <a:lnTo>
                    <a:pt x="34" y="85"/>
                  </a:lnTo>
                  <a:lnTo>
                    <a:pt x="40" y="84"/>
                  </a:lnTo>
                  <a:lnTo>
                    <a:pt x="44" y="82"/>
                  </a:lnTo>
                  <a:lnTo>
                    <a:pt x="47" y="77"/>
                  </a:lnTo>
                  <a:lnTo>
                    <a:pt x="48" y="73"/>
                  </a:lnTo>
                  <a:lnTo>
                    <a:pt x="44" y="64"/>
                  </a:lnTo>
                  <a:lnTo>
                    <a:pt x="36" y="60"/>
                  </a:lnTo>
                  <a:lnTo>
                    <a:pt x="27" y="58"/>
                  </a:lnTo>
                  <a:lnTo>
                    <a:pt x="24" y="51"/>
                  </a:lnTo>
                  <a:lnTo>
                    <a:pt x="27" y="44"/>
                  </a:lnTo>
                  <a:lnTo>
                    <a:pt x="34" y="41"/>
                  </a:lnTo>
                  <a:lnTo>
                    <a:pt x="40" y="38"/>
                  </a:lnTo>
                  <a:lnTo>
                    <a:pt x="43" y="30"/>
                  </a:lnTo>
                  <a:lnTo>
                    <a:pt x="42" y="26"/>
                  </a:lnTo>
                  <a:lnTo>
                    <a:pt x="41" y="23"/>
                  </a:lnTo>
                  <a:lnTo>
                    <a:pt x="38" y="21"/>
                  </a:lnTo>
                  <a:lnTo>
                    <a:pt x="33" y="20"/>
                  </a:lnTo>
                  <a:lnTo>
                    <a:pt x="26" y="22"/>
                  </a:lnTo>
                  <a:lnTo>
                    <a:pt x="21" y="27"/>
                  </a:lnTo>
                  <a:lnTo>
                    <a:pt x="18" y="31"/>
                  </a:lnTo>
                  <a:lnTo>
                    <a:pt x="12" y="34"/>
                  </a:lnTo>
                  <a:lnTo>
                    <a:pt x="9" y="32"/>
                  </a:lnTo>
                  <a:lnTo>
                    <a:pt x="5" y="30"/>
                  </a:lnTo>
                  <a:lnTo>
                    <a:pt x="4" y="28"/>
                  </a:lnTo>
                  <a:lnTo>
                    <a:pt x="3" y="23"/>
                  </a:lnTo>
                  <a:lnTo>
                    <a:pt x="5" y="15"/>
                  </a:lnTo>
                  <a:lnTo>
                    <a:pt x="12" y="8"/>
                  </a:lnTo>
                  <a:lnTo>
                    <a:pt x="23" y="2"/>
                  </a:lnTo>
                  <a:lnTo>
                    <a:pt x="34" y="0"/>
                  </a:lnTo>
                  <a:lnTo>
                    <a:pt x="48" y="2"/>
                  </a:lnTo>
                  <a:lnTo>
                    <a:pt x="57" y="9"/>
                  </a:lnTo>
                  <a:lnTo>
                    <a:pt x="62" y="17"/>
                  </a:lnTo>
                  <a:lnTo>
                    <a:pt x="64"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91" name="Freeform 20">
              <a:extLst>
                <a:ext uri="{FF2B5EF4-FFF2-40B4-BE49-F238E27FC236}">
                  <a16:creationId xmlns:a16="http://schemas.microsoft.com/office/drawing/2014/main" id="{C26F4C64-5D34-D24D-AD97-AFFBB1D99003}"/>
                </a:ext>
              </a:extLst>
            </p:cNvPr>
            <p:cNvSpPr/>
            <p:nvPr/>
          </p:nvSpPr>
          <p:spPr bwMode="auto">
            <a:xfrm>
              <a:off x="2928" y="2206"/>
              <a:ext cx="35" cy="51"/>
            </a:xfrm>
            <a:custGeom>
              <a:avLst/>
              <a:gdLst>
                <a:gd name="T0" fmla="*/ 64 w 71"/>
                <a:gd name="T1" fmla="*/ 34 h 104"/>
                <a:gd name="T2" fmla="*/ 59 w 71"/>
                <a:gd name="T3" fmla="*/ 44 h 104"/>
                <a:gd name="T4" fmla="*/ 60 w 71"/>
                <a:gd name="T5" fmla="*/ 53 h 104"/>
                <a:gd name="T6" fmla="*/ 69 w 71"/>
                <a:gd name="T7" fmla="*/ 66 h 104"/>
                <a:gd name="T8" fmla="*/ 69 w 71"/>
                <a:gd name="T9" fmla="*/ 80 h 104"/>
                <a:gd name="T10" fmla="*/ 65 w 71"/>
                <a:gd name="T11" fmla="*/ 91 h 104"/>
                <a:gd name="T12" fmla="*/ 54 w 71"/>
                <a:gd name="T13" fmla="*/ 99 h 104"/>
                <a:gd name="T14" fmla="*/ 42 w 71"/>
                <a:gd name="T15" fmla="*/ 103 h 104"/>
                <a:gd name="T16" fmla="*/ 27 w 71"/>
                <a:gd name="T17" fmla="*/ 103 h 104"/>
                <a:gd name="T18" fmla="*/ 14 w 71"/>
                <a:gd name="T19" fmla="*/ 99 h 104"/>
                <a:gd name="T20" fmla="*/ 5 w 71"/>
                <a:gd name="T21" fmla="*/ 91 h 104"/>
                <a:gd name="T22" fmla="*/ 1 w 71"/>
                <a:gd name="T23" fmla="*/ 83 h 104"/>
                <a:gd name="T24" fmla="*/ 1 w 71"/>
                <a:gd name="T25" fmla="*/ 75 h 104"/>
                <a:gd name="T26" fmla="*/ 7 w 71"/>
                <a:gd name="T27" fmla="*/ 70 h 104"/>
                <a:gd name="T28" fmla="*/ 16 w 71"/>
                <a:gd name="T29" fmla="*/ 72 h 104"/>
                <a:gd name="T30" fmla="*/ 26 w 71"/>
                <a:gd name="T31" fmla="*/ 83 h 104"/>
                <a:gd name="T32" fmla="*/ 39 w 71"/>
                <a:gd name="T33" fmla="*/ 84 h 104"/>
                <a:gd name="T34" fmla="*/ 46 w 71"/>
                <a:gd name="T35" fmla="*/ 77 h 104"/>
                <a:gd name="T36" fmla="*/ 44 w 71"/>
                <a:gd name="T37" fmla="*/ 64 h 104"/>
                <a:gd name="T38" fmla="*/ 27 w 71"/>
                <a:gd name="T39" fmla="*/ 58 h 104"/>
                <a:gd name="T40" fmla="*/ 27 w 71"/>
                <a:gd name="T41" fmla="*/ 44 h 104"/>
                <a:gd name="T42" fmla="*/ 41 w 71"/>
                <a:gd name="T43" fmla="*/ 38 h 104"/>
                <a:gd name="T44" fmla="*/ 43 w 71"/>
                <a:gd name="T45" fmla="*/ 26 h 104"/>
                <a:gd name="T46" fmla="*/ 38 w 71"/>
                <a:gd name="T47" fmla="*/ 21 h 104"/>
                <a:gd name="T48" fmla="*/ 26 w 71"/>
                <a:gd name="T49" fmla="*/ 22 h 104"/>
                <a:gd name="T50" fmla="*/ 19 w 71"/>
                <a:gd name="T51" fmla="*/ 31 h 104"/>
                <a:gd name="T52" fmla="*/ 8 w 71"/>
                <a:gd name="T53" fmla="*/ 32 h 104"/>
                <a:gd name="T54" fmla="*/ 4 w 71"/>
                <a:gd name="T55" fmla="*/ 28 h 104"/>
                <a:gd name="T56" fmla="*/ 6 w 71"/>
                <a:gd name="T57" fmla="*/ 15 h 104"/>
                <a:gd name="T58" fmla="*/ 22 w 71"/>
                <a:gd name="T59" fmla="*/ 2 h 104"/>
                <a:gd name="T60" fmla="*/ 48 w 71"/>
                <a:gd name="T61" fmla="*/ 2 h 104"/>
                <a:gd name="T62" fmla="*/ 62 w 71"/>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1"/>
                <a:gd name="T97" fmla="*/ 0 h 104"/>
                <a:gd name="T98" fmla="*/ 71 w 71"/>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1" h="104">
                  <a:moveTo>
                    <a:pt x="65" y="27"/>
                  </a:moveTo>
                  <a:lnTo>
                    <a:pt x="64" y="34"/>
                  </a:lnTo>
                  <a:lnTo>
                    <a:pt x="62" y="39"/>
                  </a:lnTo>
                  <a:lnTo>
                    <a:pt x="59" y="44"/>
                  </a:lnTo>
                  <a:lnTo>
                    <a:pt x="53" y="49"/>
                  </a:lnTo>
                  <a:lnTo>
                    <a:pt x="60" y="53"/>
                  </a:lnTo>
                  <a:lnTo>
                    <a:pt x="66" y="59"/>
                  </a:lnTo>
                  <a:lnTo>
                    <a:pt x="69" y="66"/>
                  </a:lnTo>
                  <a:lnTo>
                    <a:pt x="71" y="74"/>
                  </a:lnTo>
                  <a:lnTo>
                    <a:pt x="69" y="80"/>
                  </a:lnTo>
                  <a:lnTo>
                    <a:pt x="68" y="85"/>
                  </a:lnTo>
                  <a:lnTo>
                    <a:pt x="65" y="91"/>
                  </a:lnTo>
                  <a:lnTo>
                    <a:pt x="60" y="96"/>
                  </a:lnTo>
                  <a:lnTo>
                    <a:pt x="54" y="99"/>
                  </a:lnTo>
                  <a:lnTo>
                    <a:pt x="49" y="102"/>
                  </a:lnTo>
                  <a:lnTo>
                    <a:pt x="42" y="103"/>
                  </a:lnTo>
                  <a:lnTo>
                    <a:pt x="35" y="104"/>
                  </a:lnTo>
                  <a:lnTo>
                    <a:pt x="27" y="103"/>
                  </a:lnTo>
                  <a:lnTo>
                    <a:pt x="20" y="102"/>
                  </a:lnTo>
                  <a:lnTo>
                    <a:pt x="14" y="99"/>
                  </a:lnTo>
                  <a:lnTo>
                    <a:pt x="10" y="96"/>
                  </a:lnTo>
                  <a:lnTo>
                    <a:pt x="5" y="91"/>
                  </a:lnTo>
                  <a:lnTo>
                    <a:pt x="3" y="88"/>
                  </a:lnTo>
                  <a:lnTo>
                    <a:pt x="1" y="83"/>
                  </a:lnTo>
                  <a:lnTo>
                    <a:pt x="0" y="79"/>
                  </a:lnTo>
                  <a:lnTo>
                    <a:pt x="1" y="75"/>
                  </a:lnTo>
                  <a:lnTo>
                    <a:pt x="4" y="72"/>
                  </a:lnTo>
                  <a:lnTo>
                    <a:pt x="7" y="70"/>
                  </a:lnTo>
                  <a:lnTo>
                    <a:pt x="11" y="69"/>
                  </a:lnTo>
                  <a:lnTo>
                    <a:pt x="16" y="72"/>
                  </a:lnTo>
                  <a:lnTo>
                    <a:pt x="21" y="77"/>
                  </a:lnTo>
                  <a:lnTo>
                    <a:pt x="26" y="83"/>
                  </a:lnTo>
                  <a:lnTo>
                    <a:pt x="35" y="85"/>
                  </a:lnTo>
                  <a:lnTo>
                    <a:pt x="39" y="84"/>
                  </a:lnTo>
                  <a:lnTo>
                    <a:pt x="44" y="82"/>
                  </a:lnTo>
                  <a:lnTo>
                    <a:pt x="46" y="77"/>
                  </a:lnTo>
                  <a:lnTo>
                    <a:pt x="48" y="73"/>
                  </a:lnTo>
                  <a:lnTo>
                    <a:pt x="44" y="64"/>
                  </a:lnTo>
                  <a:lnTo>
                    <a:pt x="36" y="60"/>
                  </a:lnTo>
                  <a:lnTo>
                    <a:pt x="27" y="58"/>
                  </a:lnTo>
                  <a:lnTo>
                    <a:pt x="23" y="51"/>
                  </a:lnTo>
                  <a:lnTo>
                    <a:pt x="27" y="44"/>
                  </a:lnTo>
                  <a:lnTo>
                    <a:pt x="34" y="41"/>
                  </a:lnTo>
                  <a:lnTo>
                    <a:pt x="41" y="38"/>
                  </a:lnTo>
                  <a:lnTo>
                    <a:pt x="44" y="30"/>
                  </a:lnTo>
                  <a:lnTo>
                    <a:pt x="43" y="26"/>
                  </a:lnTo>
                  <a:lnTo>
                    <a:pt x="42" y="23"/>
                  </a:lnTo>
                  <a:lnTo>
                    <a:pt x="38" y="21"/>
                  </a:lnTo>
                  <a:lnTo>
                    <a:pt x="34" y="20"/>
                  </a:lnTo>
                  <a:lnTo>
                    <a:pt x="26" y="22"/>
                  </a:lnTo>
                  <a:lnTo>
                    <a:pt x="22" y="27"/>
                  </a:lnTo>
                  <a:lnTo>
                    <a:pt x="19" y="31"/>
                  </a:lnTo>
                  <a:lnTo>
                    <a:pt x="13" y="34"/>
                  </a:lnTo>
                  <a:lnTo>
                    <a:pt x="8" y="32"/>
                  </a:lnTo>
                  <a:lnTo>
                    <a:pt x="6" y="30"/>
                  </a:lnTo>
                  <a:lnTo>
                    <a:pt x="4" y="28"/>
                  </a:lnTo>
                  <a:lnTo>
                    <a:pt x="4" y="23"/>
                  </a:lnTo>
                  <a:lnTo>
                    <a:pt x="6" y="15"/>
                  </a:lnTo>
                  <a:lnTo>
                    <a:pt x="13" y="8"/>
                  </a:lnTo>
                  <a:lnTo>
                    <a:pt x="22" y="2"/>
                  </a:lnTo>
                  <a:lnTo>
                    <a:pt x="34" y="0"/>
                  </a:lnTo>
                  <a:lnTo>
                    <a:pt x="48" y="2"/>
                  </a:lnTo>
                  <a:lnTo>
                    <a:pt x="57" y="9"/>
                  </a:lnTo>
                  <a:lnTo>
                    <a:pt x="62" y="17"/>
                  </a:lnTo>
                  <a:lnTo>
                    <a:pt x="65"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92" name="Freeform 21">
              <a:extLst>
                <a:ext uri="{FF2B5EF4-FFF2-40B4-BE49-F238E27FC236}">
                  <a16:creationId xmlns:a16="http://schemas.microsoft.com/office/drawing/2014/main" id="{C4DCE793-8E4E-A841-BA66-70EFA807AF9D}"/>
                </a:ext>
              </a:extLst>
            </p:cNvPr>
            <p:cNvSpPr/>
            <p:nvPr/>
          </p:nvSpPr>
          <p:spPr bwMode="auto">
            <a:xfrm>
              <a:off x="2981" y="2207"/>
              <a:ext cx="34" cy="50"/>
            </a:xfrm>
            <a:custGeom>
              <a:avLst/>
              <a:gdLst>
                <a:gd name="T0" fmla="*/ 31 w 69"/>
                <a:gd name="T1" fmla="*/ 34 h 102"/>
                <a:gd name="T2" fmla="*/ 37 w 69"/>
                <a:gd name="T3" fmla="*/ 34 h 102"/>
                <a:gd name="T4" fmla="*/ 51 w 69"/>
                <a:gd name="T5" fmla="*/ 36 h 102"/>
                <a:gd name="T6" fmla="*/ 67 w 69"/>
                <a:gd name="T7" fmla="*/ 52 h 102"/>
                <a:gd name="T8" fmla="*/ 68 w 69"/>
                <a:gd name="T9" fmla="*/ 72 h 102"/>
                <a:gd name="T10" fmla="*/ 63 w 69"/>
                <a:gd name="T11" fmla="*/ 87 h 102"/>
                <a:gd name="T12" fmla="*/ 54 w 69"/>
                <a:gd name="T13" fmla="*/ 96 h 102"/>
                <a:gd name="T14" fmla="*/ 39 w 69"/>
                <a:gd name="T15" fmla="*/ 101 h 102"/>
                <a:gd name="T16" fmla="*/ 22 w 69"/>
                <a:gd name="T17" fmla="*/ 101 h 102"/>
                <a:gd name="T18" fmla="*/ 4 w 69"/>
                <a:gd name="T19" fmla="*/ 93 h 102"/>
                <a:gd name="T20" fmla="*/ 1 w 69"/>
                <a:gd name="T21" fmla="*/ 80 h 102"/>
                <a:gd name="T22" fmla="*/ 6 w 69"/>
                <a:gd name="T23" fmla="*/ 75 h 102"/>
                <a:gd name="T24" fmla="*/ 14 w 69"/>
                <a:gd name="T25" fmla="*/ 75 h 102"/>
                <a:gd name="T26" fmla="*/ 24 w 69"/>
                <a:gd name="T27" fmla="*/ 82 h 102"/>
                <a:gd name="T28" fmla="*/ 38 w 69"/>
                <a:gd name="T29" fmla="*/ 82 h 102"/>
                <a:gd name="T30" fmla="*/ 45 w 69"/>
                <a:gd name="T31" fmla="*/ 72 h 102"/>
                <a:gd name="T32" fmla="*/ 45 w 69"/>
                <a:gd name="T33" fmla="*/ 59 h 102"/>
                <a:gd name="T34" fmla="*/ 39 w 69"/>
                <a:gd name="T35" fmla="*/ 52 h 102"/>
                <a:gd name="T36" fmla="*/ 28 w 69"/>
                <a:gd name="T37" fmla="*/ 52 h 102"/>
                <a:gd name="T38" fmla="*/ 21 w 69"/>
                <a:gd name="T39" fmla="*/ 55 h 102"/>
                <a:gd name="T40" fmla="*/ 13 w 69"/>
                <a:gd name="T41" fmla="*/ 55 h 102"/>
                <a:gd name="T42" fmla="*/ 8 w 69"/>
                <a:gd name="T43" fmla="*/ 51 h 102"/>
                <a:gd name="T44" fmla="*/ 8 w 69"/>
                <a:gd name="T45" fmla="*/ 48 h 102"/>
                <a:gd name="T46" fmla="*/ 8 w 69"/>
                <a:gd name="T47" fmla="*/ 45 h 102"/>
                <a:gd name="T48" fmla="*/ 12 w 69"/>
                <a:gd name="T49" fmla="*/ 13 h 102"/>
                <a:gd name="T50" fmla="*/ 15 w 69"/>
                <a:gd name="T51" fmla="*/ 3 h 102"/>
                <a:gd name="T52" fmla="*/ 23 w 69"/>
                <a:gd name="T53" fmla="*/ 0 h 102"/>
                <a:gd name="T54" fmla="*/ 61 w 69"/>
                <a:gd name="T55" fmla="*/ 2 h 102"/>
                <a:gd name="T56" fmla="*/ 66 w 69"/>
                <a:gd name="T57" fmla="*/ 6 h 102"/>
                <a:gd name="T58" fmla="*/ 66 w 69"/>
                <a:gd name="T59" fmla="*/ 15 h 102"/>
                <a:gd name="T60" fmla="*/ 60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29" y="35"/>
                  </a:moveTo>
                  <a:lnTo>
                    <a:pt x="31" y="34"/>
                  </a:lnTo>
                  <a:lnTo>
                    <a:pt x="35" y="34"/>
                  </a:lnTo>
                  <a:lnTo>
                    <a:pt x="37" y="34"/>
                  </a:lnTo>
                  <a:lnTo>
                    <a:pt x="39" y="34"/>
                  </a:lnTo>
                  <a:lnTo>
                    <a:pt x="51" y="36"/>
                  </a:lnTo>
                  <a:lnTo>
                    <a:pt x="61" y="43"/>
                  </a:lnTo>
                  <a:lnTo>
                    <a:pt x="67" y="52"/>
                  </a:lnTo>
                  <a:lnTo>
                    <a:pt x="69" y="64"/>
                  </a:lnTo>
                  <a:lnTo>
                    <a:pt x="68" y="72"/>
                  </a:lnTo>
                  <a:lnTo>
                    <a:pt x="67" y="80"/>
                  </a:lnTo>
                  <a:lnTo>
                    <a:pt x="63" y="87"/>
                  </a:lnTo>
                  <a:lnTo>
                    <a:pt x="59" y="92"/>
                  </a:lnTo>
                  <a:lnTo>
                    <a:pt x="54" y="96"/>
                  </a:lnTo>
                  <a:lnTo>
                    <a:pt x="47" y="100"/>
                  </a:lnTo>
                  <a:lnTo>
                    <a:pt x="39" y="101"/>
                  </a:lnTo>
                  <a:lnTo>
                    <a:pt x="31" y="102"/>
                  </a:lnTo>
                  <a:lnTo>
                    <a:pt x="22" y="101"/>
                  </a:lnTo>
                  <a:lnTo>
                    <a:pt x="12" y="98"/>
                  </a:lnTo>
                  <a:lnTo>
                    <a:pt x="4" y="93"/>
                  </a:lnTo>
                  <a:lnTo>
                    <a:pt x="0" y="85"/>
                  </a:lnTo>
                  <a:lnTo>
                    <a:pt x="1" y="80"/>
                  </a:lnTo>
                  <a:lnTo>
                    <a:pt x="4" y="78"/>
                  </a:lnTo>
                  <a:lnTo>
                    <a:pt x="6" y="75"/>
                  </a:lnTo>
                  <a:lnTo>
                    <a:pt x="9" y="74"/>
                  </a:lnTo>
                  <a:lnTo>
                    <a:pt x="14" y="75"/>
                  </a:lnTo>
                  <a:lnTo>
                    <a:pt x="19" y="79"/>
                  </a:lnTo>
                  <a:lnTo>
                    <a:pt x="24" y="82"/>
                  </a:lnTo>
                  <a:lnTo>
                    <a:pt x="31" y="83"/>
                  </a:lnTo>
                  <a:lnTo>
                    <a:pt x="38" y="82"/>
                  </a:lnTo>
                  <a:lnTo>
                    <a:pt x="43" y="78"/>
                  </a:lnTo>
                  <a:lnTo>
                    <a:pt x="45" y="72"/>
                  </a:lnTo>
                  <a:lnTo>
                    <a:pt x="46" y="65"/>
                  </a:lnTo>
                  <a:lnTo>
                    <a:pt x="45" y="59"/>
                  </a:lnTo>
                  <a:lnTo>
                    <a:pt x="43" y="55"/>
                  </a:lnTo>
                  <a:lnTo>
                    <a:pt x="39" y="52"/>
                  </a:lnTo>
                  <a:lnTo>
                    <a:pt x="33" y="51"/>
                  </a:lnTo>
                  <a:lnTo>
                    <a:pt x="28" y="52"/>
                  </a:lnTo>
                  <a:lnTo>
                    <a:pt x="24" y="54"/>
                  </a:lnTo>
                  <a:lnTo>
                    <a:pt x="21" y="55"/>
                  </a:lnTo>
                  <a:lnTo>
                    <a:pt x="16" y="56"/>
                  </a:lnTo>
                  <a:lnTo>
                    <a:pt x="13" y="55"/>
                  </a:lnTo>
                  <a:lnTo>
                    <a:pt x="10" y="54"/>
                  </a:lnTo>
                  <a:lnTo>
                    <a:pt x="8" y="51"/>
                  </a:lnTo>
                  <a:lnTo>
                    <a:pt x="8" y="49"/>
                  </a:lnTo>
                  <a:lnTo>
                    <a:pt x="8" y="48"/>
                  </a:lnTo>
                  <a:lnTo>
                    <a:pt x="8" y="47"/>
                  </a:lnTo>
                  <a:lnTo>
                    <a:pt x="8" y="45"/>
                  </a:lnTo>
                  <a:lnTo>
                    <a:pt x="8" y="44"/>
                  </a:lnTo>
                  <a:lnTo>
                    <a:pt x="12" y="13"/>
                  </a:lnTo>
                  <a:lnTo>
                    <a:pt x="13" y="6"/>
                  </a:lnTo>
                  <a:lnTo>
                    <a:pt x="15" y="3"/>
                  </a:lnTo>
                  <a:lnTo>
                    <a:pt x="19" y="0"/>
                  </a:lnTo>
                  <a:lnTo>
                    <a:pt x="23" y="0"/>
                  </a:lnTo>
                  <a:lnTo>
                    <a:pt x="58" y="0"/>
                  </a:lnTo>
                  <a:lnTo>
                    <a:pt x="61" y="2"/>
                  </a:lnTo>
                  <a:lnTo>
                    <a:pt x="65" y="3"/>
                  </a:lnTo>
                  <a:lnTo>
                    <a:pt x="66" y="6"/>
                  </a:lnTo>
                  <a:lnTo>
                    <a:pt x="67" y="10"/>
                  </a:lnTo>
                  <a:lnTo>
                    <a:pt x="66" y="15"/>
                  </a:lnTo>
                  <a:lnTo>
                    <a:pt x="63" y="18"/>
                  </a:lnTo>
                  <a:lnTo>
                    <a:pt x="60" y="20"/>
                  </a:lnTo>
                  <a:lnTo>
                    <a:pt x="58" y="20"/>
                  </a:lnTo>
                  <a:lnTo>
                    <a:pt x="31" y="20"/>
                  </a:lnTo>
                  <a:lnTo>
                    <a:pt x="29"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93" name="Freeform 22">
              <a:extLst>
                <a:ext uri="{FF2B5EF4-FFF2-40B4-BE49-F238E27FC236}">
                  <a16:creationId xmlns:a16="http://schemas.microsoft.com/office/drawing/2014/main" id="{6E9C9DE2-F6EE-AB40-8032-EFF377D0342E}"/>
                </a:ext>
              </a:extLst>
            </p:cNvPr>
            <p:cNvSpPr/>
            <p:nvPr/>
          </p:nvSpPr>
          <p:spPr bwMode="auto">
            <a:xfrm>
              <a:off x="3032" y="2207"/>
              <a:ext cx="35" cy="50"/>
            </a:xfrm>
            <a:custGeom>
              <a:avLst/>
              <a:gdLst>
                <a:gd name="T0" fmla="*/ 32 w 69"/>
                <a:gd name="T1" fmla="*/ 34 h 102"/>
                <a:gd name="T2" fmla="*/ 38 w 69"/>
                <a:gd name="T3" fmla="*/ 34 h 102"/>
                <a:gd name="T4" fmla="*/ 52 w 69"/>
                <a:gd name="T5" fmla="*/ 36 h 102"/>
                <a:gd name="T6" fmla="*/ 67 w 69"/>
                <a:gd name="T7" fmla="*/ 52 h 102"/>
                <a:gd name="T8" fmla="*/ 68 w 69"/>
                <a:gd name="T9" fmla="*/ 72 h 102"/>
                <a:gd name="T10" fmla="*/ 63 w 69"/>
                <a:gd name="T11" fmla="*/ 87 h 102"/>
                <a:gd name="T12" fmla="*/ 54 w 69"/>
                <a:gd name="T13" fmla="*/ 96 h 102"/>
                <a:gd name="T14" fmla="*/ 40 w 69"/>
                <a:gd name="T15" fmla="*/ 101 h 102"/>
                <a:gd name="T16" fmla="*/ 23 w 69"/>
                <a:gd name="T17" fmla="*/ 101 h 102"/>
                <a:gd name="T18" fmla="*/ 3 w 69"/>
                <a:gd name="T19" fmla="*/ 93 h 102"/>
                <a:gd name="T20" fmla="*/ 1 w 69"/>
                <a:gd name="T21" fmla="*/ 80 h 102"/>
                <a:gd name="T22" fmla="*/ 6 w 69"/>
                <a:gd name="T23" fmla="*/ 75 h 102"/>
                <a:gd name="T24" fmla="*/ 15 w 69"/>
                <a:gd name="T25" fmla="*/ 75 h 102"/>
                <a:gd name="T26" fmla="*/ 25 w 69"/>
                <a:gd name="T27" fmla="*/ 82 h 102"/>
                <a:gd name="T28" fmla="*/ 39 w 69"/>
                <a:gd name="T29" fmla="*/ 82 h 102"/>
                <a:gd name="T30" fmla="*/ 46 w 69"/>
                <a:gd name="T31" fmla="*/ 72 h 102"/>
                <a:gd name="T32" fmla="*/ 46 w 69"/>
                <a:gd name="T33" fmla="*/ 59 h 102"/>
                <a:gd name="T34" fmla="*/ 39 w 69"/>
                <a:gd name="T35" fmla="*/ 52 h 102"/>
                <a:gd name="T36" fmla="*/ 29 w 69"/>
                <a:gd name="T37" fmla="*/ 52 h 102"/>
                <a:gd name="T38" fmla="*/ 22 w 69"/>
                <a:gd name="T39" fmla="*/ 55 h 102"/>
                <a:gd name="T40" fmla="*/ 14 w 69"/>
                <a:gd name="T41" fmla="*/ 55 h 102"/>
                <a:gd name="T42" fmla="*/ 9 w 69"/>
                <a:gd name="T43" fmla="*/ 51 h 102"/>
                <a:gd name="T44" fmla="*/ 8 w 69"/>
                <a:gd name="T45" fmla="*/ 48 h 102"/>
                <a:gd name="T46" fmla="*/ 9 w 69"/>
                <a:gd name="T47" fmla="*/ 45 h 102"/>
                <a:gd name="T48" fmla="*/ 12 w 69"/>
                <a:gd name="T49" fmla="*/ 13 h 102"/>
                <a:gd name="T50" fmla="*/ 16 w 69"/>
                <a:gd name="T51" fmla="*/ 3 h 102"/>
                <a:gd name="T52" fmla="*/ 24 w 69"/>
                <a:gd name="T53" fmla="*/ 0 h 102"/>
                <a:gd name="T54" fmla="*/ 62 w 69"/>
                <a:gd name="T55" fmla="*/ 2 h 102"/>
                <a:gd name="T56" fmla="*/ 67 w 69"/>
                <a:gd name="T57" fmla="*/ 6 h 102"/>
                <a:gd name="T58" fmla="*/ 67 w 69"/>
                <a:gd name="T59" fmla="*/ 15 h 102"/>
                <a:gd name="T60" fmla="*/ 61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30" y="35"/>
                  </a:moveTo>
                  <a:lnTo>
                    <a:pt x="32" y="34"/>
                  </a:lnTo>
                  <a:lnTo>
                    <a:pt x="35" y="34"/>
                  </a:lnTo>
                  <a:lnTo>
                    <a:pt x="38" y="34"/>
                  </a:lnTo>
                  <a:lnTo>
                    <a:pt x="40" y="34"/>
                  </a:lnTo>
                  <a:lnTo>
                    <a:pt x="52" y="36"/>
                  </a:lnTo>
                  <a:lnTo>
                    <a:pt x="61" y="43"/>
                  </a:lnTo>
                  <a:lnTo>
                    <a:pt x="67" y="52"/>
                  </a:lnTo>
                  <a:lnTo>
                    <a:pt x="69" y="64"/>
                  </a:lnTo>
                  <a:lnTo>
                    <a:pt x="68" y="72"/>
                  </a:lnTo>
                  <a:lnTo>
                    <a:pt x="67" y="80"/>
                  </a:lnTo>
                  <a:lnTo>
                    <a:pt x="63" y="87"/>
                  </a:lnTo>
                  <a:lnTo>
                    <a:pt x="60" y="92"/>
                  </a:lnTo>
                  <a:lnTo>
                    <a:pt x="54" y="96"/>
                  </a:lnTo>
                  <a:lnTo>
                    <a:pt x="48" y="100"/>
                  </a:lnTo>
                  <a:lnTo>
                    <a:pt x="40" y="101"/>
                  </a:lnTo>
                  <a:lnTo>
                    <a:pt x="32" y="102"/>
                  </a:lnTo>
                  <a:lnTo>
                    <a:pt x="23" y="101"/>
                  </a:lnTo>
                  <a:lnTo>
                    <a:pt x="12" y="98"/>
                  </a:lnTo>
                  <a:lnTo>
                    <a:pt x="3" y="93"/>
                  </a:lnTo>
                  <a:lnTo>
                    <a:pt x="0" y="85"/>
                  </a:lnTo>
                  <a:lnTo>
                    <a:pt x="1" y="80"/>
                  </a:lnTo>
                  <a:lnTo>
                    <a:pt x="3" y="78"/>
                  </a:lnTo>
                  <a:lnTo>
                    <a:pt x="6" y="75"/>
                  </a:lnTo>
                  <a:lnTo>
                    <a:pt x="10" y="74"/>
                  </a:lnTo>
                  <a:lnTo>
                    <a:pt x="15" y="75"/>
                  </a:lnTo>
                  <a:lnTo>
                    <a:pt x="19" y="79"/>
                  </a:lnTo>
                  <a:lnTo>
                    <a:pt x="25" y="82"/>
                  </a:lnTo>
                  <a:lnTo>
                    <a:pt x="32" y="83"/>
                  </a:lnTo>
                  <a:lnTo>
                    <a:pt x="39" y="82"/>
                  </a:lnTo>
                  <a:lnTo>
                    <a:pt x="44" y="78"/>
                  </a:lnTo>
                  <a:lnTo>
                    <a:pt x="46" y="72"/>
                  </a:lnTo>
                  <a:lnTo>
                    <a:pt x="47" y="65"/>
                  </a:lnTo>
                  <a:lnTo>
                    <a:pt x="46" y="59"/>
                  </a:lnTo>
                  <a:lnTo>
                    <a:pt x="44" y="55"/>
                  </a:lnTo>
                  <a:lnTo>
                    <a:pt x="39" y="52"/>
                  </a:lnTo>
                  <a:lnTo>
                    <a:pt x="33" y="51"/>
                  </a:lnTo>
                  <a:lnTo>
                    <a:pt x="29" y="52"/>
                  </a:lnTo>
                  <a:lnTo>
                    <a:pt x="25" y="54"/>
                  </a:lnTo>
                  <a:lnTo>
                    <a:pt x="22" y="55"/>
                  </a:lnTo>
                  <a:lnTo>
                    <a:pt x="17" y="56"/>
                  </a:lnTo>
                  <a:lnTo>
                    <a:pt x="14" y="55"/>
                  </a:lnTo>
                  <a:lnTo>
                    <a:pt x="10" y="54"/>
                  </a:lnTo>
                  <a:lnTo>
                    <a:pt x="9" y="51"/>
                  </a:lnTo>
                  <a:lnTo>
                    <a:pt x="8" y="49"/>
                  </a:lnTo>
                  <a:lnTo>
                    <a:pt x="8" y="48"/>
                  </a:lnTo>
                  <a:lnTo>
                    <a:pt x="9" y="47"/>
                  </a:lnTo>
                  <a:lnTo>
                    <a:pt x="9" y="45"/>
                  </a:lnTo>
                  <a:lnTo>
                    <a:pt x="9" y="44"/>
                  </a:lnTo>
                  <a:lnTo>
                    <a:pt x="12" y="13"/>
                  </a:lnTo>
                  <a:lnTo>
                    <a:pt x="14" y="6"/>
                  </a:lnTo>
                  <a:lnTo>
                    <a:pt x="16" y="3"/>
                  </a:lnTo>
                  <a:lnTo>
                    <a:pt x="19" y="0"/>
                  </a:lnTo>
                  <a:lnTo>
                    <a:pt x="24" y="0"/>
                  </a:lnTo>
                  <a:lnTo>
                    <a:pt x="57" y="0"/>
                  </a:lnTo>
                  <a:lnTo>
                    <a:pt x="62" y="2"/>
                  </a:lnTo>
                  <a:lnTo>
                    <a:pt x="65" y="3"/>
                  </a:lnTo>
                  <a:lnTo>
                    <a:pt x="67" y="6"/>
                  </a:lnTo>
                  <a:lnTo>
                    <a:pt x="68" y="10"/>
                  </a:lnTo>
                  <a:lnTo>
                    <a:pt x="67" y="15"/>
                  </a:lnTo>
                  <a:lnTo>
                    <a:pt x="64" y="18"/>
                  </a:lnTo>
                  <a:lnTo>
                    <a:pt x="61" y="20"/>
                  </a:lnTo>
                  <a:lnTo>
                    <a:pt x="58" y="20"/>
                  </a:lnTo>
                  <a:lnTo>
                    <a:pt x="31" y="20"/>
                  </a:lnTo>
                  <a:lnTo>
                    <a:pt x="30"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94" name="Freeform 23">
              <a:extLst>
                <a:ext uri="{FF2B5EF4-FFF2-40B4-BE49-F238E27FC236}">
                  <a16:creationId xmlns:a16="http://schemas.microsoft.com/office/drawing/2014/main" id="{45034598-6D04-234E-B2DB-0852332BD9BE}"/>
                </a:ext>
              </a:extLst>
            </p:cNvPr>
            <p:cNvSpPr/>
            <p:nvPr/>
          </p:nvSpPr>
          <p:spPr bwMode="auto">
            <a:xfrm>
              <a:off x="3084" y="2207"/>
              <a:ext cx="36" cy="50"/>
            </a:xfrm>
            <a:custGeom>
              <a:avLst/>
              <a:gdLst>
                <a:gd name="T0" fmla="*/ 47 w 73"/>
                <a:gd name="T1" fmla="*/ 20 h 102"/>
                <a:gd name="T2" fmla="*/ 11 w 73"/>
                <a:gd name="T3" fmla="*/ 20 h 102"/>
                <a:gd name="T4" fmla="*/ 6 w 73"/>
                <a:gd name="T5" fmla="*/ 19 h 102"/>
                <a:gd name="T6" fmla="*/ 3 w 73"/>
                <a:gd name="T7" fmla="*/ 17 h 102"/>
                <a:gd name="T8" fmla="*/ 1 w 73"/>
                <a:gd name="T9" fmla="*/ 13 h 102"/>
                <a:gd name="T10" fmla="*/ 0 w 73"/>
                <a:gd name="T11" fmla="*/ 10 h 102"/>
                <a:gd name="T12" fmla="*/ 1 w 73"/>
                <a:gd name="T13" fmla="*/ 6 h 102"/>
                <a:gd name="T14" fmla="*/ 3 w 73"/>
                <a:gd name="T15" fmla="*/ 3 h 102"/>
                <a:gd name="T16" fmla="*/ 6 w 73"/>
                <a:gd name="T17" fmla="*/ 2 h 102"/>
                <a:gd name="T18" fmla="*/ 11 w 73"/>
                <a:gd name="T19" fmla="*/ 0 h 102"/>
                <a:gd name="T20" fmla="*/ 62 w 73"/>
                <a:gd name="T21" fmla="*/ 0 h 102"/>
                <a:gd name="T22" fmla="*/ 67 w 73"/>
                <a:gd name="T23" fmla="*/ 2 h 102"/>
                <a:gd name="T24" fmla="*/ 70 w 73"/>
                <a:gd name="T25" fmla="*/ 4 h 102"/>
                <a:gd name="T26" fmla="*/ 72 w 73"/>
                <a:gd name="T27" fmla="*/ 7 h 102"/>
                <a:gd name="T28" fmla="*/ 73 w 73"/>
                <a:gd name="T29" fmla="*/ 11 h 102"/>
                <a:gd name="T30" fmla="*/ 73 w 73"/>
                <a:gd name="T31" fmla="*/ 13 h 102"/>
                <a:gd name="T32" fmla="*/ 72 w 73"/>
                <a:gd name="T33" fmla="*/ 15 h 102"/>
                <a:gd name="T34" fmla="*/ 70 w 73"/>
                <a:gd name="T35" fmla="*/ 18 h 102"/>
                <a:gd name="T36" fmla="*/ 69 w 73"/>
                <a:gd name="T37" fmla="*/ 20 h 102"/>
                <a:gd name="T38" fmla="*/ 35 w 73"/>
                <a:gd name="T39" fmla="*/ 92 h 102"/>
                <a:gd name="T40" fmla="*/ 31 w 73"/>
                <a:gd name="T41" fmla="*/ 96 h 102"/>
                <a:gd name="T42" fmla="*/ 29 w 73"/>
                <a:gd name="T43" fmla="*/ 100 h 102"/>
                <a:gd name="T44" fmla="*/ 27 w 73"/>
                <a:gd name="T45" fmla="*/ 101 h 102"/>
                <a:gd name="T46" fmla="*/ 22 w 73"/>
                <a:gd name="T47" fmla="*/ 102 h 102"/>
                <a:gd name="T48" fmla="*/ 16 w 73"/>
                <a:gd name="T49" fmla="*/ 101 h 102"/>
                <a:gd name="T50" fmla="*/ 13 w 73"/>
                <a:gd name="T51" fmla="*/ 98 h 102"/>
                <a:gd name="T52" fmla="*/ 12 w 73"/>
                <a:gd name="T53" fmla="*/ 96 h 102"/>
                <a:gd name="T54" fmla="*/ 11 w 73"/>
                <a:gd name="T55" fmla="*/ 93 h 102"/>
                <a:gd name="T56" fmla="*/ 11 w 73"/>
                <a:gd name="T57" fmla="*/ 92 h 102"/>
                <a:gd name="T58" fmla="*/ 11 w 73"/>
                <a:gd name="T59" fmla="*/ 89 h 102"/>
                <a:gd name="T60" fmla="*/ 11 w 73"/>
                <a:gd name="T61" fmla="*/ 88 h 102"/>
                <a:gd name="T62" fmla="*/ 12 w 73"/>
                <a:gd name="T63" fmla="*/ 87 h 102"/>
                <a:gd name="T64" fmla="*/ 47 w 73"/>
                <a:gd name="T65" fmla="*/ 2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102"/>
                <a:gd name="T101" fmla="*/ 73 w 73"/>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102">
                  <a:moveTo>
                    <a:pt x="47" y="20"/>
                  </a:moveTo>
                  <a:lnTo>
                    <a:pt x="11" y="20"/>
                  </a:lnTo>
                  <a:lnTo>
                    <a:pt x="6" y="19"/>
                  </a:lnTo>
                  <a:lnTo>
                    <a:pt x="3" y="17"/>
                  </a:lnTo>
                  <a:lnTo>
                    <a:pt x="1" y="13"/>
                  </a:lnTo>
                  <a:lnTo>
                    <a:pt x="0" y="10"/>
                  </a:lnTo>
                  <a:lnTo>
                    <a:pt x="1" y="6"/>
                  </a:lnTo>
                  <a:lnTo>
                    <a:pt x="3" y="3"/>
                  </a:lnTo>
                  <a:lnTo>
                    <a:pt x="6" y="2"/>
                  </a:lnTo>
                  <a:lnTo>
                    <a:pt x="11" y="0"/>
                  </a:lnTo>
                  <a:lnTo>
                    <a:pt x="62" y="0"/>
                  </a:lnTo>
                  <a:lnTo>
                    <a:pt x="67" y="2"/>
                  </a:lnTo>
                  <a:lnTo>
                    <a:pt x="70" y="4"/>
                  </a:lnTo>
                  <a:lnTo>
                    <a:pt x="72" y="7"/>
                  </a:lnTo>
                  <a:lnTo>
                    <a:pt x="73" y="11"/>
                  </a:lnTo>
                  <a:lnTo>
                    <a:pt x="73" y="13"/>
                  </a:lnTo>
                  <a:lnTo>
                    <a:pt x="72" y="15"/>
                  </a:lnTo>
                  <a:lnTo>
                    <a:pt x="70" y="18"/>
                  </a:lnTo>
                  <a:lnTo>
                    <a:pt x="69" y="20"/>
                  </a:lnTo>
                  <a:lnTo>
                    <a:pt x="35" y="92"/>
                  </a:lnTo>
                  <a:lnTo>
                    <a:pt x="31" y="96"/>
                  </a:lnTo>
                  <a:lnTo>
                    <a:pt x="29" y="100"/>
                  </a:lnTo>
                  <a:lnTo>
                    <a:pt x="27" y="101"/>
                  </a:lnTo>
                  <a:lnTo>
                    <a:pt x="22" y="102"/>
                  </a:lnTo>
                  <a:lnTo>
                    <a:pt x="16" y="101"/>
                  </a:lnTo>
                  <a:lnTo>
                    <a:pt x="13" y="98"/>
                  </a:lnTo>
                  <a:lnTo>
                    <a:pt x="12" y="96"/>
                  </a:lnTo>
                  <a:lnTo>
                    <a:pt x="11" y="93"/>
                  </a:lnTo>
                  <a:lnTo>
                    <a:pt x="11" y="92"/>
                  </a:lnTo>
                  <a:lnTo>
                    <a:pt x="11" y="89"/>
                  </a:lnTo>
                  <a:lnTo>
                    <a:pt x="11" y="88"/>
                  </a:lnTo>
                  <a:lnTo>
                    <a:pt x="12" y="87"/>
                  </a:lnTo>
                  <a:lnTo>
                    <a:pt x="47"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95" name="Freeform 24">
              <a:extLst>
                <a:ext uri="{FF2B5EF4-FFF2-40B4-BE49-F238E27FC236}">
                  <a16:creationId xmlns:a16="http://schemas.microsoft.com/office/drawing/2014/main" id="{D7E6BB06-8FA1-8140-A9AB-7D1AE2D037F5}"/>
                </a:ext>
              </a:extLst>
            </p:cNvPr>
            <p:cNvSpPr/>
            <p:nvPr/>
          </p:nvSpPr>
          <p:spPr bwMode="auto">
            <a:xfrm>
              <a:off x="3135" y="2206"/>
              <a:ext cx="35" cy="51"/>
            </a:xfrm>
            <a:custGeom>
              <a:avLst/>
              <a:gdLst>
                <a:gd name="T0" fmla="*/ 57 w 69"/>
                <a:gd name="T1" fmla="*/ 85 h 103"/>
                <a:gd name="T2" fmla="*/ 62 w 69"/>
                <a:gd name="T3" fmla="*/ 85 h 103"/>
                <a:gd name="T4" fmla="*/ 66 w 69"/>
                <a:gd name="T5" fmla="*/ 88 h 103"/>
                <a:gd name="T6" fmla="*/ 68 w 69"/>
                <a:gd name="T7" fmla="*/ 90 h 103"/>
                <a:gd name="T8" fmla="*/ 69 w 69"/>
                <a:gd name="T9" fmla="*/ 95 h 103"/>
                <a:gd name="T10" fmla="*/ 68 w 69"/>
                <a:gd name="T11" fmla="*/ 98 h 103"/>
                <a:gd name="T12" fmla="*/ 66 w 69"/>
                <a:gd name="T13" fmla="*/ 100 h 103"/>
                <a:gd name="T14" fmla="*/ 63 w 69"/>
                <a:gd name="T15" fmla="*/ 102 h 103"/>
                <a:gd name="T16" fmla="*/ 59 w 69"/>
                <a:gd name="T17" fmla="*/ 103 h 103"/>
                <a:gd name="T18" fmla="*/ 11 w 69"/>
                <a:gd name="T19" fmla="*/ 103 h 103"/>
                <a:gd name="T20" fmla="*/ 7 w 69"/>
                <a:gd name="T21" fmla="*/ 102 h 103"/>
                <a:gd name="T22" fmla="*/ 3 w 69"/>
                <a:gd name="T23" fmla="*/ 100 h 103"/>
                <a:gd name="T24" fmla="*/ 1 w 69"/>
                <a:gd name="T25" fmla="*/ 98 h 103"/>
                <a:gd name="T26" fmla="*/ 0 w 69"/>
                <a:gd name="T27" fmla="*/ 95 h 103"/>
                <a:gd name="T28" fmla="*/ 0 w 69"/>
                <a:gd name="T29" fmla="*/ 92 h 103"/>
                <a:gd name="T30" fmla="*/ 1 w 69"/>
                <a:gd name="T31" fmla="*/ 90 h 103"/>
                <a:gd name="T32" fmla="*/ 2 w 69"/>
                <a:gd name="T33" fmla="*/ 89 h 103"/>
                <a:gd name="T34" fmla="*/ 3 w 69"/>
                <a:gd name="T35" fmla="*/ 87 h 103"/>
                <a:gd name="T36" fmla="*/ 8 w 69"/>
                <a:gd name="T37" fmla="*/ 82 h 103"/>
                <a:gd name="T38" fmla="*/ 13 w 69"/>
                <a:gd name="T39" fmla="*/ 76 h 103"/>
                <a:gd name="T40" fmla="*/ 17 w 69"/>
                <a:gd name="T41" fmla="*/ 72 h 103"/>
                <a:gd name="T42" fmla="*/ 22 w 69"/>
                <a:gd name="T43" fmla="*/ 66 h 103"/>
                <a:gd name="T44" fmla="*/ 25 w 69"/>
                <a:gd name="T45" fmla="*/ 61 h 103"/>
                <a:gd name="T46" fmla="*/ 30 w 69"/>
                <a:gd name="T47" fmla="*/ 56 h 103"/>
                <a:gd name="T48" fmla="*/ 34 w 69"/>
                <a:gd name="T49" fmla="*/ 50 h 103"/>
                <a:gd name="T50" fmla="*/ 39 w 69"/>
                <a:gd name="T51" fmla="*/ 44 h 103"/>
                <a:gd name="T52" fmla="*/ 40 w 69"/>
                <a:gd name="T53" fmla="*/ 42 h 103"/>
                <a:gd name="T54" fmla="*/ 42 w 69"/>
                <a:gd name="T55" fmla="*/ 38 h 103"/>
                <a:gd name="T56" fmla="*/ 44 w 69"/>
                <a:gd name="T57" fmla="*/ 35 h 103"/>
                <a:gd name="T58" fmla="*/ 44 w 69"/>
                <a:gd name="T59" fmla="*/ 31 h 103"/>
                <a:gd name="T60" fmla="*/ 42 w 69"/>
                <a:gd name="T61" fmla="*/ 27 h 103"/>
                <a:gd name="T62" fmla="*/ 40 w 69"/>
                <a:gd name="T63" fmla="*/ 23 h 103"/>
                <a:gd name="T64" fmla="*/ 38 w 69"/>
                <a:gd name="T65" fmla="*/ 21 h 103"/>
                <a:gd name="T66" fmla="*/ 33 w 69"/>
                <a:gd name="T67" fmla="*/ 20 h 103"/>
                <a:gd name="T68" fmla="*/ 25 w 69"/>
                <a:gd name="T69" fmla="*/ 23 h 103"/>
                <a:gd name="T70" fmla="*/ 22 w 69"/>
                <a:gd name="T71" fmla="*/ 31 h 103"/>
                <a:gd name="T72" fmla="*/ 18 w 69"/>
                <a:gd name="T73" fmla="*/ 39 h 103"/>
                <a:gd name="T74" fmla="*/ 11 w 69"/>
                <a:gd name="T75" fmla="*/ 43 h 103"/>
                <a:gd name="T76" fmla="*/ 7 w 69"/>
                <a:gd name="T77" fmla="*/ 42 h 103"/>
                <a:gd name="T78" fmla="*/ 3 w 69"/>
                <a:gd name="T79" fmla="*/ 39 h 103"/>
                <a:gd name="T80" fmla="*/ 2 w 69"/>
                <a:gd name="T81" fmla="*/ 37 h 103"/>
                <a:gd name="T82" fmla="*/ 1 w 69"/>
                <a:gd name="T83" fmla="*/ 32 h 103"/>
                <a:gd name="T84" fmla="*/ 3 w 69"/>
                <a:gd name="T85" fmla="*/ 20 h 103"/>
                <a:gd name="T86" fmla="*/ 11 w 69"/>
                <a:gd name="T87" fmla="*/ 9 h 103"/>
                <a:gd name="T88" fmla="*/ 22 w 69"/>
                <a:gd name="T89" fmla="*/ 2 h 103"/>
                <a:gd name="T90" fmla="*/ 34 w 69"/>
                <a:gd name="T91" fmla="*/ 0 h 103"/>
                <a:gd name="T92" fmla="*/ 47 w 69"/>
                <a:gd name="T93" fmla="*/ 2 h 103"/>
                <a:gd name="T94" fmla="*/ 56 w 69"/>
                <a:gd name="T95" fmla="*/ 8 h 103"/>
                <a:gd name="T96" fmla="*/ 63 w 69"/>
                <a:gd name="T97" fmla="*/ 17 h 103"/>
                <a:gd name="T98" fmla="*/ 66 w 69"/>
                <a:gd name="T99" fmla="*/ 30 h 103"/>
                <a:gd name="T100" fmla="*/ 62 w 69"/>
                <a:gd name="T101" fmla="*/ 45 h 103"/>
                <a:gd name="T102" fmla="*/ 53 w 69"/>
                <a:gd name="T103" fmla="*/ 59 h 103"/>
                <a:gd name="T104" fmla="*/ 42 w 69"/>
                <a:gd name="T105" fmla="*/ 73 h 103"/>
                <a:gd name="T106" fmla="*/ 32 w 69"/>
                <a:gd name="T107" fmla="*/ 85 h 103"/>
                <a:gd name="T108" fmla="*/ 57 w 69"/>
                <a:gd name="T109" fmla="*/ 85 h 1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
                <a:gd name="T166" fmla="*/ 0 h 103"/>
                <a:gd name="T167" fmla="*/ 69 w 69"/>
                <a:gd name="T168" fmla="*/ 103 h 1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 h="103">
                  <a:moveTo>
                    <a:pt x="57" y="85"/>
                  </a:moveTo>
                  <a:lnTo>
                    <a:pt x="62" y="85"/>
                  </a:lnTo>
                  <a:lnTo>
                    <a:pt x="66" y="88"/>
                  </a:lnTo>
                  <a:lnTo>
                    <a:pt x="68" y="90"/>
                  </a:lnTo>
                  <a:lnTo>
                    <a:pt x="69" y="95"/>
                  </a:lnTo>
                  <a:lnTo>
                    <a:pt x="68" y="98"/>
                  </a:lnTo>
                  <a:lnTo>
                    <a:pt x="66" y="100"/>
                  </a:lnTo>
                  <a:lnTo>
                    <a:pt x="63" y="102"/>
                  </a:lnTo>
                  <a:lnTo>
                    <a:pt x="59" y="103"/>
                  </a:lnTo>
                  <a:lnTo>
                    <a:pt x="11" y="103"/>
                  </a:lnTo>
                  <a:lnTo>
                    <a:pt x="7" y="102"/>
                  </a:lnTo>
                  <a:lnTo>
                    <a:pt x="3" y="100"/>
                  </a:lnTo>
                  <a:lnTo>
                    <a:pt x="1" y="98"/>
                  </a:lnTo>
                  <a:lnTo>
                    <a:pt x="0" y="95"/>
                  </a:lnTo>
                  <a:lnTo>
                    <a:pt x="0" y="92"/>
                  </a:lnTo>
                  <a:lnTo>
                    <a:pt x="1" y="90"/>
                  </a:lnTo>
                  <a:lnTo>
                    <a:pt x="2" y="89"/>
                  </a:lnTo>
                  <a:lnTo>
                    <a:pt x="3" y="87"/>
                  </a:lnTo>
                  <a:lnTo>
                    <a:pt x="8" y="82"/>
                  </a:lnTo>
                  <a:lnTo>
                    <a:pt x="13" y="76"/>
                  </a:lnTo>
                  <a:lnTo>
                    <a:pt x="17" y="72"/>
                  </a:lnTo>
                  <a:lnTo>
                    <a:pt x="22" y="66"/>
                  </a:lnTo>
                  <a:lnTo>
                    <a:pt x="25" y="61"/>
                  </a:lnTo>
                  <a:lnTo>
                    <a:pt x="30" y="56"/>
                  </a:lnTo>
                  <a:lnTo>
                    <a:pt x="34" y="50"/>
                  </a:lnTo>
                  <a:lnTo>
                    <a:pt x="39" y="44"/>
                  </a:lnTo>
                  <a:lnTo>
                    <a:pt x="40" y="42"/>
                  </a:lnTo>
                  <a:lnTo>
                    <a:pt x="42" y="38"/>
                  </a:lnTo>
                  <a:lnTo>
                    <a:pt x="44" y="35"/>
                  </a:lnTo>
                  <a:lnTo>
                    <a:pt x="44" y="31"/>
                  </a:lnTo>
                  <a:lnTo>
                    <a:pt x="42" y="27"/>
                  </a:lnTo>
                  <a:lnTo>
                    <a:pt x="40" y="23"/>
                  </a:lnTo>
                  <a:lnTo>
                    <a:pt x="38" y="21"/>
                  </a:lnTo>
                  <a:lnTo>
                    <a:pt x="33" y="20"/>
                  </a:lnTo>
                  <a:lnTo>
                    <a:pt x="25" y="23"/>
                  </a:lnTo>
                  <a:lnTo>
                    <a:pt x="22" y="31"/>
                  </a:lnTo>
                  <a:lnTo>
                    <a:pt x="18" y="39"/>
                  </a:lnTo>
                  <a:lnTo>
                    <a:pt x="11" y="43"/>
                  </a:lnTo>
                  <a:lnTo>
                    <a:pt x="7" y="42"/>
                  </a:lnTo>
                  <a:lnTo>
                    <a:pt x="3" y="39"/>
                  </a:lnTo>
                  <a:lnTo>
                    <a:pt x="2" y="37"/>
                  </a:lnTo>
                  <a:lnTo>
                    <a:pt x="1" y="32"/>
                  </a:lnTo>
                  <a:lnTo>
                    <a:pt x="3" y="20"/>
                  </a:lnTo>
                  <a:lnTo>
                    <a:pt x="11" y="9"/>
                  </a:lnTo>
                  <a:lnTo>
                    <a:pt x="22" y="2"/>
                  </a:lnTo>
                  <a:lnTo>
                    <a:pt x="34" y="0"/>
                  </a:lnTo>
                  <a:lnTo>
                    <a:pt x="47" y="2"/>
                  </a:lnTo>
                  <a:lnTo>
                    <a:pt x="56" y="8"/>
                  </a:lnTo>
                  <a:lnTo>
                    <a:pt x="63" y="17"/>
                  </a:lnTo>
                  <a:lnTo>
                    <a:pt x="66" y="30"/>
                  </a:lnTo>
                  <a:lnTo>
                    <a:pt x="62" y="45"/>
                  </a:lnTo>
                  <a:lnTo>
                    <a:pt x="53" y="59"/>
                  </a:lnTo>
                  <a:lnTo>
                    <a:pt x="42" y="73"/>
                  </a:lnTo>
                  <a:lnTo>
                    <a:pt x="32" y="85"/>
                  </a:lnTo>
                  <a:lnTo>
                    <a:pt x="57" y="8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96" name="Freeform 25">
              <a:extLst>
                <a:ext uri="{FF2B5EF4-FFF2-40B4-BE49-F238E27FC236}">
                  <a16:creationId xmlns:a16="http://schemas.microsoft.com/office/drawing/2014/main" id="{C7E45BE7-B306-E442-B253-874EC80A3AE8}"/>
                </a:ext>
              </a:extLst>
            </p:cNvPr>
            <p:cNvSpPr/>
            <p:nvPr/>
          </p:nvSpPr>
          <p:spPr bwMode="auto">
            <a:xfrm>
              <a:off x="3186" y="2207"/>
              <a:ext cx="20" cy="50"/>
            </a:xfrm>
            <a:custGeom>
              <a:avLst/>
              <a:gdLst>
                <a:gd name="T0" fmla="*/ 19 w 41"/>
                <a:gd name="T1" fmla="*/ 20 h 102"/>
                <a:gd name="T2" fmla="*/ 11 w 41"/>
                <a:gd name="T3" fmla="*/ 20 h 102"/>
                <a:gd name="T4" fmla="*/ 6 w 41"/>
                <a:gd name="T5" fmla="*/ 19 h 102"/>
                <a:gd name="T6" fmla="*/ 3 w 41"/>
                <a:gd name="T7" fmla="*/ 17 h 102"/>
                <a:gd name="T8" fmla="*/ 1 w 41"/>
                <a:gd name="T9" fmla="*/ 13 h 102"/>
                <a:gd name="T10" fmla="*/ 0 w 41"/>
                <a:gd name="T11" fmla="*/ 10 h 102"/>
                <a:gd name="T12" fmla="*/ 1 w 41"/>
                <a:gd name="T13" fmla="*/ 6 h 102"/>
                <a:gd name="T14" fmla="*/ 4 w 41"/>
                <a:gd name="T15" fmla="*/ 3 h 102"/>
                <a:gd name="T16" fmla="*/ 6 w 41"/>
                <a:gd name="T17" fmla="*/ 2 h 102"/>
                <a:gd name="T18" fmla="*/ 11 w 41"/>
                <a:gd name="T19" fmla="*/ 0 h 102"/>
                <a:gd name="T20" fmla="*/ 30 w 41"/>
                <a:gd name="T21" fmla="*/ 0 h 102"/>
                <a:gd name="T22" fmla="*/ 35 w 41"/>
                <a:gd name="T23" fmla="*/ 2 h 102"/>
                <a:gd name="T24" fmla="*/ 38 w 41"/>
                <a:gd name="T25" fmla="*/ 4 h 102"/>
                <a:gd name="T26" fmla="*/ 39 w 41"/>
                <a:gd name="T27" fmla="*/ 6 h 102"/>
                <a:gd name="T28" fmla="*/ 41 w 41"/>
                <a:gd name="T29" fmla="*/ 11 h 102"/>
                <a:gd name="T30" fmla="*/ 41 w 41"/>
                <a:gd name="T31" fmla="*/ 92 h 102"/>
                <a:gd name="T32" fmla="*/ 39 w 41"/>
                <a:gd name="T33" fmla="*/ 96 h 102"/>
                <a:gd name="T34" fmla="*/ 37 w 41"/>
                <a:gd name="T35" fmla="*/ 98 h 102"/>
                <a:gd name="T36" fmla="*/ 34 w 41"/>
                <a:gd name="T37" fmla="*/ 101 h 102"/>
                <a:gd name="T38" fmla="*/ 29 w 41"/>
                <a:gd name="T39" fmla="*/ 102 h 102"/>
                <a:gd name="T40" fmla="*/ 24 w 41"/>
                <a:gd name="T41" fmla="*/ 101 h 102"/>
                <a:gd name="T42" fmla="*/ 22 w 41"/>
                <a:gd name="T43" fmla="*/ 98 h 102"/>
                <a:gd name="T44" fmla="*/ 20 w 41"/>
                <a:gd name="T45" fmla="*/ 96 h 102"/>
                <a:gd name="T46" fmla="*/ 19 w 41"/>
                <a:gd name="T47" fmla="*/ 92 h 102"/>
                <a:gd name="T48" fmla="*/ 19 w 41"/>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102"/>
                <a:gd name="T77" fmla="*/ 41 w 41"/>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102">
                  <a:moveTo>
                    <a:pt x="19" y="20"/>
                  </a:moveTo>
                  <a:lnTo>
                    <a:pt x="11" y="20"/>
                  </a:lnTo>
                  <a:lnTo>
                    <a:pt x="6" y="19"/>
                  </a:lnTo>
                  <a:lnTo>
                    <a:pt x="3" y="17"/>
                  </a:lnTo>
                  <a:lnTo>
                    <a:pt x="1" y="13"/>
                  </a:lnTo>
                  <a:lnTo>
                    <a:pt x="0" y="10"/>
                  </a:lnTo>
                  <a:lnTo>
                    <a:pt x="1" y="6"/>
                  </a:lnTo>
                  <a:lnTo>
                    <a:pt x="4" y="3"/>
                  </a:lnTo>
                  <a:lnTo>
                    <a:pt x="6" y="2"/>
                  </a:lnTo>
                  <a:lnTo>
                    <a:pt x="11" y="0"/>
                  </a:lnTo>
                  <a:lnTo>
                    <a:pt x="30" y="0"/>
                  </a:lnTo>
                  <a:lnTo>
                    <a:pt x="35" y="2"/>
                  </a:lnTo>
                  <a:lnTo>
                    <a:pt x="38" y="4"/>
                  </a:lnTo>
                  <a:lnTo>
                    <a:pt x="39" y="6"/>
                  </a:lnTo>
                  <a:lnTo>
                    <a:pt x="41" y="11"/>
                  </a:lnTo>
                  <a:lnTo>
                    <a:pt x="41" y="92"/>
                  </a:lnTo>
                  <a:lnTo>
                    <a:pt x="39" y="96"/>
                  </a:lnTo>
                  <a:lnTo>
                    <a:pt x="37"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sp>
          <p:nvSpPr>
            <p:cNvPr id="297" name="Freeform 26">
              <a:extLst>
                <a:ext uri="{FF2B5EF4-FFF2-40B4-BE49-F238E27FC236}">
                  <a16:creationId xmlns:a16="http://schemas.microsoft.com/office/drawing/2014/main" id="{B19C7102-6296-564B-8471-344082AC7126}"/>
                </a:ext>
              </a:extLst>
            </p:cNvPr>
            <p:cNvSpPr/>
            <p:nvPr/>
          </p:nvSpPr>
          <p:spPr bwMode="auto">
            <a:xfrm>
              <a:off x="3224" y="2207"/>
              <a:ext cx="20" cy="50"/>
            </a:xfrm>
            <a:custGeom>
              <a:avLst/>
              <a:gdLst>
                <a:gd name="T0" fmla="*/ 19 w 39"/>
                <a:gd name="T1" fmla="*/ 20 h 102"/>
                <a:gd name="T2" fmla="*/ 9 w 39"/>
                <a:gd name="T3" fmla="*/ 20 h 102"/>
                <a:gd name="T4" fmla="*/ 5 w 39"/>
                <a:gd name="T5" fmla="*/ 19 h 102"/>
                <a:gd name="T6" fmla="*/ 3 w 39"/>
                <a:gd name="T7" fmla="*/ 17 h 102"/>
                <a:gd name="T8" fmla="*/ 0 w 39"/>
                <a:gd name="T9" fmla="*/ 13 h 102"/>
                <a:gd name="T10" fmla="*/ 0 w 39"/>
                <a:gd name="T11" fmla="*/ 10 h 102"/>
                <a:gd name="T12" fmla="*/ 1 w 39"/>
                <a:gd name="T13" fmla="*/ 6 h 102"/>
                <a:gd name="T14" fmla="*/ 3 w 39"/>
                <a:gd name="T15" fmla="*/ 3 h 102"/>
                <a:gd name="T16" fmla="*/ 6 w 39"/>
                <a:gd name="T17" fmla="*/ 2 h 102"/>
                <a:gd name="T18" fmla="*/ 9 w 39"/>
                <a:gd name="T19" fmla="*/ 0 h 102"/>
                <a:gd name="T20" fmla="*/ 30 w 39"/>
                <a:gd name="T21" fmla="*/ 0 h 102"/>
                <a:gd name="T22" fmla="*/ 34 w 39"/>
                <a:gd name="T23" fmla="*/ 2 h 102"/>
                <a:gd name="T24" fmla="*/ 37 w 39"/>
                <a:gd name="T25" fmla="*/ 4 h 102"/>
                <a:gd name="T26" fmla="*/ 38 w 39"/>
                <a:gd name="T27" fmla="*/ 6 h 102"/>
                <a:gd name="T28" fmla="*/ 39 w 39"/>
                <a:gd name="T29" fmla="*/ 11 h 102"/>
                <a:gd name="T30" fmla="*/ 39 w 39"/>
                <a:gd name="T31" fmla="*/ 92 h 102"/>
                <a:gd name="T32" fmla="*/ 38 w 39"/>
                <a:gd name="T33" fmla="*/ 96 h 102"/>
                <a:gd name="T34" fmla="*/ 36 w 39"/>
                <a:gd name="T35" fmla="*/ 98 h 102"/>
                <a:gd name="T36" fmla="*/ 34 w 39"/>
                <a:gd name="T37" fmla="*/ 101 h 102"/>
                <a:gd name="T38" fmla="*/ 29 w 39"/>
                <a:gd name="T39" fmla="*/ 102 h 102"/>
                <a:gd name="T40" fmla="*/ 24 w 39"/>
                <a:gd name="T41" fmla="*/ 101 h 102"/>
                <a:gd name="T42" fmla="*/ 22 w 39"/>
                <a:gd name="T43" fmla="*/ 98 h 102"/>
                <a:gd name="T44" fmla="*/ 20 w 39"/>
                <a:gd name="T45" fmla="*/ 96 h 102"/>
                <a:gd name="T46" fmla="*/ 19 w 39"/>
                <a:gd name="T47" fmla="*/ 92 h 102"/>
                <a:gd name="T48" fmla="*/ 19 w 39"/>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102"/>
                <a:gd name="T77" fmla="*/ 39 w 39"/>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102">
                  <a:moveTo>
                    <a:pt x="19" y="20"/>
                  </a:moveTo>
                  <a:lnTo>
                    <a:pt x="9" y="20"/>
                  </a:lnTo>
                  <a:lnTo>
                    <a:pt x="5" y="19"/>
                  </a:lnTo>
                  <a:lnTo>
                    <a:pt x="3" y="17"/>
                  </a:lnTo>
                  <a:lnTo>
                    <a:pt x="0" y="13"/>
                  </a:lnTo>
                  <a:lnTo>
                    <a:pt x="0" y="10"/>
                  </a:lnTo>
                  <a:lnTo>
                    <a:pt x="1" y="6"/>
                  </a:lnTo>
                  <a:lnTo>
                    <a:pt x="3" y="3"/>
                  </a:lnTo>
                  <a:lnTo>
                    <a:pt x="6" y="2"/>
                  </a:lnTo>
                  <a:lnTo>
                    <a:pt x="9" y="0"/>
                  </a:lnTo>
                  <a:lnTo>
                    <a:pt x="30" y="0"/>
                  </a:lnTo>
                  <a:lnTo>
                    <a:pt x="34" y="2"/>
                  </a:lnTo>
                  <a:lnTo>
                    <a:pt x="37" y="4"/>
                  </a:lnTo>
                  <a:lnTo>
                    <a:pt x="38" y="6"/>
                  </a:lnTo>
                  <a:lnTo>
                    <a:pt x="39" y="11"/>
                  </a:lnTo>
                  <a:lnTo>
                    <a:pt x="39" y="92"/>
                  </a:lnTo>
                  <a:lnTo>
                    <a:pt x="38" y="96"/>
                  </a:lnTo>
                  <a:lnTo>
                    <a:pt x="36"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endParaRPr>
            </a:p>
          </p:txBody>
        </p:sp>
      </p:grpSp>
      <p:sp>
        <p:nvSpPr>
          <p:cNvPr id="298" name="모서리가 둥근 직사각형 297">
            <a:extLst>
              <a:ext uri="{FF2B5EF4-FFF2-40B4-BE49-F238E27FC236}">
                <a16:creationId xmlns:a16="http://schemas.microsoft.com/office/drawing/2014/main" id="{53C7DB94-DAE7-A146-81FA-D5F104696192}"/>
              </a:ext>
            </a:extLst>
          </p:cNvPr>
          <p:cNvSpPr/>
          <p:nvPr/>
        </p:nvSpPr>
        <p:spPr>
          <a:xfrm>
            <a:off x="7803541" y="4161319"/>
            <a:ext cx="1055102" cy="40164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90805" indent="-90805">
              <a:buFont typeface="Arial" panose="020B0604020202020204" pitchFamily="34" charset="0"/>
              <a:buChar char="•"/>
            </a:pPr>
            <a:r>
              <a:rPr kumimoji="1" lang="en-US" altLang="ko-KR" sz="900" dirty="0">
                <a:solidFill>
                  <a:schemeClr val="tx1"/>
                </a:solidFill>
                <a:latin typeface="微软雅黑" panose="020B0503020204020204" pitchFamily="34" charset="-122"/>
                <a:ea typeface="微软雅黑" panose="020B0503020204020204" pitchFamily="34" charset="-122"/>
              </a:rPr>
              <a:t>ID </a:t>
            </a:r>
            <a:r>
              <a:rPr kumimoji="1" lang="en-US" altLang="ko-KR" sz="900">
                <a:solidFill>
                  <a:schemeClr val="tx1"/>
                </a:solidFill>
                <a:latin typeface="微软雅黑" panose="020B0503020204020204" pitchFamily="34" charset="-122"/>
                <a:ea typeface="微软雅黑" panose="020B0503020204020204" pitchFamily="34" charset="-122"/>
              </a:rPr>
              <a:t>: Bdw_181107</a:t>
            </a:r>
            <a:endParaRPr kumimoji="1" lang="en-US" altLang="ko-KR" sz="900" dirty="0">
              <a:solidFill>
                <a:schemeClr val="tx1"/>
              </a:solidFill>
              <a:latin typeface="微软雅黑" panose="020B0503020204020204" pitchFamily="34" charset="-122"/>
              <a:ea typeface="微软雅黑" panose="020B0503020204020204" pitchFamily="34" charset="-122"/>
            </a:endParaRPr>
          </a:p>
          <a:p>
            <a:pPr marL="90805" indent="-90805">
              <a:buFont typeface="Arial" panose="020B0604020202020204" pitchFamily="34" charset="0"/>
              <a:buChar char="•"/>
            </a:pPr>
            <a:r>
              <a:rPr kumimoji="1" lang="en-US" altLang="ko-KR" sz="900" dirty="0">
                <a:solidFill>
                  <a:schemeClr val="tx1"/>
                </a:solidFill>
                <a:latin typeface="微软雅黑" panose="020B0503020204020204" pitchFamily="34" charset="-122"/>
                <a:ea typeface="微软雅黑" panose="020B0503020204020204" pitchFamily="34" charset="-122"/>
              </a:rPr>
              <a:t>In Time </a:t>
            </a:r>
            <a:r>
              <a:rPr kumimoji="1" lang="en-US" altLang="ko-KR" sz="900">
                <a:solidFill>
                  <a:schemeClr val="tx1"/>
                </a:solidFill>
                <a:latin typeface="微软雅黑" panose="020B0503020204020204" pitchFamily="34" charset="-122"/>
                <a:ea typeface="微软雅黑" panose="020B0503020204020204" pitchFamily="34" charset="-122"/>
              </a:rPr>
              <a:t>: 181112</a:t>
            </a:r>
            <a:endParaRPr kumimoji="1" lang="ko-KR" altLang="en-US" sz="900" dirty="0">
              <a:solidFill>
                <a:schemeClr val="tx1"/>
              </a:solidFill>
              <a:latin typeface="微软雅黑" panose="020B0503020204020204" pitchFamily="34" charset="-122"/>
              <a:ea typeface="微软雅黑" panose="020B0503020204020204" pitchFamily="34" charset="-122"/>
            </a:endParaRPr>
          </a:p>
        </p:txBody>
      </p:sp>
      <p:sp>
        <p:nvSpPr>
          <p:cNvPr id="299" name="모서리가 둥근 직사각형 298">
            <a:extLst>
              <a:ext uri="{FF2B5EF4-FFF2-40B4-BE49-F238E27FC236}">
                <a16:creationId xmlns:a16="http://schemas.microsoft.com/office/drawing/2014/main" id="{FA0B4AA0-AF1E-4F43-8F20-41CB5253B310}"/>
              </a:ext>
            </a:extLst>
          </p:cNvPr>
          <p:cNvSpPr/>
          <p:nvPr/>
        </p:nvSpPr>
        <p:spPr>
          <a:xfrm>
            <a:off x="7817543" y="4701327"/>
            <a:ext cx="1055102" cy="40164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90805" indent="-90805">
              <a:buFont typeface="Arial" panose="020B0604020202020204" pitchFamily="34" charset="0"/>
              <a:buChar char="•"/>
            </a:pPr>
            <a:r>
              <a:rPr kumimoji="1" lang="en-US" altLang="ko-KR" sz="900" dirty="0">
                <a:solidFill>
                  <a:schemeClr val="tx1"/>
                </a:solidFill>
                <a:latin typeface="微软雅黑" panose="020B0503020204020204" pitchFamily="34" charset="-122"/>
                <a:ea typeface="微软雅黑" panose="020B0503020204020204" pitchFamily="34" charset="-122"/>
              </a:rPr>
              <a:t>ID </a:t>
            </a:r>
            <a:r>
              <a:rPr kumimoji="1" lang="en-US" altLang="ko-KR" sz="900">
                <a:solidFill>
                  <a:schemeClr val="tx1"/>
                </a:solidFill>
                <a:latin typeface="微软雅黑" panose="020B0503020204020204" pitchFamily="34" charset="-122"/>
                <a:ea typeface="微软雅黑" panose="020B0503020204020204" pitchFamily="34" charset="-122"/>
              </a:rPr>
              <a:t>: Bdw_181108</a:t>
            </a:r>
            <a:endParaRPr kumimoji="1" lang="en-US" altLang="ko-KR" sz="900" dirty="0">
              <a:solidFill>
                <a:schemeClr val="tx1"/>
              </a:solidFill>
              <a:latin typeface="微软雅黑" panose="020B0503020204020204" pitchFamily="34" charset="-122"/>
              <a:ea typeface="微软雅黑" panose="020B0503020204020204" pitchFamily="34" charset="-122"/>
            </a:endParaRPr>
          </a:p>
          <a:p>
            <a:pPr marL="90805" indent="-90805">
              <a:buFont typeface="Arial" panose="020B0604020202020204" pitchFamily="34" charset="0"/>
              <a:buChar char="•"/>
            </a:pPr>
            <a:r>
              <a:rPr kumimoji="1" lang="en-US" altLang="ko-KR" sz="900" b="1" dirty="0">
                <a:solidFill>
                  <a:srgbClr val="FF0000"/>
                </a:solidFill>
                <a:latin typeface="微软雅黑" panose="020B0503020204020204" pitchFamily="34" charset="-122"/>
                <a:ea typeface="微软雅黑" panose="020B0503020204020204" pitchFamily="34" charset="-122"/>
              </a:rPr>
              <a:t>In </a:t>
            </a:r>
            <a:r>
              <a:rPr kumimoji="1" lang="en-US" altLang="ko-KR" sz="900" b="1">
                <a:solidFill>
                  <a:srgbClr val="FF0000"/>
                </a:solidFill>
                <a:latin typeface="微软雅黑" panose="020B0503020204020204" pitchFamily="34" charset="-122"/>
                <a:ea typeface="微软雅黑" panose="020B0503020204020204" pitchFamily="34" charset="-122"/>
              </a:rPr>
              <a:t>Time :181114</a:t>
            </a:r>
            <a:endParaRPr kumimoji="1" lang="ko-KR" altLang="en-US" sz="900" b="1" dirty="0">
              <a:solidFill>
                <a:srgbClr val="FF0000"/>
              </a:solidFill>
              <a:latin typeface="微软雅黑" panose="020B0503020204020204" pitchFamily="34" charset="-122"/>
              <a:ea typeface="微软雅黑" panose="020B0503020204020204" pitchFamily="34" charset="-122"/>
            </a:endParaRPr>
          </a:p>
        </p:txBody>
      </p:sp>
      <p:sp>
        <p:nvSpPr>
          <p:cNvPr id="300" name="모서리가 둥근 직사각형 299">
            <a:extLst>
              <a:ext uri="{FF2B5EF4-FFF2-40B4-BE49-F238E27FC236}">
                <a16:creationId xmlns:a16="http://schemas.microsoft.com/office/drawing/2014/main" id="{EF925F3A-51FF-884B-8CB5-CD79E69C2A34}"/>
              </a:ext>
            </a:extLst>
          </p:cNvPr>
          <p:cNvSpPr/>
          <p:nvPr/>
        </p:nvSpPr>
        <p:spPr>
          <a:xfrm>
            <a:off x="7811042" y="5295925"/>
            <a:ext cx="1055102" cy="40164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90805" indent="-90805">
              <a:buFont typeface="Arial" panose="020B0604020202020204" pitchFamily="34" charset="0"/>
              <a:buChar char="•"/>
            </a:pPr>
            <a:r>
              <a:rPr kumimoji="1" lang="en-US" altLang="ko-KR" sz="900" dirty="0">
                <a:solidFill>
                  <a:schemeClr val="tx1"/>
                </a:solidFill>
                <a:latin typeface="微软雅黑" panose="020B0503020204020204" pitchFamily="34" charset="-122"/>
                <a:ea typeface="微软雅黑" panose="020B0503020204020204" pitchFamily="34" charset="-122"/>
              </a:rPr>
              <a:t>ID </a:t>
            </a:r>
            <a:r>
              <a:rPr kumimoji="1" lang="en-US" altLang="ko-KR" sz="900">
                <a:solidFill>
                  <a:schemeClr val="tx1"/>
                </a:solidFill>
                <a:latin typeface="微软雅黑" panose="020B0503020204020204" pitchFamily="34" charset="-122"/>
                <a:ea typeface="微软雅黑" panose="020B0503020204020204" pitchFamily="34" charset="-122"/>
              </a:rPr>
              <a:t>: Bdw_181109</a:t>
            </a:r>
            <a:endParaRPr kumimoji="1" lang="en-US" altLang="ko-KR" sz="900" dirty="0">
              <a:solidFill>
                <a:schemeClr val="tx1"/>
              </a:solidFill>
              <a:latin typeface="微软雅黑" panose="020B0503020204020204" pitchFamily="34" charset="-122"/>
              <a:ea typeface="微软雅黑" panose="020B0503020204020204" pitchFamily="34" charset="-122"/>
            </a:endParaRPr>
          </a:p>
          <a:p>
            <a:pPr marL="90805" indent="-90805">
              <a:buFont typeface="Arial" panose="020B0604020202020204" pitchFamily="34" charset="0"/>
              <a:buChar char="•"/>
            </a:pPr>
            <a:r>
              <a:rPr kumimoji="1" lang="en-US" altLang="ko-KR" sz="900" dirty="0">
                <a:solidFill>
                  <a:schemeClr val="tx1"/>
                </a:solidFill>
                <a:latin typeface="微软雅黑" panose="020B0503020204020204" pitchFamily="34" charset="-122"/>
                <a:ea typeface="微软雅黑" panose="020B0503020204020204" pitchFamily="34" charset="-122"/>
              </a:rPr>
              <a:t>In Time </a:t>
            </a:r>
            <a:r>
              <a:rPr kumimoji="1" lang="en-US" altLang="ko-KR" sz="900">
                <a:solidFill>
                  <a:schemeClr val="tx1"/>
                </a:solidFill>
                <a:latin typeface="微软雅黑" panose="020B0503020204020204" pitchFamily="34" charset="-122"/>
                <a:ea typeface="微软雅黑" panose="020B0503020204020204" pitchFamily="34" charset="-122"/>
              </a:rPr>
              <a:t>: 181113</a:t>
            </a:r>
            <a:endParaRPr kumimoji="1" lang="ko-KR" altLang="en-US" sz="900" dirty="0">
              <a:solidFill>
                <a:schemeClr val="tx1"/>
              </a:solidFill>
              <a:latin typeface="微软雅黑" panose="020B0503020204020204" pitchFamily="34" charset="-122"/>
              <a:ea typeface="微软雅黑" panose="020B0503020204020204" pitchFamily="34" charset="-122"/>
            </a:endParaRPr>
          </a:p>
        </p:txBody>
      </p:sp>
      <p:sp>
        <p:nvSpPr>
          <p:cNvPr id="301" name="타원 300">
            <a:extLst>
              <a:ext uri="{FF2B5EF4-FFF2-40B4-BE49-F238E27FC236}">
                <a16:creationId xmlns:a16="http://schemas.microsoft.com/office/drawing/2014/main" id="{970B874E-31E0-494C-9A2C-C14392907F7B}"/>
              </a:ext>
            </a:extLst>
          </p:cNvPr>
          <p:cNvSpPr/>
          <p:nvPr/>
        </p:nvSpPr>
        <p:spPr>
          <a:xfrm>
            <a:off x="7017014" y="4910703"/>
            <a:ext cx="231228" cy="2286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tx1"/>
                </a:solidFill>
                <a:latin typeface="微软雅黑" panose="020B0503020204020204" pitchFamily="34" charset="-122"/>
                <a:ea typeface="微软雅黑" panose="020B0503020204020204" pitchFamily="34" charset="-122"/>
              </a:rPr>
              <a:t>1</a:t>
            </a:r>
            <a:endParaRPr kumimoji="1" lang="en-US" altLang="ko-KR" sz="1050" b="1" dirty="0">
              <a:solidFill>
                <a:schemeClr val="tx1"/>
              </a:solidFill>
              <a:latin typeface="微软雅黑" panose="020B0503020204020204" pitchFamily="34" charset="-122"/>
              <a:ea typeface="微软雅黑" panose="020B0503020204020204" pitchFamily="34" charset="-122"/>
            </a:endParaRPr>
          </a:p>
        </p:txBody>
      </p:sp>
      <p:sp>
        <p:nvSpPr>
          <p:cNvPr id="302" name="타원 301">
            <a:extLst>
              <a:ext uri="{FF2B5EF4-FFF2-40B4-BE49-F238E27FC236}">
                <a16:creationId xmlns:a16="http://schemas.microsoft.com/office/drawing/2014/main" id="{16795E42-BBC1-0249-A232-8F338FA8F436}"/>
              </a:ext>
            </a:extLst>
          </p:cNvPr>
          <p:cNvSpPr/>
          <p:nvPr/>
        </p:nvSpPr>
        <p:spPr>
          <a:xfrm>
            <a:off x="7023560" y="5508571"/>
            <a:ext cx="231228" cy="2286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tx1"/>
                </a:solidFill>
                <a:latin typeface="微软雅黑" panose="020B0503020204020204" pitchFamily="34" charset="-122"/>
                <a:ea typeface="微软雅黑" panose="020B0503020204020204" pitchFamily="34" charset="-122"/>
              </a:rPr>
              <a:t>2</a:t>
            </a:r>
            <a:endParaRPr kumimoji="1" lang="en-US" altLang="ko-KR" sz="1050" b="1" dirty="0">
              <a:solidFill>
                <a:schemeClr val="tx1"/>
              </a:solidFill>
              <a:latin typeface="微软雅黑" panose="020B0503020204020204" pitchFamily="34" charset="-122"/>
              <a:ea typeface="微软雅黑" panose="020B0503020204020204" pitchFamily="34" charset="-122"/>
            </a:endParaRPr>
          </a:p>
        </p:txBody>
      </p:sp>
      <p:sp>
        <p:nvSpPr>
          <p:cNvPr id="303" name="타원 302">
            <a:extLst>
              <a:ext uri="{FF2B5EF4-FFF2-40B4-BE49-F238E27FC236}">
                <a16:creationId xmlns:a16="http://schemas.microsoft.com/office/drawing/2014/main" id="{AD3DF0AB-A6E5-C844-8114-F1904443A999}"/>
              </a:ext>
            </a:extLst>
          </p:cNvPr>
          <p:cNvSpPr/>
          <p:nvPr/>
        </p:nvSpPr>
        <p:spPr>
          <a:xfrm>
            <a:off x="7018617" y="4346272"/>
            <a:ext cx="231228" cy="2286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dirty="0">
                <a:solidFill>
                  <a:schemeClr val="tx1"/>
                </a:solidFill>
                <a:latin typeface="微软雅黑" panose="020B0503020204020204" pitchFamily="34" charset="-122"/>
                <a:ea typeface="微软雅黑" panose="020B0503020204020204" pitchFamily="34" charset="-122"/>
              </a:rPr>
              <a:t>3</a:t>
            </a:r>
          </a:p>
        </p:txBody>
      </p:sp>
      <p:sp>
        <p:nvSpPr>
          <p:cNvPr id="304" name="모서리가 둥근 직사각형 303">
            <a:extLst>
              <a:ext uri="{FF2B5EF4-FFF2-40B4-BE49-F238E27FC236}">
                <a16:creationId xmlns:a16="http://schemas.microsoft.com/office/drawing/2014/main" id="{AD6C481B-F721-3F47-8A92-9409DFFDB13E}"/>
              </a:ext>
            </a:extLst>
          </p:cNvPr>
          <p:cNvSpPr/>
          <p:nvPr/>
        </p:nvSpPr>
        <p:spPr>
          <a:xfrm>
            <a:off x="7533228" y="3710512"/>
            <a:ext cx="585243" cy="387624"/>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b="1" dirty="0">
                <a:solidFill>
                  <a:schemeClr val="tx1"/>
                </a:solidFill>
                <a:latin typeface="微软雅黑" panose="020B0503020204020204" pitchFamily="34" charset="-122"/>
                <a:ea typeface="微软雅黑" panose="020B0503020204020204" pitchFamily="34" charset="-122"/>
              </a:rPr>
              <a:t>先进先出</a:t>
            </a:r>
          </a:p>
        </p:txBody>
      </p:sp>
      <p:sp>
        <p:nvSpPr>
          <p:cNvPr id="305" name="모서리가 둥근 직사각형 304">
            <a:extLst>
              <a:ext uri="{FF2B5EF4-FFF2-40B4-BE49-F238E27FC236}">
                <a16:creationId xmlns:a16="http://schemas.microsoft.com/office/drawing/2014/main" id="{D3577936-AC3D-5E4D-A8E4-5802A040154D}"/>
              </a:ext>
            </a:extLst>
          </p:cNvPr>
          <p:cNvSpPr/>
          <p:nvPr/>
        </p:nvSpPr>
        <p:spPr>
          <a:xfrm>
            <a:off x="7492849" y="5841304"/>
            <a:ext cx="693683" cy="387624"/>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b="1" dirty="0">
                <a:solidFill>
                  <a:schemeClr val="tx1"/>
                </a:solidFill>
                <a:latin typeface="微软雅黑" panose="020B0503020204020204" pitchFamily="34" charset="-122"/>
                <a:ea typeface="微软雅黑" panose="020B0503020204020204" pitchFamily="34" charset="-122"/>
              </a:rPr>
              <a:t>出货</a:t>
            </a:r>
            <a:r>
              <a:rPr kumimoji="1" lang="zh-CN" altLang="en-US" sz="1100" b="1" dirty="0">
                <a:solidFill>
                  <a:schemeClr val="tx1"/>
                </a:solidFill>
                <a:latin typeface="微软雅黑" panose="020B0503020204020204" pitchFamily="34" charset="-122"/>
                <a:ea typeface="微软雅黑" panose="020B0503020204020204" pitchFamily="34" charset="-122"/>
              </a:rPr>
              <a:t>防错</a:t>
            </a:r>
            <a:endParaRPr kumimoji="1" lang="ko-KR" altLang="en-US" sz="1100" b="1" dirty="0">
              <a:solidFill>
                <a:schemeClr val="tx1"/>
              </a:solidFill>
              <a:latin typeface="微软雅黑" panose="020B0503020204020204" pitchFamily="34" charset="-122"/>
              <a:ea typeface="微软雅黑" panose="020B0503020204020204" pitchFamily="34" charset="-122"/>
            </a:endParaRPr>
          </a:p>
        </p:txBody>
      </p:sp>
      <p:grpSp>
        <p:nvGrpSpPr>
          <p:cNvPr id="306" name="그룹 305">
            <a:extLst>
              <a:ext uri="{FF2B5EF4-FFF2-40B4-BE49-F238E27FC236}">
                <a16:creationId xmlns:a16="http://schemas.microsoft.com/office/drawing/2014/main" id="{5C4F976D-77BF-9149-A02F-206D305D576D}"/>
              </a:ext>
            </a:extLst>
          </p:cNvPr>
          <p:cNvGrpSpPr/>
          <p:nvPr/>
        </p:nvGrpSpPr>
        <p:grpSpPr>
          <a:xfrm>
            <a:off x="2241874" y="3657513"/>
            <a:ext cx="1219040" cy="877859"/>
            <a:chOff x="-1471009" y="2417620"/>
            <a:chExt cx="1219040" cy="877859"/>
          </a:xfrm>
        </p:grpSpPr>
        <p:sp>
          <p:nvSpPr>
            <p:cNvPr id="307" name="모서리가 둥근 직사각형 306">
              <a:extLst>
                <a:ext uri="{FF2B5EF4-FFF2-40B4-BE49-F238E27FC236}">
                  <a16:creationId xmlns:a16="http://schemas.microsoft.com/office/drawing/2014/main" id="{3AA5938C-FC4F-9A4C-940B-F93F2980FEF7}"/>
                </a:ext>
              </a:extLst>
            </p:cNvPr>
            <p:cNvSpPr/>
            <p:nvPr/>
          </p:nvSpPr>
          <p:spPr>
            <a:xfrm>
              <a:off x="-1471009" y="2417620"/>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Oper</a:t>
              </a:r>
            </a:p>
          </p:txBody>
        </p:sp>
        <p:sp>
          <p:nvSpPr>
            <p:cNvPr id="308" name="모서리가 둥근 직사각형 307">
              <a:extLst>
                <a:ext uri="{FF2B5EF4-FFF2-40B4-BE49-F238E27FC236}">
                  <a16:creationId xmlns:a16="http://schemas.microsoft.com/office/drawing/2014/main" id="{458015BF-900E-874A-B958-EABE42F2E971}"/>
                </a:ext>
              </a:extLst>
            </p:cNvPr>
            <p:cNvSpPr/>
            <p:nvPr/>
          </p:nvSpPr>
          <p:spPr>
            <a:xfrm>
              <a:off x="-1471009" y="2593111"/>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Time</a:t>
              </a:r>
            </a:p>
          </p:txBody>
        </p:sp>
        <p:sp>
          <p:nvSpPr>
            <p:cNvPr id="309" name="모서리가 둥근 직사각형 308">
              <a:extLst>
                <a:ext uri="{FF2B5EF4-FFF2-40B4-BE49-F238E27FC236}">
                  <a16:creationId xmlns:a16="http://schemas.microsoft.com/office/drawing/2014/main" id="{0065AB88-5F66-D74E-9561-ACD54B8FEF7B}"/>
                </a:ext>
              </a:extLst>
            </p:cNvPr>
            <p:cNvSpPr/>
            <p:nvPr/>
          </p:nvSpPr>
          <p:spPr>
            <a:xfrm>
              <a:off x="-1471009" y="2768602"/>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Lot ID</a:t>
              </a:r>
            </a:p>
          </p:txBody>
        </p:sp>
        <p:sp>
          <p:nvSpPr>
            <p:cNvPr id="310" name="모서리가 둥근 직사각형 309">
              <a:extLst>
                <a:ext uri="{FF2B5EF4-FFF2-40B4-BE49-F238E27FC236}">
                  <a16:creationId xmlns:a16="http://schemas.microsoft.com/office/drawing/2014/main" id="{F2530FF2-263D-5E42-8539-1A16F194E432}"/>
                </a:ext>
              </a:extLst>
            </p:cNvPr>
            <p:cNvSpPr/>
            <p:nvPr/>
          </p:nvSpPr>
          <p:spPr>
            <a:xfrm>
              <a:off x="-1471009" y="2937807"/>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Qty</a:t>
              </a:r>
            </a:p>
          </p:txBody>
        </p:sp>
        <p:sp>
          <p:nvSpPr>
            <p:cNvPr id="311" name="모서리가 둥근 직사각형 310">
              <a:extLst>
                <a:ext uri="{FF2B5EF4-FFF2-40B4-BE49-F238E27FC236}">
                  <a16:creationId xmlns:a16="http://schemas.microsoft.com/office/drawing/2014/main" id="{3825E10E-E6CC-334F-923D-A0CA36436A30}"/>
                </a:ext>
              </a:extLst>
            </p:cNvPr>
            <p:cNvSpPr/>
            <p:nvPr/>
          </p:nvSpPr>
          <p:spPr>
            <a:xfrm>
              <a:off x="-1471009" y="3116257"/>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Label</a:t>
              </a:r>
            </a:p>
          </p:txBody>
        </p:sp>
        <p:sp>
          <p:nvSpPr>
            <p:cNvPr id="312" name="모서리가 둥근 직사각형 311">
              <a:extLst>
                <a:ext uri="{FF2B5EF4-FFF2-40B4-BE49-F238E27FC236}">
                  <a16:creationId xmlns:a16="http://schemas.microsoft.com/office/drawing/2014/main" id="{41101E49-C19A-C84E-8B3A-E72B3C663AA5}"/>
                </a:ext>
              </a:extLst>
            </p:cNvPr>
            <p:cNvSpPr/>
            <p:nvPr/>
          </p:nvSpPr>
          <p:spPr>
            <a:xfrm>
              <a:off x="-1071910" y="2421351"/>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dirty="0">
                  <a:solidFill>
                    <a:schemeClr val="tx1"/>
                  </a:solidFill>
                  <a:latin typeface="微软雅黑" panose="020B0503020204020204" pitchFamily="34" charset="-122"/>
                  <a:ea typeface="微软雅黑" panose="020B0503020204020204" pitchFamily="34" charset="-122"/>
                </a:rPr>
                <a:t>Label_1</a:t>
              </a:r>
            </a:p>
          </p:txBody>
        </p:sp>
        <p:sp>
          <p:nvSpPr>
            <p:cNvPr id="313" name="모서리가 둥근 직사각형 312">
              <a:extLst>
                <a:ext uri="{FF2B5EF4-FFF2-40B4-BE49-F238E27FC236}">
                  <a16:creationId xmlns:a16="http://schemas.microsoft.com/office/drawing/2014/main" id="{165F35D8-15F4-D04B-A836-97E91C6737D3}"/>
                </a:ext>
              </a:extLst>
            </p:cNvPr>
            <p:cNvSpPr/>
            <p:nvPr/>
          </p:nvSpPr>
          <p:spPr>
            <a:xfrm>
              <a:off x="-1071910" y="2596842"/>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181109 </a:t>
              </a:r>
              <a:r>
                <a:rPr kumimoji="1" lang="en-US" altLang="ko-KR" sz="900" dirty="0">
                  <a:solidFill>
                    <a:schemeClr val="tx1"/>
                  </a:solidFill>
                  <a:latin typeface="微软雅黑" panose="020B0503020204020204" pitchFamily="34" charset="-122"/>
                  <a:ea typeface="微软雅黑" panose="020B0503020204020204" pitchFamily="34" charset="-122"/>
                </a:rPr>
                <a:t>08:30</a:t>
              </a:r>
            </a:p>
          </p:txBody>
        </p:sp>
        <p:sp>
          <p:nvSpPr>
            <p:cNvPr id="314" name="모서리가 둥근 직사각형 313">
              <a:extLst>
                <a:ext uri="{FF2B5EF4-FFF2-40B4-BE49-F238E27FC236}">
                  <a16:creationId xmlns:a16="http://schemas.microsoft.com/office/drawing/2014/main" id="{B9FD3F4F-EC3B-A148-9F73-E89474781F6C}"/>
                </a:ext>
              </a:extLst>
            </p:cNvPr>
            <p:cNvSpPr/>
            <p:nvPr/>
          </p:nvSpPr>
          <p:spPr>
            <a:xfrm>
              <a:off x="-1071910" y="2772333"/>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BL_181109</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315" name="모서리가 둥근 직사각형 314">
              <a:extLst>
                <a:ext uri="{FF2B5EF4-FFF2-40B4-BE49-F238E27FC236}">
                  <a16:creationId xmlns:a16="http://schemas.microsoft.com/office/drawing/2014/main" id="{CF763595-2945-AC4B-820D-58F39D2EF7F8}"/>
                </a:ext>
              </a:extLst>
            </p:cNvPr>
            <p:cNvSpPr/>
            <p:nvPr/>
          </p:nvSpPr>
          <p:spPr>
            <a:xfrm>
              <a:off x="-1071910" y="2941538"/>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dirty="0">
                  <a:solidFill>
                    <a:schemeClr val="tx1"/>
                  </a:solidFill>
                  <a:latin typeface="微软雅黑" panose="020B0503020204020204" pitchFamily="34" charset="-122"/>
                  <a:ea typeface="微软雅黑" panose="020B0503020204020204" pitchFamily="34" charset="-122"/>
                </a:rPr>
                <a:t>100</a:t>
              </a:r>
            </a:p>
          </p:txBody>
        </p:sp>
        <p:sp>
          <p:nvSpPr>
            <p:cNvPr id="316" name="모서리가 둥근 직사각형 315">
              <a:extLst>
                <a:ext uri="{FF2B5EF4-FFF2-40B4-BE49-F238E27FC236}">
                  <a16:creationId xmlns:a16="http://schemas.microsoft.com/office/drawing/2014/main" id="{EC17A01A-310E-0145-BCE4-C2EA4B003D7E}"/>
                </a:ext>
              </a:extLst>
            </p:cNvPr>
            <p:cNvSpPr/>
            <p:nvPr/>
          </p:nvSpPr>
          <p:spPr>
            <a:xfrm>
              <a:off x="-1071910" y="3119988"/>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BL001_001</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grpSp>
      <p:sp>
        <p:nvSpPr>
          <p:cNvPr id="317" name="모서리가 둥근 직사각형 316">
            <a:extLst>
              <a:ext uri="{FF2B5EF4-FFF2-40B4-BE49-F238E27FC236}">
                <a16:creationId xmlns:a16="http://schemas.microsoft.com/office/drawing/2014/main" id="{CC8EB4FB-DF9C-9E48-9745-2A8B646E6CAB}"/>
              </a:ext>
            </a:extLst>
          </p:cNvPr>
          <p:cNvSpPr/>
          <p:nvPr/>
        </p:nvSpPr>
        <p:spPr>
          <a:xfrm>
            <a:off x="5516600" y="3988980"/>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Oper</a:t>
            </a:r>
          </a:p>
        </p:txBody>
      </p:sp>
      <p:sp>
        <p:nvSpPr>
          <p:cNvPr id="318" name="모서리가 둥근 직사각형 317">
            <a:extLst>
              <a:ext uri="{FF2B5EF4-FFF2-40B4-BE49-F238E27FC236}">
                <a16:creationId xmlns:a16="http://schemas.microsoft.com/office/drawing/2014/main" id="{FF70E18A-17A6-2743-BE52-F7082DC3F25B}"/>
              </a:ext>
            </a:extLst>
          </p:cNvPr>
          <p:cNvSpPr/>
          <p:nvPr/>
        </p:nvSpPr>
        <p:spPr>
          <a:xfrm>
            <a:off x="5516600" y="4164471"/>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Time</a:t>
            </a:r>
          </a:p>
        </p:txBody>
      </p:sp>
      <p:sp>
        <p:nvSpPr>
          <p:cNvPr id="319" name="모서리가 둥근 직사각형 318">
            <a:extLst>
              <a:ext uri="{FF2B5EF4-FFF2-40B4-BE49-F238E27FC236}">
                <a16:creationId xmlns:a16="http://schemas.microsoft.com/office/drawing/2014/main" id="{AF6833A4-4758-644B-ABE9-9A0921AC70C8}"/>
              </a:ext>
            </a:extLst>
          </p:cNvPr>
          <p:cNvSpPr/>
          <p:nvPr/>
        </p:nvSpPr>
        <p:spPr>
          <a:xfrm>
            <a:off x="5516600" y="4339962"/>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Lot ID</a:t>
            </a:r>
          </a:p>
        </p:txBody>
      </p:sp>
      <p:sp>
        <p:nvSpPr>
          <p:cNvPr id="320" name="모서리가 둥근 직사각형 319">
            <a:extLst>
              <a:ext uri="{FF2B5EF4-FFF2-40B4-BE49-F238E27FC236}">
                <a16:creationId xmlns:a16="http://schemas.microsoft.com/office/drawing/2014/main" id="{372877EF-13CE-914E-8328-BB53932F3B12}"/>
              </a:ext>
            </a:extLst>
          </p:cNvPr>
          <p:cNvSpPr/>
          <p:nvPr/>
        </p:nvSpPr>
        <p:spPr>
          <a:xfrm>
            <a:off x="5516600" y="4509167"/>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Qty</a:t>
            </a:r>
          </a:p>
        </p:txBody>
      </p:sp>
      <p:sp>
        <p:nvSpPr>
          <p:cNvPr id="321" name="모서리가 둥근 직사각형 320">
            <a:extLst>
              <a:ext uri="{FF2B5EF4-FFF2-40B4-BE49-F238E27FC236}">
                <a16:creationId xmlns:a16="http://schemas.microsoft.com/office/drawing/2014/main" id="{25B0B890-5B23-E445-8F57-0C87C50A08F1}"/>
              </a:ext>
            </a:extLst>
          </p:cNvPr>
          <p:cNvSpPr/>
          <p:nvPr/>
        </p:nvSpPr>
        <p:spPr>
          <a:xfrm>
            <a:off x="5516600" y="4687617"/>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Label</a:t>
            </a:r>
          </a:p>
        </p:txBody>
      </p:sp>
      <p:sp>
        <p:nvSpPr>
          <p:cNvPr id="322" name="모서리가 둥근 직사각형 321">
            <a:extLst>
              <a:ext uri="{FF2B5EF4-FFF2-40B4-BE49-F238E27FC236}">
                <a16:creationId xmlns:a16="http://schemas.microsoft.com/office/drawing/2014/main" id="{640714FB-5DCD-1A45-9029-43064CB8E5B5}"/>
              </a:ext>
            </a:extLst>
          </p:cNvPr>
          <p:cNvSpPr/>
          <p:nvPr/>
        </p:nvSpPr>
        <p:spPr>
          <a:xfrm>
            <a:off x="5915699" y="3992711"/>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dirty="0">
                <a:solidFill>
                  <a:schemeClr val="tx1"/>
                </a:solidFill>
                <a:latin typeface="微软雅黑" panose="020B0503020204020204" pitchFamily="34" charset="-122"/>
                <a:ea typeface="微软雅黑" panose="020B0503020204020204" pitchFamily="34" charset="-122"/>
              </a:rPr>
              <a:t>Label_2</a:t>
            </a:r>
          </a:p>
        </p:txBody>
      </p:sp>
      <p:sp>
        <p:nvSpPr>
          <p:cNvPr id="323" name="모서리가 둥근 직사각형 322">
            <a:extLst>
              <a:ext uri="{FF2B5EF4-FFF2-40B4-BE49-F238E27FC236}">
                <a16:creationId xmlns:a16="http://schemas.microsoft.com/office/drawing/2014/main" id="{740299E5-43D0-8247-B891-00611B7159AF}"/>
              </a:ext>
            </a:extLst>
          </p:cNvPr>
          <p:cNvSpPr/>
          <p:nvPr/>
        </p:nvSpPr>
        <p:spPr>
          <a:xfrm>
            <a:off x="5915699" y="4168202"/>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181111 </a:t>
            </a:r>
            <a:r>
              <a:rPr kumimoji="1" lang="en-US" altLang="ko-KR" sz="900" dirty="0">
                <a:solidFill>
                  <a:schemeClr val="tx1"/>
                </a:solidFill>
                <a:latin typeface="微软雅黑" panose="020B0503020204020204" pitchFamily="34" charset="-122"/>
                <a:ea typeface="微软雅黑" panose="020B0503020204020204" pitchFamily="34" charset="-122"/>
              </a:rPr>
              <a:t>22:10</a:t>
            </a:r>
          </a:p>
        </p:txBody>
      </p:sp>
      <p:sp>
        <p:nvSpPr>
          <p:cNvPr id="324" name="모서리가 둥근 직사각형 323">
            <a:extLst>
              <a:ext uri="{FF2B5EF4-FFF2-40B4-BE49-F238E27FC236}">
                <a16:creationId xmlns:a16="http://schemas.microsoft.com/office/drawing/2014/main" id="{447BB037-DB52-3B42-B59B-4411547079A1}"/>
              </a:ext>
            </a:extLst>
          </p:cNvPr>
          <p:cNvSpPr/>
          <p:nvPr/>
        </p:nvSpPr>
        <p:spPr>
          <a:xfrm>
            <a:off x="5915699" y="4343693"/>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BL_181109</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325" name="모서리가 둥근 직사각형 324">
            <a:extLst>
              <a:ext uri="{FF2B5EF4-FFF2-40B4-BE49-F238E27FC236}">
                <a16:creationId xmlns:a16="http://schemas.microsoft.com/office/drawing/2014/main" id="{800C44A8-DB22-644D-9C36-0973A9459730}"/>
              </a:ext>
            </a:extLst>
          </p:cNvPr>
          <p:cNvSpPr/>
          <p:nvPr/>
        </p:nvSpPr>
        <p:spPr>
          <a:xfrm>
            <a:off x="5915699" y="4512898"/>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dirty="0">
                <a:solidFill>
                  <a:schemeClr val="tx1"/>
                </a:solidFill>
                <a:latin typeface="微软雅黑" panose="020B0503020204020204" pitchFamily="34" charset="-122"/>
                <a:ea typeface="微软雅黑" panose="020B0503020204020204" pitchFamily="34" charset="-122"/>
              </a:rPr>
              <a:t>100</a:t>
            </a:r>
          </a:p>
        </p:txBody>
      </p:sp>
      <p:sp>
        <p:nvSpPr>
          <p:cNvPr id="326" name="모서리가 둥근 직사각형 325">
            <a:extLst>
              <a:ext uri="{FF2B5EF4-FFF2-40B4-BE49-F238E27FC236}">
                <a16:creationId xmlns:a16="http://schemas.microsoft.com/office/drawing/2014/main" id="{73B5A363-066E-2245-A4F4-17E094A3F04B}"/>
              </a:ext>
            </a:extLst>
          </p:cNvPr>
          <p:cNvSpPr/>
          <p:nvPr/>
        </p:nvSpPr>
        <p:spPr>
          <a:xfrm>
            <a:off x="5915699" y="4691348"/>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BL001_00`100</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327" name="모서리가 둥근 직사각형 326">
            <a:extLst>
              <a:ext uri="{FF2B5EF4-FFF2-40B4-BE49-F238E27FC236}">
                <a16:creationId xmlns:a16="http://schemas.microsoft.com/office/drawing/2014/main" id="{43F8666F-0936-7A41-85A8-FBA7F1B39F7F}"/>
              </a:ext>
            </a:extLst>
          </p:cNvPr>
          <p:cNvSpPr/>
          <p:nvPr/>
        </p:nvSpPr>
        <p:spPr>
          <a:xfrm>
            <a:off x="5521785" y="4866067"/>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Custo</a:t>
            </a:r>
          </a:p>
        </p:txBody>
      </p:sp>
      <p:sp>
        <p:nvSpPr>
          <p:cNvPr id="328" name="모서리가 둥근 직사각형 327">
            <a:extLst>
              <a:ext uri="{FF2B5EF4-FFF2-40B4-BE49-F238E27FC236}">
                <a16:creationId xmlns:a16="http://schemas.microsoft.com/office/drawing/2014/main" id="{41FDD859-2491-CD42-9A0C-1117786681C3}"/>
              </a:ext>
            </a:extLst>
          </p:cNvPr>
          <p:cNvSpPr/>
          <p:nvPr/>
        </p:nvSpPr>
        <p:spPr>
          <a:xfrm>
            <a:off x="5910493" y="4869798"/>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BOE</a:t>
            </a:r>
            <a:endParaRPr kumimoji="1" lang="ko-KR" altLang="en-US" sz="900" dirty="0">
              <a:solidFill>
                <a:schemeClr val="tx1"/>
              </a:solidFill>
              <a:latin typeface="微软雅黑" panose="020B0503020204020204" pitchFamily="34" charset="-122"/>
              <a:ea typeface="微软雅黑" panose="020B0503020204020204" pitchFamily="34" charset="-122"/>
            </a:endParaRPr>
          </a:p>
        </p:txBody>
      </p:sp>
      <p:grpSp>
        <p:nvGrpSpPr>
          <p:cNvPr id="329" name="그룹 328">
            <a:extLst>
              <a:ext uri="{FF2B5EF4-FFF2-40B4-BE49-F238E27FC236}">
                <a16:creationId xmlns:a16="http://schemas.microsoft.com/office/drawing/2014/main" id="{537ED650-0C7F-574D-99CB-328DBF31BB8C}"/>
              </a:ext>
            </a:extLst>
          </p:cNvPr>
          <p:cNvGrpSpPr/>
          <p:nvPr/>
        </p:nvGrpSpPr>
        <p:grpSpPr>
          <a:xfrm>
            <a:off x="3623504" y="3709541"/>
            <a:ext cx="1224225" cy="1056309"/>
            <a:chOff x="-1312665" y="2288029"/>
            <a:chExt cx="1224225" cy="1056309"/>
          </a:xfrm>
        </p:grpSpPr>
        <p:sp>
          <p:nvSpPr>
            <p:cNvPr id="330" name="모서리가 둥근 직사각형 329">
              <a:extLst>
                <a:ext uri="{FF2B5EF4-FFF2-40B4-BE49-F238E27FC236}">
                  <a16:creationId xmlns:a16="http://schemas.microsoft.com/office/drawing/2014/main" id="{D4DE39A2-9F0F-9746-9FCE-9D7E2D56121A}"/>
                </a:ext>
              </a:extLst>
            </p:cNvPr>
            <p:cNvSpPr/>
            <p:nvPr/>
          </p:nvSpPr>
          <p:spPr>
            <a:xfrm>
              <a:off x="-1312665" y="2288029"/>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Oper</a:t>
              </a:r>
            </a:p>
          </p:txBody>
        </p:sp>
        <p:sp>
          <p:nvSpPr>
            <p:cNvPr id="331" name="모서리가 둥근 직사각형 330">
              <a:extLst>
                <a:ext uri="{FF2B5EF4-FFF2-40B4-BE49-F238E27FC236}">
                  <a16:creationId xmlns:a16="http://schemas.microsoft.com/office/drawing/2014/main" id="{D45EF9F1-CEA8-9642-9850-C00840299BF3}"/>
                </a:ext>
              </a:extLst>
            </p:cNvPr>
            <p:cNvSpPr/>
            <p:nvPr/>
          </p:nvSpPr>
          <p:spPr>
            <a:xfrm>
              <a:off x="-1312665" y="2463520"/>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Time</a:t>
              </a:r>
            </a:p>
          </p:txBody>
        </p:sp>
        <p:sp>
          <p:nvSpPr>
            <p:cNvPr id="332" name="모서리가 둥근 직사각형 331">
              <a:extLst>
                <a:ext uri="{FF2B5EF4-FFF2-40B4-BE49-F238E27FC236}">
                  <a16:creationId xmlns:a16="http://schemas.microsoft.com/office/drawing/2014/main" id="{FE7E2B67-B0B9-AD4C-BFD6-755DB6695084}"/>
                </a:ext>
              </a:extLst>
            </p:cNvPr>
            <p:cNvSpPr/>
            <p:nvPr/>
          </p:nvSpPr>
          <p:spPr>
            <a:xfrm>
              <a:off x="-1312665" y="2639011"/>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Lot ID</a:t>
              </a:r>
            </a:p>
          </p:txBody>
        </p:sp>
        <p:sp>
          <p:nvSpPr>
            <p:cNvPr id="333" name="모서리가 둥근 직사각형 332">
              <a:extLst>
                <a:ext uri="{FF2B5EF4-FFF2-40B4-BE49-F238E27FC236}">
                  <a16:creationId xmlns:a16="http://schemas.microsoft.com/office/drawing/2014/main" id="{5DC4ADA8-6199-BE43-A0FA-918220BF0EB7}"/>
                </a:ext>
              </a:extLst>
            </p:cNvPr>
            <p:cNvSpPr/>
            <p:nvPr/>
          </p:nvSpPr>
          <p:spPr>
            <a:xfrm>
              <a:off x="-1312665" y="2808216"/>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Qty</a:t>
              </a:r>
            </a:p>
          </p:txBody>
        </p:sp>
        <p:sp>
          <p:nvSpPr>
            <p:cNvPr id="334" name="모서리가 둥근 직사각형 333">
              <a:extLst>
                <a:ext uri="{FF2B5EF4-FFF2-40B4-BE49-F238E27FC236}">
                  <a16:creationId xmlns:a16="http://schemas.microsoft.com/office/drawing/2014/main" id="{AC540031-0101-8348-AFB1-6A9B5DA5BE64}"/>
                </a:ext>
              </a:extLst>
            </p:cNvPr>
            <p:cNvSpPr/>
            <p:nvPr/>
          </p:nvSpPr>
          <p:spPr>
            <a:xfrm>
              <a:off x="-1312665" y="2986666"/>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Label</a:t>
              </a:r>
            </a:p>
          </p:txBody>
        </p:sp>
        <p:sp>
          <p:nvSpPr>
            <p:cNvPr id="335" name="모서리가 둥근 직사각형 334">
              <a:extLst>
                <a:ext uri="{FF2B5EF4-FFF2-40B4-BE49-F238E27FC236}">
                  <a16:creationId xmlns:a16="http://schemas.microsoft.com/office/drawing/2014/main" id="{7A612A73-7601-9540-B8E4-C5BDD5F4F092}"/>
                </a:ext>
              </a:extLst>
            </p:cNvPr>
            <p:cNvSpPr/>
            <p:nvPr/>
          </p:nvSpPr>
          <p:spPr>
            <a:xfrm>
              <a:off x="-913566" y="2291760"/>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dirty="0">
                  <a:solidFill>
                    <a:schemeClr val="tx1"/>
                  </a:solidFill>
                  <a:latin typeface="微软雅黑" panose="020B0503020204020204" pitchFamily="34" charset="-122"/>
                  <a:ea typeface="微软雅黑" panose="020B0503020204020204" pitchFamily="34" charset="-122"/>
                </a:rPr>
                <a:t>Label_2</a:t>
              </a:r>
            </a:p>
          </p:txBody>
        </p:sp>
        <p:sp>
          <p:nvSpPr>
            <p:cNvPr id="336" name="모서리가 둥근 직사각형 335">
              <a:extLst>
                <a:ext uri="{FF2B5EF4-FFF2-40B4-BE49-F238E27FC236}">
                  <a16:creationId xmlns:a16="http://schemas.microsoft.com/office/drawing/2014/main" id="{BD1B0EAF-05D0-3F4F-A4C4-C3FCCC21E0EC}"/>
                </a:ext>
              </a:extLst>
            </p:cNvPr>
            <p:cNvSpPr/>
            <p:nvPr/>
          </p:nvSpPr>
          <p:spPr>
            <a:xfrm>
              <a:off x="-913566" y="2467251"/>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181111 </a:t>
              </a:r>
              <a:r>
                <a:rPr kumimoji="1" lang="en-US" altLang="ko-KR" sz="900" dirty="0">
                  <a:solidFill>
                    <a:schemeClr val="tx1"/>
                  </a:solidFill>
                  <a:latin typeface="微软雅黑" panose="020B0503020204020204" pitchFamily="34" charset="-122"/>
                  <a:ea typeface="微软雅黑" panose="020B0503020204020204" pitchFamily="34" charset="-122"/>
                </a:rPr>
                <a:t>12:30</a:t>
              </a:r>
            </a:p>
          </p:txBody>
        </p:sp>
        <p:sp>
          <p:nvSpPr>
            <p:cNvPr id="337" name="모서리가 둥근 직사각형 336">
              <a:extLst>
                <a:ext uri="{FF2B5EF4-FFF2-40B4-BE49-F238E27FC236}">
                  <a16:creationId xmlns:a16="http://schemas.microsoft.com/office/drawing/2014/main" id="{B2467C54-681C-6E4D-9669-322005DB4770}"/>
                </a:ext>
              </a:extLst>
            </p:cNvPr>
            <p:cNvSpPr/>
            <p:nvPr/>
          </p:nvSpPr>
          <p:spPr>
            <a:xfrm>
              <a:off x="-913566" y="2642742"/>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BL_181109</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338" name="모서리가 둥근 직사각형 337">
              <a:extLst>
                <a:ext uri="{FF2B5EF4-FFF2-40B4-BE49-F238E27FC236}">
                  <a16:creationId xmlns:a16="http://schemas.microsoft.com/office/drawing/2014/main" id="{6B0F4F9A-BF04-324A-9A99-8F91286D6F40}"/>
                </a:ext>
              </a:extLst>
            </p:cNvPr>
            <p:cNvSpPr/>
            <p:nvPr/>
          </p:nvSpPr>
          <p:spPr>
            <a:xfrm>
              <a:off x="-913566" y="2811947"/>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dirty="0">
                  <a:solidFill>
                    <a:schemeClr val="tx1"/>
                  </a:solidFill>
                  <a:latin typeface="微软雅黑" panose="020B0503020204020204" pitchFamily="34" charset="-122"/>
                  <a:ea typeface="微软雅黑" panose="020B0503020204020204" pitchFamily="34" charset="-122"/>
                </a:rPr>
                <a:t>20</a:t>
              </a:r>
            </a:p>
          </p:txBody>
        </p:sp>
        <p:sp>
          <p:nvSpPr>
            <p:cNvPr id="339" name="모서리가 둥근 직사각형 338">
              <a:extLst>
                <a:ext uri="{FF2B5EF4-FFF2-40B4-BE49-F238E27FC236}">
                  <a16:creationId xmlns:a16="http://schemas.microsoft.com/office/drawing/2014/main" id="{154D6874-6E88-6F47-8DFB-C2E9A818DFD0}"/>
                </a:ext>
              </a:extLst>
            </p:cNvPr>
            <p:cNvSpPr/>
            <p:nvPr/>
          </p:nvSpPr>
          <p:spPr>
            <a:xfrm>
              <a:off x="-913566" y="2990397"/>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BL001_001020</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340" name="모서리가 둥근 직사각형 339">
              <a:extLst>
                <a:ext uri="{FF2B5EF4-FFF2-40B4-BE49-F238E27FC236}">
                  <a16:creationId xmlns:a16="http://schemas.microsoft.com/office/drawing/2014/main" id="{76FEBD6F-DCDE-3849-BD47-0CBF7C65D256}"/>
                </a:ext>
              </a:extLst>
            </p:cNvPr>
            <p:cNvSpPr/>
            <p:nvPr/>
          </p:nvSpPr>
          <p:spPr>
            <a:xfrm>
              <a:off x="-1307480" y="3165116"/>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Custo</a:t>
              </a:r>
            </a:p>
          </p:txBody>
        </p:sp>
        <p:sp>
          <p:nvSpPr>
            <p:cNvPr id="341" name="모서리가 둥근 직사각형 340">
              <a:extLst>
                <a:ext uri="{FF2B5EF4-FFF2-40B4-BE49-F238E27FC236}">
                  <a16:creationId xmlns:a16="http://schemas.microsoft.com/office/drawing/2014/main" id="{E478C784-6E7A-FC49-84E4-C8929B4463CD}"/>
                </a:ext>
              </a:extLst>
            </p:cNvPr>
            <p:cNvSpPr/>
            <p:nvPr/>
          </p:nvSpPr>
          <p:spPr>
            <a:xfrm>
              <a:off x="-908381" y="3168847"/>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BOE</a:t>
              </a:r>
              <a:endParaRPr kumimoji="1" lang="ko-KR" altLang="en-US" sz="900" dirty="0">
                <a:solidFill>
                  <a:schemeClr val="tx1"/>
                </a:solidFill>
                <a:latin typeface="微软雅黑" panose="020B0503020204020204" pitchFamily="34" charset="-122"/>
                <a:ea typeface="微软雅黑" panose="020B0503020204020204" pitchFamily="34" charset="-122"/>
              </a:endParaRPr>
            </a:p>
          </p:txBody>
        </p:sp>
      </p:grpSp>
      <p:grpSp>
        <p:nvGrpSpPr>
          <p:cNvPr id="342" name="그룹 341">
            <a:extLst>
              <a:ext uri="{FF2B5EF4-FFF2-40B4-BE49-F238E27FC236}">
                <a16:creationId xmlns:a16="http://schemas.microsoft.com/office/drawing/2014/main" id="{CEB234B2-16DA-8640-8EE8-2271AC2AE0CE}"/>
              </a:ext>
            </a:extLst>
          </p:cNvPr>
          <p:cNvGrpSpPr/>
          <p:nvPr/>
        </p:nvGrpSpPr>
        <p:grpSpPr>
          <a:xfrm>
            <a:off x="3924098" y="4866067"/>
            <a:ext cx="1224225" cy="1056309"/>
            <a:chOff x="-1312665" y="2288029"/>
            <a:chExt cx="1224225" cy="1056309"/>
          </a:xfrm>
        </p:grpSpPr>
        <p:sp>
          <p:nvSpPr>
            <p:cNvPr id="343" name="모서리가 둥근 직사각형 342">
              <a:extLst>
                <a:ext uri="{FF2B5EF4-FFF2-40B4-BE49-F238E27FC236}">
                  <a16:creationId xmlns:a16="http://schemas.microsoft.com/office/drawing/2014/main" id="{F4D63AC7-F68B-5F4D-876F-7B9F8676D00D}"/>
                </a:ext>
              </a:extLst>
            </p:cNvPr>
            <p:cNvSpPr/>
            <p:nvPr/>
          </p:nvSpPr>
          <p:spPr>
            <a:xfrm>
              <a:off x="-1312665" y="2288029"/>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Oper</a:t>
              </a:r>
            </a:p>
          </p:txBody>
        </p:sp>
        <p:sp>
          <p:nvSpPr>
            <p:cNvPr id="344" name="모서리가 둥근 직사각형 343">
              <a:extLst>
                <a:ext uri="{FF2B5EF4-FFF2-40B4-BE49-F238E27FC236}">
                  <a16:creationId xmlns:a16="http://schemas.microsoft.com/office/drawing/2014/main" id="{494AF510-2DDA-DA4A-88AB-06B4AEF8F1F6}"/>
                </a:ext>
              </a:extLst>
            </p:cNvPr>
            <p:cNvSpPr/>
            <p:nvPr/>
          </p:nvSpPr>
          <p:spPr>
            <a:xfrm>
              <a:off x="-1312665" y="2463520"/>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Time</a:t>
              </a:r>
            </a:p>
          </p:txBody>
        </p:sp>
        <p:sp>
          <p:nvSpPr>
            <p:cNvPr id="345" name="모서리가 둥근 직사각형 344">
              <a:extLst>
                <a:ext uri="{FF2B5EF4-FFF2-40B4-BE49-F238E27FC236}">
                  <a16:creationId xmlns:a16="http://schemas.microsoft.com/office/drawing/2014/main" id="{00CB3ADE-0076-D546-AD55-48329BE45DBF}"/>
                </a:ext>
              </a:extLst>
            </p:cNvPr>
            <p:cNvSpPr/>
            <p:nvPr/>
          </p:nvSpPr>
          <p:spPr>
            <a:xfrm>
              <a:off x="-1312665" y="2639011"/>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Lot ID</a:t>
              </a:r>
            </a:p>
          </p:txBody>
        </p:sp>
        <p:sp>
          <p:nvSpPr>
            <p:cNvPr id="346" name="모서리가 둥근 직사각형 345">
              <a:extLst>
                <a:ext uri="{FF2B5EF4-FFF2-40B4-BE49-F238E27FC236}">
                  <a16:creationId xmlns:a16="http://schemas.microsoft.com/office/drawing/2014/main" id="{36749E63-ACA6-244D-B812-420908BC7CCC}"/>
                </a:ext>
              </a:extLst>
            </p:cNvPr>
            <p:cNvSpPr/>
            <p:nvPr/>
          </p:nvSpPr>
          <p:spPr>
            <a:xfrm>
              <a:off x="-1312665" y="2808216"/>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Qty</a:t>
              </a:r>
            </a:p>
          </p:txBody>
        </p:sp>
        <p:sp>
          <p:nvSpPr>
            <p:cNvPr id="347" name="모서리가 둥근 직사각형 346">
              <a:extLst>
                <a:ext uri="{FF2B5EF4-FFF2-40B4-BE49-F238E27FC236}">
                  <a16:creationId xmlns:a16="http://schemas.microsoft.com/office/drawing/2014/main" id="{772A6F3E-C0F2-034F-85BB-ECB17CD162C0}"/>
                </a:ext>
              </a:extLst>
            </p:cNvPr>
            <p:cNvSpPr/>
            <p:nvPr/>
          </p:nvSpPr>
          <p:spPr>
            <a:xfrm>
              <a:off x="-1312665" y="2986666"/>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Label</a:t>
              </a:r>
            </a:p>
          </p:txBody>
        </p:sp>
        <p:sp>
          <p:nvSpPr>
            <p:cNvPr id="348" name="모서리가 둥근 직사각형 347">
              <a:extLst>
                <a:ext uri="{FF2B5EF4-FFF2-40B4-BE49-F238E27FC236}">
                  <a16:creationId xmlns:a16="http://schemas.microsoft.com/office/drawing/2014/main" id="{2C11EDE7-5427-CE42-8F0E-17BEC766488C}"/>
                </a:ext>
              </a:extLst>
            </p:cNvPr>
            <p:cNvSpPr/>
            <p:nvPr/>
          </p:nvSpPr>
          <p:spPr>
            <a:xfrm>
              <a:off x="-913566" y="2291760"/>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dirty="0">
                  <a:solidFill>
                    <a:schemeClr val="tx1"/>
                  </a:solidFill>
                  <a:latin typeface="微软雅黑" panose="020B0503020204020204" pitchFamily="34" charset="-122"/>
                  <a:ea typeface="微软雅黑" panose="020B0503020204020204" pitchFamily="34" charset="-122"/>
                </a:rPr>
                <a:t>Label_2</a:t>
              </a:r>
            </a:p>
          </p:txBody>
        </p:sp>
        <p:sp>
          <p:nvSpPr>
            <p:cNvPr id="349" name="모서리가 둥근 직사각형 348">
              <a:extLst>
                <a:ext uri="{FF2B5EF4-FFF2-40B4-BE49-F238E27FC236}">
                  <a16:creationId xmlns:a16="http://schemas.microsoft.com/office/drawing/2014/main" id="{12C48650-65E1-864F-9DBD-3CA9471283D3}"/>
                </a:ext>
              </a:extLst>
            </p:cNvPr>
            <p:cNvSpPr/>
            <p:nvPr/>
          </p:nvSpPr>
          <p:spPr>
            <a:xfrm>
              <a:off x="-913566" y="2467251"/>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181111 </a:t>
              </a:r>
              <a:r>
                <a:rPr kumimoji="1" lang="en-US" altLang="ko-KR" sz="900" dirty="0">
                  <a:solidFill>
                    <a:schemeClr val="tx1"/>
                  </a:solidFill>
                  <a:latin typeface="微软雅黑" panose="020B0503020204020204" pitchFamily="34" charset="-122"/>
                  <a:ea typeface="微软雅黑" panose="020B0503020204020204" pitchFamily="34" charset="-122"/>
                </a:rPr>
                <a:t>17:10</a:t>
              </a:r>
            </a:p>
          </p:txBody>
        </p:sp>
        <p:sp>
          <p:nvSpPr>
            <p:cNvPr id="350" name="모서리가 둥근 직사각형 349">
              <a:extLst>
                <a:ext uri="{FF2B5EF4-FFF2-40B4-BE49-F238E27FC236}">
                  <a16:creationId xmlns:a16="http://schemas.microsoft.com/office/drawing/2014/main" id="{6CE99B2E-D0F9-4A45-A983-2AD8A761058D}"/>
                </a:ext>
              </a:extLst>
            </p:cNvPr>
            <p:cNvSpPr/>
            <p:nvPr/>
          </p:nvSpPr>
          <p:spPr>
            <a:xfrm>
              <a:off x="-913566" y="2642742"/>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BL_181109</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351" name="모서리가 둥근 직사각형 350">
              <a:extLst>
                <a:ext uri="{FF2B5EF4-FFF2-40B4-BE49-F238E27FC236}">
                  <a16:creationId xmlns:a16="http://schemas.microsoft.com/office/drawing/2014/main" id="{ED91FF49-2593-9045-BE38-704FA89C4879}"/>
                </a:ext>
              </a:extLst>
            </p:cNvPr>
            <p:cNvSpPr/>
            <p:nvPr/>
          </p:nvSpPr>
          <p:spPr>
            <a:xfrm>
              <a:off x="-913566" y="2811947"/>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dirty="0">
                  <a:solidFill>
                    <a:schemeClr val="tx1"/>
                  </a:solidFill>
                  <a:latin typeface="微软雅黑" panose="020B0503020204020204" pitchFamily="34" charset="-122"/>
                  <a:ea typeface="微软雅黑" panose="020B0503020204020204" pitchFamily="34" charset="-122"/>
                </a:rPr>
                <a:t>20</a:t>
              </a:r>
            </a:p>
          </p:txBody>
        </p:sp>
        <p:sp>
          <p:nvSpPr>
            <p:cNvPr id="352" name="모서리가 둥근 직사각형 351">
              <a:extLst>
                <a:ext uri="{FF2B5EF4-FFF2-40B4-BE49-F238E27FC236}">
                  <a16:creationId xmlns:a16="http://schemas.microsoft.com/office/drawing/2014/main" id="{5CDCE68E-FAEE-E74E-800F-3FFB0B1025AA}"/>
                </a:ext>
              </a:extLst>
            </p:cNvPr>
            <p:cNvSpPr/>
            <p:nvPr/>
          </p:nvSpPr>
          <p:spPr>
            <a:xfrm>
              <a:off x="-913566" y="2990397"/>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BL001_080100</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353" name="모서리가 둥근 직사각형 352">
              <a:extLst>
                <a:ext uri="{FF2B5EF4-FFF2-40B4-BE49-F238E27FC236}">
                  <a16:creationId xmlns:a16="http://schemas.microsoft.com/office/drawing/2014/main" id="{9C90BA65-FA0B-8B4A-ADB6-B2BDAFDBD96B}"/>
                </a:ext>
              </a:extLst>
            </p:cNvPr>
            <p:cNvSpPr/>
            <p:nvPr/>
          </p:nvSpPr>
          <p:spPr>
            <a:xfrm>
              <a:off x="-1307480" y="3165116"/>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Custo</a:t>
              </a:r>
            </a:p>
          </p:txBody>
        </p:sp>
        <p:sp>
          <p:nvSpPr>
            <p:cNvPr id="354" name="모서리가 둥근 직사각형 353">
              <a:extLst>
                <a:ext uri="{FF2B5EF4-FFF2-40B4-BE49-F238E27FC236}">
                  <a16:creationId xmlns:a16="http://schemas.microsoft.com/office/drawing/2014/main" id="{8A88D72E-029E-A54F-A6B9-1B5EC3D1CFA0}"/>
                </a:ext>
              </a:extLst>
            </p:cNvPr>
            <p:cNvSpPr/>
            <p:nvPr/>
          </p:nvSpPr>
          <p:spPr>
            <a:xfrm>
              <a:off x="-908381" y="3168847"/>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BOE</a:t>
              </a:r>
              <a:endParaRPr kumimoji="1" lang="ko-KR" altLang="en-US" sz="900" dirty="0">
                <a:solidFill>
                  <a:schemeClr val="tx1"/>
                </a:solidFill>
                <a:latin typeface="微软雅黑" panose="020B0503020204020204" pitchFamily="34" charset="-122"/>
                <a:ea typeface="微软雅黑" panose="020B0503020204020204" pitchFamily="34" charset="-122"/>
              </a:endParaRPr>
            </a:p>
          </p:txBody>
        </p:sp>
      </p:grpSp>
      <p:grpSp>
        <p:nvGrpSpPr>
          <p:cNvPr id="355" name="그룹 354">
            <a:extLst>
              <a:ext uri="{FF2B5EF4-FFF2-40B4-BE49-F238E27FC236}">
                <a16:creationId xmlns:a16="http://schemas.microsoft.com/office/drawing/2014/main" id="{BDE4A7E2-867E-1B4A-A56A-B157E5C1E3EC}"/>
              </a:ext>
            </a:extLst>
          </p:cNvPr>
          <p:cNvGrpSpPr/>
          <p:nvPr/>
        </p:nvGrpSpPr>
        <p:grpSpPr>
          <a:xfrm>
            <a:off x="2264033" y="4982496"/>
            <a:ext cx="1219040" cy="877859"/>
            <a:chOff x="-1471009" y="2417620"/>
            <a:chExt cx="1219040" cy="877859"/>
          </a:xfrm>
        </p:grpSpPr>
        <p:sp>
          <p:nvSpPr>
            <p:cNvPr id="356" name="모서리가 둥근 직사각형 355">
              <a:extLst>
                <a:ext uri="{FF2B5EF4-FFF2-40B4-BE49-F238E27FC236}">
                  <a16:creationId xmlns:a16="http://schemas.microsoft.com/office/drawing/2014/main" id="{75B7DFB1-E085-294E-9F0A-44286899D568}"/>
                </a:ext>
              </a:extLst>
            </p:cNvPr>
            <p:cNvSpPr/>
            <p:nvPr/>
          </p:nvSpPr>
          <p:spPr>
            <a:xfrm>
              <a:off x="-1471009" y="2417620"/>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Oper</a:t>
              </a:r>
            </a:p>
          </p:txBody>
        </p:sp>
        <p:sp>
          <p:nvSpPr>
            <p:cNvPr id="357" name="모서리가 둥근 직사각형 356">
              <a:extLst>
                <a:ext uri="{FF2B5EF4-FFF2-40B4-BE49-F238E27FC236}">
                  <a16:creationId xmlns:a16="http://schemas.microsoft.com/office/drawing/2014/main" id="{8EF48ECD-A0B0-0242-A212-D0DC6570E620}"/>
                </a:ext>
              </a:extLst>
            </p:cNvPr>
            <p:cNvSpPr/>
            <p:nvPr/>
          </p:nvSpPr>
          <p:spPr>
            <a:xfrm>
              <a:off x="-1471009" y="2593111"/>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Time</a:t>
              </a:r>
            </a:p>
          </p:txBody>
        </p:sp>
        <p:sp>
          <p:nvSpPr>
            <p:cNvPr id="358" name="모서리가 둥근 직사각형 357">
              <a:extLst>
                <a:ext uri="{FF2B5EF4-FFF2-40B4-BE49-F238E27FC236}">
                  <a16:creationId xmlns:a16="http://schemas.microsoft.com/office/drawing/2014/main" id="{FD3044A1-4E8A-B44D-A184-CA5699128CA6}"/>
                </a:ext>
              </a:extLst>
            </p:cNvPr>
            <p:cNvSpPr/>
            <p:nvPr/>
          </p:nvSpPr>
          <p:spPr>
            <a:xfrm>
              <a:off x="-1471009" y="2768602"/>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Lot ID</a:t>
              </a:r>
            </a:p>
          </p:txBody>
        </p:sp>
        <p:sp>
          <p:nvSpPr>
            <p:cNvPr id="359" name="모서리가 둥근 직사각형 358">
              <a:extLst>
                <a:ext uri="{FF2B5EF4-FFF2-40B4-BE49-F238E27FC236}">
                  <a16:creationId xmlns:a16="http://schemas.microsoft.com/office/drawing/2014/main" id="{88F3CBCC-12F0-984D-90DE-8986549EEF43}"/>
                </a:ext>
              </a:extLst>
            </p:cNvPr>
            <p:cNvSpPr/>
            <p:nvPr/>
          </p:nvSpPr>
          <p:spPr>
            <a:xfrm>
              <a:off x="-1471009" y="2937807"/>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err="1">
                  <a:solidFill>
                    <a:schemeClr val="tx1"/>
                  </a:solidFill>
                  <a:latin typeface="微软雅黑" panose="020B0503020204020204" pitchFamily="34" charset="-122"/>
                  <a:ea typeface="微软雅黑" panose="020B0503020204020204" pitchFamily="34" charset="-122"/>
                </a:rPr>
                <a:t>Qty</a:t>
              </a:r>
            </a:p>
          </p:txBody>
        </p:sp>
        <p:sp>
          <p:nvSpPr>
            <p:cNvPr id="360" name="모서리가 둥근 직사각형 359">
              <a:extLst>
                <a:ext uri="{FF2B5EF4-FFF2-40B4-BE49-F238E27FC236}">
                  <a16:creationId xmlns:a16="http://schemas.microsoft.com/office/drawing/2014/main" id="{97CF44EA-00DF-5647-B709-BDA87BC26B23}"/>
                </a:ext>
              </a:extLst>
            </p:cNvPr>
            <p:cNvSpPr/>
            <p:nvPr/>
          </p:nvSpPr>
          <p:spPr>
            <a:xfrm>
              <a:off x="-1471009" y="3116257"/>
              <a:ext cx="390972" cy="175491"/>
            </a:xfrm>
            <a:prstGeom prst="round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Label</a:t>
              </a:r>
            </a:p>
          </p:txBody>
        </p:sp>
        <p:sp>
          <p:nvSpPr>
            <p:cNvPr id="361" name="모서리가 둥근 직사각형 360">
              <a:extLst>
                <a:ext uri="{FF2B5EF4-FFF2-40B4-BE49-F238E27FC236}">
                  <a16:creationId xmlns:a16="http://schemas.microsoft.com/office/drawing/2014/main" id="{840812DF-48A1-C747-8A2A-8D8F12978073}"/>
                </a:ext>
              </a:extLst>
            </p:cNvPr>
            <p:cNvSpPr/>
            <p:nvPr/>
          </p:nvSpPr>
          <p:spPr>
            <a:xfrm>
              <a:off x="-1071910" y="2421351"/>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dirty="0">
                  <a:solidFill>
                    <a:schemeClr val="tx1"/>
                  </a:solidFill>
                  <a:latin typeface="微软雅黑" panose="020B0503020204020204" pitchFamily="34" charset="-122"/>
                  <a:ea typeface="微软雅黑" panose="020B0503020204020204" pitchFamily="34" charset="-122"/>
                </a:rPr>
                <a:t>Label_1</a:t>
              </a:r>
            </a:p>
          </p:txBody>
        </p:sp>
        <p:sp>
          <p:nvSpPr>
            <p:cNvPr id="362" name="모서리가 둥근 직사각형 361">
              <a:extLst>
                <a:ext uri="{FF2B5EF4-FFF2-40B4-BE49-F238E27FC236}">
                  <a16:creationId xmlns:a16="http://schemas.microsoft.com/office/drawing/2014/main" id="{7A6B8DC8-DB72-8844-8FCA-751FFB6939E7}"/>
                </a:ext>
              </a:extLst>
            </p:cNvPr>
            <p:cNvSpPr/>
            <p:nvPr/>
          </p:nvSpPr>
          <p:spPr>
            <a:xfrm>
              <a:off x="-1071910" y="2596842"/>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181109 </a:t>
              </a:r>
              <a:r>
                <a:rPr kumimoji="1" lang="en-US" altLang="ko-KR" sz="900" dirty="0">
                  <a:solidFill>
                    <a:schemeClr val="tx1"/>
                  </a:solidFill>
                  <a:latin typeface="微软雅黑" panose="020B0503020204020204" pitchFamily="34" charset="-122"/>
                  <a:ea typeface="微软雅黑" panose="020B0503020204020204" pitchFamily="34" charset="-122"/>
                </a:rPr>
                <a:t>08:30</a:t>
              </a:r>
            </a:p>
          </p:txBody>
        </p:sp>
        <p:sp>
          <p:nvSpPr>
            <p:cNvPr id="363" name="모서리가 둥근 직사각형 362">
              <a:extLst>
                <a:ext uri="{FF2B5EF4-FFF2-40B4-BE49-F238E27FC236}">
                  <a16:creationId xmlns:a16="http://schemas.microsoft.com/office/drawing/2014/main" id="{22D6D39A-F607-CD40-93D4-6973009670CF}"/>
                </a:ext>
              </a:extLst>
            </p:cNvPr>
            <p:cNvSpPr/>
            <p:nvPr/>
          </p:nvSpPr>
          <p:spPr>
            <a:xfrm>
              <a:off x="-1071910" y="2772333"/>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BL_181109</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364" name="모서리가 둥근 직사각형 363">
              <a:extLst>
                <a:ext uri="{FF2B5EF4-FFF2-40B4-BE49-F238E27FC236}">
                  <a16:creationId xmlns:a16="http://schemas.microsoft.com/office/drawing/2014/main" id="{47C10031-23F3-B047-9485-FF10BE3082B1}"/>
                </a:ext>
              </a:extLst>
            </p:cNvPr>
            <p:cNvSpPr/>
            <p:nvPr/>
          </p:nvSpPr>
          <p:spPr>
            <a:xfrm>
              <a:off x="-1071910" y="2941538"/>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dirty="0">
                  <a:solidFill>
                    <a:schemeClr val="tx1"/>
                  </a:solidFill>
                  <a:latin typeface="微软雅黑" panose="020B0503020204020204" pitchFamily="34" charset="-122"/>
                  <a:ea typeface="微软雅黑" panose="020B0503020204020204" pitchFamily="34" charset="-122"/>
                </a:rPr>
                <a:t>100</a:t>
              </a:r>
            </a:p>
          </p:txBody>
        </p:sp>
        <p:sp>
          <p:nvSpPr>
            <p:cNvPr id="365" name="모서리가 둥근 직사각형 364">
              <a:extLst>
                <a:ext uri="{FF2B5EF4-FFF2-40B4-BE49-F238E27FC236}">
                  <a16:creationId xmlns:a16="http://schemas.microsoft.com/office/drawing/2014/main" id="{6A3972BF-89A3-854E-BD01-31CB08B15779}"/>
                </a:ext>
              </a:extLst>
            </p:cNvPr>
            <p:cNvSpPr/>
            <p:nvPr/>
          </p:nvSpPr>
          <p:spPr>
            <a:xfrm>
              <a:off x="-1071910" y="3119988"/>
              <a:ext cx="819941" cy="175491"/>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r>
                <a:rPr kumimoji="1" lang="en-US" altLang="ko-KR" sz="900">
                  <a:solidFill>
                    <a:schemeClr val="tx1"/>
                  </a:solidFill>
                  <a:latin typeface="微软雅黑" panose="020B0503020204020204" pitchFamily="34" charset="-122"/>
                  <a:ea typeface="微软雅黑" panose="020B0503020204020204" pitchFamily="34" charset="-122"/>
                </a:rPr>
                <a:t>BL001_100</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grpSp>
      <p:sp>
        <p:nvSpPr>
          <p:cNvPr id="366" name="TextBox 365">
            <a:extLst>
              <a:ext uri="{FF2B5EF4-FFF2-40B4-BE49-F238E27FC236}">
                <a16:creationId xmlns:a16="http://schemas.microsoft.com/office/drawing/2014/main" id="{9F62A9B5-56C0-B048-8906-A99ACCBCC477}"/>
              </a:ext>
            </a:extLst>
          </p:cNvPr>
          <p:cNvSpPr txBox="1"/>
          <p:nvPr/>
        </p:nvSpPr>
        <p:spPr>
          <a:xfrm rot="5400000">
            <a:off x="2703604" y="4661033"/>
            <a:ext cx="432129" cy="230832"/>
          </a:xfrm>
          <a:prstGeom prst="rect">
            <a:avLst/>
          </a:prstGeom>
          <a:noFill/>
        </p:spPr>
        <p:txBody>
          <a:bodyPr wrap="square" rtlCol="0" anchor="ctr">
            <a:spAutoFit/>
          </a:bodyPr>
          <a:lstStyle/>
          <a:p>
            <a:r>
              <a:rPr kumimoji="1" lang="en-US" altLang="ko-KR" sz="900">
                <a:latin typeface="微软雅黑" panose="020B0503020204020204" pitchFamily="34" charset="-122"/>
                <a:ea typeface="微软雅黑" panose="020B0503020204020204" pitchFamily="34" charset="-122"/>
              </a:rPr>
              <a:t>.....</a:t>
            </a:r>
            <a:endParaRPr kumimoji="1" lang="en-US" altLang="ko-KR" sz="900" dirty="0">
              <a:latin typeface="微软雅黑" panose="020B0503020204020204" pitchFamily="34" charset="-122"/>
              <a:ea typeface="微软雅黑" panose="020B0503020204020204" pitchFamily="34" charset="-122"/>
            </a:endParaRPr>
          </a:p>
        </p:txBody>
      </p:sp>
      <p:sp>
        <p:nvSpPr>
          <p:cNvPr id="367" name="TextBox 366">
            <a:extLst>
              <a:ext uri="{FF2B5EF4-FFF2-40B4-BE49-F238E27FC236}">
                <a16:creationId xmlns:a16="http://schemas.microsoft.com/office/drawing/2014/main" id="{4A33BDC6-72EE-DC40-BC70-601368106E65}"/>
              </a:ext>
            </a:extLst>
          </p:cNvPr>
          <p:cNvSpPr txBox="1"/>
          <p:nvPr/>
        </p:nvSpPr>
        <p:spPr>
          <a:xfrm rot="4094648">
            <a:off x="3622023" y="4803378"/>
            <a:ext cx="432129" cy="230832"/>
          </a:xfrm>
          <a:prstGeom prst="rect">
            <a:avLst/>
          </a:prstGeom>
          <a:noFill/>
        </p:spPr>
        <p:txBody>
          <a:bodyPr wrap="square" rtlCol="0" anchor="ctr">
            <a:spAutoFit/>
          </a:bodyPr>
          <a:lstStyle/>
          <a:p>
            <a:r>
              <a:rPr kumimoji="1" lang="en-US" altLang="ko-KR" sz="900">
                <a:latin typeface="微软雅黑" panose="020B0503020204020204" pitchFamily="34" charset="-122"/>
                <a:ea typeface="微软雅黑" panose="020B0503020204020204" pitchFamily="34" charset="-122"/>
              </a:rPr>
              <a:t>.....</a:t>
            </a:r>
            <a:endParaRPr kumimoji="1" lang="en-US" altLang="ko-KR" sz="900" dirty="0">
              <a:latin typeface="微软雅黑" panose="020B0503020204020204" pitchFamily="34" charset="-122"/>
              <a:ea typeface="微软雅黑" panose="020B0503020204020204" pitchFamily="34" charset="-122"/>
            </a:endParaRPr>
          </a:p>
        </p:txBody>
      </p:sp>
      <p:sp>
        <p:nvSpPr>
          <p:cNvPr id="368" name="모서리가 둥근 직사각형 367">
            <a:extLst>
              <a:ext uri="{FF2B5EF4-FFF2-40B4-BE49-F238E27FC236}">
                <a16:creationId xmlns:a16="http://schemas.microsoft.com/office/drawing/2014/main" id="{0EDB5077-B807-4945-8431-5A17086DA8F2}"/>
              </a:ext>
            </a:extLst>
          </p:cNvPr>
          <p:cNvSpPr/>
          <p:nvPr/>
        </p:nvSpPr>
        <p:spPr>
          <a:xfrm>
            <a:off x="2690733" y="2173268"/>
            <a:ext cx="1560227" cy="25200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b="1">
                <a:solidFill>
                  <a:schemeClr val="tx1"/>
                </a:solidFill>
                <a:latin typeface="微软雅黑" panose="020B0503020204020204" pitchFamily="34" charset="-122"/>
                <a:ea typeface="微软雅黑" panose="020B0503020204020204" pitchFamily="34" charset="-122"/>
              </a:rPr>
              <a:t>Lot ID : BL_181109</a:t>
            </a:r>
            <a:endParaRPr kumimoji="1" lang="en-US" altLang="ko-KR" sz="1100" b="1" dirty="0">
              <a:solidFill>
                <a:schemeClr val="tx1"/>
              </a:solidFill>
              <a:latin typeface="微软雅黑" panose="020B0503020204020204" pitchFamily="34" charset="-122"/>
              <a:ea typeface="微软雅黑" panose="020B0503020204020204" pitchFamily="34" charset="-122"/>
            </a:endParaRPr>
          </a:p>
        </p:txBody>
      </p:sp>
      <p:sp>
        <p:nvSpPr>
          <p:cNvPr id="369" name="모서리가 둥근 직사각형 368">
            <a:extLst>
              <a:ext uri="{FF2B5EF4-FFF2-40B4-BE49-F238E27FC236}">
                <a16:creationId xmlns:a16="http://schemas.microsoft.com/office/drawing/2014/main" id="{38A8306E-DF87-B646-9906-A69E26C8AE5C}"/>
              </a:ext>
            </a:extLst>
          </p:cNvPr>
          <p:cNvSpPr/>
          <p:nvPr/>
        </p:nvSpPr>
        <p:spPr>
          <a:xfrm>
            <a:off x="4557752" y="2169642"/>
            <a:ext cx="1560227" cy="25200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b="1" dirty="0">
                <a:solidFill>
                  <a:schemeClr val="tx1"/>
                </a:solidFill>
                <a:latin typeface="微软雅黑" panose="020B0503020204020204" pitchFamily="34" charset="-122"/>
                <a:ea typeface="微软雅黑" panose="020B0503020204020204" pitchFamily="34" charset="-122"/>
              </a:rPr>
              <a:t>Product ID </a:t>
            </a:r>
            <a:r>
              <a:rPr kumimoji="1" lang="en-US" altLang="ko-KR" sz="1100" b="1">
                <a:solidFill>
                  <a:schemeClr val="tx1"/>
                </a:solidFill>
                <a:latin typeface="微软雅黑" panose="020B0503020204020204" pitchFamily="34" charset="-122"/>
                <a:ea typeface="微软雅黑" panose="020B0503020204020204" pitchFamily="34" charset="-122"/>
              </a:rPr>
              <a:t>: BL001</a:t>
            </a:r>
            <a:endParaRPr kumimoji="1" lang="en-US" altLang="ko-KR" sz="1100" b="1" dirty="0">
              <a:solidFill>
                <a:schemeClr val="tx1"/>
              </a:solidFill>
              <a:latin typeface="微软雅黑" panose="020B0503020204020204" pitchFamily="34" charset="-122"/>
              <a:ea typeface="微软雅黑" panose="020B0503020204020204" pitchFamily="34" charset="-122"/>
            </a:endParaRPr>
          </a:p>
        </p:txBody>
      </p:sp>
      <p:sp>
        <p:nvSpPr>
          <p:cNvPr id="370" name="모서리가 둥근 직사각형 369">
            <a:extLst>
              <a:ext uri="{FF2B5EF4-FFF2-40B4-BE49-F238E27FC236}">
                <a16:creationId xmlns:a16="http://schemas.microsoft.com/office/drawing/2014/main" id="{B943A11E-E987-E741-8B70-BB72AA67D63E}"/>
              </a:ext>
            </a:extLst>
          </p:cNvPr>
          <p:cNvSpPr/>
          <p:nvPr/>
        </p:nvSpPr>
        <p:spPr>
          <a:xfrm>
            <a:off x="2680238" y="2462051"/>
            <a:ext cx="1560227" cy="25200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latin typeface="微软雅黑" panose="020B0503020204020204" pitchFamily="34" charset="-122"/>
                <a:ea typeface="微软雅黑" panose="020B0503020204020204" pitchFamily="34" charset="-122"/>
              </a:rPr>
              <a:t>W.O </a:t>
            </a:r>
            <a:r>
              <a:rPr kumimoji="1" lang="en-US" altLang="ko-KR" sz="1100">
                <a:solidFill>
                  <a:schemeClr val="tx1"/>
                </a:solidFill>
                <a:latin typeface="微软雅黑" panose="020B0503020204020204" pitchFamily="34" charset="-122"/>
                <a:ea typeface="微软雅黑" panose="020B0503020204020204" pitchFamily="34" charset="-122"/>
              </a:rPr>
              <a:t>: 181109_022</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sp>
        <p:nvSpPr>
          <p:cNvPr id="371" name="모서리가 둥근 직사각형 370">
            <a:extLst>
              <a:ext uri="{FF2B5EF4-FFF2-40B4-BE49-F238E27FC236}">
                <a16:creationId xmlns:a16="http://schemas.microsoft.com/office/drawing/2014/main" id="{E65AD809-4CF9-B845-B543-9479D6B292DC}"/>
              </a:ext>
            </a:extLst>
          </p:cNvPr>
          <p:cNvSpPr/>
          <p:nvPr/>
        </p:nvSpPr>
        <p:spPr>
          <a:xfrm>
            <a:off x="4555168" y="2458660"/>
            <a:ext cx="1560227" cy="25200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latin typeface="微软雅黑" panose="020B0503020204020204" pitchFamily="34" charset="-122"/>
                <a:ea typeface="微软雅黑" panose="020B0503020204020204" pitchFamily="34" charset="-122"/>
              </a:rPr>
              <a:t>Qty. : 100EA</a:t>
            </a:r>
          </a:p>
        </p:txBody>
      </p:sp>
      <p:sp>
        <p:nvSpPr>
          <p:cNvPr id="372" name="타원 5">
            <a:extLst>
              <a:ext uri="{FF2B5EF4-FFF2-40B4-BE49-F238E27FC236}">
                <a16:creationId xmlns:a16="http://schemas.microsoft.com/office/drawing/2014/main" id="{588E97BB-FC49-A740-B815-9EC05B384736}"/>
              </a:ext>
            </a:extLst>
          </p:cNvPr>
          <p:cNvSpPr>
            <a:spLocks noChangeAspect="1"/>
          </p:cNvSpPr>
          <p:nvPr/>
        </p:nvSpPr>
        <p:spPr bwMode="auto">
          <a:xfrm>
            <a:off x="2550167" y="2136485"/>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373" name="타원 5">
            <a:extLst>
              <a:ext uri="{FF2B5EF4-FFF2-40B4-BE49-F238E27FC236}">
                <a16:creationId xmlns:a16="http://schemas.microsoft.com/office/drawing/2014/main" id="{737DD81A-E55B-6F4E-B8A3-285A2E6F3537}"/>
              </a:ext>
            </a:extLst>
          </p:cNvPr>
          <p:cNvSpPr>
            <a:spLocks noChangeAspect="1"/>
          </p:cNvSpPr>
          <p:nvPr/>
        </p:nvSpPr>
        <p:spPr bwMode="auto">
          <a:xfrm>
            <a:off x="3224582" y="3574737"/>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374" name="타원 5">
            <a:extLst>
              <a:ext uri="{FF2B5EF4-FFF2-40B4-BE49-F238E27FC236}">
                <a16:creationId xmlns:a16="http://schemas.microsoft.com/office/drawing/2014/main" id="{E867B282-B5CC-8143-9FC7-DD1CE2D680BA}"/>
              </a:ext>
            </a:extLst>
          </p:cNvPr>
          <p:cNvSpPr>
            <a:spLocks noChangeAspect="1"/>
          </p:cNvSpPr>
          <p:nvPr/>
        </p:nvSpPr>
        <p:spPr bwMode="auto">
          <a:xfrm>
            <a:off x="3760498" y="6057220"/>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375" name="타원 5">
            <a:extLst>
              <a:ext uri="{FF2B5EF4-FFF2-40B4-BE49-F238E27FC236}">
                <a16:creationId xmlns:a16="http://schemas.microsoft.com/office/drawing/2014/main" id="{257D3184-A8DD-E249-9491-97CF9C33D8F1}"/>
              </a:ext>
            </a:extLst>
          </p:cNvPr>
          <p:cNvSpPr>
            <a:spLocks noChangeAspect="1"/>
          </p:cNvSpPr>
          <p:nvPr/>
        </p:nvSpPr>
        <p:spPr bwMode="auto">
          <a:xfrm>
            <a:off x="7418998" y="3642750"/>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376" name="타원 375">
            <a:extLst>
              <a:ext uri="{FF2B5EF4-FFF2-40B4-BE49-F238E27FC236}">
                <a16:creationId xmlns:a16="http://schemas.microsoft.com/office/drawing/2014/main" id="{1C86B5AA-F4AD-3346-822B-30DC815358ED}"/>
              </a:ext>
            </a:extLst>
          </p:cNvPr>
          <p:cNvSpPr>
            <a:spLocks noChangeAspect="1"/>
          </p:cNvSpPr>
          <p:nvPr/>
        </p:nvSpPr>
        <p:spPr bwMode="auto">
          <a:xfrm>
            <a:off x="7132160" y="5941859"/>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cxnSp>
        <p:nvCxnSpPr>
          <p:cNvPr id="377" name="꺾인 연결선[E] 376">
            <a:extLst>
              <a:ext uri="{FF2B5EF4-FFF2-40B4-BE49-F238E27FC236}">
                <a16:creationId xmlns:a16="http://schemas.microsoft.com/office/drawing/2014/main" id="{4D8882DF-6059-DF4B-9AB2-FD70C655CB21}"/>
              </a:ext>
            </a:extLst>
          </p:cNvPr>
          <p:cNvCxnSpPr>
            <a:stCxn id="328" idx="3"/>
            <a:endCxn id="305" idx="1"/>
          </p:cNvCxnSpPr>
          <p:nvPr/>
        </p:nvCxnSpPr>
        <p:spPr>
          <a:xfrm>
            <a:off x="6730434" y="4957544"/>
            <a:ext cx="762415" cy="1077572"/>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직선 화살표 연결선 377">
            <a:extLst>
              <a:ext uri="{FF2B5EF4-FFF2-40B4-BE49-F238E27FC236}">
                <a16:creationId xmlns:a16="http://schemas.microsoft.com/office/drawing/2014/main" id="{69B064FB-405F-B749-9A84-E284F20391A9}"/>
              </a:ext>
            </a:extLst>
          </p:cNvPr>
          <p:cNvCxnSpPr/>
          <p:nvPr/>
        </p:nvCxnSpPr>
        <p:spPr>
          <a:xfrm>
            <a:off x="2346387" y="1988840"/>
            <a:ext cx="4384047" cy="0"/>
          </a:xfrm>
          <a:prstGeom prst="straightConnector1">
            <a:avLst/>
          </a:prstGeom>
          <a:ln w="2857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5F79125-D7F2-0B42-A891-C11E7E9712FF}"/>
              </a:ext>
            </a:extLst>
          </p:cNvPr>
          <p:cNvCxnSpPr>
            <a:cxnSpLocks/>
          </p:cNvCxnSpPr>
          <p:nvPr/>
        </p:nvCxnSpPr>
        <p:spPr>
          <a:xfrm>
            <a:off x="6892025" y="1978551"/>
            <a:ext cx="1874341" cy="0"/>
          </a:xfrm>
          <a:prstGeom prst="straightConnector1">
            <a:avLst/>
          </a:prstGeom>
          <a:ln w="28575">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0" name="TextBox 379">
            <a:extLst>
              <a:ext uri="{FF2B5EF4-FFF2-40B4-BE49-F238E27FC236}">
                <a16:creationId xmlns:a16="http://schemas.microsoft.com/office/drawing/2014/main" id="{3073F700-DC3C-444E-9AE9-1243281AD7B0}"/>
              </a:ext>
            </a:extLst>
          </p:cNvPr>
          <p:cNvSpPr txBox="1"/>
          <p:nvPr/>
        </p:nvSpPr>
        <p:spPr>
          <a:xfrm>
            <a:off x="3387467" y="1700808"/>
            <a:ext cx="1971239" cy="276999"/>
          </a:xfrm>
          <a:prstGeom prst="rect">
            <a:avLst/>
          </a:prstGeom>
          <a:noFill/>
        </p:spPr>
        <p:txBody>
          <a:bodyPr wrap="square" rtlCol="0">
            <a:spAutoFit/>
          </a:bodyPr>
          <a:lstStyle/>
          <a:p>
            <a:pPr algn="ctr"/>
            <a:r>
              <a:rPr kumimoji="1" lang="ko-KR" altLang="en-US" sz="1200" b="1" dirty="0" err="1">
                <a:solidFill>
                  <a:srgbClr val="0070C0"/>
                </a:solidFill>
                <a:latin typeface="Microsoft YaHei" panose="020B0503020204020204" pitchFamily="34" charset="-122"/>
              </a:rPr>
              <a:t>生产车间</a:t>
            </a:r>
            <a:r>
              <a:rPr kumimoji="1" lang="ko-KR" altLang="en-US" sz="1200" b="1" dirty="0">
                <a:solidFill>
                  <a:srgbClr val="0070C0"/>
                </a:solidFill>
                <a:latin typeface="Microsoft YaHei" panose="020B0503020204020204" pitchFamily="34" charset="-122"/>
              </a:rPr>
              <a:t> </a:t>
            </a:r>
            <a:r>
              <a:rPr kumimoji="1" lang="en-US" altLang="ko-KR" sz="1200" b="1" dirty="0">
                <a:solidFill>
                  <a:srgbClr val="0070C0"/>
                </a:solidFill>
                <a:latin typeface="Microsoft YaHei" panose="020B0503020204020204" pitchFamily="34" charset="-122"/>
                <a:ea typeface="Microsoft YaHei" panose="020B0503020204020204" pitchFamily="34" charset="-122"/>
              </a:rPr>
              <a:t>(MES)</a:t>
            </a:r>
            <a:endParaRPr kumimoji="1" lang="x-none" altLang="en-US" sz="1200" b="1" dirty="0">
              <a:solidFill>
                <a:srgbClr val="0070C0"/>
              </a:solidFill>
              <a:latin typeface="Microsoft YaHei" panose="020B0503020204020204" pitchFamily="34" charset="-122"/>
            </a:endParaRPr>
          </a:p>
        </p:txBody>
      </p:sp>
      <p:sp>
        <p:nvSpPr>
          <p:cNvPr id="381" name="TextBox 380">
            <a:extLst>
              <a:ext uri="{FF2B5EF4-FFF2-40B4-BE49-F238E27FC236}">
                <a16:creationId xmlns:a16="http://schemas.microsoft.com/office/drawing/2014/main" id="{E5B293C6-4487-8F4E-8635-C3381A69DAB7}"/>
              </a:ext>
            </a:extLst>
          </p:cNvPr>
          <p:cNvSpPr txBox="1"/>
          <p:nvPr/>
        </p:nvSpPr>
        <p:spPr>
          <a:xfrm>
            <a:off x="6884260" y="1709427"/>
            <a:ext cx="1882106" cy="276999"/>
          </a:xfrm>
          <a:prstGeom prst="rect">
            <a:avLst/>
          </a:prstGeom>
          <a:noFill/>
        </p:spPr>
        <p:txBody>
          <a:bodyPr wrap="square" rtlCol="0">
            <a:spAutoFit/>
          </a:bodyPr>
          <a:lstStyle/>
          <a:p>
            <a:pPr algn="ctr"/>
            <a:r>
              <a:rPr kumimoji="1" lang="ko-KR" altLang="en-US" sz="1200" b="1" dirty="0" err="1">
                <a:solidFill>
                  <a:schemeClr val="accent6">
                    <a:lumMod val="75000"/>
                  </a:schemeClr>
                </a:solidFill>
                <a:latin typeface="Microsoft YaHei" panose="020B0503020204020204" pitchFamily="34" charset="-122"/>
              </a:rPr>
              <a:t>成品仓</a:t>
            </a:r>
            <a:r>
              <a:rPr kumimoji="1" lang="ko-KR" altLang="en-US" sz="1200" b="1" dirty="0">
                <a:solidFill>
                  <a:schemeClr val="accent6">
                    <a:lumMod val="75000"/>
                  </a:schemeClr>
                </a:solidFill>
                <a:latin typeface="Microsoft YaHei" panose="020B0503020204020204" pitchFamily="34" charset="-122"/>
              </a:rPr>
              <a:t> </a:t>
            </a:r>
            <a:r>
              <a:rPr kumimoji="1" lang="en-US" altLang="ko-KR" sz="1200" b="1" dirty="0">
                <a:solidFill>
                  <a:schemeClr val="accent6">
                    <a:lumMod val="75000"/>
                  </a:schemeClr>
                </a:solidFill>
                <a:latin typeface="Microsoft YaHei" panose="020B0503020204020204" pitchFamily="34" charset="-122"/>
                <a:ea typeface="Microsoft YaHei" panose="020B0503020204020204" pitchFamily="34" charset="-122"/>
              </a:rPr>
              <a:t>(ERP/WMS)</a:t>
            </a:r>
            <a:endParaRPr kumimoji="1" lang="x-none" altLang="en-US" sz="1200" b="1" dirty="0">
              <a:solidFill>
                <a:schemeClr val="accent6">
                  <a:lumMod val="75000"/>
                </a:schemeClr>
              </a:solidFill>
              <a:latin typeface="Microsoft YaHei" panose="020B0503020204020204" pitchFamily="34" charset="-122"/>
            </a:endParaRPr>
          </a:p>
        </p:txBody>
      </p:sp>
      <p:pic>
        <p:nvPicPr>
          <p:cNvPr id="382" name="그림 381">
            <a:extLst>
              <a:ext uri="{FF2B5EF4-FFF2-40B4-BE49-F238E27FC236}">
                <a16:creationId xmlns:a16="http://schemas.microsoft.com/office/drawing/2014/main" id="{F089944A-2A66-B443-A7B5-67FA353ADD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011118" y="3853302"/>
            <a:ext cx="374560" cy="374560"/>
          </a:xfrm>
          <a:prstGeom prst="rect">
            <a:avLst/>
          </a:prstGeom>
        </p:spPr>
      </p:pic>
    </p:spTree>
    <p:extLst>
      <p:ext uri="{BB962C8B-B14F-4D97-AF65-F5344CB8AC3E}">
        <p14:creationId xmlns:p14="http://schemas.microsoft.com/office/powerpoint/2010/main" val="1722588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a:extLst>
              <a:ext uri="{FF2B5EF4-FFF2-40B4-BE49-F238E27FC236}">
                <a16:creationId xmlns:a16="http://schemas.microsoft.com/office/drawing/2014/main" id="{9F5E1B67-3D87-6746-B821-B57E7D68942D}"/>
              </a:ext>
            </a:extLst>
          </p:cNvPr>
          <p:cNvSpPr>
            <a:spLocks noGrp="1"/>
          </p:cNvSpPr>
          <p:nvPr>
            <p:ph idx="1"/>
          </p:nvPr>
        </p:nvSpPr>
        <p:spPr/>
        <p:txBody>
          <a:bodyPr/>
          <a:lstStyle/>
          <a:p>
            <a:r>
              <a:rPr kumimoji="1" lang="zh-CN" altLang="en-US" dirty="0"/>
              <a:t>对现场的</a:t>
            </a:r>
            <a:r>
              <a:rPr kumimoji="1" lang="en-US" altLang="zh-CN" dirty="0"/>
              <a:t>Lot</a:t>
            </a:r>
            <a:r>
              <a:rPr kumimoji="1" lang="zh-CN" altLang="en-US" dirty="0"/>
              <a:t>体系进行区分，确保物料的追溯性。</a:t>
            </a:r>
            <a:endParaRPr kumimoji="1" lang="ko-KR" altLang="en-US" dirty="0"/>
          </a:p>
        </p:txBody>
      </p:sp>
      <p:sp>
        <p:nvSpPr>
          <p:cNvPr id="6" name="제목 3">
            <a:extLst>
              <a:ext uri="{FF2B5EF4-FFF2-40B4-BE49-F238E27FC236}">
                <a16:creationId xmlns:a16="http://schemas.microsoft.com/office/drawing/2014/main" id="{4ABF8216-C07E-F04B-B55B-A788476D551D}"/>
              </a:ext>
            </a:extLst>
          </p:cNvPr>
          <p:cNvSpPr>
            <a:spLocks noGrp="1"/>
          </p:cNvSpPr>
          <p:nvPr>
            <p:ph type="title"/>
          </p:nvPr>
        </p:nvSpPr>
        <p:spPr/>
        <p:txBody>
          <a:bodyPr/>
          <a:lstStyle/>
          <a:p>
            <a:r>
              <a:rPr kumimoji="1" lang="zh-CN" altLang="en-US" sz="2000" dirty="0"/>
              <a:t>物料到成品的追溯性</a:t>
            </a:r>
            <a:endParaRPr kumimoji="1" lang="ko-KR" altLang="en-US" sz="2000" dirty="0"/>
          </a:p>
        </p:txBody>
      </p:sp>
      <p:sp>
        <p:nvSpPr>
          <p:cNvPr id="7" name="슬라이드 번호 개체 틀 2">
            <a:extLst>
              <a:ext uri="{FF2B5EF4-FFF2-40B4-BE49-F238E27FC236}">
                <a16:creationId xmlns:a16="http://schemas.microsoft.com/office/drawing/2014/main" id="{B8E42A89-58AF-6947-A50E-796F965FB75A}"/>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63</a:t>
            </a:fld>
            <a:endParaRPr lang="ko-KR" altLang="en-US" dirty="0"/>
          </a:p>
        </p:txBody>
      </p:sp>
      <p:grpSp>
        <p:nvGrpSpPr>
          <p:cNvPr id="2" name="그룹 1">
            <a:extLst>
              <a:ext uri="{FF2B5EF4-FFF2-40B4-BE49-F238E27FC236}">
                <a16:creationId xmlns:a16="http://schemas.microsoft.com/office/drawing/2014/main" id="{63794F1E-D25E-E54D-AB26-0B075F0346C6}"/>
              </a:ext>
            </a:extLst>
          </p:cNvPr>
          <p:cNvGrpSpPr/>
          <p:nvPr/>
        </p:nvGrpSpPr>
        <p:grpSpPr>
          <a:xfrm>
            <a:off x="2236124" y="1704109"/>
            <a:ext cx="9548509" cy="4688378"/>
            <a:chOff x="2496914" y="2104867"/>
            <a:chExt cx="9040700" cy="4077133"/>
          </a:xfrm>
        </p:grpSpPr>
        <p:sp>
          <p:nvSpPr>
            <p:cNvPr id="9" name="오른쪽 중괄호[R] 368">
              <a:extLst>
                <a:ext uri="{FF2B5EF4-FFF2-40B4-BE49-F238E27FC236}">
                  <a16:creationId xmlns:a16="http://schemas.microsoft.com/office/drawing/2014/main" id="{A649DEF4-9EC1-5244-8699-8FB7E0CA8240}"/>
                </a:ext>
              </a:extLst>
            </p:cNvPr>
            <p:cNvSpPr/>
            <p:nvPr/>
          </p:nvSpPr>
          <p:spPr>
            <a:xfrm rot="16200000">
              <a:off x="7246492" y="1651629"/>
              <a:ext cx="245649" cy="2903342"/>
            </a:xfrm>
            <a:prstGeom prst="rightBrace">
              <a:avLst>
                <a:gd name="adj1" fmla="val 4222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sz="2000">
                <a:latin typeface="Microsoft YaHei" charset="-122"/>
                <a:ea typeface="Microsoft YaHei" charset="-122"/>
                <a:cs typeface="Microsoft YaHei" charset="-122"/>
              </a:endParaRPr>
            </a:p>
          </p:txBody>
        </p:sp>
        <p:sp>
          <p:nvSpPr>
            <p:cNvPr id="10" name="직사각형 25">
              <a:extLst>
                <a:ext uri="{FF2B5EF4-FFF2-40B4-BE49-F238E27FC236}">
                  <a16:creationId xmlns:a16="http://schemas.microsoft.com/office/drawing/2014/main" id="{CA7BBDF1-3FA3-6644-A6E7-87FFC347448C}"/>
                </a:ext>
              </a:extLst>
            </p:cNvPr>
            <p:cNvSpPr/>
            <p:nvPr/>
          </p:nvSpPr>
          <p:spPr>
            <a:xfrm>
              <a:off x="2537020" y="4196434"/>
              <a:ext cx="8965719" cy="540000"/>
            </a:xfrm>
            <a:prstGeom prst="rect">
              <a:avLst/>
            </a:prstGeom>
            <a:solidFill>
              <a:schemeClr val="bg1">
                <a:lumMod val="95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endParaRPr kumimoji="1" lang="en-US" altLang="ko-KR" sz="1000" dirty="0">
                <a:solidFill>
                  <a:prstClr val="black"/>
                </a:solidFill>
                <a:latin typeface="Microsoft YaHei" charset="-122"/>
                <a:ea typeface="Microsoft YaHei" charset="-122"/>
                <a:cs typeface="Microsoft YaHei" charset="-122"/>
              </a:endParaRPr>
            </a:p>
          </p:txBody>
        </p:sp>
        <p:grpSp>
          <p:nvGrpSpPr>
            <p:cNvPr id="11" name="그룹 1">
              <a:extLst>
                <a:ext uri="{FF2B5EF4-FFF2-40B4-BE49-F238E27FC236}">
                  <a16:creationId xmlns:a16="http://schemas.microsoft.com/office/drawing/2014/main" id="{DC051F17-6C59-944A-89DE-D4B14C519ACB}"/>
                </a:ext>
              </a:extLst>
            </p:cNvPr>
            <p:cNvGrpSpPr/>
            <p:nvPr/>
          </p:nvGrpSpPr>
          <p:grpSpPr>
            <a:xfrm>
              <a:off x="2496914" y="2206836"/>
              <a:ext cx="69748" cy="3770444"/>
              <a:chOff x="2035508" y="2533890"/>
              <a:chExt cx="69748" cy="3770444"/>
            </a:xfrm>
          </p:grpSpPr>
          <p:cxnSp>
            <p:nvCxnSpPr>
              <p:cNvPr id="12" name="직선 연결선[R] 251">
                <a:extLst>
                  <a:ext uri="{FF2B5EF4-FFF2-40B4-BE49-F238E27FC236}">
                    <a16:creationId xmlns:a16="http://schemas.microsoft.com/office/drawing/2014/main" id="{D793B6FB-0954-4447-B56D-150508BC4A3F}"/>
                  </a:ext>
                </a:extLst>
              </p:cNvPr>
              <p:cNvCxnSpPr/>
              <p:nvPr/>
            </p:nvCxnSpPr>
            <p:spPr>
              <a:xfrm>
                <a:off x="2070382" y="2596334"/>
                <a:ext cx="0" cy="370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직사각형 252">
                <a:extLst>
                  <a:ext uri="{FF2B5EF4-FFF2-40B4-BE49-F238E27FC236}">
                    <a16:creationId xmlns:a16="http://schemas.microsoft.com/office/drawing/2014/main" id="{F84FA07C-5407-9644-A89C-320F5E89C6B4}"/>
                  </a:ext>
                </a:extLst>
              </p:cNvPr>
              <p:cNvSpPr/>
              <p:nvPr/>
            </p:nvSpPr>
            <p:spPr>
              <a:xfrm>
                <a:off x="2035508" y="2533890"/>
                <a:ext cx="69748" cy="36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grpSp>
        <p:grpSp>
          <p:nvGrpSpPr>
            <p:cNvPr id="14" name="그룹 253">
              <a:extLst>
                <a:ext uri="{FF2B5EF4-FFF2-40B4-BE49-F238E27FC236}">
                  <a16:creationId xmlns:a16="http://schemas.microsoft.com/office/drawing/2014/main" id="{BC0AE394-0335-7C49-8C0E-6F5C8E181A0B}"/>
                </a:ext>
              </a:extLst>
            </p:cNvPr>
            <p:cNvGrpSpPr/>
            <p:nvPr/>
          </p:nvGrpSpPr>
          <p:grpSpPr>
            <a:xfrm>
              <a:off x="3618994" y="2206836"/>
              <a:ext cx="69748" cy="3770444"/>
              <a:chOff x="2035508" y="2533890"/>
              <a:chExt cx="69748" cy="3770444"/>
            </a:xfrm>
          </p:grpSpPr>
          <p:cxnSp>
            <p:nvCxnSpPr>
              <p:cNvPr id="15" name="직선 연결선[R] 254">
                <a:extLst>
                  <a:ext uri="{FF2B5EF4-FFF2-40B4-BE49-F238E27FC236}">
                    <a16:creationId xmlns:a16="http://schemas.microsoft.com/office/drawing/2014/main" id="{CC6E1A4D-2E7F-F944-AADE-BC6792AF6664}"/>
                  </a:ext>
                </a:extLst>
              </p:cNvPr>
              <p:cNvCxnSpPr/>
              <p:nvPr/>
            </p:nvCxnSpPr>
            <p:spPr>
              <a:xfrm>
                <a:off x="2070382" y="2596334"/>
                <a:ext cx="0" cy="370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직사각형 255">
                <a:extLst>
                  <a:ext uri="{FF2B5EF4-FFF2-40B4-BE49-F238E27FC236}">
                    <a16:creationId xmlns:a16="http://schemas.microsoft.com/office/drawing/2014/main" id="{E7E47B91-3017-BD43-B1F9-B3A1226B9350}"/>
                  </a:ext>
                </a:extLst>
              </p:cNvPr>
              <p:cNvSpPr/>
              <p:nvPr/>
            </p:nvSpPr>
            <p:spPr>
              <a:xfrm>
                <a:off x="2035508" y="2533890"/>
                <a:ext cx="69748" cy="36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grpSp>
        <p:sp>
          <p:nvSpPr>
            <p:cNvPr id="17" name="텍스트 상자 256">
              <a:extLst>
                <a:ext uri="{FF2B5EF4-FFF2-40B4-BE49-F238E27FC236}">
                  <a16:creationId xmlns:a16="http://schemas.microsoft.com/office/drawing/2014/main" id="{11A5CDA9-F8FE-2447-9247-404C36F1E9C6}"/>
                </a:ext>
              </a:extLst>
            </p:cNvPr>
            <p:cNvSpPr txBox="1"/>
            <p:nvPr/>
          </p:nvSpPr>
          <p:spPr>
            <a:xfrm>
              <a:off x="2783281" y="2104867"/>
              <a:ext cx="684811" cy="267651"/>
            </a:xfrm>
            <a:prstGeom prst="rect">
              <a:avLst/>
            </a:prstGeom>
            <a:noFill/>
          </p:spPr>
          <p:txBody>
            <a:bodyPr wrap="none" rtlCol="0">
              <a:spAutoFit/>
            </a:bodyPr>
            <a:lstStyle/>
            <a:p>
              <a:pPr algn="ctr"/>
              <a:r>
                <a:rPr kumimoji="1" lang="zh-CN" altLang="en-US" sz="1400" b="1" dirty="0">
                  <a:latin typeface="Microsoft YaHei" charset="-122"/>
                  <a:ea typeface="Microsoft YaHei" charset="-122"/>
                  <a:cs typeface="Microsoft YaHei" charset="-122"/>
                </a:rPr>
                <a:t>供应商</a:t>
              </a:r>
              <a:endParaRPr kumimoji="1" lang="ko-KR" altLang="en-US" sz="1400" b="1" dirty="0">
                <a:latin typeface="Microsoft YaHei" charset="-122"/>
                <a:ea typeface="Microsoft YaHei" charset="-122"/>
                <a:cs typeface="Microsoft YaHei" charset="-122"/>
              </a:endParaRPr>
            </a:p>
          </p:txBody>
        </p:sp>
        <p:cxnSp>
          <p:nvCxnSpPr>
            <p:cNvPr id="18" name="직선 화살표 연결선 257">
              <a:extLst>
                <a:ext uri="{FF2B5EF4-FFF2-40B4-BE49-F238E27FC236}">
                  <a16:creationId xmlns:a16="http://schemas.microsoft.com/office/drawing/2014/main" id="{5C623C49-8CD4-0544-A3F1-85CE4B6BBBD1}"/>
                </a:ext>
              </a:extLst>
            </p:cNvPr>
            <p:cNvCxnSpPr>
              <a:stCxn id="13" idx="3"/>
              <a:endCxn id="16" idx="1"/>
            </p:cNvCxnSpPr>
            <p:nvPr/>
          </p:nvCxnSpPr>
          <p:spPr>
            <a:xfrm>
              <a:off x="2566662" y="2386836"/>
              <a:ext cx="10523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2" descr="클릭하시면 창이 닫힙니다.">
              <a:hlinkClick r:id="rId2"/>
              <a:extLst>
                <a:ext uri="{FF2B5EF4-FFF2-40B4-BE49-F238E27FC236}">
                  <a16:creationId xmlns:a16="http://schemas.microsoft.com/office/drawing/2014/main" id="{F971E7C0-30AC-5642-880F-5CCBF3672DC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35030" y="3620692"/>
              <a:ext cx="32226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9" descr="j0433944">
              <a:extLst>
                <a:ext uri="{FF2B5EF4-FFF2-40B4-BE49-F238E27FC236}">
                  <a16:creationId xmlns:a16="http://schemas.microsoft.com/office/drawing/2014/main" id="{02454DDB-5E96-904A-A406-34DDD141686C}"/>
                </a:ext>
              </a:extLst>
            </p:cNvPr>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754898" y="3595557"/>
              <a:ext cx="327068" cy="335105"/>
            </a:xfrm>
            <a:prstGeom prst="rect">
              <a:avLst/>
            </a:prstGeom>
            <a:noFill/>
            <a:ln w="9525">
              <a:noFill/>
              <a:miter lim="800000"/>
              <a:headEnd/>
              <a:tailEnd/>
            </a:ln>
          </p:spPr>
        </p:pic>
        <p:sp>
          <p:nvSpPr>
            <p:cNvPr id="21" name="AutoShape 23">
              <a:extLst>
                <a:ext uri="{FF2B5EF4-FFF2-40B4-BE49-F238E27FC236}">
                  <a16:creationId xmlns:a16="http://schemas.microsoft.com/office/drawing/2014/main" id="{39E1AA31-F9BB-5344-9D3B-D2498AE5A5CF}"/>
                </a:ext>
              </a:extLst>
            </p:cNvPr>
            <p:cNvSpPr>
              <a:spLocks noChangeArrowheads="1"/>
            </p:cNvSpPr>
            <p:nvPr/>
          </p:nvSpPr>
          <p:spPr bwMode="auto">
            <a:xfrm>
              <a:off x="2649812" y="3200953"/>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sp>
          <p:nvSpPr>
            <p:cNvPr id="22" name="AutoShape 23">
              <a:extLst>
                <a:ext uri="{FF2B5EF4-FFF2-40B4-BE49-F238E27FC236}">
                  <a16:creationId xmlns:a16="http://schemas.microsoft.com/office/drawing/2014/main" id="{76304F90-1673-A74E-AA36-7A9357C41B13}"/>
                </a:ext>
              </a:extLst>
            </p:cNvPr>
            <p:cNvSpPr>
              <a:spLocks noChangeArrowheads="1"/>
            </p:cNvSpPr>
            <p:nvPr/>
          </p:nvSpPr>
          <p:spPr bwMode="auto">
            <a:xfrm>
              <a:off x="3082949" y="3200953"/>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sp>
          <p:nvSpPr>
            <p:cNvPr id="23" name="AutoShape 23">
              <a:extLst>
                <a:ext uri="{FF2B5EF4-FFF2-40B4-BE49-F238E27FC236}">
                  <a16:creationId xmlns:a16="http://schemas.microsoft.com/office/drawing/2014/main" id="{86075E7D-7620-084C-93C5-B94089DAFB09}"/>
                </a:ext>
              </a:extLst>
            </p:cNvPr>
            <p:cNvSpPr>
              <a:spLocks noChangeArrowheads="1"/>
            </p:cNvSpPr>
            <p:nvPr/>
          </p:nvSpPr>
          <p:spPr bwMode="auto">
            <a:xfrm>
              <a:off x="2649812" y="2961188"/>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sp>
          <p:nvSpPr>
            <p:cNvPr id="24" name="AutoShape 23">
              <a:extLst>
                <a:ext uri="{FF2B5EF4-FFF2-40B4-BE49-F238E27FC236}">
                  <a16:creationId xmlns:a16="http://schemas.microsoft.com/office/drawing/2014/main" id="{B7212726-BF0B-064F-94D5-FE92EB564624}"/>
                </a:ext>
              </a:extLst>
            </p:cNvPr>
            <p:cNvSpPr>
              <a:spLocks noChangeArrowheads="1"/>
            </p:cNvSpPr>
            <p:nvPr/>
          </p:nvSpPr>
          <p:spPr bwMode="auto">
            <a:xfrm>
              <a:off x="3082949" y="2961188"/>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25" name="그림 279">
              <a:extLst>
                <a:ext uri="{FF2B5EF4-FFF2-40B4-BE49-F238E27FC236}">
                  <a16:creationId xmlns:a16="http://schemas.microsoft.com/office/drawing/2014/main" id="{BAD69043-9765-F943-BBC9-4924B897BE9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43105" y="3047089"/>
              <a:ext cx="232962" cy="175316"/>
            </a:xfrm>
            <a:prstGeom prst="rect">
              <a:avLst/>
            </a:prstGeom>
          </p:spPr>
        </p:pic>
        <p:pic>
          <p:nvPicPr>
            <p:cNvPr id="26" name="그림 280">
              <a:extLst>
                <a:ext uri="{FF2B5EF4-FFF2-40B4-BE49-F238E27FC236}">
                  <a16:creationId xmlns:a16="http://schemas.microsoft.com/office/drawing/2014/main" id="{1D436EAC-1215-C348-8EA4-ECAF7A9D265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43105" y="3286854"/>
              <a:ext cx="232962" cy="175316"/>
            </a:xfrm>
            <a:prstGeom prst="rect">
              <a:avLst/>
            </a:prstGeom>
          </p:spPr>
        </p:pic>
        <p:pic>
          <p:nvPicPr>
            <p:cNvPr id="27" name="그림 281">
              <a:extLst>
                <a:ext uri="{FF2B5EF4-FFF2-40B4-BE49-F238E27FC236}">
                  <a16:creationId xmlns:a16="http://schemas.microsoft.com/office/drawing/2014/main" id="{507FBA27-FE53-AF46-A711-636C031C91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55939" y="3047089"/>
              <a:ext cx="232962" cy="175316"/>
            </a:xfrm>
            <a:prstGeom prst="rect">
              <a:avLst/>
            </a:prstGeom>
          </p:spPr>
        </p:pic>
        <p:pic>
          <p:nvPicPr>
            <p:cNvPr id="28" name="그림 282">
              <a:extLst>
                <a:ext uri="{FF2B5EF4-FFF2-40B4-BE49-F238E27FC236}">
                  <a16:creationId xmlns:a16="http://schemas.microsoft.com/office/drawing/2014/main" id="{38344FA8-4F82-F349-B39D-763DA4456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55939" y="3286854"/>
              <a:ext cx="232962" cy="175316"/>
            </a:xfrm>
            <a:prstGeom prst="rect">
              <a:avLst/>
            </a:prstGeom>
          </p:spPr>
        </p:pic>
        <p:pic>
          <p:nvPicPr>
            <p:cNvPr id="29" name="그림 283">
              <a:extLst>
                <a:ext uri="{FF2B5EF4-FFF2-40B4-BE49-F238E27FC236}">
                  <a16:creationId xmlns:a16="http://schemas.microsoft.com/office/drawing/2014/main" id="{3E9E6812-26B4-014F-A4E3-197AEA3A1A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21700" y="3918457"/>
              <a:ext cx="232962" cy="175316"/>
            </a:xfrm>
            <a:prstGeom prst="rect">
              <a:avLst/>
            </a:prstGeom>
          </p:spPr>
        </p:pic>
        <p:sp>
          <p:nvSpPr>
            <p:cNvPr id="30" name="텍스트 상자 284">
              <a:extLst>
                <a:ext uri="{FF2B5EF4-FFF2-40B4-BE49-F238E27FC236}">
                  <a16:creationId xmlns:a16="http://schemas.microsoft.com/office/drawing/2014/main" id="{CB57C16A-953F-EF4E-AE67-55604BB5B24F}"/>
                </a:ext>
              </a:extLst>
            </p:cNvPr>
            <p:cNvSpPr txBox="1"/>
            <p:nvPr/>
          </p:nvSpPr>
          <p:spPr>
            <a:xfrm>
              <a:off x="2531788" y="4271492"/>
              <a:ext cx="1122080" cy="214120"/>
            </a:xfrm>
            <a:prstGeom prst="rect">
              <a:avLst/>
            </a:prstGeom>
            <a:noFill/>
          </p:spPr>
          <p:txBody>
            <a:bodyPr wrap="square" lIns="36000" rIns="36000" rtlCol="0">
              <a:spAutoFit/>
            </a:bodyPr>
            <a:lstStyle/>
            <a:p>
              <a:r>
                <a:rPr kumimoji="1" lang="zh-CN" altLang="en-US" sz="1000" dirty="0">
                  <a:latin typeface="Microsoft YaHei" charset="-122"/>
                  <a:ea typeface="Microsoft YaHei" charset="-122"/>
                  <a:cs typeface="Microsoft YaHei" charset="-122"/>
                </a:rPr>
                <a:t>供应商自行贴标签</a:t>
              </a:r>
              <a:endParaRPr kumimoji="1" lang="en-US" altLang="ko-KR" sz="1000" dirty="0">
                <a:latin typeface="Microsoft YaHei" charset="-122"/>
                <a:ea typeface="Microsoft YaHei" charset="-122"/>
                <a:cs typeface="Microsoft YaHei" charset="-122"/>
              </a:endParaRPr>
            </a:p>
          </p:txBody>
        </p:sp>
        <p:grpSp>
          <p:nvGrpSpPr>
            <p:cNvPr id="31" name="그룹 285">
              <a:extLst>
                <a:ext uri="{FF2B5EF4-FFF2-40B4-BE49-F238E27FC236}">
                  <a16:creationId xmlns:a16="http://schemas.microsoft.com/office/drawing/2014/main" id="{B5E3C94B-7FC6-D24E-AF24-1D8FCB31BC03}"/>
                </a:ext>
              </a:extLst>
            </p:cNvPr>
            <p:cNvGrpSpPr/>
            <p:nvPr/>
          </p:nvGrpSpPr>
          <p:grpSpPr>
            <a:xfrm>
              <a:off x="5089100" y="2206836"/>
              <a:ext cx="69748" cy="3770444"/>
              <a:chOff x="2035508" y="2533890"/>
              <a:chExt cx="69748" cy="3770444"/>
            </a:xfrm>
          </p:grpSpPr>
          <p:cxnSp>
            <p:nvCxnSpPr>
              <p:cNvPr id="32" name="직선 연결선[R] 286">
                <a:extLst>
                  <a:ext uri="{FF2B5EF4-FFF2-40B4-BE49-F238E27FC236}">
                    <a16:creationId xmlns:a16="http://schemas.microsoft.com/office/drawing/2014/main" id="{84948539-525E-E943-BFB2-5AAA2064BEA9}"/>
                  </a:ext>
                </a:extLst>
              </p:cNvPr>
              <p:cNvCxnSpPr/>
              <p:nvPr/>
            </p:nvCxnSpPr>
            <p:spPr>
              <a:xfrm>
                <a:off x="2070382" y="2596334"/>
                <a:ext cx="0" cy="370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직사각형 287">
                <a:extLst>
                  <a:ext uri="{FF2B5EF4-FFF2-40B4-BE49-F238E27FC236}">
                    <a16:creationId xmlns:a16="http://schemas.microsoft.com/office/drawing/2014/main" id="{F1696A24-5B66-3E48-9F97-9249DAB81BD0}"/>
                  </a:ext>
                </a:extLst>
              </p:cNvPr>
              <p:cNvSpPr/>
              <p:nvPr/>
            </p:nvSpPr>
            <p:spPr>
              <a:xfrm>
                <a:off x="2035508" y="2533890"/>
                <a:ext cx="69748" cy="36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grpSp>
        <p:cxnSp>
          <p:nvCxnSpPr>
            <p:cNvPr id="34" name="직선 화살표 연결선 288">
              <a:extLst>
                <a:ext uri="{FF2B5EF4-FFF2-40B4-BE49-F238E27FC236}">
                  <a16:creationId xmlns:a16="http://schemas.microsoft.com/office/drawing/2014/main" id="{6AA45286-5ABE-B54E-AD0E-CF3011697642}"/>
                </a:ext>
              </a:extLst>
            </p:cNvPr>
            <p:cNvCxnSpPr>
              <a:stCxn id="16" idx="3"/>
              <a:endCxn id="33" idx="1"/>
            </p:cNvCxnSpPr>
            <p:nvPr/>
          </p:nvCxnSpPr>
          <p:spPr>
            <a:xfrm>
              <a:off x="3688742" y="2386836"/>
              <a:ext cx="140035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텍스트 상자 291">
              <a:extLst>
                <a:ext uri="{FF2B5EF4-FFF2-40B4-BE49-F238E27FC236}">
                  <a16:creationId xmlns:a16="http://schemas.microsoft.com/office/drawing/2014/main" id="{7F99DE61-98C5-3B41-ABAC-3108508BD7EA}"/>
                </a:ext>
              </a:extLst>
            </p:cNvPr>
            <p:cNvSpPr txBox="1"/>
            <p:nvPr/>
          </p:nvSpPr>
          <p:spPr>
            <a:xfrm>
              <a:off x="4006001" y="2104867"/>
              <a:ext cx="854799" cy="267651"/>
            </a:xfrm>
            <a:prstGeom prst="rect">
              <a:avLst/>
            </a:prstGeom>
            <a:noFill/>
          </p:spPr>
          <p:txBody>
            <a:bodyPr wrap="none" rtlCol="0">
              <a:spAutoFit/>
            </a:bodyPr>
            <a:lstStyle/>
            <a:p>
              <a:pPr algn="ctr"/>
              <a:r>
                <a:rPr kumimoji="1" lang="zh-CN" altLang="en-US" sz="1400" b="1" dirty="0">
                  <a:latin typeface="Microsoft YaHei" charset="-122"/>
                  <a:ea typeface="Microsoft YaHei" charset="-122"/>
                  <a:cs typeface="Microsoft YaHei" charset="-122"/>
                </a:rPr>
                <a:t>物料管理</a:t>
              </a:r>
              <a:endParaRPr kumimoji="1" lang="ko-KR" altLang="en-US" sz="1400" b="1" dirty="0">
                <a:latin typeface="Microsoft YaHei" charset="-122"/>
                <a:ea typeface="Microsoft YaHei" charset="-122"/>
                <a:cs typeface="Microsoft YaHei" charset="-122"/>
              </a:endParaRPr>
            </a:p>
          </p:txBody>
        </p:sp>
        <p:grpSp>
          <p:nvGrpSpPr>
            <p:cNvPr id="36" name="그룹 300">
              <a:extLst>
                <a:ext uri="{FF2B5EF4-FFF2-40B4-BE49-F238E27FC236}">
                  <a16:creationId xmlns:a16="http://schemas.microsoft.com/office/drawing/2014/main" id="{54478D85-3ED4-594B-8F7D-71D36BCA5757}"/>
                </a:ext>
              </a:extLst>
            </p:cNvPr>
            <p:cNvGrpSpPr/>
            <p:nvPr/>
          </p:nvGrpSpPr>
          <p:grpSpPr>
            <a:xfrm>
              <a:off x="3835429" y="2961188"/>
              <a:ext cx="464037" cy="276797"/>
              <a:chOff x="1885965" y="3072394"/>
              <a:chExt cx="464037" cy="276797"/>
            </a:xfrm>
          </p:grpSpPr>
          <p:sp>
            <p:nvSpPr>
              <p:cNvPr id="37" name="AutoShape 23">
                <a:extLst>
                  <a:ext uri="{FF2B5EF4-FFF2-40B4-BE49-F238E27FC236}">
                    <a16:creationId xmlns:a16="http://schemas.microsoft.com/office/drawing/2014/main" id="{FEC55989-9FE4-594C-95F1-3DC89485592D}"/>
                  </a:ext>
                </a:extLst>
              </p:cNvPr>
              <p:cNvSpPr>
                <a:spLocks noChangeArrowheads="1"/>
              </p:cNvSpPr>
              <p:nvPr/>
            </p:nvSpPr>
            <p:spPr bwMode="auto">
              <a:xfrm>
                <a:off x="1885965" y="3072394"/>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38" name="그림 296">
                <a:extLst>
                  <a:ext uri="{FF2B5EF4-FFF2-40B4-BE49-F238E27FC236}">
                    <a16:creationId xmlns:a16="http://schemas.microsoft.com/office/drawing/2014/main" id="{1820C75D-7E23-DC46-8D32-1ABE24A6EE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9258" y="3158295"/>
                <a:ext cx="232962" cy="175316"/>
              </a:xfrm>
              <a:prstGeom prst="rect">
                <a:avLst/>
              </a:prstGeom>
            </p:spPr>
          </p:pic>
        </p:grpSp>
        <p:grpSp>
          <p:nvGrpSpPr>
            <p:cNvPr id="39" name="그룹 301">
              <a:extLst>
                <a:ext uri="{FF2B5EF4-FFF2-40B4-BE49-F238E27FC236}">
                  <a16:creationId xmlns:a16="http://schemas.microsoft.com/office/drawing/2014/main" id="{AFC67A45-7F76-574C-9E4C-EDB22D2AB7D4}"/>
                </a:ext>
              </a:extLst>
            </p:cNvPr>
            <p:cNvGrpSpPr/>
            <p:nvPr/>
          </p:nvGrpSpPr>
          <p:grpSpPr>
            <a:xfrm>
              <a:off x="4170775" y="3140666"/>
              <a:ext cx="464037" cy="276797"/>
              <a:chOff x="1885965" y="3312159"/>
              <a:chExt cx="464037" cy="276797"/>
            </a:xfrm>
          </p:grpSpPr>
          <p:sp>
            <p:nvSpPr>
              <p:cNvPr id="40" name="AutoShape 23">
                <a:extLst>
                  <a:ext uri="{FF2B5EF4-FFF2-40B4-BE49-F238E27FC236}">
                    <a16:creationId xmlns:a16="http://schemas.microsoft.com/office/drawing/2014/main" id="{03A80253-08B5-C943-A7AB-E9F73E808B84}"/>
                  </a:ext>
                </a:extLst>
              </p:cNvPr>
              <p:cNvSpPr>
                <a:spLocks noChangeArrowheads="1"/>
              </p:cNvSpPr>
              <p:nvPr/>
            </p:nvSpPr>
            <p:spPr bwMode="auto">
              <a:xfrm>
                <a:off x="1885965"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41" name="그림 297">
                <a:extLst>
                  <a:ext uri="{FF2B5EF4-FFF2-40B4-BE49-F238E27FC236}">
                    <a16:creationId xmlns:a16="http://schemas.microsoft.com/office/drawing/2014/main" id="{DA52BDE4-D3C2-6B4E-AD2A-38083E21A4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79258" y="3398060"/>
                <a:ext cx="232962" cy="175316"/>
              </a:xfrm>
              <a:prstGeom prst="rect">
                <a:avLst/>
              </a:prstGeom>
            </p:spPr>
          </p:pic>
        </p:grpSp>
        <p:grpSp>
          <p:nvGrpSpPr>
            <p:cNvPr id="42" name="그룹 302">
              <a:extLst>
                <a:ext uri="{FF2B5EF4-FFF2-40B4-BE49-F238E27FC236}">
                  <a16:creationId xmlns:a16="http://schemas.microsoft.com/office/drawing/2014/main" id="{4410AD8C-F9C8-7544-99B4-D25A84838FAD}"/>
                </a:ext>
              </a:extLst>
            </p:cNvPr>
            <p:cNvGrpSpPr/>
            <p:nvPr/>
          </p:nvGrpSpPr>
          <p:grpSpPr>
            <a:xfrm>
              <a:off x="4508485" y="3267396"/>
              <a:ext cx="464037" cy="276797"/>
              <a:chOff x="2319102" y="3312159"/>
              <a:chExt cx="464037" cy="276797"/>
            </a:xfrm>
          </p:grpSpPr>
          <p:sp>
            <p:nvSpPr>
              <p:cNvPr id="43" name="AutoShape 23">
                <a:extLst>
                  <a:ext uri="{FF2B5EF4-FFF2-40B4-BE49-F238E27FC236}">
                    <a16:creationId xmlns:a16="http://schemas.microsoft.com/office/drawing/2014/main" id="{7C8E5C0E-DDBC-4544-BEAD-1F92DFD1CF09}"/>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44" name="그림 299">
                <a:extLst>
                  <a:ext uri="{FF2B5EF4-FFF2-40B4-BE49-F238E27FC236}">
                    <a16:creationId xmlns:a16="http://schemas.microsoft.com/office/drawing/2014/main" id="{DAD229B5-A05F-8940-BC86-467082EF9B8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sp>
          <p:nvSpPr>
            <p:cNvPr id="45" name="오른쪽 화살표[R] 303">
              <a:extLst>
                <a:ext uri="{FF2B5EF4-FFF2-40B4-BE49-F238E27FC236}">
                  <a16:creationId xmlns:a16="http://schemas.microsoft.com/office/drawing/2014/main" id="{7E6A4855-1158-DB49-8DDE-5D728A070D81}"/>
                </a:ext>
              </a:extLst>
            </p:cNvPr>
            <p:cNvSpPr/>
            <p:nvPr/>
          </p:nvSpPr>
          <p:spPr>
            <a:xfrm>
              <a:off x="3583377" y="4376919"/>
              <a:ext cx="234223" cy="158478"/>
            </a:xfrm>
            <a:prstGeom prst="rightArrow">
              <a:avLst>
                <a:gd name="adj1" fmla="val 34965"/>
                <a:gd name="adj2" fmla="val 75607"/>
              </a:avLst>
            </a:prstGeom>
            <a:solidFill>
              <a:srgbClr val="6B8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sp>
          <p:nvSpPr>
            <p:cNvPr id="46" name="텍스트 상자 304">
              <a:extLst>
                <a:ext uri="{FF2B5EF4-FFF2-40B4-BE49-F238E27FC236}">
                  <a16:creationId xmlns:a16="http://schemas.microsoft.com/office/drawing/2014/main" id="{4A424FC2-8DF9-BD4B-935A-6A00EB16D1AF}"/>
                </a:ext>
              </a:extLst>
            </p:cNvPr>
            <p:cNvSpPr txBox="1"/>
            <p:nvPr/>
          </p:nvSpPr>
          <p:spPr>
            <a:xfrm>
              <a:off x="3817600" y="4271492"/>
              <a:ext cx="1270616" cy="481771"/>
            </a:xfrm>
            <a:prstGeom prst="rect">
              <a:avLst/>
            </a:prstGeom>
            <a:noFill/>
          </p:spPr>
          <p:txBody>
            <a:bodyPr wrap="square" lIns="36000" rIns="36000" rtlCol="0">
              <a:spAutoFit/>
            </a:bodyPr>
            <a:lstStyle/>
            <a:p>
              <a:r>
                <a:rPr kumimoji="1" lang="zh-CN" altLang="en-US" sz="1000" dirty="0">
                  <a:latin typeface="Microsoft YaHei" charset="-122"/>
                  <a:ea typeface="Microsoft YaHei" charset="-122"/>
                  <a:cs typeface="Microsoft YaHei" charset="-122"/>
                </a:rPr>
                <a:t>以采购订单为单位入库</a:t>
              </a:r>
              <a:endParaRPr kumimoji="1" lang="en-US" altLang="ko-KR" sz="1000" dirty="0">
                <a:latin typeface="Microsoft YaHei" charset="-122"/>
                <a:ea typeface="Microsoft YaHei" charset="-122"/>
                <a:cs typeface="Microsoft YaHei" charset="-122"/>
              </a:endParaRPr>
            </a:p>
            <a:p>
              <a:r>
                <a:rPr kumimoji="1" lang="en-US" altLang="ko-KR" sz="1000" dirty="0">
                  <a:latin typeface="Microsoft YaHei" charset="-122"/>
                  <a:ea typeface="Microsoft YaHei" charset="-122"/>
                  <a:cs typeface="Microsoft YaHei" charset="-122"/>
                </a:rPr>
                <a:t>(</a:t>
              </a:r>
              <a:r>
                <a:rPr kumimoji="1" lang="zh-CN" altLang="en-US" sz="1000" dirty="0">
                  <a:latin typeface="Microsoft YaHei" charset="-122"/>
                  <a:ea typeface="Microsoft YaHei" charset="-122"/>
                  <a:cs typeface="Microsoft YaHei" charset="-122"/>
                </a:rPr>
                <a:t>送货单</a:t>
              </a:r>
              <a:r>
                <a:rPr kumimoji="1" lang="en-US" altLang="ko-KR" sz="1000" dirty="0">
                  <a:latin typeface="Microsoft YaHei" charset="-122"/>
                  <a:ea typeface="Microsoft YaHei" charset="-122"/>
                  <a:cs typeface="Microsoft YaHei" charset="-122"/>
                </a:rPr>
                <a:t>)</a:t>
              </a:r>
            </a:p>
          </p:txBody>
        </p:sp>
        <p:sp>
          <p:nvSpPr>
            <p:cNvPr id="47" name="오른쪽 화살표[R] 305">
              <a:extLst>
                <a:ext uri="{FF2B5EF4-FFF2-40B4-BE49-F238E27FC236}">
                  <a16:creationId xmlns:a16="http://schemas.microsoft.com/office/drawing/2014/main" id="{9AA31F91-5C8B-1A4F-A3E2-EB842E2FB737}"/>
                </a:ext>
              </a:extLst>
            </p:cNvPr>
            <p:cNvSpPr/>
            <p:nvPr/>
          </p:nvSpPr>
          <p:spPr>
            <a:xfrm>
              <a:off x="5059154" y="4376919"/>
              <a:ext cx="234223" cy="158478"/>
            </a:xfrm>
            <a:prstGeom prst="rightArrow">
              <a:avLst>
                <a:gd name="adj1" fmla="val 34965"/>
                <a:gd name="adj2" fmla="val 75607"/>
              </a:avLst>
            </a:prstGeom>
            <a:solidFill>
              <a:srgbClr val="6B8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sp>
          <p:nvSpPr>
            <p:cNvPr id="48" name="텍스트 상자 306">
              <a:extLst>
                <a:ext uri="{FF2B5EF4-FFF2-40B4-BE49-F238E27FC236}">
                  <a16:creationId xmlns:a16="http://schemas.microsoft.com/office/drawing/2014/main" id="{9B180197-95C2-D741-9550-D67444ADA875}"/>
                </a:ext>
              </a:extLst>
            </p:cNvPr>
            <p:cNvSpPr txBox="1"/>
            <p:nvPr/>
          </p:nvSpPr>
          <p:spPr>
            <a:xfrm>
              <a:off x="5305123" y="4271492"/>
              <a:ext cx="1253198" cy="481771"/>
            </a:xfrm>
            <a:prstGeom prst="rect">
              <a:avLst/>
            </a:prstGeom>
            <a:noFill/>
          </p:spPr>
          <p:txBody>
            <a:bodyPr wrap="square" lIns="36000" rIns="36000" rtlCol="0">
              <a:spAutoFit/>
            </a:bodyPr>
            <a:lstStyle/>
            <a:p>
              <a:r>
                <a:rPr kumimoji="1" lang="zh-CN" altLang="en-US" sz="1000" dirty="0">
                  <a:latin typeface="Microsoft YaHei" charset="-122"/>
                  <a:ea typeface="Microsoft YaHei" charset="-122"/>
                  <a:cs typeface="Microsoft YaHei" charset="-122"/>
                </a:rPr>
                <a:t>以生产订单为单位进行</a:t>
              </a:r>
              <a:endParaRPr kumimoji="1" lang="en-US" altLang="zh-CN" sz="1000" dirty="0">
                <a:latin typeface="Microsoft YaHei" charset="-122"/>
                <a:ea typeface="Microsoft YaHei" charset="-122"/>
                <a:cs typeface="Microsoft YaHei" charset="-122"/>
              </a:endParaRPr>
            </a:p>
            <a:p>
              <a:r>
                <a:rPr kumimoji="1" lang="zh-CN" altLang="en-US" sz="1000" dirty="0">
                  <a:latin typeface="Microsoft YaHei" charset="-122"/>
                  <a:ea typeface="Microsoft YaHei" charset="-122"/>
                  <a:cs typeface="Microsoft YaHei" charset="-122"/>
                </a:rPr>
                <a:t>物料出库</a:t>
              </a:r>
              <a:endParaRPr kumimoji="1" lang="en-US" altLang="ko-KR" sz="1000" dirty="0">
                <a:latin typeface="Microsoft YaHei" charset="-122"/>
                <a:ea typeface="Microsoft YaHei" charset="-122"/>
                <a:cs typeface="Microsoft YaHei" charset="-122"/>
              </a:endParaRPr>
            </a:p>
          </p:txBody>
        </p:sp>
        <p:grpSp>
          <p:nvGrpSpPr>
            <p:cNvPr id="49" name="그룹 307">
              <a:extLst>
                <a:ext uri="{FF2B5EF4-FFF2-40B4-BE49-F238E27FC236}">
                  <a16:creationId xmlns:a16="http://schemas.microsoft.com/office/drawing/2014/main" id="{E2684354-E925-7B4C-81A1-6FAC017A78CF}"/>
                </a:ext>
              </a:extLst>
            </p:cNvPr>
            <p:cNvGrpSpPr/>
            <p:nvPr/>
          </p:nvGrpSpPr>
          <p:grpSpPr>
            <a:xfrm>
              <a:off x="9021854" y="2206836"/>
              <a:ext cx="69748" cy="3770444"/>
              <a:chOff x="2035508" y="2533890"/>
              <a:chExt cx="69748" cy="3770444"/>
            </a:xfrm>
          </p:grpSpPr>
          <p:cxnSp>
            <p:nvCxnSpPr>
              <p:cNvPr id="50" name="직선 연결선[R] 308">
                <a:extLst>
                  <a:ext uri="{FF2B5EF4-FFF2-40B4-BE49-F238E27FC236}">
                    <a16:creationId xmlns:a16="http://schemas.microsoft.com/office/drawing/2014/main" id="{B531BFEB-77C1-114A-B607-7ABE64786B22}"/>
                  </a:ext>
                </a:extLst>
              </p:cNvPr>
              <p:cNvCxnSpPr/>
              <p:nvPr/>
            </p:nvCxnSpPr>
            <p:spPr>
              <a:xfrm>
                <a:off x="2070382" y="2596334"/>
                <a:ext cx="0" cy="370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1" name="직사각형 309">
                <a:extLst>
                  <a:ext uri="{FF2B5EF4-FFF2-40B4-BE49-F238E27FC236}">
                    <a16:creationId xmlns:a16="http://schemas.microsoft.com/office/drawing/2014/main" id="{9B3D91C9-6157-DE40-A735-ADE8444528C2}"/>
                  </a:ext>
                </a:extLst>
              </p:cNvPr>
              <p:cNvSpPr/>
              <p:nvPr/>
            </p:nvSpPr>
            <p:spPr>
              <a:xfrm>
                <a:off x="2035508" y="2533890"/>
                <a:ext cx="69748" cy="36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grpSp>
        <p:cxnSp>
          <p:nvCxnSpPr>
            <p:cNvPr id="52" name="직선 화살표 연결선 310">
              <a:extLst>
                <a:ext uri="{FF2B5EF4-FFF2-40B4-BE49-F238E27FC236}">
                  <a16:creationId xmlns:a16="http://schemas.microsoft.com/office/drawing/2014/main" id="{40034782-AE8D-544B-8F81-ACEAD430CB9C}"/>
                </a:ext>
              </a:extLst>
            </p:cNvPr>
            <p:cNvCxnSpPr>
              <a:stCxn id="33" idx="3"/>
              <a:endCxn id="51" idx="1"/>
            </p:cNvCxnSpPr>
            <p:nvPr/>
          </p:nvCxnSpPr>
          <p:spPr>
            <a:xfrm>
              <a:off x="5158848" y="2386836"/>
              <a:ext cx="386300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텍스트 상자 313">
              <a:extLst>
                <a:ext uri="{FF2B5EF4-FFF2-40B4-BE49-F238E27FC236}">
                  <a16:creationId xmlns:a16="http://schemas.microsoft.com/office/drawing/2014/main" id="{EA25CA79-2197-DD42-8215-B5CFD31E8A0C}"/>
                </a:ext>
              </a:extLst>
            </p:cNvPr>
            <p:cNvSpPr txBox="1"/>
            <p:nvPr/>
          </p:nvSpPr>
          <p:spPr>
            <a:xfrm>
              <a:off x="6667483" y="2104867"/>
              <a:ext cx="854799" cy="267651"/>
            </a:xfrm>
            <a:prstGeom prst="rect">
              <a:avLst/>
            </a:prstGeom>
            <a:noFill/>
          </p:spPr>
          <p:txBody>
            <a:bodyPr wrap="none" rtlCol="0">
              <a:spAutoFit/>
            </a:bodyPr>
            <a:lstStyle/>
            <a:p>
              <a:pPr algn="ctr"/>
              <a:r>
                <a:rPr kumimoji="1" lang="zh-CN" altLang="en-US" sz="1400" b="1" dirty="0">
                  <a:latin typeface="Microsoft YaHei" charset="-122"/>
                  <a:ea typeface="Microsoft YaHei" charset="-122"/>
                  <a:cs typeface="Microsoft YaHei" charset="-122"/>
                </a:rPr>
                <a:t>工序管理</a:t>
              </a:r>
              <a:endParaRPr kumimoji="1" lang="ko-KR" altLang="en-US" sz="1400" b="1" dirty="0">
                <a:latin typeface="Microsoft YaHei" charset="-122"/>
                <a:ea typeface="Microsoft YaHei" charset="-122"/>
                <a:cs typeface="Microsoft YaHei" charset="-122"/>
              </a:endParaRPr>
            </a:p>
          </p:txBody>
        </p:sp>
        <p:sp>
          <p:nvSpPr>
            <p:cNvPr id="54" name="텍스트 상자 314">
              <a:extLst>
                <a:ext uri="{FF2B5EF4-FFF2-40B4-BE49-F238E27FC236}">
                  <a16:creationId xmlns:a16="http://schemas.microsoft.com/office/drawing/2014/main" id="{467B20B2-80D4-8F45-9537-ABF6FEC5081D}"/>
                </a:ext>
              </a:extLst>
            </p:cNvPr>
            <p:cNvSpPr txBox="1"/>
            <p:nvPr/>
          </p:nvSpPr>
          <p:spPr>
            <a:xfrm>
              <a:off x="9246079" y="2104867"/>
              <a:ext cx="854799" cy="267651"/>
            </a:xfrm>
            <a:prstGeom prst="rect">
              <a:avLst/>
            </a:prstGeom>
            <a:noFill/>
          </p:spPr>
          <p:txBody>
            <a:bodyPr wrap="none" rtlCol="0">
              <a:spAutoFit/>
            </a:bodyPr>
            <a:lstStyle/>
            <a:p>
              <a:pPr algn="ctr"/>
              <a:r>
                <a:rPr kumimoji="1" lang="zh-CN" altLang="en-US" sz="1400" b="1" dirty="0">
                  <a:latin typeface="Microsoft YaHei" charset="-122"/>
                  <a:ea typeface="Microsoft YaHei" charset="-122"/>
                  <a:cs typeface="Microsoft YaHei" charset="-122"/>
                </a:rPr>
                <a:t>产品管理</a:t>
              </a:r>
              <a:endParaRPr kumimoji="1" lang="ko-KR" altLang="en-US" sz="1400" b="1" dirty="0">
                <a:latin typeface="Microsoft YaHei" charset="-122"/>
                <a:ea typeface="Microsoft YaHei" charset="-122"/>
                <a:cs typeface="Microsoft YaHei" charset="-122"/>
              </a:endParaRPr>
            </a:p>
          </p:txBody>
        </p:sp>
        <p:sp>
          <p:nvSpPr>
            <p:cNvPr id="55" name="텍스트 상자 315">
              <a:extLst>
                <a:ext uri="{FF2B5EF4-FFF2-40B4-BE49-F238E27FC236}">
                  <a16:creationId xmlns:a16="http://schemas.microsoft.com/office/drawing/2014/main" id="{20E9FFE9-8554-8F4B-8274-B3AD6753D11E}"/>
                </a:ext>
              </a:extLst>
            </p:cNvPr>
            <p:cNvSpPr txBox="1"/>
            <p:nvPr/>
          </p:nvSpPr>
          <p:spPr>
            <a:xfrm>
              <a:off x="10460928" y="2104867"/>
              <a:ext cx="854799" cy="267651"/>
            </a:xfrm>
            <a:prstGeom prst="rect">
              <a:avLst/>
            </a:prstGeom>
            <a:noFill/>
          </p:spPr>
          <p:txBody>
            <a:bodyPr wrap="none" rtlCol="0">
              <a:spAutoFit/>
            </a:bodyPr>
            <a:lstStyle/>
            <a:p>
              <a:pPr algn="ctr"/>
              <a:r>
                <a:rPr kumimoji="1" lang="ko-KR" altLang="en-US" sz="1400" b="1" dirty="0">
                  <a:latin typeface="Microsoft YaHei" charset="-122"/>
                  <a:ea typeface="Microsoft YaHei" charset="-122"/>
                  <a:cs typeface="Microsoft YaHei" charset="-122"/>
                </a:rPr>
                <a:t>出库</a:t>
              </a:r>
              <a:r>
                <a:rPr kumimoji="1" lang="zh-CN" altLang="en-US" sz="1400" b="1" dirty="0">
                  <a:latin typeface="Microsoft YaHei" charset="-122"/>
                  <a:ea typeface="Microsoft YaHei" charset="-122"/>
                  <a:cs typeface="Microsoft YaHei" charset="-122"/>
                </a:rPr>
                <a:t>管理</a:t>
              </a:r>
              <a:endParaRPr kumimoji="1" lang="ko-KR" altLang="en-US" sz="1400" b="1" dirty="0">
                <a:latin typeface="Microsoft YaHei" charset="-122"/>
                <a:ea typeface="Microsoft YaHei" charset="-122"/>
                <a:cs typeface="Microsoft YaHei" charset="-122"/>
              </a:endParaRPr>
            </a:p>
          </p:txBody>
        </p:sp>
        <p:grpSp>
          <p:nvGrpSpPr>
            <p:cNvPr id="56" name="그룹 316">
              <a:extLst>
                <a:ext uri="{FF2B5EF4-FFF2-40B4-BE49-F238E27FC236}">
                  <a16:creationId xmlns:a16="http://schemas.microsoft.com/office/drawing/2014/main" id="{D46C0C69-BE4F-864C-8027-FE5BAB2A1682}"/>
                </a:ext>
              </a:extLst>
            </p:cNvPr>
            <p:cNvGrpSpPr/>
            <p:nvPr/>
          </p:nvGrpSpPr>
          <p:grpSpPr>
            <a:xfrm>
              <a:off x="10245990" y="2206836"/>
              <a:ext cx="69748" cy="3770444"/>
              <a:chOff x="2035508" y="2533890"/>
              <a:chExt cx="69748" cy="3770444"/>
            </a:xfrm>
          </p:grpSpPr>
          <p:cxnSp>
            <p:nvCxnSpPr>
              <p:cNvPr id="57" name="직선 연결선[R] 317">
                <a:extLst>
                  <a:ext uri="{FF2B5EF4-FFF2-40B4-BE49-F238E27FC236}">
                    <a16:creationId xmlns:a16="http://schemas.microsoft.com/office/drawing/2014/main" id="{D24743D1-190D-0341-954A-90622C3245F3}"/>
                  </a:ext>
                </a:extLst>
              </p:cNvPr>
              <p:cNvCxnSpPr/>
              <p:nvPr/>
            </p:nvCxnSpPr>
            <p:spPr>
              <a:xfrm>
                <a:off x="2070382" y="2596334"/>
                <a:ext cx="0" cy="370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직사각형 318">
                <a:extLst>
                  <a:ext uri="{FF2B5EF4-FFF2-40B4-BE49-F238E27FC236}">
                    <a16:creationId xmlns:a16="http://schemas.microsoft.com/office/drawing/2014/main" id="{485E94F3-E8D6-A544-AB4D-7B67E20C9B3A}"/>
                  </a:ext>
                </a:extLst>
              </p:cNvPr>
              <p:cNvSpPr/>
              <p:nvPr/>
            </p:nvSpPr>
            <p:spPr>
              <a:xfrm>
                <a:off x="2035508" y="2533890"/>
                <a:ext cx="69748" cy="36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grpSp>
        <p:grpSp>
          <p:nvGrpSpPr>
            <p:cNvPr id="59" name="그룹 319">
              <a:extLst>
                <a:ext uri="{FF2B5EF4-FFF2-40B4-BE49-F238E27FC236}">
                  <a16:creationId xmlns:a16="http://schemas.microsoft.com/office/drawing/2014/main" id="{A8BC3EE5-D429-7C4E-873B-F277DC2521CD}"/>
                </a:ext>
              </a:extLst>
            </p:cNvPr>
            <p:cNvGrpSpPr/>
            <p:nvPr/>
          </p:nvGrpSpPr>
          <p:grpSpPr>
            <a:xfrm>
              <a:off x="11467866" y="2206836"/>
              <a:ext cx="69748" cy="3770444"/>
              <a:chOff x="2035508" y="2533890"/>
              <a:chExt cx="69748" cy="3770444"/>
            </a:xfrm>
          </p:grpSpPr>
          <p:cxnSp>
            <p:nvCxnSpPr>
              <p:cNvPr id="60" name="직선 연결선[R] 320">
                <a:extLst>
                  <a:ext uri="{FF2B5EF4-FFF2-40B4-BE49-F238E27FC236}">
                    <a16:creationId xmlns:a16="http://schemas.microsoft.com/office/drawing/2014/main" id="{BD65637F-1D3C-2F47-A7F5-D0519622AEEE}"/>
                  </a:ext>
                </a:extLst>
              </p:cNvPr>
              <p:cNvCxnSpPr/>
              <p:nvPr/>
            </p:nvCxnSpPr>
            <p:spPr>
              <a:xfrm>
                <a:off x="2070382" y="2596334"/>
                <a:ext cx="0" cy="370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직사각형 321">
                <a:extLst>
                  <a:ext uri="{FF2B5EF4-FFF2-40B4-BE49-F238E27FC236}">
                    <a16:creationId xmlns:a16="http://schemas.microsoft.com/office/drawing/2014/main" id="{1B4E259E-CC00-B24E-AF61-D38A5C1135F3}"/>
                  </a:ext>
                </a:extLst>
              </p:cNvPr>
              <p:cNvSpPr/>
              <p:nvPr/>
            </p:nvSpPr>
            <p:spPr>
              <a:xfrm>
                <a:off x="2035508" y="2533890"/>
                <a:ext cx="69748" cy="36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grpSp>
        <p:cxnSp>
          <p:nvCxnSpPr>
            <p:cNvPr id="62" name="직선 화살표 연결선 322">
              <a:extLst>
                <a:ext uri="{FF2B5EF4-FFF2-40B4-BE49-F238E27FC236}">
                  <a16:creationId xmlns:a16="http://schemas.microsoft.com/office/drawing/2014/main" id="{458F3FB7-BDB3-5C4F-8DC4-95626C7E179F}"/>
                </a:ext>
              </a:extLst>
            </p:cNvPr>
            <p:cNvCxnSpPr>
              <a:stCxn id="51" idx="3"/>
              <a:endCxn id="58" idx="1"/>
            </p:cNvCxnSpPr>
            <p:nvPr/>
          </p:nvCxnSpPr>
          <p:spPr>
            <a:xfrm>
              <a:off x="9091602" y="2386836"/>
              <a:ext cx="11543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323">
              <a:extLst>
                <a:ext uri="{FF2B5EF4-FFF2-40B4-BE49-F238E27FC236}">
                  <a16:creationId xmlns:a16="http://schemas.microsoft.com/office/drawing/2014/main" id="{78C0E9D5-CA14-924D-B7F2-BBF6D66A499A}"/>
                </a:ext>
              </a:extLst>
            </p:cNvPr>
            <p:cNvCxnSpPr>
              <a:stCxn id="58" idx="3"/>
              <a:endCxn id="61" idx="1"/>
            </p:cNvCxnSpPr>
            <p:nvPr/>
          </p:nvCxnSpPr>
          <p:spPr>
            <a:xfrm>
              <a:off x="10315738" y="2386836"/>
              <a:ext cx="11521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오른쪽 화살표[R] 328">
              <a:extLst>
                <a:ext uri="{FF2B5EF4-FFF2-40B4-BE49-F238E27FC236}">
                  <a16:creationId xmlns:a16="http://schemas.microsoft.com/office/drawing/2014/main" id="{B6F2D3D0-1F88-9F4F-A05B-74F6DAAFE29E}"/>
                </a:ext>
              </a:extLst>
            </p:cNvPr>
            <p:cNvSpPr/>
            <p:nvPr/>
          </p:nvSpPr>
          <p:spPr>
            <a:xfrm>
              <a:off x="4471538" y="3576229"/>
              <a:ext cx="735095" cy="98403"/>
            </a:xfrm>
            <a:prstGeom prst="rightArrow">
              <a:avLst>
                <a:gd name="adj1" fmla="val 34965"/>
                <a:gd name="adj2" fmla="val 75607"/>
              </a:avLst>
            </a:prstGeom>
            <a:solidFill>
              <a:srgbClr val="6B8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sp>
          <p:nvSpPr>
            <p:cNvPr id="65" name="텍스트 상자 329">
              <a:extLst>
                <a:ext uri="{FF2B5EF4-FFF2-40B4-BE49-F238E27FC236}">
                  <a16:creationId xmlns:a16="http://schemas.microsoft.com/office/drawing/2014/main" id="{C36E12D4-7E88-AD4F-8970-72C08FA5A427}"/>
                </a:ext>
              </a:extLst>
            </p:cNvPr>
            <p:cNvSpPr txBox="1"/>
            <p:nvPr/>
          </p:nvSpPr>
          <p:spPr>
            <a:xfrm>
              <a:off x="4424924" y="3637208"/>
              <a:ext cx="726484" cy="369332"/>
            </a:xfrm>
            <a:prstGeom prst="rect">
              <a:avLst/>
            </a:prstGeom>
            <a:noFill/>
          </p:spPr>
          <p:txBody>
            <a:bodyPr wrap="square" lIns="36000" rIns="36000" rtlCol="0">
              <a:noAutofit/>
            </a:bodyPr>
            <a:lstStyle/>
            <a:p>
              <a:r>
                <a:rPr kumimoji="1" lang="zh-CN" altLang="en-US" sz="1000" dirty="0">
                  <a:latin typeface="Microsoft YaHei" charset="-122"/>
                  <a:ea typeface="Microsoft YaHei" charset="-122"/>
                  <a:cs typeface="Microsoft YaHei" charset="-122"/>
                </a:rPr>
                <a:t>先进先出</a:t>
              </a:r>
              <a:endParaRPr kumimoji="1" lang="en-US" altLang="ko-KR" sz="1000" dirty="0">
                <a:latin typeface="Microsoft YaHei" charset="-122"/>
                <a:ea typeface="Microsoft YaHei" charset="-122"/>
                <a:cs typeface="Microsoft YaHei" charset="-122"/>
              </a:endParaRPr>
            </a:p>
            <a:p>
              <a:r>
                <a:rPr kumimoji="1" lang="en-US" altLang="ko-KR" sz="1000" dirty="0">
                  <a:latin typeface="Microsoft YaHei" charset="-122"/>
                  <a:ea typeface="Microsoft YaHei" charset="-122"/>
                  <a:cs typeface="Microsoft YaHei" charset="-122"/>
                </a:rPr>
                <a:t>(</a:t>
              </a:r>
              <a:r>
                <a:rPr kumimoji="1" lang="zh-CN" altLang="en-US" sz="1000" dirty="0">
                  <a:latin typeface="Microsoft YaHei" charset="-122"/>
                  <a:ea typeface="Microsoft YaHei" charset="-122"/>
                  <a:cs typeface="Microsoft YaHei" charset="-122"/>
                </a:rPr>
                <a:t>入库日基准</a:t>
              </a:r>
              <a:r>
                <a:rPr kumimoji="1" lang="en-US" altLang="ko-KR" sz="1000" dirty="0">
                  <a:latin typeface="Microsoft YaHei" charset="-122"/>
                  <a:ea typeface="Microsoft YaHei" charset="-122"/>
                  <a:cs typeface="Microsoft YaHei" charset="-122"/>
                </a:rPr>
                <a:t>)</a:t>
              </a:r>
            </a:p>
          </p:txBody>
        </p:sp>
        <p:sp>
          <p:nvSpPr>
            <p:cNvPr id="66" name="직사각형 25">
              <a:extLst>
                <a:ext uri="{FF2B5EF4-FFF2-40B4-BE49-F238E27FC236}">
                  <a16:creationId xmlns:a16="http://schemas.microsoft.com/office/drawing/2014/main" id="{B03282CF-1CD7-1C4A-BCFD-0C3B541FF67A}"/>
                </a:ext>
              </a:extLst>
            </p:cNvPr>
            <p:cNvSpPr/>
            <p:nvPr/>
          </p:nvSpPr>
          <p:spPr>
            <a:xfrm>
              <a:off x="2573710" y="4816857"/>
              <a:ext cx="1025985" cy="540000"/>
            </a:xfrm>
            <a:prstGeom prst="rect">
              <a:avLst/>
            </a:prstGeom>
            <a:solidFill>
              <a:schemeClr val="bg1">
                <a:lumMod val="85000"/>
              </a:schemeClr>
            </a:solidFill>
            <a:ln w="9525">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zh-CN" altLang="en-US" sz="1050" dirty="0">
                  <a:solidFill>
                    <a:prstClr val="black"/>
                  </a:solidFill>
                  <a:latin typeface="Microsoft YaHei" charset="-122"/>
                  <a:ea typeface="Microsoft YaHei" charset="-122"/>
                  <a:cs typeface="Microsoft YaHei" charset="-122"/>
                </a:rPr>
                <a:t>供应商</a:t>
              </a:r>
              <a:r>
                <a:rPr kumimoji="1" lang="en-US" altLang="ko-KR" sz="1050" dirty="0">
                  <a:solidFill>
                    <a:prstClr val="black"/>
                  </a:solidFill>
                  <a:latin typeface="Microsoft YaHei" charset="-122"/>
                  <a:ea typeface="Microsoft YaHei" charset="-122"/>
                  <a:cs typeface="Microsoft YaHei" charset="-122"/>
                </a:rPr>
                <a:t>Lot</a:t>
              </a:r>
            </a:p>
            <a:p>
              <a:pPr algn="ctr"/>
              <a:r>
                <a:rPr kumimoji="1" lang="en-US" altLang="ko-KR" sz="1050" dirty="0">
                  <a:solidFill>
                    <a:prstClr val="black"/>
                  </a:solidFill>
                  <a:latin typeface="Microsoft YaHei" charset="-122"/>
                  <a:ea typeface="Microsoft YaHei" charset="-122"/>
                  <a:cs typeface="Microsoft YaHei" charset="-122"/>
                </a:rPr>
                <a:t>(</a:t>
              </a:r>
              <a:r>
                <a:rPr kumimoji="1" lang="zh-CN" altLang="en-US" sz="1050" dirty="0">
                  <a:solidFill>
                    <a:prstClr val="black"/>
                  </a:solidFill>
                  <a:latin typeface="Microsoft YaHei" charset="-122"/>
                  <a:ea typeface="Microsoft YaHei" charset="-122"/>
                  <a:cs typeface="Microsoft YaHei" charset="-122"/>
                </a:rPr>
                <a:t>自行管理</a:t>
              </a:r>
              <a:r>
                <a:rPr kumimoji="1" lang="en-US" altLang="ko-KR" sz="1050" dirty="0">
                  <a:solidFill>
                    <a:prstClr val="black"/>
                  </a:solidFill>
                  <a:latin typeface="Microsoft YaHei" charset="-122"/>
                  <a:ea typeface="Microsoft YaHei" charset="-122"/>
                  <a:cs typeface="Microsoft YaHei" charset="-122"/>
                </a:rPr>
                <a:t>)</a:t>
              </a:r>
              <a:endParaRPr kumimoji="1" lang="en-US" altLang="ko-KR" sz="1000" dirty="0">
                <a:solidFill>
                  <a:prstClr val="black"/>
                </a:solidFill>
                <a:latin typeface="Microsoft YaHei" charset="-122"/>
                <a:ea typeface="Microsoft YaHei" charset="-122"/>
                <a:cs typeface="Microsoft YaHei" charset="-122"/>
              </a:endParaRPr>
            </a:p>
          </p:txBody>
        </p:sp>
        <p:sp>
          <p:nvSpPr>
            <p:cNvPr id="67" name="직사각형 25">
              <a:extLst>
                <a:ext uri="{FF2B5EF4-FFF2-40B4-BE49-F238E27FC236}">
                  <a16:creationId xmlns:a16="http://schemas.microsoft.com/office/drawing/2014/main" id="{FD8B1E1A-6008-EB41-AC69-5396BC0D566C}"/>
                </a:ext>
              </a:extLst>
            </p:cNvPr>
            <p:cNvSpPr/>
            <p:nvPr/>
          </p:nvSpPr>
          <p:spPr>
            <a:xfrm>
              <a:off x="3709201" y="4816857"/>
              <a:ext cx="1367788" cy="540000"/>
            </a:xfrm>
            <a:prstGeom prst="rect">
              <a:avLst/>
            </a:prstGeom>
            <a:solidFill>
              <a:schemeClr val="bg1">
                <a:lumMod val="85000"/>
              </a:schemeClr>
            </a:solidFill>
            <a:ln w="9525">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zh-CN" altLang="en-US" sz="1050" dirty="0">
                  <a:solidFill>
                    <a:prstClr val="black"/>
                  </a:solidFill>
                  <a:latin typeface="Microsoft YaHei" charset="-122"/>
                  <a:ea typeface="Microsoft YaHei" charset="-122"/>
                  <a:cs typeface="Microsoft YaHei" charset="-122"/>
                </a:rPr>
                <a:t>物料代码</a:t>
              </a:r>
              <a:endParaRPr kumimoji="1" lang="en-US" altLang="ko-KR" sz="1050" dirty="0">
                <a:solidFill>
                  <a:prstClr val="black"/>
                </a:solidFill>
                <a:latin typeface="Microsoft YaHei" charset="-122"/>
                <a:ea typeface="Microsoft YaHei" charset="-122"/>
                <a:cs typeface="Microsoft YaHei" charset="-122"/>
              </a:endParaRPr>
            </a:p>
            <a:p>
              <a:pPr algn="ctr"/>
              <a:r>
                <a:rPr kumimoji="1" lang="en-US" altLang="ko-KR" sz="1050" dirty="0">
                  <a:solidFill>
                    <a:prstClr val="black"/>
                  </a:solidFill>
                  <a:latin typeface="Microsoft YaHei" charset="-122"/>
                  <a:ea typeface="Microsoft YaHei" charset="-122"/>
                  <a:cs typeface="Microsoft YaHei" charset="-122"/>
                </a:rPr>
                <a:t>+</a:t>
              </a:r>
            </a:p>
            <a:p>
              <a:pPr algn="ctr"/>
              <a:r>
                <a:rPr kumimoji="1" lang="zh-CN" altLang="en-US" sz="1050" dirty="0">
                  <a:solidFill>
                    <a:prstClr val="black"/>
                  </a:solidFill>
                  <a:latin typeface="Microsoft YaHei" charset="-122"/>
                  <a:ea typeface="Microsoft YaHei" charset="-122"/>
                  <a:cs typeface="Microsoft YaHei" charset="-122"/>
                </a:rPr>
                <a:t>条形码</a:t>
              </a:r>
              <a:endParaRPr kumimoji="1" lang="en-US" altLang="ko-KR" sz="1000" dirty="0">
                <a:solidFill>
                  <a:prstClr val="black"/>
                </a:solidFill>
                <a:latin typeface="Microsoft YaHei" charset="-122"/>
                <a:ea typeface="Microsoft YaHei" charset="-122"/>
                <a:cs typeface="Microsoft YaHei" charset="-122"/>
              </a:endParaRPr>
            </a:p>
          </p:txBody>
        </p:sp>
        <p:sp>
          <p:nvSpPr>
            <p:cNvPr id="68" name="직사각형 25">
              <a:extLst>
                <a:ext uri="{FF2B5EF4-FFF2-40B4-BE49-F238E27FC236}">
                  <a16:creationId xmlns:a16="http://schemas.microsoft.com/office/drawing/2014/main" id="{D3E83252-F282-2341-9F2E-3B19BE7F3BC1}"/>
                </a:ext>
              </a:extLst>
            </p:cNvPr>
            <p:cNvSpPr/>
            <p:nvPr/>
          </p:nvSpPr>
          <p:spPr>
            <a:xfrm>
              <a:off x="5171377" y="4816857"/>
              <a:ext cx="829123" cy="540000"/>
            </a:xfrm>
            <a:prstGeom prst="rect">
              <a:avLst/>
            </a:prstGeom>
            <a:solidFill>
              <a:schemeClr val="bg1">
                <a:lumMod val="75000"/>
              </a:schemeClr>
            </a:solidFill>
            <a:ln w="9525">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zh-CN" altLang="en-US" sz="1050" dirty="0">
                  <a:solidFill>
                    <a:prstClr val="black"/>
                  </a:solidFill>
                  <a:latin typeface="Microsoft YaHei" charset="-122"/>
                  <a:ea typeface="Microsoft YaHei" charset="-122"/>
                  <a:cs typeface="Microsoft YaHei" charset="-122"/>
                </a:rPr>
                <a:t>物料代码</a:t>
              </a:r>
              <a:endParaRPr kumimoji="1" lang="en-US" altLang="ko-KR" sz="1050" dirty="0">
                <a:solidFill>
                  <a:prstClr val="black"/>
                </a:solidFill>
                <a:latin typeface="Microsoft YaHei" charset="-122"/>
                <a:ea typeface="Microsoft YaHei" charset="-122"/>
                <a:cs typeface="Microsoft YaHei" charset="-122"/>
              </a:endParaRPr>
            </a:p>
            <a:p>
              <a:pPr algn="ctr"/>
              <a:r>
                <a:rPr kumimoji="1" lang="en-US" altLang="ko-KR" sz="1050" dirty="0">
                  <a:solidFill>
                    <a:prstClr val="black"/>
                  </a:solidFill>
                  <a:latin typeface="Microsoft YaHei" charset="-122"/>
                  <a:ea typeface="Microsoft YaHei" charset="-122"/>
                  <a:cs typeface="Microsoft YaHei" charset="-122"/>
                </a:rPr>
                <a:t>+</a:t>
              </a:r>
            </a:p>
            <a:p>
              <a:pPr algn="ctr"/>
              <a:r>
                <a:rPr kumimoji="1" lang="zh-CN" altLang="en-US" sz="1050" dirty="0">
                  <a:solidFill>
                    <a:prstClr val="black"/>
                  </a:solidFill>
                  <a:latin typeface="Microsoft YaHei" charset="-122"/>
                  <a:ea typeface="Microsoft YaHei" charset="-122"/>
                  <a:cs typeface="Microsoft YaHei" charset="-122"/>
                </a:rPr>
                <a:t>物料</a:t>
              </a:r>
              <a:r>
                <a:rPr kumimoji="1" lang="en-US" altLang="zh-CN" sz="1050" dirty="0">
                  <a:solidFill>
                    <a:prstClr val="black"/>
                  </a:solidFill>
                  <a:latin typeface="Microsoft YaHei" charset="-122"/>
                  <a:ea typeface="Microsoft YaHei" charset="-122"/>
                  <a:cs typeface="Microsoft YaHei" charset="-122"/>
                </a:rPr>
                <a:t>Lot</a:t>
              </a:r>
              <a:endParaRPr kumimoji="1" lang="en-US" altLang="ko-KR" sz="1000" dirty="0">
                <a:solidFill>
                  <a:prstClr val="black"/>
                </a:solidFill>
                <a:latin typeface="Microsoft YaHei" charset="-122"/>
                <a:ea typeface="Microsoft YaHei" charset="-122"/>
                <a:cs typeface="Microsoft YaHei" charset="-122"/>
              </a:endParaRPr>
            </a:p>
          </p:txBody>
        </p:sp>
        <p:grpSp>
          <p:nvGrpSpPr>
            <p:cNvPr id="69" name="그룹 333">
              <a:extLst>
                <a:ext uri="{FF2B5EF4-FFF2-40B4-BE49-F238E27FC236}">
                  <a16:creationId xmlns:a16="http://schemas.microsoft.com/office/drawing/2014/main" id="{88D64202-171F-4444-B6CE-21BA9A860DE5}"/>
                </a:ext>
              </a:extLst>
            </p:cNvPr>
            <p:cNvGrpSpPr/>
            <p:nvPr/>
          </p:nvGrpSpPr>
          <p:grpSpPr>
            <a:xfrm>
              <a:off x="5175145" y="3286854"/>
              <a:ext cx="464037" cy="276797"/>
              <a:chOff x="2319102" y="3312159"/>
              <a:chExt cx="464037" cy="276797"/>
            </a:xfrm>
          </p:grpSpPr>
          <p:sp>
            <p:nvSpPr>
              <p:cNvPr id="70" name="AutoShape 23">
                <a:extLst>
                  <a:ext uri="{FF2B5EF4-FFF2-40B4-BE49-F238E27FC236}">
                    <a16:creationId xmlns:a16="http://schemas.microsoft.com/office/drawing/2014/main" id="{B7DEE4F6-4E08-BF49-B8D3-2A7F003A9919}"/>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71" name="그림 335">
                <a:extLst>
                  <a:ext uri="{FF2B5EF4-FFF2-40B4-BE49-F238E27FC236}">
                    <a16:creationId xmlns:a16="http://schemas.microsoft.com/office/drawing/2014/main" id="{824425AB-E0DF-E548-975F-29EE6FC10C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cxnSp>
          <p:nvCxnSpPr>
            <p:cNvPr id="72" name="직선 화살표 연결선 338">
              <a:extLst>
                <a:ext uri="{FF2B5EF4-FFF2-40B4-BE49-F238E27FC236}">
                  <a16:creationId xmlns:a16="http://schemas.microsoft.com/office/drawing/2014/main" id="{EF60585D-592F-8F43-83E6-A3390FAFD7FD}"/>
                </a:ext>
              </a:extLst>
            </p:cNvPr>
            <p:cNvCxnSpPr>
              <a:stCxn id="73" idx="6"/>
              <a:endCxn id="74" idx="2"/>
            </p:cNvCxnSpPr>
            <p:nvPr/>
          </p:nvCxnSpPr>
          <p:spPr>
            <a:xfrm>
              <a:off x="6594779" y="3487835"/>
              <a:ext cx="178858"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sp>
          <p:nvSpPr>
            <p:cNvPr id="73" name="타원 339">
              <a:extLst>
                <a:ext uri="{FF2B5EF4-FFF2-40B4-BE49-F238E27FC236}">
                  <a16:creationId xmlns:a16="http://schemas.microsoft.com/office/drawing/2014/main" id="{DA451C30-3924-A449-8F12-C50D201AD546}"/>
                </a:ext>
              </a:extLst>
            </p:cNvPr>
            <p:cNvSpPr>
              <a:spLocks noChangeAspect="1"/>
            </p:cNvSpPr>
            <p:nvPr/>
          </p:nvSpPr>
          <p:spPr>
            <a:xfrm>
              <a:off x="6198779" y="3289835"/>
              <a:ext cx="396000" cy="396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zh-CN" altLang="en-US" sz="900" dirty="0">
                  <a:solidFill>
                    <a:schemeClr val="tx1"/>
                  </a:solidFill>
                  <a:latin typeface="Microsoft YaHei" charset="-122"/>
                  <a:ea typeface="Microsoft YaHei" charset="-122"/>
                  <a:cs typeface="Microsoft YaHei" charset="-122"/>
                </a:rPr>
                <a:t>工序</a:t>
              </a:r>
              <a:endParaRPr kumimoji="1" lang="en-US" altLang="ko-KR" sz="900" dirty="0">
                <a:solidFill>
                  <a:schemeClr val="tx1"/>
                </a:solidFill>
                <a:latin typeface="Microsoft YaHei" charset="-122"/>
                <a:ea typeface="Microsoft YaHei" charset="-122"/>
                <a:cs typeface="Microsoft YaHei" charset="-122"/>
              </a:endParaRPr>
            </a:p>
            <a:p>
              <a:pPr algn="ctr"/>
              <a:r>
                <a:rPr kumimoji="1" lang="en-US" altLang="ko-KR" sz="900" dirty="0">
                  <a:solidFill>
                    <a:schemeClr val="tx1"/>
                  </a:solidFill>
                  <a:latin typeface="Microsoft YaHei" charset="-122"/>
                  <a:ea typeface="Microsoft YaHei" charset="-122"/>
                  <a:cs typeface="Microsoft YaHei" charset="-122"/>
                </a:rPr>
                <a:t>1</a:t>
              </a:r>
              <a:endParaRPr kumimoji="1" lang="ko-KR" altLang="en-US" sz="900" dirty="0">
                <a:solidFill>
                  <a:schemeClr val="tx1"/>
                </a:solidFill>
                <a:latin typeface="Microsoft YaHei" charset="-122"/>
                <a:ea typeface="Microsoft YaHei" charset="-122"/>
                <a:cs typeface="Microsoft YaHei" charset="-122"/>
              </a:endParaRPr>
            </a:p>
          </p:txBody>
        </p:sp>
        <p:sp>
          <p:nvSpPr>
            <p:cNvPr id="74" name="타원 340">
              <a:extLst>
                <a:ext uri="{FF2B5EF4-FFF2-40B4-BE49-F238E27FC236}">
                  <a16:creationId xmlns:a16="http://schemas.microsoft.com/office/drawing/2014/main" id="{F3534E31-4942-9F48-8211-796B1710F4C0}"/>
                </a:ext>
              </a:extLst>
            </p:cNvPr>
            <p:cNvSpPr>
              <a:spLocks noChangeAspect="1"/>
            </p:cNvSpPr>
            <p:nvPr/>
          </p:nvSpPr>
          <p:spPr>
            <a:xfrm>
              <a:off x="6773637" y="3289835"/>
              <a:ext cx="396000" cy="396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zh-CN" altLang="en-US" sz="900" dirty="0">
                  <a:solidFill>
                    <a:schemeClr val="tx1"/>
                  </a:solidFill>
                  <a:latin typeface="Microsoft YaHei" charset="-122"/>
                  <a:ea typeface="Microsoft YaHei" charset="-122"/>
                  <a:cs typeface="Microsoft YaHei" charset="-122"/>
                </a:rPr>
                <a:t>工序</a:t>
              </a:r>
              <a:endParaRPr kumimoji="1" lang="en-US" altLang="ko-KR" sz="900" dirty="0">
                <a:solidFill>
                  <a:schemeClr val="tx1"/>
                </a:solidFill>
                <a:latin typeface="Microsoft YaHei" charset="-122"/>
                <a:ea typeface="Microsoft YaHei" charset="-122"/>
                <a:cs typeface="Microsoft YaHei" charset="-122"/>
              </a:endParaRPr>
            </a:p>
            <a:p>
              <a:pPr algn="ctr"/>
              <a:r>
                <a:rPr kumimoji="1" lang="en-US" altLang="ko-KR" sz="900" dirty="0">
                  <a:solidFill>
                    <a:schemeClr val="tx1"/>
                  </a:solidFill>
                  <a:latin typeface="Microsoft YaHei" charset="-122"/>
                  <a:ea typeface="Microsoft YaHei" charset="-122"/>
                  <a:cs typeface="Microsoft YaHei" charset="-122"/>
                </a:rPr>
                <a:t>2</a:t>
              </a:r>
              <a:endParaRPr kumimoji="1" lang="ko-KR" altLang="en-US" sz="900" dirty="0">
                <a:solidFill>
                  <a:schemeClr val="tx1"/>
                </a:solidFill>
                <a:latin typeface="Microsoft YaHei" charset="-122"/>
                <a:ea typeface="Microsoft YaHei" charset="-122"/>
                <a:cs typeface="Microsoft YaHei" charset="-122"/>
              </a:endParaRPr>
            </a:p>
          </p:txBody>
        </p:sp>
        <p:sp>
          <p:nvSpPr>
            <p:cNvPr id="75" name="타원 341">
              <a:extLst>
                <a:ext uri="{FF2B5EF4-FFF2-40B4-BE49-F238E27FC236}">
                  <a16:creationId xmlns:a16="http://schemas.microsoft.com/office/drawing/2014/main" id="{650A37A8-4E7D-2F4F-8FB9-967863D1CAB6}"/>
                </a:ext>
              </a:extLst>
            </p:cNvPr>
            <p:cNvSpPr>
              <a:spLocks noChangeAspect="1"/>
            </p:cNvSpPr>
            <p:nvPr/>
          </p:nvSpPr>
          <p:spPr>
            <a:xfrm>
              <a:off x="7348495" y="3289835"/>
              <a:ext cx="396000" cy="396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zh-CN" altLang="en-US" sz="900" dirty="0">
                  <a:solidFill>
                    <a:schemeClr val="tx1"/>
                  </a:solidFill>
                  <a:latin typeface="Microsoft YaHei" charset="-122"/>
                  <a:ea typeface="Microsoft YaHei" charset="-122"/>
                  <a:cs typeface="Microsoft YaHei" charset="-122"/>
                </a:rPr>
                <a:t>工序</a:t>
              </a:r>
              <a:endParaRPr kumimoji="1" lang="en-US" altLang="ko-KR" sz="900" dirty="0">
                <a:solidFill>
                  <a:schemeClr val="tx1"/>
                </a:solidFill>
                <a:latin typeface="Microsoft YaHei" charset="-122"/>
                <a:ea typeface="Microsoft YaHei" charset="-122"/>
                <a:cs typeface="Microsoft YaHei" charset="-122"/>
              </a:endParaRPr>
            </a:p>
            <a:p>
              <a:pPr algn="ctr"/>
              <a:r>
                <a:rPr kumimoji="1" lang="en-US" altLang="ko-KR" sz="900" dirty="0">
                  <a:solidFill>
                    <a:schemeClr val="tx1"/>
                  </a:solidFill>
                  <a:latin typeface="Microsoft YaHei" charset="-122"/>
                  <a:ea typeface="Microsoft YaHei" charset="-122"/>
                  <a:cs typeface="Microsoft YaHei" charset="-122"/>
                </a:rPr>
                <a:t>3</a:t>
              </a:r>
              <a:endParaRPr kumimoji="1" lang="ko-KR" altLang="en-US" sz="900" dirty="0">
                <a:solidFill>
                  <a:schemeClr val="tx1"/>
                </a:solidFill>
                <a:latin typeface="Microsoft YaHei" charset="-122"/>
                <a:ea typeface="Microsoft YaHei" charset="-122"/>
                <a:cs typeface="Microsoft YaHei" charset="-122"/>
              </a:endParaRPr>
            </a:p>
          </p:txBody>
        </p:sp>
        <p:sp>
          <p:nvSpPr>
            <p:cNvPr id="76" name="타원 342">
              <a:extLst>
                <a:ext uri="{FF2B5EF4-FFF2-40B4-BE49-F238E27FC236}">
                  <a16:creationId xmlns:a16="http://schemas.microsoft.com/office/drawing/2014/main" id="{94002927-B980-1645-90D9-3B78564E071B}"/>
                </a:ext>
              </a:extLst>
            </p:cNvPr>
            <p:cNvSpPr>
              <a:spLocks noChangeAspect="1"/>
            </p:cNvSpPr>
            <p:nvPr/>
          </p:nvSpPr>
          <p:spPr>
            <a:xfrm>
              <a:off x="7923353" y="3289835"/>
              <a:ext cx="396000" cy="396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zh-CN" altLang="en-US" sz="900" dirty="0">
                  <a:solidFill>
                    <a:schemeClr val="tx1"/>
                  </a:solidFill>
                  <a:latin typeface="Microsoft YaHei" charset="-122"/>
                  <a:ea typeface="Microsoft YaHei" charset="-122"/>
                  <a:cs typeface="Microsoft YaHei" charset="-122"/>
                </a:rPr>
                <a:t>检验</a:t>
              </a:r>
              <a:endParaRPr kumimoji="1" lang="en-US" altLang="ko-KR" sz="900" dirty="0">
                <a:solidFill>
                  <a:schemeClr val="tx1"/>
                </a:solidFill>
                <a:latin typeface="Microsoft YaHei" charset="-122"/>
                <a:ea typeface="Microsoft YaHei" charset="-122"/>
                <a:cs typeface="Microsoft YaHei" charset="-122"/>
              </a:endParaRPr>
            </a:p>
            <a:p>
              <a:pPr algn="ctr"/>
              <a:r>
                <a:rPr kumimoji="1" lang="zh-CN" altLang="en-US" sz="900" dirty="0">
                  <a:solidFill>
                    <a:schemeClr val="tx1"/>
                  </a:solidFill>
                  <a:latin typeface="Microsoft YaHei" charset="-122"/>
                  <a:ea typeface="Microsoft YaHei" charset="-122"/>
                  <a:cs typeface="Microsoft YaHei" charset="-122"/>
                </a:rPr>
                <a:t>工序</a:t>
              </a:r>
              <a:endParaRPr kumimoji="1" lang="ko-KR" altLang="en-US" sz="900" b="1" dirty="0">
                <a:solidFill>
                  <a:schemeClr val="tx1"/>
                </a:solidFill>
                <a:latin typeface="Microsoft YaHei" charset="-122"/>
                <a:ea typeface="Microsoft YaHei" charset="-122"/>
                <a:cs typeface="Microsoft YaHei" charset="-122"/>
              </a:endParaRPr>
            </a:p>
          </p:txBody>
        </p:sp>
        <p:cxnSp>
          <p:nvCxnSpPr>
            <p:cNvPr id="77" name="직선 화살표 연결선 343">
              <a:extLst>
                <a:ext uri="{FF2B5EF4-FFF2-40B4-BE49-F238E27FC236}">
                  <a16:creationId xmlns:a16="http://schemas.microsoft.com/office/drawing/2014/main" id="{B8A6F9A3-AA19-3B49-9D7A-1B01350148A1}"/>
                </a:ext>
              </a:extLst>
            </p:cNvPr>
            <p:cNvCxnSpPr>
              <a:stCxn id="74" idx="6"/>
              <a:endCxn id="75" idx="2"/>
            </p:cNvCxnSpPr>
            <p:nvPr/>
          </p:nvCxnSpPr>
          <p:spPr>
            <a:xfrm>
              <a:off x="7169637" y="3487835"/>
              <a:ext cx="178858"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344">
              <a:extLst>
                <a:ext uri="{FF2B5EF4-FFF2-40B4-BE49-F238E27FC236}">
                  <a16:creationId xmlns:a16="http://schemas.microsoft.com/office/drawing/2014/main" id="{F1B20995-68DE-0444-B056-BDDCAA82972C}"/>
                </a:ext>
              </a:extLst>
            </p:cNvPr>
            <p:cNvCxnSpPr>
              <a:stCxn id="75" idx="6"/>
              <a:endCxn id="76" idx="2"/>
            </p:cNvCxnSpPr>
            <p:nvPr/>
          </p:nvCxnSpPr>
          <p:spPr>
            <a:xfrm>
              <a:off x="7744495" y="3487835"/>
              <a:ext cx="178858"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345">
              <a:extLst>
                <a:ext uri="{FF2B5EF4-FFF2-40B4-BE49-F238E27FC236}">
                  <a16:creationId xmlns:a16="http://schemas.microsoft.com/office/drawing/2014/main" id="{0518116F-D8F4-2E4B-8640-DF612D4F9B6C}"/>
                </a:ext>
              </a:extLst>
            </p:cNvPr>
            <p:cNvCxnSpPr>
              <a:stCxn id="76" idx="6"/>
              <a:endCxn id="81" idx="2"/>
            </p:cNvCxnSpPr>
            <p:nvPr/>
          </p:nvCxnSpPr>
          <p:spPr>
            <a:xfrm flipV="1">
              <a:off x="8319353" y="3486417"/>
              <a:ext cx="226672" cy="1418"/>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그룹 354">
              <a:extLst>
                <a:ext uri="{FF2B5EF4-FFF2-40B4-BE49-F238E27FC236}">
                  <a16:creationId xmlns:a16="http://schemas.microsoft.com/office/drawing/2014/main" id="{1A4F3D0E-26D4-A243-A682-F1C51CDF7130}"/>
                </a:ext>
              </a:extLst>
            </p:cNvPr>
            <p:cNvGrpSpPr/>
            <p:nvPr/>
          </p:nvGrpSpPr>
          <p:grpSpPr>
            <a:xfrm>
              <a:off x="8546025" y="3313419"/>
              <a:ext cx="464037" cy="276797"/>
              <a:chOff x="2319102" y="3312159"/>
              <a:chExt cx="464037" cy="276797"/>
            </a:xfrm>
          </p:grpSpPr>
          <p:sp>
            <p:nvSpPr>
              <p:cNvPr id="81" name="AutoShape 23">
                <a:extLst>
                  <a:ext uri="{FF2B5EF4-FFF2-40B4-BE49-F238E27FC236}">
                    <a16:creationId xmlns:a16="http://schemas.microsoft.com/office/drawing/2014/main" id="{A0C4204F-707A-C243-8148-067A5CD0C7AA}"/>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82" name="그림 356">
                <a:extLst>
                  <a:ext uri="{FF2B5EF4-FFF2-40B4-BE49-F238E27FC236}">
                    <a16:creationId xmlns:a16="http://schemas.microsoft.com/office/drawing/2014/main" id="{C5249EE4-8ACA-8245-8136-FD0DE1DA50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pic>
          <p:nvPicPr>
            <p:cNvPr id="83" name="Picture 2" descr="클릭하시면 창이 닫힙니다.">
              <a:hlinkClick r:id="rId2"/>
              <a:extLst>
                <a:ext uri="{FF2B5EF4-FFF2-40B4-BE49-F238E27FC236}">
                  <a16:creationId xmlns:a16="http://schemas.microsoft.com/office/drawing/2014/main" id="{118F11ED-F833-CC40-83A7-E654B3341F8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54467" y="2911983"/>
              <a:ext cx="32226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그림 366">
              <a:extLst>
                <a:ext uri="{FF2B5EF4-FFF2-40B4-BE49-F238E27FC236}">
                  <a16:creationId xmlns:a16="http://schemas.microsoft.com/office/drawing/2014/main" id="{D7797120-0B26-DE4D-A404-EFD91BEC219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1137" y="3070470"/>
              <a:ext cx="232962" cy="175316"/>
            </a:xfrm>
            <a:prstGeom prst="rect">
              <a:avLst/>
            </a:prstGeom>
          </p:spPr>
        </p:pic>
        <p:sp>
          <p:nvSpPr>
            <p:cNvPr id="85" name="텍스트 상자 367">
              <a:extLst>
                <a:ext uri="{FF2B5EF4-FFF2-40B4-BE49-F238E27FC236}">
                  <a16:creationId xmlns:a16="http://schemas.microsoft.com/office/drawing/2014/main" id="{9592E40B-DF74-924E-B742-530838FFE98A}"/>
                </a:ext>
              </a:extLst>
            </p:cNvPr>
            <p:cNvSpPr txBox="1"/>
            <p:nvPr/>
          </p:nvSpPr>
          <p:spPr>
            <a:xfrm>
              <a:off x="8360996" y="2597890"/>
              <a:ext cx="686069" cy="481771"/>
            </a:xfrm>
            <a:prstGeom prst="rect">
              <a:avLst/>
            </a:prstGeom>
            <a:noFill/>
          </p:spPr>
          <p:txBody>
            <a:bodyPr wrap="square" lIns="36000" rIns="36000" rtlCol="0">
              <a:spAutoFit/>
            </a:bodyPr>
            <a:lstStyle/>
            <a:p>
              <a:r>
                <a:rPr kumimoji="1" lang="zh-CN" altLang="en-US" sz="1000" dirty="0">
                  <a:latin typeface="Microsoft YaHei" charset="-122"/>
                  <a:ea typeface="Microsoft YaHei" charset="-122"/>
                  <a:cs typeface="Microsoft YaHei" charset="-122"/>
                </a:rPr>
                <a:t>包装箱</a:t>
              </a:r>
              <a:r>
                <a:rPr kumimoji="1" lang="en-US" altLang="ko-KR" sz="1000" dirty="0">
                  <a:latin typeface="Microsoft YaHei" charset="-122"/>
                  <a:ea typeface="Microsoft YaHei" charset="-122"/>
                  <a:cs typeface="Microsoft YaHei" charset="-122"/>
                </a:rPr>
                <a:t>(</a:t>
              </a:r>
              <a:r>
                <a:rPr kumimoji="1" lang="zh-CN" altLang="en-US" sz="1000" dirty="0">
                  <a:latin typeface="Microsoft YaHei" charset="-122"/>
                  <a:ea typeface="Microsoft YaHei" charset="-122"/>
                  <a:cs typeface="Microsoft YaHei" charset="-122"/>
                </a:rPr>
                <a:t>栈板</a:t>
              </a:r>
              <a:r>
                <a:rPr kumimoji="1" lang="en-US" altLang="ko-KR" sz="1000" dirty="0">
                  <a:latin typeface="Microsoft YaHei" charset="-122"/>
                  <a:ea typeface="Microsoft YaHei" charset="-122"/>
                  <a:cs typeface="Microsoft YaHei" charset="-122"/>
                </a:rPr>
                <a:t>)</a:t>
              </a:r>
            </a:p>
            <a:p>
              <a:r>
                <a:rPr kumimoji="1" lang="zh-CN" altLang="en-US" sz="1000" dirty="0">
                  <a:latin typeface="Microsoft YaHei" charset="-122"/>
                  <a:ea typeface="Microsoft YaHei" charset="-122"/>
                  <a:cs typeface="Microsoft YaHei" charset="-122"/>
                </a:rPr>
                <a:t>粘附标签</a:t>
              </a:r>
              <a:endParaRPr kumimoji="1" lang="en-US" altLang="ko-KR" sz="1000" dirty="0">
                <a:latin typeface="Microsoft YaHei" charset="-122"/>
                <a:ea typeface="Microsoft YaHei" charset="-122"/>
                <a:cs typeface="Microsoft YaHei" charset="-122"/>
              </a:endParaRPr>
            </a:p>
          </p:txBody>
        </p:sp>
        <p:sp>
          <p:nvSpPr>
            <p:cNvPr id="86" name="텍스트 상자 369">
              <a:extLst>
                <a:ext uri="{FF2B5EF4-FFF2-40B4-BE49-F238E27FC236}">
                  <a16:creationId xmlns:a16="http://schemas.microsoft.com/office/drawing/2014/main" id="{C4874A77-80C6-E142-98DB-DED14D5D5FEA}"/>
                </a:ext>
              </a:extLst>
            </p:cNvPr>
            <p:cNvSpPr txBox="1"/>
            <p:nvPr/>
          </p:nvSpPr>
          <p:spPr>
            <a:xfrm>
              <a:off x="6689211" y="2750807"/>
              <a:ext cx="913158" cy="214120"/>
            </a:xfrm>
            <a:prstGeom prst="rect">
              <a:avLst/>
            </a:prstGeom>
            <a:noFill/>
          </p:spPr>
          <p:txBody>
            <a:bodyPr wrap="square" lIns="36000" rIns="36000" rtlCol="0">
              <a:spAutoFit/>
            </a:bodyPr>
            <a:lstStyle/>
            <a:p>
              <a:pPr algn="ctr"/>
              <a:r>
                <a:rPr kumimoji="1" lang="en-US" altLang="ko-KR" sz="1000">
                  <a:latin typeface="Microsoft YaHei" charset="-122"/>
                  <a:ea typeface="Microsoft YaHei" charset="-122"/>
                  <a:cs typeface="Microsoft YaHei" charset="-122"/>
                </a:rPr>
                <a:t>Flow(Routing)</a:t>
              </a:r>
              <a:endParaRPr kumimoji="1" lang="en-US" altLang="ko-KR" sz="1000" dirty="0">
                <a:latin typeface="Microsoft YaHei" charset="-122"/>
                <a:ea typeface="Microsoft YaHei" charset="-122"/>
                <a:cs typeface="Microsoft YaHei" charset="-122"/>
              </a:endParaRPr>
            </a:p>
          </p:txBody>
        </p:sp>
        <p:grpSp>
          <p:nvGrpSpPr>
            <p:cNvPr id="87" name="그룹 370">
              <a:extLst>
                <a:ext uri="{FF2B5EF4-FFF2-40B4-BE49-F238E27FC236}">
                  <a16:creationId xmlns:a16="http://schemas.microsoft.com/office/drawing/2014/main" id="{7518106D-3593-E44F-A13D-F53E2D1EF513}"/>
                </a:ext>
              </a:extLst>
            </p:cNvPr>
            <p:cNvGrpSpPr/>
            <p:nvPr/>
          </p:nvGrpSpPr>
          <p:grpSpPr>
            <a:xfrm>
              <a:off x="5175145" y="3590216"/>
              <a:ext cx="464037" cy="276797"/>
              <a:chOff x="2319102" y="3312159"/>
              <a:chExt cx="464037" cy="276797"/>
            </a:xfrm>
          </p:grpSpPr>
          <p:sp>
            <p:nvSpPr>
              <p:cNvPr id="88" name="AutoShape 23">
                <a:extLst>
                  <a:ext uri="{FF2B5EF4-FFF2-40B4-BE49-F238E27FC236}">
                    <a16:creationId xmlns:a16="http://schemas.microsoft.com/office/drawing/2014/main" id="{F1705934-C298-7247-8DD5-B5089F1E35A7}"/>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89" name="그림 372">
                <a:extLst>
                  <a:ext uri="{FF2B5EF4-FFF2-40B4-BE49-F238E27FC236}">
                    <a16:creationId xmlns:a16="http://schemas.microsoft.com/office/drawing/2014/main" id="{1BDC0B1A-6A48-1E44-9F28-8389BECFA70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graphicFrame>
          <p:nvGraphicFramePr>
            <p:cNvPr id="90" name="Object 16">
              <a:extLst>
                <a:ext uri="{FF2B5EF4-FFF2-40B4-BE49-F238E27FC236}">
                  <a16:creationId xmlns:a16="http://schemas.microsoft.com/office/drawing/2014/main" id="{2FA9645A-669B-6344-8BB0-108B3DD39A56}"/>
                </a:ext>
              </a:extLst>
            </p:cNvPr>
            <p:cNvGraphicFramePr>
              <a:graphicFrameLocks noChangeAspect="1"/>
            </p:cNvGraphicFramePr>
            <p:nvPr>
              <p:extLst>
                <p:ext uri="{D42A27DB-BD31-4B8C-83A1-F6EECF244321}">
                  <p14:modId xmlns:p14="http://schemas.microsoft.com/office/powerpoint/2010/main" val="2512703846"/>
                </p:ext>
              </p:extLst>
            </p:nvPr>
          </p:nvGraphicFramePr>
          <p:xfrm>
            <a:off x="5917644" y="3351290"/>
            <a:ext cx="152400" cy="84138"/>
          </p:xfrm>
          <a:graphic>
            <a:graphicData uri="http://schemas.openxmlformats.org/presentationml/2006/ole">
              <mc:AlternateContent xmlns:mc="http://schemas.openxmlformats.org/markup-compatibility/2006">
                <mc:Choice xmlns:v="urn:schemas-microsoft-com:vml" Requires="v">
                  <p:oleObj name="훈민정음!  95" r:id="rId6" imgW="504720" imgH="162000" progId="">
                    <p:embed/>
                  </p:oleObj>
                </mc:Choice>
                <mc:Fallback>
                  <p:oleObj name="훈민정음!  95" r:id="rId6" imgW="504720" imgH="162000" progId="">
                    <p:embed/>
                    <p:pic>
                      <p:nvPicPr>
                        <p:cNvPr id="90" name="Object 16">
                          <a:extLst>
                            <a:ext uri="{FF2B5EF4-FFF2-40B4-BE49-F238E27FC236}">
                              <a16:creationId xmlns:a16="http://schemas.microsoft.com/office/drawing/2014/main" id="{2FA9645A-669B-6344-8BB0-108B3DD39A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7644" y="3351290"/>
                          <a:ext cx="152400" cy="8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91" name="Object 45">
              <a:extLst>
                <a:ext uri="{FF2B5EF4-FFF2-40B4-BE49-F238E27FC236}">
                  <a16:creationId xmlns:a16="http://schemas.microsoft.com/office/drawing/2014/main" id="{8E9FA9DA-622B-5B4D-969B-98D51263ED5E}"/>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917644" y="3559335"/>
              <a:ext cx="1524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92" name="직선 화살표 연결선 376">
              <a:extLst>
                <a:ext uri="{FF2B5EF4-FFF2-40B4-BE49-F238E27FC236}">
                  <a16:creationId xmlns:a16="http://schemas.microsoft.com/office/drawing/2014/main" id="{7D3C5DB2-9419-9240-A8C1-26ED2AFE890D}"/>
                </a:ext>
              </a:extLst>
            </p:cNvPr>
            <p:cNvCxnSpPr>
              <a:endCxn id="73" idx="2"/>
            </p:cNvCxnSpPr>
            <p:nvPr/>
          </p:nvCxnSpPr>
          <p:spPr>
            <a:xfrm>
              <a:off x="6070044" y="3401883"/>
              <a:ext cx="128735" cy="85952"/>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378">
              <a:extLst>
                <a:ext uri="{FF2B5EF4-FFF2-40B4-BE49-F238E27FC236}">
                  <a16:creationId xmlns:a16="http://schemas.microsoft.com/office/drawing/2014/main" id="{58E8901A-A250-E94B-B6C1-0BECB6CCEC20}"/>
                </a:ext>
              </a:extLst>
            </p:cNvPr>
            <p:cNvCxnSpPr>
              <a:stCxn id="91" idx="3"/>
              <a:endCxn id="73" idx="2"/>
            </p:cNvCxnSpPr>
            <p:nvPr/>
          </p:nvCxnSpPr>
          <p:spPr>
            <a:xfrm flipV="1">
              <a:off x="6070044" y="3487835"/>
              <a:ext cx="128735" cy="10960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연결선[R] 380">
              <a:extLst>
                <a:ext uri="{FF2B5EF4-FFF2-40B4-BE49-F238E27FC236}">
                  <a16:creationId xmlns:a16="http://schemas.microsoft.com/office/drawing/2014/main" id="{036B6B98-88FF-DB4A-ACE1-79556A778143}"/>
                </a:ext>
              </a:extLst>
            </p:cNvPr>
            <p:cNvCxnSpPr/>
            <p:nvPr/>
          </p:nvCxnSpPr>
          <p:spPr>
            <a:xfrm>
              <a:off x="6102138" y="3304150"/>
              <a:ext cx="0" cy="720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텍스트 상자 381">
              <a:extLst>
                <a:ext uri="{FF2B5EF4-FFF2-40B4-BE49-F238E27FC236}">
                  <a16:creationId xmlns:a16="http://schemas.microsoft.com/office/drawing/2014/main" id="{2C8D10B5-BBDA-FF42-81AD-B57C972FD9AB}"/>
                </a:ext>
              </a:extLst>
            </p:cNvPr>
            <p:cNvSpPr txBox="1"/>
            <p:nvPr/>
          </p:nvSpPr>
          <p:spPr>
            <a:xfrm>
              <a:off x="5589337" y="3852826"/>
              <a:ext cx="576064" cy="200737"/>
            </a:xfrm>
            <a:prstGeom prst="rect">
              <a:avLst/>
            </a:prstGeom>
            <a:noFill/>
          </p:spPr>
          <p:txBody>
            <a:bodyPr wrap="square" lIns="36000" rIns="36000" rtlCol="0">
              <a:spAutoFit/>
            </a:bodyPr>
            <a:lstStyle/>
            <a:p>
              <a:pPr algn="ctr"/>
              <a:r>
                <a:rPr kumimoji="1" lang="ko-KR" altLang="en-US" sz="900">
                  <a:latin typeface="Microsoft YaHei" charset="-122"/>
                  <a:ea typeface="Microsoft YaHei" charset="-122"/>
                  <a:cs typeface="Microsoft YaHei" charset="-122"/>
                </a:rPr>
                <a:t>物料投入</a:t>
              </a:r>
              <a:endParaRPr kumimoji="1" lang="en-US" altLang="ko-KR" sz="900" dirty="0">
                <a:latin typeface="Microsoft YaHei" charset="-122"/>
                <a:ea typeface="Microsoft YaHei" charset="-122"/>
                <a:cs typeface="Microsoft YaHei" charset="-122"/>
              </a:endParaRPr>
            </a:p>
          </p:txBody>
        </p:sp>
        <p:cxnSp>
          <p:nvCxnSpPr>
            <p:cNvPr id="96" name="직선 연결선[R] 386">
              <a:extLst>
                <a:ext uri="{FF2B5EF4-FFF2-40B4-BE49-F238E27FC236}">
                  <a16:creationId xmlns:a16="http://schemas.microsoft.com/office/drawing/2014/main" id="{E9E07993-DEA1-E247-BDCA-185D20156BEA}"/>
                </a:ext>
              </a:extLst>
            </p:cNvPr>
            <p:cNvCxnSpPr/>
            <p:nvPr/>
          </p:nvCxnSpPr>
          <p:spPr>
            <a:xfrm>
              <a:off x="6677782" y="3304150"/>
              <a:ext cx="0" cy="504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직선 연결선[R] 387">
              <a:extLst>
                <a:ext uri="{FF2B5EF4-FFF2-40B4-BE49-F238E27FC236}">
                  <a16:creationId xmlns:a16="http://schemas.microsoft.com/office/drawing/2014/main" id="{29408C50-D3E2-9841-BD5A-9C08FC414816}"/>
                </a:ext>
              </a:extLst>
            </p:cNvPr>
            <p:cNvCxnSpPr/>
            <p:nvPr/>
          </p:nvCxnSpPr>
          <p:spPr>
            <a:xfrm>
              <a:off x="7236101" y="3304150"/>
              <a:ext cx="0" cy="504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직선 연결선[R] 388">
              <a:extLst>
                <a:ext uri="{FF2B5EF4-FFF2-40B4-BE49-F238E27FC236}">
                  <a16:creationId xmlns:a16="http://schemas.microsoft.com/office/drawing/2014/main" id="{5941A9DD-0544-D84D-804A-193EB5FC9651}"/>
                </a:ext>
              </a:extLst>
            </p:cNvPr>
            <p:cNvCxnSpPr/>
            <p:nvPr/>
          </p:nvCxnSpPr>
          <p:spPr>
            <a:xfrm>
              <a:off x="7777093" y="3304150"/>
              <a:ext cx="0" cy="720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TextBox 230">
              <a:extLst>
                <a:ext uri="{FF2B5EF4-FFF2-40B4-BE49-F238E27FC236}">
                  <a16:creationId xmlns:a16="http://schemas.microsoft.com/office/drawing/2014/main" id="{A0FBBE10-BA6F-C24F-A1FF-4FC4B323C249}"/>
                </a:ext>
              </a:extLst>
            </p:cNvPr>
            <p:cNvSpPr txBox="1">
              <a:spLocks noChangeArrowheads="1"/>
            </p:cNvSpPr>
            <p:nvPr/>
          </p:nvSpPr>
          <p:spPr bwMode="auto">
            <a:xfrm>
              <a:off x="8462918" y="3872395"/>
              <a:ext cx="611958" cy="20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맑은 고딕" charset="0"/>
                  <a:ea typeface="맑은 고딕" charset="0"/>
                </a:defRPr>
              </a:lvl1pPr>
              <a:lvl2pPr marL="742950" indent="-285750" eaLnBrk="0" hangingPunct="0">
                <a:defRPr sz="1200">
                  <a:solidFill>
                    <a:schemeClr val="tx1"/>
                  </a:solidFill>
                  <a:latin typeface="맑은 고딕" charset="0"/>
                  <a:ea typeface="맑은 고딕" charset="0"/>
                </a:defRPr>
              </a:lvl2pPr>
              <a:lvl3pPr marL="1143000" indent="-228600" eaLnBrk="0" hangingPunct="0">
                <a:defRPr sz="1200">
                  <a:solidFill>
                    <a:schemeClr val="tx1"/>
                  </a:solidFill>
                  <a:latin typeface="맑은 고딕" charset="0"/>
                  <a:ea typeface="맑은 고딕" charset="0"/>
                </a:defRPr>
              </a:lvl3pPr>
              <a:lvl4pPr marL="1600200" indent="-228600" eaLnBrk="0" hangingPunct="0">
                <a:defRPr sz="1200">
                  <a:solidFill>
                    <a:schemeClr val="tx1"/>
                  </a:solidFill>
                  <a:latin typeface="맑은 고딕" charset="0"/>
                  <a:ea typeface="맑은 고딕" charset="0"/>
                </a:defRPr>
              </a:lvl4pPr>
              <a:lvl5pPr marL="2057400" indent="-228600" eaLnBrk="0" hangingPunct="0">
                <a:defRPr sz="1200">
                  <a:solidFill>
                    <a:schemeClr val="tx1"/>
                  </a:solidFill>
                  <a:latin typeface="맑은 고딕" charset="0"/>
                  <a:ea typeface="맑은 고딕" charset="0"/>
                </a:defRPr>
              </a:lvl5pPr>
              <a:lvl6pPr marL="25146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6pPr>
              <a:lvl7pPr marL="29718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7pPr>
              <a:lvl8pPr marL="34290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8pPr>
              <a:lvl9pPr marL="38862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9pPr>
            </a:lstStyle>
            <a:p>
              <a:pPr eaLnBrk="1" hangingPunct="1"/>
              <a:r>
                <a:rPr lang="ko-KR" altLang="en-US" sz="900">
                  <a:latin typeface="Microsoft YaHei" charset="-122"/>
                  <a:ea typeface="Microsoft YaHei" charset="-122"/>
                  <a:cs typeface="Microsoft YaHei" charset="-122"/>
                </a:rPr>
                <a:t>产品</a:t>
              </a:r>
              <a:r>
                <a:rPr lang="zh-CN" altLang="en-US" sz="900">
                  <a:latin typeface="Microsoft YaHei" charset="-122"/>
                  <a:ea typeface="Microsoft YaHei" charset="-122"/>
                  <a:cs typeface="Microsoft YaHei" charset="-122"/>
                </a:rPr>
                <a:t>包装</a:t>
              </a:r>
              <a:endParaRPr lang="ko-KR" altLang="en-US" sz="900" dirty="0">
                <a:latin typeface="Microsoft YaHei" charset="-122"/>
                <a:ea typeface="Microsoft YaHei" charset="-122"/>
                <a:cs typeface="Microsoft YaHei" charset="-122"/>
              </a:endParaRPr>
            </a:p>
          </p:txBody>
        </p:sp>
        <p:sp>
          <p:nvSpPr>
            <p:cNvPr id="100" name="TextBox 312">
              <a:extLst>
                <a:ext uri="{FF2B5EF4-FFF2-40B4-BE49-F238E27FC236}">
                  <a16:creationId xmlns:a16="http://schemas.microsoft.com/office/drawing/2014/main" id="{A1DB3918-15A7-CC45-8F2A-F157C2C5F301}"/>
                </a:ext>
              </a:extLst>
            </p:cNvPr>
            <p:cNvSpPr txBox="1">
              <a:spLocks noChangeArrowheads="1"/>
            </p:cNvSpPr>
            <p:nvPr/>
          </p:nvSpPr>
          <p:spPr bwMode="auto">
            <a:xfrm>
              <a:off x="6258590" y="3862014"/>
              <a:ext cx="1326820" cy="20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맑은 고딕" charset="0"/>
                  <a:ea typeface="맑은 고딕" charset="0"/>
                </a:defRPr>
              </a:lvl1pPr>
              <a:lvl2pPr marL="742950" indent="-285750" eaLnBrk="0" hangingPunct="0">
                <a:defRPr sz="1200">
                  <a:solidFill>
                    <a:schemeClr val="tx1"/>
                  </a:solidFill>
                  <a:latin typeface="맑은 고딕" charset="0"/>
                  <a:ea typeface="맑은 고딕" charset="0"/>
                </a:defRPr>
              </a:lvl2pPr>
              <a:lvl3pPr marL="1143000" indent="-228600" eaLnBrk="0" hangingPunct="0">
                <a:defRPr sz="1200">
                  <a:solidFill>
                    <a:schemeClr val="tx1"/>
                  </a:solidFill>
                  <a:latin typeface="맑은 고딕" charset="0"/>
                  <a:ea typeface="맑은 고딕" charset="0"/>
                </a:defRPr>
              </a:lvl3pPr>
              <a:lvl4pPr marL="1600200" indent="-228600" eaLnBrk="0" hangingPunct="0">
                <a:defRPr sz="1200">
                  <a:solidFill>
                    <a:schemeClr val="tx1"/>
                  </a:solidFill>
                  <a:latin typeface="맑은 고딕" charset="0"/>
                  <a:ea typeface="맑은 고딕" charset="0"/>
                </a:defRPr>
              </a:lvl4pPr>
              <a:lvl5pPr marL="2057400" indent="-228600" eaLnBrk="0" hangingPunct="0">
                <a:defRPr sz="1200">
                  <a:solidFill>
                    <a:schemeClr val="tx1"/>
                  </a:solidFill>
                  <a:latin typeface="맑은 고딕" charset="0"/>
                  <a:ea typeface="맑은 고딕" charset="0"/>
                </a:defRPr>
              </a:lvl5pPr>
              <a:lvl6pPr marL="25146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6pPr>
              <a:lvl7pPr marL="29718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7pPr>
              <a:lvl8pPr marL="34290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8pPr>
              <a:lvl9pPr marL="38862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9pPr>
            </a:lstStyle>
            <a:p>
              <a:pPr eaLnBrk="1" hangingPunct="1"/>
              <a:r>
                <a:rPr lang="ko-KR" altLang="en-US" sz="900">
                  <a:latin typeface="Microsoft YaHei" charset="-122"/>
                  <a:ea typeface="Microsoft YaHei" charset="-122"/>
                  <a:cs typeface="Microsoft YaHei" charset="-122"/>
                </a:rPr>
                <a:t>工序</a:t>
              </a:r>
              <a:r>
                <a:rPr lang="zh-CN" altLang="en-US" sz="900">
                  <a:latin typeface="Microsoft YaHei" charset="-122"/>
                  <a:ea typeface="Microsoft YaHei" charset="-122"/>
                  <a:cs typeface="Microsoft YaHei" charset="-122"/>
                </a:rPr>
                <a:t>实绩及设备</a:t>
              </a:r>
              <a:r>
                <a:rPr lang="en-US" altLang="ko-KR" sz="900">
                  <a:latin typeface="Microsoft YaHei" charset="-122"/>
                  <a:ea typeface="Microsoft YaHei" charset="-122"/>
                  <a:cs typeface="Microsoft YaHei" charset="-122"/>
                </a:rPr>
                <a:t>I/F </a:t>
              </a:r>
              <a:r>
                <a:rPr lang="zh-CN" altLang="en-US" sz="900">
                  <a:latin typeface="Microsoft YaHei" charset="-122"/>
                  <a:ea typeface="Microsoft YaHei" charset="-122"/>
                  <a:cs typeface="Microsoft YaHei" charset="-122"/>
                </a:rPr>
                <a:t>对接</a:t>
              </a:r>
              <a:endParaRPr lang="ko-KR" altLang="en-US" sz="900" dirty="0">
                <a:latin typeface="Microsoft YaHei" charset="-122"/>
                <a:ea typeface="Microsoft YaHei" charset="-122"/>
                <a:cs typeface="Microsoft YaHei" charset="-122"/>
              </a:endParaRPr>
            </a:p>
          </p:txBody>
        </p:sp>
        <p:cxnSp>
          <p:nvCxnSpPr>
            <p:cNvPr id="101" name="직선 연결선[R] 391">
              <a:extLst>
                <a:ext uri="{FF2B5EF4-FFF2-40B4-BE49-F238E27FC236}">
                  <a16:creationId xmlns:a16="http://schemas.microsoft.com/office/drawing/2014/main" id="{EC1DBCB2-C9DF-864E-9058-A9E1B3C975AA}"/>
                </a:ext>
              </a:extLst>
            </p:cNvPr>
            <p:cNvCxnSpPr/>
            <p:nvPr/>
          </p:nvCxnSpPr>
          <p:spPr>
            <a:xfrm>
              <a:off x="8440332" y="3304150"/>
              <a:ext cx="0" cy="720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2" name="TextBox 312">
              <a:extLst>
                <a:ext uri="{FF2B5EF4-FFF2-40B4-BE49-F238E27FC236}">
                  <a16:creationId xmlns:a16="http://schemas.microsoft.com/office/drawing/2014/main" id="{A4F414A7-4036-3046-B217-E4C3E1635023}"/>
                </a:ext>
              </a:extLst>
            </p:cNvPr>
            <p:cNvSpPr txBox="1">
              <a:spLocks noChangeArrowheads="1"/>
            </p:cNvSpPr>
            <p:nvPr/>
          </p:nvSpPr>
          <p:spPr bwMode="auto">
            <a:xfrm>
              <a:off x="7715319" y="3862014"/>
              <a:ext cx="830514" cy="20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맑은 고딕" charset="0"/>
                  <a:ea typeface="맑은 고딕" charset="0"/>
                </a:defRPr>
              </a:lvl1pPr>
              <a:lvl2pPr marL="742950" indent="-285750" eaLnBrk="0" hangingPunct="0">
                <a:defRPr sz="1200">
                  <a:solidFill>
                    <a:schemeClr val="tx1"/>
                  </a:solidFill>
                  <a:latin typeface="맑은 고딕" charset="0"/>
                  <a:ea typeface="맑은 고딕" charset="0"/>
                </a:defRPr>
              </a:lvl2pPr>
              <a:lvl3pPr marL="1143000" indent="-228600" eaLnBrk="0" hangingPunct="0">
                <a:defRPr sz="1200">
                  <a:solidFill>
                    <a:schemeClr val="tx1"/>
                  </a:solidFill>
                  <a:latin typeface="맑은 고딕" charset="0"/>
                  <a:ea typeface="맑은 고딕" charset="0"/>
                </a:defRPr>
              </a:lvl3pPr>
              <a:lvl4pPr marL="1600200" indent="-228600" eaLnBrk="0" hangingPunct="0">
                <a:defRPr sz="1200">
                  <a:solidFill>
                    <a:schemeClr val="tx1"/>
                  </a:solidFill>
                  <a:latin typeface="맑은 고딕" charset="0"/>
                  <a:ea typeface="맑은 고딕" charset="0"/>
                </a:defRPr>
              </a:lvl4pPr>
              <a:lvl5pPr marL="2057400" indent="-228600" eaLnBrk="0" hangingPunct="0">
                <a:defRPr sz="1200">
                  <a:solidFill>
                    <a:schemeClr val="tx1"/>
                  </a:solidFill>
                  <a:latin typeface="맑은 고딕" charset="0"/>
                  <a:ea typeface="맑은 고딕" charset="0"/>
                </a:defRPr>
              </a:lvl5pPr>
              <a:lvl6pPr marL="25146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6pPr>
              <a:lvl7pPr marL="29718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7pPr>
              <a:lvl8pPr marL="34290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8pPr>
              <a:lvl9pPr marL="38862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9pPr>
            </a:lstStyle>
            <a:p>
              <a:pPr eaLnBrk="1" hangingPunct="1"/>
              <a:r>
                <a:rPr lang="zh-CN" altLang="en-US" sz="900">
                  <a:latin typeface="Microsoft YaHei" charset="-122"/>
                  <a:ea typeface="Microsoft YaHei" charset="-122"/>
                  <a:cs typeface="Microsoft YaHei" charset="-122"/>
                </a:rPr>
                <a:t>检查信息对接</a:t>
              </a:r>
              <a:endParaRPr lang="ko-KR" altLang="en-US" sz="900" dirty="0">
                <a:latin typeface="Microsoft YaHei" charset="-122"/>
                <a:ea typeface="Microsoft YaHei" charset="-122"/>
                <a:cs typeface="Microsoft YaHei" charset="-122"/>
              </a:endParaRPr>
            </a:p>
          </p:txBody>
        </p:sp>
        <p:sp>
          <p:nvSpPr>
            <p:cNvPr id="103" name="오른쪽 화살표[R] 393">
              <a:extLst>
                <a:ext uri="{FF2B5EF4-FFF2-40B4-BE49-F238E27FC236}">
                  <a16:creationId xmlns:a16="http://schemas.microsoft.com/office/drawing/2014/main" id="{1CA09734-29F2-924D-A95A-C05ED81222C4}"/>
                </a:ext>
              </a:extLst>
            </p:cNvPr>
            <p:cNvSpPr/>
            <p:nvPr/>
          </p:nvSpPr>
          <p:spPr>
            <a:xfrm>
              <a:off x="9037012" y="3396269"/>
              <a:ext cx="257645" cy="98403"/>
            </a:xfrm>
            <a:prstGeom prst="rightArrow">
              <a:avLst>
                <a:gd name="adj1" fmla="val 34965"/>
                <a:gd name="adj2" fmla="val 75607"/>
              </a:avLst>
            </a:prstGeom>
            <a:solidFill>
              <a:srgbClr val="6B8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sp>
          <p:nvSpPr>
            <p:cNvPr id="104" name="텍스트 상자 394">
              <a:extLst>
                <a:ext uri="{FF2B5EF4-FFF2-40B4-BE49-F238E27FC236}">
                  <a16:creationId xmlns:a16="http://schemas.microsoft.com/office/drawing/2014/main" id="{4EF18210-CE6B-C948-8B1E-EE010A7C252C}"/>
                </a:ext>
              </a:extLst>
            </p:cNvPr>
            <p:cNvSpPr txBox="1"/>
            <p:nvPr/>
          </p:nvSpPr>
          <p:spPr>
            <a:xfrm>
              <a:off x="8820988" y="3606194"/>
              <a:ext cx="576064" cy="138499"/>
            </a:xfrm>
            <a:prstGeom prst="rect">
              <a:avLst/>
            </a:prstGeom>
            <a:solidFill>
              <a:schemeClr val="bg1"/>
            </a:solidFill>
          </p:spPr>
          <p:txBody>
            <a:bodyPr wrap="square" lIns="36000" tIns="0" rIns="36000" bIns="0" rtlCol="0">
              <a:spAutoFit/>
            </a:bodyPr>
            <a:lstStyle/>
            <a:p>
              <a:r>
                <a:rPr kumimoji="1" lang="ko-KR" altLang="en-US" sz="1000" dirty="0" err="1">
                  <a:latin typeface="Microsoft YaHei" charset="-122"/>
                  <a:ea typeface="Microsoft YaHei" charset="-122"/>
                  <a:cs typeface="Microsoft YaHei" charset="-122"/>
                </a:rPr>
                <a:t>产品入库</a:t>
              </a:r>
              <a:endParaRPr kumimoji="1" lang="en-US" altLang="ko-KR" sz="1000" dirty="0">
                <a:latin typeface="Microsoft YaHei" charset="-122"/>
                <a:ea typeface="Microsoft YaHei" charset="-122"/>
                <a:cs typeface="Microsoft YaHei" charset="-122"/>
              </a:endParaRPr>
            </a:p>
          </p:txBody>
        </p:sp>
        <p:grpSp>
          <p:nvGrpSpPr>
            <p:cNvPr id="105" name="그룹 395">
              <a:extLst>
                <a:ext uri="{FF2B5EF4-FFF2-40B4-BE49-F238E27FC236}">
                  <a16:creationId xmlns:a16="http://schemas.microsoft.com/office/drawing/2014/main" id="{C2FDDAAF-7EA3-5348-96A9-27E15A9C873A}"/>
                </a:ext>
              </a:extLst>
            </p:cNvPr>
            <p:cNvGrpSpPr/>
            <p:nvPr/>
          </p:nvGrpSpPr>
          <p:grpSpPr>
            <a:xfrm>
              <a:off x="9316767" y="3300660"/>
              <a:ext cx="464037" cy="276797"/>
              <a:chOff x="2319102" y="3312159"/>
              <a:chExt cx="464037" cy="276797"/>
            </a:xfrm>
          </p:grpSpPr>
          <p:sp>
            <p:nvSpPr>
              <p:cNvPr id="106" name="AutoShape 23">
                <a:extLst>
                  <a:ext uri="{FF2B5EF4-FFF2-40B4-BE49-F238E27FC236}">
                    <a16:creationId xmlns:a16="http://schemas.microsoft.com/office/drawing/2014/main" id="{CAC392F0-1565-5341-B9A3-E0FAED7F49E5}"/>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107" name="그림 397">
                <a:extLst>
                  <a:ext uri="{FF2B5EF4-FFF2-40B4-BE49-F238E27FC236}">
                    <a16:creationId xmlns:a16="http://schemas.microsoft.com/office/drawing/2014/main" id="{B20FCE34-CAFA-474A-BA02-1190845064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grpSp>
          <p:nvGrpSpPr>
            <p:cNvPr id="108" name="그룹 398">
              <a:extLst>
                <a:ext uri="{FF2B5EF4-FFF2-40B4-BE49-F238E27FC236}">
                  <a16:creationId xmlns:a16="http://schemas.microsoft.com/office/drawing/2014/main" id="{3A078320-5027-4C41-ADF8-D59507971D56}"/>
                </a:ext>
              </a:extLst>
            </p:cNvPr>
            <p:cNvGrpSpPr/>
            <p:nvPr/>
          </p:nvGrpSpPr>
          <p:grpSpPr>
            <a:xfrm>
              <a:off x="9316767" y="3057711"/>
              <a:ext cx="464037" cy="276797"/>
              <a:chOff x="2319102" y="3312159"/>
              <a:chExt cx="464037" cy="276797"/>
            </a:xfrm>
          </p:grpSpPr>
          <p:sp>
            <p:nvSpPr>
              <p:cNvPr id="109" name="AutoShape 23">
                <a:extLst>
                  <a:ext uri="{FF2B5EF4-FFF2-40B4-BE49-F238E27FC236}">
                    <a16:creationId xmlns:a16="http://schemas.microsoft.com/office/drawing/2014/main" id="{5125221A-3058-5E42-B25F-0156D24BF065}"/>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110" name="그림 400">
                <a:extLst>
                  <a:ext uri="{FF2B5EF4-FFF2-40B4-BE49-F238E27FC236}">
                    <a16:creationId xmlns:a16="http://schemas.microsoft.com/office/drawing/2014/main" id="{AAFB77D3-2E72-0545-A658-7F87FC652F0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grpSp>
          <p:nvGrpSpPr>
            <p:cNvPr id="111" name="그룹 401">
              <a:extLst>
                <a:ext uri="{FF2B5EF4-FFF2-40B4-BE49-F238E27FC236}">
                  <a16:creationId xmlns:a16="http://schemas.microsoft.com/office/drawing/2014/main" id="{730777E7-2E21-8042-BAC3-5FC50345A700}"/>
                </a:ext>
              </a:extLst>
            </p:cNvPr>
            <p:cNvGrpSpPr/>
            <p:nvPr/>
          </p:nvGrpSpPr>
          <p:grpSpPr>
            <a:xfrm>
              <a:off x="9316767" y="2811548"/>
              <a:ext cx="464037" cy="276797"/>
              <a:chOff x="2319102" y="3312159"/>
              <a:chExt cx="464037" cy="276797"/>
            </a:xfrm>
          </p:grpSpPr>
          <p:sp>
            <p:nvSpPr>
              <p:cNvPr id="112" name="AutoShape 23">
                <a:extLst>
                  <a:ext uri="{FF2B5EF4-FFF2-40B4-BE49-F238E27FC236}">
                    <a16:creationId xmlns:a16="http://schemas.microsoft.com/office/drawing/2014/main" id="{E9E6E6BE-34D1-1F46-9655-A79776468276}"/>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113" name="그림 403">
                <a:extLst>
                  <a:ext uri="{FF2B5EF4-FFF2-40B4-BE49-F238E27FC236}">
                    <a16:creationId xmlns:a16="http://schemas.microsoft.com/office/drawing/2014/main" id="{FBCAAD33-D578-A34A-80C2-16C3DE1DF2D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sp>
          <p:nvSpPr>
            <p:cNvPr id="114" name="오른쪽 화살표[R] 404">
              <a:extLst>
                <a:ext uri="{FF2B5EF4-FFF2-40B4-BE49-F238E27FC236}">
                  <a16:creationId xmlns:a16="http://schemas.microsoft.com/office/drawing/2014/main" id="{80B329F8-FDF8-9A4C-AA2F-B4FD749C4634}"/>
                </a:ext>
              </a:extLst>
            </p:cNvPr>
            <p:cNvSpPr/>
            <p:nvPr/>
          </p:nvSpPr>
          <p:spPr>
            <a:xfrm>
              <a:off x="9904075" y="3379347"/>
              <a:ext cx="735095" cy="98403"/>
            </a:xfrm>
            <a:prstGeom prst="rightArrow">
              <a:avLst>
                <a:gd name="adj1" fmla="val 34965"/>
                <a:gd name="adj2" fmla="val 75607"/>
              </a:avLst>
            </a:prstGeom>
            <a:solidFill>
              <a:srgbClr val="6B8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sp>
          <p:nvSpPr>
            <p:cNvPr id="115" name="텍스트 상자 405">
              <a:extLst>
                <a:ext uri="{FF2B5EF4-FFF2-40B4-BE49-F238E27FC236}">
                  <a16:creationId xmlns:a16="http://schemas.microsoft.com/office/drawing/2014/main" id="{2D19F182-C542-134C-96B0-30B49A139524}"/>
                </a:ext>
              </a:extLst>
            </p:cNvPr>
            <p:cNvSpPr txBox="1"/>
            <p:nvPr/>
          </p:nvSpPr>
          <p:spPr>
            <a:xfrm>
              <a:off x="9811682" y="3249061"/>
              <a:ext cx="1000736" cy="133825"/>
            </a:xfrm>
            <a:prstGeom prst="rect">
              <a:avLst/>
            </a:prstGeom>
            <a:solidFill>
              <a:schemeClr val="bg1"/>
            </a:solidFill>
          </p:spPr>
          <p:txBody>
            <a:bodyPr wrap="none" lIns="36000" tIns="0" rIns="36000" bIns="0" rtlCol="0">
              <a:spAutoFit/>
            </a:bodyPr>
            <a:lstStyle>
              <a:defPPr>
                <a:defRPr lang="zh-CN"/>
              </a:defPPr>
              <a:lvl1pPr>
                <a:defRPr kumimoji="1" sz="900">
                  <a:latin typeface="Microsoft YaHei" charset="-122"/>
                  <a:ea typeface="Microsoft YaHei" charset="-122"/>
                  <a:cs typeface="Microsoft YaHei" charset="-122"/>
                </a:defRPr>
              </a:lvl1pPr>
            </a:lstStyle>
            <a:p>
              <a:r>
                <a:rPr lang="zh-CN" altLang="en-US" sz="1000" dirty="0"/>
                <a:t>包装箱</a:t>
              </a:r>
              <a:r>
                <a:rPr lang="en-US" altLang="ko-KR" sz="1000" dirty="0"/>
                <a:t>(</a:t>
              </a:r>
              <a:r>
                <a:rPr lang="zh-CN" altLang="en-US" sz="1000" dirty="0"/>
                <a:t>托盘</a:t>
              </a:r>
              <a:r>
                <a:rPr lang="en-US" altLang="ko-KR" sz="1000" dirty="0"/>
                <a:t>)</a:t>
              </a:r>
              <a:r>
                <a:rPr lang="zh-CN" altLang="en-US" sz="1000" dirty="0"/>
                <a:t>出库</a:t>
              </a:r>
              <a:endParaRPr lang="en-US" altLang="ko-KR" sz="1000" dirty="0"/>
            </a:p>
          </p:txBody>
        </p:sp>
        <p:pic>
          <p:nvPicPr>
            <p:cNvPr id="116" name="Picture 64" descr="http://www.zepol.com/portals/0/Truck%20Icon%20test%202.png">
              <a:hlinkClick r:id="rId9"/>
              <a:extLst>
                <a:ext uri="{FF2B5EF4-FFF2-40B4-BE49-F238E27FC236}">
                  <a16:creationId xmlns:a16="http://schemas.microsoft.com/office/drawing/2014/main" id="{56424119-BBC3-3C4C-8792-5735815E9E6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flipH="1">
              <a:off x="10787401" y="3183350"/>
              <a:ext cx="514726" cy="406421"/>
            </a:xfrm>
            <a:prstGeom prst="rect">
              <a:avLst/>
            </a:prstGeom>
            <a:noFill/>
            <a:extLst>
              <a:ext uri="{909E8E84-426E-40DD-AFC4-6F175D3DCCD1}">
                <a14:hiddenFill xmlns:a14="http://schemas.microsoft.com/office/drawing/2010/main">
                  <a:solidFill>
                    <a:srgbClr val="FFFFFF"/>
                  </a:solidFill>
                </a14:hiddenFill>
              </a:ext>
            </a:extLst>
          </p:spPr>
        </p:pic>
        <p:sp>
          <p:nvSpPr>
            <p:cNvPr id="117" name="오른쪽 화살표[R] 407">
              <a:extLst>
                <a:ext uri="{FF2B5EF4-FFF2-40B4-BE49-F238E27FC236}">
                  <a16:creationId xmlns:a16="http://schemas.microsoft.com/office/drawing/2014/main" id="{BF176799-4F4F-954A-9125-3ECD8C982981}"/>
                </a:ext>
              </a:extLst>
            </p:cNvPr>
            <p:cNvSpPr/>
            <p:nvPr/>
          </p:nvSpPr>
          <p:spPr>
            <a:xfrm>
              <a:off x="8984991" y="4376919"/>
              <a:ext cx="234223" cy="158478"/>
            </a:xfrm>
            <a:prstGeom prst="rightArrow">
              <a:avLst>
                <a:gd name="adj1" fmla="val 34965"/>
                <a:gd name="adj2" fmla="val 75607"/>
              </a:avLst>
            </a:prstGeom>
            <a:solidFill>
              <a:srgbClr val="6B8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sp>
          <p:nvSpPr>
            <p:cNvPr id="118" name="텍스트 상자 408">
              <a:extLst>
                <a:ext uri="{FF2B5EF4-FFF2-40B4-BE49-F238E27FC236}">
                  <a16:creationId xmlns:a16="http://schemas.microsoft.com/office/drawing/2014/main" id="{4B8EC3E2-2C40-FB40-8F89-250DB6C2D8B1}"/>
                </a:ext>
              </a:extLst>
            </p:cNvPr>
            <p:cNvSpPr txBox="1"/>
            <p:nvPr/>
          </p:nvSpPr>
          <p:spPr>
            <a:xfrm>
              <a:off x="9230960" y="4271492"/>
              <a:ext cx="842627" cy="481771"/>
            </a:xfrm>
            <a:prstGeom prst="rect">
              <a:avLst/>
            </a:prstGeom>
            <a:noFill/>
          </p:spPr>
          <p:txBody>
            <a:bodyPr wrap="square" lIns="36000" rIns="36000" rtlCol="0">
              <a:spAutoFit/>
            </a:bodyPr>
            <a:lstStyle/>
            <a:p>
              <a:r>
                <a:rPr kumimoji="1" lang="zh-CN" altLang="en-US" sz="1000" dirty="0">
                  <a:latin typeface="Microsoft YaHei" charset="-122"/>
                  <a:ea typeface="Microsoft YaHei" charset="-122"/>
                  <a:cs typeface="Microsoft YaHei" charset="-122"/>
                </a:rPr>
                <a:t>以生产订单为单位进行</a:t>
              </a:r>
              <a:endParaRPr kumimoji="1" lang="en-US" altLang="zh-CN" sz="1000" dirty="0">
                <a:latin typeface="Microsoft YaHei" charset="-122"/>
                <a:ea typeface="Microsoft YaHei" charset="-122"/>
                <a:cs typeface="Microsoft YaHei" charset="-122"/>
              </a:endParaRPr>
            </a:p>
            <a:p>
              <a:r>
                <a:rPr kumimoji="1" lang="zh-CN" altLang="en-US" sz="1000" dirty="0">
                  <a:latin typeface="Microsoft YaHei" charset="-122"/>
                  <a:ea typeface="Microsoft YaHei" charset="-122"/>
                  <a:cs typeface="Microsoft YaHei" charset="-122"/>
                </a:rPr>
                <a:t>物料出库</a:t>
              </a:r>
              <a:endParaRPr kumimoji="1" lang="en-US" altLang="ko-KR" sz="1000" dirty="0">
                <a:latin typeface="Microsoft YaHei" charset="-122"/>
                <a:ea typeface="Microsoft YaHei" charset="-122"/>
                <a:cs typeface="Microsoft YaHei" charset="-122"/>
              </a:endParaRPr>
            </a:p>
          </p:txBody>
        </p:sp>
        <p:sp>
          <p:nvSpPr>
            <p:cNvPr id="119" name="오른쪽 화살표[R] 409">
              <a:extLst>
                <a:ext uri="{FF2B5EF4-FFF2-40B4-BE49-F238E27FC236}">
                  <a16:creationId xmlns:a16="http://schemas.microsoft.com/office/drawing/2014/main" id="{1500D2DA-F480-4D4E-84FD-A6EA5C8BA38C}"/>
                </a:ext>
              </a:extLst>
            </p:cNvPr>
            <p:cNvSpPr/>
            <p:nvPr/>
          </p:nvSpPr>
          <p:spPr>
            <a:xfrm>
              <a:off x="10203886" y="4376919"/>
              <a:ext cx="234223" cy="158478"/>
            </a:xfrm>
            <a:prstGeom prst="rightArrow">
              <a:avLst>
                <a:gd name="adj1" fmla="val 34965"/>
                <a:gd name="adj2" fmla="val 75607"/>
              </a:avLst>
            </a:prstGeom>
            <a:solidFill>
              <a:srgbClr val="6B8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Microsoft YaHei" charset="-122"/>
                <a:ea typeface="Microsoft YaHei" charset="-122"/>
                <a:cs typeface="Microsoft YaHei" charset="-122"/>
              </a:endParaRPr>
            </a:p>
          </p:txBody>
        </p:sp>
        <p:sp>
          <p:nvSpPr>
            <p:cNvPr id="120" name="텍스트 상자 410">
              <a:extLst>
                <a:ext uri="{FF2B5EF4-FFF2-40B4-BE49-F238E27FC236}">
                  <a16:creationId xmlns:a16="http://schemas.microsoft.com/office/drawing/2014/main" id="{F37E3523-819C-DF41-A6FA-4C9C3E43A6C9}"/>
                </a:ext>
              </a:extLst>
            </p:cNvPr>
            <p:cNvSpPr txBox="1"/>
            <p:nvPr/>
          </p:nvSpPr>
          <p:spPr>
            <a:xfrm>
              <a:off x="10449855" y="4271492"/>
              <a:ext cx="797015" cy="347946"/>
            </a:xfrm>
            <a:prstGeom prst="rect">
              <a:avLst/>
            </a:prstGeom>
            <a:noFill/>
          </p:spPr>
          <p:txBody>
            <a:bodyPr wrap="square" lIns="36000" rIns="36000" rtlCol="0">
              <a:spAutoFit/>
            </a:bodyPr>
            <a:lstStyle/>
            <a:p>
              <a:r>
                <a:rPr kumimoji="1" lang="zh-CN" altLang="en-US" sz="1000" dirty="0">
                  <a:latin typeface="Microsoft YaHei" charset="-122"/>
                  <a:ea typeface="Microsoft YaHei" charset="-122"/>
                  <a:cs typeface="Microsoft YaHei" charset="-122"/>
                </a:rPr>
                <a:t>以发货订单为单位进行出库</a:t>
              </a:r>
              <a:endParaRPr kumimoji="1" lang="en-US" altLang="ko-KR" sz="1000" dirty="0">
                <a:latin typeface="Microsoft YaHei" charset="-122"/>
                <a:ea typeface="Microsoft YaHei" charset="-122"/>
                <a:cs typeface="Microsoft YaHei" charset="-122"/>
              </a:endParaRPr>
            </a:p>
          </p:txBody>
        </p:sp>
        <p:sp>
          <p:nvSpPr>
            <p:cNvPr id="121" name="직사각형 297">
              <a:extLst>
                <a:ext uri="{FF2B5EF4-FFF2-40B4-BE49-F238E27FC236}">
                  <a16:creationId xmlns:a16="http://schemas.microsoft.com/office/drawing/2014/main" id="{184BE46C-102C-114C-B506-03B39472B408}"/>
                </a:ext>
              </a:extLst>
            </p:cNvPr>
            <p:cNvSpPr>
              <a:spLocks noChangeArrowheads="1"/>
            </p:cNvSpPr>
            <p:nvPr/>
          </p:nvSpPr>
          <p:spPr bwMode="auto">
            <a:xfrm>
              <a:off x="2566663" y="5930000"/>
              <a:ext cx="2536202" cy="252000"/>
            </a:xfrm>
            <a:prstGeom prst="rect">
              <a:avLst/>
            </a:prstGeom>
            <a:solidFill>
              <a:srgbClr val="00B0F0"/>
            </a:solidFill>
            <a:ln w="3175" algn="ctr">
              <a:solidFill>
                <a:schemeClr val="bg2"/>
              </a:solidFill>
              <a:round/>
              <a:headEnd/>
              <a:tailEnd/>
            </a:ln>
            <a:effectLst/>
          </p:spPr>
          <p:txBody>
            <a:bodyPr wrap="none" lIns="36000" tIns="36000" rIns="36000" bIns="0"/>
            <a:lstStyle/>
            <a:p>
              <a:pPr algn="ctr">
                <a:buFont typeface="Wingdings" pitchFamily="2" charset="2"/>
                <a:buNone/>
                <a:defRPr/>
              </a:pPr>
              <a:r>
                <a:rPr lang="ko-KR" altLang="en-US" sz="1100" b="1" dirty="0" err="1">
                  <a:solidFill>
                    <a:schemeClr val="bg1"/>
                  </a:solidFill>
                  <a:latin typeface="Microsoft YaHei" charset="-122"/>
                  <a:ea typeface="Microsoft YaHei" charset="-122"/>
                  <a:cs typeface="Microsoft YaHei" charset="-122"/>
                </a:rPr>
                <a:t>物料</a:t>
              </a:r>
              <a:r>
                <a:rPr lang="ko-KR" altLang="en-US" sz="1100" b="1" dirty="0">
                  <a:solidFill>
                    <a:schemeClr val="bg1"/>
                  </a:solidFill>
                  <a:latin typeface="Microsoft YaHei" charset="-122"/>
                  <a:ea typeface="Microsoft YaHei" charset="-122"/>
                  <a:cs typeface="Microsoft YaHei" charset="-122"/>
                </a:rPr>
                <a:t> </a:t>
              </a:r>
              <a:r>
                <a:rPr lang="en-US" altLang="ko-KR" sz="1100" b="1" dirty="0">
                  <a:solidFill>
                    <a:schemeClr val="bg1"/>
                  </a:solidFill>
                  <a:latin typeface="Microsoft YaHei" charset="-122"/>
                  <a:ea typeface="Microsoft YaHei" charset="-122"/>
                  <a:cs typeface="Microsoft YaHei" charset="-122"/>
                </a:rPr>
                <a:t>Tracking</a:t>
              </a:r>
              <a:endParaRPr lang="ko-KR" altLang="en-US" sz="1100" b="1" dirty="0">
                <a:solidFill>
                  <a:schemeClr val="bg1"/>
                </a:solidFill>
                <a:latin typeface="Microsoft YaHei" charset="-122"/>
                <a:ea typeface="Microsoft YaHei" charset="-122"/>
                <a:cs typeface="Microsoft YaHei" charset="-122"/>
              </a:endParaRPr>
            </a:p>
          </p:txBody>
        </p:sp>
        <p:sp>
          <p:nvSpPr>
            <p:cNvPr id="122" name="직사각형 297">
              <a:extLst>
                <a:ext uri="{FF2B5EF4-FFF2-40B4-BE49-F238E27FC236}">
                  <a16:creationId xmlns:a16="http://schemas.microsoft.com/office/drawing/2014/main" id="{7FF8AD42-0F93-E946-A926-C95ABB6626E1}"/>
                </a:ext>
              </a:extLst>
            </p:cNvPr>
            <p:cNvSpPr>
              <a:spLocks noChangeArrowheads="1"/>
            </p:cNvSpPr>
            <p:nvPr/>
          </p:nvSpPr>
          <p:spPr bwMode="auto">
            <a:xfrm>
              <a:off x="5181754" y="5930000"/>
              <a:ext cx="3197615" cy="252000"/>
            </a:xfrm>
            <a:prstGeom prst="rect">
              <a:avLst/>
            </a:prstGeom>
            <a:solidFill>
              <a:srgbClr val="00B0F0"/>
            </a:solidFill>
            <a:ln w="3175" algn="ctr">
              <a:solidFill>
                <a:schemeClr val="bg2"/>
              </a:solidFill>
              <a:round/>
              <a:headEnd/>
              <a:tailEnd/>
            </a:ln>
            <a:effectLst/>
          </p:spPr>
          <p:txBody>
            <a:bodyPr wrap="none" lIns="36000" tIns="36000" rIns="36000" bIns="0"/>
            <a:lstStyle/>
            <a:p>
              <a:pPr algn="ctr">
                <a:buFont typeface="Wingdings" pitchFamily="2" charset="2"/>
                <a:buNone/>
                <a:defRPr/>
              </a:pPr>
              <a:r>
                <a:rPr lang="ko-KR" altLang="en-US" sz="1100" b="1" dirty="0" err="1">
                  <a:solidFill>
                    <a:schemeClr val="bg1"/>
                  </a:solidFill>
                  <a:latin typeface="Microsoft YaHei" charset="-122"/>
                  <a:ea typeface="Microsoft YaHei" charset="-122"/>
                  <a:cs typeface="Microsoft YaHei" charset="-122"/>
                </a:rPr>
                <a:t>工序</a:t>
              </a:r>
              <a:r>
                <a:rPr lang="ko-KR" altLang="en-US" sz="1100" b="1" dirty="0">
                  <a:solidFill>
                    <a:schemeClr val="bg1"/>
                  </a:solidFill>
                  <a:latin typeface="Microsoft YaHei" charset="-122"/>
                  <a:ea typeface="Microsoft YaHei" charset="-122"/>
                  <a:cs typeface="Microsoft YaHei" charset="-122"/>
                </a:rPr>
                <a:t> </a:t>
              </a:r>
              <a:r>
                <a:rPr lang="en-US" altLang="ko-KR" sz="1100" b="1" dirty="0">
                  <a:solidFill>
                    <a:schemeClr val="bg1"/>
                  </a:solidFill>
                  <a:latin typeface="Microsoft YaHei" charset="-122"/>
                  <a:ea typeface="Microsoft YaHei" charset="-122"/>
                  <a:cs typeface="Microsoft YaHei" charset="-122"/>
                </a:rPr>
                <a:t>Tracking</a:t>
              </a:r>
              <a:endParaRPr lang="ko-KR" altLang="en-US" sz="1100" b="1" dirty="0">
                <a:solidFill>
                  <a:schemeClr val="bg1"/>
                </a:solidFill>
                <a:latin typeface="Microsoft YaHei" charset="-122"/>
                <a:ea typeface="Microsoft YaHei" charset="-122"/>
                <a:cs typeface="Microsoft YaHei" charset="-122"/>
              </a:endParaRPr>
            </a:p>
          </p:txBody>
        </p:sp>
        <p:sp>
          <p:nvSpPr>
            <p:cNvPr id="123" name="직사각형 297">
              <a:extLst>
                <a:ext uri="{FF2B5EF4-FFF2-40B4-BE49-F238E27FC236}">
                  <a16:creationId xmlns:a16="http://schemas.microsoft.com/office/drawing/2014/main" id="{4B647902-D1F3-5A4A-8C13-9AC9ED3A5B94}"/>
                </a:ext>
              </a:extLst>
            </p:cNvPr>
            <p:cNvSpPr>
              <a:spLocks noChangeArrowheads="1"/>
            </p:cNvSpPr>
            <p:nvPr/>
          </p:nvSpPr>
          <p:spPr bwMode="auto">
            <a:xfrm>
              <a:off x="8440333" y="5930000"/>
              <a:ext cx="3027534" cy="252000"/>
            </a:xfrm>
            <a:prstGeom prst="rect">
              <a:avLst/>
            </a:prstGeom>
            <a:solidFill>
              <a:srgbClr val="00B0F0"/>
            </a:solidFill>
            <a:ln w="3175" algn="ctr">
              <a:solidFill>
                <a:schemeClr val="bg2"/>
              </a:solidFill>
              <a:round/>
              <a:headEnd/>
              <a:tailEnd/>
            </a:ln>
            <a:effectLst/>
          </p:spPr>
          <p:txBody>
            <a:bodyPr wrap="none" lIns="36000" tIns="36000" rIns="36000" bIns="0"/>
            <a:lstStyle/>
            <a:p>
              <a:pPr algn="ctr">
                <a:buFont typeface="Wingdings" pitchFamily="2" charset="2"/>
                <a:buNone/>
                <a:defRPr/>
              </a:pPr>
              <a:r>
                <a:rPr lang="ko-KR" altLang="en-US" sz="1100" b="1" dirty="0" err="1">
                  <a:solidFill>
                    <a:schemeClr val="bg1"/>
                  </a:solidFill>
                  <a:latin typeface="Microsoft YaHei" charset="-122"/>
                  <a:ea typeface="Microsoft YaHei" charset="-122"/>
                  <a:cs typeface="Microsoft YaHei" charset="-122"/>
                </a:rPr>
                <a:t>产品</a:t>
              </a:r>
              <a:r>
                <a:rPr lang="ko-KR" altLang="en-US" sz="1100" b="1" dirty="0">
                  <a:solidFill>
                    <a:schemeClr val="bg1"/>
                  </a:solidFill>
                  <a:latin typeface="Microsoft YaHei" charset="-122"/>
                  <a:ea typeface="Microsoft YaHei" charset="-122"/>
                  <a:cs typeface="Microsoft YaHei" charset="-122"/>
                </a:rPr>
                <a:t> </a:t>
              </a:r>
              <a:r>
                <a:rPr lang="en-US" altLang="ko-KR" sz="1100" b="1" dirty="0">
                  <a:solidFill>
                    <a:schemeClr val="bg1"/>
                  </a:solidFill>
                  <a:latin typeface="Microsoft YaHei" charset="-122"/>
                  <a:ea typeface="Microsoft YaHei" charset="-122"/>
                  <a:cs typeface="Microsoft YaHei" charset="-122"/>
                </a:rPr>
                <a:t>Tracking</a:t>
              </a:r>
              <a:endParaRPr lang="ko-KR" altLang="en-US" sz="1100" b="1" dirty="0">
                <a:solidFill>
                  <a:schemeClr val="bg1"/>
                </a:solidFill>
                <a:latin typeface="Microsoft YaHei" charset="-122"/>
                <a:ea typeface="Microsoft YaHei" charset="-122"/>
                <a:cs typeface="Microsoft YaHei" charset="-122"/>
              </a:endParaRPr>
            </a:p>
          </p:txBody>
        </p:sp>
        <p:sp>
          <p:nvSpPr>
            <p:cNvPr id="124" name="TextBox 283">
              <a:extLst>
                <a:ext uri="{FF2B5EF4-FFF2-40B4-BE49-F238E27FC236}">
                  <a16:creationId xmlns:a16="http://schemas.microsoft.com/office/drawing/2014/main" id="{8A46D45C-49A5-7342-9685-2E71CB0D7353}"/>
                </a:ext>
              </a:extLst>
            </p:cNvPr>
            <p:cNvSpPr txBox="1">
              <a:spLocks noChangeArrowheads="1"/>
            </p:cNvSpPr>
            <p:nvPr/>
          </p:nvSpPr>
          <p:spPr bwMode="auto">
            <a:xfrm>
              <a:off x="4375194" y="5548325"/>
              <a:ext cx="1044000" cy="346975"/>
            </a:xfrm>
            <a:prstGeom prst="rect">
              <a:avLst/>
            </a:prstGeom>
            <a:solidFill>
              <a:schemeClr val="accent1">
                <a:lumMod val="40000"/>
                <a:lumOff val="60000"/>
              </a:schemeClr>
            </a:solidFill>
            <a:ln>
              <a:noFill/>
            </a:ln>
          </p:spPr>
          <p:txBody>
            <a:bodyPr wrap="none" anchor="ctr">
              <a:noAutofit/>
            </a:bodyPr>
            <a:lstStyle>
              <a:lvl1pPr eaLnBrk="0" hangingPunct="0">
                <a:defRPr sz="1200">
                  <a:solidFill>
                    <a:schemeClr val="tx1"/>
                  </a:solidFill>
                  <a:latin typeface="맑은 고딕" charset="0"/>
                  <a:ea typeface="맑은 고딕" charset="0"/>
                </a:defRPr>
              </a:lvl1pPr>
              <a:lvl2pPr marL="742950" indent="-285750" eaLnBrk="0" hangingPunct="0">
                <a:defRPr sz="1200">
                  <a:solidFill>
                    <a:schemeClr val="tx1"/>
                  </a:solidFill>
                  <a:latin typeface="맑은 고딕" charset="0"/>
                  <a:ea typeface="맑은 고딕" charset="0"/>
                </a:defRPr>
              </a:lvl2pPr>
              <a:lvl3pPr marL="1143000" indent="-228600" eaLnBrk="0" hangingPunct="0">
                <a:defRPr sz="1200">
                  <a:solidFill>
                    <a:schemeClr val="tx1"/>
                  </a:solidFill>
                  <a:latin typeface="맑은 고딕" charset="0"/>
                  <a:ea typeface="맑은 고딕" charset="0"/>
                </a:defRPr>
              </a:lvl3pPr>
              <a:lvl4pPr marL="1600200" indent="-228600" eaLnBrk="0" hangingPunct="0">
                <a:defRPr sz="1200">
                  <a:solidFill>
                    <a:schemeClr val="tx1"/>
                  </a:solidFill>
                  <a:latin typeface="맑은 고딕" charset="0"/>
                  <a:ea typeface="맑은 고딕" charset="0"/>
                </a:defRPr>
              </a:lvl4pPr>
              <a:lvl5pPr marL="2057400" indent="-228600" eaLnBrk="0" hangingPunct="0">
                <a:defRPr sz="1200">
                  <a:solidFill>
                    <a:schemeClr val="tx1"/>
                  </a:solidFill>
                  <a:latin typeface="맑은 고딕" charset="0"/>
                  <a:ea typeface="맑은 고딕" charset="0"/>
                </a:defRPr>
              </a:lvl5pPr>
              <a:lvl6pPr marL="25146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6pPr>
              <a:lvl7pPr marL="29718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7pPr>
              <a:lvl8pPr marL="34290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8pPr>
              <a:lvl9pPr marL="38862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9pPr>
            </a:lstStyle>
            <a:p>
              <a:pPr algn="ctr" eaLnBrk="1" hangingPunct="1"/>
              <a:r>
                <a:rPr lang="zh-CN" altLang="en-US" sz="900" b="1" dirty="0">
                  <a:latin typeface="Microsoft YaHei" charset="-122"/>
                  <a:ea typeface="Microsoft YaHei" charset="-122"/>
                  <a:cs typeface="Microsoft YaHei" charset="-122"/>
                </a:rPr>
                <a:t>物料</a:t>
              </a:r>
              <a:r>
                <a:rPr lang="en-US" altLang="ko-KR" sz="900" b="1" dirty="0" err="1">
                  <a:latin typeface="Microsoft YaHei" charset="-122"/>
                  <a:ea typeface="Microsoft YaHei" charset="-122"/>
                  <a:cs typeface="Microsoft YaHei" charset="-122"/>
                </a:rPr>
                <a:t>Lot</a:t>
              </a:r>
              <a:r>
                <a:rPr lang="en-US" altLang="ko-KR" sz="900" b="1" dirty="0" err="1">
                  <a:latin typeface="Wingdings 3" charset="2"/>
                  <a:ea typeface="Wingdings 3" charset="2"/>
                  <a:cs typeface="Wingdings 3" charset="2"/>
                </a:rPr>
                <a:t>n</a:t>
              </a:r>
              <a:r>
                <a:rPr lang="zh-CN" altLang="en-US" sz="900" b="1" dirty="0">
                  <a:latin typeface="Microsoft YaHei" charset="-122"/>
                  <a:ea typeface="Microsoft YaHei" charset="-122"/>
                  <a:cs typeface="Microsoft YaHei" charset="-122"/>
                </a:rPr>
                <a:t>生产订单</a:t>
              </a:r>
              <a:endParaRPr lang="ko-KR" altLang="en-US" sz="900" b="1" dirty="0">
                <a:latin typeface="Microsoft YaHei" charset="-122"/>
                <a:ea typeface="Microsoft YaHei" charset="-122"/>
                <a:cs typeface="Microsoft YaHei" charset="-122"/>
              </a:endParaRPr>
            </a:p>
          </p:txBody>
        </p:sp>
        <p:sp>
          <p:nvSpPr>
            <p:cNvPr id="125" name="TextBox 285">
              <a:extLst>
                <a:ext uri="{FF2B5EF4-FFF2-40B4-BE49-F238E27FC236}">
                  <a16:creationId xmlns:a16="http://schemas.microsoft.com/office/drawing/2014/main" id="{0C0E69F5-EE1E-3F4D-93DA-E9D6E68EB825}"/>
                </a:ext>
              </a:extLst>
            </p:cNvPr>
            <p:cNvSpPr txBox="1">
              <a:spLocks noChangeArrowheads="1"/>
            </p:cNvSpPr>
            <p:nvPr/>
          </p:nvSpPr>
          <p:spPr bwMode="auto">
            <a:xfrm>
              <a:off x="7271946" y="5539406"/>
              <a:ext cx="1684902" cy="346975"/>
            </a:xfrm>
            <a:prstGeom prst="rect">
              <a:avLst/>
            </a:prstGeom>
            <a:solidFill>
              <a:schemeClr val="accent1">
                <a:lumMod val="40000"/>
                <a:lumOff val="60000"/>
              </a:schemeClr>
            </a:solidFill>
            <a:ln>
              <a:noFill/>
            </a:ln>
          </p:spPr>
          <p:txBody>
            <a:bodyPr wrap="none" anchor="ctr">
              <a:noAutofit/>
            </a:bodyPr>
            <a:lstStyle>
              <a:lvl1pPr eaLnBrk="0" hangingPunct="0">
                <a:defRPr sz="1200">
                  <a:solidFill>
                    <a:schemeClr val="tx1"/>
                  </a:solidFill>
                  <a:latin typeface="맑은 고딕" charset="0"/>
                  <a:ea typeface="맑은 고딕" charset="0"/>
                </a:defRPr>
              </a:lvl1pPr>
              <a:lvl2pPr marL="742950" indent="-285750" eaLnBrk="0" hangingPunct="0">
                <a:defRPr sz="1200">
                  <a:solidFill>
                    <a:schemeClr val="tx1"/>
                  </a:solidFill>
                  <a:latin typeface="맑은 고딕" charset="0"/>
                  <a:ea typeface="맑은 고딕" charset="0"/>
                </a:defRPr>
              </a:lvl2pPr>
              <a:lvl3pPr marL="1143000" indent="-228600" eaLnBrk="0" hangingPunct="0">
                <a:defRPr sz="1200">
                  <a:solidFill>
                    <a:schemeClr val="tx1"/>
                  </a:solidFill>
                  <a:latin typeface="맑은 고딕" charset="0"/>
                  <a:ea typeface="맑은 고딕" charset="0"/>
                </a:defRPr>
              </a:lvl3pPr>
              <a:lvl4pPr marL="1600200" indent="-228600" eaLnBrk="0" hangingPunct="0">
                <a:defRPr sz="1200">
                  <a:solidFill>
                    <a:schemeClr val="tx1"/>
                  </a:solidFill>
                  <a:latin typeface="맑은 고딕" charset="0"/>
                  <a:ea typeface="맑은 고딕" charset="0"/>
                </a:defRPr>
              </a:lvl4pPr>
              <a:lvl5pPr marL="2057400" indent="-228600" eaLnBrk="0" hangingPunct="0">
                <a:defRPr sz="1200">
                  <a:solidFill>
                    <a:schemeClr val="tx1"/>
                  </a:solidFill>
                  <a:latin typeface="맑은 고딕" charset="0"/>
                  <a:ea typeface="맑은 고딕" charset="0"/>
                </a:defRPr>
              </a:lvl5pPr>
              <a:lvl6pPr marL="25146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6pPr>
              <a:lvl7pPr marL="29718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7pPr>
              <a:lvl8pPr marL="34290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8pPr>
              <a:lvl9pPr marL="38862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9pPr>
            </a:lstStyle>
            <a:p>
              <a:pPr algn="ctr" eaLnBrk="1" hangingPunct="1"/>
              <a:r>
                <a:rPr lang="zh-CN" altLang="en-US" sz="900" b="1" dirty="0">
                  <a:latin typeface="Microsoft YaHei" charset="-122"/>
                  <a:ea typeface="Microsoft YaHei" charset="-122"/>
                  <a:cs typeface="Microsoft YaHei" charset="-122"/>
                </a:rPr>
                <a:t>工序</a:t>
              </a:r>
              <a:r>
                <a:rPr lang="en-US" altLang="ko-KR" sz="900" b="1" dirty="0" err="1">
                  <a:latin typeface="Microsoft YaHei" charset="-122"/>
                  <a:ea typeface="Microsoft YaHei" charset="-122"/>
                  <a:cs typeface="Microsoft YaHei" charset="-122"/>
                </a:rPr>
                <a:t>Lot</a:t>
              </a:r>
              <a:r>
                <a:rPr lang="en-US" altLang="ko-KR" sz="900" b="1" dirty="0" err="1">
                  <a:latin typeface="Wingdings 3" charset="2"/>
                  <a:ea typeface="Wingdings 3" charset="2"/>
                  <a:cs typeface="Wingdings 3" charset="2"/>
                </a:rPr>
                <a:t>n</a:t>
              </a:r>
              <a:r>
                <a:rPr lang="zh-CN" altLang="en-US" sz="900" b="1" dirty="0">
                  <a:latin typeface="Microsoft YaHei" charset="-122"/>
                  <a:ea typeface="Microsoft YaHei" charset="-122"/>
                  <a:cs typeface="Wingdings 3" charset="2"/>
                </a:rPr>
                <a:t>产品</a:t>
              </a:r>
              <a:r>
                <a:rPr lang="en-US" altLang="ko-KR" sz="900" b="1" dirty="0" err="1">
                  <a:latin typeface="Microsoft YaHei" charset="-122"/>
                  <a:ea typeface="Microsoft YaHei" charset="-122"/>
                  <a:cs typeface="Microsoft YaHei" charset="-122"/>
                </a:rPr>
                <a:t>Lot</a:t>
              </a:r>
              <a:r>
                <a:rPr lang="en-US" altLang="ko-KR" sz="900" b="1" dirty="0" err="1">
                  <a:latin typeface="Wingdings 3" charset="2"/>
                  <a:ea typeface="Wingdings 3" charset="2"/>
                  <a:cs typeface="Wingdings 3" charset="2"/>
                </a:rPr>
                <a:t>n</a:t>
              </a:r>
              <a:r>
                <a:rPr lang="zh-CN" altLang="en-US" sz="900" b="1" dirty="0">
                  <a:latin typeface="Microsoft YaHei" charset="-122"/>
                  <a:ea typeface="Microsoft YaHei" charset="-122"/>
                  <a:cs typeface="Microsoft YaHei" charset="-122"/>
                </a:rPr>
                <a:t>包装箱标签</a:t>
              </a:r>
              <a:endParaRPr lang="ko-KR" altLang="en-US" sz="900" b="1" dirty="0">
                <a:latin typeface="Microsoft YaHei" charset="-122"/>
                <a:ea typeface="Microsoft YaHei" charset="-122"/>
                <a:cs typeface="Microsoft YaHei" charset="-122"/>
              </a:endParaRPr>
            </a:p>
          </p:txBody>
        </p:sp>
        <p:sp>
          <p:nvSpPr>
            <p:cNvPr id="126" name="TextBox 286">
              <a:extLst>
                <a:ext uri="{FF2B5EF4-FFF2-40B4-BE49-F238E27FC236}">
                  <a16:creationId xmlns:a16="http://schemas.microsoft.com/office/drawing/2014/main" id="{A0BC7C1C-DB46-7540-A3DF-B0200094B74D}"/>
                </a:ext>
              </a:extLst>
            </p:cNvPr>
            <p:cNvSpPr txBox="1">
              <a:spLocks noChangeArrowheads="1"/>
            </p:cNvSpPr>
            <p:nvPr/>
          </p:nvSpPr>
          <p:spPr bwMode="auto">
            <a:xfrm>
              <a:off x="9224734" y="5539405"/>
              <a:ext cx="2243132" cy="346975"/>
            </a:xfrm>
            <a:prstGeom prst="rect">
              <a:avLst/>
            </a:prstGeom>
            <a:solidFill>
              <a:schemeClr val="accent1">
                <a:lumMod val="40000"/>
                <a:lumOff val="60000"/>
              </a:schemeClr>
            </a:solidFill>
            <a:ln>
              <a:noFill/>
            </a:ln>
          </p:spPr>
          <p:txBody>
            <a:bodyPr wrap="none" anchor="ctr">
              <a:noAutofit/>
            </a:bodyPr>
            <a:lstStyle>
              <a:lvl1pPr eaLnBrk="0" hangingPunct="0">
                <a:defRPr sz="1200">
                  <a:solidFill>
                    <a:schemeClr val="tx1"/>
                  </a:solidFill>
                  <a:latin typeface="맑은 고딕" charset="0"/>
                  <a:ea typeface="맑은 고딕" charset="0"/>
                </a:defRPr>
              </a:lvl1pPr>
              <a:lvl2pPr marL="742950" indent="-285750" eaLnBrk="0" hangingPunct="0">
                <a:defRPr sz="1200">
                  <a:solidFill>
                    <a:schemeClr val="tx1"/>
                  </a:solidFill>
                  <a:latin typeface="맑은 고딕" charset="0"/>
                  <a:ea typeface="맑은 고딕" charset="0"/>
                </a:defRPr>
              </a:lvl2pPr>
              <a:lvl3pPr marL="1143000" indent="-228600" eaLnBrk="0" hangingPunct="0">
                <a:defRPr sz="1200">
                  <a:solidFill>
                    <a:schemeClr val="tx1"/>
                  </a:solidFill>
                  <a:latin typeface="맑은 고딕" charset="0"/>
                  <a:ea typeface="맑은 고딕" charset="0"/>
                </a:defRPr>
              </a:lvl3pPr>
              <a:lvl4pPr marL="1600200" indent="-228600" eaLnBrk="0" hangingPunct="0">
                <a:defRPr sz="1200">
                  <a:solidFill>
                    <a:schemeClr val="tx1"/>
                  </a:solidFill>
                  <a:latin typeface="맑은 고딕" charset="0"/>
                  <a:ea typeface="맑은 고딕" charset="0"/>
                </a:defRPr>
              </a:lvl4pPr>
              <a:lvl5pPr marL="2057400" indent="-228600" eaLnBrk="0" hangingPunct="0">
                <a:defRPr sz="1200">
                  <a:solidFill>
                    <a:schemeClr val="tx1"/>
                  </a:solidFill>
                  <a:latin typeface="맑은 고딕" charset="0"/>
                  <a:ea typeface="맑은 고딕" charset="0"/>
                </a:defRPr>
              </a:lvl5pPr>
              <a:lvl6pPr marL="25146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6pPr>
              <a:lvl7pPr marL="29718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7pPr>
              <a:lvl8pPr marL="34290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8pPr>
              <a:lvl9pPr marL="38862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9pPr>
            </a:lstStyle>
            <a:p>
              <a:pPr algn="ctr" eaLnBrk="1" hangingPunct="1"/>
              <a:r>
                <a:rPr lang="zh-CN" altLang="en-US" sz="900" b="1" dirty="0">
                  <a:latin typeface="Microsoft YaHei" charset="-122"/>
                  <a:ea typeface="Microsoft YaHei" charset="-122"/>
                  <a:cs typeface="Microsoft YaHei" charset="-122"/>
                </a:rPr>
                <a:t>发货订单</a:t>
              </a:r>
              <a:r>
                <a:rPr lang="en-US" altLang="ko-KR" sz="900" b="1" dirty="0">
                  <a:latin typeface="Wingdings 3" charset="2"/>
                  <a:ea typeface="Wingdings 3" charset="2"/>
                  <a:cs typeface="Wingdings 3" charset="2"/>
                </a:rPr>
                <a:t>n</a:t>
              </a:r>
              <a:r>
                <a:rPr lang="zh-CN" altLang="en-US" sz="900" b="1" dirty="0">
                  <a:latin typeface="Microsoft YaHei" charset="-122"/>
                  <a:ea typeface="Microsoft YaHei" charset="-122"/>
                  <a:cs typeface="Microsoft YaHei" charset="-122"/>
                </a:rPr>
                <a:t>包装箱标签</a:t>
              </a:r>
              <a:r>
                <a:rPr lang="en-US" altLang="ko-KR" sz="900" b="1" dirty="0">
                  <a:latin typeface="Wingdings 3" charset="2"/>
                  <a:ea typeface="Wingdings 3" charset="2"/>
                  <a:cs typeface="Wingdings 3" charset="2"/>
                </a:rPr>
                <a:t>n</a:t>
              </a:r>
              <a:r>
                <a:rPr lang="zh-CN" altLang="en-US" sz="900" b="1" dirty="0">
                  <a:latin typeface="Microsoft YaHei" charset="-122"/>
                  <a:ea typeface="Microsoft YaHei" charset="-122"/>
                  <a:cs typeface="Microsoft YaHei" charset="-122"/>
                </a:rPr>
                <a:t>领料单号</a:t>
              </a:r>
              <a:endParaRPr lang="ko-KR" altLang="en-US" sz="900" b="1" dirty="0">
                <a:latin typeface="Microsoft YaHei" charset="-122"/>
                <a:ea typeface="Microsoft YaHei" charset="-122"/>
                <a:cs typeface="Microsoft YaHei" charset="-122"/>
              </a:endParaRPr>
            </a:p>
          </p:txBody>
        </p:sp>
        <p:sp>
          <p:nvSpPr>
            <p:cNvPr id="127" name="TextBox 294">
              <a:extLst>
                <a:ext uri="{FF2B5EF4-FFF2-40B4-BE49-F238E27FC236}">
                  <a16:creationId xmlns:a16="http://schemas.microsoft.com/office/drawing/2014/main" id="{25FF2E3A-62B3-7E41-B9AD-E4D7A7E5668C}"/>
                </a:ext>
              </a:extLst>
            </p:cNvPr>
            <p:cNvSpPr txBox="1">
              <a:spLocks noChangeArrowheads="1"/>
            </p:cNvSpPr>
            <p:nvPr/>
          </p:nvSpPr>
          <p:spPr bwMode="auto">
            <a:xfrm>
              <a:off x="5642734" y="5548325"/>
              <a:ext cx="1044000" cy="346975"/>
            </a:xfrm>
            <a:prstGeom prst="rect">
              <a:avLst/>
            </a:prstGeom>
            <a:solidFill>
              <a:schemeClr val="accent1">
                <a:lumMod val="40000"/>
                <a:lumOff val="60000"/>
              </a:schemeClr>
            </a:solidFill>
            <a:ln>
              <a:noFill/>
            </a:ln>
          </p:spPr>
          <p:txBody>
            <a:bodyPr wrap="none" anchor="ctr">
              <a:noAutofit/>
            </a:bodyPr>
            <a:lstStyle>
              <a:lvl1pPr eaLnBrk="0" hangingPunct="0">
                <a:defRPr sz="1200">
                  <a:solidFill>
                    <a:schemeClr val="tx1"/>
                  </a:solidFill>
                  <a:latin typeface="맑은 고딕" charset="0"/>
                  <a:ea typeface="맑은 고딕" charset="0"/>
                </a:defRPr>
              </a:lvl1pPr>
              <a:lvl2pPr marL="742950" indent="-285750" eaLnBrk="0" hangingPunct="0">
                <a:defRPr sz="1200">
                  <a:solidFill>
                    <a:schemeClr val="tx1"/>
                  </a:solidFill>
                  <a:latin typeface="맑은 고딕" charset="0"/>
                  <a:ea typeface="맑은 고딕" charset="0"/>
                </a:defRPr>
              </a:lvl2pPr>
              <a:lvl3pPr marL="1143000" indent="-228600" eaLnBrk="0" hangingPunct="0">
                <a:defRPr sz="1200">
                  <a:solidFill>
                    <a:schemeClr val="tx1"/>
                  </a:solidFill>
                  <a:latin typeface="맑은 고딕" charset="0"/>
                  <a:ea typeface="맑은 고딕" charset="0"/>
                </a:defRPr>
              </a:lvl3pPr>
              <a:lvl4pPr marL="1600200" indent="-228600" eaLnBrk="0" hangingPunct="0">
                <a:defRPr sz="1200">
                  <a:solidFill>
                    <a:schemeClr val="tx1"/>
                  </a:solidFill>
                  <a:latin typeface="맑은 고딕" charset="0"/>
                  <a:ea typeface="맑은 고딕" charset="0"/>
                </a:defRPr>
              </a:lvl4pPr>
              <a:lvl5pPr marL="2057400" indent="-228600" eaLnBrk="0" hangingPunct="0">
                <a:defRPr sz="1200">
                  <a:solidFill>
                    <a:schemeClr val="tx1"/>
                  </a:solidFill>
                  <a:latin typeface="맑은 고딕" charset="0"/>
                  <a:ea typeface="맑은 고딕" charset="0"/>
                </a:defRPr>
              </a:lvl5pPr>
              <a:lvl6pPr marL="25146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6pPr>
              <a:lvl7pPr marL="29718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7pPr>
              <a:lvl8pPr marL="34290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8pPr>
              <a:lvl9pPr marL="3886200" indent="-228600" algn="ctr" eaLnBrk="0" fontAlgn="base" hangingPunct="0">
                <a:lnSpc>
                  <a:spcPct val="110000"/>
                </a:lnSpc>
                <a:spcBef>
                  <a:spcPct val="30000"/>
                </a:spcBef>
                <a:spcAft>
                  <a:spcPct val="0"/>
                </a:spcAft>
                <a:buFont typeface="Wingdings" charset="2"/>
                <a:defRPr sz="1200">
                  <a:solidFill>
                    <a:schemeClr val="tx1"/>
                  </a:solidFill>
                  <a:latin typeface="맑은 고딕" charset="0"/>
                  <a:ea typeface="맑은 고딕" charset="0"/>
                </a:defRPr>
              </a:lvl9pPr>
            </a:lstStyle>
            <a:p>
              <a:pPr algn="ctr" eaLnBrk="1" hangingPunct="1"/>
              <a:r>
                <a:rPr lang="zh-CN" altLang="en-US" sz="900" b="1" dirty="0">
                  <a:latin typeface="Microsoft YaHei" charset="-122"/>
                  <a:ea typeface="Microsoft YaHei" charset="-122"/>
                  <a:cs typeface="Microsoft YaHei" charset="-122"/>
                </a:rPr>
                <a:t>生产订单</a:t>
              </a:r>
              <a:r>
                <a:rPr lang="en-US" altLang="ko-KR" sz="900" b="1" dirty="0">
                  <a:latin typeface="Wingdings 3" charset="2"/>
                  <a:ea typeface="Wingdings 3" charset="2"/>
                  <a:cs typeface="Wingdings 3" charset="2"/>
                </a:rPr>
                <a:t>n</a:t>
              </a:r>
              <a:r>
                <a:rPr lang="zh-CN" altLang="en-US" sz="900" b="1" dirty="0">
                  <a:latin typeface="Microsoft YaHei" charset="-122"/>
                  <a:ea typeface="Microsoft YaHei" charset="-122"/>
                  <a:cs typeface="Microsoft YaHei" charset="-122"/>
                </a:rPr>
                <a:t>工序</a:t>
              </a:r>
              <a:r>
                <a:rPr lang="en-US" altLang="ko-KR" sz="900" b="1" dirty="0">
                  <a:latin typeface="Microsoft YaHei" charset="-122"/>
                  <a:ea typeface="Microsoft YaHei" charset="-122"/>
                  <a:cs typeface="Microsoft YaHei" charset="-122"/>
                </a:rPr>
                <a:t>Lot</a:t>
              </a:r>
              <a:endParaRPr lang="ko-KR" altLang="en-US" sz="900" b="1" dirty="0">
                <a:latin typeface="Microsoft YaHei" charset="-122"/>
                <a:ea typeface="Microsoft YaHei" charset="-122"/>
                <a:cs typeface="Microsoft YaHei" charset="-122"/>
              </a:endParaRPr>
            </a:p>
          </p:txBody>
        </p:sp>
        <p:sp>
          <p:nvSpPr>
            <p:cNvPr id="128" name="직사각형 25">
              <a:extLst>
                <a:ext uri="{FF2B5EF4-FFF2-40B4-BE49-F238E27FC236}">
                  <a16:creationId xmlns:a16="http://schemas.microsoft.com/office/drawing/2014/main" id="{48D55F71-B76C-904E-BDBE-5BEA055B51D0}"/>
                </a:ext>
              </a:extLst>
            </p:cNvPr>
            <p:cNvSpPr/>
            <p:nvPr/>
          </p:nvSpPr>
          <p:spPr>
            <a:xfrm>
              <a:off x="6049980" y="4816857"/>
              <a:ext cx="2329389" cy="540000"/>
            </a:xfrm>
            <a:prstGeom prst="rect">
              <a:avLst/>
            </a:prstGeom>
            <a:solidFill>
              <a:schemeClr val="bg1">
                <a:lumMod val="75000"/>
              </a:schemeClr>
            </a:solidFill>
            <a:ln w="9525">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zh-CN" altLang="en-US" sz="1050" dirty="0">
                  <a:solidFill>
                    <a:prstClr val="black"/>
                  </a:solidFill>
                  <a:latin typeface="Microsoft YaHei" charset="-122"/>
                  <a:ea typeface="Microsoft YaHei" charset="-122"/>
                  <a:cs typeface="Microsoft YaHei" charset="-122"/>
                </a:rPr>
                <a:t>工序 </a:t>
              </a:r>
              <a:r>
                <a:rPr kumimoji="1" lang="en-US" altLang="ko-KR" sz="1050" dirty="0">
                  <a:solidFill>
                    <a:prstClr val="black"/>
                  </a:solidFill>
                  <a:latin typeface="Microsoft YaHei" charset="-122"/>
                  <a:ea typeface="Microsoft YaHei" charset="-122"/>
                  <a:cs typeface="Microsoft YaHei" charset="-122"/>
                </a:rPr>
                <a:t>Lot</a:t>
              </a:r>
              <a:endParaRPr kumimoji="1" lang="en-US" altLang="ko-KR" sz="1000" dirty="0">
                <a:solidFill>
                  <a:prstClr val="black"/>
                </a:solidFill>
                <a:latin typeface="Microsoft YaHei" charset="-122"/>
                <a:ea typeface="Microsoft YaHei" charset="-122"/>
                <a:cs typeface="Microsoft YaHei" charset="-122"/>
              </a:endParaRPr>
            </a:p>
          </p:txBody>
        </p:sp>
        <p:sp>
          <p:nvSpPr>
            <p:cNvPr id="129" name="직사각형 25">
              <a:extLst>
                <a:ext uri="{FF2B5EF4-FFF2-40B4-BE49-F238E27FC236}">
                  <a16:creationId xmlns:a16="http://schemas.microsoft.com/office/drawing/2014/main" id="{67BBE004-6F12-E240-8B1E-744012B643C7}"/>
                </a:ext>
              </a:extLst>
            </p:cNvPr>
            <p:cNvSpPr/>
            <p:nvPr/>
          </p:nvSpPr>
          <p:spPr>
            <a:xfrm>
              <a:off x="8428850" y="4816857"/>
              <a:ext cx="1599125" cy="540000"/>
            </a:xfrm>
            <a:prstGeom prst="rect">
              <a:avLst/>
            </a:prstGeom>
            <a:solidFill>
              <a:schemeClr val="bg1">
                <a:lumMod val="75000"/>
              </a:schemeClr>
            </a:solidFill>
            <a:ln w="9525">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zh-CN" altLang="en-US" sz="1050" dirty="0">
                  <a:solidFill>
                    <a:prstClr val="black"/>
                  </a:solidFill>
                  <a:latin typeface="Microsoft YaHei" charset="-122"/>
                  <a:ea typeface="Microsoft YaHei" charset="-122"/>
                  <a:cs typeface="Microsoft YaHei" charset="-122"/>
                </a:rPr>
                <a:t>产品</a:t>
              </a:r>
              <a:r>
                <a:rPr kumimoji="1" lang="en-US" altLang="zh-CN" sz="1050" dirty="0">
                  <a:solidFill>
                    <a:prstClr val="black"/>
                  </a:solidFill>
                  <a:latin typeface="Microsoft YaHei" charset="-122"/>
                  <a:ea typeface="Microsoft YaHei" charset="-122"/>
                  <a:cs typeface="Microsoft YaHei" charset="-122"/>
                </a:rPr>
                <a:t>Lot </a:t>
              </a:r>
              <a:r>
                <a:rPr kumimoji="1" lang="en-US" altLang="ko-KR" sz="1050" dirty="0">
                  <a:solidFill>
                    <a:prstClr val="black"/>
                  </a:solidFill>
                  <a:latin typeface="Microsoft YaHei" charset="-122"/>
                  <a:ea typeface="Microsoft YaHei" charset="-122"/>
                  <a:cs typeface="Microsoft YaHei" charset="-122"/>
                </a:rPr>
                <a:t>/ </a:t>
              </a:r>
              <a:r>
                <a:rPr kumimoji="1" lang="zh-CN" altLang="en-US" sz="1050" dirty="0">
                  <a:solidFill>
                    <a:prstClr val="black"/>
                  </a:solidFill>
                  <a:latin typeface="Microsoft YaHei" charset="-122"/>
                  <a:ea typeface="Microsoft YaHei" charset="-122"/>
                  <a:cs typeface="Microsoft YaHei" charset="-122"/>
                </a:rPr>
                <a:t>栈板</a:t>
              </a:r>
              <a:r>
                <a:rPr kumimoji="1" lang="en-US" altLang="ko-KR" sz="1050" dirty="0">
                  <a:solidFill>
                    <a:prstClr val="black"/>
                  </a:solidFill>
                  <a:latin typeface="Microsoft YaHei" charset="-122"/>
                  <a:ea typeface="Microsoft YaHei" charset="-122"/>
                  <a:cs typeface="Microsoft YaHei" charset="-122"/>
                </a:rPr>
                <a:t>Lot</a:t>
              </a:r>
              <a:endParaRPr kumimoji="1" lang="en-US" altLang="ko-KR" sz="1000" dirty="0">
                <a:solidFill>
                  <a:prstClr val="black"/>
                </a:solidFill>
                <a:latin typeface="Microsoft YaHei" charset="-122"/>
                <a:ea typeface="Microsoft YaHei" charset="-122"/>
                <a:cs typeface="Microsoft YaHei" charset="-122"/>
              </a:endParaRPr>
            </a:p>
          </p:txBody>
        </p:sp>
        <p:sp>
          <p:nvSpPr>
            <p:cNvPr id="130" name="직사각형 25">
              <a:extLst>
                <a:ext uri="{FF2B5EF4-FFF2-40B4-BE49-F238E27FC236}">
                  <a16:creationId xmlns:a16="http://schemas.microsoft.com/office/drawing/2014/main" id="{481EBB14-E2D6-A34D-AEFD-42D508FD7A04}"/>
                </a:ext>
              </a:extLst>
            </p:cNvPr>
            <p:cNvSpPr/>
            <p:nvPr/>
          </p:nvSpPr>
          <p:spPr>
            <a:xfrm>
              <a:off x="10073587" y="4816857"/>
              <a:ext cx="1394279" cy="540000"/>
            </a:xfrm>
            <a:prstGeom prst="rect">
              <a:avLst/>
            </a:prstGeom>
            <a:solidFill>
              <a:schemeClr val="bg1">
                <a:lumMod val="75000"/>
              </a:schemeClr>
            </a:solidFill>
            <a:ln w="9525">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ko-KR" altLang="en-US" sz="1050" dirty="0">
                  <a:solidFill>
                    <a:prstClr val="black"/>
                  </a:solidFill>
                  <a:latin typeface="Microsoft YaHei" charset="-122"/>
                  <a:ea typeface="Microsoft YaHei" charset="-122"/>
                  <a:cs typeface="Microsoft YaHei" charset="-122"/>
                </a:rPr>
                <a:t>出库</a:t>
              </a:r>
              <a:r>
                <a:rPr kumimoji="1" lang="en-US" altLang="zh-CN" sz="1050" dirty="0">
                  <a:solidFill>
                    <a:prstClr val="black"/>
                  </a:solidFill>
                  <a:latin typeface="Microsoft YaHei" charset="-122"/>
                  <a:ea typeface="Microsoft YaHei" charset="-122"/>
                  <a:cs typeface="Microsoft YaHei" charset="-122"/>
                </a:rPr>
                <a:t>Lot</a:t>
              </a:r>
              <a:endParaRPr kumimoji="1" lang="en-US" altLang="ko-KR" sz="1000" dirty="0">
                <a:solidFill>
                  <a:prstClr val="black"/>
                </a:solidFill>
                <a:latin typeface="Microsoft YaHei" charset="-122"/>
                <a:ea typeface="Microsoft YaHei" charset="-122"/>
                <a:cs typeface="Microsoft YaHei" charset="-122"/>
              </a:endParaRPr>
            </a:p>
          </p:txBody>
        </p:sp>
        <p:cxnSp>
          <p:nvCxnSpPr>
            <p:cNvPr id="131" name="직선 화살표 연결선 430">
              <a:extLst>
                <a:ext uri="{FF2B5EF4-FFF2-40B4-BE49-F238E27FC236}">
                  <a16:creationId xmlns:a16="http://schemas.microsoft.com/office/drawing/2014/main" id="{0484BE56-924A-7648-A75A-B520551069CE}"/>
                </a:ext>
              </a:extLst>
            </p:cNvPr>
            <p:cNvCxnSpPr>
              <a:stCxn id="124" idx="3"/>
              <a:endCxn id="127" idx="1"/>
            </p:cNvCxnSpPr>
            <p:nvPr/>
          </p:nvCxnSpPr>
          <p:spPr>
            <a:xfrm>
              <a:off x="5419194" y="5721813"/>
              <a:ext cx="2235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433">
              <a:extLst>
                <a:ext uri="{FF2B5EF4-FFF2-40B4-BE49-F238E27FC236}">
                  <a16:creationId xmlns:a16="http://schemas.microsoft.com/office/drawing/2014/main" id="{D4B78A0D-0451-5B41-B9BA-2FD9F05D2237}"/>
                </a:ext>
              </a:extLst>
            </p:cNvPr>
            <p:cNvCxnSpPr>
              <a:stCxn id="125" idx="3"/>
              <a:endCxn id="126" idx="1"/>
            </p:cNvCxnSpPr>
            <p:nvPr/>
          </p:nvCxnSpPr>
          <p:spPr>
            <a:xfrm flipV="1">
              <a:off x="8956848" y="5712893"/>
              <a:ext cx="26788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436">
              <a:extLst>
                <a:ext uri="{FF2B5EF4-FFF2-40B4-BE49-F238E27FC236}">
                  <a16:creationId xmlns:a16="http://schemas.microsoft.com/office/drawing/2014/main" id="{6EB473A2-1485-0842-B39C-E690120E0F7D}"/>
                </a:ext>
              </a:extLst>
            </p:cNvPr>
            <p:cNvCxnSpPr>
              <a:stCxn id="127" idx="3"/>
              <a:endCxn id="125" idx="1"/>
            </p:cNvCxnSpPr>
            <p:nvPr/>
          </p:nvCxnSpPr>
          <p:spPr>
            <a:xfrm flipV="1">
              <a:off x="6686734" y="5712894"/>
              <a:ext cx="585212" cy="89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오른쪽 화살표 설명선[R] 440">
              <a:extLst>
                <a:ext uri="{FF2B5EF4-FFF2-40B4-BE49-F238E27FC236}">
                  <a16:creationId xmlns:a16="http://schemas.microsoft.com/office/drawing/2014/main" id="{D7F0AFC5-5816-3C4C-9BB0-9AE007CE5E9B}"/>
                </a:ext>
              </a:extLst>
            </p:cNvPr>
            <p:cNvSpPr/>
            <p:nvPr/>
          </p:nvSpPr>
          <p:spPr>
            <a:xfrm>
              <a:off x="2583792" y="5538597"/>
              <a:ext cx="1715673" cy="360000"/>
            </a:xfrm>
            <a:prstGeom prst="rightArrowCallout">
              <a:avLst>
                <a:gd name="adj1" fmla="val 25000"/>
                <a:gd name="adj2" fmla="val 25000"/>
                <a:gd name="adj3" fmla="val 25000"/>
                <a:gd name="adj4" fmla="val 8425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bg1"/>
                  </a:solidFill>
                  <a:latin typeface="Microsoft YaHei" charset="-122"/>
                  <a:ea typeface="Microsoft YaHei" charset="-122"/>
                  <a:cs typeface="Microsoft YaHei" charset="-122"/>
                </a:rPr>
                <a:t>确保 </a:t>
              </a:r>
              <a:r>
                <a:rPr kumimoji="1" lang="en-US" altLang="ko-KR" sz="1100" b="1" dirty="0">
                  <a:solidFill>
                    <a:schemeClr val="bg1"/>
                  </a:solidFill>
                  <a:latin typeface="Microsoft YaHei" charset="-122"/>
                  <a:ea typeface="Microsoft YaHei" charset="-122"/>
                  <a:cs typeface="Microsoft YaHei" charset="-122"/>
                </a:rPr>
                <a:t>Lot</a:t>
              </a:r>
              <a:r>
                <a:rPr kumimoji="1" lang="ko-KR" altLang="en-US" sz="1100" b="1" dirty="0">
                  <a:solidFill>
                    <a:schemeClr val="bg1"/>
                  </a:solidFill>
                  <a:latin typeface="Microsoft YaHei" charset="-122"/>
                  <a:ea typeface="Microsoft YaHei" charset="-122"/>
                  <a:cs typeface="Microsoft YaHei" charset="-122"/>
                </a:rPr>
                <a:t> </a:t>
              </a:r>
              <a:r>
                <a:rPr kumimoji="1" lang="zh-CN" altLang="en-US" sz="1100" b="1" dirty="0">
                  <a:solidFill>
                    <a:schemeClr val="bg1"/>
                  </a:solidFill>
                  <a:latin typeface="Microsoft YaHei" charset="-122"/>
                  <a:ea typeface="Microsoft YaHei" charset="-122"/>
                  <a:cs typeface="Microsoft YaHei" charset="-122"/>
                </a:rPr>
                <a:t>追溯性信息</a:t>
              </a:r>
              <a:endParaRPr kumimoji="1" lang="ko-KR" altLang="en-US" sz="1100" b="1" dirty="0">
                <a:solidFill>
                  <a:schemeClr val="bg1"/>
                </a:solidFill>
                <a:latin typeface="Microsoft YaHei" charset="-122"/>
                <a:ea typeface="Microsoft YaHei" charset="-122"/>
                <a:cs typeface="Microsoft YaHei" charset="-122"/>
              </a:endParaRPr>
            </a:p>
          </p:txBody>
        </p:sp>
        <p:sp>
          <p:nvSpPr>
            <p:cNvPr id="135" name="사각형 설명선[R] 441">
              <a:extLst>
                <a:ext uri="{FF2B5EF4-FFF2-40B4-BE49-F238E27FC236}">
                  <a16:creationId xmlns:a16="http://schemas.microsoft.com/office/drawing/2014/main" id="{AA99FB5C-6614-524B-8A49-B907D6FE99AB}"/>
                </a:ext>
              </a:extLst>
            </p:cNvPr>
            <p:cNvSpPr/>
            <p:nvPr/>
          </p:nvSpPr>
          <p:spPr>
            <a:xfrm>
              <a:off x="4643578" y="2769179"/>
              <a:ext cx="516155" cy="380406"/>
            </a:xfrm>
            <a:prstGeom prst="wedgeRectCallout">
              <a:avLst>
                <a:gd name="adj1" fmla="val -22717"/>
                <a:gd name="adj2" fmla="val 77843"/>
              </a:avLst>
            </a:prstGeom>
            <a:solidFill>
              <a:schemeClr val="accent3">
                <a:lumMod val="20000"/>
                <a:lumOff val="8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zh-CN" altLang="en-US" sz="900" dirty="0">
                  <a:solidFill>
                    <a:schemeClr val="tx1"/>
                  </a:solidFill>
                  <a:latin typeface="Microsoft YaHei" charset="-122"/>
                  <a:ea typeface="Microsoft YaHei" charset="-122"/>
                  <a:cs typeface="Microsoft YaHei" charset="-122"/>
                </a:rPr>
                <a:t>物料</a:t>
              </a:r>
              <a:r>
                <a:rPr kumimoji="1" lang="en-US" altLang="ko-KR" sz="900" dirty="0">
                  <a:solidFill>
                    <a:schemeClr val="tx1"/>
                  </a:solidFill>
                  <a:latin typeface="Microsoft YaHei" charset="-122"/>
                  <a:ea typeface="Microsoft YaHei" charset="-122"/>
                  <a:cs typeface="Microsoft YaHei" charset="-122"/>
                </a:rPr>
                <a:t>Lot</a:t>
              </a:r>
            </a:p>
            <a:p>
              <a:pPr algn="ctr"/>
              <a:r>
                <a:rPr kumimoji="1" lang="zh-CN" altLang="en-US" sz="900" dirty="0">
                  <a:solidFill>
                    <a:schemeClr val="tx1"/>
                  </a:solidFill>
                  <a:latin typeface="Microsoft YaHei" charset="-122"/>
                  <a:ea typeface="Microsoft YaHei" charset="-122"/>
                  <a:cs typeface="Microsoft YaHei" charset="-122"/>
                </a:rPr>
                <a:t>创建</a:t>
              </a:r>
              <a:endParaRPr kumimoji="1" lang="ko-KR" altLang="en-US" sz="900" dirty="0">
                <a:solidFill>
                  <a:schemeClr val="tx1"/>
                </a:solidFill>
                <a:latin typeface="Microsoft YaHei" charset="-122"/>
                <a:ea typeface="Microsoft YaHei" charset="-122"/>
                <a:cs typeface="Microsoft YaHei" charset="-122"/>
              </a:endParaRPr>
            </a:p>
          </p:txBody>
        </p:sp>
        <p:sp>
          <p:nvSpPr>
            <p:cNvPr id="136" name="사각형 설명선[R] 443">
              <a:extLst>
                <a:ext uri="{FF2B5EF4-FFF2-40B4-BE49-F238E27FC236}">
                  <a16:creationId xmlns:a16="http://schemas.microsoft.com/office/drawing/2014/main" id="{1B95860C-2F70-CC48-AB8E-0272307F1C58}"/>
                </a:ext>
              </a:extLst>
            </p:cNvPr>
            <p:cNvSpPr/>
            <p:nvPr/>
          </p:nvSpPr>
          <p:spPr>
            <a:xfrm>
              <a:off x="9997200" y="2695393"/>
              <a:ext cx="516155" cy="380406"/>
            </a:xfrm>
            <a:prstGeom prst="wedgeRectCallout">
              <a:avLst>
                <a:gd name="adj1" fmla="val -20832"/>
                <a:gd name="adj2" fmla="val 80400"/>
              </a:avLst>
            </a:prstGeom>
            <a:solidFill>
              <a:schemeClr val="accent3">
                <a:lumMod val="20000"/>
                <a:lumOff val="8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ko-KR" altLang="en-US" sz="900" dirty="0">
                  <a:solidFill>
                    <a:schemeClr val="tx1"/>
                  </a:solidFill>
                  <a:latin typeface="Microsoft YaHei" charset="-122"/>
                  <a:ea typeface="Microsoft YaHei" charset="-122"/>
                  <a:cs typeface="Microsoft YaHei" charset="-122"/>
                </a:rPr>
                <a:t>出库</a:t>
              </a:r>
              <a:r>
                <a:rPr kumimoji="1" lang="en-US" altLang="ko-KR" sz="900" dirty="0">
                  <a:solidFill>
                    <a:schemeClr val="tx1"/>
                  </a:solidFill>
                  <a:latin typeface="Microsoft YaHei" charset="-122"/>
                  <a:ea typeface="Microsoft YaHei" charset="-122"/>
                  <a:cs typeface="Microsoft YaHei" charset="-122"/>
                </a:rPr>
                <a:t>Lot</a:t>
              </a:r>
            </a:p>
            <a:p>
              <a:pPr algn="ctr"/>
              <a:r>
                <a:rPr kumimoji="1" lang="zh-CN" altLang="en-US" sz="900" dirty="0">
                  <a:solidFill>
                    <a:schemeClr val="tx1"/>
                  </a:solidFill>
                  <a:latin typeface="Microsoft YaHei" charset="-122"/>
                  <a:ea typeface="Microsoft YaHei" charset="-122"/>
                  <a:cs typeface="Microsoft YaHei" charset="-122"/>
                </a:rPr>
                <a:t>创建</a:t>
              </a:r>
              <a:endParaRPr kumimoji="1" lang="ko-KR" altLang="en-US" sz="900" dirty="0">
                <a:solidFill>
                  <a:schemeClr val="tx1"/>
                </a:solidFill>
                <a:latin typeface="Microsoft YaHei" charset="-122"/>
                <a:ea typeface="Microsoft YaHei" charset="-122"/>
                <a:cs typeface="Microsoft YaHei" charset="-122"/>
              </a:endParaRPr>
            </a:p>
          </p:txBody>
        </p:sp>
        <p:sp>
          <p:nvSpPr>
            <p:cNvPr id="137" name="사각형 설명선[R] 444">
              <a:extLst>
                <a:ext uri="{FF2B5EF4-FFF2-40B4-BE49-F238E27FC236}">
                  <a16:creationId xmlns:a16="http://schemas.microsoft.com/office/drawing/2014/main" id="{A26B6770-0917-2847-9938-E3FD37950F5A}"/>
                </a:ext>
              </a:extLst>
            </p:cNvPr>
            <p:cNvSpPr/>
            <p:nvPr/>
          </p:nvSpPr>
          <p:spPr>
            <a:xfrm>
              <a:off x="6161627" y="2680931"/>
              <a:ext cx="516155" cy="380406"/>
            </a:xfrm>
            <a:prstGeom prst="wedgeRectCallout">
              <a:avLst>
                <a:gd name="adj1" fmla="val -22717"/>
                <a:gd name="adj2" fmla="val 77843"/>
              </a:avLst>
            </a:prstGeom>
            <a:solidFill>
              <a:schemeClr val="accent3">
                <a:lumMod val="20000"/>
                <a:lumOff val="8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zh-CN" altLang="en-US" sz="900" dirty="0">
                  <a:solidFill>
                    <a:schemeClr val="tx1"/>
                  </a:solidFill>
                  <a:latin typeface="Microsoft YaHei" charset="-122"/>
                  <a:ea typeface="Microsoft YaHei" charset="-122"/>
                  <a:cs typeface="Microsoft YaHei" charset="-122"/>
                </a:rPr>
                <a:t>工序</a:t>
              </a:r>
              <a:r>
                <a:rPr kumimoji="1" lang="en-US" altLang="ko-KR" sz="900" dirty="0">
                  <a:solidFill>
                    <a:schemeClr val="tx1"/>
                  </a:solidFill>
                  <a:latin typeface="Microsoft YaHei" charset="-122"/>
                  <a:ea typeface="Microsoft YaHei" charset="-122"/>
                  <a:cs typeface="Microsoft YaHei" charset="-122"/>
                </a:rPr>
                <a:t>Lot</a:t>
              </a:r>
            </a:p>
            <a:p>
              <a:pPr algn="ctr"/>
              <a:r>
                <a:rPr kumimoji="1" lang="zh-CN" altLang="en-US" sz="900" dirty="0">
                  <a:solidFill>
                    <a:schemeClr val="tx1"/>
                  </a:solidFill>
                  <a:latin typeface="Microsoft YaHei" charset="-122"/>
                  <a:ea typeface="Microsoft YaHei" charset="-122"/>
                  <a:cs typeface="Microsoft YaHei" charset="-122"/>
                </a:rPr>
                <a:t>创建</a:t>
              </a:r>
              <a:endParaRPr kumimoji="1" lang="ko-KR" altLang="en-US" sz="900" dirty="0">
                <a:solidFill>
                  <a:schemeClr val="tx1"/>
                </a:solidFill>
                <a:latin typeface="Microsoft YaHei" charset="-122"/>
                <a:ea typeface="Microsoft YaHei" charset="-122"/>
                <a:cs typeface="Microsoft YaHei" charset="-122"/>
              </a:endParaRPr>
            </a:p>
          </p:txBody>
        </p:sp>
        <p:sp>
          <p:nvSpPr>
            <p:cNvPr id="138" name="사각형 설명선[R] 445">
              <a:extLst>
                <a:ext uri="{FF2B5EF4-FFF2-40B4-BE49-F238E27FC236}">
                  <a16:creationId xmlns:a16="http://schemas.microsoft.com/office/drawing/2014/main" id="{B58C1B92-CC91-CA40-A76D-F6ED8458CE31}"/>
                </a:ext>
              </a:extLst>
            </p:cNvPr>
            <p:cNvSpPr/>
            <p:nvPr/>
          </p:nvSpPr>
          <p:spPr>
            <a:xfrm>
              <a:off x="7803198" y="2680931"/>
              <a:ext cx="516155" cy="380406"/>
            </a:xfrm>
            <a:prstGeom prst="wedgeRectCallout">
              <a:avLst>
                <a:gd name="adj1" fmla="val 30053"/>
                <a:gd name="adj2" fmla="val 85514"/>
              </a:avLst>
            </a:prstGeom>
            <a:solidFill>
              <a:schemeClr val="accent3">
                <a:lumMod val="20000"/>
                <a:lumOff val="80000"/>
              </a:schemeClr>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zh-CN" altLang="en-US" sz="900" dirty="0">
                  <a:solidFill>
                    <a:schemeClr val="tx1"/>
                  </a:solidFill>
                  <a:latin typeface="Microsoft YaHei" charset="-122"/>
                  <a:ea typeface="Microsoft YaHei" charset="-122"/>
                  <a:cs typeface="Microsoft YaHei" charset="-122"/>
                </a:rPr>
                <a:t>产品</a:t>
              </a:r>
              <a:r>
                <a:rPr kumimoji="1" lang="en-US" altLang="ko-KR" sz="900" dirty="0">
                  <a:solidFill>
                    <a:schemeClr val="tx1"/>
                  </a:solidFill>
                  <a:latin typeface="Microsoft YaHei" charset="-122"/>
                  <a:ea typeface="Microsoft YaHei" charset="-122"/>
                  <a:cs typeface="Microsoft YaHei" charset="-122"/>
                </a:rPr>
                <a:t>Lot</a:t>
              </a:r>
              <a:r>
                <a:rPr kumimoji="1" lang="zh-CN" altLang="en-US" sz="900" dirty="0">
                  <a:solidFill>
                    <a:schemeClr val="tx1"/>
                  </a:solidFill>
                  <a:latin typeface="Microsoft YaHei" charset="-122"/>
                  <a:ea typeface="Microsoft YaHei" charset="-122"/>
                  <a:cs typeface="Microsoft YaHei" charset="-122"/>
                </a:rPr>
                <a:t>创建</a:t>
              </a:r>
              <a:endParaRPr kumimoji="1" lang="ko-KR" altLang="en-US" sz="900" dirty="0">
                <a:solidFill>
                  <a:schemeClr val="tx1"/>
                </a:solidFill>
                <a:latin typeface="Microsoft YaHei" charset="-122"/>
                <a:ea typeface="Microsoft YaHei" charset="-122"/>
                <a:cs typeface="Microsoft YaHei" charset="-122"/>
              </a:endParaRPr>
            </a:p>
          </p:txBody>
        </p:sp>
        <p:sp>
          <p:nvSpPr>
            <p:cNvPr id="139" name="텍스트 상자 446">
              <a:extLst>
                <a:ext uri="{FF2B5EF4-FFF2-40B4-BE49-F238E27FC236}">
                  <a16:creationId xmlns:a16="http://schemas.microsoft.com/office/drawing/2014/main" id="{FDF083CC-3D4D-8D4B-A340-6A4BA89D9955}"/>
                </a:ext>
              </a:extLst>
            </p:cNvPr>
            <p:cNvSpPr txBox="1"/>
            <p:nvPr/>
          </p:nvSpPr>
          <p:spPr>
            <a:xfrm>
              <a:off x="11072667" y="3040971"/>
              <a:ext cx="441969" cy="227503"/>
            </a:xfrm>
            <a:prstGeom prst="rect">
              <a:avLst/>
            </a:prstGeom>
            <a:noFill/>
          </p:spPr>
          <p:txBody>
            <a:bodyPr wrap="none" rtlCol="0">
              <a:spAutoFit/>
            </a:bodyPr>
            <a:lstStyle/>
            <a:p>
              <a:pPr algn="ctr"/>
              <a:r>
                <a:rPr kumimoji="1" lang="zh-CN" altLang="en-US" sz="1100" b="1" dirty="0">
                  <a:latin typeface="Microsoft YaHei" charset="-122"/>
                  <a:ea typeface="Microsoft YaHei" charset="-122"/>
                  <a:cs typeface="Microsoft YaHei" charset="-122"/>
                </a:rPr>
                <a:t>客户</a:t>
              </a:r>
              <a:endParaRPr kumimoji="1" lang="ko-KR" altLang="en-US" sz="1100" b="1" dirty="0">
                <a:latin typeface="Microsoft YaHei" charset="-122"/>
                <a:ea typeface="Microsoft YaHei" charset="-122"/>
                <a:cs typeface="Microsoft YaHei" charset="-122"/>
              </a:endParaRPr>
            </a:p>
          </p:txBody>
        </p:sp>
        <p:pic>
          <p:nvPicPr>
            <p:cNvPr id="140" name="Picture 2" descr="클릭하시면 창이 닫힙니다.">
              <a:hlinkClick r:id="rId2"/>
              <a:extLst>
                <a:ext uri="{FF2B5EF4-FFF2-40B4-BE49-F238E27FC236}">
                  <a16:creationId xmlns:a16="http://schemas.microsoft.com/office/drawing/2014/main" id="{256AA2BA-3E2E-3241-872F-1AE1DF9F53BF}"/>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847008" y="2490554"/>
              <a:ext cx="322263" cy="29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텍스트 상자 140">
              <a:extLst>
                <a:ext uri="{FF2B5EF4-FFF2-40B4-BE49-F238E27FC236}">
                  <a16:creationId xmlns:a16="http://schemas.microsoft.com/office/drawing/2014/main" id="{C9F0290E-41EC-474F-BBA9-56AFCDBF9F98}"/>
                </a:ext>
              </a:extLst>
            </p:cNvPr>
            <p:cNvSpPr txBox="1"/>
            <p:nvPr/>
          </p:nvSpPr>
          <p:spPr>
            <a:xfrm>
              <a:off x="4161612" y="2408205"/>
              <a:ext cx="879045" cy="378970"/>
            </a:xfrm>
            <a:prstGeom prst="rect">
              <a:avLst/>
            </a:prstGeom>
            <a:noFill/>
          </p:spPr>
          <p:txBody>
            <a:bodyPr wrap="square" lIns="36000" rIns="36000" rtlCol="0">
              <a:noAutofit/>
            </a:bodyPr>
            <a:lstStyle/>
            <a:p>
              <a:r>
                <a:rPr kumimoji="1" lang="zh-CN" altLang="en-US" sz="1000" dirty="0">
                  <a:latin typeface="Microsoft YaHei" charset="-122"/>
                  <a:ea typeface="Microsoft YaHei" charset="-122"/>
                  <a:cs typeface="Microsoft YaHei" charset="-122"/>
                </a:rPr>
                <a:t>打印标签并粘贴</a:t>
              </a:r>
              <a:endParaRPr kumimoji="1" lang="en-US" altLang="ko-KR" sz="1000" dirty="0">
                <a:latin typeface="Microsoft YaHei" charset="-122"/>
                <a:ea typeface="Microsoft YaHei" charset="-122"/>
                <a:cs typeface="Microsoft YaHei" charset="-122"/>
              </a:endParaRPr>
            </a:p>
            <a:p>
              <a:r>
                <a:rPr kumimoji="1" lang="en-US" altLang="ko-KR" sz="1000" dirty="0">
                  <a:latin typeface="Microsoft YaHei" charset="-122"/>
                  <a:ea typeface="Microsoft YaHei" charset="-122"/>
                  <a:cs typeface="Microsoft YaHei" charset="-122"/>
                </a:rPr>
                <a:t>(</a:t>
              </a:r>
              <a:r>
                <a:rPr kumimoji="1" lang="zh-CN" altLang="en-US" sz="1000" dirty="0">
                  <a:latin typeface="Microsoft YaHei" charset="-122"/>
                  <a:ea typeface="Microsoft YaHei" charset="-122"/>
                  <a:cs typeface="Microsoft YaHei" charset="-122"/>
                </a:rPr>
                <a:t>无标签情况</a:t>
              </a:r>
              <a:r>
                <a:rPr kumimoji="1" lang="en-US" altLang="ko-KR" sz="1000" dirty="0">
                  <a:latin typeface="Microsoft YaHei" charset="-122"/>
                  <a:ea typeface="Microsoft YaHei" charset="-122"/>
                  <a:cs typeface="Microsoft YaHei" charset="-122"/>
                </a:rPr>
                <a:t>)</a:t>
              </a:r>
            </a:p>
          </p:txBody>
        </p:sp>
      </p:grpSp>
    </p:spTree>
    <p:extLst>
      <p:ext uri="{BB962C8B-B14F-4D97-AF65-F5344CB8AC3E}">
        <p14:creationId xmlns:p14="http://schemas.microsoft.com/office/powerpoint/2010/main" val="410575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4">
            <a:extLst>
              <a:ext uri="{FF2B5EF4-FFF2-40B4-BE49-F238E27FC236}">
                <a16:creationId xmlns:a16="http://schemas.microsoft.com/office/drawing/2014/main" id="{2ACA1A89-FB91-094A-A0A9-5BC69D7D05B1}"/>
              </a:ext>
            </a:extLst>
          </p:cNvPr>
          <p:cNvSpPr>
            <a:spLocks noGrp="1"/>
          </p:cNvSpPr>
          <p:nvPr>
            <p:ph idx="1"/>
          </p:nvPr>
        </p:nvSpPr>
        <p:spPr>
          <a:xfrm>
            <a:off x="2137706" y="655817"/>
            <a:ext cx="9646927" cy="841420"/>
          </a:xfrm>
        </p:spPr>
        <p:txBody>
          <a:bodyPr/>
          <a:lstStyle/>
          <a:p>
            <a:r>
              <a:rPr kumimoji="1" lang="ko-KR" altLang="en-US" dirty="0" err="1"/>
              <a:t>为现场业务的效率与不良的最小化，将作业员的职能管理结果与</a:t>
            </a:r>
            <a:r>
              <a:rPr kumimoji="1" lang="en-US" altLang="ko-KR" dirty="0"/>
              <a:t>MES</a:t>
            </a:r>
            <a:r>
              <a:rPr kumimoji="1" lang="ko-KR" altLang="en-US" dirty="0" err="1"/>
              <a:t>的作业员的登录权限进行关联，杜绝不符合作业员的业务执行或进行预警的管理体系构筑</a:t>
            </a:r>
            <a:r>
              <a:rPr kumimoji="1" lang="ko-KR" altLang="en-US" dirty="0"/>
              <a:t>。 </a:t>
            </a:r>
          </a:p>
          <a:p>
            <a:endParaRPr kumimoji="1" lang="ko-KR" altLang="en-US" dirty="0"/>
          </a:p>
        </p:txBody>
      </p:sp>
      <p:sp>
        <p:nvSpPr>
          <p:cNvPr id="3" name="제목 3">
            <a:extLst>
              <a:ext uri="{FF2B5EF4-FFF2-40B4-BE49-F238E27FC236}">
                <a16:creationId xmlns:a16="http://schemas.microsoft.com/office/drawing/2014/main" id="{14A55A9C-090B-B849-946A-EE0221DF46CC}"/>
              </a:ext>
            </a:extLst>
          </p:cNvPr>
          <p:cNvSpPr>
            <a:spLocks noGrp="1"/>
          </p:cNvSpPr>
          <p:nvPr>
            <p:ph type="title"/>
          </p:nvPr>
        </p:nvSpPr>
        <p:spPr>
          <a:xfrm>
            <a:off x="695400" y="106748"/>
            <a:ext cx="11017224" cy="416847"/>
          </a:xfrm>
        </p:spPr>
        <p:txBody>
          <a:bodyPr/>
          <a:lstStyle/>
          <a:p>
            <a:r>
              <a:rPr kumimoji="1" lang="ko-KR" altLang="en-US" sz="2000" dirty="0" err="1"/>
              <a:t>人员管理</a:t>
            </a:r>
            <a:endParaRPr kumimoji="1" lang="ko-KR" altLang="en-US" sz="2000" dirty="0"/>
          </a:p>
        </p:txBody>
      </p:sp>
      <p:sp>
        <p:nvSpPr>
          <p:cNvPr id="4" name="텍스트 개체 틀 5">
            <a:extLst>
              <a:ext uri="{FF2B5EF4-FFF2-40B4-BE49-F238E27FC236}">
                <a16:creationId xmlns:a16="http://schemas.microsoft.com/office/drawing/2014/main" id="{97B71770-E7C8-BA49-BE32-A8549B78D906}"/>
              </a:ext>
            </a:extLst>
          </p:cNvPr>
          <p:cNvSpPr>
            <a:spLocks noGrp="1"/>
          </p:cNvSpPr>
          <p:nvPr>
            <p:ph type="body" sz="quarter" idx="13"/>
          </p:nvPr>
        </p:nvSpPr>
        <p:spPr>
          <a:xfrm>
            <a:off x="8952181" y="2013489"/>
            <a:ext cx="2832452" cy="4418649"/>
          </a:xfrm>
        </p:spPr>
        <p:txBody>
          <a:bodyPr/>
          <a:lstStyle/>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管理工序作业所需功能与资格</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提高业务效率</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品质问题的最小化</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登录</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MES</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时验证担当者资格</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组装线没有个人登录，用组别管理处理</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验证担当者资格</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验证有无资格</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验证资格有效期间</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验证有无功能</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尚未取得资格的员工需要通过再考核</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再培训过程</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相关结果在人事系统或关联系统中进行</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Master</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管理</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kumimoji="1" lang="ko-KR" altLang="en-US" dirty="0"/>
          </a:p>
        </p:txBody>
      </p:sp>
      <p:sp>
        <p:nvSpPr>
          <p:cNvPr id="5" name="슬라이드 번호 개체 틀 2">
            <a:extLst>
              <a:ext uri="{FF2B5EF4-FFF2-40B4-BE49-F238E27FC236}">
                <a16:creationId xmlns:a16="http://schemas.microsoft.com/office/drawing/2014/main" id="{504FE8E3-E06C-8548-84DC-0F23ADA46229}"/>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64</a:t>
            </a:fld>
            <a:endParaRPr lang="ko-KR" altLang="en-US" dirty="0"/>
          </a:p>
        </p:txBody>
      </p:sp>
      <p:pic>
        <p:nvPicPr>
          <p:cNvPr id="6" name="그림 5">
            <a:extLst>
              <a:ext uri="{FF2B5EF4-FFF2-40B4-BE49-F238E27FC236}">
                <a16:creationId xmlns:a16="http://schemas.microsoft.com/office/drawing/2014/main" id="{D0E55288-E3F1-0442-8124-730A9F08BE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00236" y="4477350"/>
            <a:ext cx="446409" cy="347753"/>
          </a:xfrm>
          <a:prstGeom prst="rect">
            <a:avLst/>
          </a:prstGeom>
        </p:spPr>
      </p:pic>
      <p:pic>
        <p:nvPicPr>
          <p:cNvPr id="7" name="그림 6">
            <a:extLst>
              <a:ext uri="{FF2B5EF4-FFF2-40B4-BE49-F238E27FC236}">
                <a16:creationId xmlns:a16="http://schemas.microsoft.com/office/drawing/2014/main" id="{44071429-2114-084E-BF34-8F1F00D831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98382" y="4477350"/>
            <a:ext cx="446409" cy="347753"/>
          </a:xfrm>
          <a:prstGeom prst="rect">
            <a:avLst/>
          </a:prstGeom>
        </p:spPr>
      </p:pic>
      <p:pic>
        <p:nvPicPr>
          <p:cNvPr id="8" name="그림 7">
            <a:extLst>
              <a:ext uri="{FF2B5EF4-FFF2-40B4-BE49-F238E27FC236}">
                <a16:creationId xmlns:a16="http://schemas.microsoft.com/office/drawing/2014/main" id="{6BCA4352-F448-C940-8DE8-D1411DF5C8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96528" y="4477350"/>
            <a:ext cx="446409" cy="347753"/>
          </a:xfrm>
          <a:prstGeom prst="rect">
            <a:avLst/>
          </a:prstGeom>
        </p:spPr>
      </p:pic>
      <p:pic>
        <p:nvPicPr>
          <p:cNvPr id="9" name="그림 8">
            <a:extLst>
              <a:ext uri="{FF2B5EF4-FFF2-40B4-BE49-F238E27FC236}">
                <a16:creationId xmlns:a16="http://schemas.microsoft.com/office/drawing/2014/main" id="{24F2C900-E41B-C240-9F59-2275E6D1A10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94674" y="4477350"/>
            <a:ext cx="446409" cy="347753"/>
          </a:xfrm>
          <a:prstGeom prst="rect">
            <a:avLst/>
          </a:prstGeom>
        </p:spPr>
      </p:pic>
      <p:pic>
        <p:nvPicPr>
          <p:cNvPr id="10" name="그림 9">
            <a:extLst>
              <a:ext uri="{FF2B5EF4-FFF2-40B4-BE49-F238E27FC236}">
                <a16:creationId xmlns:a16="http://schemas.microsoft.com/office/drawing/2014/main" id="{BA3CBCCA-87C2-BD44-B913-16D6F864DC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2820" y="4477350"/>
            <a:ext cx="446409" cy="347753"/>
          </a:xfrm>
          <a:prstGeom prst="rect">
            <a:avLst/>
          </a:prstGeom>
        </p:spPr>
      </p:pic>
      <p:pic>
        <p:nvPicPr>
          <p:cNvPr id="11" name="그림 10">
            <a:extLst>
              <a:ext uri="{FF2B5EF4-FFF2-40B4-BE49-F238E27FC236}">
                <a16:creationId xmlns:a16="http://schemas.microsoft.com/office/drawing/2014/main" id="{A6CFC9C2-81C1-BE4A-982C-B8AE39566A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90966" y="4477350"/>
            <a:ext cx="446409" cy="347753"/>
          </a:xfrm>
          <a:prstGeom prst="rect">
            <a:avLst/>
          </a:prstGeom>
        </p:spPr>
      </p:pic>
      <p:pic>
        <p:nvPicPr>
          <p:cNvPr id="12" name="그림 11">
            <a:extLst>
              <a:ext uri="{FF2B5EF4-FFF2-40B4-BE49-F238E27FC236}">
                <a16:creationId xmlns:a16="http://schemas.microsoft.com/office/drawing/2014/main" id="{FE93C40B-C7F9-BF45-BCB8-18E9937B3F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89114" y="4477350"/>
            <a:ext cx="446409" cy="347753"/>
          </a:xfrm>
          <a:prstGeom prst="rect">
            <a:avLst/>
          </a:prstGeom>
        </p:spPr>
      </p:pic>
      <p:sp>
        <p:nvSpPr>
          <p:cNvPr id="13" name="모서리가 둥근 직사각형 12">
            <a:extLst>
              <a:ext uri="{FF2B5EF4-FFF2-40B4-BE49-F238E27FC236}">
                <a16:creationId xmlns:a16="http://schemas.microsoft.com/office/drawing/2014/main" id="{3B9302DF-F437-5544-B515-59BF7BE1C72B}"/>
              </a:ext>
            </a:extLst>
          </p:cNvPr>
          <p:cNvSpPr/>
          <p:nvPr/>
        </p:nvSpPr>
        <p:spPr>
          <a:xfrm>
            <a:off x="3101698" y="2949106"/>
            <a:ext cx="720000" cy="642201"/>
          </a:xfrm>
          <a:prstGeom prst="roundRect">
            <a:avLst/>
          </a:prstGeom>
          <a:solidFill>
            <a:schemeClr val="bg1"/>
          </a:solid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900">
                <a:solidFill>
                  <a:schemeClr val="tx1"/>
                </a:solidFill>
                <a:latin typeface="微软雅黑" panose="020B0503020204020204" pitchFamily="34" charset="-122"/>
                <a:ea typeface="微软雅黑" panose="020B0503020204020204" pitchFamily="34" charset="-122"/>
              </a:rPr>
              <a:t>前段机</a:t>
            </a:r>
            <a:r>
              <a:rPr lang="ko-KR" altLang="en-US" sz="900">
                <a:solidFill>
                  <a:schemeClr val="tx1"/>
                </a:solidFill>
                <a:latin typeface="微软雅黑" panose="020B0503020204020204" pitchFamily="34" charset="-122"/>
                <a:ea typeface="微软雅黑" panose="020B0503020204020204" pitchFamily="34" charset="-122"/>
              </a:rPr>
              <a:t>运营</a:t>
            </a:r>
            <a:r>
              <a:rPr lang="zh-CN" altLang="en-US" sz="900" dirty="0">
                <a:solidFill>
                  <a:schemeClr val="tx1"/>
                </a:solidFill>
                <a:latin typeface="微软雅黑" panose="020B0503020204020204" pitchFamily="34" charset="-122"/>
                <a:ea typeface="微软雅黑" panose="020B0503020204020204" pitchFamily="34" charset="-122"/>
              </a:rPr>
              <a:t>所需的</a:t>
            </a:r>
            <a:r>
              <a:rPr lang="ko-KR" altLang="en-US" sz="900" dirty="0">
                <a:solidFill>
                  <a:schemeClr val="tx1"/>
                </a:solidFill>
                <a:latin typeface="微软雅黑" panose="020B0503020204020204" pitchFamily="34" charset="-122"/>
                <a:ea typeface="微软雅黑" panose="020B0503020204020204" pitchFamily="34" charset="-122"/>
              </a:rPr>
              <a:t>设备管理资质</a:t>
            </a:r>
          </a:p>
        </p:txBody>
      </p:sp>
      <p:sp>
        <p:nvSpPr>
          <p:cNvPr id="14" name="모서리가 둥근 직사각형 13">
            <a:extLst>
              <a:ext uri="{FF2B5EF4-FFF2-40B4-BE49-F238E27FC236}">
                <a16:creationId xmlns:a16="http://schemas.microsoft.com/office/drawing/2014/main" id="{0601860D-FEC3-E944-A5F3-470DF7D01883}"/>
              </a:ext>
            </a:extLst>
          </p:cNvPr>
          <p:cNvSpPr/>
          <p:nvPr/>
        </p:nvSpPr>
        <p:spPr>
          <a:xfrm>
            <a:off x="8114303" y="2949106"/>
            <a:ext cx="720000" cy="642201"/>
          </a:xfrm>
          <a:prstGeom prst="roundRect">
            <a:avLst/>
          </a:prstGeom>
          <a:solidFill>
            <a:schemeClr val="bg1"/>
          </a:solid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最终</a:t>
            </a:r>
            <a:r>
              <a:rPr lang="ko-KR" altLang="en-US" sz="900" dirty="0">
                <a:solidFill>
                  <a:schemeClr val="tx1"/>
                </a:solidFill>
                <a:latin typeface="微软雅黑" panose="020B0503020204020204" pitchFamily="34" charset="-122"/>
                <a:ea typeface="微软雅黑" panose="020B0503020204020204" pitchFamily="34" charset="-122"/>
              </a:rPr>
              <a:t>检查判定</a:t>
            </a:r>
            <a:r>
              <a:rPr lang="zh-CN" altLang="en-US" sz="900" dirty="0">
                <a:solidFill>
                  <a:schemeClr val="tx1"/>
                </a:solidFill>
                <a:latin typeface="微软雅黑" panose="020B0503020204020204" pitchFamily="34" charset="-122"/>
                <a:ea typeface="微软雅黑" panose="020B0503020204020204" pitchFamily="34" charset="-122"/>
              </a:rPr>
              <a:t>所需的</a:t>
            </a:r>
            <a:r>
              <a:rPr lang="ko-KR" altLang="en-US" sz="900" dirty="0">
                <a:solidFill>
                  <a:schemeClr val="tx1"/>
                </a:solidFill>
                <a:latin typeface="微软雅黑" panose="020B0503020204020204" pitchFamily="34" charset="-122"/>
                <a:ea typeface="微软雅黑" panose="020B0503020204020204" pitchFamily="34" charset="-122"/>
              </a:rPr>
              <a:t> </a:t>
            </a:r>
            <a:r>
              <a:rPr lang="en-US" altLang="ko-KR" sz="900" dirty="0">
                <a:solidFill>
                  <a:schemeClr val="tx1"/>
                </a:solidFill>
                <a:latin typeface="微软雅黑" panose="020B0503020204020204" pitchFamily="34" charset="-122"/>
                <a:ea typeface="微软雅黑" panose="020B0503020204020204" pitchFamily="34" charset="-122"/>
              </a:rPr>
              <a:t>QC</a:t>
            </a:r>
            <a:r>
              <a:rPr lang="zh-CN" altLang="en-US" sz="900" dirty="0">
                <a:solidFill>
                  <a:schemeClr val="tx1"/>
                </a:solidFill>
                <a:latin typeface="微软雅黑" panose="020B0503020204020204" pitchFamily="34" charset="-122"/>
                <a:ea typeface="微软雅黑" panose="020B0503020204020204" pitchFamily="34" charset="-122"/>
              </a:rPr>
              <a:t>资格</a:t>
            </a:r>
            <a:endParaRPr lang="ko-KR" altLang="en-US" sz="900" dirty="0">
              <a:solidFill>
                <a:schemeClr val="tx1"/>
              </a:solidFill>
              <a:latin typeface="微软雅黑" panose="020B0503020204020204" pitchFamily="34" charset="-122"/>
              <a:ea typeface="Malgun Gothic" panose="020B0503020000020004" pitchFamily="50" charset="-127"/>
            </a:endParaRPr>
          </a:p>
        </p:txBody>
      </p:sp>
      <p:sp>
        <p:nvSpPr>
          <p:cNvPr id="15" name="모서리가 둥근 직사각형 14">
            <a:extLst>
              <a:ext uri="{FF2B5EF4-FFF2-40B4-BE49-F238E27FC236}">
                <a16:creationId xmlns:a16="http://schemas.microsoft.com/office/drawing/2014/main" id="{7918C667-358A-F04C-8629-BF10A2BF7229}"/>
              </a:ext>
            </a:extLst>
          </p:cNvPr>
          <p:cNvSpPr/>
          <p:nvPr/>
        </p:nvSpPr>
        <p:spPr>
          <a:xfrm>
            <a:off x="4772566" y="2949106"/>
            <a:ext cx="720000" cy="6422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900">
                <a:solidFill>
                  <a:schemeClr val="tx1"/>
                </a:solidFill>
                <a:latin typeface="微软雅黑" panose="020B0503020204020204" pitchFamily="34" charset="-122"/>
                <a:ea typeface="微软雅黑" panose="020B0503020204020204" pitchFamily="34" charset="-122"/>
              </a:rPr>
              <a:t>熟练</a:t>
            </a:r>
            <a:endParaRPr lang="en-US" altLang="zh-CN" sz="900">
              <a:solidFill>
                <a:schemeClr val="tx1"/>
              </a:solidFill>
              <a:latin typeface="微软雅黑" panose="020B0503020204020204" pitchFamily="34" charset="-122"/>
              <a:ea typeface="微软雅黑" panose="020B0503020204020204" pitchFamily="34" charset="-122"/>
            </a:endParaRPr>
          </a:p>
          <a:p>
            <a:pPr algn="ctr"/>
            <a:r>
              <a:rPr lang="zh-CN" altLang="en-US" sz="900">
                <a:solidFill>
                  <a:schemeClr val="tx1"/>
                </a:solidFill>
                <a:latin typeface="微软雅黑" panose="020B0503020204020204" pitchFamily="34" charset="-122"/>
                <a:ea typeface="微软雅黑" panose="020B0503020204020204" pitchFamily="34" charset="-122"/>
              </a:rPr>
              <a:t>装配 </a:t>
            </a:r>
          </a:p>
        </p:txBody>
      </p:sp>
      <p:sp>
        <p:nvSpPr>
          <p:cNvPr id="16" name="모서리가 둥근 직사각형 15">
            <a:extLst>
              <a:ext uri="{FF2B5EF4-FFF2-40B4-BE49-F238E27FC236}">
                <a16:creationId xmlns:a16="http://schemas.microsoft.com/office/drawing/2014/main" id="{752E7691-D41F-B948-AF9A-F0D7B06E36B1}"/>
              </a:ext>
            </a:extLst>
          </p:cNvPr>
          <p:cNvSpPr/>
          <p:nvPr/>
        </p:nvSpPr>
        <p:spPr>
          <a:xfrm>
            <a:off x="6443434" y="2949106"/>
            <a:ext cx="720000" cy="642201"/>
          </a:xfrm>
          <a:prstGeom prst="roundRect">
            <a:avLst/>
          </a:prstGeom>
          <a:solidFill>
            <a:schemeClr val="bg1">
              <a:lumMod val="7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900">
                <a:solidFill>
                  <a:schemeClr val="tx1"/>
                </a:solidFill>
                <a:latin typeface="微软雅黑" panose="020B0503020204020204" pitchFamily="34" charset="-122"/>
                <a:ea typeface="微软雅黑" panose="020B0503020204020204" pitchFamily="34" charset="-122"/>
              </a:rPr>
              <a:t>中段贴膜机</a:t>
            </a:r>
            <a:r>
              <a:rPr lang="ko-KR" altLang="en-US" sz="900">
                <a:solidFill>
                  <a:schemeClr val="tx1"/>
                </a:solidFill>
                <a:latin typeface="微软雅黑" panose="020B0503020204020204" pitchFamily="34" charset="-122"/>
                <a:ea typeface="微软雅黑" panose="020B0503020204020204" pitchFamily="34" charset="-122"/>
              </a:rPr>
              <a:t>运营</a:t>
            </a:r>
            <a:r>
              <a:rPr lang="zh-CN" altLang="en-US" sz="900">
                <a:solidFill>
                  <a:schemeClr val="tx1"/>
                </a:solidFill>
                <a:latin typeface="微软雅黑" panose="020B0503020204020204" pitchFamily="34" charset="-122"/>
                <a:ea typeface="微软雅黑" panose="020B0503020204020204" pitchFamily="34" charset="-122"/>
              </a:rPr>
              <a:t>所需的</a:t>
            </a:r>
            <a:r>
              <a:rPr lang="ko-KR" altLang="en-US" sz="900">
                <a:solidFill>
                  <a:schemeClr val="tx1"/>
                </a:solidFill>
                <a:latin typeface="微软雅黑" panose="020B0503020204020204" pitchFamily="34" charset="-122"/>
                <a:ea typeface="微软雅黑" panose="020B0503020204020204" pitchFamily="34" charset="-122"/>
              </a:rPr>
              <a:t>设备管理资质</a:t>
            </a:r>
            <a:endParaRPr lang="ko-KR" altLang="en-US" sz="900" dirty="0">
              <a:solidFill>
                <a:schemeClr val="tx1"/>
              </a:solidFill>
              <a:latin typeface="微软雅黑" panose="020B0503020204020204" pitchFamily="34" charset="-122"/>
              <a:ea typeface="微软雅黑" panose="020B0503020204020204" pitchFamily="34" charset="-122"/>
            </a:endParaRPr>
          </a:p>
        </p:txBody>
      </p:sp>
      <p:sp>
        <p:nvSpPr>
          <p:cNvPr id="17" name="모서리가 둥근 직사각형 16">
            <a:extLst>
              <a:ext uri="{FF2B5EF4-FFF2-40B4-BE49-F238E27FC236}">
                <a16:creationId xmlns:a16="http://schemas.microsoft.com/office/drawing/2014/main" id="{F0A27E17-ED21-5C4D-91AE-65C92C586567}"/>
              </a:ext>
            </a:extLst>
          </p:cNvPr>
          <p:cNvSpPr/>
          <p:nvPr/>
        </p:nvSpPr>
        <p:spPr>
          <a:xfrm>
            <a:off x="3937132" y="2949106"/>
            <a:ext cx="720000" cy="64220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900">
                <a:solidFill>
                  <a:schemeClr val="tx1"/>
                </a:solidFill>
                <a:latin typeface="微软雅黑" panose="020B0503020204020204" pitchFamily="34" charset="-122"/>
                <a:ea typeface="微软雅黑" panose="020B0503020204020204" pitchFamily="34" charset="-122"/>
              </a:rPr>
              <a:t>熟练</a:t>
            </a:r>
            <a:endParaRPr lang="en-US" altLang="zh-CN" sz="900">
              <a:solidFill>
                <a:schemeClr val="tx1"/>
              </a:solidFill>
              <a:latin typeface="微软雅黑" panose="020B0503020204020204" pitchFamily="34" charset="-122"/>
              <a:ea typeface="微软雅黑" panose="020B0503020204020204" pitchFamily="34" charset="-122"/>
            </a:endParaRPr>
          </a:p>
          <a:p>
            <a:pPr algn="ctr"/>
            <a:r>
              <a:rPr lang="zh-CN" altLang="en-US" sz="900">
                <a:solidFill>
                  <a:schemeClr val="tx1"/>
                </a:solidFill>
                <a:latin typeface="微软雅黑" panose="020B0503020204020204" pitchFamily="34" charset="-122"/>
                <a:ea typeface="微软雅黑" panose="020B0503020204020204" pitchFamily="34" charset="-122"/>
              </a:rPr>
              <a:t>装配 </a:t>
            </a:r>
          </a:p>
        </p:txBody>
      </p:sp>
      <p:sp>
        <p:nvSpPr>
          <p:cNvPr id="18" name="모서리가 둥근 직사각형 17">
            <a:extLst>
              <a:ext uri="{FF2B5EF4-FFF2-40B4-BE49-F238E27FC236}">
                <a16:creationId xmlns:a16="http://schemas.microsoft.com/office/drawing/2014/main" id="{E5753DA0-97F2-9A41-A3D1-D7BE72E4B6BD}"/>
              </a:ext>
            </a:extLst>
          </p:cNvPr>
          <p:cNvSpPr/>
          <p:nvPr/>
        </p:nvSpPr>
        <p:spPr>
          <a:xfrm>
            <a:off x="5608000" y="2949106"/>
            <a:ext cx="720000" cy="642201"/>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900">
                <a:solidFill>
                  <a:schemeClr val="tx1"/>
                </a:solidFill>
                <a:latin typeface="微软雅黑" panose="020B0503020204020204" pitchFamily="34" charset="-122"/>
                <a:ea typeface="微软雅黑" panose="020B0503020204020204" pitchFamily="34" charset="-122"/>
              </a:rPr>
              <a:t>单纯</a:t>
            </a:r>
            <a:endParaRPr lang="en-US" altLang="zh-CN" sz="900">
              <a:solidFill>
                <a:schemeClr val="tx1"/>
              </a:solidFill>
              <a:latin typeface="微软雅黑" panose="020B0503020204020204" pitchFamily="34" charset="-122"/>
              <a:ea typeface="微软雅黑" panose="020B0503020204020204" pitchFamily="34" charset="-122"/>
            </a:endParaRPr>
          </a:p>
          <a:p>
            <a:pPr algn="ctr"/>
            <a:r>
              <a:rPr lang="zh-CN" altLang="en-US" sz="900">
                <a:solidFill>
                  <a:schemeClr val="tx1"/>
                </a:solidFill>
                <a:latin typeface="微软雅黑" panose="020B0503020204020204" pitchFamily="34" charset="-122"/>
                <a:ea typeface="微软雅黑" panose="020B0503020204020204" pitchFamily="34" charset="-122"/>
              </a:rPr>
              <a:t>装配</a:t>
            </a:r>
            <a:endParaRPr lang="zh-CN" altLang="en-US" sz="900" dirty="0" err="1">
              <a:solidFill>
                <a:schemeClr val="tx1"/>
              </a:solidFill>
              <a:latin typeface="微软雅黑" panose="020B0503020204020204" pitchFamily="34" charset="-122"/>
              <a:ea typeface="微软雅黑" panose="020B0503020204020204" pitchFamily="34" charset="-122"/>
            </a:endParaRPr>
          </a:p>
        </p:txBody>
      </p:sp>
      <p:sp>
        <p:nvSpPr>
          <p:cNvPr id="19" name="모서리가 둥근 직사각형 18">
            <a:extLst>
              <a:ext uri="{FF2B5EF4-FFF2-40B4-BE49-F238E27FC236}">
                <a16:creationId xmlns:a16="http://schemas.microsoft.com/office/drawing/2014/main" id="{C4C669BB-8EB9-C64E-9C09-9244DCB0BFE6}"/>
              </a:ext>
            </a:extLst>
          </p:cNvPr>
          <p:cNvSpPr/>
          <p:nvPr/>
        </p:nvSpPr>
        <p:spPr>
          <a:xfrm>
            <a:off x="7278868" y="2949106"/>
            <a:ext cx="720000" cy="642201"/>
          </a:xfrm>
          <a:prstGeom prst="roundRect">
            <a:avLst/>
          </a:prstGeom>
          <a:solidFill>
            <a:schemeClr val="bg1">
              <a:lumMod val="7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a:solidFill>
                  <a:schemeClr val="tx1"/>
                </a:solidFill>
                <a:latin typeface="微软雅黑" panose="020B0503020204020204" pitchFamily="34" charset="-122"/>
                <a:ea typeface="微软雅黑" panose="020B0503020204020204" pitchFamily="34" charset="-122"/>
              </a:rPr>
              <a:t>AOI</a:t>
            </a:r>
            <a:r>
              <a:rPr lang="ko-KR" altLang="en-US" sz="900">
                <a:solidFill>
                  <a:schemeClr val="tx1"/>
                </a:solidFill>
                <a:latin typeface="微软雅黑" panose="020B0503020204020204" pitchFamily="34" charset="-122"/>
                <a:ea typeface="微软雅黑" panose="020B0503020204020204" pitchFamily="34" charset="-122"/>
              </a:rPr>
              <a:t>运营</a:t>
            </a:r>
            <a:r>
              <a:rPr lang="zh-CN" altLang="en-US" sz="900">
                <a:solidFill>
                  <a:schemeClr val="tx1"/>
                </a:solidFill>
                <a:latin typeface="微软雅黑" panose="020B0503020204020204" pitchFamily="34" charset="-122"/>
                <a:ea typeface="微软雅黑" panose="020B0503020204020204" pitchFamily="34" charset="-122"/>
              </a:rPr>
              <a:t>所需的</a:t>
            </a:r>
            <a:r>
              <a:rPr lang="ko-KR" altLang="en-US" sz="900">
                <a:solidFill>
                  <a:schemeClr val="tx1"/>
                </a:solidFill>
                <a:latin typeface="微软雅黑" panose="020B0503020204020204" pitchFamily="34" charset="-122"/>
                <a:ea typeface="微软雅黑" panose="020B0503020204020204" pitchFamily="34" charset="-122"/>
              </a:rPr>
              <a:t>设备管理资质</a:t>
            </a:r>
            <a:endParaRPr lang="ko-KR" altLang="en-US" sz="900" dirty="0">
              <a:solidFill>
                <a:schemeClr val="tx1"/>
              </a:solidFill>
              <a:latin typeface="微软雅黑" panose="020B0503020204020204" pitchFamily="34" charset="-122"/>
              <a:ea typeface="微软雅黑" panose="020B0503020204020204" pitchFamily="34" charset="-122"/>
            </a:endParaRPr>
          </a:p>
        </p:txBody>
      </p:sp>
      <p:sp>
        <p:nvSpPr>
          <p:cNvPr id="20" name="양쪽 모서리가 둥근 사각형 19">
            <a:extLst>
              <a:ext uri="{FF2B5EF4-FFF2-40B4-BE49-F238E27FC236}">
                <a16:creationId xmlns:a16="http://schemas.microsoft.com/office/drawing/2014/main" id="{6690D0E2-3356-1547-8C24-7E6B6BC2EBBE}"/>
              </a:ext>
            </a:extLst>
          </p:cNvPr>
          <p:cNvSpPr/>
          <p:nvPr/>
        </p:nvSpPr>
        <p:spPr>
          <a:xfrm>
            <a:off x="3400236" y="4804125"/>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21" name="양쪽 모서리가 둥근 사각형 20">
            <a:extLst>
              <a:ext uri="{FF2B5EF4-FFF2-40B4-BE49-F238E27FC236}">
                <a16:creationId xmlns:a16="http://schemas.microsoft.com/office/drawing/2014/main" id="{C71B6A62-3A11-C74D-93BF-F55AC6B681E6}"/>
              </a:ext>
            </a:extLst>
          </p:cNvPr>
          <p:cNvSpPr/>
          <p:nvPr/>
        </p:nvSpPr>
        <p:spPr>
          <a:xfrm>
            <a:off x="4001698" y="4806273"/>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A</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22" name="양쪽 모서리가 둥근 사각형 21">
            <a:extLst>
              <a:ext uri="{FF2B5EF4-FFF2-40B4-BE49-F238E27FC236}">
                <a16:creationId xmlns:a16="http://schemas.microsoft.com/office/drawing/2014/main" id="{B3CA87CF-9930-814E-B39E-A69050CEC252}"/>
              </a:ext>
            </a:extLst>
          </p:cNvPr>
          <p:cNvSpPr/>
          <p:nvPr/>
        </p:nvSpPr>
        <p:spPr>
          <a:xfrm>
            <a:off x="4603160" y="4806273"/>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C</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23" name="양쪽 모서리가 둥근 사각형 22">
            <a:extLst>
              <a:ext uri="{FF2B5EF4-FFF2-40B4-BE49-F238E27FC236}">
                <a16:creationId xmlns:a16="http://schemas.microsoft.com/office/drawing/2014/main" id="{09FFB2F0-3F7C-1741-8B73-4CB895C3A9C3}"/>
              </a:ext>
            </a:extLst>
          </p:cNvPr>
          <p:cNvSpPr/>
          <p:nvPr/>
        </p:nvSpPr>
        <p:spPr>
          <a:xfrm>
            <a:off x="5204622" y="4806273"/>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A</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24" name="양쪽 모서리가 둥근 사각형 23">
            <a:extLst>
              <a:ext uri="{FF2B5EF4-FFF2-40B4-BE49-F238E27FC236}">
                <a16:creationId xmlns:a16="http://schemas.microsoft.com/office/drawing/2014/main" id="{9B346F85-266A-C347-887E-791FA92738B6}"/>
              </a:ext>
            </a:extLst>
          </p:cNvPr>
          <p:cNvSpPr/>
          <p:nvPr/>
        </p:nvSpPr>
        <p:spPr>
          <a:xfrm>
            <a:off x="5806084" y="4806273"/>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C</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25" name="양쪽 모서리가 둥근 사각형 24">
            <a:extLst>
              <a:ext uri="{FF2B5EF4-FFF2-40B4-BE49-F238E27FC236}">
                <a16:creationId xmlns:a16="http://schemas.microsoft.com/office/drawing/2014/main" id="{C1898441-DD1F-634A-A2B5-DDCD6924EE0F}"/>
              </a:ext>
            </a:extLst>
          </p:cNvPr>
          <p:cNvSpPr/>
          <p:nvPr/>
        </p:nvSpPr>
        <p:spPr>
          <a:xfrm>
            <a:off x="6407546" y="4806273"/>
            <a:ext cx="446409" cy="323499"/>
          </a:xfrm>
          <a:prstGeom prst="round2SameRect">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26" name="양쪽 모서리가 둥근 사각형 25">
            <a:extLst>
              <a:ext uri="{FF2B5EF4-FFF2-40B4-BE49-F238E27FC236}">
                <a16:creationId xmlns:a16="http://schemas.microsoft.com/office/drawing/2014/main" id="{643D26AD-FB35-8B43-88DB-AB130FC9DF0D}"/>
              </a:ext>
            </a:extLst>
          </p:cNvPr>
          <p:cNvSpPr/>
          <p:nvPr/>
        </p:nvSpPr>
        <p:spPr>
          <a:xfrm>
            <a:off x="7009008" y="4806273"/>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A</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graphicFrame>
        <p:nvGraphicFramePr>
          <p:cNvPr id="27" name="표 26">
            <a:extLst>
              <a:ext uri="{FF2B5EF4-FFF2-40B4-BE49-F238E27FC236}">
                <a16:creationId xmlns:a16="http://schemas.microsoft.com/office/drawing/2014/main" id="{3D23AA0A-090A-4148-998A-19CC2D3EDC20}"/>
              </a:ext>
            </a:extLst>
          </p:cNvPr>
          <p:cNvGraphicFramePr>
            <a:graphicFrameLocks noGrp="1"/>
          </p:cNvGraphicFramePr>
          <p:nvPr/>
        </p:nvGraphicFramePr>
        <p:xfrm>
          <a:off x="2351584" y="1824902"/>
          <a:ext cx="6354456" cy="1025928"/>
        </p:xfrm>
        <a:graphic>
          <a:graphicData uri="http://schemas.openxmlformats.org/drawingml/2006/table">
            <a:tbl>
              <a:tblPr firstRow="1" bandRow="1">
                <a:tableStyleId>{ED083AE6-46FA-4A59-8FB0-9F97EB10719F}</a:tableStyleId>
              </a:tblPr>
              <a:tblGrid>
                <a:gridCol w="794307">
                  <a:extLst>
                    <a:ext uri="{9D8B030D-6E8A-4147-A177-3AD203B41FA5}">
                      <a16:colId xmlns:a16="http://schemas.microsoft.com/office/drawing/2014/main" val="20000"/>
                    </a:ext>
                  </a:extLst>
                </a:gridCol>
                <a:gridCol w="794307">
                  <a:extLst>
                    <a:ext uri="{9D8B030D-6E8A-4147-A177-3AD203B41FA5}">
                      <a16:colId xmlns:a16="http://schemas.microsoft.com/office/drawing/2014/main" val="20001"/>
                    </a:ext>
                  </a:extLst>
                </a:gridCol>
                <a:gridCol w="794307">
                  <a:extLst>
                    <a:ext uri="{9D8B030D-6E8A-4147-A177-3AD203B41FA5}">
                      <a16:colId xmlns:a16="http://schemas.microsoft.com/office/drawing/2014/main" val="20002"/>
                    </a:ext>
                  </a:extLst>
                </a:gridCol>
                <a:gridCol w="794307">
                  <a:extLst>
                    <a:ext uri="{9D8B030D-6E8A-4147-A177-3AD203B41FA5}">
                      <a16:colId xmlns:a16="http://schemas.microsoft.com/office/drawing/2014/main" val="20003"/>
                    </a:ext>
                  </a:extLst>
                </a:gridCol>
                <a:gridCol w="794307">
                  <a:extLst>
                    <a:ext uri="{9D8B030D-6E8A-4147-A177-3AD203B41FA5}">
                      <a16:colId xmlns:a16="http://schemas.microsoft.com/office/drawing/2014/main" val="20004"/>
                    </a:ext>
                  </a:extLst>
                </a:gridCol>
                <a:gridCol w="794307">
                  <a:extLst>
                    <a:ext uri="{9D8B030D-6E8A-4147-A177-3AD203B41FA5}">
                      <a16:colId xmlns:a16="http://schemas.microsoft.com/office/drawing/2014/main" val="20005"/>
                    </a:ext>
                  </a:extLst>
                </a:gridCol>
                <a:gridCol w="794307">
                  <a:extLst>
                    <a:ext uri="{9D8B030D-6E8A-4147-A177-3AD203B41FA5}">
                      <a16:colId xmlns:a16="http://schemas.microsoft.com/office/drawing/2014/main" val="20006"/>
                    </a:ext>
                  </a:extLst>
                </a:gridCol>
                <a:gridCol w="794307">
                  <a:extLst>
                    <a:ext uri="{9D8B030D-6E8A-4147-A177-3AD203B41FA5}">
                      <a16:colId xmlns:a16="http://schemas.microsoft.com/office/drawing/2014/main" val="20007"/>
                    </a:ext>
                  </a:extLst>
                </a:gridCol>
              </a:tblGrid>
              <a:tr h="256482">
                <a:tc>
                  <a:txBody>
                    <a:bodyPr/>
                    <a:lstStyle/>
                    <a:p>
                      <a:pPr algn="ctr" latinLnBrk="1"/>
                      <a:r>
                        <a:rPr lang="zh-CN" altLang="en-US" sz="900" b="1" baseline="0" dirty="0">
                          <a:solidFill>
                            <a:schemeClr val="bg1"/>
                          </a:solidFill>
                          <a:latin typeface="微软雅黑" panose="020B0503020204020204" pitchFamily="34" charset="-122"/>
                          <a:ea typeface="微软雅黑" panose="020B0503020204020204" pitchFamily="34" charset="-122"/>
                        </a:rPr>
                        <a:t>工序名</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zh-CN" altLang="en-US" sz="900" baseline="0">
                          <a:solidFill>
                            <a:schemeClr val="bg1"/>
                          </a:solidFill>
                          <a:latin typeface="微软雅黑" panose="020B0503020204020204" pitchFamily="34" charset="-122"/>
                          <a:ea typeface="微软雅黑" panose="020B0503020204020204" pitchFamily="34" charset="-122"/>
                        </a:rPr>
                        <a:t>反射片</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zh-CN" altLang="en-US" sz="900" baseline="0">
                          <a:solidFill>
                            <a:schemeClr val="bg1"/>
                          </a:solidFill>
                          <a:latin typeface="微软雅黑" panose="020B0503020204020204" pitchFamily="34" charset="-122"/>
                          <a:ea typeface="微软雅黑" panose="020B0503020204020204" pitchFamily="34" charset="-122"/>
                        </a:rPr>
                        <a:t>导光板</a:t>
                      </a:r>
                      <a:endParaRPr lang="zh-CN"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ko-KR" altLang="en-US" sz="900" baseline="0">
                          <a:solidFill>
                            <a:schemeClr val="bg1"/>
                          </a:solidFill>
                          <a:latin typeface="微软雅黑" panose="020B0503020204020204" pitchFamily="34" charset="-122"/>
                          <a:ea typeface="微软雅黑" panose="020B0503020204020204" pitchFamily="34" charset="-122"/>
                        </a:rPr>
                        <a:t>组件（</a:t>
                      </a:r>
                      <a:r>
                        <a:rPr lang="en-US" altLang="ko-KR" sz="900" baseline="0">
                          <a:solidFill>
                            <a:schemeClr val="bg1"/>
                          </a:solidFill>
                          <a:latin typeface="微软雅黑" panose="020B0503020204020204" pitchFamily="34" charset="-122"/>
                          <a:ea typeface="微软雅黑" panose="020B0503020204020204" pitchFamily="34" charset="-122"/>
                        </a:rPr>
                        <a:t>FPC</a:t>
                      </a:r>
                      <a:r>
                        <a:rPr lang="ko-KR" altLang="en-US" sz="900" baseline="0">
                          <a:solidFill>
                            <a:schemeClr val="bg1"/>
                          </a:solidFill>
                          <a:latin typeface="微软雅黑" panose="020B0503020204020204" pitchFamily="34" charset="-122"/>
                          <a:ea typeface="微软雅黑" panose="020B0503020204020204" pitchFamily="34" charset="-122"/>
                        </a:rPr>
                        <a:t>）</a:t>
                      </a:r>
                      <a:endParaRPr lang="ko-KR"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ko-KR" altLang="en-US" sz="900" baseline="0">
                          <a:solidFill>
                            <a:schemeClr val="bg1"/>
                          </a:solidFill>
                          <a:latin typeface="微软雅黑" panose="020B0503020204020204" pitchFamily="34" charset="-122"/>
                          <a:ea typeface="微软雅黑" panose="020B0503020204020204" pitchFamily="34" charset="-122"/>
                        </a:rPr>
                        <a:t>铁框</a:t>
                      </a:r>
                      <a:endParaRPr lang="ko-KR"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zh-CN" altLang="en-US" sz="900" baseline="0">
                          <a:solidFill>
                            <a:schemeClr val="bg1"/>
                          </a:solidFill>
                          <a:latin typeface="微软雅黑" panose="020B0503020204020204" pitchFamily="34" charset="-122"/>
                          <a:ea typeface="微软雅黑" panose="020B0503020204020204" pitchFamily="34" charset="-122"/>
                        </a:rPr>
                        <a:t>中段贴膜</a:t>
                      </a:r>
                      <a:endParaRPr lang="ko-KR"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altLang="ko-KR" sz="900" baseline="0">
                          <a:solidFill>
                            <a:schemeClr val="bg1"/>
                          </a:solidFill>
                          <a:latin typeface="微软雅黑" panose="020B0503020204020204" pitchFamily="34" charset="-122"/>
                          <a:ea typeface="微软雅黑" panose="020B0503020204020204" pitchFamily="34" charset="-122"/>
                        </a:rPr>
                        <a:t>AOI</a:t>
                      </a:r>
                      <a:endParaRPr lang="ko-KR"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zh-CN" altLang="en-US" sz="900" baseline="0">
                          <a:solidFill>
                            <a:schemeClr val="bg1"/>
                          </a:solidFill>
                          <a:latin typeface="微软雅黑" panose="020B0503020204020204" pitchFamily="34" charset="-122"/>
                          <a:ea typeface="微软雅黑" panose="020B0503020204020204" pitchFamily="34" charset="-122"/>
                        </a:rPr>
                        <a:t>外观检测</a:t>
                      </a:r>
                      <a:endParaRPr lang="en-US" altLang="zh-CN"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256482">
                <a:tc>
                  <a:txBody>
                    <a:bodyPr/>
                    <a:lstStyle/>
                    <a:p>
                      <a:pPr algn="ctr" latinLnBrk="1"/>
                      <a:r>
                        <a:rPr lang="zh-CN" altLang="en-US" sz="900" b="0" baseline="0" dirty="0">
                          <a:latin typeface="微软雅黑" panose="020B0503020204020204" pitchFamily="34" charset="-122"/>
                          <a:ea typeface="微软雅黑" panose="020B0503020204020204" pitchFamily="34" charset="-122"/>
                        </a:rPr>
                        <a:t>需要等级</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B</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A</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C</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A</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B</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B</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A</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extLst>
                  <a:ext uri="{0D108BD9-81ED-4DB2-BD59-A6C34878D82A}">
                    <a16:rowId xmlns:a16="http://schemas.microsoft.com/office/drawing/2014/main" val="10001"/>
                  </a:ext>
                </a:extLst>
              </a:tr>
              <a:tr h="256482">
                <a:tc>
                  <a:txBody>
                    <a:bodyPr/>
                    <a:lstStyle/>
                    <a:p>
                      <a:pPr algn="ctr" latinLnBrk="1"/>
                      <a:r>
                        <a:rPr lang="zh-CN" altLang="en-US" sz="900" b="0" baseline="0" dirty="0">
                          <a:latin typeface="微软雅黑" panose="020B0503020204020204" pitchFamily="34" charset="-122"/>
                          <a:ea typeface="微软雅黑" panose="020B0503020204020204" pitchFamily="34" charset="-122"/>
                        </a:rPr>
                        <a:t>需要资格</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zh-CN" altLang="en-US" sz="900" baseline="0">
                          <a:latin typeface="微软雅黑" panose="020B0503020204020204" pitchFamily="34" charset="-122"/>
                          <a:ea typeface="微软雅黑" panose="020B0503020204020204" pitchFamily="34" charset="-122"/>
                        </a:rPr>
                        <a:t>设备管理</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900" baseline="0">
                          <a:latin typeface="微软雅黑" panose="020B0503020204020204" pitchFamily="34" charset="-122"/>
                          <a:ea typeface="微软雅黑" panose="020B0503020204020204" pitchFamily="34" charset="-122"/>
                        </a:rPr>
                        <a:t>装配</a:t>
                      </a:r>
                      <a:endParaRPr lang="ko-KR" altLang="en-US" sz="900" baseline="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zh-CN" altLang="en-US" sz="900" baseline="0">
                          <a:latin typeface="微软雅黑" panose="020B0503020204020204" pitchFamily="34" charset="-122"/>
                          <a:ea typeface="微软雅黑" panose="020B0503020204020204" pitchFamily="34" charset="-122"/>
                        </a:rPr>
                        <a:t>装配</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900" baseline="0">
                          <a:latin typeface="微软雅黑" panose="020B0503020204020204" pitchFamily="34" charset="-122"/>
                          <a:ea typeface="微软雅黑" panose="020B0503020204020204" pitchFamily="34" charset="-122"/>
                        </a:rPr>
                        <a:t>-</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ko-KR" altLang="en-US" sz="900" baseline="0">
                          <a:latin typeface="微软雅黑" panose="020B0503020204020204" pitchFamily="34" charset="-122"/>
                          <a:ea typeface="微软雅黑" panose="020B0503020204020204" pitchFamily="34" charset="-122"/>
                        </a:rPr>
                        <a:t>设备管理</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ko-KR" altLang="en-US" sz="900" baseline="0">
                          <a:latin typeface="微软雅黑" panose="020B0503020204020204" pitchFamily="34" charset="-122"/>
                          <a:ea typeface="微软雅黑" panose="020B0503020204020204" pitchFamily="34" charset="-122"/>
                        </a:rPr>
                        <a:t>设备管理</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ko-KR" sz="900" baseline="0" dirty="0">
                          <a:latin typeface="微软雅黑" panose="020B0503020204020204" pitchFamily="34" charset="-122"/>
                          <a:ea typeface="微软雅黑" panose="020B0503020204020204" pitchFamily="34" charset="-122"/>
                        </a:rPr>
                        <a:t>QC </a:t>
                      </a:r>
                      <a:r>
                        <a:rPr lang="zh-CN" altLang="en-US" sz="900" baseline="0" dirty="0">
                          <a:latin typeface="微软雅黑" panose="020B0503020204020204" pitchFamily="34" charset="-122"/>
                          <a:ea typeface="微软雅黑" panose="020B0503020204020204" pitchFamily="34" charset="-122"/>
                        </a:rPr>
                        <a:t>资格</a:t>
                      </a:r>
                      <a:endParaRPr lang="ko-KR" altLang="en-US" sz="900" baseline="0" dirty="0">
                        <a:latin typeface="微软雅黑" panose="020B0503020204020204" pitchFamily="34" charset="-122"/>
                        <a:ea typeface="Malgun Gothic" panose="020B0503020000020004" pitchFamily="50"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6482">
                <a:tc>
                  <a:txBody>
                    <a:bodyPr/>
                    <a:lstStyle/>
                    <a:p>
                      <a:pPr algn="ctr" latinLnBrk="1"/>
                      <a:r>
                        <a:rPr lang="zh-CN" altLang="en-US" sz="900" b="0" baseline="0" dirty="0">
                          <a:latin typeface="微软雅黑" panose="020B0503020204020204" pitchFamily="34" charset="-122"/>
                          <a:ea typeface="微软雅黑" panose="020B0503020204020204" pitchFamily="34" charset="-122"/>
                        </a:rPr>
                        <a:t>归属</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ko-KR" altLang="en-US" sz="900" baseline="0" dirty="0">
                          <a:latin typeface="微软雅黑" panose="020B0503020204020204" pitchFamily="34" charset="-122"/>
                          <a:ea typeface="微软雅黑" panose="020B0503020204020204" pitchFamily="34" charset="-122"/>
                        </a:rPr>
                        <a:t>制造部</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ko-KR" altLang="en-US" sz="900" baseline="0" dirty="0">
                          <a:latin typeface="微软雅黑" panose="020B0503020204020204" pitchFamily="34" charset="-122"/>
                          <a:ea typeface="微软雅黑" panose="020B0503020204020204" pitchFamily="34" charset="-122"/>
                        </a:rPr>
                        <a:t>品质部</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ko-KR" altLang="en-US" sz="900" baseline="0" dirty="0">
                          <a:latin typeface="微软雅黑" panose="020B0503020204020204" pitchFamily="34" charset="-122"/>
                          <a:ea typeface="微软雅黑" panose="020B0503020204020204" pitchFamily="34" charset="-122"/>
                        </a:rPr>
                        <a:t>制造部</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ko-KR" altLang="en-US" sz="900" baseline="0" dirty="0">
                          <a:latin typeface="微软雅黑" panose="020B0503020204020204" pitchFamily="34" charset="-122"/>
                          <a:ea typeface="微软雅黑" panose="020B0503020204020204" pitchFamily="34" charset="-122"/>
                        </a:rPr>
                        <a:t>制造部</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ko-KR" altLang="en-US" sz="900" baseline="0" dirty="0">
                          <a:latin typeface="微软雅黑" panose="020B0503020204020204" pitchFamily="34" charset="-122"/>
                          <a:ea typeface="微软雅黑" panose="020B0503020204020204" pitchFamily="34" charset="-122"/>
                        </a:rPr>
                        <a:t>制造部</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ko-KR" altLang="en-US" sz="900" baseline="0" dirty="0">
                          <a:latin typeface="微软雅黑" panose="020B0503020204020204" pitchFamily="34" charset="-122"/>
                          <a:ea typeface="微软雅黑" panose="020B0503020204020204" pitchFamily="34" charset="-122"/>
                        </a:rPr>
                        <a:t>制造部</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ko-KR" altLang="en-US" sz="900" baseline="0" dirty="0">
                          <a:latin typeface="微软雅黑" panose="020B0503020204020204" pitchFamily="34" charset="-122"/>
                          <a:ea typeface="微软雅黑" panose="020B0503020204020204" pitchFamily="34" charset="-122"/>
                        </a:rPr>
                        <a:t>品质部</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extLst>
                  <a:ext uri="{0D108BD9-81ED-4DB2-BD59-A6C34878D82A}">
                    <a16:rowId xmlns:a16="http://schemas.microsoft.com/office/drawing/2014/main" val="10003"/>
                  </a:ext>
                </a:extLst>
              </a:tr>
            </a:tbl>
          </a:graphicData>
        </a:graphic>
      </p:graphicFrame>
      <p:sp>
        <p:nvSpPr>
          <p:cNvPr id="28" name="양쪽 모서리가 둥근 사각형 27">
            <a:extLst>
              <a:ext uri="{FF2B5EF4-FFF2-40B4-BE49-F238E27FC236}">
                <a16:creationId xmlns:a16="http://schemas.microsoft.com/office/drawing/2014/main" id="{491D0BF4-1219-D44E-9373-2483B00A234B}"/>
              </a:ext>
            </a:extLst>
          </p:cNvPr>
          <p:cNvSpPr/>
          <p:nvPr/>
        </p:nvSpPr>
        <p:spPr>
          <a:xfrm>
            <a:off x="2388465" y="4791838"/>
            <a:ext cx="866162" cy="323499"/>
          </a:xfrm>
          <a:prstGeom prst="round2SameRect">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dirty="0">
                <a:solidFill>
                  <a:schemeClr val="tx1"/>
                </a:solidFill>
                <a:latin typeface="微软雅黑" panose="020B0503020204020204" pitchFamily="34" charset="-122"/>
                <a:ea typeface="微软雅黑" panose="020B0503020204020204" pitchFamily="34" charset="-122"/>
              </a:rPr>
              <a:t>姓名</a:t>
            </a:r>
            <a:endParaRPr lang="en-US" altLang="zh-CN" sz="1000" dirty="0">
              <a:solidFill>
                <a:schemeClr val="tx1"/>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pPr>
            <a:r>
              <a:rPr lang="zh-CN" altLang="en-US" sz="1000" dirty="0">
                <a:solidFill>
                  <a:schemeClr val="tx1"/>
                </a:solidFill>
                <a:latin typeface="微软雅黑" panose="020B0503020204020204" pitchFamily="34" charset="-122"/>
                <a:ea typeface="微软雅黑" panose="020B0503020204020204" pitchFamily="34" charset="-122"/>
              </a:rPr>
              <a:t>等级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29" name="양쪽 모서리가 둥근 사각형 28">
            <a:extLst>
              <a:ext uri="{FF2B5EF4-FFF2-40B4-BE49-F238E27FC236}">
                <a16:creationId xmlns:a16="http://schemas.microsoft.com/office/drawing/2014/main" id="{9925D572-26E4-F741-AB53-415147AFA673}"/>
              </a:ext>
            </a:extLst>
          </p:cNvPr>
          <p:cNvSpPr/>
          <p:nvPr/>
        </p:nvSpPr>
        <p:spPr>
          <a:xfrm>
            <a:off x="2388465" y="5188419"/>
            <a:ext cx="866162" cy="323499"/>
          </a:xfrm>
          <a:prstGeom prst="round2SameRect">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dirty="0">
                <a:solidFill>
                  <a:schemeClr val="tx1"/>
                </a:solidFill>
                <a:latin typeface="微软雅黑" panose="020B0503020204020204" pitchFamily="34" charset="-122"/>
                <a:ea typeface="微软雅黑" panose="020B0503020204020204" pitchFamily="34" charset="-122"/>
              </a:rPr>
              <a:t>资格名</a:t>
            </a:r>
            <a:endParaRPr lang="en-US" altLang="ko-KR" sz="1000" dirty="0">
              <a:solidFill>
                <a:schemeClr val="tx1"/>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pPr>
            <a:r>
              <a:rPr lang="zh-CN" altLang="en-US" sz="1000" dirty="0">
                <a:solidFill>
                  <a:schemeClr val="tx1"/>
                </a:solidFill>
                <a:latin typeface="微软雅黑" panose="020B0503020204020204" pitchFamily="34" charset="-122"/>
                <a:ea typeface="微软雅黑" panose="020B0503020204020204" pitchFamily="34" charset="-122"/>
              </a:rPr>
              <a:t>年限</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30" name="양쪽 모서리가 둥근 사각형 29">
            <a:extLst>
              <a:ext uri="{FF2B5EF4-FFF2-40B4-BE49-F238E27FC236}">
                <a16:creationId xmlns:a16="http://schemas.microsoft.com/office/drawing/2014/main" id="{9EE3CF09-79C1-624D-858E-D961EA380EFC}"/>
              </a:ext>
            </a:extLst>
          </p:cNvPr>
          <p:cNvSpPr/>
          <p:nvPr/>
        </p:nvSpPr>
        <p:spPr>
          <a:xfrm>
            <a:off x="3398642" y="5187345"/>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a:solidFill>
                  <a:schemeClr val="tx1"/>
                </a:solidFill>
                <a:latin typeface="微软雅黑" panose="020B0503020204020204" pitchFamily="34" charset="-122"/>
                <a:ea typeface="微软雅黑" panose="020B0503020204020204" pitchFamily="34" charset="-122"/>
              </a:rPr>
              <a:t>设备</a:t>
            </a:r>
            <a:br>
              <a:rPr lang="en-US" altLang="ko-KR" sz="1000">
                <a:solidFill>
                  <a:schemeClr val="tx1"/>
                </a:solidFill>
                <a:latin typeface="微软雅黑" panose="020B0503020204020204" pitchFamily="34" charset="-122"/>
                <a:ea typeface="微软雅黑" panose="020B0503020204020204" pitchFamily="34" charset="-122"/>
              </a:rPr>
            </a:br>
            <a:r>
              <a:rPr lang="en-US" altLang="ko-KR" sz="1000">
                <a:solidFill>
                  <a:schemeClr val="tx1"/>
                </a:solidFill>
                <a:latin typeface="微软雅黑" panose="020B0503020204020204" pitchFamily="34" charset="-122"/>
                <a:ea typeface="微软雅黑" panose="020B0503020204020204" pitchFamily="34" charset="-122"/>
              </a:rPr>
              <a:t>18/01</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31" name="양쪽 모서리가 둥근 사각형 30">
            <a:extLst>
              <a:ext uri="{FF2B5EF4-FFF2-40B4-BE49-F238E27FC236}">
                <a16:creationId xmlns:a16="http://schemas.microsoft.com/office/drawing/2014/main" id="{C45B6889-10E2-794C-B2E3-4D56FAA750A8}"/>
              </a:ext>
            </a:extLst>
          </p:cNvPr>
          <p:cNvSpPr/>
          <p:nvPr/>
        </p:nvSpPr>
        <p:spPr>
          <a:xfrm>
            <a:off x="4032429" y="5187345"/>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a:solidFill>
                  <a:schemeClr val="tx1"/>
                </a:solidFill>
                <a:latin typeface="微软雅黑" panose="020B0503020204020204" pitchFamily="34" charset="-122"/>
                <a:ea typeface="微软雅黑" panose="020B0503020204020204" pitchFamily="34" charset="-122"/>
              </a:rPr>
              <a:t>装配</a:t>
            </a:r>
            <a:r>
              <a:rPr lang="en-US" altLang="ko-KR" sz="1000">
                <a:solidFill>
                  <a:schemeClr val="tx1"/>
                </a:solidFill>
                <a:latin typeface="微软雅黑" panose="020B0503020204020204" pitchFamily="34" charset="-122"/>
                <a:ea typeface="微软雅黑" panose="020B0503020204020204" pitchFamily="34" charset="-122"/>
              </a:rPr>
              <a:t>18/01</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32" name="양쪽 모서리가 둥근 사각형 31">
            <a:extLst>
              <a:ext uri="{FF2B5EF4-FFF2-40B4-BE49-F238E27FC236}">
                <a16:creationId xmlns:a16="http://schemas.microsoft.com/office/drawing/2014/main" id="{B7CCA94A-649D-994A-9329-480369CB41F5}"/>
              </a:ext>
            </a:extLst>
          </p:cNvPr>
          <p:cNvSpPr/>
          <p:nvPr/>
        </p:nvSpPr>
        <p:spPr>
          <a:xfrm>
            <a:off x="4622362" y="5187345"/>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a:solidFill>
                  <a:schemeClr val="tx1"/>
                </a:solidFill>
                <a:latin typeface="微软雅黑" panose="020B0503020204020204" pitchFamily="34" charset="-122"/>
                <a:ea typeface="微软雅黑" panose="020B0503020204020204" pitchFamily="34" charset="-122"/>
              </a:rPr>
              <a:t>装配</a:t>
            </a:r>
            <a:r>
              <a:rPr lang="en-US" altLang="ko-KR" sz="1000">
                <a:solidFill>
                  <a:schemeClr val="tx1"/>
                </a:solidFill>
                <a:latin typeface="微软雅黑" panose="020B0503020204020204" pitchFamily="34" charset="-122"/>
                <a:ea typeface="微软雅黑" panose="020B0503020204020204" pitchFamily="34" charset="-122"/>
              </a:rPr>
              <a:t>18/01</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33" name="양쪽 모서리가 둥근 사각형 32">
            <a:extLst>
              <a:ext uri="{FF2B5EF4-FFF2-40B4-BE49-F238E27FC236}">
                <a16:creationId xmlns:a16="http://schemas.microsoft.com/office/drawing/2014/main" id="{D03934FF-5B6F-9943-81A3-BC4D45CBCACC}"/>
              </a:ext>
            </a:extLst>
          </p:cNvPr>
          <p:cNvSpPr/>
          <p:nvPr/>
        </p:nvSpPr>
        <p:spPr>
          <a:xfrm>
            <a:off x="5214966" y="5187345"/>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zh-CN" sz="1000">
                <a:solidFill>
                  <a:schemeClr val="tx1"/>
                </a:solidFill>
                <a:latin typeface="微软雅黑" panose="020B0503020204020204" pitchFamily="34" charset="-122"/>
                <a:ea typeface="微软雅黑" panose="020B0503020204020204" pitchFamily="34" charset="-122"/>
              </a:rPr>
              <a:t>-</a:t>
            </a:r>
            <a:endParaRPr lang="en-US" altLang="ko-KR" sz="1000" dirty="0">
              <a:solidFill>
                <a:schemeClr val="tx1"/>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pPr>
            <a:r>
              <a:rPr lang="en-US" altLang="ko-KR" sz="1000">
                <a:solidFill>
                  <a:schemeClr val="tx1"/>
                </a:solidFill>
                <a:latin typeface="微软雅黑" panose="020B0503020204020204" pitchFamily="34" charset="-122"/>
                <a:ea typeface="微软雅黑" panose="020B0503020204020204" pitchFamily="34" charset="-122"/>
              </a:rPr>
              <a:t>18/09</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34" name="양쪽 모서리가 둥근 사각형 33">
            <a:extLst>
              <a:ext uri="{FF2B5EF4-FFF2-40B4-BE49-F238E27FC236}">
                <a16:creationId xmlns:a16="http://schemas.microsoft.com/office/drawing/2014/main" id="{84F634B5-D0AB-C746-B2D2-A354CD352A5C}"/>
              </a:ext>
            </a:extLst>
          </p:cNvPr>
          <p:cNvSpPr/>
          <p:nvPr/>
        </p:nvSpPr>
        <p:spPr>
          <a:xfrm>
            <a:off x="5825122" y="5187345"/>
            <a:ext cx="446409" cy="323499"/>
          </a:xfrm>
          <a:prstGeom prst="round2SameRect">
            <a:avLst/>
          </a:prstGeom>
          <a:solidFill>
            <a:schemeClr val="bg1">
              <a:lumMod val="9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a:solidFill>
                  <a:schemeClr val="tx1"/>
                </a:solidFill>
                <a:latin typeface="微软雅黑" panose="020B0503020204020204" pitchFamily="34" charset="-122"/>
                <a:ea typeface="微软雅黑" panose="020B0503020204020204" pitchFamily="34" charset="-122"/>
              </a:rPr>
              <a:t>设备</a:t>
            </a:r>
            <a:endParaRPr lang="en-US" altLang="ko-KR" sz="1000" dirty="0">
              <a:solidFill>
                <a:schemeClr val="tx1"/>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pPr>
            <a:r>
              <a:rPr lang="en-US" altLang="ko-KR" sz="1000">
                <a:solidFill>
                  <a:schemeClr val="tx1"/>
                </a:solidFill>
                <a:latin typeface="微软雅黑" panose="020B0503020204020204" pitchFamily="34" charset="-122"/>
                <a:ea typeface="微软雅黑" panose="020B0503020204020204" pitchFamily="34" charset="-122"/>
              </a:rPr>
              <a:t>17/05</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35" name="양쪽 모서리가 둥근 사각형 34">
            <a:extLst>
              <a:ext uri="{FF2B5EF4-FFF2-40B4-BE49-F238E27FC236}">
                <a16:creationId xmlns:a16="http://schemas.microsoft.com/office/drawing/2014/main" id="{84A1512C-A136-444F-A8A2-6FE99ACD93A5}"/>
              </a:ext>
            </a:extLst>
          </p:cNvPr>
          <p:cNvSpPr/>
          <p:nvPr/>
        </p:nvSpPr>
        <p:spPr>
          <a:xfrm>
            <a:off x="6369563" y="5187345"/>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a:solidFill>
                  <a:schemeClr val="tx1"/>
                </a:solidFill>
                <a:latin typeface="微软雅黑" panose="020B0503020204020204" pitchFamily="34" charset="-122"/>
                <a:ea typeface="微软雅黑" panose="020B0503020204020204" pitchFamily="34" charset="-122"/>
              </a:rPr>
              <a:t>设备</a:t>
            </a:r>
            <a:endParaRPr lang="en-US" altLang="ko-KR" sz="1000" dirty="0">
              <a:solidFill>
                <a:schemeClr val="tx1"/>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pPr>
            <a:r>
              <a:rPr lang="en-US" altLang="ko-KR" sz="1000">
                <a:solidFill>
                  <a:schemeClr val="tx1"/>
                </a:solidFill>
                <a:latin typeface="微软雅黑" panose="020B0503020204020204" pitchFamily="34" charset="-122"/>
                <a:ea typeface="微软雅黑" panose="020B0503020204020204" pitchFamily="34" charset="-122"/>
              </a:rPr>
              <a:t>18/10</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36" name="양쪽 모서리가 둥근 사각형 35">
            <a:extLst>
              <a:ext uri="{FF2B5EF4-FFF2-40B4-BE49-F238E27FC236}">
                <a16:creationId xmlns:a16="http://schemas.microsoft.com/office/drawing/2014/main" id="{1D765551-4280-6C41-86E6-A49E878E57D9}"/>
              </a:ext>
            </a:extLst>
          </p:cNvPr>
          <p:cNvSpPr/>
          <p:nvPr/>
        </p:nvSpPr>
        <p:spPr>
          <a:xfrm>
            <a:off x="7007414" y="5187345"/>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QC</a:t>
            </a:r>
          </a:p>
          <a:p>
            <a:pPr algn="ctr" eaLnBrk="1" fontAlgn="auto" hangingPunct="1">
              <a:spcBef>
                <a:spcPts val="0"/>
              </a:spcBef>
              <a:spcAft>
                <a:spcPts val="0"/>
              </a:spcAft>
            </a:pPr>
            <a:r>
              <a:rPr lang="en-US" altLang="ko-KR" sz="1000">
                <a:solidFill>
                  <a:schemeClr val="tx1"/>
                </a:solidFill>
                <a:latin typeface="微软雅黑" panose="020B0503020204020204" pitchFamily="34" charset="-122"/>
                <a:ea typeface="微软雅黑" panose="020B0503020204020204" pitchFamily="34" charset="-122"/>
              </a:rPr>
              <a:t>17/12</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37" name="그림 36">
            <a:extLst>
              <a:ext uri="{FF2B5EF4-FFF2-40B4-BE49-F238E27FC236}">
                <a16:creationId xmlns:a16="http://schemas.microsoft.com/office/drawing/2014/main" id="{4C064792-106A-614B-B25A-0467D5102C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5832" y="4186733"/>
            <a:ext cx="279493" cy="280711"/>
          </a:xfrm>
          <a:prstGeom prst="rect">
            <a:avLst/>
          </a:prstGeom>
        </p:spPr>
      </p:pic>
      <p:pic>
        <p:nvPicPr>
          <p:cNvPr id="38" name="그림 37">
            <a:extLst>
              <a:ext uri="{FF2B5EF4-FFF2-40B4-BE49-F238E27FC236}">
                <a16:creationId xmlns:a16="http://schemas.microsoft.com/office/drawing/2014/main" id="{36B7B438-EE35-4443-8200-9C232FD87A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51012" y="4186733"/>
            <a:ext cx="279493" cy="280711"/>
          </a:xfrm>
          <a:prstGeom prst="rect">
            <a:avLst/>
          </a:prstGeom>
        </p:spPr>
      </p:pic>
      <p:pic>
        <p:nvPicPr>
          <p:cNvPr id="39" name="그림 38">
            <a:extLst>
              <a:ext uri="{FF2B5EF4-FFF2-40B4-BE49-F238E27FC236}">
                <a16:creationId xmlns:a16="http://schemas.microsoft.com/office/drawing/2014/main" id="{F423C16F-D7B3-0A4F-94C2-AF3E1A936EC5}"/>
              </a:ext>
            </a:extLst>
          </p:cNvPr>
          <p:cNvPicPr>
            <a:picLocks noChangeAspect="1"/>
          </p:cNvPicPr>
          <p:nvPr/>
        </p:nvPicPr>
        <p:blipFill>
          <a:blip r:embed="rId4" cstate="email"/>
          <a:stretch>
            <a:fillRect/>
          </a:stretch>
        </p:blipFill>
        <p:spPr>
          <a:xfrm>
            <a:off x="3441336" y="4186733"/>
            <a:ext cx="275437" cy="275437"/>
          </a:xfrm>
          <a:prstGeom prst="rect">
            <a:avLst/>
          </a:prstGeom>
        </p:spPr>
      </p:pic>
      <p:pic>
        <p:nvPicPr>
          <p:cNvPr id="40" name="그림 39">
            <a:extLst>
              <a:ext uri="{FF2B5EF4-FFF2-40B4-BE49-F238E27FC236}">
                <a16:creationId xmlns:a16="http://schemas.microsoft.com/office/drawing/2014/main" id="{CEEFFB15-1BDD-424F-9B89-3C8779564C48}"/>
              </a:ext>
            </a:extLst>
          </p:cNvPr>
          <p:cNvPicPr>
            <a:picLocks noChangeAspect="1"/>
          </p:cNvPicPr>
          <p:nvPr/>
        </p:nvPicPr>
        <p:blipFill>
          <a:blip r:embed="rId4" cstate="email"/>
          <a:stretch>
            <a:fillRect/>
          </a:stretch>
        </p:blipFill>
        <p:spPr>
          <a:xfrm>
            <a:off x="4042460" y="4186733"/>
            <a:ext cx="275437" cy="275437"/>
          </a:xfrm>
          <a:prstGeom prst="rect">
            <a:avLst/>
          </a:prstGeom>
        </p:spPr>
      </p:pic>
      <p:pic>
        <p:nvPicPr>
          <p:cNvPr id="41" name="그림 40">
            <a:extLst>
              <a:ext uri="{FF2B5EF4-FFF2-40B4-BE49-F238E27FC236}">
                <a16:creationId xmlns:a16="http://schemas.microsoft.com/office/drawing/2014/main" id="{53100D58-0B49-284A-9FE8-28EF35EE59F7}"/>
              </a:ext>
            </a:extLst>
          </p:cNvPr>
          <p:cNvPicPr>
            <a:picLocks noChangeAspect="1"/>
          </p:cNvPicPr>
          <p:nvPr/>
        </p:nvPicPr>
        <p:blipFill>
          <a:blip r:embed="rId4" cstate="email"/>
          <a:stretch>
            <a:fillRect/>
          </a:stretch>
        </p:blipFill>
        <p:spPr>
          <a:xfrm>
            <a:off x="4643584" y="4186733"/>
            <a:ext cx="275437" cy="275437"/>
          </a:xfrm>
          <a:prstGeom prst="rect">
            <a:avLst/>
          </a:prstGeom>
        </p:spPr>
      </p:pic>
      <p:pic>
        <p:nvPicPr>
          <p:cNvPr id="42" name="그림 41">
            <a:extLst>
              <a:ext uri="{FF2B5EF4-FFF2-40B4-BE49-F238E27FC236}">
                <a16:creationId xmlns:a16="http://schemas.microsoft.com/office/drawing/2014/main" id="{92311CC6-0799-A64D-B85F-8DA00471606E}"/>
              </a:ext>
            </a:extLst>
          </p:cNvPr>
          <p:cNvPicPr>
            <a:picLocks noChangeAspect="1"/>
          </p:cNvPicPr>
          <p:nvPr/>
        </p:nvPicPr>
        <p:blipFill>
          <a:blip r:embed="rId4" cstate="email"/>
          <a:stretch>
            <a:fillRect/>
          </a:stretch>
        </p:blipFill>
        <p:spPr>
          <a:xfrm>
            <a:off x="7056193" y="4186733"/>
            <a:ext cx="275437" cy="275437"/>
          </a:xfrm>
          <a:prstGeom prst="rect">
            <a:avLst/>
          </a:prstGeom>
        </p:spPr>
      </p:pic>
      <p:pic>
        <p:nvPicPr>
          <p:cNvPr id="43" name="그림 42">
            <a:extLst>
              <a:ext uri="{FF2B5EF4-FFF2-40B4-BE49-F238E27FC236}">
                <a16:creationId xmlns:a16="http://schemas.microsoft.com/office/drawing/2014/main" id="{B273E176-68BC-0741-83F0-62BE7544C27F}"/>
              </a:ext>
            </a:extLst>
          </p:cNvPr>
          <p:cNvPicPr>
            <a:picLocks noChangeAspect="1"/>
          </p:cNvPicPr>
          <p:nvPr/>
        </p:nvPicPr>
        <p:blipFill>
          <a:blip r:embed="rId4" cstate="email"/>
          <a:stretch>
            <a:fillRect/>
          </a:stretch>
        </p:blipFill>
        <p:spPr>
          <a:xfrm>
            <a:off x="5244708" y="4186733"/>
            <a:ext cx="275437" cy="275437"/>
          </a:xfrm>
          <a:prstGeom prst="rect">
            <a:avLst/>
          </a:prstGeom>
        </p:spPr>
      </p:pic>
      <p:sp>
        <p:nvSpPr>
          <p:cNvPr id="44" name="직사각형 43">
            <a:extLst>
              <a:ext uri="{FF2B5EF4-FFF2-40B4-BE49-F238E27FC236}">
                <a16:creationId xmlns:a16="http://schemas.microsoft.com/office/drawing/2014/main" id="{BD810AA2-88C6-A14C-B72D-9F583536E5AA}"/>
              </a:ext>
            </a:extLst>
          </p:cNvPr>
          <p:cNvSpPr/>
          <p:nvPr/>
        </p:nvSpPr>
        <p:spPr>
          <a:xfrm>
            <a:off x="3254628" y="3845393"/>
            <a:ext cx="4372944" cy="250251"/>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err="1">
                <a:solidFill>
                  <a:schemeClr val="tx1"/>
                </a:solidFill>
                <a:latin typeface="微软雅黑" panose="020B0503020204020204" pitchFamily="34" charset="-122"/>
                <a:ea typeface="微软雅黑" panose="020B0503020204020204" pitchFamily="34" charset="-122"/>
              </a:rPr>
              <a:t>MES</a:t>
            </a:r>
            <a:r>
              <a:rPr kumimoji="1" lang="en-US" altLang="ko-KR" sz="1100" dirty="0">
                <a:solidFill>
                  <a:schemeClr val="tx1"/>
                </a:solidFill>
                <a:latin typeface="微软雅黑" panose="020B0503020204020204" pitchFamily="34" charset="-122"/>
                <a:ea typeface="微软雅黑" panose="020B0503020204020204" pitchFamily="34" charset="-122"/>
              </a:rPr>
              <a:t> </a:t>
            </a:r>
            <a:r>
              <a:rPr kumimoji="1" lang="zh-CN" altLang="en-US" sz="1100" dirty="0">
                <a:solidFill>
                  <a:schemeClr val="tx1"/>
                </a:solidFill>
                <a:latin typeface="微软雅黑" panose="020B0503020204020204" pitchFamily="34" charset="-122"/>
                <a:ea typeface="微软雅黑" panose="020B0503020204020204" pitchFamily="34" charset="-122"/>
              </a:rPr>
              <a:t>登陆时</a:t>
            </a:r>
            <a:r>
              <a:rPr kumimoji="1" lang="ko-KR" altLang="en-US" sz="1100" dirty="0">
                <a:solidFill>
                  <a:schemeClr val="tx1"/>
                </a:solidFill>
                <a:latin typeface="微软雅黑" panose="020B0503020204020204" pitchFamily="34" charset="-122"/>
                <a:ea typeface="微软雅黑" panose="020B0503020204020204" pitchFamily="34" charset="-122"/>
              </a:rPr>
              <a:t>资质验证</a:t>
            </a:r>
          </a:p>
        </p:txBody>
      </p:sp>
      <p:sp>
        <p:nvSpPr>
          <p:cNvPr id="45" name="모서리가 둥근 직사각형 44">
            <a:extLst>
              <a:ext uri="{FF2B5EF4-FFF2-40B4-BE49-F238E27FC236}">
                <a16:creationId xmlns:a16="http://schemas.microsoft.com/office/drawing/2014/main" id="{9DFEA5B6-F775-8F47-8944-63498E33EE97}"/>
              </a:ext>
            </a:extLst>
          </p:cNvPr>
          <p:cNvSpPr/>
          <p:nvPr/>
        </p:nvSpPr>
        <p:spPr>
          <a:xfrm>
            <a:off x="6581388" y="5924470"/>
            <a:ext cx="986493" cy="349974"/>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solidFill>
                <a:latin typeface="微软雅黑" panose="020B0503020204020204" pitchFamily="34" charset="-122"/>
                <a:ea typeface="微软雅黑" panose="020B0503020204020204" pitchFamily="34" charset="-122"/>
              </a:rPr>
              <a:t>再测验</a:t>
            </a:r>
            <a:r>
              <a:rPr kumimoji="1" lang="en-US" altLang="ko-KR" sz="1100" dirty="0">
                <a:solidFill>
                  <a:schemeClr val="tx1"/>
                </a:solidFill>
                <a:latin typeface="微软雅黑" panose="020B0503020204020204" pitchFamily="34" charset="-122"/>
                <a:ea typeface="微软雅黑" panose="020B0503020204020204" pitchFamily="34" charset="-122"/>
              </a:rPr>
              <a:t>/</a:t>
            </a:r>
            <a:endParaRPr kumimoji="1" lang="ko-KR" altLang="en-US" sz="1100" dirty="0">
              <a:solidFill>
                <a:schemeClr val="tx1"/>
              </a:solidFill>
              <a:latin typeface="微软雅黑" panose="020B0503020204020204" pitchFamily="34" charset="-122"/>
              <a:ea typeface="微软雅黑" panose="020B0503020204020204" pitchFamily="34" charset="-122"/>
            </a:endParaRPr>
          </a:p>
          <a:p>
            <a:pPr algn="ctr"/>
            <a:r>
              <a:rPr kumimoji="1" lang="zh-CN" altLang="en-US" sz="1100" dirty="0">
                <a:solidFill>
                  <a:schemeClr val="tx1"/>
                </a:solidFill>
                <a:latin typeface="微软雅黑" panose="020B0503020204020204" pitchFamily="34" charset="-122"/>
                <a:ea typeface="微软雅黑" panose="020B0503020204020204" pitchFamily="34" charset="-122"/>
              </a:rPr>
              <a:t>再</a:t>
            </a:r>
            <a:r>
              <a:rPr kumimoji="1" lang="ko-KR" altLang="en-US" sz="1100" dirty="0">
                <a:solidFill>
                  <a:schemeClr val="tx1"/>
                </a:solidFill>
                <a:latin typeface="微软雅黑" panose="020B0503020204020204" pitchFamily="34" charset="-122"/>
                <a:ea typeface="微软雅黑" panose="020B0503020204020204" pitchFamily="34" charset="-122"/>
              </a:rPr>
              <a:t>培训</a:t>
            </a:r>
          </a:p>
        </p:txBody>
      </p:sp>
      <p:cxnSp>
        <p:nvCxnSpPr>
          <p:cNvPr id="46" name="꺾인 연결선[E] 45">
            <a:extLst>
              <a:ext uri="{FF2B5EF4-FFF2-40B4-BE49-F238E27FC236}">
                <a16:creationId xmlns:a16="http://schemas.microsoft.com/office/drawing/2014/main" id="{CABCA7CF-B386-8546-A226-8CEFE4E4B415}"/>
              </a:ext>
            </a:extLst>
          </p:cNvPr>
          <p:cNvCxnSpPr>
            <a:stCxn id="44" idx="3"/>
            <a:endCxn id="45" idx="3"/>
          </p:cNvCxnSpPr>
          <p:nvPr/>
        </p:nvCxnSpPr>
        <p:spPr>
          <a:xfrm flipH="1">
            <a:off x="7567881" y="3970519"/>
            <a:ext cx="59691" cy="2128938"/>
          </a:xfrm>
          <a:prstGeom prst="bentConnector3">
            <a:avLst>
              <a:gd name="adj1" fmla="val -38297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46">
            <a:extLst>
              <a:ext uri="{FF2B5EF4-FFF2-40B4-BE49-F238E27FC236}">
                <a16:creationId xmlns:a16="http://schemas.microsoft.com/office/drawing/2014/main" id="{E8359398-688C-6A43-8258-770C12994BBD}"/>
              </a:ext>
            </a:extLst>
          </p:cNvPr>
          <p:cNvSpPr/>
          <p:nvPr/>
        </p:nvSpPr>
        <p:spPr>
          <a:xfrm>
            <a:off x="5101648" y="5924470"/>
            <a:ext cx="986493" cy="349974"/>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dirty="0">
                <a:solidFill>
                  <a:schemeClr val="tx1"/>
                </a:solidFill>
                <a:latin typeface="微软雅黑" panose="020B0503020204020204" pitchFamily="34" charset="-122"/>
                <a:ea typeface="微软雅黑" panose="020B0503020204020204" pitchFamily="34" charset="-122"/>
              </a:rPr>
              <a:t>系统</a:t>
            </a:r>
            <a:r>
              <a:rPr kumimoji="1" lang="zh-CN" altLang="en-US" sz="1100" dirty="0">
                <a:solidFill>
                  <a:schemeClr val="tx1"/>
                </a:solidFill>
                <a:latin typeface="微软雅黑" panose="020B0503020204020204" pitchFamily="34" charset="-122"/>
                <a:ea typeface="微软雅黑" panose="020B0503020204020204" pitchFamily="34" charset="-122"/>
              </a:rPr>
              <a:t>登陆</a:t>
            </a:r>
            <a:endParaRPr kumimoji="1" lang="ko-KR" altLang="en-US" sz="1100" dirty="0">
              <a:solidFill>
                <a:schemeClr val="tx1"/>
              </a:solidFill>
              <a:latin typeface="微软雅黑" panose="020B0503020204020204" pitchFamily="34" charset="-122"/>
              <a:ea typeface="微软雅黑" panose="020B0503020204020204" pitchFamily="34" charset="-122"/>
            </a:endParaRPr>
          </a:p>
        </p:txBody>
      </p:sp>
      <p:cxnSp>
        <p:nvCxnSpPr>
          <p:cNvPr id="48" name="직선 화살표 연결선 47">
            <a:extLst>
              <a:ext uri="{FF2B5EF4-FFF2-40B4-BE49-F238E27FC236}">
                <a16:creationId xmlns:a16="http://schemas.microsoft.com/office/drawing/2014/main" id="{EF11C56E-684A-CD44-AABF-60CC4F9A27C9}"/>
              </a:ext>
            </a:extLst>
          </p:cNvPr>
          <p:cNvCxnSpPr>
            <a:stCxn id="45" idx="1"/>
            <a:endCxn id="47" idx="3"/>
          </p:cNvCxnSpPr>
          <p:nvPr/>
        </p:nvCxnSpPr>
        <p:spPr>
          <a:xfrm flipH="1">
            <a:off x="6088141" y="6099457"/>
            <a:ext cx="493247"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34CB8C6D-496E-534F-86A0-09A081C73DF7}"/>
              </a:ext>
            </a:extLst>
          </p:cNvPr>
          <p:cNvSpPr/>
          <p:nvPr/>
        </p:nvSpPr>
        <p:spPr>
          <a:xfrm>
            <a:off x="3314241" y="4139173"/>
            <a:ext cx="4289532" cy="1476084"/>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50" name="원통[C] 49">
            <a:extLst>
              <a:ext uri="{FF2B5EF4-FFF2-40B4-BE49-F238E27FC236}">
                <a16:creationId xmlns:a16="http://schemas.microsoft.com/office/drawing/2014/main" id="{A874830F-11E0-EB48-8468-84EE3925DE47}"/>
              </a:ext>
            </a:extLst>
          </p:cNvPr>
          <p:cNvSpPr/>
          <p:nvPr/>
        </p:nvSpPr>
        <p:spPr>
          <a:xfrm>
            <a:off x="2893148" y="5924470"/>
            <a:ext cx="1424749" cy="349974"/>
          </a:xfrm>
          <a:prstGeom prst="can">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b="1" dirty="0">
                <a:solidFill>
                  <a:schemeClr val="tx1"/>
                </a:solidFill>
                <a:latin typeface="微软雅黑" panose="020B0503020204020204" pitchFamily="34" charset="-122"/>
                <a:ea typeface="微软雅黑" panose="020B0503020204020204" pitchFamily="34" charset="-122"/>
              </a:rPr>
              <a:t>人事系统</a:t>
            </a:r>
          </a:p>
        </p:txBody>
      </p:sp>
      <p:cxnSp>
        <p:nvCxnSpPr>
          <p:cNvPr id="51" name="직선 화살표 연결선 50">
            <a:extLst>
              <a:ext uri="{FF2B5EF4-FFF2-40B4-BE49-F238E27FC236}">
                <a16:creationId xmlns:a16="http://schemas.microsoft.com/office/drawing/2014/main" id="{FED295B8-EE44-6E42-8A73-D3C543C00C09}"/>
              </a:ext>
            </a:extLst>
          </p:cNvPr>
          <p:cNvCxnSpPr>
            <a:stCxn id="47" idx="1"/>
            <a:endCxn id="50" idx="4"/>
          </p:cNvCxnSpPr>
          <p:nvPr/>
        </p:nvCxnSpPr>
        <p:spPr>
          <a:xfrm flipH="1">
            <a:off x="4317897" y="6099457"/>
            <a:ext cx="78375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타원 5">
            <a:extLst>
              <a:ext uri="{FF2B5EF4-FFF2-40B4-BE49-F238E27FC236}">
                <a16:creationId xmlns:a16="http://schemas.microsoft.com/office/drawing/2014/main" id="{F0EDCE89-8BA1-CD4D-94FF-97FFCA0DB650}"/>
              </a:ext>
            </a:extLst>
          </p:cNvPr>
          <p:cNvSpPr>
            <a:spLocks noChangeAspect="1"/>
          </p:cNvSpPr>
          <p:nvPr/>
        </p:nvSpPr>
        <p:spPr bwMode="auto">
          <a:xfrm>
            <a:off x="3081375" y="1733580"/>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53" name="타원 5">
            <a:extLst>
              <a:ext uri="{FF2B5EF4-FFF2-40B4-BE49-F238E27FC236}">
                <a16:creationId xmlns:a16="http://schemas.microsoft.com/office/drawing/2014/main" id="{3DF6F40A-F4CF-0D48-A2FE-2C4DA3D208B7}"/>
              </a:ext>
            </a:extLst>
          </p:cNvPr>
          <p:cNvSpPr>
            <a:spLocks noChangeAspect="1"/>
          </p:cNvSpPr>
          <p:nvPr/>
        </p:nvSpPr>
        <p:spPr bwMode="auto">
          <a:xfrm>
            <a:off x="4415482" y="3852037"/>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54" name="타원 5">
            <a:extLst>
              <a:ext uri="{FF2B5EF4-FFF2-40B4-BE49-F238E27FC236}">
                <a16:creationId xmlns:a16="http://schemas.microsoft.com/office/drawing/2014/main" id="{56459761-1BBB-3C42-88BB-1BC826AFEBA5}"/>
              </a:ext>
            </a:extLst>
          </p:cNvPr>
          <p:cNvSpPr>
            <a:spLocks noChangeAspect="1"/>
          </p:cNvSpPr>
          <p:nvPr/>
        </p:nvSpPr>
        <p:spPr bwMode="auto">
          <a:xfrm>
            <a:off x="6270221" y="5047873"/>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55" name="타원 5">
            <a:extLst>
              <a:ext uri="{FF2B5EF4-FFF2-40B4-BE49-F238E27FC236}">
                <a16:creationId xmlns:a16="http://schemas.microsoft.com/office/drawing/2014/main" id="{EBE47BE3-1C7F-264C-A998-E531C249C68A}"/>
              </a:ext>
            </a:extLst>
          </p:cNvPr>
          <p:cNvSpPr>
            <a:spLocks noChangeAspect="1"/>
          </p:cNvSpPr>
          <p:nvPr/>
        </p:nvSpPr>
        <p:spPr bwMode="auto">
          <a:xfrm>
            <a:off x="7680345" y="5991457"/>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56" name="타원 55">
            <a:extLst>
              <a:ext uri="{FF2B5EF4-FFF2-40B4-BE49-F238E27FC236}">
                <a16:creationId xmlns:a16="http://schemas.microsoft.com/office/drawing/2014/main" id="{11FD7E81-6839-F04C-8755-10F74A8C5265}"/>
              </a:ext>
            </a:extLst>
          </p:cNvPr>
          <p:cNvSpPr>
            <a:spLocks noChangeAspect="1"/>
          </p:cNvSpPr>
          <p:nvPr/>
        </p:nvSpPr>
        <p:spPr bwMode="auto">
          <a:xfrm>
            <a:off x="4168995" y="5864012"/>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cxnSp>
        <p:nvCxnSpPr>
          <p:cNvPr id="57" name="직선 화살표 연결선 56">
            <a:extLst>
              <a:ext uri="{FF2B5EF4-FFF2-40B4-BE49-F238E27FC236}">
                <a16:creationId xmlns:a16="http://schemas.microsoft.com/office/drawing/2014/main" id="{C8459812-0BF3-D741-81C3-BE8795965E4F}"/>
              </a:ext>
            </a:extLst>
          </p:cNvPr>
          <p:cNvCxnSpPr>
            <a:stCxn id="13" idx="3"/>
            <a:endCxn id="17" idx="1"/>
          </p:cNvCxnSpPr>
          <p:nvPr/>
        </p:nvCxnSpPr>
        <p:spPr>
          <a:xfrm>
            <a:off x="3821698" y="3270207"/>
            <a:ext cx="11543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1FE25412-AB26-8B4F-89C3-A74FE8120CB6}"/>
              </a:ext>
            </a:extLst>
          </p:cNvPr>
          <p:cNvCxnSpPr>
            <a:stCxn id="17" idx="3"/>
            <a:endCxn id="15" idx="1"/>
          </p:cNvCxnSpPr>
          <p:nvPr/>
        </p:nvCxnSpPr>
        <p:spPr>
          <a:xfrm>
            <a:off x="4657132" y="3270207"/>
            <a:ext cx="11543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31357E96-757E-7347-B951-ABEAB8425349}"/>
              </a:ext>
            </a:extLst>
          </p:cNvPr>
          <p:cNvCxnSpPr>
            <a:stCxn id="15" idx="3"/>
            <a:endCxn id="18" idx="1"/>
          </p:cNvCxnSpPr>
          <p:nvPr/>
        </p:nvCxnSpPr>
        <p:spPr>
          <a:xfrm>
            <a:off x="5492566" y="3270207"/>
            <a:ext cx="11543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354C6875-DD68-9E41-943A-D0A534EA50EB}"/>
              </a:ext>
            </a:extLst>
          </p:cNvPr>
          <p:cNvCxnSpPr>
            <a:stCxn id="18" idx="3"/>
            <a:endCxn id="16" idx="1"/>
          </p:cNvCxnSpPr>
          <p:nvPr/>
        </p:nvCxnSpPr>
        <p:spPr>
          <a:xfrm>
            <a:off x="6328000" y="3270207"/>
            <a:ext cx="11543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62B4F366-1697-E942-990A-575335BD61C5}"/>
              </a:ext>
            </a:extLst>
          </p:cNvPr>
          <p:cNvCxnSpPr>
            <a:stCxn id="16" idx="3"/>
            <a:endCxn id="19" idx="1"/>
          </p:cNvCxnSpPr>
          <p:nvPr/>
        </p:nvCxnSpPr>
        <p:spPr>
          <a:xfrm>
            <a:off x="7163434" y="3270207"/>
            <a:ext cx="11543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BF17D729-7107-8749-B541-58C5B72485ED}"/>
              </a:ext>
            </a:extLst>
          </p:cNvPr>
          <p:cNvCxnSpPr>
            <a:stCxn id="19" idx="3"/>
            <a:endCxn id="14" idx="1"/>
          </p:cNvCxnSpPr>
          <p:nvPr/>
        </p:nvCxnSpPr>
        <p:spPr>
          <a:xfrm>
            <a:off x="7998868" y="3270207"/>
            <a:ext cx="115435"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77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a:extLst>
              <a:ext uri="{FF2B5EF4-FFF2-40B4-BE49-F238E27FC236}">
                <a16:creationId xmlns:a16="http://schemas.microsoft.com/office/drawing/2014/main" id="{3093B175-9D63-4748-82F0-934C012D5A91}"/>
              </a:ext>
            </a:extLst>
          </p:cNvPr>
          <p:cNvSpPr>
            <a:spLocks noGrp="1"/>
          </p:cNvSpPr>
          <p:nvPr>
            <p:ph idx="1"/>
          </p:nvPr>
        </p:nvSpPr>
        <p:spPr/>
        <p:txBody>
          <a:bodyPr/>
          <a:lstStyle/>
          <a:p>
            <a:r>
              <a:rPr lang="zh-CN" altLang="en-US" dirty="0"/>
              <a:t>通过操作员的上岗管理，控制每个人员或班组的上岗时间，以此分析人员的实际作业时间和标准工时，应用于相关报表中。</a:t>
            </a:r>
            <a:endParaRPr lang="ko-Kore-KR" altLang="en-US" dirty="0"/>
          </a:p>
        </p:txBody>
      </p:sp>
      <p:sp>
        <p:nvSpPr>
          <p:cNvPr id="5" name="제목 4">
            <a:extLst>
              <a:ext uri="{FF2B5EF4-FFF2-40B4-BE49-F238E27FC236}">
                <a16:creationId xmlns:a16="http://schemas.microsoft.com/office/drawing/2014/main" id="{D5B760EE-593C-6749-9C3F-0C274434EB36}"/>
              </a:ext>
            </a:extLst>
          </p:cNvPr>
          <p:cNvSpPr>
            <a:spLocks noGrp="1"/>
          </p:cNvSpPr>
          <p:nvPr>
            <p:ph type="title"/>
          </p:nvPr>
        </p:nvSpPr>
        <p:spPr/>
        <p:txBody>
          <a:bodyPr/>
          <a:lstStyle/>
          <a:p>
            <a:r>
              <a:rPr lang="zh-CN" altLang="en-US" dirty="0"/>
              <a:t>人员上岗和班组管理</a:t>
            </a:r>
            <a:endParaRPr lang="ko-Kore-KR" altLang="en-US" dirty="0"/>
          </a:p>
        </p:txBody>
      </p:sp>
      <p:pic>
        <p:nvPicPr>
          <p:cNvPr id="7" name="그림 6">
            <a:extLst>
              <a:ext uri="{FF2B5EF4-FFF2-40B4-BE49-F238E27FC236}">
                <a16:creationId xmlns:a16="http://schemas.microsoft.com/office/drawing/2014/main" id="{F6D3EB6C-94D3-A646-BF7D-ABC1A7C536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7657" y="3211282"/>
            <a:ext cx="446409" cy="347753"/>
          </a:xfrm>
          <a:prstGeom prst="rect">
            <a:avLst/>
          </a:prstGeom>
        </p:spPr>
      </p:pic>
      <p:sp>
        <p:nvSpPr>
          <p:cNvPr id="8" name="양쪽 모서리가 둥근 사각형 7">
            <a:extLst>
              <a:ext uri="{FF2B5EF4-FFF2-40B4-BE49-F238E27FC236}">
                <a16:creationId xmlns:a16="http://schemas.microsoft.com/office/drawing/2014/main" id="{63EB237D-88FC-3D43-B788-13D2BF9F720A}"/>
              </a:ext>
            </a:extLst>
          </p:cNvPr>
          <p:cNvSpPr/>
          <p:nvPr/>
        </p:nvSpPr>
        <p:spPr>
          <a:xfrm>
            <a:off x="2937657"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9" name="양쪽 모서리가 둥근 사각형 8">
            <a:extLst>
              <a:ext uri="{FF2B5EF4-FFF2-40B4-BE49-F238E27FC236}">
                <a16:creationId xmlns:a16="http://schemas.microsoft.com/office/drawing/2014/main" id="{6C89C0B9-6B85-C844-B0DF-19AF27D5354E}"/>
              </a:ext>
            </a:extLst>
          </p:cNvPr>
          <p:cNvSpPr/>
          <p:nvPr/>
        </p:nvSpPr>
        <p:spPr>
          <a:xfrm>
            <a:off x="2936063" y="392127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dirty="0">
                <a:solidFill>
                  <a:schemeClr val="tx1"/>
                </a:solidFill>
                <a:latin typeface="微软雅黑" panose="020B0503020204020204" pitchFamily="34" charset="-122"/>
                <a:ea typeface="微软雅黑" panose="020B0503020204020204" pitchFamily="34" charset="-122"/>
              </a:rPr>
              <a:t>设备</a:t>
            </a:r>
            <a:r>
              <a:rPr lang="en-US" altLang="ko-KR" sz="1000" dirty="0">
                <a:solidFill>
                  <a:schemeClr val="tx1"/>
                </a:solidFill>
                <a:latin typeface="微软雅黑" panose="020B0503020204020204" pitchFamily="34" charset="-122"/>
                <a:ea typeface="微软雅黑" panose="020B0503020204020204" pitchFamily="34" charset="-122"/>
              </a:rPr>
              <a:t>1</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18/01</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10" name="그림 9">
            <a:extLst>
              <a:ext uri="{FF2B5EF4-FFF2-40B4-BE49-F238E27FC236}">
                <a16:creationId xmlns:a16="http://schemas.microsoft.com/office/drawing/2014/main" id="{1CDFDCC3-8B09-2645-A7EF-B6B9A57B33F4}"/>
              </a:ext>
            </a:extLst>
          </p:cNvPr>
          <p:cNvPicPr>
            <a:picLocks noChangeAspect="1"/>
          </p:cNvPicPr>
          <p:nvPr/>
        </p:nvPicPr>
        <p:blipFill>
          <a:blip r:embed="rId3" cstate="email"/>
          <a:stretch>
            <a:fillRect/>
          </a:stretch>
        </p:blipFill>
        <p:spPr>
          <a:xfrm>
            <a:off x="2978757" y="2920665"/>
            <a:ext cx="275437" cy="275437"/>
          </a:xfrm>
          <a:prstGeom prst="rect">
            <a:avLst/>
          </a:prstGeom>
        </p:spPr>
      </p:pic>
      <p:pic>
        <p:nvPicPr>
          <p:cNvPr id="11" name="그림 10">
            <a:extLst>
              <a:ext uri="{FF2B5EF4-FFF2-40B4-BE49-F238E27FC236}">
                <a16:creationId xmlns:a16="http://schemas.microsoft.com/office/drawing/2014/main" id="{574DDBB0-37E0-754B-B866-F389030253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1878" y="3211282"/>
            <a:ext cx="446409" cy="347753"/>
          </a:xfrm>
          <a:prstGeom prst="rect">
            <a:avLst/>
          </a:prstGeom>
        </p:spPr>
      </p:pic>
      <p:sp>
        <p:nvSpPr>
          <p:cNvPr id="12" name="양쪽 모서리가 둥근 사각형 11">
            <a:extLst>
              <a:ext uri="{FF2B5EF4-FFF2-40B4-BE49-F238E27FC236}">
                <a16:creationId xmlns:a16="http://schemas.microsoft.com/office/drawing/2014/main" id="{18C61CA6-FB29-4040-BB21-8CEA454D68A8}"/>
              </a:ext>
            </a:extLst>
          </p:cNvPr>
          <p:cNvSpPr/>
          <p:nvPr/>
        </p:nvSpPr>
        <p:spPr>
          <a:xfrm>
            <a:off x="3541878"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13" name="양쪽 모서리가 둥근 사각형 12">
            <a:extLst>
              <a:ext uri="{FF2B5EF4-FFF2-40B4-BE49-F238E27FC236}">
                <a16:creationId xmlns:a16="http://schemas.microsoft.com/office/drawing/2014/main" id="{8E2CB99A-8B13-064B-8D09-75C5436D30BA}"/>
              </a:ext>
            </a:extLst>
          </p:cNvPr>
          <p:cNvSpPr/>
          <p:nvPr/>
        </p:nvSpPr>
        <p:spPr>
          <a:xfrm>
            <a:off x="3540284" y="392127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dirty="0">
                <a:solidFill>
                  <a:schemeClr val="tx1"/>
                </a:solidFill>
                <a:latin typeface="微软雅黑" panose="020B0503020204020204" pitchFamily="34" charset="-122"/>
                <a:ea typeface="微软雅黑" panose="020B0503020204020204" pitchFamily="34" charset="-122"/>
              </a:rPr>
              <a:t>设备</a:t>
            </a:r>
            <a:r>
              <a:rPr lang="en-US" altLang="ko-KR" sz="1000" dirty="0">
                <a:solidFill>
                  <a:schemeClr val="tx1"/>
                </a:solidFill>
                <a:latin typeface="微软雅黑" panose="020B0503020204020204" pitchFamily="34" charset="-122"/>
                <a:ea typeface="微软雅黑" panose="020B0503020204020204" pitchFamily="34" charset="-122"/>
              </a:rPr>
              <a:t>2</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18/01</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14" name="그림 13">
            <a:extLst>
              <a:ext uri="{FF2B5EF4-FFF2-40B4-BE49-F238E27FC236}">
                <a16:creationId xmlns:a16="http://schemas.microsoft.com/office/drawing/2014/main" id="{99742D44-365C-2E4D-BF69-23AC65F1285B}"/>
              </a:ext>
            </a:extLst>
          </p:cNvPr>
          <p:cNvPicPr>
            <a:picLocks noChangeAspect="1"/>
          </p:cNvPicPr>
          <p:nvPr/>
        </p:nvPicPr>
        <p:blipFill>
          <a:blip r:embed="rId3" cstate="email"/>
          <a:stretch>
            <a:fillRect/>
          </a:stretch>
        </p:blipFill>
        <p:spPr>
          <a:xfrm>
            <a:off x="3582978" y="2920665"/>
            <a:ext cx="275437" cy="275437"/>
          </a:xfrm>
          <a:prstGeom prst="rect">
            <a:avLst/>
          </a:prstGeom>
        </p:spPr>
      </p:pic>
      <p:pic>
        <p:nvPicPr>
          <p:cNvPr id="23" name="그림 22">
            <a:extLst>
              <a:ext uri="{FF2B5EF4-FFF2-40B4-BE49-F238E27FC236}">
                <a16:creationId xmlns:a16="http://schemas.microsoft.com/office/drawing/2014/main" id="{FF1A55A6-2E32-0545-BBE5-3709252C2A3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46099" y="3211282"/>
            <a:ext cx="446409" cy="347753"/>
          </a:xfrm>
          <a:prstGeom prst="rect">
            <a:avLst/>
          </a:prstGeom>
        </p:spPr>
      </p:pic>
      <p:sp>
        <p:nvSpPr>
          <p:cNvPr id="24" name="양쪽 모서리가 둥근 사각형 23">
            <a:extLst>
              <a:ext uri="{FF2B5EF4-FFF2-40B4-BE49-F238E27FC236}">
                <a16:creationId xmlns:a16="http://schemas.microsoft.com/office/drawing/2014/main" id="{69B25E14-C676-7D47-8B49-3388A9A065B7}"/>
              </a:ext>
            </a:extLst>
          </p:cNvPr>
          <p:cNvSpPr/>
          <p:nvPr/>
        </p:nvSpPr>
        <p:spPr>
          <a:xfrm>
            <a:off x="4146099"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25" name="양쪽 모서리가 둥근 사각형 24">
            <a:extLst>
              <a:ext uri="{FF2B5EF4-FFF2-40B4-BE49-F238E27FC236}">
                <a16:creationId xmlns:a16="http://schemas.microsoft.com/office/drawing/2014/main" id="{67D436C6-04EB-9240-A600-C802B9AF4B59}"/>
              </a:ext>
            </a:extLst>
          </p:cNvPr>
          <p:cNvSpPr/>
          <p:nvPr/>
        </p:nvSpPr>
        <p:spPr>
          <a:xfrm>
            <a:off x="4144505" y="392127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dirty="0">
                <a:solidFill>
                  <a:schemeClr val="tx1"/>
                </a:solidFill>
                <a:latin typeface="微软雅黑" panose="020B0503020204020204" pitchFamily="34" charset="-122"/>
                <a:ea typeface="微软雅黑" panose="020B0503020204020204" pitchFamily="34" charset="-122"/>
              </a:rPr>
              <a:t>设备</a:t>
            </a:r>
            <a:r>
              <a:rPr lang="en-US" altLang="ko-KR" sz="1000" dirty="0">
                <a:solidFill>
                  <a:schemeClr val="tx1"/>
                </a:solidFill>
                <a:latin typeface="微软雅黑" panose="020B0503020204020204" pitchFamily="34" charset="-122"/>
                <a:ea typeface="微软雅黑" panose="020B0503020204020204" pitchFamily="34" charset="-122"/>
              </a:rPr>
              <a:t>3</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18/01</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27" name="그림 26">
            <a:extLst>
              <a:ext uri="{FF2B5EF4-FFF2-40B4-BE49-F238E27FC236}">
                <a16:creationId xmlns:a16="http://schemas.microsoft.com/office/drawing/2014/main" id="{33CAB468-32A0-5046-8CF0-AD259528FA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0320" y="3211282"/>
            <a:ext cx="446409" cy="347753"/>
          </a:xfrm>
          <a:prstGeom prst="rect">
            <a:avLst/>
          </a:prstGeom>
        </p:spPr>
      </p:pic>
      <p:sp>
        <p:nvSpPr>
          <p:cNvPr id="28" name="양쪽 모서리가 둥근 사각형 27">
            <a:extLst>
              <a:ext uri="{FF2B5EF4-FFF2-40B4-BE49-F238E27FC236}">
                <a16:creationId xmlns:a16="http://schemas.microsoft.com/office/drawing/2014/main" id="{540B5093-FF5B-DE48-8F51-4BF02374D0F9}"/>
              </a:ext>
            </a:extLst>
          </p:cNvPr>
          <p:cNvSpPr/>
          <p:nvPr/>
        </p:nvSpPr>
        <p:spPr>
          <a:xfrm>
            <a:off x="4750320"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29" name="양쪽 모서리가 둥근 사각형 28">
            <a:extLst>
              <a:ext uri="{FF2B5EF4-FFF2-40B4-BE49-F238E27FC236}">
                <a16:creationId xmlns:a16="http://schemas.microsoft.com/office/drawing/2014/main" id="{242EC0E3-D8A0-E642-BE97-EB0AFEFCF5FD}"/>
              </a:ext>
            </a:extLst>
          </p:cNvPr>
          <p:cNvSpPr/>
          <p:nvPr/>
        </p:nvSpPr>
        <p:spPr>
          <a:xfrm>
            <a:off x="4748726" y="392127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dirty="0">
                <a:solidFill>
                  <a:schemeClr val="tx1"/>
                </a:solidFill>
                <a:latin typeface="微软雅黑" panose="020B0503020204020204" pitchFamily="34" charset="-122"/>
                <a:ea typeface="微软雅黑" panose="020B0503020204020204" pitchFamily="34" charset="-122"/>
              </a:rPr>
              <a:t>设备</a:t>
            </a:r>
            <a:r>
              <a:rPr lang="en-US" altLang="ko-KR" sz="1000" dirty="0">
                <a:solidFill>
                  <a:schemeClr val="tx1"/>
                </a:solidFill>
                <a:latin typeface="微软雅黑" panose="020B0503020204020204" pitchFamily="34" charset="-122"/>
                <a:ea typeface="微软雅黑" panose="020B0503020204020204" pitchFamily="34" charset="-122"/>
              </a:rPr>
              <a:t>4</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18/01</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30" name="그림 29">
            <a:extLst>
              <a:ext uri="{FF2B5EF4-FFF2-40B4-BE49-F238E27FC236}">
                <a16:creationId xmlns:a16="http://schemas.microsoft.com/office/drawing/2014/main" id="{A9CADC96-FA5E-0344-B0E8-D2A7EB652FE0}"/>
              </a:ext>
            </a:extLst>
          </p:cNvPr>
          <p:cNvPicPr>
            <a:picLocks noChangeAspect="1"/>
          </p:cNvPicPr>
          <p:nvPr/>
        </p:nvPicPr>
        <p:blipFill>
          <a:blip r:embed="rId3" cstate="email"/>
          <a:stretch>
            <a:fillRect/>
          </a:stretch>
        </p:blipFill>
        <p:spPr>
          <a:xfrm>
            <a:off x="4791420" y="2920665"/>
            <a:ext cx="275437" cy="275437"/>
          </a:xfrm>
          <a:prstGeom prst="rect">
            <a:avLst/>
          </a:prstGeom>
        </p:spPr>
      </p:pic>
      <p:sp>
        <p:nvSpPr>
          <p:cNvPr id="31" name="삼각형 30">
            <a:extLst>
              <a:ext uri="{FF2B5EF4-FFF2-40B4-BE49-F238E27FC236}">
                <a16:creationId xmlns:a16="http://schemas.microsoft.com/office/drawing/2014/main" id="{24E461A4-08F5-C14C-9807-4D5F0BA287ED}"/>
              </a:ext>
            </a:extLst>
          </p:cNvPr>
          <p:cNvSpPr/>
          <p:nvPr/>
        </p:nvSpPr>
        <p:spPr>
          <a:xfrm>
            <a:off x="2936063" y="2350139"/>
            <a:ext cx="2259072" cy="347753"/>
          </a:xfrm>
          <a:prstGeom prst="triangle">
            <a:avLst>
              <a:gd name="adj" fmla="val 5047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sp>
        <p:nvSpPr>
          <p:cNvPr id="33" name="TextBox 32">
            <a:extLst>
              <a:ext uri="{FF2B5EF4-FFF2-40B4-BE49-F238E27FC236}">
                <a16:creationId xmlns:a16="http://schemas.microsoft.com/office/drawing/2014/main" id="{FF3E8CFC-59E7-4D4C-AD98-B58170686296}"/>
              </a:ext>
            </a:extLst>
          </p:cNvPr>
          <p:cNvSpPr txBox="1"/>
          <p:nvPr/>
        </p:nvSpPr>
        <p:spPr>
          <a:xfrm>
            <a:off x="2966543" y="1779794"/>
            <a:ext cx="2259072" cy="461665"/>
          </a:xfrm>
          <a:prstGeom prst="rect">
            <a:avLst/>
          </a:prstGeom>
          <a:noFill/>
        </p:spPr>
        <p:txBody>
          <a:bodyPr wrap="square" rtlCol="0">
            <a:spAutoFit/>
          </a:bodyPr>
          <a:lstStyle/>
          <a:p>
            <a:r>
              <a:rPr kumimoji="1" lang="zh-CN" altLang="en-US" sz="1200" b="1" dirty="0">
                <a:latin typeface="微软雅黑" panose="020B0503020204020204" pitchFamily="34" charset="-122"/>
                <a:ea typeface="微软雅黑" panose="020B0503020204020204" pitchFamily="34" charset="-122"/>
              </a:rPr>
              <a:t>通过连接 </a:t>
            </a:r>
            <a:r>
              <a:rPr kumimoji="1" lang="en-US" altLang="ko-Kore-KR" sz="1200" b="1" dirty="0">
                <a:latin typeface="微软雅黑" panose="020B0503020204020204" pitchFamily="34" charset="-122"/>
                <a:ea typeface="微软雅黑" panose="020B0503020204020204" pitchFamily="34" charset="-122"/>
              </a:rPr>
              <a:t>OPC </a:t>
            </a:r>
            <a:r>
              <a:rPr kumimoji="1" lang="zh-CN" altLang="en-US" sz="1200" b="1" dirty="0">
                <a:latin typeface="微软雅黑" panose="020B0503020204020204" pitchFamily="34" charset="-122"/>
                <a:ea typeface="微软雅黑" panose="020B0503020204020204" pitchFamily="34" charset="-122"/>
              </a:rPr>
              <a:t>按工序单位管理人员上岗</a:t>
            </a:r>
            <a:endParaRPr kumimoji="1" lang="ko-Kore-KR" altLang="en-US" sz="1200" b="1" dirty="0">
              <a:latin typeface="微软雅黑" panose="020B0503020204020204" pitchFamily="34" charset="-122"/>
            </a:endParaRPr>
          </a:p>
        </p:txBody>
      </p:sp>
      <p:sp>
        <p:nvSpPr>
          <p:cNvPr id="34" name="TextBox 33">
            <a:extLst>
              <a:ext uri="{FF2B5EF4-FFF2-40B4-BE49-F238E27FC236}">
                <a16:creationId xmlns:a16="http://schemas.microsoft.com/office/drawing/2014/main" id="{A1328100-7B00-2847-A6AE-8D6134704F0C}"/>
              </a:ext>
            </a:extLst>
          </p:cNvPr>
          <p:cNvSpPr txBox="1"/>
          <p:nvPr/>
        </p:nvSpPr>
        <p:spPr>
          <a:xfrm>
            <a:off x="7212410" y="1779794"/>
            <a:ext cx="2259072" cy="461665"/>
          </a:xfrm>
          <a:prstGeom prst="rect">
            <a:avLst/>
          </a:prstGeom>
          <a:noFill/>
        </p:spPr>
        <p:txBody>
          <a:bodyPr wrap="square" rtlCol="0">
            <a:spAutoFit/>
          </a:bodyPr>
          <a:lstStyle/>
          <a:p>
            <a:r>
              <a:rPr kumimoji="1" lang="zh-CN" altLang="en-US" sz="1200" b="1" dirty="0">
                <a:latin typeface="微软雅黑" panose="020B0503020204020204" pitchFamily="34" charset="-122"/>
                <a:ea typeface="微软雅黑" panose="020B0503020204020204" pitchFamily="34" charset="-122"/>
              </a:rPr>
              <a:t>产线或班组单位管理的人员上岗</a:t>
            </a:r>
            <a:endParaRPr kumimoji="1" lang="ko-Kore-KR" altLang="en-US" sz="1200" b="1" dirty="0">
              <a:latin typeface="微软雅黑" panose="020B0503020204020204" pitchFamily="34" charset="-122"/>
            </a:endParaRPr>
          </a:p>
        </p:txBody>
      </p:sp>
      <p:pic>
        <p:nvPicPr>
          <p:cNvPr id="35" name="그림 34">
            <a:extLst>
              <a:ext uri="{FF2B5EF4-FFF2-40B4-BE49-F238E27FC236}">
                <a16:creationId xmlns:a16="http://schemas.microsoft.com/office/drawing/2014/main" id="{E51EE963-9C29-604B-8995-4C30C1E4DF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30467" y="3211282"/>
            <a:ext cx="446409" cy="347753"/>
          </a:xfrm>
          <a:prstGeom prst="rect">
            <a:avLst/>
          </a:prstGeom>
          <a:solidFill>
            <a:schemeClr val="accent6">
              <a:lumMod val="60000"/>
              <a:lumOff val="40000"/>
            </a:schemeClr>
          </a:solidFill>
        </p:spPr>
      </p:pic>
      <p:sp>
        <p:nvSpPr>
          <p:cNvPr id="36" name="양쪽 모서리가 둥근 사각형 35">
            <a:extLst>
              <a:ext uri="{FF2B5EF4-FFF2-40B4-BE49-F238E27FC236}">
                <a16:creationId xmlns:a16="http://schemas.microsoft.com/office/drawing/2014/main" id="{43E9C45F-54D7-FB4C-AFE4-E99D91E3D49D}"/>
              </a:ext>
            </a:extLst>
          </p:cNvPr>
          <p:cNvSpPr/>
          <p:nvPr/>
        </p:nvSpPr>
        <p:spPr>
          <a:xfrm>
            <a:off x="6230467"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37" name="양쪽 모서리가 둥근 사각형 36">
            <a:extLst>
              <a:ext uri="{FF2B5EF4-FFF2-40B4-BE49-F238E27FC236}">
                <a16:creationId xmlns:a16="http://schemas.microsoft.com/office/drawing/2014/main" id="{262B8E93-0202-A344-855D-E29A120763D8}"/>
              </a:ext>
            </a:extLst>
          </p:cNvPr>
          <p:cNvSpPr/>
          <p:nvPr/>
        </p:nvSpPr>
        <p:spPr>
          <a:xfrm>
            <a:off x="6228873" y="3921277"/>
            <a:ext cx="2260666"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Line1</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18/01</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38" name="그림 37">
            <a:extLst>
              <a:ext uri="{FF2B5EF4-FFF2-40B4-BE49-F238E27FC236}">
                <a16:creationId xmlns:a16="http://schemas.microsoft.com/office/drawing/2014/main" id="{1FBAAA37-254A-B04D-A76B-8BC5CD9D4CCB}"/>
              </a:ext>
            </a:extLst>
          </p:cNvPr>
          <p:cNvPicPr>
            <a:picLocks noChangeAspect="1"/>
          </p:cNvPicPr>
          <p:nvPr/>
        </p:nvPicPr>
        <p:blipFill>
          <a:blip r:embed="rId3" cstate="email"/>
          <a:stretch>
            <a:fillRect/>
          </a:stretch>
        </p:blipFill>
        <p:spPr>
          <a:xfrm>
            <a:off x="6271567" y="2920665"/>
            <a:ext cx="275437" cy="275437"/>
          </a:xfrm>
          <a:prstGeom prst="rect">
            <a:avLst/>
          </a:prstGeom>
        </p:spPr>
      </p:pic>
      <p:pic>
        <p:nvPicPr>
          <p:cNvPr id="39" name="그림 38">
            <a:extLst>
              <a:ext uri="{FF2B5EF4-FFF2-40B4-BE49-F238E27FC236}">
                <a16:creationId xmlns:a16="http://schemas.microsoft.com/office/drawing/2014/main" id="{7D34C24D-3A00-D64D-A039-7E70ABB661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34688" y="3211282"/>
            <a:ext cx="446409" cy="347753"/>
          </a:xfrm>
          <a:prstGeom prst="rect">
            <a:avLst/>
          </a:prstGeom>
        </p:spPr>
      </p:pic>
      <p:sp>
        <p:nvSpPr>
          <p:cNvPr id="40" name="양쪽 모서리가 둥근 사각형 39">
            <a:extLst>
              <a:ext uri="{FF2B5EF4-FFF2-40B4-BE49-F238E27FC236}">
                <a16:creationId xmlns:a16="http://schemas.microsoft.com/office/drawing/2014/main" id="{114CE5B9-D427-7A4D-A763-417AEED8B00D}"/>
              </a:ext>
            </a:extLst>
          </p:cNvPr>
          <p:cNvSpPr/>
          <p:nvPr/>
        </p:nvSpPr>
        <p:spPr>
          <a:xfrm>
            <a:off x="6834688"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42" name="그림 41">
            <a:extLst>
              <a:ext uri="{FF2B5EF4-FFF2-40B4-BE49-F238E27FC236}">
                <a16:creationId xmlns:a16="http://schemas.microsoft.com/office/drawing/2014/main" id="{030D0D3B-7BA9-E94E-99F4-3434111F2EAB}"/>
              </a:ext>
            </a:extLst>
          </p:cNvPr>
          <p:cNvPicPr>
            <a:picLocks noChangeAspect="1"/>
          </p:cNvPicPr>
          <p:nvPr/>
        </p:nvPicPr>
        <p:blipFill>
          <a:blip r:embed="rId3" cstate="email"/>
          <a:stretch>
            <a:fillRect/>
          </a:stretch>
        </p:blipFill>
        <p:spPr>
          <a:xfrm>
            <a:off x="6875788" y="2920665"/>
            <a:ext cx="275437" cy="275437"/>
          </a:xfrm>
          <a:prstGeom prst="rect">
            <a:avLst/>
          </a:prstGeom>
        </p:spPr>
      </p:pic>
      <p:pic>
        <p:nvPicPr>
          <p:cNvPr id="43" name="그림 42">
            <a:extLst>
              <a:ext uri="{FF2B5EF4-FFF2-40B4-BE49-F238E27FC236}">
                <a16:creationId xmlns:a16="http://schemas.microsoft.com/office/drawing/2014/main" id="{3FADDB43-22EE-3140-8A23-8E38B2BA09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38909" y="3211282"/>
            <a:ext cx="446409" cy="347753"/>
          </a:xfrm>
          <a:prstGeom prst="rect">
            <a:avLst/>
          </a:prstGeom>
        </p:spPr>
      </p:pic>
      <p:sp>
        <p:nvSpPr>
          <p:cNvPr id="44" name="양쪽 모서리가 둥근 사각형 43">
            <a:extLst>
              <a:ext uri="{FF2B5EF4-FFF2-40B4-BE49-F238E27FC236}">
                <a16:creationId xmlns:a16="http://schemas.microsoft.com/office/drawing/2014/main" id="{59327EC1-51C9-E445-A4A1-078248497DC0}"/>
              </a:ext>
            </a:extLst>
          </p:cNvPr>
          <p:cNvSpPr/>
          <p:nvPr/>
        </p:nvSpPr>
        <p:spPr>
          <a:xfrm>
            <a:off x="7438909"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46" name="그림 45">
            <a:extLst>
              <a:ext uri="{FF2B5EF4-FFF2-40B4-BE49-F238E27FC236}">
                <a16:creationId xmlns:a16="http://schemas.microsoft.com/office/drawing/2014/main" id="{BFC5E2FC-1DEA-0B45-80A3-0E05DB31C3B0}"/>
              </a:ext>
            </a:extLst>
          </p:cNvPr>
          <p:cNvPicPr>
            <a:picLocks noChangeAspect="1"/>
          </p:cNvPicPr>
          <p:nvPr/>
        </p:nvPicPr>
        <p:blipFill>
          <a:blip r:embed="rId3" cstate="email"/>
          <a:stretch>
            <a:fillRect/>
          </a:stretch>
        </p:blipFill>
        <p:spPr>
          <a:xfrm>
            <a:off x="7480009" y="2920665"/>
            <a:ext cx="275437" cy="275437"/>
          </a:xfrm>
          <a:prstGeom prst="rect">
            <a:avLst/>
          </a:prstGeom>
        </p:spPr>
      </p:pic>
      <p:pic>
        <p:nvPicPr>
          <p:cNvPr id="47" name="그림 46">
            <a:extLst>
              <a:ext uri="{FF2B5EF4-FFF2-40B4-BE49-F238E27FC236}">
                <a16:creationId xmlns:a16="http://schemas.microsoft.com/office/drawing/2014/main" id="{F1E2936E-D418-944C-9602-A0A5A25D2F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43130" y="3211282"/>
            <a:ext cx="446409" cy="347753"/>
          </a:xfrm>
          <a:prstGeom prst="rect">
            <a:avLst/>
          </a:prstGeom>
        </p:spPr>
      </p:pic>
      <p:sp>
        <p:nvSpPr>
          <p:cNvPr id="48" name="양쪽 모서리가 둥근 사각형 47">
            <a:extLst>
              <a:ext uri="{FF2B5EF4-FFF2-40B4-BE49-F238E27FC236}">
                <a16:creationId xmlns:a16="http://schemas.microsoft.com/office/drawing/2014/main" id="{CD08E2A7-3544-E443-B4B8-90D5C2086B73}"/>
              </a:ext>
            </a:extLst>
          </p:cNvPr>
          <p:cNvSpPr/>
          <p:nvPr/>
        </p:nvSpPr>
        <p:spPr>
          <a:xfrm>
            <a:off x="8043130"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50" name="그림 49">
            <a:extLst>
              <a:ext uri="{FF2B5EF4-FFF2-40B4-BE49-F238E27FC236}">
                <a16:creationId xmlns:a16="http://schemas.microsoft.com/office/drawing/2014/main" id="{F1DC08DB-F901-F540-8EE7-1EA072C80193}"/>
              </a:ext>
            </a:extLst>
          </p:cNvPr>
          <p:cNvPicPr>
            <a:picLocks noChangeAspect="1"/>
          </p:cNvPicPr>
          <p:nvPr/>
        </p:nvPicPr>
        <p:blipFill>
          <a:blip r:embed="rId3" cstate="email"/>
          <a:stretch>
            <a:fillRect/>
          </a:stretch>
        </p:blipFill>
        <p:spPr>
          <a:xfrm>
            <a:off x="8084230" y="2920665"/>
            <a:ext cx="275437" cy="275437"/>
          </a:xfrm>
          <a:prstGeom prst="rect">
            <a:avLst/>
          </a:prstGeom>
        </p:spPr>
      </p:pic>
      <p:sp>
        <p:nvSpPr>
          <p:cNvPr id="51" name="삼각형 50">
            <a:extLst>
              <a:ext uri="{FF2B5EF4-FFF2-40B4-BE49-F238E27FC236}">
                <a16:creationId xmlns:a16="http://schemas.microsoft.com/office/drawing/2014/main" id="{8C4523D2-B981-3449-A176-042143C3DA58}"/>
              </a:ext>
            </a:extLst>
          </p:cNvPr>
          <p:cNvSpPr/>
          <p:nvPr/>
        </p:nvSpPr>
        <p:spPr>
          <a:xfrm>
            <a:off x="6228873" y="2350139"/>
            <a:ext cx="4839729" cy="347753"/>
          </a:xfrm>
          <a:prstGeom prst="triangle">
            <a:avLst>
              <a:gd name="adj" fmla="val 5047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pic>
        <p:nvPicPr>
          <p:cNvPr id="52" name="그림 51">
            <a:extLst>
              <a:ext uri="{FF2B5EF4-FFF2-40B4-BE49-F238E27FC236}">
                <a16:creationId xmlns:a16="http://schemas.microsoft.com/office/drawing/2014/main" id="{FCE5B68A-05DF-7646-8EAE-87574F0128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39402" y="3211282"/>
            <a:ext cx="446409" cy="347753"/>
          </a:xfrm>
          <a:prstGeom prst="rect">
            <a:avLst/>
          </a:prstGeom>
          <a:solidFill>
            <a:schemeClr val="accent6">
              <a:lumMod val="60000"/>
              <a:lumOff val="40000"/>
            </a:schemeClr>
          </a:solidFill>
        </p:spPr>
      </p:pic>
      <p:sp>
        <p:nvSpPr>
          <p:cNvPr id="53" name="양쪽 모서리가 둥근 사각형 52">
            <a:extLst>
              <a:ext uri="{FF2B5EF4-FFF2-40B4-BE49-F238E27FC236}">
                <a16:creationId xmlns:a16="http://schemas.microsoft.com/office/drawing/2014/main" id="{37AC54C3-F65F-6247-A392-63AA36A8189D}"/>
              </a:ext>
            </a:extLst>
          </p:cNvPr>
          <p:cNvSpPr/>
          <p:nvPr/>
        </p:nvSpPr>
        <p:spPr>
          <a:xfrm>
            <a:off x="8939402"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sp>
        <p:nvSpPr>
          <p:cNvPr id="54" name="양쪽 모서리가 둥근 사각형 53">
            <a:extLst>
              <a:ext uri="{FF2B5EF4-FFF2-40B4-BE49-F238E27FC236}">
                <a16:creationId xmlns:a16="http://schemas.microsoft.com/office/drawing/2014/main" id="{0A0E03BA-1CA3-B54A-B8C3-652A76A67169}"/>
              </a:ext>
            </a:extLst>
          </p:cNvPr>
          <p:cNvSpPr/>
          <p:nvPr/>
        </p:nvSpPr>
        <p:spPr>
          <a:xfrm>
            <a:off x="8937808" y="3921277"/>
            <a:ext cx="2260666"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Line2</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18/01</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55" name="그림 54">
            <a:extLst>
              <a:ext uri="{FF2B5EF4-FFF2-40B4-BE49-F238E27FC236}">
                <a16:creationId xmlns:a16="http://schemas.microsoft.com/office/drawing/2014/main" id="{5B92D7F8-905C-FC4A-8999-E4FF82558C04}"/>
              </a:ext>
            </a:extLst>
          </p:cNvPr>
          <p:cNvPicPr>
            <a:picLocks noChangeAspect="1"/>
          </p:cNvPicPr>
          <p:nvPr/>
        </p:nvPicPr>
        <p:blipFill>
          <a:blip r:embed="rId3" cstate="email"/>
          <a:stretch>
            <a:fillRect/>
          </a:stretch>
        </p:blipFill>
        <p:spPr>
          <a:xfrm>
            <a:off x="8980502" y="2920665"/>
            <a:ext cx="275437" cy="275437"/>
          </a:xfrm>
          <a:prstGeom prst="rect">
            <a:avLst/>
          </a:prstGeom>
        </p:spPr>
      </p:pic>
      <p:pic>
        <p:nvPicPr>
          <p:cNvPr id="56" name="그림 55">
            <a:extLst>
              <a:ext uri="{FF2B5EF4-FFF2-40B4-BE49-F238E27FC236}">
                <a16:creationId xmlns:a16="http://schemas.microsoft.com/office/drawing/2014/main" id="{9260C050-53F7-8642-B83C-6CB90C4908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43623" y="3211282"/>
            <a:ext cx="446409" cy="347753"/>
          </a:xfrm>
          <a:prstGeom prst="rect">
            <a:avLst/>
          </a:prstGeom>
        </p:spPr>
      </p:pic>
      <p:sp>
        <p:nvSpPr>
          <p:cNvPr id="57" name="양쪽 모서리가 둥근 사각형 56">
            <a:extLst>
              <a:ext uri="{FF2B5EF4-FFF2-40B4-BE49-F238E27FC236}">
                <a16:creationId xmlns:a16="http://schemas.microsoft.com/office/drawing/2014/main" id="{882D144B-95DD-BD42-99A1-37C1710530A0}"/>
              </a:ext>
            </a:extLst>
          </p:cNvPr>
          <p:cNvSpPr/>
          <p:nvPr/>
        </p:nvSpPr>
        <p:spPr>
          <a:xfrm>
            <a:off x="9543623"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58" name="그림 57">
            <a:extLst>
              <a:ext uri="{FF2B5EF4-FFF2-40B4-BE49-F238E27FC236}">
                <a16:creationId xmlns:a16="http://schemas.microsoft.com/office/drawing/2014/main" id="{4A5F96A4-1119-7442-B3AB-F9A56940CD81}"/>
              </a:ext>
            </a:extLst>
          </p:cNvPr>
          <p:cNvPicPr>
            <a:picLocks noChangeAspect="1"/>
          </p:cNvPicPr>
          <p:nvPr/>
        </p:nvPicPr>
        <p:blipFill>
          <a:blip r:embed="rId3" cstate="email"/>
          <a:stretch>
            <a:fillRect/>
          </a:stretch>
        </p:blipFill>
        <p:spPr>
          <a:xfrm>
            <a:off x="10182418" y="2920665"/>
            <a:ext cx="275437" cy="275437"/>
          </a:xfrm>
          <a:prstGeom prst="rect">
            <a:avLst/>
          </a:prstGeom>
        </p:spPr>
      </p:pic>
      <p:pic>
        <p:nvPicPr>
          <p:cNvPr id="59" name="그림 58">
            <a:extLst>
              <a:ext uri="{FF2B5EF4-FFF2-40B4-BE49-F238E27FC236}">
                <a16:creationId xmlns:a16="http://schemas.microsoft.com/office/drawing/2014/main" id="{6A9F13D9-7B83-D24C-840E-7A9EFB58A9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47844" y="3211282"/>
            <a:ext cx="446409" cy="347753"/>
          </a:xfrm>
          <a:prstGeom prst="rect">
            <a:avLst/>
          </a:prstGeom>
        </p:spPr>
      </p:pic>
      <p:sp>
        <p:nvSpPr>
          <p:cNvPr id="60" name="양쪽 모서리가 둥근 사각형 59">
            <a:extLst>
              <a:ext uri="{FF2B5EF4-FFF2-40B4-BE49-F238E27FC236}">
                <a16:creationId xmlns:a16="http://schemas.microsoft.com/office/drawing/2014/main" id="{E8039D1B-95A1-E447-85EE-3B970234EC2F}"/>
              </a:ext>
            </a:extLst>
          </p:cNvPr>
          <p:cNvSpPr/>
          <p:nvPr/>
        </p:nvSpPr>
        <p:spPr>
          <a:xfrm>
            <a:off x="10147844"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62" name="그림 61">
            <a:extLst>
              <a:ext uri="{FF2B5EF4-FFF2-40B4-BE49-F238E27FC236}">
                <a16:creationId xmlns:a16="http://schemas.microsoft.com/office/drawing/2014/main" id="{CC672360-9D5C-B44B-8DDF-9F248DDAB9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52065" y="3211282"/>
            <a:ext cx="446409" cy="347753"/>
          </a:xfrm>
          <a:prstGeom prst="rect">
            <a:avLst/>
          </a:prstGeom>
        </p:spPr>
      </p:pic>
      <p:sp>
        <p:nvSpPr>
          <p:cNvPr id="63" name="양쪽 모서리가 둥근 사각형 62">
            <a:extLst>
              <a:ext uri="{FF2B5EF4-FFF2-40B4-BE49-F238E27FC236}">
                <a16:creationId xmlns:a16="http://schemas.microsoft.com/office/drawing/2014/main" id="{AF3C18E6-F185-4841-AE1D-8E4808C0129F}"/>
              </a:ext>
            </a:extLst>
          </p:cNvPr>
          <p:cNvSpPr/>
          <p:nvPr/>
        </p:nvSpPr>
        <p:spPr>
          <a:xfrm>
            <a:off x="10752065" y="3538057"/>
            <a:ext cx="446409" cy="323499"/>
          </a:xfrm>
          <a:prstGeom prst="round2Same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1000" dirty="0">
                <a:solidFill>
                  <a:schemeClr val="tx1"/>
                </a:solidFill>
                <a:latin typeface="微软雅黑" panose="020B0503020204020204" pitchFamily="34" charset="-122"/>
                <a:ea typeface="微软雅黑" panose="020B0503020204020204" pitchFamily="34" charset="-122"/>
              </a:rPr>
              <a:t>OOO</a:t>
            </a:r>
            <a:br>
              <a:rPr lang="en-US" altLang="ko-KR" sz="1000" dirty="0">
                <a:solidFill>
                  <a:schemeClr val="tx1"/>
                </a:solidFill>
                <a:latin typeface="微软雅黑" panose="020B0503020204020204" pitchFamily="34" charset="-122"/>
                <a:ea typeface="微软雅黑" panose="020B0503020204020204" pitchFamily="34" charset="-122"/>
              </a:rPr>
            </a:br>
            <a:r>
              <a:rPr lang="en-US" altLang="ko-KR" sz="1000" dirty="0">
                <a:solidFill>
                  <a:schemeClr val="tx1"/>
                </a:solidFill>
                <a:latin typeface="微软雅黑" panose="020B0503020204020204" pitchFamily="34" charset="-122"/>
                <a:ea typeface="微软雅黑" panose="020B0503020204020204" pitchFamily="34" charset="-122"/>
              </a:rPr>
              <a:t>B</a:t>
            </a:r>
            <a:r>
              <a:rPr lang="zh-CN" altLang="en-US" sz="1000" dirty="0">
                <a:solidFill>
                  <a:schemeClr val="tx1"/>
                </a:solidFill>
                <a:latin typeface="微软雅黑" panose="020B0503020204020204" pitchFamily="34" charset="-122"/>
                <a:ea typeface="微软雅黑" panose="020B0503020204020204" pitchFamily="34" charset="-122"/>
              </a:rPr>
              <a:t>级</a:t>
            </a:r>
            <a:endParaRPr lang="ko-KR" altLang="en-US" sz="1000" dirty="0">
              <a:solidFill>
                <a:schemeClr val="tx1"/>
              </a:solidFill>
              <a:latin typeface="微软雅黑" panose="020B0503020204020204" pitchFamily="34" charset="-122"/>
              <a:ea typeface="Malgun Gothic" panose="020B0503020000020004" pitchFamily="50" charset="-127"/>
            </a:endParaRPr>
          </a:p>
        </p:txBody>
      </p:sp>
      <p:pic>
        <p:nvPicPr>
          <p:cNvPr id="64" name="그림 63">
            <a:extLst>
              <a:ext uri="{FF2B5EF4-FFF2-40B4-BE49-F238E27FC236}">
                <a16:creationId xmlns:a16="http://schemas.microsoft.com/office/drawing/2014/main" id="{AEB73C52-F3AD-6649-82E5-979D8036E04E}"/>
              </a:ext>
            </a:extLst>
          </p:cNvPr>
          <p:cNvPicPr>
            <a:picLocks noChangeAspect="1"/>
          </p:cNvPicPr>
          <p:nvPr/>
        </p:nvPicPr>
        <p:blipFill>
          <a:blip r:embed="rId3" cstate="email"/>
          <a:stretch>
            <a:fillRect/>
          </a:stretch>
        </p:blipFill>
        <p:spPr>
          <a:xfrm>
            <a:off x="10793165" y="2920665"/>
            <a:ext cx="275437" cy="275437"/>
          </a:xfrm>
          <a:prstGeom prst="rect">
            <a:avLst/>
          </a:prstGeom>
        </p:spPr>
      </p:pic>
      <p:pic>
        <p:nvPicPr>
          <p:cNvPr id="65" name="그림 64">
            <a:extLst>
              <a:ext uri="{FF2B5EF4-FFF2-40B4-BE49-F238E27FC236}">
                <a16:creationId xmlns:a16="http://schemas.microsoft.com/office/drawing/2014/main" id="{23C0EF34-F14D-CD49-9B95-4064F8FAD8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78355" y="2918027"/>
            <a:ext cx="279493" cy="280711"/>
          </a:xfrm>
          <a:prstGeom prst="rect">
            <a:avLst/>
          </a:prstGeom>
        </p:spPr>
      </p:pic>
      <p:pic>
        <p:nvPicPr>
          <p:cNvPr id="66" name="그림 65">
            <a:extLst>
              <a:ext uri="{FF2B5EF4-FFF2-40B4-BE49-F238E27FC236}">
                <a16:creationId xmlns:a16="http://schemas.microsoft.com/office/drawing/2014/main" id="{24F51C74-51C8-2345-93F3-9526D7E3957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85171" y="2918027"/>
            <a:ext cx="279493" cy="280711"/>
          </a:xfrm>
          <a:prstGeom prst="rect">
            <a:avLst/>
          </a:prstGeom>
        </p:spPr>
      </p:pic>
      <p:sp>
        <p:nvSpPr>
          <p:cNvPr id="67" name="TextBox 66">
            <a:extLst>
              <a:ext uri="{FF2B5EF4-FFF2-40B4-BE49-F238E27FC236}">
                <a16:creationId xmlns:a16="http://schemas.microsoft.com/office/drawing/2014/main" id="{1E9733A2-3982-3646-95ED-B46D308DDAD2}"/>
              </a:ext>
            </a:extLst>
          </p:cNvPr>
          <p:cNvSpPr txBox="1"/>
          <p:nvPr/>
        </p:nvSpPr>
        <p:spPr>
          <a:xfrm>
            <a:off x="2528047" y="4505421"/>
            <a:ext cx="2807745" cy="1431161"/>
          </a:xfrm>
          <a:prstGeom prst="rect">
            <a:avLst/>
          </a:prstGeom>
          <a:noFill/>
        </p:spPr>
        <p:txBody>
          <a:bodyPr wrap="square" rtlCol="0">
            <a:spAutoFit/>
          </a:bodyPr>
          <a:lstStyle/>
          <a:p>
            <a:pPr marL="171450" indent="-171450">
              <a:spcBef>
                <a:spcPts val="600"/>
              </a:spcBef>
              <a:buFont typeface="Wingdings" pitchFamily="2" charset="2"/>
              <a:buChar char="§"/>
            </a:pPr>
            <a:r>
              <a:rPr kumimoji="1" lang="en-US" altLang="ko-Kore-KR" sz="1200" dirty="0">
                <a:latin typeface="微软雅黑" panose="020B0503020204020204" pitchFamily="34" charset="-122"/>
                <a:ea typeface="微软雅黑" panose="020B0503020204020204" pitchFamily="34" charset="-122"/>
              </a:rPr>
              <a:t>OPC</a:t>
            </a:r>
            <a:r>
              <a:rPr kumimoji="1" lang="zh-CN" altLang="en-US" sz="1200" dirty="0">
                <a:latin typeface="微软雅黑" panose="020B0503020204020204" pitchFamily="34" charset="-122"/>
                <a:ea typeface="微软雅黑" panose="020B0503020204020204" pitchFamily="34" charset="-122"/>
              </a:rPr>
              <a:t>的连接</a:t>
            </a:r>
            <a:r>
              <a:rPr kumimoji="1" lang="en-US" altLang="ko-KR" sz="1200" dirty="0">
                <a:latin typeface="微软雅黑" panose="020B0503020204020204" pitchFamily="34" charset="-122"/>
                <a:ea typeface="微软雅黑" panose="020B0503020204020204" pitchFamily="34" charset="-122"/>
              </a:rPr>
              <a:t>,</a:t>
            </a:r>
            <a:r>
              <a:rPr kumimoji="1" lang="ko-KR" altLang="en-US" sz="1200" dirty="0">
                <a:latin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按工单管理</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zh-CN" altLang="en-US" sz="1200" dirty="0">
                <a:latin typeface="微软雅黑" panose="020B0503020204020204" pitchFamily="34" charset="-122"/>
                <a:ea typeface="微软雅黑" panose="020B0503020204020204" pitchFamily="34" charset="-122"/>
              </a:rPr>
              <a:t>操作员在操作台</a:t>
            </a:r>
            <a:r>
              <a:rPr kumimoji="1" lang="ko-KR" altLang="en-US" sz="1200" dirty="0">
                <a:latin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rPr>
              <a:t>IPC(OI) </a:t>
            </a:r>
            <a:r>
              <a:rPr kumimoji="1" lang="zh-CN" altLang="en-US" sz="1200" dirty="0">
                <a:latin typeface="微软雅黑" panose="020B0503020204020204" pitchFamily="34" charset="-122"/>
                <a:ea typeface="微软雅黑" panose="020B0503020204020204" pitchFamily="34" charset="-122"/>
              </a:rPr>
              <a:t>登录本人</a:t>
            </a:r>
            <a:r>
              <a:rPr kumimoji="1" lang="ko-KR" altLang="en-US" sz="1200" dirty="0">
                <a:latin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rPr>
              <a:t>ID</a:t>
            </a:r>
            <a:r>
              <a:rPr kumimoji="1" lang="zh-CN" altLang="en-US" sz="1200" dirty="0">
                <a:latin typeface="微软雅黑" panose="020B0503020204020204" pitchFamily="34" charset="-122"/>
                <a:ea typeface="微软雅黑" panose="020B0503020204020204" pitchFamily="34" charset="-122"/>
              </a:rPr>
              <a:t>执行作业</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en-US" altLang="ko-Kore-KR" sz="1200" dirty="0">
                <a:latin typeface="微软雅黑" panose="020B0503020204020204" pitchFamily="34" charset="-122"/>
                <a:ea typeface="微软雅黑" panose="020B0503020204020204" pitchFamily="34" charset="-122"/>
              </a:rPr>
              <a:t>MES</a:t>
            </a:r>
            <a:r>
              <a:rPr kumimoji="1" lang="zh-CN" altLang="en-US" sz="1200" dirty="0">
                <a:latin typeface="微软雅黑" panose="020B0503020204020204" pitchFamily="34" charset="-122"/>
                <a:ea typeface="微软雅黑" panose="020B0503020204020204" pitchFamily="34" charset="-122"/>
              </a:rPr>
              <a:t>基于工单报告上岗时间，实际作业时间，下岗时间</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zh-CN" altLang="en-US" sz="1200" dirty="0">
                <a:latin typeface="微软雅黑" panose="020B0503020204020204" pitchFamily="34" charset="-122"/>
                <a:ea typeface="微软雅黑" panose="020B0503020204020204" pitchFamily="34" charset="-122"/>
              </a:rPr>
              <a:t>依据</a:t>
            </a:r>
            <a:r>
              <a:rPr kumimoji="1" lang="en-US" altLang="zh-CN" sz="1200" dirty="0">
                <a:latin typeface="微软雅黑" panose="020B0503020204020204" pitchFamily="34" charset="-122"/>
                <a:ea typeface="微软雅黑" panose="020B0503020204020204" pitchFamily="34" charset="-122"/>
              </a:rPr>
              <a:t>MES</a:t>
            </a:r>
            <a:r>
              <a:rPr kumimoji="1" lang="zh-CN" altLang="en-US" sz="1200" dirty="0">
                <a:latin typeface="微软雅黑" panose="020B0503020204020204" pitchFamily="34" charset="-122"/>
                <a:ea typeface="微软雅黑" panose="020B0503020204020204" pitchFamily="34" charset="-122"/>
              </a:rPr>
              <a:t>的信息管理每个人的实绩</a:t>
            </a:r>
            <a:endParaRPr kumimoji="1" lang="ko-Kore-KR" altLang="en-US" sz="1200" dirty="0">
              <a:latin typeface="微软雅黑" panose="020B0503020204020204" pitchFamily="34" charset="-122"/>
            </a:endParaRPr>
          </a:p>
        </p:txBody>
      </p:sp>
      <p:sp>
        <p:nvSpPr>
          <p:cNvPr id="68" name="TextBox 67">
            <a:extLst>
              <a:ext uri="{FF2B5EF4-FFF2-40B4-BE49-F238E27FC236}">
                <a16:creationId xmlns:a16="http://schemas.microsoft.com/office/drawing/2014/main" id="{FA722E73-0BE7-5F42-A098-FB0843FD9920}"/>
              </a:ext>
            </a:extLst>
          </p:cNvPr>
          <p:cNvSpPr txBox="1"/>
          <p:nvPr/>
        </p:nvSpPr>
        <p:spPr>
          <a:xfrm>
            <a:off x="6076136" y="4505420"/>
            <a:ext cx="4992466" cy="1431161"/>
          </a:xfrm>
          <a:prstGeom prst="rect">
            <a:avLst/>
          </a:prstGeom>
          <a:noFill/>
        </p:spPr>
        <p:txBody>
          <a:bodyPr wrap="square" rtlCol="0">
            <a:spAutoFit/>
          </a:bodyPr>
          <a:lstStyle/>
          <a:p>
            <a:pPr marL="171450" indent="-171450">
              <a:spcBef>
                <a:spcPts val="600"/>
              </a:spcBef>
              <a:buFont typeface="Wingdings" pitchFamily="2" charset="2"/>
              <a:buChar char="§"/>
            </a:pPr>
            <a:r>
              <a:rPr kumimoji="1" lang="zh-CN" altLang="en-US" sz="1200" dirty="0">
                <a:latin typeface="微软雅黑" panose="020B0503020204020204" pitchFamily="34" charset="-122"/>
                <a:ea typeface="微软雅黑" panose="020B0503020204020204" pitchFamily="34" charset="-122"/>
              </a:rPr>
              <a:t>与</a:t>
            </a:r>
            <a:r>
              <a:rPr kumimoji="1" lang="en-US" altLang="ko-Kore-KR" sz="1200" dirty="0">
                <a:latin typeface="微软雅黑" panose="020B0503020204020204" pitchFamily="34" charset="-122"/>
                <a:ea typeface="微软雅黑" panose="020B0503020204020204" pitchFamily="34" charset="-122"/>
              </a:rPr>
              <a:t>OPC</a:t>
            </a:r>
            <a:r>
              <a:rPr kumimoji="1" lang="ko-KR" altLang="en-US" sz="1200" dirty="0">
                <a:latin typeface="微软雅黑" panose="020B0503020204020204" pitchFamily="34" charset="-122"/>
                <a:ea typeface="Microsoft YaHei"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或设备不能</a:t>
            </a:r>
            <a:r>
              <a:rPr kumimoji="1" lang="en-US" altLang="ko-KR" sz="1200" dirty="0">
                <a:latin typeface="微软雅黑" panose="020B0503020204020204" pitchFamily="34" charset="-122"/>
                <a:ea typeface="微软雅黑" panose="020B0503020204020204" pitchFamily="34" charset="-122"/>
              </a:rPr>
              <a:t>1:1</a:t>
            </a:r>
            <a:r>
              <a:rPr kumimoji="1" lang="zh-CN" altLang="en-US" sz="1200" dirty="0">
                <a:latin typeface="微软雅黑" panose="020B0503020204020204" pitchFamily="34" charset="-122"/>
                <a:ea typeface="微软雅黑" panose="020B0503020204020204" pitchFamily="34" charset="-122"/>
              </a:rPr>
              <a:t>匹配的情况</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zh-CN" altLang="en-US" sz="1200" dirty="0">
                <a:latin typeface="微软雅黑" panose="020B0503020204020204" pitchFamily="34" charset="-122"/>
                <a:ea typeface="微软雅黑" panose="020B0503020204020204" pitchFamily="34" charset="-122"/>
              </a:rPr>
              <a:t>班组长通过</a:t>
            </a:r>
            <a:r>
              <a:rPr kumimoji="1" lang="en-US" altLang="ko-KR" sz="1200" dirty="0">
                <a:latin typeface="微软雅黑" panose="020B0503020204020204" pitchFamily="34" charset="-122"/>
                <a:ea typeface="微软雅黑" panose="020B0503020204020204" pitchFamily="34" charset="-122"/>
              </a:rPr>
              <a:t>MES</a:t>
            </a:r>
            <a:r>
              <a:rPr kumimoji="1" lang="zh-CN" altLang="en-US" sz="1200" dirty="0">
                <a:latin typeface="微软雅黑" panose="020B0503020204020204" pitchFamily="34" charset="-122"/>
                <a:ea typeface="微软雅黑" panose="020B0503020204020204" pitchFamily="34" charset="-122"/>
              </a:rPr>
              <a:t>的班组管理功能编制班组</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zh-CN" altLang="en-US" sz="1200" dirty="0">
                <a:latin typeface="微软雅黑" panose="020B0503020204020204" pitchFamily="34" charset="-122"/>
                <a:ea typeface="微软雅黑" panose="020B0503020204020204" pitchFamily="34" charset="-122"/>
              </a:rPr>
              <a:t>班组编制应按工单为准，由可作业的人员组成</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en-US" altLang="ko-KR" sz="1200" i="1" dirty="0">
                <a:solidFill>
                  <a:srgbClr val="0070C0"/>
                </a:solidFill>
                <a:latin typeface="微软雅黑" panose="020B0503020204020204" pitchFamily="34" charset="-122"/>
                <a:ea typeface="微软雅黑" panose="020B0503020204020204" pitchFamily="34" charset="-122"/>
              </a:rPr>
              <a:t>MES</a:t>
            </a:r>
            <a:r>
              <a:rPr kumimoji="1" lang="zh-CN" altLang="en-US" sz="1200" i="1" dirty="0">
                <a:solidFill>
                  <a:srgbClr val="0070C0"/>
                </a:solidFill>
                <a:latin typeface="微软雅黑" panose="020B0503020204020204" pitchFamily="34" charset="-122"/>
                <a:ea typeface="微软雅黑" panose="020B0503020204020204" pitchFamily="34" charset="-122"/>
              </a:rPr>
              <a:t>按订单开始为节点，将订单信息和班组的上岗信息绑定管理，</a:t>
            </a:r>
            <a:r>
              <a:rPr kumimoji="1" lang="en-US" altLang="ko-KR" sz="1200" i="1" dirty="0">
                <a:solidFill>
                  <a:srgbClr val="0070C0"/>
                </a:solidFill>
                <a:latin typeface="微软雅黑" panose="020B0503020204020204" pitchFamily="34" charset="-122"/>
                <a:ea typeface="微软雅黑" panose="020B0503020204020204" pitchFamily="34" charset="-122"/>
              </a:rPr>
              <a:t>-&gt;</a:t>
            </a:r>
            <a:r>
              <a:rPr kumimoji="1" lang="ko-KR" altLang="en-US" sz="1200" i="1" dirty="0">
                <a:solidFill>
                  <a:srgbClr val="0070C0"/>
                </a:solidFill>
                <a:latin typeface="微软雅黑" panose="020B0503020204020204" pitchFamily="34" charset="-122"/>
                <a:ea typeface="Microsoft YaHei" panose="020B0503020204020204" pitchFamily="34" charset="-122"/>
              </a:rPr>
              <a:t> </a:t>
            </a:r>
            <a:r>
              <a:rPr kumimoji="1" lang="zh-CN" altLang="en-US" sz="1200" i="1" dirty="0">
                <a:solidFill>
                  <a:srgbClr val="0070C0"/>
                </a:solidFill>
                <a:latin typeface="微软雅黑" panose="020B0503020204020204" pitchFamily="34" charset="-122"/>
                <a:ea typeface="微软雅黑" panose="020B0503020204020204" pitchFamily="34" charset="-122"/>
              </a:rPr>
              <a:t>订单结束后</a:t>
            </a:r>
            <a:r>
              <a:rPr kumimoji="1" lang="ko-KR" altLang="en-US" sz="1200" i="1" dirty="0">
                <a:solidFill>
                  <a:srgbClr val="0070C0"/>
                </a:solidFill>
                <a:latin typeface="微软雅黑" panose="020B0503020204020204" pitchFamily="34" charset="-122"/>
                <a:ea typeface="Microsoft YaHei" panose="020B0503020204020204" pitchFamily="34" charset="-122"/>
              </a:rPr>
              <a:t> </a:t>
            </a:r>
            <a:r>
              <a:rPr kumimoji="1" lang="en-US" altLang="ko-KR" sz="1200" i="1" dirty="0">
                <a:solidFill>
                  <a:srgbClr val="0070C0"/>
                </a:solidFill>
                <a:latin typeface="微软雅黑" panose="020B0503020204020204" pitchFamily="34" charset="-122"/>
                <a:ea typeface="微软雅黑" panose="020B0503020204020204" pitchFamily="34" charset="-122"/>
              </a:rPr>
              <a:t>(</a:t>
            </a:r>
            <a:r>
              <a:rPr kumimoji="1" lang="zh-CN" altLang="en-US" sz="1200" i="1" dirty="0">
                <a:solidFill>
                  <a:srgbClr val="0070C0"/>
                </a:solidFill>
                <a:latin typeface="微软雅黑" panose="020B0503020204020204" pitchFamily="34" charset="-122"/>
                <a:ea typeface="微软雅黑" panose="020B0503020204020204" pitchFamily="34" charset="-122"/>
              </a:rPr>
              <a:t>或班组的作业结束后</a:t>
            </a:r>
            <a:r>
              <a:rPr kumimoji="1" lang="en-US" altLang="ko-KR" sz="1200" i="1" dirty="0">
                <a:solidFill>
                  <a:srgbClr val="0070C0"/>
                </a:solidFill>
                <a:latin typeface="微软雅黑" panose="020B0503020204020204" pitchFamily="34" charset="-122"/>
                <a:ea typeface="微软雅黑" panose="020B0503020204020204" pitchFamily="34" charset="-122"/>
              </a:rPr>
              <a:t>)</a:t>
            </a:r>
            <a:r>
              <a:rPr kumimoji="1" lang="ko-KR" altLang="en-US" sz="1200" i="1" dirty="0">
                <a:solidFill>
                  <a:srgbClr val="0070C0"/>
                </a:solidFill>
                <a:latin typeface="微软雅黑" panose="020B0503020204020204" pitchFamily="34" charset="-122"/>
                <a:ea typeface="Microsoft YaHei" panose="020B0503020204020204" pitchFamily="34" charset="-122"/>
              </a:rPr>
              <a:t> </a:t>
            </a:r>
            <a:r>
              <a:rPr kumimoji="1" lang="zh-CN" altLang="en-US" sz="1200" i="1" dirty="0">
                <a:solidFill>
                  <a:srgbClr val="0070C0"/>
                </a:solidFill>
                <a:latin typeface="微软雅黑" panose="020B0503020204020204" pitchFamily="34" charset="-122"/>
                <a:ea typeface="微软雅黑" panose="020B0503020204020204" pitchFamily="34" charset="-122"/>
              </a:rPr>
              <a:t>对班组人员的特殊变动事项</a:t>
            </a:r>
            <a:r>
              <a:rPr kumimoji="1" lang="en-US" altLang="ko-KR" sz="1200" i="1" dirty="0">
                <a:solidFill>
                  <a:srgbClr val="0070C0"/>
                </a:solidFill>
                <a:latin typeface="微软雅黑" panose="020B0503020204020204" pitchFamily="34" charset="-122"/>
                <a:ea typeface="微软雅黑" panose="020B0503020204020204" pitchFamily="34" charset="-122"/>
              </a:rPr>
              <a:t>(</a:t>
            </a:r>
            <a:r>
              <a:rPr kumimoji="1" lang="zh-CN" altLang="en-US" sz="1200" i="1" dirty="0">
                <a:solidFill>
                  <a:srgbClr val="0070C0"/>
                </a:solidFill>
                <a:latin typeface="微软雅黑" panose="020B0503020204020204" pitchFamily="34" charset="-122"/>
                <a:ea typeface="微软雅黑" panose="020B0503020204020204" pitchFamily="34" charset="-122"/>
              </a:rPr>
              <a:t>上岗时间</a:t>
            </a:r>
            <a:r>
              <a:rPr kumimoji="1" lang="en-US" altLang="ko-KR" sz="1200" i="1" dirty="0">
                <a:solidFill>
                  <a:srgbClr val="0070C0"/>
                </a:solidFill>
                <a:latin typeface="微软雅黑" panose="020B0503020204020204" pitchFamily="34" charset="-122"/>
                <a:ea typeface="微软雅黑" panose="020B0503020204020204" pitchFamily="34" charset="-122"/>
              </a:rPr>
              <a:t>)</a:t>
            </a:r>
            <a:r>
              <a:rPr kumimoji="1" lang="zh-CN" altLang="en-US" sz="1200" i="1" dirty="0">
                <a:solidFill>
                  <a:srgbClr val="0070C0"/>
                </a:solidFill>
                <a:latin typeface="微软雅黑" panose="020B0503020204020204" pitchFamily="34" charset="-122"/>
                <a:ea typeface="微软雅黑" panose="020B0503020204020204" pitchFamily="34" charset="-122"/>
              </a:rPr>
              <a:t>进行变更处理并最终报工</a:t>
            </a:r>
            <a:r>
              <a:rPr kumimoji="1" lang="ko-KR" altLang="en-US" sz="1200" i="1" dirty="0">
                <a:solidFill>
                  <a:srgbClr val="0070C0"/>
                </a:solidFill>
                <a:latin typeface="微软雅黑" panose="020B0503020204020204" pitchFamily="34" charset="-122"/>
                <a:ea typeface="Microsoft YaHei" panose="020B0503020204020204" pitchFamily="34" charset="-122"/>
              </a:rPr>
              <a:t> </a:t>
            </a:r>
            <a:endParaRPr kumimoji="1" lang="en-US" altLang="ko-KR" sz="1200" i="1" dirty="0">
              <a:solidFill>
                <a:srgbClr val="0070C0"/>
              </a:solidFill>
              <a:latin typeface="微软雅黑" panose="020B0503020204020204" pitchFamily="34" charset="-122"/>
              <a:ea typeface="微软雅黑" panose="020B0503020204020204" pitchFamily="34" charset="-122"/>
            </a:endParaRPr>
          </a:p>
        </p:txBody>
      </p:sp>
      <p:sp>
        <p:nvSpPr>
          <p:cNvPr id="69" name="모서리가 둥근 직사각형 68">
            <a:extLst>
              <a:ext uri="{FF2B5EF4-FFF2-40B4-BE49-F238E27FC236}">
                <a16:creationId xmlns:a16="http://schemas.microsoft.com/office/drawing/2014/main" id="{9A3762A5-6126-EA49-978D-51B1C78D2EBE}"/>
              </a:ext>
            </a:extLst>
          </p:cNvPr>
          <p:cNvSpPr/>
          <p:nvPr/>
        </p:nvSpPr>
        <p:spPr>
          <a:xfrm>
            <a:off x="6076136" y="2806572"/>
            <a:ext cx="2648316" cy="1114705"/>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sp>
        <p:nvSpPr>
          <p:cNvPr id="70" name="더하기 69">
            <a:extLst>
              <a:ext uri="{FF2B5EF4-FFF2-40B4-BE49-F238E27FC236}">
                <a16:creationId xmlns:a16="http://schemas.microsoft.com/office/drawing/2014/main" id="{842C5930-F93E-0C4C-91BC-AE4B3337AA76}"/>
              </a:ext>
            </a:extLst>
          </p:cNvPr>
          <p:cNvSpPr/>
          <p:nvPr/>
        </p:nvSpPr>
        <p:spPr>
          <a:xfrm>
            <a:off x="9465556" y="2275840"/>
            <a:ext cx="279493" cy="26965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sp>
        <p:nvSpPr>
          <p:cNvPr id="71" name="빼기 70">
            <a:extLst>
              <a:ext uri="{FF2B5EF4-FFF2-40B4-BE49-F238E27FC236}">
                <a16:creationId xmlns:a16="http://schemas.microsoft.com/office/drawing/2014/main" id="{3CEA91CD-0377-D847-A506-1607E94B4F83}"/>
              </a:ext>
            </a:extLst>
          </p:cNvPr>
          <p:cNvSpPr/>
          <p:nvPr/>
        </p:nvSpPr>
        <p:spPr>
          <a:xfrm>
            <a:off x="9465556" y="2583335"/>
            <a:ext cx="279493" cy="269652"/>
          </a:xfrm>
          <a:prstGeom prst="mathMinus">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sp>
        <p:nvSpPr>
          <p:cNvPr id="72" name="TextBox 71">
            <a:extLst>
              <a:ext uri="{FF2B5EF4-FFF2-40B4-BE49-F238E27FC236}">
                <a16:creationId xmlns:a16="http://schemas.microsoft.com/office/drawing/2014/main" id="{D3A1AA5C-6667-A84E-BD1D-3BA683E0807B}"/>
              </a:ext>
            </a:extLst>
          </p:cNvPr>
          <p:cNvSpPr txBox="1"/>
          <p:nvPr/>
        </p:nvSpPr>
        <p:spPr>
          <a:xfrm>
            <a:off x="9745049" y="2295085"/>
            <a:ext cx="1967575" cy="276999"/>
          </a:xfrm>
          <a:prstGeom prst="rect">
            <a:avLst/>
          </a:prstGeom>
          <a:noFill/>
        </p:spPr>
        <p:txBody>
          <a:bodyPr wrap="square" rtlCol="0">
            <a:spAutoFit/>
          </a:bodyPr>
          <a:lstStyle/>
          <a:p>
            <a:r>
              <a:rPr kumimoji="1" lang="zh-CN" altLang="en-US" sz="1200" dirty="0">
                <a:latin typeface="微软雅黑" panose="020B0503020204020204" pitchFamily="34" charset="-122"/>
                <a:ea typeface="微软雅黑" panose="020B0503020204020204" pitchFamily="34" charset="-122"/>
              </a:rPr>
              <a:t>特定操作员追加上岗</a:t>
            </a:r>
            <a:endParaRPr kumimoji="1" lang="ko-Kore-KR" altLang="en-US" sz="1200" dirty="0">
              <a:latin typeface="微软雅黑" panose="020B0503020204020204" pitchFamily="34" charset="-122"/>
            </a:endParaRPr>
          </a:p>
        </p:txBody>
      </p:sp>
      <p:sp>
        <p:nvSpPr>
          <p:cNvPr id="73" name="TextBox 72">
            <a:extLst>
              <a:ext uri="{FF2B5EF4-FFF2-40B4-BE49-F238E27FC236}">
                <a16:creationId xmlns:a16="http://schemas.microsoft.com/office/drawing/2014/main" id="{726B58EC-18EC-8D45-8370-D5F6F24C25F0}"/>
              </a:ext>
            </a:extLst>
          </p:cNvPr>
          <p:cNvSpPr txBox="1"/>
          <p:nvPr/>
        </p:nvSpPr>
        <p:spPr>
          <a:xfrm>
            <a:off x="9745049" y="2598407"/>
            <a:ext cx="1967575" cy="276999"/>
          </a:xfrm>
          <a:prstGeom prst="rect">
            <a:avLst/>
          </a:prstGeom>
          <a:noFill/>
        </p:spPr>
        <p:txBody>
          <a:bodyPr wrap="square" rtlCol="0">
            <a:spAutoFit/>
          </a:bodyPr>
          <a:lstStyle/>
          <a:p>
            <a:r>
              <a:rPr kumimoji="1" lang="zh-CN" altLang="en-US" sz="1200" dirty="0">
                <a:latin typeface="微软雅黑" panose="020B0503020204020204" pitchFamily="34" charset="-122"/>
                <a:ea typeface="微软雅黑" panose="020B0503020204020204" pitchFamily="34" charset="-122"/>
              </a:rPr>
              <a:t>特定操作员离岗</a:t>
            </a:r>
            <a:endParaRPr kumimoji="1" lang="ko-Kore-KR" altLang="en-US" sz="1200" dirty="0">
              <a:latin typeface="微软雅黑" panose="020B0503020204020204" pitchFamily="34" charset="-122"/>
            </a:endParaRPr>
          </a:p>
        </p:txBody>
      </p:sp>
      <p:sp>
        <p:nvSpPr>
          <p:cNvPr id="74" name="오각형[P] 73">
            <a:extLst>
              <a:ext uri="{FF2B5EF4-FFF2-40B4-BE49-F238E27FC236}">
                <a16:creationId xmlns:a16="http://schemas.microsoft.com/office/drawing/2014/main" id="{9C575D2B-2E73-4544-AA72-D62674BDCB54}"/>
              </a:ext>
            </a:extLst>
          </p:cNvPr>
          <p:cNvSpPr/>
          <p:nvPr/>
        </p:nvSpPr>
        <p:spPr>
          <a:xfrm>
            <a:off x="2286470" y="1760549"/>
            <a:ext cx="726147" cy="515291"/>
          </a:xfrm>
          <a:prstGeom prst="homePlate">
            <a:avLst>
              <a:gd name="adj" fmla="val 30283"/>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b="1" dirty="0">
                <a:latin typeface="微软雅黑" panose="020B0503020204020204" pitchFamily="34" charset="-122"/>
                <a:ea typeface="微软雅黑" panose="020B0503020204020204" pitchFamily="34" charset="-122"/>
              </a:rPr>
              <a:t>Case1.</a:t>
            </a:r>
            <a:endParaRPr kumimoji="1" lang="ko-Kore-KR" altLang="en-US" sz="1200" dirty="0">
              <a:latin typeface="微软雅黑" panose="020B0503020204020204" pitchFamily="34" charset="-122"/>
            </a:endParaRPr>
          </a:p>
        </p:txBody>
      </p:sp>
      <p:sp>
        <p:nvSpPr>
          <p:cNvPr id="76" name="오각형[P] 75">
            <a:extLst>
              <a:ext uri="{FF2B5EF4-FFF2-40B4-BE49-F238E27FC236}">
                <a16:creationId xmlns:a16="http://schemas.microsoft.com/office/drawing/2014/main" id="{51DD95D4-415C-0F41-A769-FA33D1B9C3A3}"/>
              </a:ext>
            </a:extLst>
          </p:cNvPr>
          <p:cNvSpPr/>
          <p:nvPr/>
        </p:nvSpPr>
        <p:spPr>
          <a:xfrm>
            <a:off x="6526411" y="1779794"/>
            <a:ext cx="726147" cy="515291"/>
          </a:xfrm>
          <a:prstGeom prst="homePlate">
            <a:avLst>
              <a:gd name="adj" fmla="val 30283"/>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200" b="1" dirty="0">
                <a:latin typeface="微软雅黑" panose="020B0503020204020204" pitchFamily="34" charset="-122"/>
                <a:ea typeface="微软雅黑" panose="020B0503020204020204" pitchFamily="34" charset="-122"/>
              </a:rPr>
              <a:t>Case</a:t>
            </a:r>
            <a:r>
              <a:rPr kumimoji="1" lang="en-US" altLang="ko-KR" sz="1200" b="1" dirty="0">
                <a:latin typeface="微软雅黑" panose="020B0503020204020204" pitchFamily="34" charset="-122"/>
                <a:ea typeface="微软雅黑" panose="020B0503020204020204" pitchFamily="34" charset="-122"/>
              </a:rPr>
              <a:t>2</a:t>
            </a:r>
            <a:r>
              <a:rPr kumimoji="1" lang="en-US" altLang="ko-Kore-KR" sz="1200" b="1" dirty="0">
                <a:latin typeface="微软雅黑" panose="020B0503020204020204" pitchFamily="34" charset="-122"/>
                <a:ea typeface="微软雅黑" panose="020B0503020204020204" pitchFamily="34" charset="-122"/>
              </a:rPr>
              <a:t>.</a:t>
            </a:r>
            <a:endParaRPr kumimoji="1" lang="ko-Kore-KR" altLang="en-US" sz="1200" dirty="0">
              <a:latin typeface="微软雅黑" panose="020B0503020204020204" pitchFamily="34" charset="-122"/>
            </a:endParaRPr>
          </a:p>
        </p:txBody>
      </p:sp>
      <p:sp>
        <p:nvSpPr>
          <p:cNvPr id="61" name="슬라이드 번호 개체 틀 2">
            <a:extLst>
              <a:ext uri="{FF2B5EF4-FFF2-40B4-BE49-F238E27FC236}">
                <a16:creationId xmlns:a16="http://schemas.microsoft.com/office/drawing/2014/main" id="{F8BF3B93-4E9F-BE4B-AC5F-C99CEB9389AF}"/>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65</a:t>
            </a:fld>
            <a:endParaRPr lang="ko-KR" altLang="en-US" dirty="0"/>
          </a:p>
        </p:txBody>
      </p:sp>
    </p:spTree>
    <p:extLst>
      <p:ext uri="{BB962C8B-B14F-4D97-AF65-F5344CB8AC3E}">
        <p14:creationId xmlns:p14="http://schemas.microsoft.com/office/powerpoint/2010/main" val="1595124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4">
            <a:extLst>
              <a:ext uri="{FF2B5EF4-FFF2-40B4-BE49-F238E27FC236}">
                <a16:creationId xmlns:a16="http://schemas.microsoft.com/office/drawing/2014/main" id="{3E2BCAB3-46C4-2F4E-A66F-64D9E74C97F3}"/>
              </a:ext>
            </a:extLst>
          </p:cNvPr>
          <p:cNvSpPr>
            <a:spLocks noGrp="1"/>
          </p:cNvSpPr>
          <p:nvPr>
            <p:ph idx="1"/>
          </p:nvPr>
        </p:nvSpPr>
        <p:spPr>
          <a:xfrm>
            <a:off x="2137706" y="655817"/>
            <a:ext cx="9646927" cy="841420"/>
          </a:xfrm>
        </p:spPr>
        <p:txBody>
          <a:bodyPr/>
          <a:lstStyle/>
          <a:p>
            <a:r>
              <a:rPr kumimoji="1" lang="ko-KR" altLang="en-US" dirty="0" err="1"/>
              <a:t>发生不良后按步骤判定不良，输入不良代码，移动到维修工序（维修车间</a:t>
            </a:r>
            <a:r>
              <a:rPr kumimoji="1" lang="ko-KR" altLang="en-US" dirty="0"/>
              <a:t>），</a:t>
            </a:r>
            <a:br>
              <a:rPr kumimoji="1" lang="ko-KR" altLang="en-US" dirty="0"/>
            </a:br>
            <a:r>
              <a:rPr kumimoji="1" lang="ko-KR" altLang="en-US" dirty="0" err="1"/>
              <a:t>维修车间根据不良代码执行维修流程，完成维修的</a:t>
            </a:r>
            <a:r>
              <a:rPr kumimoji="1" lang="en-US" altLang="ko-KR" dirty="0"/>
              <a:t>Lot</a:t>
            </a:r>
            <a:r>
              <a:rPr kumimoji="1" lang="ko-KR" altLang="en-US" dirty="0" err="1"/>
              <a:t>移动到原工序</a:t>
            </a:r>
            <a:r>
              <a:rPr kumimoji="1" lang="ko-KR" altLang="en-US" dirty="0"/>
              <a:t>。</a:t>
            </a:r>
          </a:p>
        </p:txBody>
      </p:sp>
      <p:sp>
        <p:nvSpPr>
          <p:cNvPr id="3" name="제목 3">
            <a:extLst>
              <a:ext uri="{FF2B5EF4-FFF2-40B4-BE49-F238E27FC236}">
                <a16:creationId xmlns:a16="http://schemas.microsoft.com/office/drawing/2014/main" id="{589CE9DC-442F-E14C-8B0F-64136F0D8764}"/>
              </a:ext>
            </a:extLst>
          </p:cNvPr>
          <p:cNvSpPr>
            <a:spLocks noGrp="1"/>
          </p:cNvSpPr>
          <p:nvPr>
            <p:ph type="title"/>
          </p:nvPr>
        </p:nvSpPr>
        <p:spPr>
          <a:xfrm>
            <a:off x="695400" y="106748"/>
            <a:ext cx="11017224" cy="416847"/>
          </a:xfrm>
        </p:spPr>
        <p:txBody>
          <a:bodyPr/>
          <a:lstStyle/>
          <a:p>
            <a:r>
              <a:rPr kumimoji="1" lang="ko-KR" altLang="en-US" sz="2000" dirty="0" err="1"/>
              <a:t>返工管理</a:t>
            </a:r>
            <a:endParaRPr kumimoji="1" lang="ko-KR" altLang="en-US" sz="2000" dirty="0"/>
          </a:p>
        </p:txBody>
      </p:sp>
      <p:sp>
        <p:nvSpPr>
          <p:cNvPr id="5" name="슬라이드 번호 개체 틀 2">
            <a:extLst>
              <a:ext uri="{FF2B5EF4-FFF2-40B4-BE49-F238E27FC236}">
                <a16:creationId xmlns:a16="http://schemas.microsoft.com/office/drawing/2014/main" id="{150766BD-3742-6548-8FB4-23A1C05AACD1}"/>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66</a:t>
            </a:fld>
            <a:endParaRPr lang="ko-KR" altLang="en-US" dirty="0"/>
          </a:p>
        </p:txBody>
      </p:sp>
      <p:sp>
        <p:nvSpPr>
          <p:cNvPr id="110" name="텍스트 개체 틀 1">
            <a:extLst>
              <a:ext uri="{FF2B5EF4-FFF2-40B4-BE49-F238E27FC236}">
                <a16:creationId xmlns:a16="http://schemas.microsoft.com/office/drawing/2014/main" id="{E06017BC-9900-F049-BC2B-A4764021CCD3}"/>
              </a:ext>
            </a:extLst>
          </p:cNvPr>
          <p:cNvSpPr>
            <a:spLocks noGrp="1"/>
          </p:cNvSpPr>
          <p:nvPr>
            <p:ph type="body" sz="quarter" idx="13"/>
          </p:nvPr>
        </p:nvSpPr>
        <p:spPr>
          <a:xfrm>
            <a:off x="8952181" y="2013489"/>
            <a:ext cx="2832452" cy="4418649"/>
          </a:xfrm>
        </p:spPr>
        <p:txBody>
          <a:bodyPr/>
          <a:lstStyle/>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按工序别发生不良后，按担当者</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-&gt;</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班长的顺序进行第一次判定</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拆分</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Lot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后移动到维修工序</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次判定由专门判定员进行，并指定相应不良代码</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在维修工序（维修车间）中，维修班长将根据不良程度与作业量来进行业务排程</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维修作业者执行维修工作，完成后移动到维修出库等待区</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维修结束后移动到原来的工序</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自动报告物料使用情况，由班长进行物料申请</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kumimoji="1" lang="ko-KR" altLang="en-US" dirty="0"/>
          </a:p>
        </p:txBody>
      </p:sp>
      <p:sp>
        <p:nvSpPr>
          <p:cNvPr id="111" name="직사각형 110">
            <a:extLst>
              <a:ext uri="{FF2B5EF4-FFF2-40B4-BE49-F238E27FC236}">
                <a16:creationId xmlns:a16="http://schemas.microsoft.com/office/drawing/2014/main" id="{43078866-34FF-4543-B2C1-324445C1C4D8}"/>
              </a:ext>
            </a:extLst>
          </p:cNvPr>
          <p:cNvSpPr/>
          <p:nvPr/>
        </p:nvSpPr>
        <p:spPr>
          <a:xfrm>
            <a:off x="2316945" y="1692309"/>
            <a:ext cx="3366676" cy="144000"/>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1000" dirty="0">
                <a:solidFill>
                  <a:schemeClr val="tx1"/>
                </a:solidFill>
                <a:latin typeface="微软雅黑" panose="020B0503020204020204" pitchFamily="34" charset="-122"/>
                <a:ea typeface="微软雅黑" panose="020B0503020204020204" pitchFamily="34" charset="-122"/>
              </a:rPr>
              <a:t>100%</a:t>
            </a:r>
          </a:p>
        </p:txBody>
      </p:sp>
      <p:sp>
        <p:nvSpPr>
          <p:cNvPr id="112" name="직사각형 111">
            <a:extLst>
              <a:ext uri="{FF2B5EF4-FFF2-40B4-BE49-F238E27FC236}">
                <a16:creationId xmlns:a16="http://schemas.microsoft.com/office/drawing/2014/main" id="{EE1C29A6-3D52-3445-82DD-90376D655487}"/>
              </a:ext>
            </a:extLst>
          </p:cNvPr>
          <p:cNvSpPr/>
          <p:nvPr/>
        </p:nvSpPr>
        <p:spPr>
          <a:xfrm>
            <a:off x="2316944" y="1860038"/>
            <a:ext cx="2779740" cy="144000"/>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1000" dirty="0">
                <a:solidFill>
                  <a:schemeClr val="tx1"/>
                </a:solidFill>
                <a:latin typeface="微软雅黑" panose="020B0503020204020204" pitchFamily="34" charset="-122"/>
                <a:ea typeface="微软雅黑" panose="020B0503020204020204" pitchFamily="34" charset="-122"/>
              </a:rPr>
              <a:t>80%</a:t>
            </a:r>
          </a:p>
        </p:txBody>
      </p:sp>
      <p:sp>
        <p:nvSpPr>
          <p:cNvPr id="113" name="직사각형 112">
            <a:extLst>
              <a:ext uri="{FF2B5EF4-FFF2-40B4-BE49-F238E27FC236}">
                <a16:creationId xmlns:a16="http://schemas.microsoft.com/office/drawing/2014/main" id="{5FD2282D-7277-EE49-8988-AF1F182A0AE0}"/>
              </a:ext>
            </a:extLst>
          </p:cNvPr>
          <p:cNvSpPr/>
          <p:nvPr/>
        </p:nvSpPr>
        <p:spPr>
          <a:xfrm>
            <a:off x="2316944" y="2023091"/>
            <a:ext cx="2192805" cy="144000"/>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1000" dirty="0">
                <a:solidFill>
                  <a:schemeClr val="tx1"/>
                </a:solidFill>
                <a:latin typeface="微软雅黑" panose="020B0503020204020204" pitchFamily="34" charset="-122"/>
                <a:ea typeface="微软雅黑" panose="020B0503020204020204" pitchFamily="34" charset="-122"/>
              </a:rPr>
              <a:t>60%</a:t>
            </a:r>
          </a:p>
        </p:txBody>
      </p:sp>
      <p:sp>
        <p:nvSpPr>
          <p:cNvPr id="114" name="직사각형 113">
            <a:extLst>
              <a:ext uri="{FF2B5EF4-FFF2-40B4-BE49-F238E27FC236}">
                <a16:creationId xmlns:a16="http://schemas.microsoft.com/office/drawing/2014/main" id="{2CB953BF-EFE6-9343-93CC-C619E6DD09B8}"/>
              </a:ext>
            </a:extLst>
          </p:cNvPr>
          <p:cNvSpPr/>
          <p:nvPr/>
        </p:nvSpPr>
        <p:spPr>
          <a:xfrm>
            <a:off x="2316944" y="2190820"/>
            <a:ext cx="1605870" cy="144000"/>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1000" dirty="0">
                <a:solidFill>
                  <a:schemeClr val="tx1"/>
                </a:solidFill>
                <a:latin typeface="微软雅黑" panose="020B0503020204020204" pitchFamily="34" charset="-122"/>
                <a:ea typeface="微软雅黑" panose="020B0503020204020204" pitchFamily="34" charset="-122"/>
              </a:rPr>
              <a:t>40%</a:t>
            </a:r>
          </a:p>
        </p:txBody>
      </p:sp>
      <p:sp>
        <p:nvSpPr>
          <p:cNvPr id="115" name="직사각형 114">
            <a:extLst>
              <a:ext uri="{FF2B5EF4-FFF2-40B4-BE49-F238E27FC236}">
                <a16:creationId xmlns:a16="http://schemas.microsoft.com/office/drawing/2014/main" id="{5CBFEA15-E395-0145-97DC-2FAD5B5758F2}"/>
              </a:ext>
            </a:extLst>
          </p:cNvPr>
          <p:cNvSpPr/>
          <p:nvPr/>
        </p:nvSpPr>
        <p:spPr>
          <a:xfrm>
            <a:off x="2316944" y="2359163"/>
            <a:ext cx="1018935" cy="144000"/>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1000" dirty="0">
                <a:solidFill>
                  <a:schemeClr val="tx1"/>
                </a:solidFill>
                <a:latin typeface="微软雅黑" panose="020B0503020204020204" pitchFamily="34" charset="-122"/>
                <a:ea typeface="微软雅黑" panose="020B0503020204020204" pitchFamily="34" charset="-122"/>
              </a:rPr>
              <a:t>20%</a:t>
            </a:r>
          </a:p>
        </p:txBody>
      </p:sp>
      <p:sp>
        <p:nvSpPr>
          <p:cNvPr id="116" name="TextBox 115">
            <a:extLst>
              <a:ext uri="{FF2B5EF4-FFF2-40B4-BE49-F238E27FC236}">
                <a16:creationId xmlns:a16="http://schemas.microsoft.com/office/drawing/2014/main" id="{7EC438CD-FE22-6548-8291-E62538315223}"/>
              </a:ext>
            </a:extLst>
          </p:cNvPr>
          <p:cNvSpPr txBox="1"/>
          <p:nvPr/>
        </p:nvSpPr>
        <p:spPr>
          <a:xfrm rot="20883293">
            <a:off x="2331975" y="1917515"/>
            <a:ext cx="965174" cy="246221"/>
          </a:xfrm>
          <a:prstGeom prst="rect">
            <a:avLst/>
          </a:prstGeom>
          <a:solidFill>
            <a:schemeClr val="bg1"/>
          </a:solidFill>
          <a:ln>
            <a:solidFill>
              <a:srgbClr val="000000"/>
            </a:solidFill>
          </a:ln>
        </p:spPr>
        <p:txBody>
          <a:bodyPr wrap="square" rtlCol="0">
            <a:spAutoFit/>
          </a:bodyPr>
          <a:lstStyle/>
          <a:p>
            <a:pPr algn="ctr"/>
            <a:r>
              <a:rPr kumimoji="1" lang="ko-KR" altLang="en-US" sz="1000" b="1" i="1" dirty="0">
                <a:latin typeface="微软雅黑" panose="020B0503020204020204" pitchFamily="34" charset="-122"/>
                <a:ea typeface="微软雅黑" panose="020B0503020204020204" pitchFamily="34" charset="-122"/>
              </a:rPr>
              <a:t>直通率管理</a:t>
            </a:r>
          </a:p>
        </p:txBody>
      </p:sp>
      <p:pic>
        <p:nvPicPr>
          <p:cNvPr id="117" name="그림 116">
            <a:extLst>
              <a:ext uri="{FF2B5EF4-FFF2-40B4-BE49-F238E27FC236}">
                <a16:creationId xmlns:a16="http://schemas.microsoft.com/office/drawing/2014/main" id="{C63D0953-4894-0549-A103-2EB17D2070E1}"/>
              </a:ext>
            </a:extLst>
          </p:cNvPr>
          <p:cNvPicPr>
            <a:picLocks noChangeAspect="1"/>
          </p:cNvPicPr>
          <p:nvPr/>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714505" y="1901118"/>
            <a:ext cx="1141925" cy="759781"/>
          </a:xfrm>
          <a:prstGeom prst="rect">
            <a:avLst/>
          </a:prstGeom>
        </p:spPr>
      </p:pic>
      <p:sp>
        <p:nvSpPr>
          <p:cNvPr id="118" name="TextBox 117">
            <a:extLst>
              <a:ext uri="{FF2B5EF4-FFF2-40B4-BE49-F238E27FC236}">
                <a16:creationId xmlns:a16="http://schemas.microsoft.com/office/drawing/2014/main" id="{D6142202-BC50-7746-89FA-DCC4537216F0}"/>
              </a:ext>
            </a:extLst>
          </p:cNvPr>
          <p:cNvSpPr txBox="1"/>
          <p:nvPr/>
        </p:nvSpPr>
        <p:spPr>
          <a:xfrm rot="20760462">
            <a:off x="7777465" y="2221173"/>
            <a:ext cx="1016004" cy="153888"/>
          </a:xfrm>
          <a:prstGeom prst="rect">
            <a:avLst/>
          </a:prstGeom>
          <a:solidFill>
            <a:srgbClr val="FFFFFF">
              <a:alpha val="74902"/>
            </a:srgbClr>
          </a:solidFill>
          <a:effectLst>
            <a:glow rad="228600">
              <a:schemeClr val="tx1">
                <a:lumMod val="50000"/>
                <a:lumOff val="50000"/>
                <a:alpha val="40000"/>
              </a:schemeClr>
            </a:glow>
          </a:effectLst>
        </p:spPr>
        <p:txBody>
          <a:bodyPr wrap="square" lIns="0" tIns="0" rIns="0" bIns="0" rtlCol="0">
            <a:spAutoFit/>
          </a:bodyPr>
          <a:lstStyle/>
          <a:p>
            <a:pPr algn="ctr"/>
            <a:r>
              <a:rPr kumimoji="1" lang="ko-KR" altLang="en-US" sz="1000" b="1" i="1" dirty="0">
                <a:latin typeface="微软雅黑" panose="020B0503020204020204" pitchFamily="34" charset="-122"/>
                <a:ea typeface="微软雅黑" panose="020B0503020204020204" pitchFamily="34" charset="-122"/>
              </a:rPr>
              <a:t>维修</a:t>
            </a:r>
            <a:r>
              <a:rPr kumimoji="1" lang="zh-CN" altLang="en-US" sz="1000" b="1" i="1" dirty="0">
                <a:latin typeface="微软雅黑" panose="020B0503020204020204" pitchFamily="34" charset="-122"/>
                <a:ea typeface="微软雅黑" panose="020B0503020204020204" pitchFamily="34" charset="-122"/>
              </a:rPr>
              <a:t>等待</a:t>
            </a:r>
            <a:r>
              <a:rPr kumimoji="1" lang="ko-KR" altLang="en-US" sz="1000" b="1" i="1" dirty="0">
                <a:latin typeface="微软雅黑" panose="020B0503020204020204" pitchFamily="34" charset="-122"/>
                <a:ea typeface="微软雅黑" panose="020B0503020204020204" pitchFamily="34" charset="-122"/>
              </a:rPr>
              <a:t>现况</a:t>
            </a:r>
          </a:p>
        </p:txBody>
      </p:sp>
      <p:pic>
        <p:nvPicPr>
          <p:cNvPr id="119" name="그림 118">
            <a:extLst>
              <a:ext uri="{FF2B5EF4-FFF2-40B4-BE49-F238E27FC236}">
                <a16:creationId xmlns:a16="http://schemas.microsoft.com/office/drawing/2014/main" id="{935E933A-2469-DA45-8617-4C3EB1FD0FFE}"/>
              </a:ext>
            </a:extLst>
          </p:cNvPr>
          <p:cNvPicPr>
            <a:picLocks noChangeAspect="1"/>
          </p:cNvPicPr>
          <p:nvPr/>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513152" y="1904558"/>
            <a:ext cx="1141925" cy="759781"/>
          </a:xfrm>
          <a:prstGeom prst="rect">
            <a:avLst/>
          </a:prstGeom>
        </p:spPr>
      </p:pic>
      <p:sp>
        <p:nvSpPr>
          <p:cNvPr id="120" name="TextBox 119">
            <a:extLst>
              <a:ext uri="{FF2B5EF4-FFF2-40B4-BE49-F238E27FC236}">
                <a16:creationId xmlns:a16="http://schemas.microsoft.com/office/drawing/2014/main" id="{E3AF86C2-C3C5-E74E-843B-2DDCB90C7921}"/>
              </a:ext>
            </a:extLst>
          </p:cNvPr>
          <p:cNvSpPr txBox="1"/>
          <p:nvPr/>
        </p:nvSpPr>
        <p:spPr>
          <a:xfrm rot="20760462">
            <a:off x="6576112" y="2224613"/>
            <a:ext cx="1016004" cy="153888"/>
          </a:xfrm>
          <a:prstGeom prst="rect">
            <a:avLst/>
          </a:prstGeom>
          <a:solidFill>
            <a:srgbClr val="FFFFFF">
              <a:alpha val="74902"/>
            </a:srgbClr>
          </a:solidFill>
          <a:effectLst>
            <a:glow rad="228600">
              <a:schemeClr val="tx1">
                <a:lumMod val="50000"/>
                <a:lumOff val="50000"/>
                <a:alpha val="40000"/>
              </a:schemeClr>
            </a:glow>
          </a:effectLst>
        </p:spPr>
        <p:txBody>
          <a:bodyPr wrap="square" lIns="0" tIns="0" rIns="0" bIns="0" rtlCol="0">
            <a:spAutoFit/>
          </a:bodyPr>
          <a:lstStyle/>
          <a:p>
            <a:pPr algn="ctr"/>
            <a:r>
              <a:rPr kumimoji="1" lang="ko-KR" altLang="en-US" sz="1000" b="1" i="1" dirty="0">
                <a:latin typeface="微软雅黑" panose="020B0503020204020204" pitchFamily="34" charset="-122"/>
                <a:ea typeface="微软雅黑" panose="020B0503020204020204" pitchFamily="34" charset="-122"/>
              </a:rPr>
              <a:t>维修完成率</a:t>
            </a:r>
          </a:p>
        </p:txBody>
      </p:sp>
      <p:pic>
        <p:nvPicPr>
          <p:cNvPr id="121" name="그림 120">
            <a:extLst>
              <a:ext uri="{FF2B5EF4-FFF2-40B4-BE49-F238E27FC236}">
                <a16:creationId xmlns:a16="http://schemas.microsoft.com/office/drawing/2014/main" id="{FE76A29C-4204-7A47-BD3A-617E1A020BF8}"/>
              </a:ext>
            </a:extLst>
          </p:cNvPr>
          <p:cNvPicPr>
            <a:picLocks noChangeAspect="1"/>
          </p:cNvPicPr>
          <p:nvPr/>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314115" y="1894758"/>
            <a:ext cx="1141925" cy="759781"/>
          </a:xfrm>
          <a:prstGeom prst="rect">
            <a:avLst/>
          </a:prstGeom>
        </p:spPr>
      </p:pic>
      <p:sp>
        <p:nvSpPr>
          <p:cNvPr id="122" name="TextBox 121">
            <a:extLst>
              <a:ext uri="{FF2B5EF4-FFF2-40B4-BE49-F238E27FC236}">
                <a16:creationId xmlns:a16="http://schemas.microsoft.com/office/drawing/2014/main" id="{20AABF61-EB28-B547-B040-D6E7D6A64CB6}"/>
              </a:ext>
            </a:extLst>
          </p:cNvPr>
          <p:cNvSpPr txBox="1"/>
          <p:nvPr/>
        </p:nvSpPr>
        <p:spPr>
          <a:xfrm rot="20760462">
            <a:off x="5377075" y="2214813"/>
            <a:ext cx="1016004" cy="153888"/>
          </a:xfrm>
          <a:prstGeom prst="rect">
            <a:avLst/>
          </a:prstGeom>
          <a:solidFill>
            <a:srgbClr val="FFFFFF">
              <a:alpha val="74902"/>
            </a:srgbClr>
          </a:solidFill>
          <a:effectLst>
            <a:glow rad="228600">
              <a:schemeClr val="tx1">
                <a:lumMod val="50000"/>
                <a:lumOff val="50000"/>
                <a:alpha val="40000"/>
              </a:schemeClr>
            </a:glow>
          </a:effectLst>
        </p:spPr>
        <p:txBody>
          <a:bodyPr wrap="square" lIns="0" tIns="0" rIns="0" bIns="0" rtlCol="0">
            <a:spAutoFit/>
          </a:bodyPr>
          <a:lstStyle/>
          <a:p>
            <a:pPr algn="ctr"/>
            <a:r>
              <a:rPr kumimoji="1" lang="ko-KR" altLang="en-US" sz="1000" b="1" i="1" dirty="0">
                <a:latin typeface="微软雅黑" panose="020B0503020204020204" pitchFamily="34" charset="-122"/>
                <a:ea typeface="微软雅黑" panose="020B0503020204020204" pitchFamily="34" charset="-122"/>
              </a:rPr>
              <a:t>直通率</a:t>
            </a:r>
          </a:p>
        </p:txBody>
      </p:sp>
      <p:cxnSp>
        <p:nvCxnSpPr>
          <p:cNvPr id="123" name="꺾인 연결선[E] 122">
            <a:extLst>
              <a:ext uri="{FF2B5EF4-FFF2-40B4-BE49-F238E27FC236}">
                <a16:creationId xmlns:a16="http://schemas.microsoft.com/office/drawing/2014/main" id="{9B0086EA-F8C4-E84C-917D-7875D52FE7E2}"/>
              </a:ext>
            </a:extLst>
          </p:cNvPr>
          <p:cNvCxnSpPr>
            <a:stCxn id="111" idx="3"/>
            <a:endCxn id="121" idx="0"/>
          </p:cNvCxnSpPr>
          <p:nvPr/>
        </p:nvCxnSpPr>
        <p:spPr>
          <a:xfrm>
            <a:off x="5683621" y="1764309"/>
            <a:ext cx="201457" cy="130449"/>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직사각형 123">
            <a:extLst>
              <a:ext uri="{FF2B5EF4-FFF2-40B4-BE49-F238E27FC236}">
                <a16:creationId xmlns:a16="http://schemas.microsoft.com/office/drawing/2014/main" id="{C0FB1DC4-CF79-C446-8809-C17F3EFA9643}"/>
              </a:ext>
            </a:extLst>
          </p:cNvPr>
          <p:cNvSpPr/>
          <p:nvPr/>
        </p:nvSpPr>
        <p:spPr>
          <a:xfrm>
            <a:off x="5835425" y="2997183"/>
            <a:ext cx="2767597" cy="3351742"/>
          </a:xfrm>
          <a:prstGeom prst="rect">
            <a:avLst/>
          </a:prstGeom>
          <a:solidFill>
            <a:schemeClr val="accent1">
              <a:lumMod val="20000"/>
              <a:lumOff val="80000"/>
              <a:alpha val="50000"/>
            </a:schemeClr>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KR" altLang="en-US" sz="1400" b="1" i="1" dirty="0" err="1">
                <a:solidFill>
                  <a:schemeClr val="tx1"/>
                </a:solidFill>
                <a:latin typeface="微软雅黑" panose="020B0503020204020204" pitchFamily="34" charset="-122"/>
                <a:ea typeface="微软雅黑" panose="020B0503020204020204" pitchFamily="34" charset="-122"/>
              </a:rPr>
              <a:t>维修间</a:t>
            </a:r>
            <a:r>
              <a:rPr kumimoji="1" lang="ko-KR" altLang="en-US" sz="1400" b="1" i="1" dirty="0">
                <a:solidFill>
                  <a:schemeClr val="tx1"/>
                </a:solidFill>
                <a:latin typeface="微软雅黑" panose="020B0503020204020204" pitchFamily="34" charset="-122"/>
                <a:ea typeface="微软雅黑" panose="020B0503020204020204" pitchFamily="34" charset="-122"/>
              </a:rPr>
              <a:t> </a:t>
            </a:r>
          </a:p>
        </p:txBody>
      </p:sp>
      <p:sp>
        <p:nvSpPr>
          <p:cNvPr id="125" name="타원 124">
            <a:extLst>
              <a:ext uri="{FF2B5EF4-FFF2-40B4-BE49-F238E27FC236}">
                <a16:creationId xmlns:a16="http://schemas.microsoft.com/office/drawing/2014/main" id="{8C397A88-8EAD-B343-AE0C-B124FD623530}"/>
              </a:ext>
            </a:extLst>
          </p:cNvPr>
          <p:cNvSpPr/>
          <p:nvPr/>
        </p:nvSpPr>
        <p:spPr>
          <a:xfrm>
            <a:off x="3050613" y="2780928"/>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前段装配</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126" name="타원 125">
            <a:extLst>
              <a:ext uri="{FF2B5EF4-FFF2-40B4-BE49-F238E27FC236}">
                <a16:creationId xmlns:a16="http://schemas.microsoft.com/office/drawing/2014/main" id="{99C91906-3D2F-DB46-B471-1D5E4A1DC884}"/>
              </a:ext>
            </a:extLst>
          </p:cNvPr>
          <p:cNvSpPr/>
          <p:nvPr/>
        </p:nvSpPr>
        <p:spPr>
          <a:xfrm>
            <a:off x="2316944" y="2780928"/>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In</a:t>
            </a:r>
          </a:p>
        </p:txBody>
      </p:sp>
      <p:sp>
        <p:nvSpPr>
          <p:cNvPr id="127" name="타원 126">
            <a:extLst>
              <a:ext uri="{FF2B5EF4-FFF2-40B4-BE49-F238E27FC236}">
                <a16:creationId xmlns:a16="http://schemas.microsoft.com/office/drawing/2014/main" id="{0D1E0F22-E461-3746-884B-D2D91AAA3488}"/>
              </a:ext>
            </a:extLst>
          </p:cNvPr>
          <p:cNvSpPr/>
          <p:nvPr/>
        </p:nvSpPr>
        <p:spPr>
          <a:xfrm>
            <a:off x="3784282" y="2780928"/>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中段贴膜</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128" name="타원 127">
            <a:extLst>
              <a:ext uri="{FF2B5EF4-FFF2-40B4-BE49-F238E27FC236}">
                <a16:creationId xmlns:a16="http://schemas.microsoft.com/office/drawing/2014/main" id="{8A6C9834-026F-A34B-8846-D603D25C4915}"/>
              </a:ext>
            </a:extLst>
          </p:cNvPr>
          <p:cNvSpPr/>
          <p:nvPr/>
        </p:nvSpPr>
        <p:spPr>
          <a:xfrm>
            <a:off x="4517951" y="2780928"/>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后段检测</a:t>
            </a:r>
            <a:endParaRPr kumimoji="1" lang="ko-KR" altLang="en-US" sz="900" dirty="0">
              <a:solidFill>
                <a:schemeClr val="tx1"/>
              </a:solidFill>
              <a:latin typeface="微软雅黑" panose="020B0503020204020204" pitchFamily="34" charset="-122"/>
              <a:ea typeface="微软雅黑" panose="020B0503020204020204" pitchFamily="34" charset="-122"/>
            </a:endParaRPr>
          </a:p>
        </p:txBody>
      </p:sp>
      <p:sp>
        <p:nvSpPr>
          <p:cNvPr id="129" name="타원 128">
            <a:extLst>
              <a:ext uri="{FF2B5EF4-FFF2-40B4-BE49-F238E27FC236}">
                <a16:creationId xmlns:a16="http://schemas.microsoft.com/office/drawing/2014/main" id="{ABB40590-FFCC-B54E-BC65-30AF60717B17}"/>
              </a:ext>
            </a:extLst>
          </p:cNvPr>
          <p:cNvSpPr/>
          <p:nvPr/>
        </p:nvSpPr>
        <p:spPr>
          <a:xfrm>
            <a:off x="5251620" y="2780928"/>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a:solidFill>
                  <a:schemeClr val="tx1"/>
                </a:solidFill>
                <a:latin typeface="微软雅黑" panose="020B0503020204020204" pitchFamily="34" charset="-122"/>
                <a:ea typeface="微软雅黑" panose="020B0503020204020204" pitchFamily="34" charset="-122"/>
              </a:rPr>
              <a:t>包装</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cxnSp>
        <p:nvCxnSpPr>
          <p:cNvPr id="130" name="직선 화살표 연결선 129">
            <a:extLst>
              <a:ext uri="{FF2B5EF4-FFF2-40B4-BE49-F238E27FC236}">
                <a16:creationId xmlns:a16="http://schemas.microsoft.com/office/drawing/2014/main" id="{5C0416D8-BEA4-334B-A159-3DC0328CD77F}"/>
              </a:ext>
            </a:extLst>
          </p:cNvPr>
          <p:cNvCxnSpPr>
            <a:stCxn id="126" idx="6"/>
            <a:endCxn id="125" idx="2"/>
          </p:cNvCxnSpPr>
          <p:nvPr/>
        </p:nvCxnSpPr>
        <p:spPr>
          <a:xfrm>
            <a:off x="2748944" y="2996928"/>
            <a:ext cx="30166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2F73D841-45D0-C448-9D3A-57E6AB859690}"/>
              </a:ext>
            </a:extLst>
          </p:cNvPr>
          <p:cNvCxnSpPr>
            <a:stCxn id="125" idx="6"/>
            <a:endCxn id="127" idx="2"/>
          </p:cNvCxnSpPr>
          <p:nvPr/>
        </p:nvCxnSpPr>
        <p:spPr>
          <a:xfrm>
            <a:off x="3482613" y="2996928"/>
            <a:ext cx="30166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000F4ACE-050F-0B43-88D7-7FECB6A8B711}"/>
              </a:ext>
            </a:extLst>
          </p:cNvPr>
          <p:cNvCxnSpPr>
            <a:stCxn id="127" idx="6"/>
            <a:endCxn id="128" idx="2"/>
          </p:cNvCxnSpPr>
          <p:nvPr/>
        </p:nvCxnSpPr>
        <p:spPr>
          <a:xfrm>
            <a:off x="4216282" y="2996928"/>
            <a:ext cx="30166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C91F800E-A2B7-DA41-B467-B9DBE0D78F11}"/>
              </a:ext>
            </a:extLst>
          </p:cNvPr>
          <p:cNvCxnSpPr>
            <a:stCxn id="128" idx="6"/>
            <a:endCxn id="129" idx="2"/>
          </p:cNvCxnSpPr>
          <p:nvPr/>
        </p:nvCxnSpPr>
        <p:spPr>
          <a:xfrm>
            <a:off x="4949951" y="2996928"/>
            <a:ext cx="30166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4" name="다이아몬드 133">
            <a:extLst>
              <a:ext uri="{FF2B5EF4-FFF2-40B4-BE49-F238E27FC236}">
                <a16:creationId xmlns:a16="http://schemas.microsoft.com/office/drawing/2014/main" id="{AB1017C4-F433-CA41-A12E-C53B2B064B7C}"/>
              </a:ext>
            </a:extLst>
          </p:cNvPr>
          <p:cNvSpPr/>
          <p:nvPr/>
        </p:nvSpPr>
        <p:spPr>
          <a:xfrm>
            <a:off x="3028058" y="3602520"/>
            <a:ext cx="872774" cy="462012"/>
          </a:xfrm>
          <a:prstGeom prst="diamond">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sz="1000" dirty="0">
                <a:solidFill>
                  <a:schemeClr val="tx1"/>
                </a:solidFill>
                <a:latin typeface="微软雅黑" panose="020B0503020204020204" pitchFamily="34" charset="-122"/>
                <a:ea typeface="微软雅黑" panose="020B0503020204020204" pitchFamily="34" charset="-122"/>
              </a:rPr>
              <a:t>1</a:t>
            </a:r>
            <a:r>
              <a:rPr kumimoji="1" lang="zh-CN" altLang="en-US" sz="1000" dirty="0">
                <a:solidFill>
                  <a:schemeClr val="tx1"/>
                </a:solidFill>
                <a:latin typeface="微软雅黑" panose="020B0503020204020204" pitchFamily="34" charset="-122"/>
                <a:ea typeface="微软雅黑" panose="020B0503020204020204" pitchFamily="34" charset="-122"/>
              </a:rPr>
              <a:t>次</a:t>
            </a:r>
            <a:r>
              <a:rPr kumimoji="1" lang="ko-KR" altLang="en-US" sz="1000" dirty="0">
                <a:solidFill>
                  <a:schemeClr val="tx1"/>
                </a:solidFill>
                <a:latin typeface="微软雅黑" panose="020B0503020204020204" pitchFamily="34" charset="-122"/>
                <a:ea typeface="微软雅黑" panose="020B0503020204020204" pitchFamily="34" charset="-122"/>
              </a:rPr>
              <a:t>判定</a:t>
            </a:r>
          </a:p>
        </p:txBody>
      </p:sp>
      <p:sp>
        <p:nvSpPr>
          <p:cNvPr id="135" name="다이아몬드 134">
            <a:extLst>
              <a:ext uri="{FF2B5EF4-FFF2-40B4-BE49-F238E27FC236}">
                <a16:creationId xmlns:a16="http://schemas.microsoft.com/office/drawing/2014/main" id="{3D9773A6-6D01-DC4B-9088-2D7432B4C0DD}"/>
              </a:ext>
            </a:extLst>
          </p:cNvPr>
          <p:cNvSpPr/>
          <p:nvPr/>
        </p:nvSpPr>
        <p:spPr>
          <a:xfrm>
            <a:off x="4378433" y="4548009"/>
            <a:ext cx="872774" cy="462012"/>
          </a:xfrm>
          <a:prstGeom prst="diamond">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sz="1000" dirty="0">
                <a:solidFill>
                  <a:schemeClr val="tx1"/>
                </a:solidFill>
                <a:latin typeface="微软雅黑" panose="020B0503020204020204" pitchFamily="34" charset="-122"/>
                <a:ea typeface="微软雅黑" panose="020B0503020204020204" pitchFamily="34" charset="-122"/>
              </a:rPr>
              <a:t>2</a:t>
            </a:r>
            <a:r>
              <a:rPr kumimoji="1" lang="zh-CN" altLang="en-US" sz="1000" dirty="0">
                <a:solidFill>
                  <a:schemeClr val="tx1"/>
                </a:solidFill>
                <a:latin typeface="微软雅黑" panose="020B0503020204020204" pitchFamily="34" charset="-122"/>
                <a:ea typeface="微软雅黑" panose="020B0503020204020204" pitchFamily="34" charset="-122"/>
              </a:rPr>
              <a:t>次</a:t>
            </a:r>
            <a:r>
              <a:rPr kumimoji="1" lang="ko-KR" altLang="en-US" sz="1000" dirty="0">
                <a:solidFill>
                  <a:schemeClr val="tx1"/>
                </a:solidFill>
                <a:latin typeface="微软雅黑" panose="020B0503020204020204" pitchFamily="34" charset="-122"/>
                <a:ea typeface="微软雅黑" panose="020B0503020204020204" pitchFamily="34" charset="-122"/>
              </a:rPr>
              <a:t>判定</a:t>
            </a:r>
          </a:p>
        </p:txBody>
      </p:sp>
      <p:cxnSp>
        <p:nvCxnSpPr>
          <p:cNvPr id="136" name="직선 화살표 연결선 135">
            <a:extLst>
              <a:ext uri="{FF2B5EF4-FFF2-40B4-BE49-F238E27FC236}">
                <a16:creationId xmlns:a16="http://schemas.microsoft.com/office/drawing/2014/main" id="{A380C272-E5FC-184F-B9CC-7E89EB99B7A3}"/>
              </a:ext>
            </a:extLst>
          </p:cNvPr>
          <p:cNvCxnSpPr>
            <a:cxnSpLocks/>
            <a:stCxn id="146" idx="3"/>
            <a:endCxn id="135" idx="1"/>
          </p:cNvCxnSpPr>
          <p:nvPr/>
        </p:nvCxnSpPr>
        <p:spPr>
          <a:xfrm>
            <a:off x="3287688" y="4779015"/>
            <a:ext cx="1090745"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꺾인 연결선[E] 136">
            <a:extLst>
              <a:ext uri="{FF2B5EF4-FFF2-40B4-BE49-F238E27FC236}">
                <a16:creationId xmlns:a16="http://schemas.microsoft.com/office/drawing/2014/main" id="{38D7B6DA-C6C5-6044-880E-BDB5AA9B87D2}"/>
              </a:ext>
            </a:extLst>
          </p:cNvPr>
          <p:cNvCxnSpPr>
            <a:stCxn id="125" idx="4"/>
            <a:endCxn id="134" idx="0"/>
          </p:cNvCxnSpPr>
          <p:nvPr/>
        </p:nvCxnSpPr>
        <p:spPr>
          <a:xfrm rot="16200000" flipH="1">
            <a:off x="3170733" y="3308808"/>
            <a:ext cx="389592" cy="19783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꺾인 연결선[E] 137">
            <a:extLst>
              <a:ext uri="{FF2B5EF4-FFF2-40B4-BE49-F238E27FC236}">
                <a16:creationId xmlns:a16="http://schemas.microsoft.com/office/drawing/2014/main" id="{A9FA39BA-D982-584A-8DD6-7BB39FB90E04}"/>
              </a:ext>
            </a:extLst>
          </p:cNvPr>
          <p:cNvCxnSpPr>
            <a:stCxn id="127" idx="4"/>
            <a:endCxn id="134" idx="0"/>
          </p:cNvCxnSpPr>
          <p:nvPr/>
        </p:nvCxnSpPr>
        <p:spPr>
          <a:xfrm rot="5400000">
            <a:off x="3537568" y="3139806"/>
            <a:ext cx="389592" cy="535837"/>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꺾인 연결선[E] 138">
            <a:extLst>
              <a:ext uri="{FF2B5EF4-FFF2-40B4-BE49-F238E27FC236}">
                <a16:creationId xmlns:a16="http://schemas.microsoft.com/office/drawing/2014/main" id="{1148036D-10A3-5140-A116-15248B97065B}"/>
              </a:ext>
            </a:extLst>
          </p:cNvPr>
          <p:cNvCxnSpPr>
            <a:stCxn id="128" idx="4"/>
            <a:endCxn id="134" idx="0"/>
          </p:cNvCxnSpPr>
          <p:nvPr/>
        </p:nvCxnSpPr>
        <p:spPr>
          <a:xfrm rot="5400000">
            <a:off x="3904402" y="2772971"/>
            <a:ext cx="389592" cy="126950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꺾인 연결선[E] 139">
            <a:extLst>
              <a:ext uri="{FF2B5EF4-FFF2-40B4-BE49-F238E27FC236}">
                <a16:creationId xmlns:a16="http://schemas.microsoft.com/office/drawing/2014/main" id="{2E85FB68-91A2-CE4C-B4B6-2E9AA19C5615}"/>
              </a:ext>
            </a:extLst>
          </p:cNvPr>
          <p:cNvCxnSpPr>
            <a:stCxn id="129" idx="4"/>
            <a:endCxn id="134" idx="0"/>
          </p:cNvCxnSpPr>
          <p:nvPr/>
        </p:nvCxnSpPr>
        <p:spPr>
          <a:xfrm rot="5400000">
            <a:off x="4271237" y="2406137"/>
            <a:ext cx="389592" cy="2003175"/>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7268011-9A85-C741-879F-3E19D5543C71}"/>
              </a:ext>
            </a:extLst>
          </p:cNvPr>
          <p:cNvSpPr txBox="1"/>
          <p:nvPr/>
        </p:nvSpPr>
        <p:spPr>
          <a:xfrm>
            <a:off x="2175897" y="3542758"/>
            <a:ext cx="1052816" cy="400110"/>
          </a:xfrm>
          <a:prstGeom prst="rect">
            <a:avLst/>
          </a:prstGeom>
          <a:noFill/>
        </p:spPr>
        <p:txBody>
          <a:bodyPr wrap="square" rtlCol="0">
            <a:spAutoFit/>
          </a:bodyPr>
          <a:lstStyle/>
          <a:p>
            <a:r>
              <a:rPr kumimoji="1" lang="ko-KR" altLang="en-US" sz="1000" dirty="0">
                <a:latin typeface="微软雅黑" panose="020B0503020204020204" pitchFamily="34" charset="-122"/>
                <a:ea typeface="微软雅黑" panose="020B0503020204020204" pitchFamily="34" charset="-122"/>
              </a:rPr>
              <a:t>班组长或性能检查员</a:t>
            </a:r>
          </a:p>
        </p:txBody>
      </p:sp>
      <p:sp>
        <p:nvSpPr>
          <p:cNvPr id="142" name="TextBox 141">
            <a:extLst>
              <a:ext uri="{FF2B5EF4-FFF2-40B4-BE49-F238E27FC236}">
                <a16:creationId xmlns:a16="http://schemas.microsoft.com/office/drawing/2014/main" id="{278FCB17-DAC1-BD4B-BC74-CF2093D53596}"/>
              </a:ext>
            </a:extLst>
          </p:cNvPr>
          <p:cNvSpPr txBox="1"/>
          <p:nvPr/>
        </p:nvSpPr>
        <p:spPr>
          <a:xfrm>
            <a:off x="3767341" y="4890784"/>
            <a:ext cx="1052816" cy="400110"/>
          </a:xfrm>
          <a:prstGeom prst="rect">
            <a:avLst/>
          </a:prstGeom>
          <a:noFill/>
        </p:spPr>
        <p:txBody>
          <a:bodyPr wrap="square" rtlCol="0">
            <a:spAutoFit/>
          </a:bodyPr>
          <a:lstStyle/>
          <a:p>
            <a:r>
              <a:rPr kumimoji="1" lang="ko-KR" altLang="en-US" sz="1000" dirty="0">
                <a:latin typeface="微软雅黑" panose="020B0503020204020204" pitchFamily="34" charset="-122"/>
                <a:ea typeface="微软雅黑" panose="020B0503020204020204" pitchFamily="34" charset="-122"/>
              </a:rPr>
              <a:t>不良判定人员</a:t>
            </a:r>
            <a:r>
              <a:rPr kumimoji="1" lang="en-US" altLang="ko-KR" sz="1000" dirty="0">
                <a:latin typeface="微软雅黑" panose="020B0503020204020204" pitchFamily="34" charset="-122"/>
                <a:ea typeface="微软雅黑" panose="020B0503020204020204" pitchFamily="34" charset="-122"/>
              </a:rPr>
              <a:t>(</a:t>
            </a:r>
            <a:r>
              <a:rPr kumimoji="1" lang="ko-KR" altLang="en-US" sz="1000" dirty="0">
                <a:latin typeface="微软雅黑" panose="020B0503020204020204" pitchFamily="34" charset="-122"/>
                <a:ea typeface="微软雅黑" panose="020B0503020204020204" pitchFamily="34" charset="-122"/>
              </a:rPr>
              <a:t>品质</a:t>
            </a:r>
            <a:r>
              <a:rPr kumimoji="1" lang="zh-CN" altLang="en-US" sz="1000" dirty="0">
                <a:latin typeface="微软雅黑" panose="020B0503020204020204" pitchFamily="34" charset="-122"/>
                <a:ea typeface="微软雅黑" panose="020B0503020204020204" pitchFamily="34" charset="-122"/>
              </a:rPr>
              <a:t>、</a:t>
            </a:r>
            <a:r>
              <a:rPr kumimoji="1" lang="ko-KR" altLang="en-US" sz="1000" dirty="0">
                <a:latin typeface="微软雅黑" panose="020B0503020204020204" pitchFamily="34" charset="-122"/>
                <a:ea typeface="微软雅黑" panose="020B0503020204020204" pitchFamily="34" charset="-122"/>
              </a:rPr>
              <a:t>工艺</a:t>
            </a:r>
            <a:r>
              <a:rPr kumimoji="1" lang="en-US" altLang="ko-KR" sz="1000" dirty="0">
                <a:latin typeface="微软雅黑" panose="020B0503020204020204" pitchFamily="34" charset="-122"/>
                <a:ea typeface="微软雅黑" panose="020B0503020204020204" pitchFamily="34" charset="-122"/>
              </a:rPr>
              <a:t>)</a:t>
            </a:r>
            <a:endParaRPr kumimoji="1" lang="ko-KR" altLang="en-US" sz="1000" dirty="0">
              <a:latin typeface="微软雅黑" panose="020B0503020204020204" pitchFamily="34" charset="-122"/>
              <a:ea typeface="微软雅黑" panose="020B0503020204020204" pitchFamily="34" charset="-122"/>
            </a:endParaRPr>
          </a:p>
        </p:txBody>
      </p:sp>
      <p:sp>
        <p:nvSpPr>
          <p:cNvPr id="143" name="모서리가 둥근 직사각형 142">
            <a:extLst>
              <a:ext uri="{FF2B5EF4-FFF2-40B4-BE49-F238E27FC236}">
                <a16:creationId xmlns:a16="http://schemas.microsoft.com/office/drawing/2014/main" id="{2003B747-E1A3-1D43-BAD2-7FA07E2E33E3}"/>
              </a:ext>
            </a:extLst>
          </p:cNvPr>
          <p:cNvSpPr/>
          <p:nvPr/>
        </p:nvSpPr>
        <p:spPr>
          <a:xfrm>
            <a:off x="4433529" y="3470614"/>
            <a:ext cx="762581" cy="740928"/>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50" dirty="0">
                <a:solidFill>
                  <a:schemeClr val="tx1"/>
                </a:solidFill>
                <a:latin typeface="微软雅黑" panose="020B0503020204020204" pitchFamily="34" charset="-122"/>
                <a:ea typeface="微软雅黑" panose="020B0503020204020204" pitchFamily="34" charset="-122"/>
              </a:rPr>
              <a:t>工序返还</a:t>
            </a:r>
            <a:endParaRPr kumimoji="1" lang="en-US" altLang="ko-KR" sz="1050" dirty="0">
              <a:solidFill>
                <a:schemeClr val="tx1"/>
              </a:solidFill>
              <a:latin typeface="微软雅黑" panose="020B0503020204020204" pitchFamily="34" charset="-122"/>
              <a:ea typeface="微软雅黑" panose="020B0503020204020204" pitchFamily="34" charset="-122"/>
            </a:endParaRPr>
          </a:p>
          <a:p>
            <a:pPr algn="ctr"/>
            <a:r>
              <a:rPr kumimoji="1" lang="en-US" altLang="ko-KR" sz="1050" dirty="0">
                <a:solidFill>
                  <a:schemeClr val="tx1"/>
                </a:solidFill>
                <a:latin typeface="微软雅黑" panose="020B0503020204020204" pitchFamily="34" charset="-122"/>
                <a:ea typeface="微软雅黑" panose="020B0503020204020204" pitchFamily="34" charset="-122"/>
              </a:rPr>
              <a:t>(</a:t>
            </a:r>
            <a:r>
              <a:rPr kumimoji="1" lang="zh-CN" altLang="en-US" sz="1050" dirty="0">
                <a:solidFill>
                  <a:schemeClr val="tx1"/>
                </a:solidFill>
                <a:latin typeface="微软雅黑" panose="020B0503020204020204" pitchFamily="34" charset="-122"/>
                <a:ea typeface="微软雅黑" panose="020B0503020204020204" pitchFamily="34" charset="-122"/>
              </a:rPr>
              <a:t>移动到原工序</a:t>
            </a:r>
            <a:r>
              <a:rPr kumimoji="1" lang="en-US" altLang="ko-KR" sz="1050" dirty="0">
                <a:solidFill>
                  <a:schemeClr val="tx1"/>
                </a:solidFill>
                <a:latin typeface="微软雅黑" panose="020B0503020204020204" pitchFamily="34" charset="-122"/>
                <a:ea typeface="微软雅黑" panose="020B0503020204020204" pitchFamily="34" charset="-122"/>
              </a:rPr>
              <a:t>)</a:t>
            </a:r>
            <a:endParaRPr kumimoji="1" lang="ko-KR" altLang="en-US" sz="1050" dirty="0">
              <a:solidFill>
                <a:schemeClr val="tx1"/>
              </a:solidFill>
              <a:latin typeface="微软雅黑" panose="020B0503020204020204" pitchFamily="34" charset="-122"/>
              <a:ea typeface="微软雅黑" panose="020B0503020204020204" pitchFamily="34" charset="-122"/>
            </a:endParaRPr>
          </a:p>
        </p:txBody>
      </p:sp>
      <p:cxnSp>
        <p:nvCxnSpPr>
          <p:cNvPr id="144" name="직선 화살표 연결선 143">
            <a:extLst>
              <a:ext uri="{FF2B5EF4-FFF2-40B4-BE49-F238E27FC236}">
                <a16:creationId xmlns:a16="http://schemas.microsoft.com/office/drawing/2014/main" id="{05303A08-2330-F04C-ADDD-7756B90CBAE3}"/>
              </a:ext>
            </a:extLst>
          </p:cNvPr>
          <p:cNvCxnSpPr>
            <a:stCxn id="134" idx="3"/>
            <a:endCxn id="143" idx="1"/>
          </p:cNvCxnSpPr>
          <p:nvPr/>
        </p:nvCxnSpPr>
        <p:spPr>
          <a:xfrm>
            <a:off x="3900832" y="3833526"/>
            <a:ext cx="532697" cy="755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5" name="모서리가 둥근 직사각형 144">
            <a:extLst>
              <a:ext uri="{FF2B5EF4-FFF2-40B4-BE49-F238E27FC236}">
                <a16:creationId xmlns:a16="http://schemas.microsoft.com/office/drawing/2014/main" id="{97BFBFCA-8295-0747-8F9A-60CEA9BE1EAC}"/>
              </a:ext>
            </a:extLst>
          </p:cNvPr>
          <p:cNvSpPr/>
          <p:nvPr/>
        </p:nvSpPr>
        <p:spPr>
          <a:xfrm>
            <a:off x="4433755" y="5318442"/>
            <a:ext cx="762581" cy="385434"/>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50" dirty="0">
                <a:solidFill>
                  <a:schemeClr val="tx1"/>
                </a:solidFill>
                <a:latin typeface="微软雅黑" panose="020B0503020204020204" pitchFamily="34" charset="-122"/>
                <a:ea typeface="微软雅黑" panose="020B0503020204020204" pitchFamily="34" charset="-122"/>
              </a:rPr>
              <a:t>报废判定</a:t>
            </a:r>
          </a:p>
        </p:txBody>
      </p:sp>
      <p:sp>
        <p:nvSpPr>
          <p:cNvPr id="146" name="모서리가 둥근 직사각형 145">
            <a:extLst>
              <a:ext uri="{FF2B5EF4-FFF2-40B4-BE49-F238E27FC236}">
                <a16:creationId xmlns:a16="http://schemas.microsoft.com/office/drawing/2014/main" id="{DC6912F2-600A-634C-8143-E444926A773D}"/>
              </a:ext>
            </a:extLst>
          </p:cNvPr>
          <p:cNvSpPr/>
          <p:nvPr/>
        </p:nvSpPr>
        <p:spPr>
          <a:xfrm>
            <a:off x="2349960" y="4528758"/>
            <a:ext cx="937728" cy="500514"/>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50" dirty="0">
                <a:solidFill>
                  <a:schemeClr val="tx1"/>
                </a:solidFill>
                <a:latin typeface="微软雅黑" panose="020B0503020204020204" pitchFamily="34" charset="-122"/>
                <a:ea typeface="微软雅黑" panose="020B0503020204020204" pitchFamily="34" charset="-122"/>
              </a:rPr>
              <a:t>维修</a:t>
            </a:r>
            <a:r>
              <a:rPr kumimoji="1" lang="en-US" altLang="ko-KR" sz="1050" dirty="0">
                <a:solidFill>
                  <a:schemeClr val="tx1"/>
                </a:solidFill>
                <a:latin typeface="微软雅黑" panose="020B0503020204020204" pitchFamily="34" charset="-122"/>
                <a:ea typeface="微软雅黑" panose="020B0503020204020204" pitchFamily="34" charset="-122"/>
              </a:rPr>
              <a:t>Lot</a:t>
            </a:r>
            <a:r>
              <a:rPr kumimoji="1" lang="zh-CN" altLang="en-US" sz="1050" dirty="0">
                <a:solidFill>
                  <a:schemeClr val="tx1"/>
                </a:solidFill>
                <a:latin typeface="微软雅黑" panose="020B0503020204020204" pitchFamily="34" charset="-122"/>
                <a:ea typeface="微软雅黑" panose="020B0503020204020204" pitchFamily="34" charset="-122"/>
              </a:rPr>
              <a:t>创建</a:t>
            </a:r>
            <a:r>
              <a:rPr kumimoji="1" lang="ko-KR" altLang="en-US" sz="1050" dirty="0">
                <a:solidFill>
                  <a:schemeClr val="tx1"/>
                </a:solidFill>
                <a:latin typeface="微软雅黑" panose="020B0503020204020204" pitchFamily="34" charset="-122"/>
                <a:ea typeface="微软雅黑" panose="020B0503020204020204" pitchFamily="34" charset="-122"/>
              </a:rPr>
              <a:t> </a:t>
            </a:r>
            <a:r>
              <a:rPr kumimoji="1" lang="en-US" altLang="ko-KR" sz="1050" dirty="0">
                <a:solidFill>
                  <a:schemeClr val="tx1"/>
                </a:solidFill>
                <a:latin typeface="微软雅黑" panose="020B0503020204020204" pitchFamily="34" charset="-122"/>
                <a:ea typeface="微软雅黑" panose="020B0503020204020204" pitchFamily="34" charset="-122"/>
              </a:rPr>
              <a:t>(Lot Split)</a:t>
            </a:r>
            <a:endParaRPr kumimoji="1" lang="ko-KR" altLang="en-US" sz="1050" dirty="0">
              <a:solidFill>
                <a:schemeClr val="tx1"/>
              </a:solidFill>
              <a:latin typeface="微软雅黑" panose="020B0503020204020204" pitchFamily="34" charset="-122"/>
              <a:ea typeface="微软雅黑" panose="020B0503020204020204" pitchFamily="34" charset="-122"/>
            </a:endParaRPr>
          </a:p>
        </p:txBody>
      </p:sp>
      <p:sp>
        <p:nvSpPr>
          <p:cNvPr id="147" name="위쪽 화살표[U] 146">
            <a:extLst>
              <a:ext uri="{FF2B5EF4-FFF2-40B4-BE49-F238E27FC236}">
                <a16:creationId xmlns:a16="http://schemas.microsoft.com/office/drawing/2014/main" id="{4D5C8E85-7B4F-664F-9256-902B03538236}"/>
              </a:ext>
            </a:extLst>
          </p:cNvPr>
          <p:cNvSpPr/>
          <p:nvPr/>
        </p:nvSpPr>
        <p:spPr>
          <a:xfrm>
            <a:off x="4695229" y="3398520"/>
            <a:ext cx="231006" cy="125128"/>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cxnSp>
        <p:nvCxnSpPr>
          <p:cNvPr id="148" name="직선 화살표 연결선 147">
            <a:extLst>
              <a:ext uri="{FF2B5EF4-FFF2-40B4-BE49-F238E27FC236}">
                <a16:creationId xmlns:a16="http://schemas.microsoft.com/office/drawing/2014/main" id="{DF8A6ABA-9123-444F-B414-EA5EDC973F44}"/>
              </a:ext>
            </a:extLst>
          </p:cNvPr>
          <p:cNvCxnSpPr>
            <a:stCxn id="135" idx="2"/>
            <a:endCxn id="145" idx="0"/>
          </p:cNvCxnSpPr>
          <p:nvPr/>
        </p:nvCxnSpPr>
        <p:spPr>
          <a:xfrm>
            <a:off x="4814820" y="5010021"/>
            <a:ext cx="226" cy="30842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9" name="모서리가 둥근 직사각형 148">
            <a:extLst>
              <a:ext uri="{FF2B5EF4-FFF2-40B4-BE49-F238E27FC236}">
                <a16:creationId xmlns:a16="http://schemas.microsoft.com/office/drawing/2014/main" id="{D81415D5-577A-8843-9041-AFF567B62E7D}"/>
              </a:ext>
            </a:extLst>
          </p:cNvPr>
          <p:cNvSpPr/>
          <p:nvPr/>
        </p:nvSpPr>
        <p:spPr>
          <a:xfrm>
            <a:off x="2899645" y="5163751"/>
            <a:ext cx="648000"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dirty="0">
                <a:solidFill>
                  <a:schemeClr val="tx1"/>
                </a:solidFill>
                <a:latin typeface="微软雅黑" panose="020B0503020204020204" pitchFamily="34" charset="-122"/>
                <a:ea typeface="微软雅黑" panose="020B0503020204020204" pitchFamily="34" charset="-122"/>
              </a:rPr>
              <a:t>Lot ID</a:t>
            </a:r>
          </a:p>
        </p:txBody>
      </p:sp>
      <p:sp>
        <p:nvSpPr>
          <p:cNvPr id="150" name="모서리가 둥근 직사각형 149">
            <a:extLst>
              <a:ext uri="{FF2B5EF4-FFF2-40B4-BE49-F238E27FC236}">
                <a16:creationId xmlns:a16="http://schemas.microsoft.com/office/drawing/2014/main" id="{F13714A8-E3D0-844F-A37B-DC0CFAC685FC}"/>
              </a:ext>
            </a:extLst>
          </p:cNvPr>
          <p:cNvSpPr/>
          <p:nvPr/>
        </p:nvSpPr>
        <p:spPr>
          <a:xfrm>
            <a:off x="2899645" y="5411182"/>
            <a:ext cx="648000"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800" dirty="0">
                <a:solidFill>
                  <a:schemeClr val="tx1"/>
                </a:solidFill>
                <a:latin typeface="微软雅黑" panose="020B0503020204020204" pitchFamily="34" charset="-122"/>
                <a:ea typeface="微软雅黑" panose="020B0503020204020204" pitchFamily="34" charset="-122"/>
              </a:rPr>
              <a:t>原因</a:t>
            </a:r>
            <a:r>
              <a:rPr kumimoji="1" lang="zh-CN" altLang="en-US" sz="800" dirty="0">
                <a:solidFill>
                  <a:schemeClr val="tx1"/>
                </a:solidFill>
                <a:latin typeface="微软雅黑" panose="020B0503020204020204" pitchFamily="34" charset="-122"/>
                <a:ea typeface="微软雅黑" panose="020B0503020204020204" pitchFamily="34" charset="-122"/>
              </a:rPr>
              <a:t>工序</a:t>
            </a:r>
            <a:endParaRPr kumimoji="1" lang="ko-KR" altLang="en-US" sz="800" dirty="0">
              <a:solidFill>
                <a:schemeClr val="tx1"/>
              </a:solidFill>
              <a:latin typeface="微软雅黑" panose="020B0503020204020204" pitchFamily="34" charset="-122"/>
              <a:ea typeface="微软雅黑" panose="020B0503020204020204" pitchFamily="34" charset="-122"/>
            </a:endParaRPr>
          </a:p>
        </p:txBody>
      </p:sp>
      <p:sp>
        <p:nvSpPr>
          <p:cNvPr id="151" name="모서리가 둥근 직사각형 150">
            <a:extLst>
              <a:ext uri="{FF2B5EF4-FFF2-40B4-BE49-F238E27FC236}">
                <a16:creationId xmlns:a16="http://schemas.microsoft.com/office/drawing/2014/main" id="{0529EDBB-D8CD-004E-AEEC-A4FD98221A42}"/>
              </a:ext>
            </a:extLst>
          </p:cNvPr>
          <p:cNvSpPr/>
          <p:nvPr/>
        </p:nvSpPr>
        <p:spPr>
          <a:xfrm>
            <a:off x="2899645" y="5658613"/>
            <a:ext cx="648000"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dirty="0">
                <a:solidFill>
                  <a:schemeClr val="tx1"/>
                </a:solidFill>
                <a:latin typeface="微软雅黑" panose="020B0503020204020204" pitchFamily="34" charset="-122"/>
                <a:ea typeface="微软雅黑" panose="020B0503020204020204" pitchFamily="34" charset="-122"/>
              </a:rPr>
              <a:t>Loss Code</a:t>
            </a:r>
          </a:p>
        </p:txBody>
      </p:sp>
      <p:sp>
        <p:nvSpPr>
          <p:cNvPr id="152" name="모서리가 둥근 직사각형 151">
            <a:extLst>
              <a:ext uri="{FF2B5EF4-FFF2-40B4-BE49-F238E27FC236}">
                <a16:creationId xmlns:a16="http://schemas.microsoft.com/office/drawing/2014/main" id="{25A3950E-B5B3-B149-BB8F-38EE76B7F8E0}"/>
              </a:ext>
            </a:extLst>
          </p:cNvPr>
          <p:cNvSpPr/>
          <p:nvPr/>
        </p:nvSpPr>
        <p:spPr>
          <a:xfrm>
            <a:off x="2899645" y="6153474"/>
            <a:ext cx="648000"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800" dirty="0">
                <a:solidFill>
                  <a:schemeClr val="tx1"/>
                </a:solidFill>
                <a:latin typeface="微软雅黑" panose="020B0503020204020204" pitchFamily="34" charset="-122"/>
                <a:ea typeface="微软雅黑" panose="020B0503020204020204" pitchFamily="34" charset="-122"/>
              </a:rPr>
              <a:t>负责人</a:t>
            </a:r>
          </a:p>
        </p:txBody>
      </p:sp>
      <p:cxnSp>
        <p:nvCxnSpPr>
          <p:cNvPr id="153" name="꺾인 연결선[E] 152">
            <a:extLst>
              <a:ext uri="{FF2B5EF4-FFF2-40B4-BE49-F238E27FC236}">
                <a16:creationId xmlns:a16="http://schemas.microsoft.com/office/drawing/2014/main" id="{75CB379E-BD4F-4448-B104-6CD668FD38B2}"/>
              </a:ext>
            </a:extLst>
          </p:cNvPr>
          <p:cNvCxnSpPr>
            <a:cxnSpLocks/>
            <a:stCxn id="146" idx="2"/>
            <a:endCxn id="149" idx="1"/>
          </p:cNvCxnSpPr>
          <p:nvPr/>
        </p:nvCxnSpPr>
        <p:spPr>
          <a:xfrm rot="16200000" flipH="1">
            <a:off x="2742889" y="5105206"/>
            <a:ext cx="232690" cy="80821"/>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4" name="꺾인 연결선[E] 153">
            <a:extLst>
              <a:ext uri="{FF2B5EF4-FFF2-40B4-BE49-F238E27FC236}">
                <a16:creationId xmlns:a16="http://schemas.microsoft.com/office/drawing/2014/main" id="{9DD08B16-5A36-8549-9C80-C6F7DCC43FAD}"/>
              </a:ext>
            </a:extLst>
          </p:cNvPr>
          <p:cNvCxnSpPr>
            <a:cxnSpLocks/>
            <a:stCxn id="146" idx="2"/>
            <a:endCxn id="150" idx="1"/>
          </p:cNvCxnSpPr>
          <p:nvPr/>
        </p:nvCxnSpPr>
        <p:spPr>
          <a:xfrm rot="16200000" flipH="1">
            <a:off x="2619174" y="5228921"/>
            <a:ext cx="480121" cy="80821"/>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5" name="꺾인 연결선[E] 154">
            <a:extLst>
              <a:ext uri="{FF2B5EF4-FFF2-40B4-BE49-F238E27FC236}">
                <a16:creationId xmlns:a16="http://schemas.microsoft.com/office/drawing/2014/main" id="{052C516F-0DF0-8442-9BD1-2D8F2DD84FA1}"/>
              </a:ext>
            </a:extLst>
          </p:cNvPr>
          <p:cNvCxnSpPr>
            <a:cxnSpLocks/>
            <a:stCxn id="146" idx="2"/>
            <a:endCxn id="151" idx="1"/>
          </p:cNvCxnSpPr>
          <p:nvPr/>
        </p:nvCxnSpPr>
        <p:spPr>
          <a:xfrm rot="16200000" flipH="1">
            <a:off x="2495458" y="5352637"/>
            <a:ext cx="727552" cy="80821"/>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6" name="꺾인 연결선[E] 155">
            <a:extLst>
              <a:ext uri="{FF2B5EF4-FFF2-40B4-BE49-F238E27FC236}">
                <a16:creationId xmlns:a16="http://schemas.microsoft.com/office/drawing/2014/main" id="{D00626E5-B31C-5541-BB10-541ED70AA2B4}"/>
              </a:ext>
            </a:extLst>
          </p:cNvPr>
          <p:cNvCxnSpPr>
            <a:cxnSpLocks/>
            <a:stCxn id="146" idx="2"/>
            <a:endCxn id="152" idx="1"/>
          </p:cNvCxnSpPr>
          <p:nvPr/>
        </p:nvCxnSpPr>
        <p:spPr>
          <a:xfrm rot="16200000" flipH="1">
            <a:off x="2248028" y="5600067"/>
            <a:ext cx="1222413" cy="80821"/>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7" name="모서리가 둥근 직사각형 156">
            <a:extLst>
              <a:ext uri="{FF2B5EF4-FFF2-40B4-BE49-F238E27FC236}">
                <a16:creationId xmlns:a16="http://schemas.microsoft.com/office/drawing/2014/main" id="{57DD376E-32CF-A74D-A9B7-71E4E28D9069}"/>
              </a:ext>
            </a:extLst>
          </p:cNvPr>
          <p:cNvSpPr/>
          <p:nvPr/>
        </p:nvSpPr>
        <p:spPr>
          <a:xfrm>
            <a:off x="6077278" y="4360360"/>
            <a:ext cx="762581" cy="454187"/>
          </a:xfrm>
          <a:prstGeom prst="round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50" dirty="0">
                <a:solidFill>
                  <a:srgbClr val="0070C0"/>
                </a:solidFill>
                <a:latin typeface="微软雅黑" panose="020B0503020204020204" pitchFamily="34" charset="-122"/>
                <a:ea typeface="微软雅黑" panose="020B0503020204020204" pitchFamily="34" charset="-122"/>
              </a:rPr>
              <a:t>维修入库</a:t>
            </a:r>
          </a:p>
        </p:txBody>
      </p:sp>
      <p:sp>
        <p:nvSpPr>
          <p:cNvPr id="158" name="모서리가 둥근 직사각형 157">
            <a:extLst>
              <a:ext uri="{FF2B5EF4-FFF2-40B4-BE49-F238E27FC236}">
                <a16:creationId xmlns:a16="http://schemas.microsoft.com/office/drawing/2014/main" id="{F28517ED-87D6-9849-8C48-3B6F64F344D2}"/>
              </a:ext>
            </a:extLst>
          </p:cNvPr>
          <p:cNvSpPr/>
          <p:nvPr/>
        </p:nvSpPr>
        <p:spPr>
          <a:xfrm>
            <a:off x="6070480" y="5016949"/>
            <a:ext cx="762581" cy="454187"/>
          </a:xfrm>
          <a:prstGeom prst="round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50" dirty="0">
                <a:solidFill>
                  <a:srgbClr val="0070C0"/>
                </a:solidFill>
                <a:latin typeface="微软雅黑" panose="020B0503020204020204" pitchFamily="34" charset="-122"/>
                <a:ea typeface="微软雅黑" panose="020B0503020204020204" pitchFamily="34" charset="-122"/>
              </a:rPr>
              <a:t>维修</a:t>
            </a:r>
            <a:r>
              <a:rPr kumimoji="1" lang="zh-CN" altLang="en-US" sz="1050" dirty="0">
                <a:solidFill>
                  <a:srgbClr val="0070C0"/>
                </a:solidFill>
                <a:latin typeface="微软雅黑" panose="020B0503020204020204" pitchFamily="34" charset="-122"/>
                <a:ea typeface="微软雅黑" panose="020B0503020204020204" pitchFamily="34" charset="-122"/>
              </a:rPr>
              <a:t>等待</a:t>
            </a:r>
            <a:endParaRPr kumimoji="1" lang="ko-KR" altLang="en-US" sz="1050" dirty="0">
              <a:solidFill>
                <a:srgbClr val="0070C0"/>
              </a:solidFill>
              <a:latin typeface="微软雅黑" panose="020B0503020204020204" pitchFamily="34" charset="-122"/>
              <a:ea typeface="微软雅黑" panose="020B0503020204020204" pitchFamily="34" charset="-122"/>
            </a:endParaRPr>
          </a:p>
        </p:txBody>
      </p:sp>
      <p:cxnSp>
        <p:nvCxnSpPr>
          <p:cNvPr id="159" name="직선 화살표 연결선 158">
            <a:extLst>
              <a:ext uri="{FF2B5EF4-FFF2-40B4-BE49-F238E27FC236}">
                <a16:creationId xmlns:a16="http://schemas.microsoft.com/office/drawing/2014/main" id="{4EB2F5F3-0B9E-AE4C-B8D3-1EAC38CE3388}"/>
              </a:ext>
            </a:extLst>
          </p:cNvPr>
          <p:cNvCxnSpPr>
            <a:stCxn id="157" idx="2"/>
            <a:endCxn id="158" idx="0"/>
          </p:cNvCxnSpPr>
          <p:nvPr/>
        </p:nvCxnSpPr>
        <p:spPr>
          <a:xfrm flipH="1">
            <a:off x="6451771" y="4814547"/>
            <a:ext cx="6798" cy="20240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모서리가 둥근 직사각형 159">
            <a:extLst>
              <a:ext uri="{FF2B5EF4-FFF2-40B4-BE49-F238E27FC236}">
                <a16:creationId xmlns:a16="http://schemas.microsoft.com/office/drawing/2014/main" id="{469C0B00-4AF6-BE4D-8DAF-A30C056C7BFA}"/>
              </a:ext>
            </a:extLst>
          </p:cNvPr>
          <p:cNvSpPr/>
          <p:nvPr/>
        </p:nvSpPr>
        <p:spPr>
          <a:xfrm>
            <a:off x="5883750" y="5626972"/>
            <a:ext cx="684000"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a:solidFill>
                  <a:schemeClr val="tx1"/>
                </a:solidFill>
                <a:latin typeface="微软雅黑" panose="020B0503020204020204" pitchFamily="34" charset="-122"/>
                <a:ea typeface="微软雅黑" panose="020B0503020204020204" pitchFamily="34" charset="-122"/>
              </a:rPr>
              <a:t>Loss Code</a:t>
            </a:r>
            <a:endParaRPr kumimoji="1" lang="en-US" altLang="ko-KR" sz="800" dirty="0">
              <a:solidFill>
                <a:schemeClr val="tx1"/>
              </a:solidFill>
              <a:latin typeface="微软雅黑" panose="020B0503020204020204" pitchFamily="34" charset="-122"/>
              <a:ea typeface="微软雅黑" panose="020B0503020204020204" pitchFamily="34" charset="-122"/>
            </a:endParaRPr>
          </a:p>
        </p:txBody>
      </p:sp>
      <p:cxnSp>
        <p:nvCxnSpPr>
          <p:cNvPr id="161" name="꺾인 연결선[E] 160">
            <a:extLst>
              <a:ext uri="{FF2B5EF4-FFF2-40B4-BE49-F238E27FC236}">
                <a16:creationId xmlns:a16="http://schemas.microsoft.com/office/drawing/2014/main" id="{88E854BA-FA56-DF42-9D8E-BAED08C9DAD4}"/>
              </a:ext>
            </a:extLst>
          </p:cNvPr>
          <p:cNvCxnSpPr>
            <a:stCxn id="158" idx="2"/>
            <a:endCxn id="160" idx="0"/>
          </p:cNvCxnSpPr>
          <p:nvPr/>
        </p:nvCxnSpPr>
        <p:spPr>
          <a:xfrm rot="5400000">
            <a:off x="6260843" y="5436044"/>
            <a:ext cx="155836" cy="226021"/>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53FECB7B-B941-9E4B-961C-AAC5937F8B0B}"/>
              </a:ext>
            </a:extLst>
          </p:cNvPr>
          <p:cNvSpPr txBox="1"/>
          <p:nvPr/>
        </p:nvSpPr>
        <p:spPr>
          <a:xfrm>
            <a:off x="6585076" y="6102705"/>
            <a:ext cx="731620" cy="246221"/>
          </a:xfrm>
          <a:prstGeom prst="rect">
            <a:avLst/>
          </a:prstGeom>
          <a:noFill/>
        </p:spPr>
        <p:txBody>
          <a:bodyPr wrap="square" rtlCol="0">
            <a:spAutoFit/>
          </a:bodyPr>
          <a:lstStyle/>
          <a:p>
            <a:r>
              <a:rPr kumimoji="1" lang="ko-KR" altLang="en-US" sz="1000" dirty="0">
                <a:latin typeface="微软雅黑" panose="020B0503020204020204" pitchFamily="34" charset="-122"/>
                <a:ea typeface="微软雅黑" panose="020B0503020204020204" pitchFamily="34" charset="-122"/>
              </a:rPr>
              <a:t>维修班长</a:t>
            </a:r>
          </a:p>
        </p:txBody>
      </p:sp>
      <p:cxnSp>
        <p:nvCxnSpPr>
          <p:cNvPr id="163" name="꺾인 연결선[E] 162">
            <a:extLst>
              <a:ext uri="{FF2B5EF4-FFF2-40B4-BE49-F238E27FC236}">
                <a16:creationId xmlns:a16="http://schemas.microsoft.com/office/drawing/2014/main" id="{D9B96631-5702-8E45-AF47-9AA48809DF46}"/>
              </a:ext>
            </a:extLst>
          </p:cNvPr>
          <p:cNvCxnSpPr>
            <a:cxnSpLocks/>
            <a:stCxn id="158" idx="3"/>
          </p:cNvCxnSpPr>
          <p:nvPr/>
        </p:nvCxnSpPr>
        <p:spPr>
          <a:xfrm flipV="1">
            <a:off x="6833061" y="4145088"/>
            <a:ext cx="289439" cy="1098955"/>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꺾인 연결선[E] 163">
            <a:extLst>
              <a:ext uri="{FF2B5EF4-FFF2-40B4-BE49-F238E27FC236}">
                <a16:creationId xmlns:a16="http://schemas.microsoft.com/office/drawing/2014/main" id="{7C102B73-CD01-DA46-8B92-B77B8D4157C2}"/>
              </a:ext>
            </a:extLst>
          </p:cNvPr>
          <p:cNvCxnSpPr>
            <a:cxnSpLocks/>
            <a:stCxn id="158" idx="3"/>
          </p:cNvCxnSpPr>
          <p:nvPr/>
        </p:nvCxnSpPr>
        <p:spPr>
          <a:xfrm flipV="1">
            <a:off x="6833061" y="4626333"/>
            <a:ext cx="289439" cy="617710"/>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꺾인 연결선[E] 164">
            <a:extLst>
              <a:ext uri="{FF2B5EF4-FFF2-40B4-BE49-F238E27FC236}">
                <a16:creationId xmlns:a16="http://schemas.microsoft.com/office/drawing/2014/main" id="{3E0C4B32-BD24-B447-A533-183703923121}"/>
              </a:ext>
            </a:extLst>
          </p:cNvPr>
          <p:cNvCxnSpPr>
            <a:cxnSpLocks/>
            <a:stCxn id="158" idx="3"/>
          </p:cNvCxnSpPr>
          <p:nvPr/>
        </p:nvCxnSpPr>
        <p:spPr>
          <a:xfrm flipV="1">
            <a:off x="6833061" y="5060280"/>
            <a:ext cx="289439" cy="18376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모서리가 둥근 직사각형 165">
            <a:extLst>
              <a:ext uri="{FF2B5EF4-FFF2-40B4-BE49-F238E27FC236}">
                <a16:creationId xmlns:a16="http://schemas.microsoft.com/office/drawing/2014/main" id="{F0F18BC8-4D07-5240-B981-96C5A2AF5A33}"/>
              </a:ext>
            </a:extLst>
          </p:cNvPr>
          <p:cNvSpPr/>
          <p:nvPr/>
        </p:nvSpPr>
        <p:spPr>
          <a:xfrm>
            <a:off x="7774223" y="4482333"/>
            <a:ext cx="762581" cy="288000"/>
          </a:xfrm>
          <a:prstGeom prst="round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50" dirty="0">
                <a:solidFill>
                  <a:srgbClr val="0070C0"/>
                </a:solidFill>
                <a:latin typeface="微软雅黑" panose="020B0503020204020204" pitchFamily="34" charset="-122"/>
                <a:ea typeface="微软雅黑" panose="020B0503020204020204" pitchFamily="34" charset="-122"/>
              </a:rPr>
              <a:t>维修执行 </a:t>
            </a:r>
          </a:p>
        </p:txBody>
      </p:sp>
      <p:sp>
        <p:nvSpPr>
          <p:cNvPr id="167" name="모서리가 둥근 직사각형 166">
            <a:extLst>
              <a:ext uri="{FF2B5EF4-FFF2-40B4-BE49-F238E27FC236}">
                <a16:creationId xmlns:a16="http://schemas.microsoft.com/office/drawing/2014/main" id="{A841CF4B-2D1A-8545-9470-6ABD067873B4}"/>
              </a:ext>
            </a:extLst>
          </p:cNvPr>
          <p:cNvSpPr/>
          <p:nvPr/>
        </p:nvSpPr>
        <p:spPr>
          <a:xfrm>
            <a:off x="7774223" y="5024139"/>
            <a:ext cx="762581" cy="520505"/>
          </a:xfrm>
          <a:prstGeom prst="round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50" dirty="0">
                <a:solidFill>
                  <a:srgbClr val="0070C0"/>
                </a:solidFill>
                <a:latin typeface="微软雅黑" panose="020B0503020204020204" pitchFamily="34" charset="-122"/>
                <a:ea typeface="微软雅黑" panose="020B0503020204020204" pitchFamily="34" charset="-122"/>
              </a:rPr>
              <a:t>物料</a:t>
            </a:r>
            <a:r>
              <a:rPr kumimoji="1" lang="zh-CN" altLang="en-US" sz="1050" dirty="0">
                <a:solidFill>
                  <a:srgbClr val="0070C0"/>
                </a:solidFill>
                <a:latin typeface="微软雅黑" panose="020B0503020204020204" pitchFamily="34" charset="-122"/>
                <a:ea typeface="微软雅黑" panose="020B0503020204020204" pitchFamily="34" charset="-122"/>
              </a:rPr>
              <a:t>使用</a:t>
            </a:r>
            <a:r>
              <a:rPr kumimoji="1" lang="ko-KR" altLang="en-US" sz="1050" dirty="0">
                <a:solidFill>
                  <a:srgbClr val="0070C0"/>
                </a:solidFill>
                <a:latin typeface="微软雅黑" panose="020B0503020204020204" pitchFamily="34" charset="-122"/>
                <a:ea typeface="微软雅黑" panose="020B0503020204020204" pitchFamily="34" charset="-122"/>
              </a:rPr>
              <a:t>报告</a:t>
            </a:r>
          </a:p>
        </p:txBody>
      </p:sp>
      <p:cxnSp>
        <p:nvCxnSpPr>
          <p:cNvPr id="168" name="직선 화살표 연결선 167">
            <a:extLst>
              <a:ext uri="{FF2B5EF4-FFF2-40B4-BE49-F238E27FC236}">
                <a16:creationId xmlns:a16="http://schemas.microsoft.com/office/drawing/2014/main" id="{BF34B1D4-8515-594C-B56F-6B6244903C99}"/>
              </a:ext>
            </a:extLst>
          </p:cNvPr>
          <p:cNvCxnSpPr>
            <a:cxnSpLocks/>
            <a:endCxn id="166" idx="1"/>
          </p:cNvCxnSpPr>
          <p:nvPr/>
        </p:nvCxnSpPr>
        <p:spPr>
          <a:xfrm flipV="1">
            <a:off x="7410500" y="4626333"/>
            <a:ext cx="363723" cy="43394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직선 화살표 연결선 168">
            <a:extLst>
              <a:ext uri="{FF2B5EF4-FFF2-40B4-BE49-F238E27FC236}">
                <a16:creationId xmlns:a16="http://schemas.microsoft.com/office/drawing/2014/main" id="{B27A1F6F-B1ED-ED41-8112-A4A65105C587}"/>
              </a:ext>
            </a:extLst>
          </p:cNvPr>
          <p:cNvCxnSpPr>
            <a:stCxn id="166" idx="2"/>
            <a:endCxn id="167" idx="0"/>
          </p:cNvCxnSpPr>
          <p:nvPr/>
        </p:nvCxnSpPr>
        <p:spPr>
          <a:xfrm>
            <a:off x="8155514" y="4770333"/>
            <a:ext cx="0" cy="25380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C5BBAAED-A5AF-AB45-8A68-78DCCF4AA2C4}"/>
              </a:ext>
            </a:extLst>
          </p:cNvPr>
          <p:cNvCxnSpPr>
            <a:cxnSpLocks/>
            <a:endCxn id="166" idx="1"/>
          </p:cNvCxnSpPr>
          <p:nvPr/>
        </p:nvCxnSpPr>
        <p:spPr>
          <a:xfrm>
            <a:off x="7410500" y="4626333"/>
            <a:ext cx="363723"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D7236216-4E9D-9F47-A0F9-BF06E4928563}"/>
              </a:ext>
            </a:extLst>
          </p:cNvPr>
          <p:cNvCxnSpPr>
            <a:cxnSpLocks/>
            <a:endCxn id="166" idx="1"/>
          </p:cNvCxnSpPr>
          <p:nvPr/>
        </p:nvCxnSpPr>
        <p:spPr>
          <a:xfrm>
            <a:off x="7410500" y="4145088"/>
            <a:ext cx="363723" cy="48124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5B09DD5C-AE42-9E4B-A314-4A85C20032DE}"/>
              </a:ext>
            </a:extLst>
          </p:cNvPr>
          <p:cNvSpPr txBox="1"/>
          <p:nvPr/>
        </p:nvSpPr>
        <p:spPr>
          <a:xfrm>
            <a:off x="6984799" y="3542758"/>
            <a:ext cx="588107" cy="400110"/>
          </a:xfrm>
          <a:prstGeom prst="rect">
            <a:avLst/>
          </a:prstGeom>
          <a:noFill/>
        </p:spPr>
        <p:txBody>
          <a:bodyPr wrap="square" rtlCol="0">
            <a:spAutoFit/>
          </a:bodyPr>
          <a:lstStyle/>
          <a:p>
            <a:r>
              <a:rPr kumimoji="1" lang="ko-KR" altLang="en-US" sz="1000" dirty="0">
                <a:latin typeface="微软雅黑" panose="020B0503020204020204" pitchFamily="34" charset="-122"/>
                <a:ea typeface="微软雅黑" panose="020B0503020204020204" pitchFamily="34" charset="-122"/>
              </a:rPr>
              <a:t>维修作业员</a:t>
            </a:r>
          </a:p>
        </p:txBody>
      </p:sp>
      <p:sp>
        <p:nvSpPr>
          <p:cNvPr id="173" name="모서리가 둥근 직사각형 172">
            <a:extLst>
              <a:ext uri="{FF2B5EF4-FFF2-40B4-BE49-F238E27FC236}">
                <a16:creationId xmlns:a16="http://schemas.microsoft.com/office/drawing/2014/main" id="{369D0D56-4E99-8A44-ABA7-6C724BBACD91}"/>
              </a:ext>
            </a:extLst>
          </p:cNvPr>
          <p:cNvSpPr/>
          <p:nvPr/>
        </p:nvSpPr>
        <p:spPr>
          <a:xfrm>
            <a:off x="6077278" y="3115808"/>
            <a:ext cx="762581" cy="454187"/>
          </a:xfrm>
          <a:prstGeom prst="round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50" dirty="0">
                <a:solidFill>
                  <a:srgbClr val="0070C0"/>
                </a:solidFill>
                <a:latin typeface="微软雅黑" panose="020B0503020204020204" pitchFamily="34" charset="-122"/>
                <a:ea typeface="微软雅黑" panose="020B0503020204020204" pitchFamily="34" charset="-122"/>
              </a:rPr>
              <a:t>维修出库</a:t>
            </a:r>
            <a:r>
              <a:rPr kumimoji="1" lang="zh-CN" altLang="en-US" sz="1050" dirty="0">
                <a:solidFill>
                  <a:srgbClr val="0070C0"/>
                </a:solidFill>
                <a:latin typeface="微软雅黑" panose="020B0503020204020204" pitchFamily="34" charset="-122"/>
                <a:ea typeface="微软雅黑" panose="020B0503020204020204" pitchFamily="34" charset="-122"/>
              </a:rPr>
              <a:t>等待</a:t>
            </a:r>
            <a:endParaRPr kumimoji="1" lang="ko-KR" altLang="en-US" sz="1050" dirty="0">
              <a:solidFill>
                <a:srgbClr val="0070C0"/>
              </a:solidFill>
              <a:latin typeface="微软雅黑" panose="020B0503020204020204" pitchFamily="34" charset="-122"/>
              <a:ea typeface="微软雅黑" panose="020B0503020204020204" pitchFamily="34" charset="-122"/>
            </a:endParaRPr>
          </a:p>
        </p:txBody>
      </p:sp>
      <p:cxnSp>
        <p:nvCxnSpPr>
          <p:cNvPr id="174" name="꺾인 연결선[E] 173">
            <a:extLst>
              <a:ext uri="{FF2B5EF4-FFF2-40B4-BE49-F238E27FC236}">
                <a16:creationId xmlns:a16="http://schemas.microsoft.com/office/drawing/2014/main" id="{374CCABD-B79A-1044-AEDE-80E4AEEA507B}"/>
              </a:ext>
            </a:extLst>
          </p:cNvPr>
          <p:cNvCxnSpPr>
            <a:cxnSpLocks/>
            <a:stCxn id="216" idx="0"/>
            <a:endCxn id="173" idx="3"/>
          </p:cNvCxnSpPr>
          <p:nvPr/>
        </p:nvCxnSpPr>
        <p:spPr>
          <a:xfrm rot="16200000" flipV="1">
            <a:off x="7093389" y="3089373"/>
            <a:ext cx="1141063" cy="1648121"/>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5" name="모서리가 둥근 직사각형 174">
            <a:extLst>
              <a:ext uri="{FF2B5EF4-FFF2-40B4-BE49-F238E27FC236}">
                <a16:creationId xmlns:a16="http://schemas.microsoft.com/office/drawing/2014/main" id="{28E16B81-292C-E449-9F03-4A4207FA0852}"/>
              </a:ext>
            </a:extLst>
          </p:cNvPr>
          <p:cNvSpPr/>
          <p:nvPr/>
        </p:nvSpPr>
        <p:spPr>
          <a:xfrm>
            <a:off x="7774223" y="5739671"/>
            <a:ext cx="762581" cy="288000"/>
          </a:xfrm>
          <a:prstGeom prst="round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50" dirty="0">
                <a:solidFill>
                  <a:srgbClr val="0070C0"/>
                </a:solidFill>
                <a:latin typeface="微软雅黑" panose="020B0503020204020204" pitchFamily="34" charset="-122"/>
                <a:ea typeface="微软雅黑" panose="020B0503020204020204" pitchFamily="34" charset="-122"/>
              </a:rPr>
              <a:t>物料申请</a:t>
            </a:r>
          </a:p>
        </p:txBody>
      </p:sp>
      <p:cxnSp>
        <p:nvCxnSpPr>
          <p:cNvPr id="176" name="직선 화살표 연결선 175">
            <a:extLst>
              <a:ext uri="{FF2B5EF4-FFF2-40B4-BE49-F238E27FC236}">
                <a16:creationId xmlns:a16="http://schemas.microsoft.com/office/drawing/2014/main" id="{A561DA44-AA7E-2144-9E52-274A4860D7E4}"/>
              </a:ext>
            </a:extLst>
          </p:cNvPr>
          <p:cNvCxnSpPr>
            <a:stCxn id="167" idx="2"/>
            <a:endCxn id="175" idx="0"/>
          </p:cNvCxnSpPr>
          <p:nvPr/>
        </p:nvCxnSpPr>
        <p:spPr>
          <a:xfrm>
            <a:off x="8155514" y="5544644"/>
            <a:ext cx="0" cy="19502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7" name="모서리가 둥근 직사각형 176">
            <a:extLst>
              <a:ext uri="{FF2B5EF4-FFF2-40B4-BE49-F238E27FC236}">
                <a16:creationId xmlns:a16="http://schemas.microsoft.com/office/drawing/2014/main" id="{E719145A-7EE4-F54C-8EAD-6CA2F159DB1F}"/>
              </a:ext>
            </a:extLst>
          </p:cNvPr>
          <p:cNvSpPr/>
          <p:nvPr/>
        </p:nvSpPr>
        <p:spPr>
          <a:xfrm>
            <a:off x="3914934" y="5969388"/>
            <a:ext cx="762581" cy="385434"/>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050" dirty="0">
                <a:solidFill>
                  <a:schemeClr val="tx1"/>
                </a:solidFill>
                <a:latin typeface="微软雅黑" panose="020B0503020204020204" pitchFamily="34" charset="-122"/>
                <a:ea typeface="微软雅黑" panose="020B0503020204020204" pitchFamily="34" charset="-122"/>
              </a:rPr>
              <a:t>报废仓库移动</a:t>
            </a:r>
          </a:p>
        </p:txBody>
      </p:sp>
      <p:sp>
        <p:nvSpPr>
          <p:cNvPr id="178" name="모서리가 둥근 직사각형 177">
            <a:extLst>
              <a:ext uri="{FF2B5EF4-FFF2-40B4-BE49-F238E27FC236}">
                <a16:creationId xmlns:a16="http://schemas.microsoft.com/office/drawing/2014/main" id="{10E1B860-EBE2-394F-9813-A7E0F734AA35}"/>
              </a:ext>
            </a:extLst>
          </p:cNvPr>
          <p:cNvSpPr/>
          <p:nvPr/>
        </p:nvSpPr>
        <p:spPr>
          <a:xfrm>
            <a:off x="4870064" y="5731424"/>
            <a:ext cx="481997"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dirty="0">
                <a:solidFill>
                  <a:schemeClr val="tx1"/>
                </a:solidFill>
                <a:latin typeface="微软雅黑" panose="020B0503020204020204" pitchFamily="34" charset="-122"/>
                <a:ea typeface="微软雅黑" panose="020B0503020204020204" pitchFamily="34" charset="-122"/>
              </a:rPr>
              <a:t>Lot ID</a:t>
            </a:r>
          </a:p>
        </p:txBody>
      </p:sp>
      <p:sp>
        <p:nvSpPr>
          <p:cNvPr id="179" name="모서리가 둥근 직사각형 178">
            <a:extLst>
              <a:ext uri="{FF2B5EF4-FFF2-40B4-BE49-F238E27FC236}">
                <a16:creationId xmlns:a16="http://schemas.microsoft.com/office/drawing/2014/main" id="{B1F1E977-FE05-1546-856C-891EBB24AE2C}"/>
              </a:ext>
            </a:extLst>
          </p:cNvPr>
          <p:cNvSpPr/>
          <p:nvPr/>
        </p:nvSpPr>
        <p:spPr>
          <a:xfrm>
            <a:off x="4871608" y="5957407"/>
            <a:ext cx="481997"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800" dirty="0">
                <a:solidFill>
                  <a:schemeClr val="tx1"/>
                </a:solidFill>
                <a:latin typeface="微软雅黑" panose="020B0503020204020204" pitchFamily="34" charset="-122"/>
                <a:ea typeface="微软雅黑" panose="020B0503020204020204" pitchFamily="34" charset="-122"/>
              </a:rPr>
              <a:t>原因</a:t>
            </a:r>
            <a:r>
              <a:rPr kumimoji="1" lang="zh-CN" altLang="en-US" sz="800" dirty="0">
                <a:solidFill>
                  <a:schemeClr val="tx1"/>
                </a:solidFill>
                <a:latin typeface="微软雅黑" panose="020B0503020204020204" pitchFamily="34" charset="-122"/>
                <a:ea typeface="微软雅黑" panose="020B0503020204020204" pitchFamily="34" charset="-122"/>
              </a:rPr>
              <a:t>工序</a:t>
            </a:r>
            <a:endParaRPr kumimoji="1" lang="ko-KR" altLang="en-US" sz="800" dirty="0">
              <a:solidFill>
                <a:schemeClr val="tx1"/>
              </a:solidFill>
              <a:latin typeface="微软雅黑" panose="020B0503020204020204" pitchFamily="34" charset="-122"/>
              <a:ea typeface="微软雅黑" panose="020B0503020204020204" pitchFamily="34" charset="-122"/>
            </a:endParaRPr>
          </a:p>
        </p:txBody>
      </p:sp>
      <p:sp>
        <p:nvSpPr>
          <p:cNvPr id="180" name="모서리가 둥근 직사각형 179">
            <a:extLst>
              <a:ext uri="{FF2B5EF4-FFF2-40B4-BE49-F238E27FC236}">
                <a16:creationId xmlns:a16="http://schemas.microsoft.com/office/drawing/2014/main" id="{8D3E4BD6-AD76-3E42-817F-3BCE4A757ECC}"/>
              </a:ext>
            </a:extLst>
          </p:cNvPr>
          <p:cNvSpPr/>
          <p:nvPr/>
        </p:nvSpPr>
        <p:spPr>
          <a:xfrm>
            <a:off x="4871607" y="6183390"/>
            <a:ext cx="481997"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800" dirty="0">
                <a:solidFill>
                  <a:schemeClr val="tx1"/>
                </a:solidFill>
                <a:latin typeface="微软雅黑" panose="020B0503020204020204" pitchFamily="34" charset="-122"/>
                <a:ea typeface="微软雅黑" panose="020B0503020204020204" pitchFamily="34" charset="-122"/>
              </a:rPr>
              <a:t>报废代码</a:t>
            </a:r>
          </a:p>
        </p:txBody>
      </p:sp>
      <p:cxnSp>
        <p:nvCxnSpPr>
          <p:cNvPr id="181" name="꺾인 연결선[E] 180">
            <a:extLst>
              <a:ext uri="{FF2B5EF4-FFF2-40B4-BE49-F238E27FC236}">
                <a16:creationId xmlns:a16="http://schemas.microsoft.com/office/drawing/2014/main" id="{84B2D49D-2BAD-C143-81A9-C5A86A4ADF76}"/>
              </a:ext>
            </a:extLst>
          </p:cNvPr>
          <p:cNvCxnSpPr>
            <a:stCxn id="145" idx="2"/>
            <a:endCxn id="178" idx="1"/>
          </p:cNvCxnSpPr>
          <p:nvPr/>
        </p:nvCxnSpPr>
        <p:spPr>
          <a:xfrm rot="16200000" flipH="1">
            <a:off x="4779676" y="5739246"/>
            <a:ext cx="125759" cy="55018"/>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2" name="꺾인 연결선[E] 181">
            <a:extLst>
              <a:ext uri="{FF2B5EF4-FFF2-40B4-BE49-F238E27FC236}">
                <a16:creationId xmlns:a16="http://schemas.microsoft.com/office/drawing/2014/main" id="{075591F4-F736-3C4F-A5EA-0966718BAD2E}"/>
              </a:ext>
            </a:extLst>
          </p:cNvPr>
          <p:cNvCxnSpPr>
            <a:stCxn id="145" idx="2"/>
            <a:endCxn id="179" idx="1"/>
          </p:cNvCxnSpPr>
          <p:nvPr/>
        </p:nvCxnSpPr>
        <p:spPr>
          <a:xfrm rot="16200000" flipH="1">
            <a:off x="4667456" y="5851466"/>
            <a:ext cx="351742" cy="56562"/>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3" name="꺾인 연결선[E] 182">
            <a:extLst>
              <a:ext uri="{FF2B5EF4-FFF2-40B4-BE49-F238E27FC236}">
                <a16:creationId xmlns:a16="http://schemas.microsoft.com/office/drawing/2014/main" id="{E9303057-F4B5-C04D-B8A2-4B09E84BFBD0}"/>
              </a:ext>
            </a:extLst>
          </p:cNvPr>
          <p:cNvCxnSpPr>
            <a:stCxn id="145" idx="2"/>
            <a:endCxn id="180" idx="1"/>
          </p:cNvCxnSpPr>
          <p:nvPr/>
        </p:nvCxnSpPr>
        <p:spPr>
          <a:xfrm rot="16200000" flipH="1">
            <a:off x="4554464" y="5964457"/>
            <a:ext cx="577725" cy="56561"/>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4" name="꺾인 연결선[E] 183">
            <a:extLst>
              <a:ext uri="{FF2B5EF4-FFF2-40B4-BE49-F238E27FC236}">
                <a16:creationId xmlns:a16="http://schemas.microsoft.com/office/drawing/2014/main" id="{EE42B63C-7AEE-E040-AC8B-1D4F19A90301}"/>
              </a:ext>
            </a:extLst>
          </p:cNvPr>
          <p:cNvCxnSpPr>
            <a:stCxn id="124" idx="0"/>
          </p:cNvCxnSpPr>
          <p:nvPr/>
        </p:nvCxnSpPr>
        <p:spPr>
          <a:xfrm rot="16200000" flipV="1">
            <a:off x="6985248" y="2763206"/>
            <a:ext cx="332844" cy="135109"/>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꺾인 연결선[E] 184">
            <a:extLst>
              <a:ext uri="{FF2B5EF4-FFF2-40B4-BE49-F238E27FC236}">
                <a16:creationId xmlns:a16="http://schemas.microsoft.com/office/drawing/2014/main" id="{794927D1-F279-6147-A405-F6B1F9C6D14A}"/>
              </a:ext>
            </a:extLst>
          </p:cNvPr>
          <p:cNvCxnSpPr>
            <a:stCxn id="124" idx="0"/>
          </p:cNvCxnSpPr>
          <p:nvPr/>
        </p:nvCxnSpPr>
        <p:spPr>
          <a:xfrm rot="5400000" flipH="1" flipV="1">
            <a:off x="7584204" y="2295919"/>
            <a:ext cx="336284" cy="1066244"/>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꺾인 연결선[E] 185">
            <a:extLst>
              <a:ext uri="{FF2B5EF4-FFF2-40B4-BE49-F238E27FC236}">
                <a16:creationId xmlns:a16="http://schemas.microsoft.com/office/drawing/2014/main" id="{BE24DF17-3CDE-934D-9DE0-A180766E0E1E}"/>
              </a:ext>
            </a:extLst>
          </p:cNvPr>
          <p:cNvCxnSpPr>
            <a:stCxn id="145" idx="1"/>
            <a:endCxn id="177" idx="0"/>
          </p:cNvCxnSpPr>
          <p:nvPr/>
        </p:nvCxnSpPr>
        <p:spPr>
          <a:xfrm rot="10800000" flipV="1">
            <a:off x="4296225" y="5511158"/>
            <a:ext cx="137530" cy="458229"/>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7" name="타원 5">
            <a:extLst>
              <a:ext uri="{FF2B5EF4-FFF2-40B4-BE49-F238E27FC236}">
                <a16:creationId xmlns:a16="http://schemas.microsoft.com/office/drawing/2014/main" id="{08221EAF-F8AF-5C42-B8AF-3A63CAA62010}"/>
              </a:ext>
            </a:extLst>
          </p:cNvPr>
          <p:cNvSpPr>
            <a:spLocks noChangeAspect="1"/>
          </p:cNvSpPr>
          <p:nvPr/>
        </p:nvSpPr>
        <p:spPr bwMode="auto">
          <a:xfrm>
            <a:off x="3378676" y="3251379"/>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endPar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8" name="타원 5">
            <a:extLst>
              <a:ext uri="{FF2B5EF4-FFF2-40B4-BE49-F238E27FC236}">
                <a16:creationId xmlns:a16="http://schemas.microsoft.com/office/drawing/2014/main" id="{4A6591BC-ECB2-CF47-BA4E-A2970005F74C}"/>
              </a:ext>
            </a:extLst>
          </p:cNvPr>
          <p:cNvSpPr>
            <a:spLocks noChangeAspect="1"/>
          </p:cNvSpPr>
          <p:nvPr/>
        </p:nvSpPr>
        <p:spPr bwMode="auto">
          <a:xfrm>
            <a:off x="4406474" y="4490260"/>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89" name="타원 5">
            <a:extLst>
              <a:ext uri="{FF2B5EF4-FFF2-40B4-BE49-F238E27FC236}">
                <a16:creationId xmlns:a16="http://schemas.microsoft.com/office/drawing/2014/main" id="{9E163E5F-CADA-EE43-8DD1-EA3C3A664534}"/>
              </a:ext>
            </a:extLst>
          </p:cNvPr>
          <p:cNvSpPr>
            <a:spLocks noChangeAspect="1"/>
          </p:cNvSpPr>
          <p:nvPr/>
        </p:nvSpPr>
        <p:spPr bwMode="auto">
          <a:xfrm>
            <a:off x="2200884" y="4519070"/>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90" name="타원 5">
            <a:extLst>
              <a:ext uri="{FF2B5EF4-FFF2-40B4-BE49-F238E27FC236}">
                <a16:creationId xmlns:a16="http://schemas.microsoft.com/office/drawing/2014/main" id="{4E20D357-40BD-314D-AA1C-19F32535A5EB}"/>
              </a:ext>
            </a:extLst>
          </p:cNvPr>
          <p:cNvSpPr>
            <a:spLocks noChangeAspect="1"/>
          </p:cNvSpPr>
          <p:nvPr/>
        </p:nvSpPr>
        <p:spPr bwMode="auto">
          <a:xfrm>
            <a:off x="5953131" y="4745428"/>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191" name="타원 5">
            <a:extLst>
              <a:ext uri="{FF2B5EF4-FFF2-40B4-BE49-F238E27FC236}">
                <a16:creationId xmlns:a16="http://schemas.microsoft.com/office/drawing/2014/main" id="{DF66B611-6347-5048-B9BC-03DF381B47BF}"/>
              </a:ext>
            </a:extLst>
          </p:cNvPr>
          <p:cNvSpPr>
            <a:spLocks noChangeAspect="1"/>
          </p:cNvSpPr>
          <p:nvPr/>
        </p:nvSpPr>
        <p:spPr bwMode="auto">
          <a:xfrm>
            <a:off x="7705362" y="4363847"/>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192" name="타원 5">
            <a:extLst>
              <a:ext uri="{FF2B5EF4-FFF2-40B4-BE49-F238E27FC236}">
                <a16:creationId xmlns:a16="http://schemas.microsoft.com/office/drawing/2014/main" id="{C1968F26-E1F3-2740-841D-95E4798E82BF}"/>
              </a:ext>
            </a:extLst>
          </p:cNvPr>
          <p:cNvSpPr>
            <a:spLocks noChangeAspect="1"/>
          </p:cNvSpPr>
          <p:nvPr/>
        </p:nvSpPr>
        <p:spPr bwMode="auto">
          <a:xfrm>
            <a:off x="5904538" y="3341580"/>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6</a:t>
            </a:r>
          </a:p>
        </p:txBody>
      </p:sp>
      <p:sp>
        <p:nvSpPr>
          <p:cNvPr id="193" name="타원 5">
            <a:extLst>
              <a:ext uri="{FF2B5EF4-FFF2-40B4-BE49-F238E27FC236}">
                <a16:creationId xmlns:a16="http://schemas.microsoft.com/office/drawing/2014/main" id="{B2399657-DDF8-7741-AC4F-C13560003056}"/>
              </a:ext>
            </a:extLst>
          </p:cNvPr>
          <p:cNvSpPr>
            <a:spLocks noChangeAspect="1"/>
          </p:cNvSpPr>
          <p:nvPr/>
        </p:nvSpPr>
        <p:spPr bwMode="auto">
          <a:xfrm>
            <a:off x="7859177" y="5539242"/>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7</a:t>
            </a:r>
          </a:p>
        </p:txBody>
      </p:sp>
      <p:cxnSp>
        <p:nvCxnSpPr>
          <p:cNvPr id="194" name="직선 화살표 연결선 193">
            <a:extLst>
              <a:ext uri="{FF2B5EF4-FFF2-40B4-BE49-F238E27FC236}">
                <a16:creationId xmlns:a16="http://schemas.microsoft.com/office/drawing/2014/main" id="{8E5D8211-326A-1B48-9A77-F3E1D11C6168}"/>
              </a:ext>
            </a:extLst>
          </p:cNvPr>
          <p:cNvCxnSpPr>
            <a:stCxn id="135" idx="0"/>
            <a:endCxn id="143" idx="2"/>
          </p:cNvCxnSpPr>
          <p:nvPr/>
        </p:nvCxnSpPr>
        <p:spPr>
          <a:xfrm flipV="1">
            <a:off x="4814820" y="4211542"/>
            <a:ext cx="0" cy="33646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꺾인 연결선[E] 194">
            <a:extLst>
              <a:ext uri="{FF2B5EF4-FFF2-40B4-BE49-F238E27FC236}">
                <a16:creationId xmlns:a16="http://schemas.microsoft.com/office/drawing/2014/main" id="{D2C1BE3D-A7A3-774A-9E3F-01716431B976}"/>
              </a:ext>
            </a:extLst>
          </p:cNvPr>
          <p:cNvCxnSpPr>
            <a:cxnSpLocks/>
            <a:stCxn id="134" idx="2"/>
            <a:endCxn id="146" idx="0"/>
          </p:cNvCxnSpPr>
          <p:nvPr/>
        </p:nvCxnSpPr>
        <p:spPr>
          <a:xfrm rot="5400000">
            <a:off x="2909522" y="3973835"/>
            <a:ext cx="464226" cy="645621"/>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모서리가 둥근 직사각형 195">
            <a:extLst>
              <a:ext uri="{FF2B5EF4-FFF2-40B4-BE49-F238E27FC236}">
                <a16:creationId xmlns:a16="http://schemas.microsoft.com/office/drawing/2014/main" id="{7E97FABB-2752-BF43-8B3D-46E69390DA2F}"/>
              </a:ext>
            </a:extLst>
          </p:cNvPr>
          <p:cNvSpPr/>
          <p:nvPr/>
        </p:nvSpPr>
        <p:spPr>
          <a:xfrm>
            <a:off x="2899645" y="5906044"/>
            <a:ext cx="648000"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dirty="0">
                <a:solidFill>
                  <a:schemeClr val="tx1"/>
                </a:solidFill>
                <a:latin typeface="微软雅黑" panose="020B0503020204020204" pitchFamily="34" charset="-122"/>
                <a:ea typeface="微软雅黑" panose="020B0503020204020204" pitchFamily="34" charset="-122"/>
              </a:rPr>
              <a:t>Repair Code</a:t>
            </a:r>
          </a:p>
        </p:txBody>
      </p:sp>
      <p:sp>
        <p:nvSpPr>
          <p:cNvPr id="197" name="모서리가 둥근 직사각형 196">
            <a:extLst>
              <a:ext uri="{FF2B5EF4-FFF2-40B4-BE49-F238E27FC236}">
                <a16:creationId xmlns:a16="http://schemas.microsoft.com/office/drawing/2014/main" id="{D7FC8022-A7DF-0B4D-AEE3-75452774CC42}"/>
              </a:ext>
            </a:extLst>
          </p:cNvPr>
          <p:cNvSpPr/>
          <p:nvPr/>
        </p:nvSpPr>
        <p:spPr>
          <a:xfrm>
            <a:off x="5878575" y="5859196"/>
            <a:ext cx="684000"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dirty="0">
                <a:solidFill>
                  <a:schemeClr val="tx1"/>
                </a:solidFill>
                <a:latin typeface="微软雅黑" panose="020B0503020204020204" pitchFamily="34" charset="-122"/>
                <a:ea typeface="微软雅黑" panose="020B0503020204020204" pitchFamily="34" charset="-122"/>
              </a:rPr>
              <a:t>Repair Code</a:t>
            </a:r>
          </a:p>
        </p:txBody>
      </p:sp>
      <p:cxnSp>
        <p:nvCxnSpPr>
          <p:cNvPr id="198" name="꺾인 연결선[E] 197">
            <a:extLst>
              <a:ext uri="{FF2B5EF4-FFF2-40B4-BE49-F238E27FC236}">
                <a16:creationId xmlns:a16="http://schemas.microsoft.com/office/drawing/2014/main" id="{D3677053-99D0-794D-994E-945CE6E49484}"/>
              </a:ext>
            </a:extLst>
          </p:cNvPr>
          <p:cNvCxnSpPr>
            <a:cxnSpLocks/>
            <a:stCxn id="146" idx="2"/>
            <a:endCxn id="196" idx="1"/>
          </p:cNvCxnSpPr>
          <p:nvPr/>
        </p:nvCxnSpPr>
        <p:spPr>
          <a:xfrm rot="16200000" flipH="1">
            <a:off x="2371743" y="5476352"/>
            <a:ext cx="974983" cy="80821"/>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9" name="모서리가 둥근 직사각형 198">
            <a:extLst>
              <a:ext uri="{FF2B5EF4-FFF2-40B4-BE49-F238E27FC236}">
                <a16:creationId xmlns:a16="http://schemas.microsoft.com/office/drawing/2014/main" id="{ABFF5046-ED0D-2746-8001-49610FF3802B}"/>
              </a:ext>
            </a:extLst>
          </p:cNvPr>
          <p:cNvSpPr/>
          <p:nvPr/>
        </p:nvSpPr>
        <p:spPr>
          <a:xfrm>
            <a:off x="7567147" y="3408425"/>
            <a:ext cx="718321"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dirty="0">
                <a:solidFill>
                  <a:schemeClr val="tx1"/>
                </a:solidFill>
                <a:latin typeface="微软雅黑" panose="020B0503020204020204" pitchFamily="34" charset="-122"/>
                <a:ea typeface="微软雅黑" panose="020B0503020204020204" pitchFamily="34" charset="-122"/>
              </a:rPr>
              <a:t>Repair Lot ID</a:t>
            </a:r>
          </a:p>
        </p:txBody>
      </p:sp>
      <p:sp>
        <p:nvSpPr>
          <p:cNvPr id="200" name="모서리가 둥근 직사각형 199">
            <a:extLst>
              <a:ext uri="{FF2B5EF4-FFF2-40B4-BE49-F238E27FC236}">
                <a16:creationId xmlns:a16="http://schemas.microsoft.com/office/drawing/2014/main" id="{666D0FF1-1A9D-E740-802A-A808BE4575C5}"/>
              </a:ext>
            </a:extLst>
          </p:cNvPr>
          <p:cNvSpPr/>
          <p:nvPr/>
        </p:nvSpPr>
        <p:spPr>
          <a:xfrm>
            <a:off x="7567147" y="3655856"/>
            <a:ext cx="718321"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dirty="0">
                <a:solidFill>
                  <a:schemeClr val="tx1"/>
                </a:solidFill>
                <a:latin typeface="微软雅黑" panose="020B0503020204020204" pitchFamily="34" charset="-122"/>
                <a:ea typeface="微软雅黑" panose="020B0503020204020204" pitchFamily="34" charset="-122"/>
              </a:rPr>
              <a:t>Repair Time</a:t>
            </a:r>
          </a:p>
        </p:txBody>
      </p:sp>
      <p:sp>
        <p:nvSpPr>
          <p:cNvPr id="201" name="모서리가 둥근 직사각형 200">
            <a:extLst>
              <a:ext uri="{FF2B5EF4-FFF2-40B4-BE49-F238E27FC236}">
                <a16:creationId xmlns:a16="http://schemas.microsoft.com/office/drawing/2014/main" id="{9EFCBCC9-BEC8-CC46-AA5C-2264C6AEE211}"/>
              </a:ext>
            </a:extLst>
          </p:cNvPr>
          <p:cNvSpPr/>
          <p:nvPr/>
        </p:nvSpPr>
        <p:spPr>
          <a:xfrm>
            <a:off x="7567147" y="4150717"/>
            <a:ext cx="718321"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dirty="0">
                <a:solidFill>
                  <a:schemeClr val="tx1"/>
                </a:solidFill>
                <a:latin typeface="微软雅黑" panose="020B0503020204020204" pitchFamily="34" charset="-122"/>
                <a:ea typeface="微软雅黑" panose="020B0503020204020204" pitchFamily="34" charset="-122"/>
              </a:rPr>
              <a:t>Operator</a:t>
            </a:r>
          </a:p>
        </p:txBody>
      </p:sp>
      <p:sp>
        <p:nvSpPr>
          <p:cNvPr id="202" name="모서리가 둥근 직사각형 201">
            <a:extLst>
              <a:ext uri="{FF2B5EF4-FFF2-40B4-BE49-F238E27FC236}">
                <a16:creationId xmlns:a16="http://schemas.microsoft.com/office/drawing/2014/main" id="{9FC285E3-9A92-C145-AAE3-A00D9E2325FB}"/>
              </a:ext>
            </a:extLst>
          </p:cNvPr>
          <p:cNvSpPr/>
          <p:nvPr/>
        </p:nvSpPr>
        <p:spPr>
          <a:xfrm>
            <a:off x="7567147" y="3903287"/>
            <a:ext cx="718321" cy="196421"/>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dirty="0">
                <a:solidFill>
                  <a:schemeClr val="tx1"/>
                </a:solidFill>
                <a:latin typeface="微软雅黑" panose="020B0503020204020204" pitchFamily="34" charset="-122"/>
                <a:ea typeface="微软雅黑" panose="020B0503020204020204" pitchFamily="34" charset="-122"/>
              </a:rPr>
              <a:t>Material ID</a:t>
            </a:r>
          </a:p>
        </p:txBody>
      </p:sp>
      <p:cxnSp>
        <p:nvCxnSpPr>
          <p:cNvPr id="203" name="꺾인 연결선[E] 202">
            <a:extLst>
              <a:ext uri="{FF2B5EF4-FFF2-40B4-BE49-F238E27FC236}">
                <a16:creationId xmlns:a16="http://schemas.microsoft.com/office/drawing/2014/main" id="{85380BAB-29ED-1649-993B-BA6380E8324F}"/>
              </a:ext>
            </a:extLst>
          </p:cNvPr>
          <p:cNvCxnSpPr>
            <a:cxnSpLocks/>
            <a:stCxn id="201" idx="3"/>
            <a:endCxn id="215" idx="0"/>
          </p:cNvCxnSpPr>
          <p:nvPr/>
        </p:nvCxnSpPr>
        <p:spPr>
          <a:xfrm>
            <a:off x="8285468" y="4248928"/>
            <a:ext cx="78784" cy="235037"/>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4" name="꺾인 연결선[E] 203">
            <a:extLst>
              <a:ext uri="{FF2B5EF4-FFF2-40B4-BE49-F238E27FC236}">
                <a16:creationId xmlns:a16="http://schemas.microsoft.com/office/drawing/2014/main" id="{69BE9C20-92F1-D54F-A480-4564513719F5}"/>
              </a:ext>
            </a:extLst>
          </p:cNvPr>
          <p:cNvCxnSpPr>
            <a:cxnSpLocks/>
            <a:stCxn id="202" idx="3"/>
            <a:endCxn id="215" idx="0"/>
          </p:cNvCxnSpPr>
          <p:nvPr/>
        </p:nvCxnSpPr>
        <p:spPr>
          <a:xfrm>
            <a:off x="8285468" y="4001498"/>
            <a:ext cx="78784" cy="482467"/>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5" name="꺾인 연결선[E] 204">
            <a:extLst>
              <a:ext uri="{FF2B5EF4-FFF2-40B4-BE49-F238E27FC236}">
                <a16:creationId xmlns:a16="http://schemas.microsoft.com/office/drawing/2014/main" id="{EABBCEE3-E209-C246-A2AF-22356916E1A8}"/>
              </a:ext>
            </a:extLst>
          </p:cNvPr>
          <p:cNvCxnSpPr>
            <a:cxnSpLocks/>
            <a:stCxn id="200" idx="3"/>
            <a:endCxn id="215" idx="0"/>
          </p:cNvCxnSpPr>
          <p:nvPr/>
        </p:nvCxnSpPr>
        <p:spPr>
          <a:xfrm>
            <a:off x="8285468" y="3754067"/>
            <a:ext cx="78784" cy="729898"/>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6" name="꺾인 연결선[E] 205">
            <a:extLst>
              <a:ext uri="{FF2B5EF4-FFF2-40B4-BE49-F238E27FC236}">
                <a16:creationId xmlns:a16="http://schemas.microsoft.com/office/drawing/2014/main" id="{5A8CBAF8-EA3E-FD4B-9100-06CCA0265D5C}"/>
              </a:ext>
            </a:extLst>
          </p:cNvPr>
          <p:cNvCxnSpPr>
            <a:cxnSpLocks/>
            <a:stCxn id="199" idx="3"/>
            <a:endCxn id="215" idx="0"/>
          </p:cNvCxnSpPr>
          <p:nvPr/>
        </p:nvCxnSpPr>
        <p:spPr>
          <a:xfrm>
            <a:off x="8285468" y="3506636"/>
            <a:ext cx="78784" cy="977329"/>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7" name="그림 206">
            <a:extLst>
              <a:ext uri="{FF2B5EF4-FFF2-40B4-BE49-F238E27FC236}">
                <a16:creationId xmlns:a16="http://schemas.microsoft.com/office/drawing/2014/main" id="{F3F9EBEF-E061-5D4B-A3CE-A9A6D98490A0}"/>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79475" y="3931510"/>
            <a:ext cx="428850" cy="428850"/>
          </a:xfrm>
          <a:prstGeom prst="rect">
            <a:avLst/>
          </a:prstGeom>
        </p:spPr>
      </p:pic>
      <p:pic>
        <p:nvPicPr>
          <p:cNvPr id="208" name="그림 207">
            <a:extLst>
              <a:ext uri="{FF2B5EF4-FFF2-40B4-BE49-F238E27FC236}">
                <a16:creationId xmlns:a16="http://schemas.microsoft.com/office/drawing/2014/main" id="{D947DF1E-8F24-FD44-831F-6CA3C87433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42445" y="5594137"/>
            <a:ext cx="526617" cy="532307"/>
          </a:xfrm>
          <a:prstGeom prst="rect">
            <a:avLst/>
          </a:prstGeom>
        </p:spPr>
      </p:pic>
      <p:pic>
        <p:nvPicPr>
          <p:cNvPr id="209" name="그림 208">
            <a:extLst>
              <a:ext uri="{FF2B5EF4-FFF2-40B4-BE49-F238E27FC236}">
                <a16:creationId xmlns:a16="http://schemas.microsoft.com/office/drawing/2014/main" id="{1F8A7FA6-24BB-B84C-8380-96652FF42F7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58212" y="3797522"/>
            <a:ext cx="432000" cy="432000"/>
          </a:xfrm>
          <a:prstGeom prst="rect">
            <a:avLst/>
          </a:prstGeom>
        </p:spPr>
      </p:pic>
      <p:pic>
        <p:nvPicPr>
          <p:cNvPr id="210" name="그림 209">
            <a:extLst>
              <a:ext uri="{FF2B5EF4-FFF2-40B4-BE49-F238E27FC236}">
                <a16:creationId xmlns:a16="http://schemas.microsoft.com/office/drawing/2014/main" id="{81D80434-5C11-E148-BA6E-EE915DA2C99C}"/>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57373" y="4405300"/>
            <a:ext cx="428850" cy="428850"/>
          </a:xfrm>
          <a:prstGeom prst="rect">
            <a:avLst/>
          </a:prstGeom>
        </p:spPr>
      </p:pic>
      <p:pic>
        <p:nvPicPr>
          <p:cNvPr id="211" name="그림 210">
            <a:extLst>
              <a:ext uri="{FF2B5EF4-FFF2-40B4-BE49-F238E27FC236}">
                <a16:creationId xmlns:a16="http://schemas.microsoft.com/office/drawing/2014/main" id="{9820C374-9BEA-C74F-85F2-701E50DE1CC9}"/>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83073" y="4891375"/>
            <a:ext cx="428850" cy="428850"/>
          </a:xfrm>
          <a:prstGeom prst="rect">
            <a:avLst/>
          </a:prstGeom>
        </p:spPr>
      </p:pic>
      <p:pic>
        <p:nvPicPr>
          <p:cNvPr id="212" name="그림 211">
            <a:extLst>
              <a:ext uri="{FF2B5EF4-FFF2-40B4-BE49-F238E27FC236}">
                <a16:creationId xmlns:a16="http://schemas.microsoft.com/office/drawing/2014/main" id="{ACF7B7E9-42FB-1940-96DD-7E0F0243A6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41315" y="4519069"/>
            <a:ext cx="432000" cy="432000"/>
          </a:xfrm>
          <a:prstGeom prst="rect">
            <a:avLst/>
          </a:prstGeom>
        </p:spPr>
      </p:pic>
      <p:sp>
        <p:nvSpPr>
          <p:cNvPr id="213" name="위쪽 화살표[U] 212">
            <a:extLst>
              <a:ext uri="{FF2B5EF4-FFF2-40B4-BE49-F238E27FC236}">
                <a16:creationId xmlns:a16="http://schemas.microsoft.com/office/drawing/2014/main" id="{DA492956-9E68-F74E-9591-D6C62979DF63}"/>
              </a:ext>
            </a:extLst>
          </p:cNvPr>
          <p:cNvSpPr/>
          <p:nvPr/>
        </p:nvSpPr>
        <p:spPr>
          <a:xfrm rot="16200000">
            <a:off x="5371278" y="3592539"/>
            <a:ext cx="256085" cy="323052"/>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214" name="위쪽 화살표[U] 213">
            <a:extLst>
              <a:ext uri="{FF2B5EF4-FFF2-40B4-BE49-F238E27FC236}">
                <a16:creationId xmlns:a16="http://schemas.microsoft.com/office/drawing/2014/main" id="{51BB71DA-F02A-7748-8275-146A2F039EA1}"/>
              </a:ext>
            </a:extLst>
          </p:cNvPr>
          <p:cNvSpPr/>
          <p:nvPr/>
        </p:nvSpPr>
        <p:spPr>
          <a:xfrm rot="5400000">
            <a:off x="5423946" y="4626180"/>
            <a:ext cx="256085" cy="323052"/>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215" name="타원 214">
            <a:extLst>
              <a:ext uri="{FF2B5EF4-FFF2-40B4-BE49-F238E27FC236}">
                <a16:creationId xmlns:a16="http://schemas.microsoft.com/office/drawing/2014/main" id="{C75146F9-E259-A946-9C72-39683E16B2E6}"/>
              </a:ext>
            </a:extLst>
          </p:cNvPr>
          <p:cNvSpPr/>
          <p:nvPr/>
        </p:nvSpPr>
        <p:spPr>
          <a:xfrm>
            <a:off x="8328248" y="4483965"/>
            <a:ext cx="72008" cy="89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16" name="타원 215">
            <a:extLst>
              <a:ext uri="{FF2B5EF4-FFF2-40B4-BE49-F238E27FC236}">
                <a16:creationId xmlns:a16="http://schemas.microsoft.com/office/drawing/2014/main" id="{2A8F460D-F745-F343-90BA-65AA45562C52}"/>
              </a:ext>
            </a:extLst>
          </p:cNvPr>
          <p:cNvSpPr/>
          <p:nvPr/>
        </p:nvSpPr>
        <p:spPr>
          <a:xfrm>
            <a:off x="8451976" y="4483965"/>
            <a:ext cx="72008" cy="89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Tree>
    <p:extLst>
      <p:ext uri="{BB962C8B-B14F-4D97-AF65-F5344CB8AC3E}">
        <p14:creationId xmlns:p14="http://schemas.microsoft.com/office/powerpoint/2010/main" val="1891651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DE6D7F-E36A-F04D-BC12-2D7386C73933}"/>
              </a:ext>
            </a:extLst>
          </p:cNvPr>
          <p:cNvSpPr>
            <a:spLocks noGrp="1"/>
          </p:cNvSpPr>
          <p:nvPr>
            <p:ph idx="1"/>
          </p:nvPr>
        </p:nvSpPr>
        <p:spPr/>
        <p:txBody>
          <a:bodyPr/>
          <a:lstStyle/>
          <a:p>
            <a:r>
              <a:rPr kumimoji="1" lang="zh-CN" altLang="en-US" dirty="0"/>
              <a:t>通过</a:t>
            </a:r>
            <a:r>
              <a:rPr kumimoji="1" lang="en-US" altLang="ko-Kore-KR" dirty="0"/>
              <a:t>Andon</a:t>
            </a:r>
            <a:r>
              <a:rPr kumimoji="1" lang="zh-CN" altLang="en-US" dirty="0"/>
              <a:t>系统操作员可迅速传播现场的异常。通过与硬件</a:t>
            </a:r>
            <a:r>
              <a:rPr kumimoji="1" lang="en-US" altLang="ko-KR" dirty="0"/>
              <a:t>Andon</a:t>
            </a:r>
            <a:r>
              <a:rPr kumimoji="1" lang="zh-CN" altLang="en-US" dirty="0"/>
              <a:t>的连接或</a:t>
            </a:r>
            <a:r>
              <a:rPr kumimoji="1" lang="en-US" altLang="ko-KR" dirty="0"/>
              <a:t>MES</a:t>
            </a:r>
            <a:r>
              <a:rPr kumimoji="1" lang="ko-KR" altLang="en-US" dirty="0"/>
              <a:t> </a:t>
            </a:r>
            <a:r>
              <a:rPr kumimoji="1" lang="en-US" altLang="ko-KR" dirty="0"/>
              <a:t>Client(OI,</a:t>
            </a:r>
            <a:r>
              <a:rPr kumimoji="1" lang="ko-KR" altLang="en-US" dirty="0"/>
              <a:t> </a:t>
            </a:r>
            <a:r>
              <a:rPr kumimoji="1" lang="en-US" altLang="ko-KR" dirty="0"/>
              <a:t>IPC) </a:t>
            </a:r>
            <a:r>
              <a:rPr kumimoji="1" lang="zh-CN" altLang="en-US" dirty="0"/>
              <a:t>界面实现的</a:t>
            </a:r>
            <a:r>
              <a:rPr kumimoji="1" lang="en-US" altLang="ko-KR" dirty="0"/>
              <a:t>Andon</a:t>
            </a:r>
            <a:r>
              <a:rPr kumimoji="1" lang="zh-CN" altLang="en-US" dirty="0"/>
              <a:t>按钮可传播信息。</a:t>
            </a:r>
            <a:endParaRPr kumimoji="1" lang="ko-Kore-KR" altLang="en-US" dirty="0"/>
          </a:p>
        </p:txBody>
      </p:sp>
      <p:sp>
        <p:nvSpPr>
          <p:cNvPr id="3" name="제목 2">
            <a:extLst>
              <a:ext uri="{FF2B5EF4-FFF2-40B4-BE49-F238E27FC236}">
                <a16:creationId xmlns:a16="http://schemas.microsoft.com/office/drawing/2014/main" id="{A26ED4FC-6514-5740-AEF3-CD01D9BF74BF}"/>
              </a:ext>
            </a:extLst>
          </p:cNvPr>
          <p:cNvSpPr>
            <a:spLocks noGrp="1"/>
          </p:cNvSpPr>
          <p:nvPr>
            <p:ph type="title"/>
          </p:nvPr>
        </p:nvSpPr>
        <p:spPr/>
        <p:txBody>
          <a:bodyPr/>
          <a:lstStyle/>
          <a:p>
            <a:r>
              <a:rPr kumimoji="1" lang="en-US" altLang="ko-Kore-KR" dirty="0"/>
              <a:t>Andon</a:t>
            </a:r>
            <a:r>
              <a:rPr kumimoji="1" lang="zh-CN" altLang="en-US" dirty="0"/>
              <a:t> 管理</a:t>
            </a:r>
            <a:endParaRPr kumimoji="1" lang="ko-Kore-KR" altLang="en-US" dirty="0"/>
          </a:p>
        </p:txBody>
      </p:sp>
      <p:sp>
        <p:nvSpPr>
          <p:cNvPr id="20" name="텍스트 개체 틀 19">
            <a:extLst>
              <a:ext uri="{FF2B5EF4-FFF2-40B4-BE49-F238E27FC236}">
                <a16:creationId xmlns:a16="http://schemas.microsoft.com/office/drawing/2014/main" id="{0CBAFAE1-220B-ED4A-9309-140D1E6EAB35}"/>
              </a:ext>
            </a:extLst>
          </p:cNvPr>
          <p:cNvSpPr>
            <a:spLocks noGrp="1"/>
          </p:cNvSpPr>
          <p:nvPr>
            <p:ph type="body" sz="quarter" idx="13"/>
          </p:nvPr>
        </p:nvSpPr>
        <p:spPr/>
        <p:txBody>
          <a:bodyPr/>
          <a:lstStyle/>
          <a:p>
            <a:r>
              <a:rPr lang="zh-CN" altLang="en-US" dirty="0"/>
              <a:t>使用</a:t>
            </a:r>
            <a:r>
              <a:rPr lang="en-US" altLang="ko-Kore-KR" dirty="0"/>
              <a:t>Andon</a:t>
            </a:r>
            <a:r>
              <a:rPr lang="ko-KR" altLang="en-US" dirty="0"/>
              <a:t> </a:t>
            </a:r>
            <a:r>
              <a:rPr lang="zh-CN" altLang="en-US" dirty="0"/>
              <a:t>系统的</a:t>
            </a:r>
            <a:r>
              <a:rPr lang="en-US" altLang="ko-KR" dirty="0"/>
              <a:t>RGBY</a:t>
            </a:r>
            <a:r>
              <a:rPr lang="zh-CN" altLang="en-US" dirty="0"/>
              <a:t>或事前指定的颜色</a:t>
            </a:r>
            <a:endParaRPr lang="en-US" altLang="ko-KR" dirty="0"/>
          </a:p>
          <a:p>
            <a:r>
              <a:rPr lang="zh-CN" altLang="en-US" dirty="0"/>
              <a:t>各个颜色通过定义，指定作业终止，设备异常，物料异常，质量异常等</a:t>
            </a:r>
            <a:endParaRPr lang="en-US" altLang="ko-KR" dirty="0"/>
          </a:p>
          <a:p>
            <a:r>
              <a:rPr lang="zh-CN" altLang="en-US" dirty="0"/>
              <a:t>针对严重异常，操作员应快速传播并执行流程要求负责人采取相应措施</a:t>
            </a:r>
            <a:r>
              <a:rPr lang="en-US" altLang="ko-KR" dirty="0"/>
              <a:t>,</a:t>
            </a:r>
            <a:r>
              <a:rPr lang="ko-KR" altLang="en-US" dirty="0"/>
              <a:t> </a:t>
            </a:r>
            <a:r>
              <a:rPr lang="zh-CN" altLang="en-US" dirty="0"/>
              <a:t>将此与</a:t>
            </a:r>
            <a:r>
              <a:rPr lang="ko-KR" altLang="en-US" dirty="0"/>
              <a:t> </a:t>
            </a:r>
            <a:r>
              <a:rPr lang="en-US" altLang="ko-KR" dirty="0"/>
              <a:t>Andon</a:t>
            </a:r>
            <a:r>
              <a:rPr lang="zh-CN" altLang="en-US" dirty="0"/>
              <a:t>系统进行连接管理</a:t>
            </a:r>
            <a:endParaRPr lang="en-US" altLang="ko-Kore-KR" dirty="0"/>
          </a:p>
        </p:txBody>
      </p:sp>
      <p:pic>
        <p:nvPicPr>
          <p:cNvPr id="5" name="그림 4">
            <a:extLst>
              <a:ext uri="{FF2B5EF4-FFF2-40B4-BE49-F238E27FC236}">
                <a16:creationId xmlns:a16="http://schemas.microsoft.com/office/drawing/2014/main" id="{57B0E38B-0111-1348-8EA1-52AD43BDF7A1}"/>
              </a:ext>
            </a:extLst>
          </p:cNvPr>
          <p:cNvPicPr>
            <a:picLocks noChangeAspect="1"/>
          </p:cNvPicPr>
          <p:nvPr/>
        </p:nvPicPr>
        <p:blipFill>
          <a:blip r:embed="rId2" cstate="email">
            <a:alphaModFix amt="50000"/>
            <a:extLst>
              <a:ext uri="{28A0092B-C50C-407E-A947-70E740481C1C}">
                <a14:useLocalDpi xmlns:a14="http://schemas.microsoft.com/office/drawing/2010/main"/>
              </a:ext>
            </a:extLst>
          </a:blip>
          <a:stretch>
            <a:fillRect/>
          </a:stretch>
        </p:blipFill>
        <p:spPr>
          <a:xfrm>
            <a:off x="4350770" y="1847682"/>
            <a:ext cx="2175917" cy="1143000"/>
          </a:xfrm>
          <a:prstGeom prst="rect">
            <a:avLst/>
          </a:prstGeom>
        </p:spPr>
      </p:pic>
      <p:pic>
        <p:nvPicPr>
          <p:cNvPr id="6" name="그림 5">
            <a:extLst>
              <a:ext uri="{FF2B5EF4-FFF2-40B4-BE49-F238E27FC236}">
                <a16:creationId xmlns:a16="http://schemas.microsoft.com/office/drawing/2014/main" id="{8D7F3ABB-1C0E-7246-B3C5-547A3A5832D0}"/>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4984117" y="1847681"/>
            <a:ext cx="759146" cy="759146"/>
          </a:xfrm>
          <a:prstGeom prst="rect">
            <a:avLst/>
          </a:prstGeom>
          <a:effectLst>
            <a:outerShdw blurRad="50800" dist="38100" dir="2700000" algn="tl" rotWithShape="0">
              <a:schemeClr val="bg1">
                <a:alpha val="40000"/>
              </a:schemeClr>
            </a:outerShdw>
          </a:effectLst>
        </p:spPr>
      </p:pic>
      <p:pic>
        <p:nvPicPr>
          <p:cNvPr id="11" name="그림 10">
            <a:extLst>
              <a:ext uri="{FF2B5EF4-FFF2-40B4-BE49-F238E27FC236}">
                <a16:creationId xmlns:a16="http://schemas.microsoft.com/office/drawing/2014/main" id="{EF05B8F1-0252-824C-87BF-16E5B9A047DA}"/>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287796" y="2419833"/>
            <a:ext cx="856273" cy="570849"/>
          </a:xfrm>
          <a:prstGeom prst="rect">
            <a:avLst/>
          </a:prstGeom>
        </p:spPr>
      </p:pic>
      <p:pic>
        <p:nvPicPr>
          <p:cNvPr id="12" name="그림 11">
            <a:extLst>
              <a:ext uri="{FF2B5EF4-FFF2-40B4-BE49-F238E27FC236}">
                <a16:creationId xmlns:a16="http://schemas.microsoft.com/office/drawing/2014/main" id="{750F390A-9802-9A4D-AB19-F8705F0498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5337" y="3630486"/>
            <a:ext cx="1155367" cy="1155367"/>
          </a:xfrm>
          <a:prstGeom prst="rect">
            <a:avLst/>
          </a:prstGeom>
        </p:spPr>
      </p:pic>
      <p:pic>
        <p:nvPicPr>
          <p:cNvPr id="13" name="그림 12">
            <a:extLst>
              <a:ext uri="{FF2B5EF4-FFF2-40B4-BE49-F238E27FC236}">
                <a16:creationId xmlns:a16="http://schemas.microsoft.com/office/drawing/2014/main" id="{688B329E-0370-8F4A-9C20-AE3592017544}"/>
              </a:ext>
            </a:extLst>
          </p:cNvPr>
          <p:cNvPicPr>
            <a:picLocks noChangeAspect="1"/>
          </p:cNvPicPr>
          <p:nvPr/>
        </p:nvPicPr>
        <p:blipFill>
          <a:blip r:embed="rId6" cstate="email">
            <a:clrChange>
              <a:clrFrom>
                <a:srgbClr val="FFFFFF"/>
              </a:clrFrom>
              <a:clrTo>
                <a:srgbClr val="FFFFFF">
                  <a:alpha val="0"/>
                </a:srgbClr>
              </a:clrTo>
            </a:clrChange>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a:ext>
            </a:extLst>
          </a:blip>
          <a:stretch>
            <a:fillRect/>
          </a:stretch>
        </p:blipFill>
        <p:spPr>
          <a:xfrm>
            <a:off x="3775534" y="4033789"/>
            <a:ext cx="533479" cy="533479"/>
          </a:xfrm>
          <a:prstGeom prst="rect">
            <a:avLst/>
          </a:prstGeom>
        </p:spPr>
      </p:pic>
      <p:sp>
        <p:nvSpPr>
          <p:cNvPr id="14" name="TextBox 13">
            <a:extLst>
              <a:ext uri="{FF2B5EF4-FFF2-40B4-BE49-F238E27FC236}">
                <a16:creationId xmlns:a16="http://schemas.microsoft.com/office/drawing/2014/main" id="{E7514C2D-6849-F040-9340-AA0F63B15B19}"/>
              </a:ext>
            </a:extLst>
          </p:cNvPr>
          <p:cNvSpPr txBox="1"/>
          <p:nvPr/>
        </p:nvSpPr>
        <p:spPr>
          <a:xfrm>
            <a:off x="5805337" y="4650328"/>
            <a:ext cx="1273995" cy="276999"/>
          </a:xfrm>
          <a:prstGeom prst="rect">
            <a:avLst/>
          </a:prstGeom>
          <a:noFill/>
        </p:spPr>
        <p:txBody>
          <a:bodyPr wrap="square" rtlCol="0">
            <a:spAutoFit/>
          </a:bodyPr>
          <a:lstStyle/>
          <a:p>
            <a:r>
              <a:rPr kumimoji="1" lang="en-US" altLang="ko-Kore-KR" sz="1200" b="1" dirty="0">
                <a:latin typeface="微软雅黑" panose="020B0503020204020204" pitchFamily="34" charset="-122"/>
                <a:ea typeface="微软雅黑" panose="020B0503020204020204" pitchFamily="34" charset="-122"/>
              </a:rPr>
              <a:t>HW Andon</a:t>
            </a:r>
            <a:endParaRPr kumimoji="1" lang="ko-Kore-KR" altLang="en-US" sz="1200" b="1" dirty="0">
              <a:latin typeface="微软雅黑" panose="020B0503020204020204" pitchFamily="34" charset="-122"/>
            </a:endParaRPr>
          </a:p>
        </p:txBody>
      </p:sp>
      <p:sp>
        <p:nvSpPr>
          <p:cNvPr id="15" name="TextBox 14">
            <a:extLst>
              <a:ext uri="{FF2B5EF4-FFF2-40B4-BE49-F238E27FC236}">
                <a16:creationId xmlns:a16="http://schemas.microsoft.com/office/drawing/2014/main" id="{68D2BC68-054A-184F-B274-9B31662E8F20}"/>
              </a:ext>
            </a:extLst>
          </p:cNvPr>
          <p:cNvSpPr txBox="1"/>
          <p:nvPr/>
        </p:nvSpPr>
        <p:spPr>
          <a:xfrm>
            <a:off x="3757941" y="4555021"/>
            <a:ext cx="1273995" cy="461665"/>
          </a:xfrm>
          <a:prstGeom prst="rect">
            <a:avLst/>
          </a:prstGeom>
          <a:noFill/>
        </p:spPr>
        <p:txBody>
          <a:bodyPr wrap="square" rtlCol="0">
            <a:spAutoFit/>
          </a:bodyPr>
          <a:lstStyle/>
          <a:p>
            <a:r>
              <a:rPr kumimoji="1" lang="en-US" altLang="ko-Kore-KR" sz="1200" b="1" dirty="0">
                <a:latin typeface="微软雅黑" panose="020B0503020204020204" pitchFamily="34" charset="-122"/>
                <a:ea typeface="微软雅黑" panose="020B0503020204020204" pitchFamily="34" charset="-122"/>
              </a:rPr>
              <a:t>OI Andon</a:t>
            </a:r>
          </a:p>
          <a:p>
            <a:r>
              <a:rPr kumimoji="1" lang="en-US" altLang="ko-Kore-KR" sz="1200" b="1" dirty="0">
                <a:latin typeface="微软雅黑" panose="020B0503020204020204" pitchFamily="34" charset="-122"/>
                <a:ea typeface="微软雅黑" panose="020B0503020204020204" pitchFamily="34" charset="-122"/>
              </a:rPr>
              <a:t>(MES Client)</a:t>
            </a:r>
            <a:endParaRPr kumimoji="1" lang="ko-Kore-KR" altLang="en-US" sz="1200" b="1" dirty="0">
              <a:latin typeface="微软雅黑" panose="020B0503020204020204" pitchFamily="34" charset="-122"/>
            </a:endParaRPr>
          </a:p>
        </p:txBody>
      </p:sp>
      <p:pic>
        <p:nvPicPr>
          <p:cNvPr id="16" name="그림 15">
            <a:extLst>
              <a:ext uri="{FF2B5EF4-FFF2-40B4-BE49-F238E27FC236}">
                <a16:creationId xmlns:a16="http://schemas.microsoft.com/office/drawing/2014/main" id="{3C2E75DE-1F86-B945-9073-32CA4C165851}"/>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170886" y="5227607"/>
            <a:ext cx="4229100" cy="1143000"/>
          </a:xfrm>
          <a:prstGeom prst="rect">
            <a:avLst/>
          </a:prstGeom>
        </p:spPr>
      </p:pic>
      <p:pic>
        <p:nvPicPr>
          <p:cNvPr id="17" name="그림 16">
            <a:extLst>
              <a:ext uri="{FF2B5EF4-FFF2-40B4-BE49-F238E27FC236}">
                <a16:creationId xmlns:a16="http://schemas.microsoft.com/office/drawing/2014/main" id="{828A9219-9C92-764B-BE66-9ED0391F5EC2}"/>
              </a:ext>
            </a:extLst>
          </p:cNvPr>
          <p:cNvPicPr>
            <a:picLocks noChangeAspect="1"/>
          </p:cNvPicPr>
          <p:nvPr/>
        </p:nvPicPr>
        <p:blipFill>
          <a:blip r:embed="rId9"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rot="5400000">
            <a:off x="4318305" y="3583755"/>
            <a:ext cx="418132" cy="533479"/>
          </a:xfrm>
          <a:prstGeom prst="rect">
            <a:avLst/>
          </a:prstGeom>
        </p:spPr>
      </p:pic>
      <p:pic>
        <p:nvPicPr>
          <p:cNvPr id="18" name="그림 17">
            <a:extLst>
              <a:ext uri="{FF2B5EF4-FFF2-40B4-BE49-F238E27FC236}">
                <a16:creationId xmlns:a16="http://schemas.microsoft.com/office/drawing/2014/main" id="{1F1CB0A3-4A7C-2640-B814-EA046E63960F}"/>
              </a:ext>
            </a:extLst>
          </p:cNvPr>
          <p:cNvPicPr>
            <a:picLocks noChangeAspect="1"/>
          </p:cNvPicPr>
          <p:nvPr/>
        </p:nvPicPr>
        <p:blipFill>
          <a:blip r:embed="rId9"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rot="5400000">
            <a:off x="6050881" y="3618250"/>
            <a:ext cx="418132" cy="533479"/>
          </a:xfrm>
          <a:prstGeom prst="rect">
            <a:avLst/>
          </a:prstGeom>
        </p:spPr>
      </p:pic>
      <p:pic>
        <p:nvPicPr>
          <p:cNvPr id="19" name="그림 18">
            <a:extLst>
              <a:ext uri="{FF2B5EF4-FFF2-40B4-BE49-F238E27FC236}">
                <a16:creationId xmlns:a16="http://schemas.microsoft.com/office/drawing/2014/main" id="{C2D58A78-F3A0-9641-AB91-1F3ECC8FBE8B}"/>
              </a:ext>
            </a:extLst>
          </p:cNvPr>
          <p:cNvPicPr>
            <a:picLocks noChangeAspect="1"/>
          </p:cNvPicPr>
          <p:nvPr/>
        </p:nvPicPr>
        <p:blipFill>
          <a:blip r:embed="rId10" cstate="email">
            <a:clrChange>
              <a:clrFrom>
                <a:srgbClr val="494949">
                  <a:alpha val="5490"/>
                </a:srgbClr>
              </a:clrFrom>
              <a:clrTo>
                <a:srgbClr val="494949">
                  <a:alpha val="0"/>
                </a:srgbClr>
              </a:clrTo>
            </a:clrChange>
            <a:extLst>
              <a:ext uri="{28A0092B-C50C-407E-A947-70E740481C1C}">
                <a14:useLocalDpi xmlns:a14="http://schemas.microsoft.com/office/drawing/2010/main"/>
              </a:ext>
            </a:extLst>
          </a:blip>
          <a:stretch>
            <a:fillRect/>
          </a:stretch>
        </p:blipFill>
        <p:spPr>
          <a:xfrm>
            <a:off x="4283358" y="3911906"/>
            <a:ext cx="841421" cy="841421"/>
          </a:xfrm>
          <a:prstGeom prst="rect">
            <a:avLst/>
          </a:prstGeom>
        </p:spPr>
      </p:pic>
      <p:cxnSp>
        <p:nvCxnSpPr>
          <p:cNvPr id="22" name="직선 화살표 연결선 21">
            <a:extLst>
              <a:ext uri="{FF2B5EF4-FFF2-40B4-BE49-F238E27FC236}">
                <a16:creationId xmlns:a16="http://schemas.microsoft.com/office/drawing/2014/main" id="{2A88CE38-C577-2142-A470-8AA2D220203A}"/>
              </a:ext>
            </a:extLst>
          </p:cNvPr>
          <p:cNvCxnSpPr>
            <a:cxnSpLocks/>
            <a:stCxn id="16" idx="0"/>
          </p:cNvCxnSpPr>
          <p:nvPr/>
        </p:nvCxnSpPr>
        <p:spPr>
          <a:xfrm flipH="1" flipV="1">
            <a:off x="4821498" y="4785853"/>
            <a:ext cx="463938" cy="44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C234ABF-7148-A74D-99CE-C8F31AEB0984}"/>
              </a:ext>
            </a:extLst>
          </p:cNvPr>
          <p:cNvCxnSpPr>
            <a:cxnSpLocks/>
            <a:stCxn id="16" idx="0"/>
            <a:endCxn id="14" idx="1"/>
          </p:cNvCxnSpPr>
          <p:nvPr/>
        </p:nvCxnSpPr>
        <p:spPr>
          <a:xfrm flipV="1">
            <a:off x="5285436" y="4788828"/>
            <a:ext cx="519901" cy="438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그림 27">
            <a:extLst>
              <a:ext uri="{FF2B5EF4-FFF2-40B4-BE49-F238E27FC236}">
                <a16:creationId xmlns:a16="http://schemas.microsoft.com/office/drawing/2014/main" id="{CB6C1925-2CC3-FC4E-9DC9-C051DA67FA3D}"/>
              </a:ext>
            </a:extLst>
          </p:cNvPr>
          <p:cNvPicPr>
            <a:picLocks noChangeAspect="1"/>
          </p:cNvPicPr>
          <p:nvPr/>
        </p:nvPicPr>
        <p:blipFill>
          <a:blip r:embed="rId11" cstate="email">
            <a:clrChange>
              <a:clrFrom>
                <a:srgbClr val="EEEEEE"/>
              </a:clrFrom>
              <a:clrTo>
                <a:srgbClr val="EEEEEE">
                  <a:alpha val="0"/>
                </a:srgbClr>
              </a:clrTo>
            </a:clrChange>
            <a:extLst>
              <a:ext uri="{28A0092B-C50C-407E-A947-70E740481C1C}">
                <a14:useLocalDpi xmlns:a14="http://schemas.microsoft.com/office/drawing/2010/main"/>
              </a:ext>
            </a:extLst>
          </a:blip>
          <a:stretch>
            <a:fillRect/>
          </a:stretch>
        </p:blipFill>
        <p:spPr>
          <a:xfrm>
            <a:off x="3179142" y="1908359"/>
            <a:ext cx="949311" cy="949311"/>
          </a:xfrm>
          <a:prstGeom prst="rect">
            <a:avLst/>
          </a:prstGeom>
        </p:spPr>
      </p:pic>
      <p:pic>
        <p:nvPicPr>
          <p:cNvPr id="29" name="그림 28">
            <a:extLst>
              <a:ext uri="{FF2B5EF4-FFF2-40B4-BE49-F238E27FC236}">
                <a16:creationId xmlns:a16="http://schemas.microsoft.com/office/drawing/2014/main" id="{690B6C60-6D76-9F45-B44A-B8B5B94358D9}"/>
              </a:ext>
            </a:extLst>
          </p:cNvPr>
          <p:cNvPicPr>
            <a:picLocks noChangeAspect="1"/>
          </p:cNvPicPr>
          <p:nvPr/>
        </p:nvPicPr>
        <p:blipFill>
          <a:blip r:embed="rId12" cstate="email">
            <a:clrChange>
              <a:clrFrom>
                <a:srgbClr val="F7F7F7"/>
              </a:clrFrom>
              <a:clrTo>
                <a:srgbClr val="F7F7F7">
                  <a:alpha val="0"/>
                </a:srgbClr>
              </a:clrTo>
            </a:clrChange>
            <a:extLst>
              <a:ext uri="{28A0092B-C50C-407E-A947-70E740481C1C}">
                <a14:useLocalDpi xmlns:a14="http://schemas.microsoft.com/office/drawing/2010/main"/>
              </a:ext>
            </a:extLst>
          </a:blip>
          <a:stretch>
            <a:fillRect/>
          </a:stretch>
        </p:blipFill>
        <p:spPr>
          <a:xfrm>
            <a:off x="2256497" y="1814608"/>
            <a:ext cx="949312" cy="514395"/>
          </a:xfrm>
          <a:prstGeom prst="rect">
            <a:avLst/>
          </a:prstGeom>
        </p:spPr>
      </p:pic>
      <p:sp>
        <p:nvSpPr>
          <p:cNvPr id="30" name="TextBox 29">
            <a:extLst>
              <a:ext uri="{FF2B5EF4-FFF2-40B4-BE49-F238E27FC236}">
                <a16:creationId xmlns:a16="http://schemas.microsoft.com/office/drawing/2014/main" id="{B2ACFB19-A850-BF4B-8E31-9ABB6B75A26C}"/>
              </a:ext>
            </a:extLst>
          </p:cNvPr>
          <p:cNvSpPr txBox="1"/>
          <p:nvPr/>
        </p:nvSpPr>
        <p:spPr>
          <a:xfrm>
            <a:off x="2438914" y="3065633"/>
            <a:ext cx="1616441" cy="430887"/>
          </a:xfrm>
          <a:prstGeom prst="rect">
            <a:avLst/>
          </a:prstGeom>
          <a:noFill/>
        </p:spPr>
        <p:txBody>
          <a:bodyPr wrap="square" rtlCol="0">
            <a:spAutoFit/>
          </a:bodyPr>
          <a:lstStyle/>
          <a:p>
            <a:r>
              <a:rPr kumimoji="1" lang="zh-CN" altLang="en-US" sz="1100" b="1" dirty="0">
                <a:latin typeface="微软雅黑" panose="020B0503020204020204" pitchFamily="34" charset="-122"/>
                <a:ea typeface="微软雅黑" panose="020B0503020204020204" pitchFamily="34" charset="-122"/>
              </a:rPr>
              <a:t>通过各种传播</a:t>
            </a:r>
            <a:endParaRPr kumimoji="1" lang="en-US" altLang="zh-CN" sz="1100" b="1" dirty="0">
              <a:latin typeface="微软雅黑" panose="020B0503020204020204" pitchFamily="34" charset="-122"/>
              <a:ea typeface="微软雅黑" panose="020B0503020204020204" pitchFamily="34" charset="-122"/>
            </a:endParaRPr>
          </a:p>
          <a:p>
            <a:r>
              <a:rPr kumimoji="1" lang="zh-CN" altLang="en-US" sz="1100" b="1" dirty="0">
                <a:latin typeface="微软雅黑" panose="020B0503020204020204" pitchFamily="34" charset="-122"/>
                <a:ea typeface="微软雅黑" panose="020B0503020204020204" pitchFamily="34" charset="-122"/>
              </a:rPr>
              <a:t>方式的异常传递</a:t>
            </a:r>
            <a:endParaRPr kumimoji="1" lang="ko-Kore-KR" altLang="en-US" sz="1100" b="1" dirty="0">
              <a:latin typeface="微软雅黑" panose="020B0503020204020204" pitchFamily="34" charset="-122"/>
            </a:endParaRPr>
          </a:p>
        </p:txBody>
      </p:sp>
      <p:cxnSp>
        <p:nvCxnSpPr>
          <p:cNvPr id="31" name="직선 화살표 연결선 30">
            <a:extLst>
              <a:ext uri="{FF2B5EF4-FFF2-40B4-BE49-F238E27FC236}">
                <a16:creationId xmlns:a16="http://schemas.microsoft.com/office/drawing/2014/main" id="{4F2A09AA-1D60-DE41-97C0-972613EAAC8F}"/>
              </a:ext>
            </a:extLst>
          </p:cNvPr>
          <p:cNvCxnSpPr>
            <a:cxnSpLocks/>
          </p:cNvCxnSpPr>
          <p:nvPr/>
        </p:nvCxnSpPr>
        <p:spPr>
          <a:xfrm flipV="1">
            <a:off x="4771985" y="3065633"/>
            <a:ext cx="519901" cy="438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BDA82E4-9E66-2646-97DB-0EF26FFF3B04}"/>
              </a:ext>
            </a:extLst>
          </p:cNvPr>
          <p:cNvCxnSpPr>
            <a:cxnSpLocks/>
          </p:cNvCxnSpPr>
          <p:nvPr/>
        </p:nvCxnSpPr>
        <p:spPr>
          <a:xfrm flipH="1" flipV="1">
            <a:off x="5545386" y="3082850"/>
            <a:ext cx="463938" cy="44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A089DCA-6246-D541-AAE9-C6D7AA0E0B29}"/>
              </a:ext>
            </a:extLst>
          </p:cNvPr>
          <p:cNvSpPr txBox="1"/>
          <p:nvPr/>
        </p:nvSpPr>
        <p:spPr>
          <a:xfrm>
            <a:off x="4802396" y="2630656"/>
            <a:ext cx="1172116" cy="261610"/>
          </a:xfrm>
          <a:prstGeom prst="rect">
            <a:avLst/>
          </a:prstGeom>
          <a:solidFill>
            <a:schemeClr val="bg1">
              <a:alpha val="48000"/>
            </a:schemeClr>
          </a:solidFill>
        </p:spPr>
        <p:txBody>
          <a:bodyPr wrap="none" rtlCol="0">
            <a:spAutoFit/>
          </a:bodyPr>
          <a:lstStyle/>
          <a:p>
            <a:r>
              <a:rPr kumimoji="1" lang="zh-CN" altLang="en-US" sz="1100" b="1" dirty="0">
                <a:solidFill>
                  <a:srgbClr val="FF0000"/>
                </a:solidFill>
                <a:latin typeface="微软雅黑" panose="020B0503020204020204" pitchFamily="34" charset="-122"/>
                <a:ea typeface="微软雅黑" panose="020B0503020204020204" pitchFamily="34" charset="-122"/>
              </a:rPr>
              <a:t>异常的直接预警</a:t>
            </a:r>
            <a:endParaRPr kumimoji="1" lang="ko-Kore-KR" altLang="en-US" sz="1100" b="1" dirty="0">
              <a:solidFill>
                <a:srgbClr val="FF0000"/>
              </a:solidFill>
              <a:latin typeface="微软雅黑" panose="020B0503020204020204" pitchFamily="34" charset="-122"/>
            </a:endParaRPr>
          </a:p>
        </p:txBody>
      </p:sp>
      <p:sp>
        <p:nvSpPr>
          <p:cNvPr id="34" name="직사각형 33">
            <a:extLst>
              <a:ext uri="{FF2B5EF4-FFF2-40B4-BE49-F238E27FC236}">
                <a16:creationId xmlns:a16="http://schemas.microsoft.com/office/drawing/2014/main" id="{A4BA496D-07E1-0D4A-8DE3-685A2AE67A04}"/>
              </a:ext>
            </a:extLst>
          </p:cNvPr>
          <p:cNvSpPr/>
          <p:nvPr/>
        </p:nvSpPr>
        <p:spPr>
          <a:xfrm>
            <a:off x="6995354" y="1849677"/>
            <a:ext cx="1204827" cy="239142"/>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latin typeface="微软雅黑" panose="020B0503020204020204" pitchFamily="34" charset="-122"/>
                <a:ea typeface="微软雅黑" panose="020B0503020204020204" pitchFamily="34" charset="-122"/>
              </a:rPr>
              <a:t>设备异常预警</a:t>
            </a:r>
            <a:endParaRPr kumimoji="1" lang="ko-Kore-KR" altLang="en-US" sz="1100" dirty="0">
              <a:latin typeface="微软雅黑" panose="020B0503020204020204" pitchFamily="34" charset="-122"/>
            </a:endParaRPr>
          </a:p>
        </p:txBody>
      </p:sp>
      <p:sp>
        <p:nvSpPr>
          <p:cNvPr id="35" name="직사각형 34">
            <a:extLst>
              <a:ext uri="{FF2B5EF4-FFF2-40B4-BE49-F238E27FC236}">
                <a16:creationId xmlns:a16="http://schemas.microsoft.com/office/drawing/2014/main" id="{24964A53-4A51-4B41-BD56-3040F8B7FF17}"/>
              </a:ext>
            </a:extLst>
          </p:cNvPr>
          <p:cNvSpPr/>
          <p:nvPr/>
        </p:nvSpPr>
        <p:spPr>
          <a:xfrm>
            <a:off x="6995354" y="2119388"/>
            <a:ext cx="1204827" cy="239142"/>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latin typeface="微软雅黑" panose="020B0503020204020204" pitchFamily="34" charset="-122"/>
                <a:ea typeface="微软雅黑" panose="020B0503020204020204" pitchFamily="34" charset="-122"/>
              </a:rPr>
              <a:t>物料异常预警</a:t>
            </a:r>
            <a:endParaRPr kumimoji="1" lang="ko-Kore-KR" altLang="en-US" sz="1100" dirty="0">
              <a:latin typeface="微软雅黑" panose="020B0503020204020204" pitchFamily="34" charset="-122"/>
            </a:endParaRPr>
          </a:p>
        </p:txBody>
      </p:sp>
      <p:sp>
        <p:nvSpPr>
          <p:cNvPr id="36" name="직사각형 35">
            <a:extLst>
              <a:ext uri="{FF2B5EF4-FFF2-40B4-BE49-F238E27FC236}">
                <a16:creationId xmlns:a16="http://schemas.microsoft.com/office/drawing/2014/main" id="{D8DA18D6-B061-4C49-B46C-34508A951315}"/>
              </a:ext>
            </a:extLst>
          </p:cNvPr>
          <p:cNvSpPr/>
          <p:nvPr/>
        </p:nvSpPr>
        <p:spPr>
          <a:xfrm>
            <a:off x="6995354" y="2385142"/>
            <a:ext cx="1204827" cy="239142"/>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latin typeface="微软雅黑" panose="020B0503020204020204" pitchFamily="34" charset="-122"/>
                <a:ea typeface="微软雅黑" panose="020B0503020204020204" pitchFamily="34" charset="-122"/>
              </a:rPr>
              <a:t>质量异常预警</a:t>
            </a:r>
            <a:endParaRPr kumimoji="1" lang="ko-Kore-KR" altLang="en-US" sz="1100" dirty="0">
              <a:latin typeface="微软雅黑" panose="020B0503020204020204" pitchFamily="34" charset="-122"/>
            </a:endParaRPr>
          </a:p>
        </p:txBody>
      </p:sp>
      <p:sp>
        <p:nvSpPr>
          <p:cNvPr id="37" name="직사각형 36">
            <a:extLst>
              <a:ext uri="{FF2B5EF4-FFF2-40B4-BE49-F238E27FC236}">
                <a16:creationId xmlns:a16="http://schemas.microsoft.com/office/drawing/2014/main" id="{5BD40C9A-21E3-7D41-B36E-22B29D487CE7}"/>
              </a:ext>
            </a:extLst>
          </p:cNvPr>
          <p:cNvSpPr/>
          <p:nvPr/>
        </p:nvSpPr>
        <p:spPr>
          <a:xfrm>
            <a:off x="6995354" y="2654853"/>
            <a:ext cx="1204827" cy="239142"/>
          </a:xfrm>
          <a:prstGeom prst="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latin typeface="微软雅黑" panose="020B0503020204020204" pitchFamily="34" charset="-122"/>
                <a:ea typeface="微软雅黑" panose="020B0503020204020204" pitchFamily="34" charset="-122"/>
              </a:rPr>
              <a:t>工序</a:t>
            </a:r>
            <a:r>
              <a:rPr kumimoji="1" lang="en-US" altLang="ko-KR" sz="1100" dirty="0">
                <a:latin typeface="微软雅黑" panose="020B0503020204020204" pitchFamily="34" charset="-122"/>
                <a:ea typeface="微软雅黑" panose="020B0503020204020204" pitchFamily="34" charset="-122"/>
              </a:rPr>
              <a:t>/</a:t>
            </a:r>
            <a:r>
              <a:rPr kumimoji="1" lang="zh-CN" altLang="en-US" sz="1100" dirty="0">
                <a:latin typeface="微软雅黑" panose="020B0503020204020204" pitchFamily="34" charset="-122"/>
                <a:ea typeface="微软雅黑" panose="020B0503020204020204" pitchFamily="34" charset="-122"/>
              </a:rPr>
              <a:t>产线停止</a:t>
            </a:r>
            <a:endParaRPr kumimoji="1" lang="ko-Kore-KR" altLang="en-US" sz="1100" dirty="0">
              <a:latin typeface="微软雅黑" panose="020B0503020204020204" pitchFamily="34" charset="-122"/>
            </a:endParaRPr>
          </a:p>
        </p:txBody>
      </p:sp>
      <p:sp>
        <p:nvSpPr>
          <p:cNvPr id="38" name="TextBox 37">
            <a:extLst>
              <a:ext uri="{FF2B5EF4-FFF2-40B4-BE49-F238E27FC236}">
                <a16:creationId xmlns:a16="http://schemas.microsoft.com/office/drawing/2014/main" id="{6AE3BE53-6D5B-894B-8C9F-13E8D4F24D25}"/>
              </a:ext>
            </a:extLst>
          </p:cNvPr>
          <p:cNvSpPr txBox="1"/>
          <p:nvPr/>
        </p:nvSpPr>
        <p:spPr>
          <a:xfrm>
            <a:off x="7044525" y="2997325"/>
            <a:ext cx="1616441" cy="430887"/>
          </a:xfrm>
          <a:prstGeom prst="rect">
            <a:avLst/>
          </a:prstGeom>
          <a:noFill/>
        </p:spPr>
        <p:txBody>
          <a:bodyPr wrap="square" rtlCol="0">
            <a:spAutoFit/>
          </a:bodyPr>
          <a:lstStyle/>
          <a:p>
            <a:r>
              <a:rPr kumimoji="1" lang="zh-CN" altLang="en-US" sz="1100" b="1" dirty="0">
                <a:latin typeface="微软雅黑" panose="020B0503020204020204" pitchFamily="34" charset="-122"/>
                <a:ea typeface="微软雅黑" panose="020B0503020204020204" pitchFamily="34" charset="-122"/>
              </a:rPr>
              <a:t>对现场异常进行分类，按事前指定的措施处理</a:t>
            </a:r>
            <a:endParaRPr kumimoji="1" lang="ko-Kore-KR" altLang="en-US" sz="1100" b="1" dirty="0">
              <a:latin typeface="微软雅黑" panose="020B0503020204020204" pitchFamily="34" charset="-122"/>
            </a:endParaRPr>
          </a:p>
        </p:txBody>
      </p:sp>
      <p:sp>
        <p:nvSpPr>
          <p:cNvPr id="39" name="오른쪽 화살표[R] 38">
            <a:extLst>
              <a:ext uri="{FF2B5EF4-FFF2-40B4-BE49-F238E27FC236}">
                <a16:creationId xmlns:a16="http://schemas.microsoft.com/office/drawing/2014/main" id="{EE8D7D81-3E88-854A-9DEA-9245521D7203}"/>
              </a:ext>
            </a:extLst>
          </p:cNvPr>
          <p:cNvSpPr/>
          <p:nvPr/>
        </p:nvSpPr>
        <p:spPr>
          <a:xfrm>
            <a:off x="6652727" y="2238959"/>
            <a:ext cx="223934" cy="367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sp>
        <p:nvSpPr>
          <p:cNvPr id="40" name="왼쪽 화살표[L] 39">
            <a:extLst>
              <a:ext uri="{FF2B5EF4-FFF2-40B4-BE49-F238E27FC236}">
                <a16:creationId xmlns:a16="http://schemas.microsoft.com/office/drawing/2014/main" id="{5A799CB4-6FE3-2D41-89FD-13CC9638C271}"/>
              </a:ext>
            </a:extLst>
          </p:cNvPr>
          <p:cNvSpPr/>
          <p:nvPr/>
        </p:nvSpPr>
        <p:spPr>
          <a:xfrm>
            <a:off x="4040327" y="2235248"/>
            <a:ext cx="223934" cy="3678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latin typeface="微软雅黑" panose="020B0503020204020204" pitchFamily="34" charset="-122"/>
            </a:endParaRPr>
          </a:p>
        </p:txBody>
      </p:sp>
      <p:sp>
        <p:nvSpPr>
          <p:cNvPr id="41" name="슬라이드 번호 개체 틀 2">
            <a:extLst>
              <a:ext uri="{FF2B5EF4-FFF2-40B4-BE49-F238E27FC236}">
                <a16:creationId xmlns:a16="http://schemas.microsoft.com/office/drawing/2014/main" id="{727210A5-3652-924C-A410-A60E8F9BF291}"/>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67</a:t>
            </a:fld>
            <a:endParaRPr lang="ko-KR" altLang="en-US" dirty="0"/>
          </a:p>
        </p:txBody>
      </p:sp>
    </p:spTree>
    <p:extLst>
      <p:ext uri="{BB962C8B-B14F-4D97-AF65-F5344CB8AC3E}">
        <p14:creationId xmlns:p14="http://schemas.microsoft.com/office/powerpoint/2010/main" val="4008020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4">
            <a:extLst>
              <a:ext uri="{FF2B5EF4-FFF2-40B4-BE49-F238E27FC236}">
                <a16:creationId xmlns:a16="http://schemas.microsoft.com/office/drawing/2014/main" id="{DD8366AE-2197-514F-93B8-55C36BB6F4B2}"/>
              </a:ext>
            </a:extLst>
          </p:cNvPr>
          <p:cNvSpPr>
            <a:spLocks noGrp="1"/>
          </p:cNvSpPr>
          <p:nvPr>
            <p:ph idx="1"/>
          </p:nvPr>
        </p:nvSpPr>
        <p:spPr/>
        <p:txBody>
          <a:bodyPr/>
          <a:lstStyle/>
          <a:p>
            <a:r>
              <a:rPr kumimoji="1" lang="zh-CN" altLang="en-US" dirty="0">
                <a:latin typeface="+mn-ea"/>
              </a:rPr>
              <a:t>以现场的无纸化为目标，积极导入</a:t>
            </a:r>
            <a:r>
              <a:rPr kumimoji="1" lang="ko-KR" altLang="en-US" dirty="0">
                <a:latin typeface="+mn-ea"/>
              </a:rPr>
              <a:t> </a:t>
            </a:r>
            <a:r>
              <a:rPr kumimoji="1" lang="en-US" altLang="en-US" dirty="0">
                <a:latin typeface="+mn-ea"/>
              </a:rPr>
              <a:t>“</a:t>
            </a:r>
            <a:r>
              <a:rPr kumimoji="1" lang="en-US" altLang="ko-KR" dirty="0">
                <a:latin typeface="+mn-ea"/>
              </a:rPr>
              <a:t>Mobile Device”,</a:t>
            </a:r>
            <a:r>
              <a:rPr kumimoji="1" lang="zh-CN" altLang="en-US" dirty="0">
                <a:latin typeface="+mn-ea"/>
              </a:rPr>
              <a:t>可以实现现场信息的实时录入，确保信息的准确性</a:t>
            </a:r>
            <a:r>
              <a:rPr kumimoji="1" lang="en-US" altLang="en-US" dirty="0">
                <a:latin typeface="+mn-ea"/>
              </a:rPr>
              <a:t>。</a:t>
            </a:r>
            <a:endParaRPr kumimoji="1" lang="ko-KR" altLang="en-US" dirty="0">
              <a:latin typeface="+mn-ea"/>
            </a:endParaRPr>
          </a:p>
          <a:p>
            <a:endParaRPr kumimoji="1" lang="ko-KR" altLang="en-US" dirty="0"/>
          </a:p>
        </p:txBody>
      </p:sp>
      <p:sp>
        <p:nvSpPr>
          <p:cNvPr id="3" name="제목 3">
            <a:extLst>
              <a:ext uri="{FF2B5EF4-FFF2-40B4-BE49-F238E27FC236}">
                <a16:creationId xmlns:a16="http://schemas.microsoft.com/office/drawing/2014/main" id="{763607BC-AF1D-614D-ABD6-04BCAB6764CD}"/>
              </a:ext>
            </a:extLst>
          </p:cNvPr>
          <p:cNvSpPr>
            <a:spLocks noGrp="1"/>
          </p:cNvSpPr>
          <p:nvPr>
            <p:ph type="title"/>
          </p:nvPr>
        </p:nvSpPr>
        <p:spPr/>
        <p:txBody>
          <a:bodyPr/>
          <a:lstStyle/>
          <a:p>
            <a:r>
              <a:rPr lang="zh-CN" altLang="en-US" sz="2000" dirty="0">
                <a:solidFill>
                  <a:schemeClr val="tx1">
                    <a:lumMod val="85000"/>
                    <a:lumOff val="15000"/>
                  </a:schemeClr>
                </a:solidFill>
                <a:latin typeface="+mn-ea"/>
                <a:cs typeface="Arial" panose="020B0604020202020204" pitchFamily="34" charset="0"/>
              </a:rPr>
              <a:t>现场管理的移动化</a:t>
            </a:r>
            <a:r>
              <a:rPr lang="ko-KR" altLang="en-US" sz="2000" dirty="0">
                <a:solidFill>
                  <a:schemeClr val="tx1">
                    <a:lumMod val="85000"/>
                    <a:lumOff val="15000"/>
                  </a:schemeClr>
                </a:solidFill>
                <a:latin typeface="+mn-ea"/>
                <a:cs typeface="Arial" panose="020B0604020202020204" pitchFamily="34" charset="0"/>
              </a:rPr>
              <a:t> </a:t>
            </a:r>
            <a:r>
              <a:rPr lang="en-US" altLang="ko-KR" sz="2000" dirty="0">
                <a:solidFill>
                  <a:schemeClr val="tx1">
                    <a:lumMod val="85000"/>
                    <a:lumOff val="15000"/>
                  </a:schemeClr>
                </a:solidFill>
                <a:latin typeface="+mn-ea"/>
                <a:cs typeface="Arial" panose="020B0604020202020204" pitchFamily="34" charset="0"/>
              </a:rPr>
              <a:t>–</a:t>
            </a:r>
            <a:r>
              <a:rPr lang="ko-KR" altLang="en-US" sz="2000" dirty="0">
                <a:solidFill>
                  <a:schemeClr val="tx1">
                    <a:lumMod val="85000"/>
                    <a:lumOff val="15000"/>
                  </a:schemeClr>
                </a:solidFill>
                <a:latin typeface="+mn-ea"/>
                <a:cs typeface="Arial" panose="020B0604020202020204" pitchFamily="34" charset="0"/>
              </a:rPr>
              <a:t> </a:t>
            </a:r>
            <a:r>
              <a:rPr lang="en-US" altLang="ko-KR" sz="2000" dirty="0">
                <a:solidFill>
                  <a:schemeClr val="tx1">
                    <a:lumMod val="85000"/>
                    <a:lumOff val="15000"/>
                  </a:schemeClr>
                </a:solidFill>
                <a:latin typeface="+mn-ea"/>
                <a:cs typeface="Arial" panose="020B0604020202020204" pitchFamily="34" charset="0"/>
              </a:rPr>
              <a:t>Mobile</a:t>
            </a:r>
            <a:r>
              <a:rPr lang="ko-KR" altLang="en-US" sz="2000" dirty="0">
                <a:solidFill>
                  <a:schemeClr val="tx1">
                    <a:lumMod val="85000"/>
                    <a:lumOff val="15000"/>
                  </a:schemeClr>
                </a:solidFill>
                <a:latin typeface="+mn-ea"/>
                <a:cs typeface="Arial" panose="020B0604020202020204" pitchFamily="34" charset="0"/>
              </a:rPr>
              <a:t> </a:t>
            </a:r>
            <a:r>
              <a:rPr lang="en-US" altLang="ko-KR" sz="2000" dirty="0">
                <a:solidFill>
                  <a:schemeClr val="tx1">
                    <a:lumMod val="85000"/>
                    <a:lumOff val="15000"/>
                  </a:schemeClr>
                </a:solidFill>
                <a:latin typeface="+mn-ea"/>
                <a:cs typeface="Arial" panose="020B0604020202020204" pitchFamily="34" charset="0"/>
              </a:rPr>
              <a:t>MES</a:t>
            </a:r>
            <a:endParaRPr kumimoji="1" lang="ko-KR" altLang="en-US" sz="2000" dirty="0"/>
          </a:p>
        </p:txBody>
      </p:sp>
      <p:sp>
        <p:nvSpPr>
          <p:cNvPr id="4" name="슬라이드 번호 개체 틀 2">
            <a:extLst>
              <a:ext uri="{FF2B5EF4-FFF2-40B4-BE49-F238E27FC236}">
                <a16:creationId xmlns:a16="http://schemas.microsoft.com/office/drawing/2014/main" id="{D400B0CC-AA48-784E-A4ED-154C90049C4F}"/>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68</a:t>
            </a:fld>
            <a:endParaRPr lang="ko-KR" altLang="en-US" dirty="0"/>
          </a:p>
        </p:txBody>
      </p:sp>
      <p:sp>
        <p:nvSpPr>
          <p:cNvPr id="6" name="내용 개체 틀 2">
            <a:extLst>
              <a:ext uri="{FF2B5EF4-FFF2-40B4-BE49-F238E27FC236}">
                <a16:creationId xmlns:a16="http://schemas.microsoft.com/office/drawing/2014/main" id="{F99B8A88-F1F2-B44D-8279-BA27556AE91C}"/>
              </a:ext>
            </a:extLst>
          </p:cNvPr>
          <p:cNvSpPr txBox="1"/>
          <p:nvPr/>
        </p:nvSpPr>
        <p:spPr bwMode="auto">
          <a:xfrm>
            <a:off x="2266257" y="2132856"/>
            <a:ext cx="9505057" cy="3762251"/>
          </a:xfrm>
          <a:prstGeom prst="rect">
            <a:avLst/>
          </a:prstGeom>
          <a:noFill/>
          <a:ln w="9525">
            <a:solidFill>
              <a:srgbClr val="EEECE1"/>
            </a:solidFill>
            <a:miter lim="800000"/>
          </a:ln>
        </p:spPr>
        <p:txBody>
          <a:bodyPr/>
          <a:lstStyle/>
          <a:p>
            <a:pPr marL="388620" marR="0" lvl="1" indent="-199390" defTabSz="914400" eaLnBrk="1" fontAlgn="base" latinLnBrk="0" hangingPunct="1">
              <a:lnSpc>
                <a:spcPct val="100000"/>
              </a:lnSpc>
              <a:spcBef>
                <a:spcPct val="20000"/>
              </a:spcBef>
              <a:spcAft>
                <a:spcPct val="0"/>
              </a:spcAft>
              <a:buClr>
                <a:srgbClr val="666666"/>
              </a:buClr>
              <a:buSzTx/>
              <a:buFontTx/>
              <a:buNone/>
              <a:defRPr/>
            </a:pPr>
            <a:endParaRPr kumimoji="0" lang="en-US" altLang="ko-KR" sz="900" b="0"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Arial" panose="020B0604020202020204"/>
              <a:sym typeface="Wingdings" panose="05000000000000000000" pitchFamily="2" charset="2"/>
            </a:endParaRPr>
          </a:p>
        </p:txBody>
      </p:sp>
      <p:pic>
        <p:nvPicPr>
          <p:cNvPr id="7" name="图片 75">
            <a:extLst>
              <a:ext uri="{FF2B5EF4-FFF2-40B4-BE49-F238E27FC236}">
                <a16:creationId xmlns:a16="http://schemas.microsoft.com/office/drawing/2014/main" id="{4DE2E120-31CC-934B-869F-EC1F2F54646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11002" y="3083738"/>
            <a:ext cx="527934" cy="1115146"/>
          </a:xfrm>
          <a:prstGeom prst="rect">
            <a:avLst/>
          </a:prstGeom>
        </p:spPr>
      </p:pic>
      <p:sp>
        <p:nvSpPr>
          <p:cNvPr id="8" name="모서리가 둥근 직사각형 7">
            <a:extLst>
              <a:ext uri="{FF2B5EF4-FFF2-40B4-BE49-F238E27FC236}">
                <a16:creationId xmlns:a16="http://schemas.microsoft.com/office/drawing/2014/main" id="{61F7C0DE-C609-A049-AE4B-0373EF0E8983}"/>
              </a:ext>
            </a:extLst>
          </p:cNvPr>
          <p:cNvSpPr/>
          <p:nvPr/>
        </p:nvSpPr>
        <p:spPr>
          <a:xfrm>
            <a:off x="2427014" y="2841330"/>
            <a:ext cx="762796" cy="363726"/>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50" dirty="0">
                <a:solidFill>
                  <a:schemeClr val="tx1"/>
                </a:solidFill>
                <a:latin typeface="微软雅黑" panose="020B0503020204020204" pitchFamily="34" charset="-122"/>
                <a:ea typeface="微软雅黑" panose="020B0503020204020204" pitchFamily="34" charset="-122"/>
              </a:rPr>
              <a:t>下达订单</a:t>
            </a:r>
            <a:endParaRPr kumimoji="1" lang="ko-KR" altLang="en-US" sz="1050" dirty="0">
              <a:solidFill>
                <a:schemeClr val="tx1"/>
              </a:solidFill>
              <a:latin typeface="微软雅黑" panose="020B0503020204020204" pitchFamily="34" charset="-122"/>
            </a:endParaRPr>
          </a:p>
        </p:txBody>
      </p:sp>
      <p:sp>
        <p:nvSpPr>
          <p:cNvPr id="9" name="모서리가 둥근 직사각형 8">
            <a:extLst>
              <a:ext uri="{FF2B5EF4-FFF2-40B4-BE49-F238E27FC236}">
                <a16:creationId xmlns:a16="http://schemas.microsoft.com/office/drawing/2014/main" id="{F0ED5C91-4C9F-9149-89A0-20D8BB6C56DE}"/>
              </a:ext>
            </a:extLst>
          </p:cNvPr>
          <p:cNvSpPr/>
          <p:nvPr/>
        </p:nvSpPr>
        <p:spPr>
          <a:xfrm>
            <a:off x="3449627" y="2841329"/>
            <a:ext cx="762796" cy="363726"/>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dirty="0">
                <a:solidFill>
                  <a:schemeClr val="tx1"/>
                </a:solidFill>
                <a:latin typeface="微软雅黑" panose="020B0503020204020204" pitchFamily="34" charset="-122"/>
                <a:ea typeface="微软雅黑" panose="020B0503020204020204" pitchFamily="34" charset="-122"/>
              </a:rPr>
              <a:t>WO</a:t>
            </a:r>
            <a:r>
              <a:rPr kumimoji="1" lang="zh-CN" altLang="en-US" sz="1050" dirty="0">
                <a:solidFill>
                  <a:schemeClr val="tx1"/>
                </a:solidFill>
                <a:latin typeface="微软雅黑" panose="020B0503020204020204" pitchFamily="34" charset="-122"/>
                <a:ea typeface="微软雅黑" panose="020B0503020204020204" pitchFamily="34" charset="-122"/>
              </a:rPr>
              <a:t>的转换或分配</a:t>
            </a:r>
            <a:endParaRPr kumimoji="1" lang="ko-KR" altLang="en-US" sz="1050" dirty="0">
              <a:solidFill>
                <a:schemeClr val="tx1"/>
              </a:solidFill>
              <a:latin typeface="微软雅黑" panose="020B0503020204020204" pitchFamily="34" charset="-122"/>
            </a:endParaRPr>
          </a:p>
        </p:txBody>
      </p:sp>
      <p:cxnSp>
        <p:nvCxnSpPr>
          <p:cNvPr id="10" name="직선 화살표 연결선 9">
            <a:extLst>
              <a:ext uri="{FF2B5EF4-FFF2-40B4-BE49-F238E27FC236}">
                <a16:creationId xmlns:a16="http://schemas.microsoft.com/office/drawing/2014/main" id="{FE845A39-1EF4-2D46-AE16-DD40BCAE5E13}"/>
              </a:ext>
            </a:extLst>
          </p:cNvPr>
          <p:cNvCxnSpPr/>
          <p:nvPr/>
        </p:nvCxnSpPr>
        <p:spPr>
          <a:xfrm>
            <a:off x="4654996" y="2639226"/>
            <a:ext cx="113128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EEA866E-9603-CE41-B5E9-E5D95FBC5BE3}"/>
              </a:ext>
            </a:extLst>
          </p:cNvPr>
          <p:cNvCxnSpPr/>
          <p:nvPr/>
        </p:nvCxnSpPr>
        <p:spPr>
          <a:xfrm>
            <a:off x="5833195" y="2639226"/>
            <a:ext cx="113128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CA763775-6239-0A4C-B9E6-A97ED9A6EA16}"/>
              </a:ext>
            </a:extLst>
          </p:cNvPr>
          <p:cNvCxnSpPr/>
          <p:nvPr/>
        </p:nvCxnSpPr>
        <p:spPr>
          <a:xfrm>
            <a:off x="7011394" y="2639226"/>
            <a:ext cx="113128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F5B570EF-89DC-624E-B56A-BE612C0B33EB}"/>
              </a:ext>
            </a:extLst>
          </p:cNvPr>
          <p:cNvCxnSpPr/>
          <p:nvPr/>
        </p:nvCxnSpPr>
        <p:spPr>
          <a:xfrm>
            <a:off x="8189593" y="2639226"/>
            <a:ext cx="113128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텍스트 상자 26">
            <a:extLst>
              <a:ext uri="{FF2B5EF4-FFF2-40B4-BE49-F238E27FC236}">
                <a16:creationId xmlns:a16="http://schemas.microsoft.com/office/drawing/2014/main" id="{397C6183-FF69-1A4D-9E09-DE0F514A01F6}"/>
              </a:ext>
            </a:extLst>
          </p:cNvPr>
          <p:cNvSpPr txBox="1"/>
          <p:nvPr/>
        </p:nvSpPr>
        <p:spPr>
          <a:xfrm>
            <a:off x="4848871" y="2216731"/>
            <a:ext cx="911820" cy="415498"/>
          </a:xfrm>
          <a:prstGeom prst="rect">
            <a:avLst/>
          </a:prstGeom>
          <a:noFill/>
        </p:spPr>
        <p:txBody>
          <a:bodyPr wrap="square" rtlCol="0">
            <a:spAutoFit/>
          </a:bodyPr>
          <a:lstStyle/>
          <a:p>
            <a:r>
              <a:rPr kumimoji="1" lang="zh-CN" altLang="en-US" sz="1050" b="1" dirty="0">
                <a:solidFill>
                  <a:srgbClr val="0432FF"/>
                </a:solidFill>
                <a:latin typeface="微软雅黑" panose="020B0503020204020204" pitchFamily="34" charset="-122"/>
                <a:ea typeface="微软雅黑" panose="020B0503020204020204" pitchFamily="34" charset="-122"/>
              </a:rPr>
              <a:t>物料现场</a:t>
            </a:r>
            <a:endParaRPr kumimoji="1" lang="en-US" altLang="zh-CN" sz="1050" b="1" dirty="0">
              <a:solidFill>
                <a:srgbClr val="0432FF"/>
              </a:solidFill>
              <a:latin typeface="微软雅黑" panose="020B0503020204020204" pitchFamily="34" charset="-122"/>
              <a:ea typeface="微软雅黑" panose="020B0503020204020204" pitchFamily="34" charset="-122"/>
            </a:endParaRPr>
          </a:p>
          <a:p>
            <a:r>
              <a:rPr kumimoji="1" lang="zh-CN" altLang="en-US" sz="1050" b="1" dirty="0">
                <a:solidFill>
                  <a:srgbClr val="0432FF"/>
                </a:solidFill>
                <a:latin typeface="微软雅黑" panose="020B0503020204020204" pitchFamily="34" charset="-122"/>
                <a:ea typeface="微软雅黑" panose="020B0503020204020204" pitchFamily="34" charset="-122"/>
              </a:rPr>
              <a:t>仓库入库</a:t>
            </a:r>
            <a:endParaRPr kumimoji="1" lang="ko-KR" altLang="en-US" sz="1050" b="1" dirty="0">
              <a:solidFill>
                <a:srgbClr val="0432FF"/>
              </a:solidFill>
              <a:latin typeface="微软雅黑" panose="020B0503020204020204" pitchFamily="34" charset="-122"/>
            </a:endParaRPr>
          </a:p>
        </p:txBody>
      </p:sp>
      <p:cxnSp>
        <p:nvCxnSpPr>
          <p:cNvPr id="15" name="직선 화살표 연결선 14">
            <a:extLst>
              <a:ext uri="{FF2B5EF4-FFF2-40B4-BE49-F238E27FC236}">
                <a16:creationId xmlns:a16="http://schemas.microsoft.com/office/drawing/2014/main" id="{420D6E2F-790A-4A4B-BEB0-122CF0764BBE}"/>
              </a:ext>
            </a:extLst>
          </p:cNvPr>
          <p:cNvCxnSpPr/>
          <p:nvPr/>
        </p:nvCxnSpPr>
        <p:spPr>
          <a:xfrm>
            <a:off x="9367793" y="2639226"/>
            <a:ext cx="113128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텍스트 상자 32">
            <a:extLst>
              <a:ext uri="{FF2B5EF4-FFF2-40B4-BE49-F238E27FC236}">
                <a16:creationId xmlns:a16="http://schemas.microsoft.com/office/drawing/2014/main" id="{8675799D-1846-7E40-88D7-DA0E4D647356}"/>
              </a:ext>
            </a:extLst>
          </p:cNvPr>
          <p:cNvSpPr txBox="1"/>
          <p:nvPr/>
        </p:nvSpPr>
        <p:spPr>
          <a:xfrm>
            <a:off x="6024028" y="2216731"/>
            <a:ext cx="867144" cy="415498"/>
          </a:xfrm>
          <a:prstGeom prst="rect">
            <a:avLst/>
          </a:prstGeom>
          <a:noFill/>
        </p:spPr>
        <p:txBody>
          <a:bodyPr wrap="square" rtlCol="0">
            <a:spAutoFit/>
          </a:bodyPr>
          <a:lstStyle/>
          <a:p>
            <a:r>
              <a:rPr kumimoji="1" lang="zh-CN" altLang="en-US" sz="1050" b="1" dirty="0">
                <a:solidFill>
                  <a:srgbClr val="0432FF"/>
                </a:solidFill>
                <a:latin typeface="微软雅黑" panose="020B0503020204020204" pitchFamily="34" charset="-122"/>
                <a:ea typeface="微软雅黑" panose="020B0503020204020204" pitchFamily="34" charset="-122"/>
              </a:rPr>
              <a:t>工序的完成报告</a:t>
            </a:r>
            <a:endParaRPr kumimoji="1" lang="ko-KR" altLang="en-US" sz="1050" b="1" dirty="0">
              <a:solidFill>
                <a:srgbClr val="0432FF"/>
              </a:solidFill>
              <a:latin typeface="微软雅黑" panose="020B0503020204020204" pitchFamily="34" charset="-122"/>
            </a:endParaRPr>
          </a:p>
        </p:txBody>
      </p:sp>
      <p:sp>
        <p:nvSpPr>
          <p:cNvPr id="17" name="텍스트 상자 33">
            <a:extLst>
              <a:ext uri="{FF2B5EF4-FFF2-40B4-BE49-F238E27FC236}">
                <a16:creationId xmlns:a16="http://schemas.microsoft.com/office/drawing/2014/main" id="{7310265A-1735-4C47-A5F8-3DA1113FBDD1}"/>
              </a:ext>
            </a:extLst>
          </p:cNvPr>
          <p:cNvSpPr txBox="1"/>
          <p:nvPr/>
        </p:nvSpPr>
        <p:spPr>
          <a:xfrm>
            <a:off x="7137395" y="2216731"/>
            <a:ext cx="867144" cy="415498"/>
          </a:xfrm>
          <a:prstGeom prst="rect">
            <a:avLst/>
          </a:prstGeom>
          <a:noFill/>
        </p:spPr>
        <p:txBody>
          <a:bodyPr wrap="square" rtlCol="0">
            <a:spAutoFit/>
          </a:bodyPr>
          <a:lstStyle/>
          <a:p>
            <a:r>
              <a:rPr kumimoji="1" lang="zh-CN" altLang="en-US" sz="1050" b="1" dirty="0">
                <a:solidFill>
                  <a:srgbClr val="0432FF"/>
                </a:solidFill>
                <a:latin typeface="微软雅黑" panose="020B0503020204020204" pitchFamily="34" charset="-122"/>
                <a:ea typeface="微软雅黑" panose="020B0503020204020204" pitchFamily="34" charset="-122"/>
              </a:rPr>
              <a:t>检查结果的录入</a:t>
            </a:r>
            <a:endParaRPr kumimoji="1" lang="ko-KR" altLang="en-US" sz="1050" b="1" dirty="0">
              <a:solidFill>
                <a:srgbClr val="0432FF"/>
              </a:solidFill>
              <a:latin typeface="微软雅黑" panose="020B0503020204020204" pitchFamily="34" charset="-122"/>
            </a:endParaRPr>
          </a:p>
        </p:txBody>
      </p:sp>
      <p:sp>
        <p:nvSpPr>
          <p:cNvPr id="18" name="텍스트 상자 34">
            <a:extLst>
              <a:ext uri="{FF2B5EF4-FFF2-40B4-BE49-F238E27FC236}">
                <a16:creationId xmlns:a16="http://schemas.microsoft.com/office/drawing/2014/main" id="{E59469BB-524F-9E4E-AB60-B127B5705952}"/>
              </a:ext>
            </a:extLst>
          </p:cNvPr>
          <p:cNvSpPr txBox="1"/>
          <p:nvPr/>
        </p:nvSpPr>
        <p:spPr>
          <a:xfrm>
            <a:off x="8270806" y="2216731"/>
            <a:ext cx="1046129" cy="415498"/>
          </a:xfrm>
          <a:prstGeom prst="rect">
            <a:avLst/>
          </a:prstGeom>
          <a:noFill/>
        </p:spPr>
        <p:txBody>
          <a:bodyPr wrap="square" rtlCol="0">
            <a:spAutoFit/>
          </a:bodyPr>
          <a:lstStyle/>
          <a:p>
            <a:r>
              <a:rPr kumimoji="1" lang="zh-CN" altLang="en-US" sz="1050" b="1" dirty="0">
                <a:solidFill>
                  <a:srgbClr val="0432FF"/>
                </a:solidFill>
                <a:latin typeface="微软雅黑" panose="020B0503020204020204" pitchFamily="34" charset="-122"/>
                <a:ea typeface="微软雅黑" panose="020B0503020204020204" pitchFamily="34" charset="-122"/>
              </a:rPr>
              <a:t>录入设备</a:t>
            </a:r>
            <a:r>
              <a:rPr kumimoji="1" lang="en-US" altLang="ko-KR" sz="1050" b="1" dirty="0">
                <a:solidFill>
                  <a:srgbClr val="0432FF"/>
                </a:solidFill>
                <a:latin typeface="微软雅黑" panose="020B0503020204020204" pitchFamily="34" charset="-122"/>
                <a:ea typeface="微软雅黑" panose="020B0503020204020204" pitchFamily="34" charset="-122"/>
              </a:rPr>
              <a:t>/Jig</a:t>
            </a:r>
            <a:r>
              <a:rPr kumimoji="1" lang="zh-CN" altLang="en-US" sz="1050" b="1" dirty="0">
                <a:solidFill>
                  <a:srgbClr val="0432FF"/>
                </a:solidFill>
                <a:latin typeface="微软雅黑" panose="020B0503020204020204" pitchFamily="34" charset="-122"/>
                <a:ea typeface="微软雅黑" panose="020B0503020204020204" pitchFamily="34" charset="-122"/>
              </a:rPr>
              <a:t>类的状态</a:t>
            </a:r>
            <a:endParaRPr kumimoji="1" lang="ko-KR" altLang="en-US" sz="1050" b="1" dirty="0">
              <a:solidFill>
                <a:srgbClr val="0432FF"/>
              </a:solidFill>
              <a:latin typeface="微软雅黑" panose="020B0503020204020204" pitchFamily="34" charset="-122"/>
            </a:endParaRPr>
          </a:p>
        </p:txBody>
      </p:sp>
      <p:sp>
        <p:nvSpPr>
          <p:cNvPr id="19" name="텍스트 상자 35">
            <a:extLst>
              <a:ext uri="{FF2B5EF4-FFF2-40B4-BE49-F238E27FC236}">
                <a16:creationId xmlns:a16="http://schemas.microsoft.com/office/drawing/2014/main" id="{D5E7663A-937C-D94F-AC7F-6AC1176D47C0}"/>
              </a:ext>
            </a:extLst>
          </p:cNvPr>
          <p:cNvSpPr txBox="1"/>
          <p:nvPr/>
        </p:nvSpPr>
        <p:spPr>
          <a:xfrm>
            <a:off x="9445251" y="2216731"/>
            <a:ext cx="1046129" cy="253917"/>
          </a:xfrm>
          <a:prstGeom prst="rect">
            <a:avLst/>
          </a:prstGeom>
          <a:noFill/>
        </p:spPr>
        <p:txBody>
          <a:bodyPr wrap="square" rtlCol="0">
            <a:spAutoFit/>
          </a:bodyPr>
          <a:lstStyle/>
          <a:p>
            <a:r>
              <a:rPr kumimoji="1" lang="zh-CN" altLang="en-US" sz="1050" b="1" dirty="0">
                <a:solidFill>
                  <a:srgbClr val="0432FF"/>
                </a:solidFill>
                <a:latin typeface="微软雅黑" panose="020B0503020204020204" pitchFamily="34" charset="-122"/>
                <a:ea typeface="微软雅黑" panose="020B0503020204020204" pitchFamily="34" charset="-122"/>
              </a:rPr>
              <a:t>操作员报告</a:t>
            </a:r>
            <a:endParaRPr kumimoji="1" lang="ko-KR" altLang="en-US" sz="1050" b="1" dirty="0">
              <a:solidFill>
                <a:srgbClr val="0432FF"/>
              </a:solidFill>
              <a:latin typeface="微软雅黑" panose="020B0503020204020204" pitchFamily="34" charset="-122"/>
            </a:endParaRPr>
          </a:p>
        </p:txBody>
      </p:sp>
      <p:sp>
        <p:nvSpPr>
          <p:cNvPr id="20" name="다중 문서 19">
            <a:extLst>
              <a:ext uri="{FF2B5EF4-FFF2-40B4-BE49-F238E27FC236}">
                <a16:creationId xmlns:a16="http://schemas.microsoft.com/office/drawing/2014/main" id="{831E5897-2479-E441-A3E8-15DAF8BE90E1}"/>
              </a:ext>
            </a:extLst>
          </p:cNvPr>
          <p:cNvSpPr/>
          <p:nvPr/>
        </p:nvSpPr>
        <p:spPr>
          <a:xfrm>
            <a:off x="5139360" y="4810111"/>
            <a:ext cx="508578" cy="418285"/>
          </a:xfrm>
          <a:prstGeom prst="flowChartMultidocumen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ndParaRPr>
          </a:p>
        </p:txBody>
      </p:sp>
      <p:sp>
        <p:nvSpPr>
          <p:cNvPr id="21" name="다중 문서 20">
            <a:extLst>
              <a:ext uri="{FF2B5EF4-FFF2-40B4-BE49-F238E27FC236}">
                <a16:creationId xmlns:a16="http://schemas.microsoft.com/office/drawing/2014/main" id="{540FB62C-F9F4-6343-A7C1-929D9F34DBB4}"/>
              </a:ext>
            </a:extLst>
          </p:cNvPr>
          <p:cNvSpPr/>
          <p:nvPr/>
        </p:nvSpPr>
        <p:spPr>
          <a:xfrm>
            <a:off x="7393140" y="4810110"/>
            <a:ext cx="508578" cy="418285"/>
          </a:xfrm>
          <a:prstGeom prst="flowChartMultidocumen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ndParaRPr>
          </a:p>
        </p:txBody>
      </p:sp>
      <p:sp>
        <p:nvSpPr>
          <p:cNvPr id="22" name="없음 기호[&quot;] 21">
            <a:extLst>
              <a:ext uri="{FF2B5EF4-FFF2-40B4-BE49-F238E27FC236}">
                <a16:creationId xmlns:a16="http://schemas.microsoft.com/office/drawing/2014/main" id="{C4D95EDC-DD42-B84A-AA75-DCAF2AEC333B}"/>
              </a:ext>
            </a:extLst>
          </p:cNvPr>
          <p:cNvSpPr/>
          <p:nvPr/>
        </p:nvSpPr>
        <p:spPr>
          <a:xfrm>
            <a:off x="8606857" y="4810110"/>
            <a:ext cx="374024" cy="418285"/>
          </a:xfrm>
          <a:prstGeom prst="noSmoking">
            <a:avLst>
              <a:gd name="adj" fmla="val 10532"/>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ndParaRPr>
          </a:p>
        </p:txBody>
      </p:sp>
      <p:pic>
        <p:nvPicPr>
          <p:cNvPr id="23" name="그림 22">
            <a:extLst>
              <a:ext uri="{FF2B5EF4-FFF2-40B4-BE49-F238E27FC236}">
                <a16:creationId xmlns:a16="http://schemas.microsoft.com/office/drawing/2014/main" id="{FFD893EF-DA8B-A14F-8326-41239F799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9083" y="4768852"/>
            <a:ext cx="437034" cy="459541"/>
          </a:xfrm>
          <a:prstGeom prst="rect">
            <a:avLst/>
          </a:prstGeom>
        </p:spPr>
      </p:pic>
      <p:pic>
        <p:nvPicPr>
          <p:cNvPr id="24" name="그림 23">
            <a:extLst>
              <a:ext uri="{FF2B5EF4-FFF2-40B4-BE49-F238E27FC236}">
                <a16:creationId xmlns:a16="http://schemas.microsoft.com/office/drawing/2014/main" id="{F7784274-A40E-A04B-A68C-484384EE1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10290" y="4810110"/>
            <a:ext cx="437034" cy="459541"/>
          </a:xfrm>
          <a:prstGeom prst="rect">
            <a:avLst/>
          </a:prstGeom>
        </p:spPr>
      </p:pic>
      <p:cxnSp>
        <p:nvCxnSpPr>
          <p:cNvPr id="25" name="직선 화살표 연결선 24">
            <a:extLst>
              <a:ext uri="{FF2B5EF4-FFF2-40B4-BE49-F238E27FC236}">
                <a16:creationId xmlns:a16="http://schemas.microsoft.com/office/drawing/2014/main" id="{C7100520-E77D-E142-B4F1-E892CDD1C14C}"/>
              </a:ext>
            </a:extLst>
          </p:cNvPr>
          <p:cNvCxnSpPr/>
          <p:nvPr/>
        </p:nvCxnSpPr>
        <p:spPr>
          <a:xfrm flipV="1">
            <a:off x="5304781" y="4246332"/>
            <a:ext cx="0" cy="445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ADE2715-2FEB-774A-8847-7A5C58757282}"/>
              </a:ext>
            </a:extLst>
          </p:cNvPr>
          <p:cNvCxnSpPr/>
          <p:nvPr/>
        </p:nvCxnSpPr>
        <p:spPr>
          <a:xfrm flipV="1">
            <a:off x="6480543" y="4246332"/>
            <a:ext cx="0" cy="445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7F911DE6-6990-F04A-93D9-C4E37A077E9A}"/>
              </a:ext>
            </a:extLst>
          </p:cNvPr>
          <p:cNvCxnSpPr/>
          <p:nvPr/>
        </p:nvCxnSpPr>
        <p:spPr>
          <a:xfrm flipV="1">
            <a:off x="7647429" y="4246332"/>
            <a:ext cx="0" cy="445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058147B5-0F41-CC44-A7CC-795F43598EE5}"/>
              </a:ext>
            </a:extLst>
          </p:cNvPr>
          <p:cNvCxnSpPr/>
          <p:nvPr/>
        </p:nvCxnSpPr>
        <p:spPr>
          <a:xfrm flipV="1">
            <a:off x="8823193" y="4294829"/>
            <a:ext cx="0" cy="445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8D649F8-3C59-BD43-BC86-35021F7C09B3}"/>
              </a:ext>
            </a:extLst>
          </p:cNvPr>
          <p:cNvCxnSpPr/>
          <p:nvPr/>
        </p:nvCxnSpPr>
        <p:spPr>
          <a:xfrm flipV="1">
            <a:off x="10028806" y="4294829"/>
            <a:ext cx="0" cy="445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E0A991C2-F382-0940-A722-AF52739C73A2}"/>
              </a:ext>
            </a:extLst>
          </p:cNvPr>
          <p:cNvCxnSpPr/>
          <p:nvPr/>
        </p:nvCxnSpPr>
        <p:spPr>
          <a:xfrm>
            <a:off x="2342179" y="2639226"/>
            <a:ext cx="223873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텍스트 상자 53">
            <a:extLst>
              <a:ext uri="{FF2B5EF4-FFF2-40B4-BE49-F238E27FC236}">
                <a16:creationId xmlns:a16="http://schemas.microsoft.com/office/drawing/2014/main" id="{3CBE0A5E-0150-D541-BE0B-DB9B8738D750}"/>
              </a:ext>
            </a:extLst>
          </p:cNvPr>
          <p:cNvSpPr txBox="1"/>
          <p:nvPr/>
        </p:nvSpPr>
        <p:spPr>
          <a:xfrm>
            <a:off x="2584711" y="2312282"/>
            <a:ext cx="1770536" cy="253917"/>
          </a:xfrm>
          <a:prstGeom prst="rect">
            <a:avLst/>
          </a:prstGeom>
          <a:noFill/>
        </p:spPr>
        <p:txBody>
          <a:bodyPr wrap="square" rtlCol="0">
            <a:spAutoFit/>
          </a:bodyPr>
          <a:lstStyle/>
          <a:p>
            <a:pPr algn="ctr"/>
            <a:r>
              <a:rPr kumimoji="1" lang="zh-CN" altLang="en-US" sz="1050" b="1" dirty="0">
                <a:solidFill>
                  <a:srgbClr val="0432FF"/>
                </a:solidFill>
                <a:latin typeface="微软雅黑" panose="020B0503020204020204" pitchFamily="34" charset="-122"/>
                <a:ea typeface="微软雅黑" panose="020B0503020204020204" pitchFamily="34" charset="-122"/>
              </a:rPr>
              <a:t>订单管理</a:t>
            </a:r>
            <a:endParaRPr kumimoji="1" lang="ko-KR" altLang="en-US" sz="1050" b="1" dirty="0">
              <a:solidFill>
                <a:srgbClr val="0432FF"/>
              </a:solidFill>
              <a:latin typeface="微软雅黑" panose="020B0503020204020204" pitchFamily="34" charset="-122"/>
            </a:endParaRPr>
          </a:p>
        </p:txBody>
      </p:sp>
      <p:cxnSp>
        <p:nvCxnSpPr>
          <p:cNvPr id="32" name="직선 화살표 연결선 31">
            <a:extLst>
              <a:ext uri="{FF2B5EF4-FFF2-40B4-BE49-F238E27FC236}">
                <a16:creationId xmlns:a16="http://schemas.microsoft.com/office/drawing/2014/main" id="{1C3986C3-1619-8748-B133-8D56DB234907}"/>
              </a:ext>
            </a:extLst>
          </p:cNvPr>
          <p:cNvCxnSpPr/>
          <p:nvPr/>
        </p:nvCxnSpPr>
        <p:spPr>
          <a:xfrm>
            <a:off x="10532328" y="2639226"/>
            <a:ext cx="113128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텍스트 상자 55">
            <a:extLst>
              <a:ext uri="{FF2B5EF4-FFF2-40B4-BE49-F238E27FC236}">
                <a16:creationId xmlns:a16="http://schemas.microsoft.com/office/drawing/2014/main" id="{4F1300B5-45BE-FB41-92B1-3D61EA0CC120}"/>
              </a:ext>
            </a:extLst>
          </p:cNvPr>
          <p:cNvSpPr txBox="1"/>
          <p:nvPr/>
        </p:nvSpPr>
        <p:spPr>
          <a:xfrm>
            <a:off x="10582945" y="2188149"/>
            <a:ext cx="1075471" cy="415498"/>
          </a:xfrm>
          <a:prstGeom prst="rect">
            <a:avLst/>
          </a:prstGeom>
          <a:noFill/>
        </p:spPr>
        <p:txBody>
          <a:bodyPr wrap="square" rtlCol="0">
            <a:spAutoFit/>
          </a:bodyPr>
          <a:lstStyle/>
          <a:p>
            <a:r>
              <a:rPr kumimoji="1" lang="zh-CN" altLang="en-US" sz="1050" b="1" dirty="0">
                <a:solidFill>
                  <a:srgbClr val="0432FF"/>
                </a:solidFill>
                <a:latin typeface="微软雅黑" panose="020B0503020204020204" pitchFamily="34" charset="-122"/>
                <a:ea typeface="微软雅黑" panose="020B0503020204020204" pitchFamily="34" charset="-122"/>
              </a:rPr>
              <a:t>导出客户专用报告</a:t>
            </a:r>
            <a:endParaRPr kumimoji="1" lang="ko-KR" altLang="en-US" sz="1050" b="1" dirty="0">
              <a:solidFill>
                <a:srgbClr val="0432FF"/>
              </a:solidFill>
              <a:latin typeface="微软雅黑" panose="020B0503020204020204" pitchFamily="34" charset="-122"/>
            </a:endParaRPr>
          </a:p>
        </p:txBody>
      </p:sp>
      <p:sp>
        <p:nvSpPr>
          <p:cNvPr id="34" name="다중 문서 33">
            <a:extLst>
              <a:ext uri="{FF2B5EF4-FFF2-40B4-BE49-F238E27FC236}">
                <a16:creationId xmlns:a16="http://schemas.microsoft.com/office/drawing/2014/main" id="{1E6DAD0E-0F3C-F047-B07F-5F165B2FA5B1}"/>
              </a:ext>
            </a:extLst>
          </p:cNvPr>
          <p:cNvSpPr/>
          <p:nvPr/>
        </p:nvSpPr>
        <p:spPr>
          <a:xfrm>
            <a:off x="10980131" y="4402981"/>
            <a:ext cx="508578" cy="418285"/>
          </a:xfrm>
          <a:prstGeom prst="flowChartMultidocumen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ndParaRPr>
          </a:p>
        </p:txBody>
      </p:sp>
      <p:pic>
        <p:nvPicPr>
          <p:cNvPr id="35" name="그림 34">
            <a:extLst>
              <a:ext uri="{FF2B5EF4-FFF2-40B4-BE49-F238E27FC236}">
                <a16:creationId xmlns:a16="http://schemas.microsoft.com/office/drawing/2014/main" id="{E6D809BC-3F57-1B4B-AFF9-091483710C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15450" y="3435496"/>
            <a:ext cx="631149" cy="677081"/>
          </a:xfrm>
          <a:prstGeom prst="rect">
            <a:avLst/>
          </a:prstGeom>
        </p:spPr>
      </p:pic>
      <p:pic>
        <p:nvPicPr>
          <p:cNvPr id="36" name="그림 35">
            <a:extLst>
              <a:ext uri="{FF2B5EF4-FFF2-40B4-BE49-F238E27FC236}">
                <a16:creationId xmlns:a16="http://schemas.microsoft.com/office/drawing/2014/main" id="{08DD7460-AD54-1647-8058-8D3A432C73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77804" y="3023192"/>
            <a:ext cx="631149" cy="677081"/>
          </a:xfrm>
          <a:prstGeom prst="rect">
            <a:avLst/>
          </a:prstGeom>
        </p:spPr>
      </p:pic>
      <p:sp>
        <p:nvSpPr>
          <p:cNvPr id="37" name="왼쪽/오른쪽/위쪽/아래쪽 설명선[Q] 36">
            <a:extLst>
              <a:ext uri="{FF2B5EF4-FFF2-40B4-BE49-F238E27FC236}">
                <a16:creationId xmlns:a16="http://schemas.microsoft.com/office/drawing/2014/main" id="{738F0228-4594-7F44-B749-EF48039251F4}"/>
              </a:ext>
            </a:extLst>
          </p:cNvPr>
          <p:cNvSpPr/>
          <p:nvPr/>
        </p:nvSpPr>
        <p:spPr>
          <a:xfrm>
            <a:off x="2573731" y="3407984"/>
            <a:ext cx="469360" cy="527125"/>
          </a:xfrm>
          <a:prstGeom prst="quadArrowCallou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ndParaRPr>
          </a:p>
        </p:txBody>
      </p:sp>
      <p:sp>
        <p:nvSpPr>
          <p:cNvPr id="38" name="텍스트 상자 60">
            <a:extLst>
              <a:ext uri="{FF2B5EF4-FFF2-40B4-BE49-F238E27FC236}">
                <a16:creationId xmlns:a16="http://schemas.microsoft.com/office/drawing/2014/main" id="{DB323EFA-5B46-9448-A192-F36B43B1EC13}"/>
              </a:ext>
            </a:extLst>
          </p:cNvPr>
          <p:cNvSpPr txBox="1"/>
          <p:nvPr/>
        </p:nvSpPr>
        <p:spPr>
          <a:xfrm>
            <a:off x="2377345" y="4002212"/>
            <a:ext cx="778093" cy="253917"/>
          </a:xfrm>
          <a:prstGeom prst="rect">
            <a:avLst/>
          </a:prstGeom>
          <a:noFill/>
        </p:spPr>
        <p:txBody>
          <a:bodyPr wrap="square" rtlCol="0">
            <a:spAutoFit/>
          </a:bodyPr>
          <a:lstStyle/>
          <a:p>
            <a:pPr algn="ctr"/>
            <a:r>
              <a:rPr kumimoji="1" lang="en-US" altLang="ko-KR" sz="1050" dirty="0">
                <a:latin typeface="微软雅黑" panose="020B0503020204020204" pitchFamily="34" charset="-122"/>
                <a:ea typeface="微软雅黑" panose="020B0503020204020204" pitchFamily="34" charset="-122"/>
              </a:rPr>
              <a:t>ERP I/F</a:t>
            </a:r>
            <a:endParaRPr kumimoji="1" lang="ko-KR" altLang="en-US" sz="1050" dirty="0">
              <a:latin typeface="微软雅黑" panose="020B0503020204020204" pitchFamily="34" charset="-122"/>
            </a:endParaRPr>
          </a:p>
        </p:txBody>
      </p:sp>
      <p:cxnSp>
        <p:nvCxnSpPr>
          <p:cNvPr id="39" name="직선 화살표 연결선 38">
            <a:extLst>
              <a:ext uri="{FF2B5EF4-FFF2-40B4-BE49-F238E27FC236}">
                <a16:creationId xmlns:a16="http://schemas.microsoft.com/office/drawing/2014/main" id="{CBFC6054-8477-1149-AEEB-355EE5C1DD75}"/>
              </a:ext>
            </a:extLst>
          </p:cNvPr>
          <p:cNvCxnSpPr/>
          <p:nvPr/>
        </p:nvCxnSpPr>
        <p:spPr>
          <a:xfrm>
            <a:off x="3155439" y="3700272"/>
            <a:ext cx="294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그림 39">
            <a:extLst>
              <a:ext uri="{FF2B5EF4-FFF2-40B4-BE49-F238E27FC236}">
                <a16:creationId xmlns:a16="http://schemas.microsoft.com/office/drawing/2014/main" id="{687E6D1A-3055-E043-8668-D82D90834DF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097971" y="3645101"/>
            <a:ext cx="560444" cy="601231"/>
          </a:xfrm>
          <a:prstGeom prst="rect">
            <a:avLst/>
          </a:prstGeom>
        </p:spPr>
      </p:pic>
      <p:sp>
        <p:nvSpPr>
          <p:cNvPr id="41" name="텍스트 상자 64">
            <a:extLst>
              <a:ext uri="{FF2B5EF4-FFF2-40B4-BE49-F238E27FC236}">
                <a16:creationId xmlns:a16="http://schemas.microsoft.com/office/drawing/2014/main" id="{907AA0D1-B479-AC4E-8CA9-A47FFCBC2E39}"/>
              </a:ext>
            </a:extLst>
          </p:cNvPr>
          <p:cNvSpPr txBox="1"/>
          <p:nvPr/>
        </p:nvSpPr>
        <p:spPr>
          <a:xfrm>
            <a:off x="10729684" y="4868242"/>
            <a:ext cx="955796" cy="415498"/>
          </a:xfrm>
          <a:prstGeom prst="rect">
            <a:avLst/>
          </a:prstGeom>
          <a:noFill/>
        </p:spPr>
        <p:txBody>
          <a:bodyPr wrap="square" rtlCol="0">
            <a:spAutoFit/>
          </a:bodyPr>
          <a:lstStyle/>
          <a:p>
            <a:pPr algn="ctr"/>
            <a:r>
              <a:rPr kumimoji="1" lang="zh-CN" altLang="en-US" sz="1050" dirty="0">
                <a:latin typeface="微软雅黑" panose="020B0503020204020204" pitchFamily="34" charset="-122"/>
                <a:ea typeface="微软雅黑" panose="020B0503020204020204" pitchFamily="34" charset="-122"/>
              </a:rPr>
              <a:t>客户专用结果报告书</a:t>
            </a:r>
            <a:endParaRPr kumimoji="1" lang="ko-KR" altLang="en-US" sz="1050" dirty="0">
              <a:latin typeface="微软雅黑" panose="020B0503020204020204" pitchFamily="34" charset="-122"/>
            </a:endParaRPr>
          </a:p>
        </p:txBody>
      </p:sp>
      <p:sp>
        <p:nvSpPr>
          <p:cNvPr id="42" name="텍스트 상자 66">
            <a:extLst>
              <a:ext uri="{FF2B5EF4-FFF2-40B4-BE49-F238E27FC236}">
                <a16:creationId xmlns:a16="http://schemas.microsoft.com/office/drawing/2014/main" id="{A1A0F3FE-5EC8-B24D-9CED-52D10EBDC6D0}"/>
              </a:ext>
            </a:extLst>
          </p:cNvPr>
          <p:cNvSpPr txBox="1"/>
          <p:nvPr/>
        </p:nvSpPr>
        <p:spPr>
          <a:xfrm>
            <a:off x="3190644" y="4090070"/>
            <a:ext cx="1334126" cy="738664"/>
          </a:xfrm>
          <a:prstGeom prst="rect">
            <a:avLst/>
          </a:prstGeom>
          <a:noFill/>
        </p:spPr>
        <p:txBody>
          <a:bodyPr wrap="square" rtlCol="0">
            <a:spAutoFit/>
          </a:bodyPr>
          <a:lstStyle/>
          <a:p>
            <a:pPr algn="ctr"/>
            <a:r>
              <a:rPr kumimoji="1" lang="zh-CN" altLang="en-US" sz="1050" dirty="0">
                <a:latin typeface="微软雅黑" panose="020B0503020204020204" pitchFamily="34" charset="-122"/>
                <a:ea typeface="微软雅黑" panose="020B0503020204020204" pitchFamily="34" charset="-122"/>
              </a:rPr>
              <a:t>针对复杂作业的</a:t>
            </a:r>
            <a:r>
              <a:rPr kumimoji="1" lang="ko-KR" altLang="en-US" sz="1050" dirty="0">
                <a:latin typeface="微软雅黑" panose="020B0503020204020204" pitchFamily="34" charset="-122"/>
              </a:rPr>
              <a:t> </a:t>
            </a:r>
            <a:r>
              <a:rPr kumimoji="1" lang="en-US" altLang="ko-KR" sz="1050" dirty="0">
                <a:latin typeface="微软雅黑" panose="020B0503020204020204" pitchFamily="34" charset="-122"/>
                <a:ea typeface="微软雅黑" panose="020B0503020204020204" pitchFamily="34" charset="-122"/>
              </a:rPr>
              <a:t>UI Client</a:t>
            </a:r>
          </a:p>
          <a:p>
            <a:pPr algn="ctr"/>
            <a:r>
              <a:rPr kumimoji="1" lang="ko-KR" altLang="en-US" sz="1050">
                <a:latin typeface="微软雅黑" panose="020B0503020204020204" pitchFamily="34" charset="-122"/>
              </a:rPr>
              <a:t>（</a:t>
            </a:r>
            <a:r>
              <a:rPr kumimoji="1" lang="zh-CN" altLang="en-US" sz="1050">
                <a:latin typeface="微软雅黑" panose="020B0503020204020204" pitchFamily="34" charset="-122"/>
                <a:ea typeface="微软雅黑" panose="020B0503020204020204" pitchFamily="34" charset="-122"/>
              </a:rPr>
              <a:t>标准</a:t>
            </a:r>
            <a:r>
              <a:rPr kumimoji="1" lang="zh-CN" altLang="en-US" sz="1050" dirty="0">
                <a:latin typeface="微软雅黑" panose="020B0503020204020204" pitchFamily="34" charset="-122"/>
                <a:ea typeface="微软雅黑" panose="020B0503020204020204" pitchFamily="34" charset="-122"/>
              </a:rPr>
              <a:t>信息管理</a:t>
            </a:r>
            <a:r>
              <a:rPr kumimoji="1" lang="en-US" altLang="ko-KR" sz="1050" dirty="0">
                <a:latin typeface="微软雅黑" panose="020B0503020204020204" pitchFamily="34" charset="-122"/>
                <a:ea typeface="微软雅黑" panose="020B0503020204020204" pitchFamily="34" charset="-122"/>
              </a:rPr>
              <a:t>,</a:t>
            </a:r>
            <a:r>
              <a:rPr kumimoji="1" lang="zh-CN" altLang="en-US" sz="1050">
                <a:latin typeface="微软雅黑" panose="020B0503020204020204" pitchFamily="34" charset="-122"/>
                <a:ea typeface="微软雅黑" panose="020B0503020204020204" pitchFamily="34" charset="-122"/>
              </a:rPr>
              <a:t>订单管理</a:t>
            </a:r>
            <a:r>
              <a:rPr kumimoji="1" lang="ko-KR" altLang="en-US" sz="1050">
                <a:latin typeface="微软雅黑" panose="020B0503020204020204" pitchFamily="34" charset="-122"/>
              </a:rPr>
              <a:t>，</a:t>
            </a:r>
            <a:r>
              <a:rPr kumimoji="1" lang="zh-CN" altLang="en-US" sz="1050">
                <a:latin typeface="微软雅黑" panose="020B0503020204020204" pitchFamily="34" charset="-122"/>
                <a:ea typeface="微软雅黑" panose="020B0503020204020204" pitchFamily="34" charset="-122"/>
              </a:rPr>
              <a:t>查询报表</a:t>
            </a:r>
            <a:r>
              <a:rPr kumimoji="1" lang="ko-KR" altLang="en-US" sz="1050">
                <a:latin typeface="微软雅黑" panose="020B0503020204020204" pitchFamily="34" charset="-122"/>
              </a:rPr>
              <a:t>）</a:t>
            </a:r>
            <a:endParaRPr kumimoji="1" lang="ko-KR" altLang="en-US" sz="1050" dirty="0">
              <a:latin typeface="微软雅黑" panose="020B0503020204020204" pitchFamily="34" charset="-122"/>
            </a:endParaRPr>
          </a:p>
        </p:txBody>
      </p:sp>
      <p:sp>
        <p:nvSpPr>
          <p:cNvPr id="43" name="텍스트 상자 67">
            <a:extLst>
              <a:ext uri="{FF2B5EF4-FFF2-40B4-BE49-F238E27FC236}">
                <a16:creationId xmlns:a16="http://schemas.microsoft.com/office/drawing/2014/main" id="{91FB6252-3F3D-0A43-9969-D6F7E08155CC}"/>
              </a:ext>
            </a:extLst>
          </p:cNvPr>
          <p:cNvSpPr txBox="1"/>
          <p:nvPr/>
        </p:nvSpPr>
        <p:spPr>
          <a:xfrm>
            <a:off x="5560707" y="5353330"/>
            <a:ext cx="4372729" cy="253917"/>
          </a:xfrm>
          <a:prstGeom prst="rect">
            <a:avLst/>
          </a:prstGeom>
          <a:noFill/>
        </p:spPr>
        <p:txBody>
          <a:bodyPr wrap="square" rtlCol="0">
            <a:spAutoFit/>
          </a:bodyPr>
          <a:lstStyle/>
          <a:p>
            <a:pPr algn="ctr"/>
            <a:r>
              <a:rPr kumimoji="1" lang="zh-CN" altLang="en-US" sz="1050" dirty="0">
                <a:latin typeface="微软雅黑" panose="020B0503020204020204" pitchFamily="34" charset="-122"/>
                <a:ea typeface="微软雅黑" panose="020B0503020204020204" pitchFamily="34" charset="-122"/>
              </a:rPr>
              <a:t>目前通过手动或者电话进行记录，报告的内容</a:t>
            </a:r>
            <a:endParaRPr kumimoji="1" lang="ko-KR" altLang="en-US" sz="1050" dirty="0">
              <a:latin typeface="微软雅黑" panose="020B0503020204020204" pitchFamily="34" charset="-122"/>
            </a:endParaRPr>
          </a:p>
        </p:txBody>
      </p:sp>
      <p:sp>
        <p:nvSpPr>
          <p:cNvPr id="44" name="텍스트 상자 68">
            <a:extLst>
              <a:ext uri="{FF2B5EF4-FFF2-40B4-BE49-F238E27FC236}">
                <a16:creationId xmlns:a16="http://schemas.microsoft.com/office/drawing/2014/main" id="{EC94D412-5A8F-0247-98FA-F61301F14145}"/>
              </a:ext>
            </a:extLst>
          </p:cNvPr>
          <p:cNvSpPr txBox="1"/>
          <p:nvPr/>
        </p:nvSpPr>
        <p:spPr>
          <a:xfrm>
            <a:off x="5393649" y="2769761"/>
            <a:ext cx="4372729" cy="253917"/>
          </a:xfrm>
          <a:prstGeom prst="rect">
            <a:avLst/>
          </a:prstGeom>
          <a:noFill/>
        </p:spPr>
        <p:txBody>
          <a:bodyPr wrap="square" rtlCol="0">
            <a:spAutoFit/>
          </a:bodyPr>
          <a:lstStyle/>
          <a:p>
            <a:pPr algn="ctr"/>
            <a:r>
              <a:rPr kumimoji="1" lang="zh-CN" altLang="en-US" sz="1050" dirty="0">
                <a:latin typeface="微软雅黑" panose="020B0503020204020204" pitchFamily="34" charset="-122"/>
                <a:ea typeface="微软雅黑" panose="020B0503020204020204" pitchFamily="34" charset="-122"/>
              </a:rPr>
              <a:t>通过现场移动端进行</a:t>
            </a:r>
            <a:r>
              <a:rPr kumimoji="1" lang="zh-CN" altLang="en-US" sz="1050">
                <a:latin typeface="微软雅黑" panose="020B0503020204020204" pitchFamily="34" charset="-122"/>
                <a:ea typeface="微软雅黑" panose="020B0503020204020204" pitchFamily="34" charset="-122"/>
              </a:rPr>
              <a:t>录入</a:t>
            </a:r>
            <a:r>
              <a:rPr kumimoji="1" lang="ko-KR" altLang="en-US" sz="1050">
                <a:latin typeface="微软雅黑" panose="020B0503020204020204" pitchFamily="34" charset="-122"/>
              </a:rPr>
              <a:t> （</a:t>
            </a:r>
            <a:r>
              <a:rPr kumimoji="1" lang="zh-CN" altLang="en-US" sz="1050">
                <a:latin typeface="微软雅黑" panose="020B0503020204020204" pitchFamily="34" charset="-122"/>
                <a:ea typeface="微软雅黑" panose="020B0503020204020204" pitchFamily="34" charset="-122"/>
              </a:rPr>
              <a:t>车间共用</a:t>
            </a:r>
            <a:r>
              <a:rPr kumimoji="1" lang="ko-KR" altLang="en-US" sz="1050">
                <a:latin typeface="微软雅黑" panose="020B0503020204020204" pitchFamily="34" charset="-122"/>
              </a:rPr>
              <a:t>）</a:t>
            </a:r>
            <a:endParaRPr kumimoji="1" lang="ko-KR" altLang="en-US" sz="1050" dirty="0">
              <a:latin typeface="微软雅黑" panose="020B0503020204020204" pitchFamily="34" charset="-122"/>
            </a:endParaRPr>
          </a:p>
        </p:txBody>
      </p:sp>
      <p:pic>
        <p:nvPicPr>
          <p:cNvPr id="45" name="图片 65">
            <a:extLst>
              <a:ext uri="{FF2B5EF4-FFF2-40B4-BE49-F238E27FC236}">
                <a16:creationId xmlns:a16="http://schemas.microsoft.com/office/drawing/2014/main" id="{80A950C2-2E38-854D-A206-76D44956D15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70173" y="3083738"/>
            <a:ext cx="527934" cy="1115146"/>
          </a:xfrm>
          <a:prstGeom prst="rect">
            <a:avLst/>
          </a:prstGeom>
        </p:spPr>
      </p:pic>
      <p:pic>
        <p:nvPicPr>
          <p:cNvPr id="46" name="图片 71">
            <a:extLst>
              <a:ext uri="{FF2B5EF4-FFF2-40B4-BE49-F238E27FC236}">
                <a16:creationId xmlns:a16="http://schemas.microsoft.com/office/drawing/2014/main" id="{29FE74BE-0714-BF4C-9AAA-1D1FDC4DF3F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49759" y="3083738"/>
            <a:ext cx="527934" cy="1115146"/>
          </a:xfrm>
          <a:prstGeom prst="rect">
            <a:avLst/>
          </a:prstGeom>
        </p:spPr>
      </p:pic>
      <p:pic>
        <p:nvPicPr>
          <p:cNvPr id="47" name="图片 73">
            <a:extLst>
              <a:ext uri="{FF2B5EF4-FFF2-40B4-BE49-F238E27FC236}">
                <a16:creationId xmlns:a16="http://schemas.microsoft.com/office/drawing/2014/main" id="{9ACE5F5A-6947-0B48-87E9-D611E992805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90587" y="3083738"/>
            <a:ext cx="527934" cy="1115146"/>
          </a:xfrm>
          <a:prstGeom prst="rect">
            <a:avLst/>
          </a:prstGeom>
        </p:spPr>
      </p:pic>
      <p:pic>
        <p:nvPicPr>
          <p:cNvPr id="48" name="图片 74">
            <a:extLst>
              <a:ext uri="{FF2B5EF4-FFF2-40B4-BE49-F238E27FC236}">
                <a16:creationId xmlns:a16="http://schemas.microsoft.com/office/drawing/2014/main" id="{AB448A6A-0EAE-3545-BE5A-BFB97D8FA0E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031416" y="3083738"/>
            <a:ext cx="527934" cy="1115146"/>
          </a:xfrm>
          <a:prstGeom prst="rect">
            <a:avLst/>
          </a:prstGeom>
        </p:spPr>
      </p:pic>
    </p:spTree>
    <p:extLst>
      <p:ext uri="{BB962C8B-B14F-4D97-AF65-F5344CB8AC3E}">
        <p14:creationId xmlns:p14="http://schemas.microsoft.com/office/powerpoint/2010/main" val="2314366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내용 개체 틀 4">
            <a:extLst>
              <a:ext uri="{FF2B5EF4-FFF2-40B4-BE49-F238E27FC236}">
                <a16:creationId xmlns:a16="http://schemas.microsoft.com/office/drawing/2014/main" id="{33430CF8-0461-1C47-81C7-CCB194AB909C}"/>
              </a:ext>
            </a:extLst>
          </p:cNvPr>
          <p:cNvSpPr>
            <a:spLocks noGrp="1"/>
          </p:cNvSpPr>
          <p:nvPr>
            <p:ph idx="1"/>
          </p:nvPr>
        </p:nvSpPr>
        <p:spPr/>
        <p:txBody>
          <a:bodyPr/>
          <a:lstStyle/>
          <a:p>
            <a:r>
              <a:rPr kumimoji="1" lang="ko-KR" altLang="en-US" dirty="0" err="1"/>
              <a:t>基于</a:t>
            </a:r>
            <a:r>
              <a:rPr kumimoji="1" lang="en-US" altLang="ko-KR" dirty="0"/>
              <a:t>MES</a:t>
            </a:r>
            <a:r>
              <a:rPr kumimoji="1" lang="ko-KR" altLang="en-US" dirty="0" err="1"/>
              <a:t>的基本设计，对工序进行入</a:t>
            </a:r>
            <a:r>
              <a:rPr kumimoji="1" lang="ko-KR" altLang="en-US" dirty="0"/>
              <a:t>（</a:t>
            </a:r>
            <a:r>
              <a:rPr kumimoji="1" lang="en-US" altLang="ko-KR" dirty="0"/>
              <a:t>In</a:t>
            </a:r>
            <a:r>
              <a:rPr kumimoji="1" lang="ko-KR" altLang="en-US" dirty="0"/>
              <a:t>）、</a:t>
            </a:r>
            <a:r>
              <a:rPr kumimoji="1" lang="ko-KR" altLang="en-US" dirty="0" err="1"/>
              <a:t>处理</a:t>
            </a:r>
            <a:r>
              <a:rPr kumimoji="1" lang="ko-KR" altLang="en-US" dirty="0"/>
              <a:t>（</a:t>
            </a:r>
            <a:r>
              <a:rPr kumimoji="1" lang="en-US" altLang="ko-KR" dirty="0"/>
              <a:t>Process</a:t>
            </a:r>
            <a:r>
              <a:rPr kumimoji="1" lang="ko-KR" altLang="en-US" dirty="0"/>
              <a:t>）、</a:t>
            </a:r>
            <a:r>
              <a:rPr kumimoji="1" lang="ko-KR" altLang="en-US" dirty="0" err="1"/>
              <a:t>出</a:t>
            </a:r>
            <a:r>
              <a:rPr kumimoji="1" lang="ko-KR" altLang="en-US" dirty="0"/>
              <a:t>（</a:t>
            </a:r>
            <a:r>
              <a:rPr kumimoji="1" lang="en-US" altLang="ko-KR" dirty="0"/>
              <a:t>Out</a:t>
            </a:r>
            <a:r>
              <a:rPr kumimoji="1" lang="ko-KR" altLang="en-US" dirty="0"/>
              <a:t>）</a:t>
            </a:r>
            <a:r>
              <a:rPr kumimoji="1" lang="ko-KR" altLang="en-US" dirty="0" err="1"/>
              <a:t>的区分，并对这些过程的在制品</a:t>
            </a:r>
            <a:r>
              <a:rPr kumimoji="1" lang="ko-KR" altLang="en-US" dirty="0"/>
              <a:t>（</a:t>
            </a:r>
            <a:r>
              <a:rPr kumimoji="1" lang="en-US" altLang="ko-KR" dirty="0"/>
              <a:t>Lot</a:t>
            </a:r>
            <a:r>
              <a:rPr kumimoji="1" lang="ko-KR" altLang="en-US" dirty="0"/>
              <a:t>）</a:t>
            </a:r>
            <a:r>
              <a:rPr kumimoji="1" lang="ko-KR" altLang="en-US" dirty="0" err="1"/>
              <a:t>时间信息和状态进行管理</a:t>
            </a:r>
            <a:r>
              <a:rPr kumimoji="1" lang="ko-KR" altLang="en-US" dirty="0"/>
              <a:t>。</a:t>
            </a:r>
          </a:p>
          <a:p>
            <a:endParaRPr kumimoji="1" lang="ko-KR" altLang="en-US" dirty="0"/>
          </a:p>
        </p:txBody>
      </p:sp>
      <p:sp>
        <p:nvSpPr>
          <p:cNvPr id="45" name="제목 3">
            <a:extLst>
              <a:ext uri="{FF2B5EF4-FFF2-40B4-BE49-F238E27FC236}">
                <a16:creationId xmlns:a16="http://schemas.microsoft.com/office/drawing/2014/main" id="{6508D2C1-8136-8847-A5AD-0175B5C45FF6}"/>
              </a:ext>
            </a:extLst>
          </p:cNvPr>
          <p:cNvSpPr>
            <a:spLocks noGrp="1"/>
          </p:cNvSpPr>
          <p:nvPr>
            <p:ph type="title"/>
          </p:nvPr>
        </p:nvSpPr>
        <p:spPr/>
        <p:txBody>
          <a:bodyPr/>
          <a:lstStyle/>
          <a:p>
            <a:r>
              <a:rPr kumimoji="1" lang="ko-KR" altLang="en-US" sz="2000" dirty="0" err="1"/>
              <a:t>工序间</a:t>
            </a:r>
            <a:r>
              <a:rPr kumimoji="1" lang="en-US" altLang="ko-KR" sz="2000" dirty="0"/>
              <a:t>WIP</a:t>
            </a:r>
            <a:r>
              <a:rPr kumimoji="1" lang="ko-KR" altLang="en-US" sz="2000" dirty="0" err="1"/>
              <a:t>管控</a:t>
            </a:r>
            <a:endParaRPr kumimoji="1" lang="ko-KR" altLang="en-US" sz="2000" dirty="0"/>
          </a:p>
        </p:txBody>
      </p:sp>
      <p:sp>
        <p:nvSpPr>
          <p:cNvPr id="46" name="텍스트 개체 틀 5">
            <a:extLst>
              <a:ext uri="{FF2B5EF4-FFF2-40B4-BE49-F238E27FC236}">
                <a16:creationId xmlns:a16="http://schemas.microsoft.com/office/drawing/2014/main" id="{EDA83AC7-1424-D84A-A7EE-0FA06BE7FF67}"/>
              </a:ext>
            </a:extLst>
          </p:cNvPr>
          <p:cNvSpPr>
            <a:spLocks noGrp="1"/>
          </p:cNvSpPr>
          <p:nvPr>
            <p:ph type="body" sz="quarter" idx="13"/>
          </p:nvPr>
        </p:nvSpPr>
        <p:spPr/>
        <p:txBody>
          <a:bodyPr>
            <a:normAutofit/>
          </a:bodyPr>
          <a:lstStyle/>
          <a:p>
            <a:pPr>
              <a:spcBef>
                <a:spcPts val="600"/>
              </a:spcBef>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灵活的多种处理及追踪性</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Batch/ Lot/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产品组</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 Code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等相关的处理及追踪</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根据</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Material-Flow-Operation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的处理阶段定义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捆绑单位履历及处理</a:t>
            </a:r>
            <a:endParaRPr lang="en-US" altLang="ko-KR" dirty="0">
              <a:latin typeface="微软雅黑" panose="020B0503020204020204" pitchFamily="34" charset="-122"/>
              <a:ea typeface="微软雅黑" panose="020B0503020204020204" pitchFamily="34" charset="-122"/>
              <a:cs typeface="微软雅黑" panose="020B0503020204020204" pitchFamily="34" charset="-122"/>
            </a:endParaRPr>
          </a:p>
          <a:p>
            <a:pPr>
              <a:spcBef>
                <a:spcPts val="600"/>
              </a:spcBef>
              <a:buFont typeface="+mj-ea"/>
              <a:buAutoNum type="circleNumDbPlain"/>
            </a:pPr>
            <a:r>
              <a:rPr lang="en-US" altLang="ko-KR" dirty="0">
                <a:latin typeface="微软雅黑" panose="020B0503020204020204" pitchFamily="34" charset="-122"/>
                <a:ea typeface="微软雅黑" panose="020B0503020204020204" pitchFamily="34" charset="-122"/>
                <a:cs typeface="微软雅黑" panose="020B0503020204020204" pitchFamily="34" charset="-122"/>
              </a:rPr>
              <a:t>Step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单位管理</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以</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Step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单位来追踪</a:t>
            </a:r>
            <a:endParaRPr lang="en-US" altLang="ko-KR" dirty="0">
              <a:latin typeface="微软雅黑" panose="020B0503020204020204" pitchFamily="34" charset="-122"/>
              <a:ea typeface="微软雅黑" panose="020B0503020204020204" pitchFamily="34" charset="-122"/>
              <a:cs typeface="微软雅黑" panose="020B0503020204020204" pitchFamily="34" charset="-122"/>
            </a:endParaRPr>
          </a:p>
          <a:p>
            <a:pPr>
              <a:spcBef>
                <a:spcPts val="600"/>
              </a:spcBef>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待机时间管理</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通过单一</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多重设定来定义待机时间</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可以设定错误</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警告时间</a:t>
            </a:r>
            <a:r>
              <a:rPr lang="ko-KR" altLang="en-US" dirty="0">
                <a:latin typeface="微软雅黑" panose="020B0503020204020204" pitchFamily="34" charset="-122"/>
                <a:cs typeface="微软雅黑" panose="020B0503020204020204" pitchFamily="34" charset="-122"/>
              </a:rPr>
              <a:t> （</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&gt;=</a:t>
            </a:r>
            <a:r>
              <a:rPr lang="ko-KR" altLang="en-US" dirty="0">
                <a:latin typeface="微软雅黑" panose="020B0503020204020204" pitchFamily="34" charset="-122"/>
                <a:cs typeface="微软雅黑" panose="020B0503020204020204" pitchFamily="34" charset="-122"/>
              </a:rPr>
              <a:t>，</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a:t>
            </a:r>
            <a:r>
              <a:rPr lang="ko-KR" altLang="en-US" dirty="0">
                <a:latin typeface="微软雅黑" panose="020B0503020204020204" pitchFamily="34" charset="-122"/>
                <a:cs typeface="微软雅黑" panose="020B0503020204020204" pitchFamily="34" charset="-122"/>
              </a:rPr>
              <a:t>，</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&lt;=</a:t>
            </a:r>
            <a:r>
              <a:rPr lang="ko-KR" altLang="en-US" dirty="0">
                <a:latin typeface="微软雅黑" panose="020B0503020204020204" pitchFamily="34" charset="-122"/>
                <a:cs typeface="微软雅黑" panose="020B0503020204020204" pitchFamily="34" charset="-122"/>
              </a:rPr>
              <a:t>）</a:t>
            </a:r>
            <a:br>
              <a:rPr lang="en-US" altLang="ko-KR" dirty="0">
                <a:latin typeface="微软雅黑" panose="020B0503020204020204" pitchFamily="34" charset="-122"/>
                <a:ea typeface="微软雅黑" panose="020B0503020204020204" pitchFamily="34" charset="-122"/>
                <a:cs typeface="微软雅黑" panose="020B0503020204020204" pitchFamily="34" charset="-122"/>
              </a:rPr>
            </a:br>
            <a:r>
              <a:rPr lang="en-US" altLang="ko-KR"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超过待机时间时可以通过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Lot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或是设备的报警来进行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Hold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处理</a:t>
            </a:r>
            <a:endParaRPr lang="en-US" altLang="ko-KR" dirty="0">
              <a:latin typeface="微软雅黑" panose="020B0503020204020204" pitchFamily="34" charset="-122"/>
              <a:ea typeface="微软雅黑" panose="020B0503020204020204" pitchFamily="34" charset="-122"/>
              <a:cs typeface="微软雅黑" panose="020B0503020204020204" pitchFamily="34" charset="-122"/>
            </a:endParaRPr>
          </a:p>
          <a:p>
            <a:pPr>
              <a:spcBef>
                <a:spcPts val="600"/>
              </a:spcBef>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编码规则 </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ID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自动生成</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不变更代码的情况下生成设定的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ID</a:t>
            </a:r>
            <a:r>
              <a:rPr lang="ko-KR" altLang="en-US" dirty="0">
                <a:latin typeface="微软雅黑" panose="020B0503020204020204" pitchFamily="34" charset="-122"/>
                <a:cs typeface="微软雅黑" panose="020B0503020204020204" pitchFamily="34" charset="-122"/>
              </a:rPr>
              <a:t> （</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Lot ID</a:t>
            </a:r>
            <a:r>
              <a:rPr lang="ko-KR" altLang="en-US" dirty="0">
                <a:latin typeface="微软雅黑" panose="020B0503020204020204" pitchFamily="34" charset="-122"/>
                <a:cs typeface="微软雅黑" panose="020B0503020204020204" pitchFamily="34" charset="-122"/>
              </a:rPr>
              <a:t>，</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Box ID</a:t>
            </a:r>
            <a:r>
              <a:rPr lang="ko-KR" altLang="en-US" dirty="0">
                <a:latin typeface="微软雅黑" panose="020B0503020204020204" pitchFamily="34" charset="-122"/>
                <a:cs typeface="微软雅黑" panose="020B0503020204020204" pitchFamily="34" charset="-122"/>
              </a:rPr>
              <a:t>，</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Unique</a:t>
            </a:r>
            <a:r>
              <a:rPr lang="ko-KR" altLang="en-US" dirty="0">
                <a:latin typeface="微软雅黑" panose="020B0503020204020204" pitchFamily="34" charset="-122"/>
                <a:cs typeface="微软雅黑" panose="020B0503020204020204" pitchFamily="34" charset="-122"/>
              </a:rPr>
              <a:t> </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ID</a:t>
            </a:r>
            <a:r>
              <a:rPr lang="ko-KR" altLang="en-US" dirty="0">
                <a:latin typeface="微软雅黑" panose="020B0503020204020204" pitchFamily="34" charset="-122"/>
                <a:cs typeface="微软雅黑" panose="020B0503020204020204" pitchFamily="34" charset="-122"/>
              </a:rPr>
              <a:t>，</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a:t>
            </a:r>
            <a:r>
              <a:rPr lang="ko-KR" altLang="en-US" dirty="0">
                <a:latin typeface="微软雅黑" panose="020B0503020204020204" pitchFamily="34" charset="-122"/>
                <a:cs typeface="微软雅黑" panose="020B0503020204020204" pitchFamily="34" charset="-122"/>
              </a:rPr>
              <a:t>）</a:t>
            </a:r>
            <a:br>
              <a:rPr lang="en-US" altLang="ko-KR" dirty="0">
                <a:latin typeface="微软雅黑" panose="020B0503020204020204" pitchFamily="34" charset="-122"/>
                <a:ea typeface="微软雅黑" panose="020B0503020204020204" pitchFamily="34" charset="-122"/>
                <a:cs typeface="微软雅黑" panose="020B0503020204020204" pitchFamily="34" charset="-122"/>
              </a:rPr>
            </a:br>
            <a:r>
              <a:rPr lang="en-US" altLang="ko-KR"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可以批准和模拟</a:t>
            </a:r>
            <a:endParaRPr lang="en-US" altLang="ko-KR" dirty="0">
              <a:latin typeface="微软雅黑" panose="020B0503020204020204" pitchFamily="34" charset="-122"/>
              <a:ea typeface="微软雅黑" panose="020B0503020204020204" pitchFamily="34" charset="-122"/>
              <a:cs typeface="微软雅黑" panose="020B0503020204020204" pitchFamily="34" charset="-122"/>
            </a:endParaRPr>
          </a:p>
          <a:p>
            <a:pPr>
              <a:spcBef>
                <a:spcPts val="600"/>
              </a:spcBef>
              <a:buFont typeface="+mj-ea"/>
              <a:buAutoNum type="circleNumDbPlai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其他功能</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可以根据不良类型维度选择各不良原因</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数量无变化的不良</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批量</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Hold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Release</a:t>
            </a:r>
            <a:br>
              <a:rPr lang="en-US" altLang="ko-KR" dirty="0">
                <a:latin typeface="微软雅黑" panose="020B0503020204020204" pitchFamily="34" charset="-122"/>
                <a:ea typeface="微软雅黑" panose="020B0503020204020204" pitchFamily="34" charset="-122"/>
                <a:cs typeface="微软雅黑" panose="020B0503020204020204" pitchFamily="34" charset="-122"/>
              </a:rPr>
            </a:br>
            <a:r>
              <a:rPr lang="en-US" altLang="ko-KR"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标准</a:t>
            </a:r>
            <a:r>
              <a:rPr lang="en-US" altLang="ko-KR" dirty="0">
                <a:latin typeface="微软雅黑" panose="020B0503020204020204" pitchFamily="34" charset="-122"/>
                <a:ea typeface="微软雅黑" panose="020B0503020204020204" pitchFamily="34" charset="-122"/>
                <a:cs typeface="微软雅黑" panose="020B0503020204020204" pitchFamily="34" charset="-122"/>
              </a:rPr>
              <a:t>Cycle Time,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效率定义</a:t>
            </a:r>
            <a:endParaRPr lang="en-US" altLang="ko-KR" dirty="0">
              <a:latin typeface="微软雅黑" panose="020B0503020204020204" pitchFamily="34" charset="-122"/>
              <a:ea typeface="微软雅黑" panose="020B0503020204020204" pitchFamily="34" charset="-122"/>
              <a:cs typeface="微软雅黑" panose="020B0503020204020204" pitchFamily="34" charset="-122"/>
            </a:endParaRPr>
          </a:p>
          <a:p>
            <a:endParaRPr kumimoji="1" lang="ko-KR" altLang="en-US" sz="1100" dirty="0">
              <a:latin typeface="微软雅黑" panose="020B0503020204020204" pitchFamily="34" charset="-122"/>
            </a:endParaRPr>
          </a:p>
        </p:txBody>
      </p:sp>
      <p:sp>
        <p:nvSpPr>
          <p:cNvPr id="47" name="슬라이드 번호 개체 틀 2">
            <a:extLst>
              <a:ext uri="{FF2B5EF4-FFF2-40B4-BE49-F238E27FC236}">
                <a16:creationId xmlns:a16="http://schemas.microsoft.com/office/drawing/2014/main" id="{28D109CD-CAA3-264E-AD38-9D8C84F565A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69</a:t>
            </a:fld>
            <a:endParaRPr lang="ko-KR" altLang="en-US" dirty="0"/>
          </a:p>
        </p:txBody>
      </p:sp>
      <p:sp>
        <p:nvSpPr>
          <p:cNvPr id="49" name="직사각형 48">
            <a:extLst>
              <a:ext uri="{FF2B5EF4-FFF2-40B4-BE49-F238E27FC236}">
                <a16:creationId xmlns:a16="http://schemas.microsoft.com/office/drawing/2014/main" id="{74A7FC50-1F22-3A4C-8911-F98E6AC2D146}"/>
              </a:ext>
            </a:extLst>
          </p:cNvPr>
          <p:cNvSpPr/>
          <p:nvPr/>
        </p:nvSpPr>
        <p:spPr>
          <a:xfrm>
            <a:off x="4592736" y="2299822"/>
            <a:ext cx="2180101" cy="73995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r>
              <a:rPr kumimoji="1" lang="en-US" altLang="ko-KR" sz="1600" b="1" dirty="0">
                <a:solidFill>
                  <a:schemeClr val="tx1">
                    <a:lumMod val="85000"/>
                    <a:lumOff val="15000"/>
                  </a:schemeClr>
                </a:solidFill>
              </a:rPr>
              <a:t>Flow</a:t>
            </a:r>
            <a:endParaRPr kumimoji="1" lang="ko-KR" altLang="en-US" sz="1600" b="1" dirty="0">
              <a:solidFill>
                <a:schemeClr val="tx1">
                  <a:lumMod val="85000"/>
                  <a:lumOff val="15000"/>
                </a:schemeClr>
              </a:solidFill>
            </a:endParaRPr>
          </a:p>
        </p:txBody>
      </p:sp>
      <p:sp>
        <p:nvSpPr>
          <p:cNvPr id="50" name="타원 33">
            <a:extLst>
              <a:ext uri="{FF2B5EF4-FFF2-40B4-BE49-F238E27FC236}">
                <a16:creationId xmlns:a16="http://schemas.microsoft.com/office/drawing/2014/main" id="{08D094BF-BB6B-7C47-AC79-16CECB7E7CE6}"/>
              </a:ext>
            </a:extLst>
          </p:cNvPr>
          <p:cNvSpPr/>
          <p:nvPr/>
        </p:nvSpPr>
        <p:spPr bwMode="auto">
          <a:xfrm>
            <a:off x="5388716" y="3689994"/>
            <a:ext cx="1031383" cy="565361"/>
          </a:xfrm>
          <a:prstGeom prst="ellipse">
            <a:avLst/>
          </a:prstGeom>
          <a:solidFill>
            <a:srgbClr val="0070C0"/>
          </a:solidFill>
          <a:ln w="9525" cap="flat" cmpd="sng" algn="ctr">
            <a:noFill/>
            <a:prstDash val="solid"/>
            <a:round/>
            <a:headEnd type="none" w="med" len="med"/>
            <a:tailEnd type="none" w="med" len="med"/>
          </a:ln>
          <a:effectLst/>
        </p:spPr>
        <p:txBody>
          <a:bodyPr vert="horz" wrap="square" lIns="0" tIns="0" rIns="0" bIns="0" numCol="1" rtlCol="0" anchor="ctr" anchorCtr="0" compatLnSpc="1">
            <a:noAutofit/>
          </a:bodyPr>
          <a:lstStyle/>
          <a:p>
            <a:pPr algn="ctr" latinLnBrk="1">
              <a:spcBef>
                <a:spcPct val="20000"/>
              </a:spcBef>
              <a:defRPr/>
            </a:pPr>
            <a:r>
              <a:rPr kumimoji="1" lang="en-US" altLang="ko-KR"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 Processing</a:t>
            </a:r>
            <a:endParaRPr kumimoji="1" lang="ko-KR" altLang="en-US"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타원 34">
            <a:extLst>
              <a:ext uri="{FF2B5EF4-FFF2-40B4-BE49-F238E27FC236}">
                <a16:creationId xmlns:a16="http://schemas.microsoft.com/office/drawing/2014/main" id="{1897AA56-A21F-4E40-80B1-F4CE4B1AB8D0}"/>
              </a:ext>
            </a:extLst>
          </p:cNvPr>
          <p:cNvSpPr/>
          <p:nvPr/>
        </p:nvSpPr>
        <p:spPr bwMode="auto">
          <a:xfrm>
            <a:off x="3231805" y="3710876"/>
            <a:ext cx="1031383" cy="565361"/>
          </a:xfrm>
          <a:prstGeom prst="ellipse">
            <a:avLst/>
          </a:prstGeom>
          <a:solidFill>
            <a:srgbClr val="0070C0"/>
          </a:solidFill>
          <a:ln w="9525" cap="flat" cmpd="sng" algn="ctr">
            <a:noFill/>
            <a:prstDash val="solid"/>
            <a:round/>
            <a:headEnd type="none" w="med" len="med"/>
            <a:tailEnd type="none" w="med" len="med"/>
          </a:ln>
          <a:effectLst/>
        </p:spPr>
        <p:txBody>
          <a:bodyPr vert="horz" wrap="square" lIns="0" tIns="0" rIns="0" bIns="0" numCol="1" rtlCol="0" anchor="ctr" anchorCtr="0" compatLnSpc="1">
            <a:noAutofit/>
          </a:bodyPr>
          <a:lstStyle/>
          <a:p>
            <a:pPr algn="ctr">
              <a:defRPr/>
            </a:pPr>
            <a:r>
              <a:rPr kumimoji="1" lang="en-US" altLang="zh-CN"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Ready to </a:t>
            </a:r>
            <a:br>
              <a:rPr kumimoji="1" lang="en-US" altLang="zh-CN"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br>
            <a:r>
              <a:rPr kumimoji="1" lang="en-US" altLang="zh-CN"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Start</a:t>
            </a:r>
            <a:endParaRPr kumimoji="1" lang="zh-CN" altLang="en-US"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타원 35">
            <a:extLst>
              <a:ext uri="{FF2B5EF4-FFF2-40B4-BE49-F238E27FC236}">
                <a16:creationId xmlns:a16="http://schemas.microsoft.com/office/drawing/2014/main" id="{52612E09-D3EB-3847-B982-62F716D926E2}"/>
              </a:ext>
            </a:extLst>
          </p:cNvPr>
          <p:cNvSpPr/>
          <p:nvPr/>
        </p:nvSpPr>
        <p:spPr bwMode="auto">
          <a:xfrm>
            <a:off x="7644773" y="3703105"/>
            <a:ext cx="1031383" cy="565361"/>
          </a:xfrm>
          <a:prstGeom prst="ellipse">
            <a:avLst/>
          </a:prstGeom>
          <a:solidFill>
            <a:srgbClr val="0070C0"/>
          </a:solidFill>
          <a:ln w="9525" cap="flat" cmpd="sng" algn="ctr">
            <a:noFill/>
            <a:prstDash val="solid"/>
            <a:round/>
            <a:headEnd type="none" w="med" len="med"/>
            <a:tailEnd type="none" w="med" len="med"/>
          </a:ln>
          <a:effectLst/>
        </p:spPr>
        <p:txBody>
          <a:bodyPr vert="horz" wrap="square" lIns="0" tIns="0" rIns="0" bIns="0" numCol="1" rtlCol="0" anchor="ctr" anchorCtr="0" compatLnSpc="1">
            <a:noAutofit/>
          </a:bodyPr>
          <a:lstStyle/>
          <a:p>
            <a:pPr algn="ctr">
              <a:defRPr/>
            </a:pPr>
            <a:r>
              <a:rPr kumimoji="1" lang="en-US" altLang="zh-CN"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Done</a:t>
            </a:r>
            <a:endParaRPr kumimoji="1" lang="zh-CN" altLang="en-US"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Line 15">
            <a:extLst>
              <a:ext uri="{FF2B5EF4-FFF2-40B4-BE49-F238E27FC236}">
                <a16:creationId xmlns:a16="http://schemas.microsoft.com/office/drawing/2014/main" id="{27A84B29-D7D2-0E42-8D8F-8108CF9248F1}"/>
              </a:ext>
            </a:extLst>
          </p:cNvPr>
          <p:cNvSpPr>
            <a:spLocks noChangeShapeType="1"/>
          </p:cNvSpPr>
          <p:nvPr/>
        </p:nvSpPr>
        <p:spPr bwMode="auto">
          <a:xfrm>
            <a:off x="7192208" y="5303337"/>
            <a:ext cx="711937" cy="162357"/>
          </a:xfrm>
          <a:prstGeom prst="line">
            <a:avLst/>
          </a:prstGeom>
          <a:noFill/>
          <a:ln w="38100">
            <a:solidFill>
              <a:sysClr val="window" lastClr="FFFFFF">
                <a:lumMod val="65000"/>
              </a:sysClr>
            </a:solidFill>
            <a:round/>
            <a:tailEnd type="triangle" w="med" len="med"/>
          </a:ln>
        </p:spPr>
        <p:txBody>
          <a:bodyPr vert="horz" wrap="square" lIns="39000" tIns="39000" rIns="39000" bIns="39000" numCol="1" anchor="ctr" anchorCtr="0" compatLnSpc="1">
            <a:spAutoFit/>
          </a:bodyPr>
          <a:lstStyle/>
          <a:p>
            <a:pPr fontAlgn="auto">
              <a:spcBef>
                <a:spcPts val="0"/>
              </a:spcBef>
              <a:spcAft>
                <a:spcPts val="0"/>
              </a:spcAft>
              <a:defRPr/>
            </a:pPr>
            <a:endParaRPr lang="ko-KR" altLang="en-US" sz="1050" kern="0"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4" name="Line 16">
            <a:extLst>
              <a:ext uri="{FF2B5EF4-FFF2-40B4-BE49-F238E27FC236}">
                <a16:creationId xmlns:a16="http://schemas.microsoft.com/office/drawing/2014/main" id="{31A91B3F-CDEC-554A-A12C-6531CDB4B4F0}"/>
              </a:ext>
            </a:extLst>
          </p:cNvPr>
          <p:cNvSpPr>
            <a:spLocks noChangeShapeType="1"/>
          </p:cNvSpPr>
          <p:nvPr/>
        </p:nvSpPr>
        <p:spPr bwMode="auto">
          <a:xfrm flipH="1">
            <a:off x="5107189" y="5256626"/>
            <a:ext cx="508538" cy="487829"/>
          </a:xfrm>
          <a:prstGeom prst="line">
            <a:avLst/>
          </a:prstGeom>
          <a:noFill/>
          <a:ln w="38100">
            <a:solidFill>
              <a:sysClr val="window" lastClr="FFFFFF">
                <a:lumMod val="65000"/>
              </a:sysClr>
            </a:solidFill>
            <a:round/>
            <a:tailEnd type="triangle" w="med" len="med"/>
          </a:ln>
        </p:spPr>
        <p:txBody>
          <a:bodyPr vert="horz" wrap="square" lIns="39000" tIns="39000" rIns="39000" bIns="39000" numCol="1" anchor="ctr" anchorCtr="0" compatLnSpc="1">
            <a:spAutoFit/>
          </a:bodyPr>
          <a:lstStyle/>
          <a:p>
            <a:pPr fontAlgn="auto">
              <a:spcBef>
                <a:spcPts val="0"/>
              </a:spcBef>
              <a:spcAft>
                <a:spcPts val="0"/>
              </a:spcAft>
              <a:defRPr/>
            </a:pPr>
            <a:endParaRPr lang="ko-KR" altLang="en-US" sz="1050" kern="0"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5" name="Line 18">
            <a:extLst>
              <a:ext uri="{FF2B5EF4-FFF2-40B4-BE49-F238E27FC236}">
                <a16:creationId xmlns:a16="http://schemas.microsoft.com/office/drawing/2014/main" id="{8C6C5363-CA8E-6A46-ABAB-5A5D73A9ADBE}"/>
              </a:ext>
            </a:extLst>
          </p:cNvPr>
          <p:cNvSpPr>
            <a:spLocks noChangeShapeType="1"/>
          </p:cNvSpPr>
          <p:nvPr/>
        </p:nvSpPr>
        <p:spPr bwMode="auto">
          <a:xfrm flipH="1">
            <a:off x="3962977" y="5256626"/>
            <a:ext cx="876870" cy="278760"/>
          </a:xfrm>
          <a:prstGeom prst="line">
            <a:avLst/>
          </a:prstGeom>
          <a:noFill/>
          <a:ln w="38100">
            <a:solidFill>
              <a:sysClr val="window" lastClr="FFFFFF">
                <a:lumMod val="65000"/>
              </a:sysClr>
            </a:solidFill>
            <a:round/>
            <a:tailEnd type="triangle" w="med" len="med"/>
          </a:ln>
        </p:spPr>
        <p:txBody>
          <a:bodyPr vert="horz" wrap="square" lIns="39000" tIns="39000" rIns="39000" bIns="39000" numCol="1" anchor="ctr" anchorCtr="0" compatLnSpc="1">
            <a:spAutoFit/>
          </a:bodyPr>
          <a:lstStyle/>
          <a:p>
            <a:pPr fontAlgn="auto">
              <a:spcBef>
                <a:spcPts val="0"/>
              </a:spcBef>
              <a:spcAft>
                <a:spcPts val="0"/>
              </a:spcAft>
              <a:defRPr/>
            </a:pPr>
            <a:endParaRPr lang="ko-KR" altLang="en-US" sz="1050" kern="0"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Line 20">
            <a:extLst>
              <a:ext uri="{FF2B5EF4-FFF2-40B4-BE49-F238E27FC236}">
                <a16:creationId xmlns:a16="http://schemas.microsoft.com/office/drawing/2014/main" id="{9F2D3F46-4930-8748-8F34-B1EA039C3295}"/>
              </a:ext>
            </a:extLst>
          </p:cNvPr>
          <p:cNvSpPr>
            <a:spLocks noChangeShapeType="1"/>
          </p:cNvSpPr>
          <p:nvPr/>
        </p:nvSpPr>
        <p:spPr bwMode="auto">
          <a:xfrm>
            <a:off x="6251397" y="5186936"/>
            <a:ext cx="508538" cy="557518"/>
          </a:xfrm>
          <a:prstGeom prst="line">
            <a:avLst/>
          </a:prstGeom>
          <a:noFill/>
          <a:ln w="38100">
            <a:solidFill>
              <a:sysClr val="window" lastClr="FFFFFF">
                <a:lumMod val="65000"/>
              </a:sysClr>
            </a:solidFill>
            <a:round/>
            <a:tailEnd type="triangle" w="med" len="med"/>
          </a:ln>
        </p:spPr>
        <p:txBody>
          <a:bodyPr vert="horz" wrap="square" lIns="39000" tIns="39000" rIns="39000" bIns="39000" numCol="1" anchor="ctr" anchorCtr="0" compatLnSpc="1">
            <a:spAutoFit/>
          </a:bodyPr>
          <a:lstStyle/>
          <a:p>
            <a:pPr fontAlgn="auto">
              <a:spcBef>
                <a:spcPts val="0"/>
              </a:spcBef>
              <a:spcAft>
                <a:spcPts val="0"/>
              </a:spcAft>
              <a:defRPr/>
            </a:pPr>
            <a:endParaRPr lang="ko-KR" altLang="en-US" sz="1050" kern="0"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Line 4">
            <a:extLst>
              <a:ext uri="{FF2B5EF4-FFF2-40B4-BE49-F238E27FC236}">
                <a16:creationId xmlns:a16="http://schemas.microsoft.com/office/drawing/2014/main" id="{8DA8CAFB-9501-304C-B177-369D84355735}"/>
              </a:ext>
            </a:extLst>
          </p:cNvPr>
          <p:cNvSpPr>
            <a:spLocks noChangeShapeType="1"/>
          </p:cNvSpPr>
          <p:nvPr/>
        </p:nvSpPr>
        <p:spPr bwMode="auto">
          <a:xfrm>
            <a:off x="4286987" y="3980899"/>
            <a:ext cx="1065073" cy="0"/>
          </a:xfrm>
          <a:prstGeom prst="line">
            <a:avLst/>
          </a:prstGeom>
          <a:noFill/>
          <a:ln w="15875">
            <a:solidFill>
              <a:srgbClr val="333333"/>
            </a:solidFill>
            <a:round/>
            <a:tailEnd type="triangle" w="med" len="med"/>
          </a:ln>
        </p:spPr>
        <p:txBody>
          <a:bodyPr vert="horz" wrap="square" lIns="99060" tIns="49530" rIns="99060" bIns="49530" numCol="1" anchor="t" anchorCtr="0" compatLnSpc="1"/>
          <a:lstStyle/>
          <a:p>
            <a:pPr fontAlgn="auto">
              <a:spcBef>
                <a:spcPts val="0"/>
              </a:spcBef>
              <a:spcAft>
                <a:spcPts val="0"/>
              </a:spcAft>
              <a:defRPr/>
            </a:pPr>
            <a:endParaRPr lang="ko-KR" altLang="en-US" sz="1050" kern="0"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8" name="Line 5">
            <a:extLst>
              <a:ext uri="{FF2B5EF4-FFF2-40B4-BE49-F238E27FC236}">
                <a16:creationId xmlns:a16="http://schemas.microsoft.com/office/drawing/2014/main" id="{290EE845-6D62-7843-A304-281C4CCF2CFB}"/>
              </a:ext>
            </a:extLst>
          </p:cNvPr>
          <p:cNvSpPr>
            <a:spLocks noChangeShapeType="1"/>
          </p:cNvSpPr>
          <p:nvPr/>
        </p:nvSpPr>
        <p:spPr bwMode="auto">
          <a:xfrm>
            <a:off x="6422740" y="3980899"/>
            <a:ext cx="1196808" cy="0"/>
          </a:xfrm>
          <a:prstGeom prst="line">
            <a:avLst/>
          </a:prstGeom>
          <a:noFill/>
          <a:ln w="15875">
            <a:solidFill>
              <a:srgbClr val="333333"/>
            </a:solidFill>
            <a:round/>
            <a:tailEnd type="triangle" w="med" len="med"/>
          </a:ln>
        </p:spPr>
        <p:txBody>
          <a:bodyPr vert="horz" wrap="square" lIns="99060" tIns="49530" rIns="99060" bIns="49530" numCol="1" anchor="t" anchorCtr="0" compatLnSpc="1"/>
          <a:lstStyle/>
          <a:p>
            <a:pPr fontAlgn="auto">
              <a:spcBef>
                <a:spcPts val="0"/>
              </a:spcBef>
              <a:spcAft>
                <a:spcPts val="0"/>
              </a:spcAft>
              <a:defRPr/>
            </a:pPr>
            <a:endParaRPr lang="ko-KR" altLang="en-US" sz="1050" kern="0"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Line 6">
            <a:extLst>
              <a:ext uri="{FF2B5EF4-FFF2-40B4-BE49-F238E27FC236}">
                <a16:creationId xmlns:a16="http://schemas.microsoft.com/office/drawing/2014/main" id="{51633B24-2326-2142-A993-E6358667D17D}"/>
              </a:ext>
            </a:extLst>
          </p:cNvPr>
          <p:cNvSpPr>
            <a:spLocks noChangeShapeType="1"/>
          </p:cNvSpPr>
          <p:nvPr/>
        </p:nvSpPr>
        <p:spPr bwMode="auto">
          <a:xfrm flipV="1">
            <a:off x="4292593" y="3336057"/>
            <a:ext cx="0" cy="1299460"/>
          </a:xfrm>
          <a:prstGeom prst="line">
            <a:avLst/>
          </a:prstGeom>
          <a:noFill/>
          <a:ln w="38100" cap="flat" cmpd="sng" algn="ctr">
            <a:solidFill>
              <a:srgbClr val="C0504D"/>
            </a:solidFill>
            <a:prstDash val="solid"/>
          </a:ln>
          <a:effectLst>
            <a:outerShdw blurRad="40000" dist="23000" dir="5400000" rotWithShape="0">
              <a:srgbClr val="000000">
                <a:alpha val="35000"/>
              </a:srgbClr>
            </a:outerShdw>
          </a:effectLst>
        </p:spPr>
        <p:txBody>
          <a:bodyPr vert="horz" wrap="square" lIns="99060" tIns="49530" rIns="99060" bIns="49530" numCol="1" anchor="t" anchorCtr="0" compatLnSpc="1">
            <a:spAutoFit/>
          </a:bodyPr>
          <a:lstStyle/>
          <a:p>
            <a:pPr fontAlgn="auto">
              <a:spcBef>
                <a:spcPts val="0"/>
              </a:spcBef>
              <a:spcAft>
                <a:spcPts val="0"/>
              </a:spcAft>
              <a:defRPr/>
            </a:pPr>
            <a:endParaRPr lang="ko-KR" altLang="en-US" sz="1050" kern="0"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0" name="Line 7">
            <a:extLst>
              <a:ext uri="{FF2B5EF4-FFF2-40B4-BE49-F238E27FC236}">
                <a16:creationId xmlns:a16="http://schemas.microsoft.com/office/drawing/2014/main" id="{0D23B37A-AEFE-804E-B856-F97A56637DE5}"/>
              </a:ext>
            </a:extLst>
          </p:cNvPr>
          <p:cNvSpPr>
            <a:spLocks noChangeShapeType="1"/>
          </p:cNvSpPr>
          <p:nvPr/>
        </p:nvSpPr>
        <p:spPr bwMode="auto">
          <a:xfrm>
            <a:off x="4337438" y="4448747"/>
            <a:ext cx="3259684" cy="0"/>
          </a:xfrm>
          <a:prstGeom prst="line">
            <a:avLst/>
          </a:prstGeom>
          <a:noFill/>
          <a:ln w="15875">
            <a:solidFill>
              <a:srgbClr val="C0504D"/>
            </a:solidFill>
            <a:round/>
            <a:headEnd type="triangle" w="med" len="med"/>
            <a:tailEnd type="triangle" w="med" len="med"/>
          </a:ln>
        </p:spPr>
        <p:txBody>
          <a:bodyPr vert="horz" wrap="square" lIns="99060" tIns="49530" rIns="99060" bIns="49530" numCol="1" anchor="t" anchorCtr="0" compatLnSpc="1">
            <a:spAutoFit/>
          </a:bodyPr>
          <a:lstStyle/>
          <a:p>
            <a:pPr fontAlgn="auto">
              <a:spcBef>
                <a:spcPts val="0"/>
              </a:spcBef>
              <a:spcAft>
                <a:spcPts val="0"/>
              </a:spcAft>
              <a:defRPr/>
            </a:pPr>
            <a:endParaRPr lang="ko-KR" altLang="en-US" sz="1050" kern="0"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1" name="Text Box 8">
            <a:extLst>
              <a:ext uri="{FF2B5EF4-FFF2-40B4-BE49-F238E27FC236}">
                <a16:creationId xmlns:a16="http://schemas.microsoft.com/office/drawing/2014/main" id="{991025BD-9BCC-5E41-A843-61E5C65FB4EC}"/>
              </a:ext>
            </a:extLst>
          </p:cNvPr>
          <p:cNvSpPr txBox="1">
            <a:spLocks noChangeArrowheads="1"/>
          </p:cNvSpPr>
          <p:nvPr/>
        </p:nvSpPr>
        <p:spPr bwMode="auto">
          <a:xfrm>
            <a:off x="4417744" y="4135058"/>
            <a:ext cx="3045450" cy="556178"/>
          </a:xfrm>
          <a:prstGeom prst="rect">
            <a:avLst/>
          </a:prstGeom>
          <a:noFill/>
          <a:ln w="9525" algn="ctr">
            <a:noFill/>
            <a:miter lim="800000"/>
          </a:ln>
        </p:spPr>
        <p:txBody>
          <a:bodyPr vert="horz" wrap="square" lIns="99060" tIns="49530" rIns="99060" bIns="49530" numCol="1" anchor="t" anchorCtr="0" compatLnSpc="1">
            <a:spAutoFit/>
          </a:bodyPr>
          <a:lstStyle/>
          <a:p>
            <a:pPr algn="ctr" latinLnBrk="1">
              <a:lnSpc>
                <a:spcPct val="150000"/>
              </a:lnSpc>
              <a:defRPr/>
            </a:pPr>
            <a:r>
              <a:rPr kumimoji="1" lang="en-US" altLang="ko-KR" sz="1050" b="1" kern="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Queue Time</a:t>
            </a:r>
          </a:p>
          <a:p>
            <a:pPr algn="ctr" latinLnBrk="1">
              <a:lnSpc>
                <a:spcPct val="150000"/>
              </a:lnSpc>
              <a:defRPr/>
            </a:pPr>
            <a:r>
              <a:rPr kumimoji="1" lang="en-US" altLang="ko-KR" sz="1050" b="1" kern="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(&gt;=</a:t>
            </a:r>
            <a:r>
              <a:rPr kumimoji="1" lang="ko-KR" altLang="en-US" sz="1050" b="1" kern="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ko-KR" sz="1050" b="1" kern="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050" b="1" kern="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ko-KR" sz="1050" b="1" kern="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&lt;=)</a:t>
            </a:r>
            <a:endParaRPr kumimoji="1" lang="ko-KR" altLang="ko-KR" sz="1050" kern="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Line 9">
            <a:extLst>
              <a:ext uri="{FF2B5EF4-FFF2-40B4-BE49-F238E27FC236}">
                <a16:creationId xmlns:a16="http://schemas.microsoft.com/office/drawing/2014/main" id="{C8D5F26E-AD7C-E540-970C-2A8FC754D3B2}"/>
              </a:ext>
            </a:extLst>
          </p:cNvPr>
          <p:cNvSpPr>
            <a:spLocks noChangeShapeType="1"/>
          </p:cNvSpPr>
          <p:nvPr/>
        </p:nvSpPr>
        <p:spPr bwMode="auto">
          <a:xfrm flipV="1">
            <a:off x="7622347" y="3358358"/>
            <a:ext cx="0" cy="1299460"/>
          </a:xfrm>
          <a:prstGeom prst="line">
            <a:avLst/>
          </a:prstGeom>
          <a:noFill/>
          <a:ln w="38100" cap="flat" cmpd="sng" algn="ctr">
            <a:solidFill>
              <a:srgbClr val="C0504D"/>
            </a:solidFill>
            <a:prstDash val="solid"/>
          </a:ln>
          <a:effectLst>
            <a:outerShdw blurRad="40000" dist="23000" dir="5400000" rotWithShape="0">
              <a:srgbClr val="000000">
                <a:alpha val="35000"/>
              </a:srgbClr>
            </a:outerShdw>
          </a:effectLst>
        </p:spPr>
        <p:txBody>
          <a:bodyPr vert="horz" wrap="square" lIns="99060" tIns="49530" rIns="99060" bIns="49530" numCol="1" anchor="t" anchorCtr="0" compatLnSpc="1">
            <a:spAutoFit/>
          </a:bodyPr>
          <a:lstStyle/>
          <a:p>
            <a:pPr fontAlgn="auto">
              <a:spcBef>
                <a:spcPts val="0"/>
              </a:spcBef>
              <a:spcAft>
                <a:spcPts val="0"/>
              </a:spcAft>
              <a:defRPr/>
            </a:pPr>
            <a:endParaRPr lang="ko-KR" altLang="en-US" sz="1050" kern="0" dirty="0">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3" name="Oval 11">
            <a:extLst>
              <a:ext uri="{FF2B5EF4-FFF2-40B4-BE49-F238E27FC236}">
                <a16:creationId xmlns:a16="http://schemas.microsoft.com/office/drawing/2014/main" id="{C3722CA7-84F7-BC49-A85B-9A59F5D9F0B6}"/>
              </a:ext>
            </a:extLst>
          </p:cNvPr>
          <p:cNvSpPr>
            <a:spLocks noChangeArrowheads="1"/>
          </p:cNvSpPr>
          <p:nvPr/>
        </p:nvSpPr>
        <p:spPr bwMode="auto">
          <a:xfrm>
            <a:off x="4839867" y="5064089"/>
            <a:ext cx="2352341" cy="381568"/>
          </a:xfrm>
          <a:prstGeom prst="ellipse">
            <a:avLst/>
          </a:prstGeom>
          <a:solidFill>
            <a:schemeClr val="accent1">
              <a:lumMod val="60000"/>
              <a:lumOff val="40000"/>
            </a:schemeClr>
          </a:solidFill>
          <a:ln w="15875">
            <a:noFill/>
            <a:round/>
          </a:ln>
          <a:effectLst/>
          <a:scene3d>
            <a:camera prst="orthographicFront">
              <a:rot lat="0" lon="0" rev="0"/>
            </a:camera>
            <a:lightRig rig="contrasting" dir="t">
              <a:rot lat="0" lon="0" rev="1500000"/>
            </a:lightRig>
          </a:scene3d>
          <a:sp3d prstMaterial="metal"/>
        </p:spPr>
        <p:txBody>
          <a:bodyPr vert="horz" wrap="none" lIns="103776" tIns="51887" rIns="103776" bIns="51887" numCol="1" anchor="ctr" anchorCtr="0" compatLnSpc="1"/>
          <a:lstStyle/>
          <a:p>
            <a:pPr algn="ctr" latinLnBrk="1">
              <a:defRPr/>
            </a:pPr>
            <a:r>
              <a:rPr kumimoji="1" lang="en-US" altLang="ko-KR" sz="1050"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WIP Management</a:t>
            </a:r>
            <a:endParaRPr kumimoji="1" lang="ko-KR" altLang="ko-KR" sz="105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AutoShape 12">
            <a:extLst>
              <a:ext uri="{FF2B5EF4-FFF2-40B4-BE49-F238E27FC236}">
                <a16:creationId xmlns:a16="http://schemas.microsoft.com/office/drawing/2014/main" id="{27A69F8B-4A87-A14D-90EC-26C8D9D81616}"/>
              </a:ext>
            </a:extLst>
          </p:cNvPr>
          <p:cNvSpPr>
            <a:spLocks noChangeArrowheads="1"/>
          </p:cNvSpPr>
          <p:nvPr/>
        </p:nvSpPr>
        <p:spPr bwMode="auto">
          <a:xfrm>
            <a:off x="5324032" y="4747044"/>
            <a:ext cx="1390199" cy="300333"/>
          </a:xfrm>
          <a:prstGeom prst="downArrow">
            <a:avLst>
              <a:gd name="adj1" fmla="val 50000"/>
              <a:gd name="adj2" fmla="val 53401"/>
            </a:avLst>
          </a:prstGeom>
          <a:gradFill flip="none" rotWithShape="1">
            <a:gsLst>
              <a:gs pos="0">
                <a:sysClr val="windowText" lastClr="000000">
                  <a:lumMod val="65000"/>
                  <a:lumOff val="35000"/>
                  <a:shade val="30000"/>
                  <a:satMod val="115000"/>
                </a:sysClr>
              </a:gs>
              <a:gs pos="100000">
                <a:sysClr val="window" lastClr="FFFFFF">
                  <a:lumMod val="75000"/>
                </a:sysClr>
              </a:gs>
            </a:gsLst>
            <a:lin ang="16200000" scaled="1"/>
            <a:tileRect/>
          </a:gradFill>
          <a:ln w="12700" algn="ctr">
            <a:noFill/>
            <a:miter lim="800000"/>
          </a:ln>
        </p:spPr>
        <p:txBody>
          <a:bodyPr vert="horz" wrap="none" lIns="97500" tIns="62400" rIns="58500" bIns="19500" numCol="1" anchor="ctr" anchorCtr="0" compatLnSpc="1"/>
          <a:lstStyle/>
          <a:p>
            <a:pPr algn="ctr" latinLnBrk="1">
              <a:defRPr/>
            </a:pPr>
            <a:endParaRPr kumimoji="1" lang="ko-KR" altLang="ko-KR" sz="105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Oval 13">
            <a:extLst>
              <a:ext uri="{FF2B5EF4-FFF2-40B4-BE49-F238E27FC236}">
                <a16:creationId xmlns:a16="http://schemas.microsoft.com/office/drawing/2014/main" id="{99E82ABA-BFBB-8C45-99C1-6F02C0B9B041}"/>
              </a:ext>
            </a:extLst>
          </p:cNvPr>
          <p:cNvSpPr>
            <a:spLocks noChangeArrowheads="1"/>
          </p:cNvSpPr>
          <p:nvPr/>
        </p:nvSpPr>
        <p:spPr bwMode="auto">
          <a:xfrm>
            <a:off x="7866276" y="5440895"/>
            <a:ext cx="822012" cy="402914"/>
          </a:xfrm>
          <a:prstGeom prst="ellipse">
            <a:avLst/>
          </a:prstGeom>
          <a:gradFill flip="none" rotWithShape="1">
            <a:gsLst>
              <a:gs pos="0">
                <a:sysClr val="window" lastClr="FFFFFF">
                  <a:lumMod val="50000"/>
                  <a:shade val="30000"/>
                  <a:satMod val="115000"/>
                </a:sysClr>
              </a:gs>
              <a:gs pos="100000">
                <a:sysClr val="window" lastClr="FFFFFF">
                  <a:lumMod val="50000"/>
                </a:sysClr>
              </a:gs>
            </a:gsLst>
            <a:lin ang="13500000" scaled="1"/>
            <a:tileRect/>
          </a:gradFill>
          <a:ln w="9525" algn="ctr">
            <a:noFill/>
            <a:round/>
          </a:ln>
          <a:effectLst/>
        </p:spPr>
        <p:txBody>
          <a:bodyPr vert="horz" wrap="square" lIns="0" tIns="0" rIns="0" bIns="0" numCol="1" anchor="ctr" anchorCtr="0" compatLnSpc="1">
            <a:noAutofit/>
          </a:bodyPr>
          <a:lstStyle/>
          <a:p>
            <a:pPr algn="ctr" latinLnBrk="1">
              <a:defRPr/>
            </a:pPr>
            <a:r>
              <a:rPr kumimoji="1" lang="en-US" altLang="ko-KR" sz="1050" kern="0" dirty="0">
                <a:solidFill>
                  <a:srgbClr val="9BBB59">
                    <a:lumMod val="40000"/>
                    <a:lumOff val="60000"/>
                  </a:srgbClr>
                </a:solidFill>
                <a:latin typeface="微软雅黑" panose="020B0503020204020204" pitchFamily="34" charset="-122"/>
                <a:ea typeface="微软雅黑" panose="020B0503020204020204" pitchFamily="34" charset="-122"/>
                <a:cs typeface="Arial" panose="020B0604020202020204" pitchFamily="34" charset="0"/>
              </a:rPr>
              <a:t>Alarm</a:t>
            </a:r>
          </a:p>
        </p:txBody>
      </p:sp>
      <p:sp>
        <p:nvSpPr>
          <p:cNvPr id="66" name="Oval 14">
            <a:extLst>
              <a:ext uri="{FF2B5EF4-FFF2-40B4-BE49-F238E27FC236}">
                <a16:creationId xmlns:a16="http://schemas.microsoft.com/office/drawing/2014/main" id="{52997BC0-3138-5C40-8006-49624570386D}"/>
              </a:ext>
            </a:extLst>
          </p:cNvPr>
          <p:cNvSpPr>
            <a:spLocks noChangeArrowheads="1"/>
          </p:cNvSpPr>
          <p:nvPr/>
        </p:nvSpPr>
        <p:spPr bwMode="auto">
          <a:xfrm>
            <a:off x="4606076" y="5756602"/>
            <a:ext cx="822012" cy="402914"/>
          </a:xfrm>
          <a:prstGeom prst="ellipse">
            <a:avLst/>
          </a:prstGeom>
          <a:gradFill flip="none" rotWithShape="1">
            <a:gsLst>
              <a:gs pos="0">
                <a:sysClr val="window" lastClr="FFFFFF">
                  <a:lumMod val="50000"/>
                  <a:shade val="30000"/>
                  <a:satMod val="115000"/>
                </a:sysClr>
              </a:gs>
              <a:gs pos="100000">
                <a:sysClr val="window" lastClr="FFFFFF">
                  <a:lumMod val="50000"/>
                </a:sysClr>
              </a:gs>
            </a:gsLst>
            <a:lin ang="13500000" scaled="1"/>
            <a:tileRect/>
          </a:gradFill>
          <a:ln w="9525" algn="ctr">
            <a:noFill/>
            <a:round/>
          </a:ln>
          <a:effectLst/>
        </p:spPr>
        <p:txBody>
          <a:bodyPr vert="horz" wrap="square" lIns="0" tIns="0" rIns="0" bIns="0" numCol="1" anchor="ctr" anchorCtr="0" compatLnSpc="1">
            <a:noAutofit/>
          </a:bodyPr>
          <a:lstStyle/>
          <a:p>
            <a:pPr algn="ctr" latinLnBrk="1">
              <a:defRPr/>
            </a:pPr>
            <a:r>
              <a:rPr kumimoji="1" lang="ko-KR" altLang="en-US" sz="1050" kern="0" dirty="0" err="1">
                <a:solidFill>
                  <a:srgbClr val="9BBB59">
                    <a:lumMod val="40000"/>
                    <a:lumOff val="60000"/>
                  </a:srgbClr>
                </a:solidFill>
                <a:latin typeface="微软雅黑" panose="020B0503020204020204" pitchFamily="34" charset="-122"/>
                <a:ea typeface="微软雅黑" panose="020B0503020204020204" pitchFamily="34" charset="-122"/>
                <a:cs typeface="Arial" panose="020B0604020202020204" pitchFamily="34" charset="0"/>
              </a:rPr>
              <a:t>发</a:t>
            </a:r>
            <a:r>
              <a:rPr kumimoji="1" lang="en-US" altLang="ko-KR" sz="1050" kern="0" dirty="0">
                <a:solidFill>
                  <a:srgbClr val="9BBB59">
                    <a:lumMod val="40000"/>
                    <a:lumOff val="60000"/>
                  </a:srgbClr>
                </a:solidFill>
                <a:latin typeface="微软雅黑" panose="020B0503020204020204" pitchFamily="34" charset="-122"/>
                <a:ea typeface="微软雅黑" panose="020B0503020204020204" pitchFamily="34" charset="-122"/>
                <a:cs typeface="Arial" panose="020B0604020202020204" pitchFamily="34" charset="0"/>
              </a:rPr>
              <a:t>message</a:t>
            </a:r>
          </a:p>
        </p:txBody>
      </p:sp>
      <p:sp>
        <p:nvSpPr>
          <p:cNvPr id="67" name="Oval 17">
            <a:extLst>
              <a:ext uri="{FF2B5EF4-FFF2-40B4-BE49-F238E27FC236}">
                <a16:creationId xmlns:a16="http://schemas.microsoft.com/office/drawing/2014/main" id="{20650253-A589-4140-91DB-63801A13578D}"/>
              </a:ext>
            </a:extLst>
          </p:cNvPr>
          <p:cNvSpPr>
            <a:spLocks noChangeArrowheads="1"/>
          </p:cNvSpPr>
          <p:nvPr/>
        </p:nvSpPr>
        <p:spPr bwMode="auto">
          <a:xfrm>
            <a:off x="3122252" y="5456337"/>
            <a:ext cx="822012" cy="402914"/>
          </a:xfrm>
          <a:prstGeom prst="ellipse">
            <a:avLst/>
          </a:prstGeom>
          <a:gradFill flip="none" rotWithShape="1">
            <a:gsLst>
              <a:gs pos="0">
                <a:sysClr val="window" lastClr="FFFFFF">
                  <a:lumMod val="50000"/>
                  <a:shade val="30000"/>
                  <a:satMod val="115000"/>
                </a:sysClr>
              </a:gs>
              <a:gs pos="100000">
                <a:sysClr val="window" lastClr="FFFFFF">
                  <a:lumMod val="50000"/>
                </a:sysClr>
              </a:gs>
            </a:gsLst>
            <a:lin ang="13500000" scaled="1"/>
            <a:tileRect/>
          </a:gradFill>
          <a:ln w="9525" algn="ctr">
            <a:noFill/>
            <a:round/>
          </a:ln>
          <a:effectLst/>
        </p:spPr>
        <p:txBody>
          <a:bodyPr vert="horz" wrap="square" lIns="0" tIns="0" rIns="0" bIns="0" numCol="1" anchor="ctr" anchorCtr="0" compatLnSpc="1">
            <a:noAutofit/>
          </a:bodyPr>
          <a:lstStyle/>
          <a:p>
            <a:pPr algn="ctr" latinLnBrk="1">
              <a:defRPr/>
            </a:pPr>
            <a:r>
              <a:rPr kumimoji="1" lang="en-US" altLang="ko-KR" sz="1050" kern="0" dirty="0">
                <a:solidFill>
                  <a:srgbClr val="9BBB59">
                    <a:lumMod val="40000"/>
                    <a:lumOff val="60000"/>
                  </a:srgbClr>
                </a:solidFill>
                <a:latin typeface="微软雅黑" panose="020B0503020204020204" pitchFamily="34" charset="-122"/>
                <a:ea typeface="微软雅黑" panose="020B0503020204020204" pitchFamily="34" charset="-122"/>
                <a:cs typeface="Arial" panose="020B0604020202020204" pitchFamily="34" charset="0"/>
              </a:rPr>
              <a:t>ERP</a:t>
            </a:r>
            <a:r>
              <a:rPr kumimoji="1" lang="ko-KR" altLang="en-US" sz="1050" kern="0" dirty="0" err="1">
                <a:solidFill>
                  <a:srgbClr val="9BBB59">
                    <a:lumMod val="40000"/>
                    <a:lumOff val="60000"/>
                  </a:srgbClr>
                </a:solidFill>
                <a:latin typeface="微软雅黑" panose="020B0503020204020204" pitchFamily="34" charset="-122"/>
                <a:ea typeface="微软雅黑" panose="020B0503020204020204" pitchFamily="34" charset="-122"/>
                <a:cs typeface="Arial" panose="020B0604020202020204" pitchFamily="34" charset="0"/>
              </a:rPr>
              <a:t>报工</a:t>
            </a:r>
            <a:endParaRPr kumimoji="1" lang="en-US" altLang="ko-KR" sz="1050" kern="0" dirty="0">
              <a:solidFill>
                <a:srgbClr val="9BBB59">
                  <a:lumMod val="40000"/>
                  <a:lumOff val="6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Oval 19">
            <a:extLst>
              <a:ext uri="{FF2B5EF4-FFF2-40B4-BE49-F238E27FC236}">
                <a16:creationId xmlns:a16="http://schemas.microsoft.com/office/drawing/2014/main" id="{6AC9B894-2845-A342-B8B4-9B00CF812F43}"/>
              </a:ext>
            </a:extLst>
          </p:cNvPr>
          <p:cNvSpPr>
            <a:spLocks noChangeArrowheads="1"/>
          </p:cNvSpPr>
          <p:nvPr/>
        </p:nvSpPr>
        <p:spPr bwMode="auto">
          <a:xfrm>
            <a:off x="5922309" y="5756602"/>
            <a:ext cx="822012" cy="402914"/>
          </a:xfrm>
          <a:prstGeom prst="ellipse">
            <a:avLst/>
          </a:prstGeom>
          <a:gradFill flip="none" rotWithShape="1">
            <a:gsLst>
              <a:gs pos="0">
                <a:sysClr val="window" lastClr="FFFFFF">
                  <a:lumMod val="50000"/>
                  <a:shade val="30000"/>
                  <a:satMod val="115000"/>
                </a:sysClr>
              </a:gs>
              <a:gs pos="100000">
                <a:sysClr val="window" lastClr="FFFFFF">
                  <a:lumMod val="50000"/>
                </a:sysClr>
              </a:gs>
            </a:gsLst>
            <a:lin ang="13500000" scaled="1"/>
            <a:tileRect/>
          </a:gradFill>
          <a:ln w="9525" algn="ctr">
            <a:noFill/>
            <a:round/>
          </a:ln>
          <a:effectLst/>
        </p:spPr>
        <p:txBody>
          <a:bodyPr vert="horz" wrap="square" lIns="0" tIns="0" rIns="0" bIns="0" numCol="1" anchor="ctr" anchorCtr="0" compatLnSpc="1">
            <a:noAutofit/>
          </a:bodyPr>
          <a:lstStyle/>
          <a:p>
            <a:pPr algn="ctr" latinLnBrk="1">
              <a:defRPr/>
            </a:pPr>
            <a:r>
              <a:rPr kumimoji="1" lang="ko-KR" altLang="en-US" sz="1050" kern="0" dirty="0" err="1">
                <a:solidFill>
                  <a:srgbClr val="9BBB59">
                    <a:lumMod val="40000"/>
                    <a:lumOff val="60000"/>
                  </a:srgbClr>
                </a:solidFill>
                <a:latin typeface="微软雅黑" panose="020B0503020204020204" pitchFamily="34" charset="-122"/>
                <a:ea typeface="微软雅黑" panose="020B0503020204020204" pitchFamily="34" charset="-122"/>
                <a:cs typeface="Arial" panose="020B0604020202020204" pitchFamily="34" charset="0"/>
              </a:rPr>
              <a:t>做</a:t>
            </a:r>
            <a:r>
              <a:rPr kumimoji="1" lang="en-US" altLang="ko-KR" sz="1050" kern="0" dirty="0">
                <a:solidFill>
                  <a:srgbClr val="9BBB59">
                    <a:lumMod val="40000"/>
                    <a:lumOff val="60000"/>
                  </a:srgbClr>
                </a:solidFill>
                <a:latin typeface="微软雅黑" panose="020B0503020204020204" pitchFamily="34" charset="-122"/>
                <a:ea typeface="微软雅黑" panose="020B0503020204020204" pitchFamily="34" charset="-122"/>
                <a:cs typeface="Arial" panose="020B0604020202020204" pitchFamily="34" charset="0"/>
              </a:rPr>
              <a:t>Hold</a:t>
            </a:r>
          </a:p>
        </p:txBody>
      </p:sp>
      <p:sp>
        <p:nvSpPr>
          <p:cNvPr id="69" name="Oval 19">
            <a:extLst>
              <a:ext uri="{FF2B5EF4-FFF2-40B4-BE49-F238E27FC236}">
                <a16:creationId xmlns:a16="http://schemas.microsoft.com/office/drawing/2014/main" id="{1BE3B6F9-FDC4-7E4B-A350-58FEA1560020}"/>
              </a:ext>
            </a:extLst>
          </p:cNvPr>
          <p:cNvSpPr>
            <a:spLocks noChangeArrowheads="1"/>
          </p:cNvSpPr>
          <p:nvPr/>
        </p:nvSpPr>
        <p:spPr bwMode="auto">
          <a:xfrm>
            <a:off x="6642548" y="5859250"/>
            <a:ext cx="822012" cy="402914"/>
          </a:xfrm>
          <a:prstGeom prst="ellipse">
            <a:avLst/>
          </a:prstGeom>
          <a:gradFill flip="none" rotWithShape="1">
            <a:gsLst>
              <a:gs pos="0">
                <a:sysClr val="window" lastClr="FFFFFF">
                  <a:lumMod val="50000"/>
                  <a:shade val="30000"/>
                  <a:satMod val="115000"/>
                </a:sysClr>
              </a:gs>
              <a:gs pos="100000">
                <a:sysClr val="window" lastClr="FFFFFF">
                  <a:lumMod val="50000"/>
                </a:sysClr>
              </a:gs>
            </a:gsLst>
            <a:lin ang="13500000" scaled="1"/>
            <a:tileRect/>
          </a:gradFill>
          <a:ln w="9525" algn="ctr">
            <a:noFill/>
            <a:round/>
          </a:ln>
          <a:effectLst/>
        </p:spPr>
        <p:txBody>
          <a:bodyPr vert="horz" wrap="square" lIns="0" tIns="0" rIns="0" bIns="0" numCol="1" anchor="ctr" anchorCtr="0" compatLnSpc="1">
            <a:noAutofit/>
          </a:bodyPr>
          <a:lstStyle/>
          <a:p>
            <a:pPr algn="ctr" latinLnBrk="1">
              <a:defRPr/>
            </a:pPr>
            <a:r>
              <a:rPr kumimoji="1" lang="ko-KR" altLang="en-US" sz="1050" kern="0" dirty="0" err="1">
                <a:solidFill>
                  <a:srgbClr val="9BBB59">
                    <a:lumMod val="40000"/>
                    <a:lumOff val="60000"/>
                  </a:srgbClr>
                </a:solidFill>
                <a:latin typeface="微软雅黑" panose="020B0503020204020204" pitchFamily="34" charset="-122"/>
                <a:ea typeface="微软雅黑" panose="020B0503020204020204" pitchFamily="34" charset="-122"/>
                <a:cs typeface="Arial" panose="020B0604020202020204" pitchFamily="34" charset="0"/>
              </a:rPr>
              <a:t>做</a:t>
            </a:r>
            <a:r>
              <a:rPr kumimoji="1" lang="en-US" altLang="ko-KR" sz="1050" kern="0" dirty="0">
                <a:solidFill>
                  <a:srgbClr val="9BBB59">
                    <a:lumMod val="40000"/>
                    <a:lumOff val="60000"/>
                  </a:srgbClr>
                </a:solidFill>
                <a:latin typeface="微软雅黑" panose="020B0503020204020204" pitchFamily="34" charset="-122"/>
                <a:ea typeface="微软雅黑" panose="020B0503020204020204" pitchFamily="34" charset="-122"/>
                <a:cs typeface="Arial" panose="020B0604020202020204" pitchFamily="34" charset="0"/>
              </a:rPr>
              <a:t>Rework</a:t>
            </a:r>
          </a:p>
        </p:txBody>
      </p:sp>
      <p:cxnSp>
        <p:nvCxnSpPr>
          <p:cNvPr id="70" name="직선 화살표 연결선 69">
            <a:extLst>
              <a:ext uri="{FF2B5EF4-FFF2-40B4-BE49-F238E27FC236}">
                <a16:creationId xmlns:a16="http://schemas.microsoft.com/office/drawing/2014/main" id="{C4E95A6B-1B34-2F48-A131-6C93B236E85A}"/>
              </a:ext>
            </a:extLst>
          </p:cNvPr>
          <p:cNvCxnSpPr/>
          <p:nvPr/>
        </p:nvCxnSpPr>
        <p:spPr>
          <a:xfrm>
            <a:off x="4417744" y="3435970"/>
            <a:ext cx="9062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1FCB9806-9D26-E040-AE82-3A8EC7AB17C9}"/>
              </a:ext>
            </a:extLst>
          </p:cNvPr>
          <p:cNvCxnSpPr/>
          <p:nvPr/>
        </p:nvCxnSpPr>
        <p:spPr>
          <a:xfrm>
            <a:off x="5412881" y="3435970"/>
            <a:ext cx="9062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BC49754D-60BC-2547-873B-14A85212A00A}"/>
              </a:ext>
            </a:extLst>
          </p:cNvPr>
          <p:cNvCxnSpPr/>
          <p:nvPr/>
        </p:nvCxnSpPr>
        <p:spPr>
          <a:xfrm>
            <a:off x="6527950" y="3435970"/>
            <a:ext cx="9062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직사각형 151">
            <a:extLst>
              <a:ext uri="{FF2B5EF4-FFF2-40B4-BE49-F238E27FC236}">
                <a16:creationId xmlns:a16="http://schemas.microsoft.com/office/drawing/2014/main" id="{D697CDF9-8CE3-E246-BFB0-FFFE04148DB8}"/>
              </a:ext>
            </a:extLst>
          </p:cNvPr>
          <p:cNvSpPr/>
          <p:nvPr/>
        </p:nvSpPr>
        <p:spPr>
          <a:xfrm>
            <a:off x="4507648" y="3433253"/>
            <a:ext cx="933276" cy="261610"/>
          </a:xfrm>
          <a:prstGeom prst="rect">
            <a:avLst/>
          </a:prstGeom>
        </p:spPr>
        <p:txBody>
          <a:bodyPr wrap="square">
            <a:spAutoFit/>
          </a:bodyPr>
          <a:lstStyle/>
          <a:p>
            <a:pPr fontAlgn="auto" latinLnBrk="1">
              <a:spcBef>
                <a:spcPts val="0"/>
              </a:spcBef>
              <a:spcAft>
                <a:spcPts val="0"/>
              </a:spcAft>
            </a:pPr>
            <a:r>
              <a:rPr lang="en-US" altLang="ko-KR" sz="1100" dirty="0">
                <a:solidFill>
                  <a:srgbClr val="0070C0"/>
                </a:solidFill>
                <a:latin typeface="Microsoft YaHei" panose="020B0503020204020204" pitchFamily="34" charset="-122"/>
                <a:cs typeface="Arial" panose="020B0604020202020204" pitchFamily="34" charset="0"/>
              </a:rPr>
              <a:t>In Time</a:t>
            </a:r>
            <a:endParaRPr lang="ko-KR" altLang="en-US" sz="1100" dirty="0">
              <a:solidFill>
                <a:srgbClr val="0070C0"/>
              </a:solidFill>
              <a:latin typeface="Microsoft YaHei" panose="020B0503020204020204" pitchFamily="34" charset="-122"/>
              <a:cs typeface="Arial" panose="020B0604020202020204" pitchFamily="34" charset="0"/>
            </a:endParaRPr>
          </a:p>
        </p:txBody>
      </p:sp>
      <p:sp>
        <p:nvSpPr>
          <p:cNvPr id="74" name="직사각형 151">
            <a:extLst>
              <a:ext uri="{FF2B5EF4-FFF2-40B4-BE49-F238E27FC236}">
                <a16:creationId xmlns:a16="http://schemas.microsoft.com/office/drawing/2014/main" id="{BF693FFF-E66F-D140-9CB1-C9AC52F47133}"/>
              </a:ext>
            </a:extLst>
          </p:cNvPr>
          <p:cNvSpPr/>
          <p:nvPr/>
        </p:nvSpPr>
        <p:spPr>
          <a:xfrm>
            <a:off x="5211457" y="3445844"/>
            <a:ext cx="1379453" cy="261610"/>
          </a:xfrm>
          <a:prstGeom prst="rect">
            <a:avLst/>
          </a:prstGeom>
        </p:spPr>
        <p:txBody>
          <a:bodyPr wrap="square">
            <a:spAutoFit/>
          </a:bodyPr>
          <a:lstStyle/>
          <a:p>
            <a:pPr fontAlgn="auto" latinLnBrk="1">
              <a:spcBef>
                <a:spcPts val="0"/>
              </a:spcBef>
              <a:spcAft>
                <a:spcPts val="0"/>
              </a:spcAft>
            </a:pPr>
            <a:r>
              <a:rPr lang="en-US" altLang="ko-KR" sz="1100" dirty="0">
                <a:solidFill>
                  <a:srgbClr val="0070C0"/>
                </a:solidFill>
                <a:latin typeface="Microsoft YaHei" panose="020B0503020204020204" pitchFamily="34" charset="-122"/>
                <a:cs typeface="Arial" panose="020B0604020202020204" pitchFamily="34" charset="0"/>
              </a:rPr>
              <a:t>Processing Time</a:t>
            </a:r>
            <a:endParaRPr lang="ko-KR" altLang="en-US" sz="1100" dirty="0">
              <a:solidFill>
                <a:srgbClr val="0070C0"/>
              </a:solidFill>
              <a:latin typeface="Microsoft YaHei" panose="020B0503020204020204" pitchFamily="34" charset="-122"/>
              <a:cs typeface="Arial" panose="020B0604020202020204" pitchFamily="34" charset="0"/>
            </a:endParaRPr>
          </a:p>
        </p:txBody>
      </p:sp>
      <p:sp>
        <p:nvSpPr>
          <p:cNvPr id="75" name="직사각형 151">
            <a:extLst>
              <a:ext uri="{FF2B5EF4-FFF2-40B4-BE49-F238E27FC236}">
                <a16:creationId xmlns:a16="http://schemas.microsoft.com/office/drawing/2014/main" id="{50F17479-C704-7640-878E-B101A4F4E5C4}"/>
              </a:ext>
            </a:extLst>
          </p:cNvPr>
          <p:cNvSpPr/>
          <p:nvPr/>
        </p:nvSpPr>
        <p:spPr>
          <a:xfrm>
            <a:off x="6564816" y="3429416"/>
            <a:ext cx="940640" cy="261610"/>
          </a:xfrm>
          <a:prstGeom prst="rect">
            <a:avLst/>
          </a:prstGeom>
        </p:spPr>
        <p:txBody>
          <a:bodyPr wrap="square">
            <a:spAutoFit/>
          </a:bodyPr>
          <a:lstStyle/>
          <a:p>
            <a:pPr fontAlgn="auto" latinLnBrk="1">
              <a:spcBef>
                <a:spcPts val="0"/>
              </a:spcBef>
              <a:spcAft>
                <a:spcPts val="0"/>
              </a:spcAft>
            </a:pPr>
            <a:r>
              <a:rPr lang="en-US" altLang="ko-KR" sz="1100" dirty="0">
                <a:solidFill>
                  <a:srgbClr val="0070C0"/>
                </a:solidFill>
                <a:latin typeface="Microsoft YaHei" panose="020B0503020204020204" pitchFamily="34" charset="-122"/>
                <a:cs typeface="Arial" panose="020B0604020202020204" pitchFamily="34" charset="0"/>
              </a:rPr>
              <a:t>Out Time</a:t>
            </a:r>
            <a:endParaRPr lang="ko-KR" altLang="en-US" sz="1100" dirty="0">
              <a:solidFill>
                <a:srgbClr val="0070C0"/>
              </a:solidFill>
              <a:latin typeface="Microsoft YaHei" panose="020B0503020204020204" pitchFamily="34" charset="-122"/>
              <a:cs typeface="Arial" panose="020B0604020202020204" pitchFamily="34" charset="0"/>
            </a:endParaRPr>
          </a:p>
        </p:txBody>
      </p:sp>
      <p:sp>
        <p:nvSpPr>
          <p:cNvPr id="76" name="타원 75">
            <a:extLst>
              <a:ext uri="{FF2B5EF4-FFF2-40B4-BE49-F238E27FC236}">
                <a16:creationId xmlns:a16="http://schemas.microsoft.com/office/drawing/2014/main" id="{C6CAFD75-BF85-3C4A-BB3B-7A85CCA10140}"/>
              </a:ext>
            </a:extLst>
          </p:cNvPr>
          <p:cNvSpPr/>
          <p:nvPr/>
        </p:nvSpPr>
        <p:spPr>
          <a:xfrm>
            <a:off x="4763465" y="2535409"/>
            <a:ext cx="456673" cy="50164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dirty="0" err="1"/>
              <a:t>Oper</a:t>
            </a:r>
            <a:endParaRPr kumimoji="1" lang="ko-KR" altLang="en-US" sz="1050" dirty="0"/>
          </a:p>
        </p:txBody>
      </p:sp>
      <p:sp>
        <p:nvSpPr>
          <p:cNvPr id="77" name="타원 76">
            <a:extLst>
              <a:ext uri="{FF2B5EF4-FFF2-40B4-BE49-F238E27FC236}">
                <a16:creationId xmlns:a16="http://schemas.microsoft.com/office/drawing/2014/main" id="{F903691F-0445-EF44-B566-6CDC32DA9251}"/>
              </a:ext>
            </a:extLst>
          </p:cNvPr>
          <p:cNvSpPr/>
          <p:nvPr/>
        </p:nvSpPr>
        <p:spPr>
          <a:xfrm>
            <a:off x="5462936" y="2535409"/>
            <a:ext cx="456673" cy="50164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dirty="0" err="1"/>
              <a:t>Oper</a:t>
            </a:r>
            <a:endParaRPr kumimoji="1" lang="ko-KR" altLang="en-US" sz="1050" dirty="0"/>
          </a:p>
        </p:txBody>
      </p:sp>
      <p:sp>
        <p:nvSpPr>
          <p:cNvPr id="78" name="타원 77">
            <a:extLst>
              <a:ext uri="{FF2B5EF4-FFF2-40B4-BE49-F238E27FC236}">
                <a16:creationId xmlns:a16="http://schemas.microsoft.com/office/drawing/2014/main" id="{68C492A6-C99E-0146-97BF-C50650AF7DA7}"/>
              </a:ext>
            </a:extLst>
          </p:cNvPr>
          <p:cNvSpPr/>
          <p:nvPr/>
        </p:nvSpPr>
        <p:spPr>
          <a:xfrm>
            <a:off x="6157756" y="2535409"/>
            <a:ext cx="456673" cy="501649"/>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dirty="0" err="1"/>
              <a:t>Oper</a:t>
            </a:r>
            <a:endParaRPr kumimoji="1" lang="ko-KR" altLang="en-US" sz="1050" dirty="0"/>
          </a:p>
        </p:txBody>
      </p:sp>
      <p:sp>
        <p:nvSpPr>
          <p:cNvPr id="79" name="사다리꼴[T] 9">
            <a:extLst>
              <a:ext uri="{FF2B5EF4-FFF2-40B4-BE49-F238E27FC236}">
                <a16:creationId xmlns:a16="http://schemas.microsoft.com/office/drawing/2014/main" id="{27CA86C2-197A-B241-9038-FBF25E17BA41}"/>
              </a:ext>
            </a:extLst>
          </p:cNvPr>
          <p:cNvSpPr/>
          <p:nvPr/>
        </p:nvSpPr>
        <p:spPr>
          <a:xfrm>
            <a:off x="4382727" y="3057467"/>
            <a:ext cx="3236819" cy="277769"/>
          </a:xfrm>
          <a:custGeom>
            <a:avLst/>
            <a:gdLst>
              <a:gd name="connsiteX0" fmla="*/ 0 w 2551615"/>
              <a:gd name="connsiteY0" fmla="*/ 174494 h 174494"/>
              <a:gd name="connsiteX1" fmla="*/ 43624 w 2551615"/>
              <a:gd name="connsiteY1" fmla="*/ 0 h 174494"/>
              <a:gd name="connsiteX2" fmla="*/ 2507992 w 2551615"/>
              <a:gd name="connsiteY2" fmla="*/ 0 h 174494"/>
              <a:gd name="connsiteX3" fmla="*/ 2551615 w 2551615"/>
              <a:gd name="connsiteY3" fmla="*/ 174494 h 174494"/>
              <a:gd name="connsiteX4" fmla="*/ 0 w 2551615"/>
              <a:gd name="connsiteY4" fmla="*/ 174494 h 174494"/>
              <a:gd name="connsiteX0" fmla="*/ 0 w 2551615"/>
              <a:gd name="connsiteY0" fmla="*/ 174494 h 174494"/>
              <a:gd name="connsiteX1" fmla="*/ 43624 w 2551615"/>
              <a:gd name="connsiteY1" fmla="*/ 0 h 174494"/>
              <a:gd name="connsiteX2" fmla="*/ 882392 w 2551615"/>
              <a:gd name="connsiteY2" fmla="*/ 0 h 174494"/>
              <a:gd name="connsiteX3" fmla="*/ 2551615 w 2551615"/>
              <a:gd name="connsiteY3" fmla="*/ 174494 h 174494"/>
              <a:gd name="connsiteX4" fmla="*/ 0 w 2551615"/>
              <a:gd name="connsiteY4" fmla="*/ 174494 h 174494"/>
              <a:gd name="connsiteX0" fmla="*/ 0 w 2551615"/>
              <a:gd name="connsiteY0" fmla="*/ 180844 h 180844"/>
              <a:gd name="connsiteX1" fmla="*/ 513524 w 2551615"/>
              <a:gd name="connsiteY1" fmla="*/ 0 h 180844"/>
              <a:gd name="connsiteX2" fmla="*/ 882392 w 2551615"/>
              <a:gd name="connsiteY2" fmla="*/ 6350 h 180844"/>
              <a:gd name="connsiteX3" fmla="*/ 2551615 w 2551615"/>
              <a:gd name="connsiteY3" fmla="*/ 180844 h 180844"/>
              <a:gd name="connsiteX4" fmla="*/ 0 w 2551615"/>
              <a:gd name="connsiteY4" fmla="*/ 180844 h 180844"/>
              <a:gd name="connsiteX0" fmla="*/ 0 w 2551615"/>
              <a:gd name="connsiteY0" fmla="*/ 174494 h 174494"/>
              <a:gd name="connsiteX1" fmla="*/ 509761 w 2551615"/>
              <a:gd name="connsiteY1" fmla="*/ 4939 h 174494"/>
              <a:gd name="connsiteX2" fmla="*/ 882392 w 2551615"/>
              <a:gd name="connsiteY2" fmla="*/ 0 h 174494"/>
              <a:gd name="connsiteX3" fmla="*/ 2551615 w 2551615"/>
              <a:gd name="connsiteY3" fmla="*/ 174494 h 174494"/>
              <a:gd name="connsiteX4" fmla="*/ 0 w 2551615"/>
              <a:gd name="connsiteY4" fmla="*/ 174494 h 174494"/>
              <a:gd name="connsiteX0" fmla="*/ 0 w 2551615"/>
              <a:gd name="connsiteY0" fmla="*/ 170731 h 170731"/>
              <a:gd name="connsiteX1" fmla="*/ 509761 w 2551615"/>
              <a:gd name="connsiteY1" fmla="*/ 1176 h 170731"/>
              <a:gd name="connsiteX2" fmla="*/ 878629 w 2551615"/>
              <a:gd name="connsiteY2" fmla="*/ 0 h 170731"/>
              <a:gd name="connsiteX3" fmla="*/ 2551615 w 2551615"/>
              <a:gd name="connsiteY3" fmla="*/ 170731 h 170731"/>
              <a:gd name="connsiteX4" fmla="*/ 0 w 2551615"/>
              <a:gd name="connsiteY4" fmla="*/ 170731 h 170731"/>
              <a:gd name="connsiteX0" fmla="*/ 0 w 2551615"/>
              <a:gd name="connsiteY0" fmla="*/ 169555 h 169555"/>
              <a:gd name="connsiteX1" fmla="*/ 509761 w 2551615"/>
              <a:gd name="connsiteY1" fmla="*/ 0 h 169555"/>
              <a:gd name="connsiteX2" fmla="*/ 878629 w 2551615"/>
              <a:gd name="connsiteY2" fmla="*/ 2587 h 169555"/>
              <a:gd name="connsiteX3" fmla="*/ 2551615 w 2551615"/>
              <a:gd name="connsiteY3" fmla="*/ 169555 h 169555"/>
              <a:gd name="connsiteX4" fmla="*/ 0 w 2551615"/>
              <a:gd name="connsiteY4" fmla="*/ 169555 h 169555"/>
              <a:gd name="connsiteX0" fmla="*/ 0 w 2551615"/>
              <a:gd name="connsiteY0" fmla="*/ 197877 h 197877"/>
              <a:gd name="connsiteX1" fmla="*/ 250816 w 2551615"/>
              <a:gd name="connsiteY1" fmla="*/ 0 h 197877"/>
              <a:gd name="connsiteX2" fmla="*/ 878629 w 2551615"/>
              <a:gd name="connsiteY2" fmla="*/ 30909 h 197877"/>
              <a:gd name="connsiteX3" fmla="*/ 2551615 w 2551615"/>
              <a:gd name="connsiteY3" fmla="*/ 197877 h 197877"/>
              <a:gd name="connsiteX4" fmla="*/ 0 w 2551615"/>
              <a:gd name="connsiteY4" fmla="*/ 197877 h 197877"/>
              <a:gd name="connsiteX0" fmla="*/ 0 w 2551615"/>
              <a:gd name="connsiteY0" fmla="*/ 199336 h 199336"/>
              <a:gd name="connsiteX1" fmla="*/ 250816 w 2551615"/>
              <a:gd name="connsiteY1" fmla="*/ 1459 h 199336"/>
              <a:gd name="connsiteX2" fmla="*/ 538763 w 2551615"/>
              <a:gd name="connsiteY2" fmla="*/ 0 h 199336"/>
              <a:gd name="connsiteX3" fmla="*/ 2551615 w 2551615"/>
              <a:gd name="connsiteY3" fmla="*/ 199336 h 199336"/>
              <a:gd name="connsiteX4" fmla="*/ 0 w 2551615"/>
              <a:gd name="connsiteY4" fmla="*/ 199336 h 19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615" h="199336">
                <a:moveTo>
                  <a:pt x="0" y="199336"/>
                </a:moveTo>
                <a:lnTo>
                  <a:pt x="250816" y="1459"/>
                </a:lnTo>
                <a:lnTo>
                  <a:pt x="538763" y="0"/>
                </a:lnTo>
                <a:lnTo>
                  <a:pt x="2551615" y="199336"/>
                </a:lnTo>
                <a:lnTo>
                  <a:pt x="0" y="199336"/>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800"/>
          </a:p>
        </p:txBody>
      </p:sp>
      <p:cxnSp>
        <p:nvCxnSpPr>
          <p:cNvPr id="80" name="직선 화살표 연결선 79">
            <a:extLst>
              <a:ext uri="{FF2B5EF4-FFF2-40B4-BE49-F238E27FC236}">
                <a16:creationId xmlns:a16="http://schemas.microsoft.com/office/drawing/2014/main" id="{B1C40DDA-69BE-044E-8246-EFCCC6EE4B3F}"/>
              </a:ext>
            </a:extLst>
          </p:cNvPr>
          <p:cNvCxnSpPr>
            <a:stCxn id="76" idx="6"/>
            <a:endCxn id="77" idx="2"/>
          </p:cNvCxnSpPr>
          <p:nvPr/>
        </p:nvCxnSpPr>
        <p:spPr>
          <a:xfrm>
            <a:off x="5220138" y="2786234"/>
            <a:ext cx="242798" cy="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0FB1B423-7159-C941-9073-7C568405DD57}"/>
              </a:ext>
            </a:extLst>
          </p:cNvPr>
          <p:cNvCxnSpPr>
            <a:cxnSpLocks/>
            <a:stCxn id="77" idx="6"/>
            <a:endCxn id="78" idx="2"/>
          </p:cNvCxnSpPr>
          <p:nvPr/>
        </p:nvCxnSpPr>
        <p:spPr>
          <a:xfrm>
            <a:off x="5919610" y="2786234"/>
            <a:ext cx="238146" cy="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425D0D8D-F9B3-6C4F-8F31-B6FFEB09BD3E}"/>
              </a:ext>
            </a:extLst>
          </p:cNvPr>
          <p:cNvSpPr/>
          <p:nvPr/>
        </p:nvSpPr>
        <p:spPr>
          <a:xfrm>
            <a:off x="4615609" y="1843515"/>
            <a:ext cx="2046005" cy="37360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dirty="0"/>
              <a:t>Material (Product)</a:t>
            </a:r>
            <a:endParaRPr kumimoji="1" lang="ko-KR" altLang="en-US" sz="1600" b="1" dirty="0"/>
          </a:p>
        </p:txBody>
      </p:sp>
      <p:sp>
        <p:nvSpPr>
          <p:cNvPr id="83" name="모서리가 둥근 직사각형 82">
            <a:extLst>
              <a:ext uri="{FF2B5EF4-FFF2-40B4-BE49-F238E27FC236}">
                <a16:creationId xmlns:a16="http://schemas.microsoft.com/office/drawing/2014/main" id="{D0A4ECF9-D466-C647-A238-A4F59B68E426}"/>
              </a:ext>
            </a:extLst>
          </p:cNvPr>
          <p:cNvSpPr/>
          <p:nvPr/>
        </p:nvSpPr>
        <p:spPr>
          <a:xfrm>
            <a:off x="2423593" y="1845566"/>
            <a:ext cx="633055" cy="636324"/>
          </a:xfrm>
          <a:prstGeom prst="roundRect">
            <a:avLst/>
          </a:prstGeom>
          <a:ln>
            <a:noFill/>
          </a:ln>
          <a:effectLst>
            <a:outerShdw blurRad="889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3600" b="1" dirty="0"/>
              <a:t>M</a:t>
            </a:r>
            <a:endParaRPr kumimoji="1" lang="ko-KR" altLang="en-US" sz="3600" b="1" dirty="0"/>
          </a:p>
        </p:txBody>
      </p:sp>
      <p:sp>
        <p:nvSpPr>
          <p:cNvPr id="84" name="모서리가 둥근 직사각형 83">
            <a:extLst>
              <a:ext uri="{FF2B5EF4-FFF2-40B4-BE49-F238E27FC236}">
                <a16:creationId xmlns:a16="http://schemas.microsoft.com/office/drawing/2014/main" id="{1882E66B-EE86-9647-AD69-1FA0958744E2}"/>
              </a:ext>
            </a:extLst>
          </p:cNvPr>
          <p:cNvSpPr/>
          <p:nvPr/>
        </p:nvSpPr>
        <p:spPr>
          <a:xfrm>
            <a:off x="2423592" y="2513909"/>
            <a:ext cx="633055" cy="636324"/>
          </a:xfrm>
          <a:prstGeom prst="roundRect">
            <a:avLst/>
          </a:prstGeom>
          <a:ln>
            <a:noFill/>
          </a:ln>
          <a:effectLst>
            <a:outerShdw blurRad="889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3600" b="1" dirty="0"/>
              <a:t>F</a:t>
            </a:r>
            <a:endParaRPr kumimoji="1" lang="ko-KR" altLang="en-US" sz="3600" b="1" dirty="0"/>
          </a:p>
        </p:txBody>
      </p:sp>
      <p:sp>
        <p:nvSpPr>
          <p:cNvPr id="85" name="모서리가 둥근 직사각형 84">
            <a:extLst>
              <a:ext uri="{FF2B5EF4-FFF2-40B4-BE49-F238E27FC236}">
                <a16:creationId xmlns:a16="http://schemas.microsoft.com/office/drawing/2014/main" id="{88E19237-5B3C-F04B-8E6D-D013AB5AA0D4}"/>
              </a:ext>
            </a:extLst>
          </p:cNvPr>
          <p:cNvSpPr/>
          <p:nvPr/>
        </p:nvSpPr>
        <p:spPr>
          <a:xfrm>
            <a:off x="2423592" y="3184402"/>
            <a:ext cx="633055" cy="636324"/>
          </a:xfrm>
          <a:prstGeom prst="roundRect">
            <a:avLst/>
          </a:prstGeom>
          <a:ln>
            <a:noFill/>
          </a:ln>
          <a:effectLst>
            <a:outerShdw blurRad="889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3600" b="1" dirty="0"/>
              <a:t>O</a:t>
            </a:r>
            <a:endParaRPr kumimoji="1" lang="ko-KR" altLang="en-US" sz="3600" b="1" dirty="0"/>
          </a:p>
        </p:txBody>
      </p:sp>
      <p:sp>
        <p:nvSpPr>
          <p:cNvPr id="2" name="TextBox 1">
            <a:extLst>
              <a:ext uri="{FF2B5EF4-FFF2-40B4-BE49-F238E27FC236}">
                <a16:creationId xmlns:a16="http://schemas.microsoft.com/office/drawing/2014/main" id="{79CC8024-042E-F249-92BB-3632B11A1BFB}"/>
              </a:ext>
            </a:extLst>
          </p:cNvPr>
          <p:cNvSpPr txBox="1"/>
          <p:nvPr/>
        </p:nvSpPr>
        <p:spPr>
          <a:xfrm>
            <a:off x="3003361" y="2140210"/>
            <a:ext cx="1105633" cy="307777"/>
          </a:xfrm>
          <a:prstGeom prst="rect">
            <a:avLst/>
          </a:prstGeom>
          <a:noFill/>
        </p:spPr>
        <p:txBody>
          <a:bodyPr wrap="square" rtlCol="0">
            <a:spAutoFit/>
          </a:bodyPr>
          <a:lstStyle/>
          <a:p>
            <a:r>
              <a:rPr kumimoji="1" lang="en-US" altLang="ko-KR" sz="1400" dirty="0" err="1"/>
              <a:t>Materal</a:t>
            </a:r>
            <a:endParaRPr kumimoji="1" lang="ko-KR" altLang="en-US" sz="1400" dirty="0"/>
          </a:p>
        </p:txBody>
      </p:sp>
      <p:sp>
        <p:nvSpPr>
          <p:cNvPr id="86" name="TextBox 85">
            <a:extLst>
              <a:ext uri="{FF2B5EF4-FFF2-40B4-BE49-F238E27FC236}">
                <a16:creationId xmlns:a16="http://schemas.microsoft.com/office/drawing/2014/main" id="{58FABE22-97C9-6B4A-AA92-B29512C4F284}"/>
              </a:ext>
            </a:extLst>
          </p:cNvPr>
          <p:cNvSpPr txBox="1"/>
          <p:nvPr/>
        </p:nvSpPr>
        <p:spPr>
          <a:xfrm>
            <a:off x="3003361" y="2831631"/>
            <a:ext cx="1105633" cy="307777"/>
          </a:xfrm>
          <a:prstGeom prst="rect">
            <a:avLst/>
          </a:prstGeom>
          <a:noFill/>
        </p:spPr>
        <p:txBody>
          <a:bodyPr wrap="square" rtlCol="0">
            <a:spAutoFit/>
          </a:bodyPr>
          <a:lstStyle/>
          <a:p>
            <a:r>
              <a:rPr kumimoji="1" lang="en-US" altLang="ko-KR" sz="1400" dirty="0"/>
              <a:t>Flow</a:t>
            </a:r>
            <a:endParaRPr kumimoji="1" lang="ko-KR" altLang="en-US" sz="1400" dirty="0"/>
          </a:p>
        </p:txBody>
      </p:sp>
      <p:sp>
        <p:nvSpPr>
          <p:cNvPr id="87" name="TextBox 86">
            <a:extLst>
              <a:ext uri="{FF2B5EF4-FFF2-40B4-BE49-F238E27FC236}">
                <a16:creationId xmlns:a16="http://schemas.microsoft.com/office/drawing/2014/main" id="{A851C10D-A0FC-C241-ABEE-57889EE7794F}"/>
              </a:ext>
            </a:extLst>
          </p:cNvPr>
          <p:cNvSpPr txBox="1"/>
          <p:nvPr/>
        </p:nvSpPr>
        <p:spPr>
          <a:xfrm>
            <a:off x="3003361" y="3475714"/>
            <a:ext cx="1105633" cy="307777"/>
          </a:xfrm>
          <a:prstGeom prst="rect">
            <a:avLst/>
          </a:prstGeom>
          <a:noFill/>
        </p:spPr>
        <p:txBody>
          <a:bodyPr wrap="square" rtlCol="0">
            <a:spAutoFit/>
          </a:bodyPr>
          <a:lstStyle/>
          <a:p>
            <a:r>
              <a:rPr kumimoji="1" lang="en-US" altLang="ko-KR" sz="1400" dirty="0"/>
              <a:t>Operation</a:t>
            </a:r>
            <a:endParaRPr kumimoji="1" lang="ko-KR" altLang="en-US" sz="1400" dirty="0"/>
          </a:p>
        </p:txBody>
      </p:sp>
    </p:spTree>
    <p:extLst>
      <p:ext uri="{BB962C8B-B14F-4D97-AF65-F5344CB8AC3E}">
        <p14:creationId xmlns:p14="http://schemas.microsoft.com/office/powerpoint/2010/main" val="1504052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39E78D0-66D7-BD44-AAF3-0C27978031CC}"/>
              </a:ext>
            </a:extLst>
          </p:cNvPr>
          <p:cNvSpPr/>
          <p:nvPr/>
        </p:nvSpPr>
        <p:spPr>
          <a:xfrm>
            <a:off x="-1" y="750119"/>
            <a:ext cx="11481616" cy="2472766"/>
          </a:xfrm>
          <a:prstGeom prst="rect">
            <a:avLst/>
          </a:prstGeom>
          <a:solidFill>
            <a:srgbClr val="2E75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pic>
        <p:nvPicPr>
          <p:cNvPr id="6" name="图片 5">
            <a:extLst>
              <a:ext uri="{FF2B5EF4-FFF2-40B4-BE49-F238E27FC236}">
                <a16:creationId xmlns:a16="http://schemas.microsoft.com/office/drawing/2014/main" id="{1357EE51-5EF2-9646-A2F4-EF1E969B9F7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73700" y="0"/>
            <a:ext cx="6718300" cy="6858000"/>
          </a:xfrm>
          <a:prstGeom prst="rect">
            <a:avLst/>
          </a:prstGeom>
        </p:spPr>
      </p:pic>
      <p:sp>
        <p:nvSpPr>
          <p:cNvPr id="31" name="文本框 30">
            <a:extLst>
              <a:ext uri="{FF2B5EF4-FFF2-40B4-BE49-F238E27FC236}">
                <a16:creationId xmlns:a16="http://schemas.microsoft.com/office/drawing/2014/main" id="{D261CCDD-B350-274B-AE57-B92D3CDD5011}"/>
              </a:ext>
            </a:extLst>
          </p:cNvPr>
          <p:cNvSpPr txBox="1"/>
          <p:nvPr/>
        </p:nvSpPr>
        <p:spPr>
          <a:xfrm>
            <a:off x="710385" y="1102471"/>
            <a:ext cx="251607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2400" b="1" spc="300" dirty="0">
                <a:solidFill>
                  <a:schemeClr val="bg1"/>
                </a:solidFill>
                <a:latin typeface="Microsoft YaHei" panose="020B0503020204020204" pitchFamily="34" charset="-122"/>
                <a:ea typeface="Microsoft YaHei" panose="020B0503020204020204" pitchFamily="34" charset="-122"/>
              </a:rPr>
              <a:t>企业资质和荣誉</a:t>
            </a:r>
            <a:endParaRPr kumimoji="0" lang="zh-CN" altLang="en-US" sz="2400" b="1" u="none" strike="noStrike" cap="none" spc="30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等线"/>
            </a:endParaRPr>
          </a:p>
        </p:txBody>
      </p:sp>
      <p:sp>
        <p:nvSpPr>
          <p:cNvPr id="32" name="文本框 31">
            <a:extLst>
              <a:ext uri="{FF2B5EF4-FFF2-40B4-BE49-F238E27FC236}">
                <a16:creationId xmlns:a16="http://schemas.microsoft.com/office/drawing/2014/main" id="{5E64B0D7-99CB-AC42-9FB1-CE400FBB41D6}"/>
              </a:ext>
            </a:extLst>
          </p:cNvPr>
          <p:cNvSpPr txBox="1"/>
          <p:nvPr/>
        </p:nvSpPr>
        <p:spPr>
          <a:xfrm>
            <a:off x="679722" y="1536386"/>
            <a:ext cx="48516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spc="300" dirty="0">
                <a:solidFill>
                  <a:schemeClr val="bg1"/>
                </a:solidFill>
              </a:rPr>
              <a:t>Enterprise qualification and honor </a:t>
            </a:r>
          </a:p>
        </p:txBody>
      </p:sp>
      <p:sp>
        <p:nvSpPr>
          <p:cNvPr id="17" name="文本框 16">
            <a:extLst>
              <a:ext uri="{FF2B5EF4-FFF2-40B4-BE49-F238E27FC236}">
                <a16:creationId xmlns:a16="http://schemas.microsoft.com/office/drawing/2014/main" id="{BB23DC75-FC4C-F942-B2FD-9F48EF2A5CEE}"/>
              </a:ext>
            </a:extLst>
          </p:cNvPr>
          <p:cNvSpPr txBox="1"/>
          <p:nvPr/>
        </p:nvSpPr>
        <p:spPr>
          <a:xfrm>
            <a:off x="8174726" y="6348260"/>
            <a:ext cx="390106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sz="1200" dirty="0">
                <a:solidFill>
                  <a:schemeClr val="bg1"/>
                </a:solidFill>
                <a:latin typeface="Microsoft YaHei Light" panose="020B0502040204020203" pitchFamily="34" charset="-122"/>
                <a:ea typeface="Microsoft YaHei Light" panose="020B0502040204020203" pitchFamily="34" charset="-122"/>
              </a:rPr>
              <a:t>© 2020 WEIXUN.  All rights reserved   |  Confidential </a:t>
            </a:r>
          </a:p>
        </p:txBody>
      </p:sp>
      <p:pic>
        <p:nvPicPr>
          <p:cNvPr id="8" name="图片 7">
            <a:extLst>
              <a:ext uri="{FF2B5EF4-FFF2-40B4-BE49-F238E27FC236}">
                <a16:creationId xmlns:a16="http://schemas.microsoft.com/office/drawing/2014/main" id="{387CC9DB-CB71-F049-95EE-E8B26EB824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385" y="2027855"/>
            <a:ext cx="10771228" cy="4255644"/>
          </a:xfrm>
          <a:prstGeom prst="rect">
            <a:avLst/>
          </a:prstGeom>
        </p:spPr>
      </p:pic>
    </p:spTree>
    <p:extLst>
      <p:ext uri="{BB962C8B-B14F-4D97-AF65-F5344CB8AC3E}">
        <p14:creationId xmlns:p14="http://schemas.microsoft.com/office/powerpoint/2010/main" val="380925344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1">
            <a:extLst>
              <a:ext uri="{FF2B5EF4-FFF2-40B4-BE49-F238E27FC236}">
                <a16:creationId xmlns:a16="http://schemas.microsoft.com/office/drawing/2014/main" id="{C3C53355-82DC-2B4B-B770-6B7E1D9737C9}"/>
              </a:ext>
            </a:extLst>
          </p:cNvPr>
          <p:cNvSpPr>
            <a:spLocks noGrp="1"/>
          </p:cNvSpPr>
          <p:nvPr>
            <p:ph idx="1"/>
          </p:nvPr>
        </p:nvSpPr>
        <p:spPr>
          <a:xfrm>
            <a:off x="2137706" y="655817"/>
            <a:ext cx="9646927" cy="841420"/>
          </a:xfrm>
        </p:spPr>
        <p:txBody>
          <a:bodyPr/>
          <a:lstStyle/>
          <a:p>
            <a:r>
              <a:rPr kumimoji="1" lang="ko-KR" altLang="en-US" dirty="0" err="1"/>
              <a:t>最小化产线操作工的介入，并通过系统功能对可能发生失误的业务从根本上进行预防</a:t>
            </a:r>
            <a:r>
              <a:rPr kumimoji="1" lang="ko-KR" altLang="en-US" dirty="0"/>
              <a:t>。</a:t>
            </a:r>
          </a:p>
          <a:p>
            <a:endParaRPr kumimoji="1" lang="ko-KR" altLang="en-US" dirty="0"/>
          </a:p>
        </p:txBody>
      </p:sp>
      <p:sp>
        <p:nvSpPr>
          <p:cNvPr id="7" name="제목 2">
            <a:extLst>
              <a:ext uri="{FF2B5EF4-FFF2-40B4-BE49-F238E27FC236}">
                <a16:creationId xmlns:a16="http://schemas.microsoft.com/office/drawing/2014/main" id="{45CCEC94-D4BE-A44F-BCF7-18358B87D6D4}"/>
              </a:ext>
            </a:extLst>
          </p:cNvPr>
          <p:cNvSpPr>
            <a:spLocks noGrp="1"/>
          </p:cNvSpPr>
          <p:nvPr>
            <p:ph type="title"/>
          </p:nvPr>
        </p:nvSpPr>
        <p:spPr>
          <a:xfrm>
            <a:off x="695400" y="106748"/>
            <a:ext cx="11017224" cy="416847"/>
          </a:xfrm>
        </p:spPr>
        <p:txBody>
          <a:bodyPr/>
          <a:lstStyle/>
          <a:p>
            <a:r>
              <a:rPr kumimoji="1" lang="ko-KR" altLang="en-US" sz="2000" dirty="0" err="1"/>
              <a:t>有效的防呆防错管控</a:t>
            </a:r>
            <a:endParaRPr kumimoji="1" lang="ko-KR" altLang="en-US" sz="2000" dirty="0"/>
          </a:p>
        </p:txBody>
      </p:sp>
      <p:sp>
        <p:nvSpPr>
          <p:cNvPr id="9" name="슬라이드 번호 개체 틀 4">
            <a:extLst>
              <a:ext uri="{FF2B5EF4-FFF2-40B4-BE49-F238E27FC236}">
                <a16:creationId xmlns:a16="http://schemas.microsoft.com/office/drawing/2014/main" id="{0C518D95-4090-3046-9753-6D95CDF034B1}"/>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70</a:t>
            </a:fld>
            <a:endParaRPr lang="ko-KR" altLang="en-US" dirty="0"/>
          </a:p>
        </p:txBody>
      </p:sp>
      <p:sp>
        <p:nvSpPr>
          <p:cNvPr id="114" name="텍스트 개체 틀 3">
            <a:extLst>
              <a:ext uri="{FF2B5EF4-FFF2-40B4-BE49-F238E27FC236}">
                <a16:creationId xmlns:a16="http://schemas.microsoft.com/office/drawing/2014/main" id="{4B1C512D-F796-094E-85D1-218BB44AA450}"/>
              </a:ext>
            </a:extLst>
          </p:cNvPr>
          <p:cNvSpPr>
            <a:spLocks noGrp="1"/>
          </p:cNvSpPr>
          <p:nvPr>
            <p:ph type="body" sz="quarter" idx="13"/>
          </p:nvPr>
        </p:nvSpPr>
        <p:spPr>
          <a:xfrm>
            <a:off x="8952181" y="2013489"/>
            <a:ext cx="2832452" cy="4418649"/>
          </a:xfrm>
        </p:spPr>
        <p:txBody>
          <a:bodyPr/>
          <a:lstStyle/>
          <a:p>
            <a:pPr marL="94615" indent="-94615">
              <a:lnSpc>
                <a:spcPct val="100000"/>
              </a:lnSpc>
              <a:spcBef>
                <a:spcPts val="600"/>
              </a:spcBef>
            </a:pPr>
            <a:r>
              <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防错料</a:t>
            </a:r>
            <a:br>
              <a:rPr lang="ko-KR" altLang="en-US" kern="0" dirty="0">
                <a:solidFill>
                  <a:srgbClr val="000000"/>
                </a:solidFill>
                <a:latin typeface="微软雅黑" panose="020B0503020204020204" pitchFamily="34" charset="-122"/>
                <a:cs typeface="微软雅黑" panose="020B0503020204020204" pitchFamily="34" charset="-122"/>
              </a:rPr>
            </a:b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通过以</a:t>
            </a: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BOM</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为基准的条码</a:t>
            </a:r>
            <a:r>
              <a:rPr lang="en-US" altLang="zh-CN"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确认实现物料防错功能</a:t>
            </a:r>
            <a:endParaRPr lang="ko-KR" altLang="en-US" kern="0" dirty="0">
              <a:solidFill>
                <a:srgbClr val="000000"/>
              </a:solidFill>
              <a:latin typeface="微软雅黑" panose="020B0503020204020204" pitchFamily="34" charset="-122"/>
              <a:cs typeface="微软雅黑" panose="020B0503020204020204" pitchFamily="34" charset="-122"/>
            </a:endParaRPr>
          </a:p>
          <a:p>
            <a:pPr marL="94615" indent="-94615">
              <a:lnSpc>
                <a:spcPct val="100000"/>
              </a:lnSpc>
              <a:spcBef>
                <a:spcPts val="600"/>
              </a:spcBef>
            </a:pPr>
            <a:r>
              <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标签粘贴放错</a:t>
            </a:r>
            <a:br>
              <a:rPr lang="ko-KR" altLang="en-US" kern="0" dirty="0">
                <a:solidFill>
                  <a:srgbClr val="000000"/>
                </a:solidFill>
                <a:latin typeface="微软雅黑" panose="020B0503020204020204" pitchFamily="34" charset="-122"/>
                <a:cs typeface="微软雅黑" panose="020B0503020204020204" pitchFamily="34" charset="-122"/>
              </a:rPr>
            </a:b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先打印后粘贴导致的粘贴防错提示</a:t>
            </a:r>
            <a:b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b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先打印后粘贴时的确认方案</a:t>
            </a:r>
            <a:endPar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94615" indent="-94615">
              <a:lnSpc>
                <a:spcPct val="100000"/>
              </a:lnSpc>
              <a:spcBef>
                <a:spcPts val="600"/>
              </a:spcBef>
            </a:pPr>
            <a:r>
              <a:rPr lang="ko-KR" altLang="en-US" b="1" kern="0" dirty="0" err="1">
                <a:solidFill>
                  <a:srgbClr val="000000"/>
                </a:solidFill>
                <a:latin typeface="微软雅黑" panose="020B0503020204020204" pitchFamily="34" charset="-122"/>
                <a:cs typeface="微软雅黑" panose="020B0503020204020204" pitchFamily="34" charset="-122"/>
              </a:rPr>
              <a:t>工序</a:t>
            </a:r>
            <a:r>
              <a:rPr lang="en-US" altLang="ko-KR"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产线投放时确认前工序结束</a:t>
            </a:r>
            <a:br>
              <a:rPr lang="ko-KR" altLang="en-US" kern="0" dirty="0">
                <a:solidFill>
                  <a:srgbClr val="000000"/>
                </a:solidFill>
                <a:latin typeface="微软雅黑" panose="020B0503020204020204" pitchFamily="34" charset="-122"/>
                <a:cs typeface="微软雅黑" panose="020B0503020204020204" pitchFamily="34" charset="-122"/>
              </a:rPr>
            </a:b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前</a:t>
            </a:r>
            <a:r>
              <a:rPr lang="ko-KR" altLang="en-US" kern="0" dirty="0" err="1">
                <a:solidFill>
                  <a:srgbClr val="000000"/>
                </a:solidFill>
                <a:latin typeface="微软雅黑" panose="020B0503020204020204" pitchFamily="34" charset="-122"/>
                <a:cs typeface="微软雅黑" panose="020B0503020204020204" pitchFamily="34" charset="-122"/>
              </a:rPr>
              <a:t>工序</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无完成报告时进行提示</a:t>
            </a:r>
            <a:endPar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94615" indent="-94615">
              <a:lnSpc>
                <a:spcPct val="100000"/>
              </a:lnSpc>
              <a:spcBef>
                <a:spcPts val="600"/>
              </a:spcBef>
            </a:pPr>
            <a:r>
              <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包装</a:t>
            </a:r>
            <a:r>
              <a:rPr lang="ko-KR" altLang="en-US" b="1" kern="0" dirty="0" err="1">
                <a:solidFill>
                  <a:srgbClr val="000000"/>
                </a:solidFill>
                <a:latin typeface="微软雅黑" panose="020B0503020204020204" pitchFamily="34" charset="-122"/>
                <a:cs typeface="微软雅黑" panose="020B0503020204020204" pitchFamily="34" charset="-122"/>
              </a:rPr>
              <a:t>工序</a:t>
            </a:r>
            <a:r>
              <a:rPr lang="zh-CN" altLang="en-US"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防错</a:t>
            </a:r>
            <a:r>
              <a:rPr lang="ko-KR" altLang="en-US" b="1" kern="0" dirty="0">
                <a:solidFill>
                  <a:srgbClr val="000000"/>
                </a:solidFill>
                <a:latin typeface="微软雅黑" panose="020B0503020204020204" pitchFamily="34" charset="-122"/>
                <a:cs typeface="微软雅黑" panose="020B0503020204020204" pitchFamily="34" charset="-122"/>
              </a:rPr>
              <a:t> </a:t>
            </a:r>
            <a:br>
              <a:rPr lang="ko-KR" altLang="en-US" kern="0" dirty="0">
                <a:solidFill>
                  <a:srgbClr val="000000"/>
                </a:solidFill>
                <a:latin typeface="微软雅黑" panose="020B0503020204020204" pitchFamily="34" charset="-122"/>
                <a:cs typeface="微软雅黑" panose="020B0503020204020204" pitchFamily="34" charset="-122"/>
              </a:rPr>
            </a:br>
            <a:r>
              <a:rPr lang="ko-KR" altLang="en-US" kern="0" dirty="0">
                <a:solidFill>
                  <a:srgbClr val="000000"/>
                </a:solidFill>
                <a:latin typeface="微软雅黑" panose="020B0503020204020204" pitchFamily="34" charset="-122"/>
                <a:cs typeface="微软雅黑" panose="020B0503020204020204" pitchFamily="34" charset="-122"/>
              </a:rPr>
              <a:t> </a:t>
            </a: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提前对产品别包装附件项目与福建</a:t>
            </a:r>
            <a:r>
              <a:rPr lang="en-US" altLang="zh-CN"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SN</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规则进行设置并与设置项进行比对确认来实现防错</a:t>
            </a:r>
            <a:endParaRPr lang="ko-KR" altLang="en-US" sz="800" kern="0" dirty="0">
              <a:solidFill>
                <a:srgbClr val="404040"/>
              </a:solidFill>
              <a:latin typeface="微软雅黑" panose="020B0503020204020204" pitchFamily="34" charset="-122"/>
              <a:cs typeface="微软雅黑" panose="020B0503020204020204" pitchFamily="34" charset="-122"/>
              <a:sym typeface="Wingdings" panose="05000000000000000000" pitchFamily="2" charset="2"/>
            </a:endParaRPr>
          </a:p>
          <a:p>
            <a:pPr>
              <a:lnSpc>
                <a:spcPct val="100000"/>
              </a:lnSpc>
            </a:pPr>
            <a:endParaRPr kumimoji="1" lang="ko-KR" altLang="en-US" dirty="0"/>
          </a:p>
        </p:txBody>
      </p:sp>
      <p:sp>
        <p:nvSpPr>
          <p:cNvPr id="115" name="직사각형 67">
            <a:extLst>
              <a:ext uri="{FF2B5EF4-FFF2-40B4-BE49-F238E27FC236}">
                <a16:creationId xmlns:a16="http://schemas.microsoft.com/office/drawing/2014/main" id="{52E82FE6-BA2D-8948-ABB1-258114F2ACAD}"/>
              </a:ext>
            </a:extLst>
          </p:cNvPr>
          <p:cNvSpPr/>
          <p:nvPr/>
        </p:nvSpPr>
        <p:spPr bwMode="auto">
          <a:xfrm>
            <a:off x="2279576" y="4845980"/>
            <a:ext cx="3041848" cy="1573958"/>
          </a:xfrm>
          <a:prstGeom prst="rect">
            <a:avLst/>
          </a:prstGeom>
          <a:solidFill>
            <a:schemeClr val="bg1"/>
          </a:solidFill>
          <a:ln w="2857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9060" tIns="49530" rIns="99060" bIns="49530" numCol="1" rtlCol="0" anchor="ctr" anchorCtr="1" compatLnSpc="1">
            <a:prstTxWarp prst="textNoShape">
              <a:avLst/>
            </a:prstTxWarp>
          </a:bodyPr>
          <a:lstStyle/>
          <a:p>
            <a:pPr marL="92866" fontAlgn="auto">
              <a:spcBef>
                <a:spcPts val="0"/>
              </a:spcBef>
              <a:spcAft>
                <a:spcPts val="0"/>
              </a:spcAft>
              <a:buFont typeface="Wingdings" pitchFamily="2" charset="2"/>
              <a:buChar char="ü"/>
              <a:defRPr/>
            </a:pPr>
            <a:endParaRPr lang="en-US" altLang="ko-KR" sz="105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6" name="직사각형 73">
            <a:extLst>
              <a:ext uri="{FF2B5EF4-FFF2-40B4-BE49-F238E27FC236}">
                <a16:creationId xmlns:a16="http://schemas.microsoft.com/office/drawing/2014/main" id="{A5C8C0D1-08B2-4448-A335-9BF62AF39B6E}"/>
              </a:ext>
            </a:extLst>
          </p:cNvPr>
          <p:cNvSpPr/>
          <p:nvPr/>
        </p:nvSpPr>
        <p:spPr bwMode="auto">
          <a:xfrm>
            <a:off x="4060509" y="4013880"/>
            <a:ext cx="4561334" cy="639221"/>
          </a:xfrm>
          <a:prstGeom prst="rect">
            <a:avLst/>
          </a:prstGeom>
          <a:solidFill>
            <a:schemeClr val="bg1">
              <a:lumMod val="95000"/>
            </a:schemeClr>
          </a:solidFill>
          <a:ln w="6350" cap="flat" cmpd="sng" algn="ctr">
            <a:solidFill>
              <a:srgbClr val="000000">
                <a:lumMod val="50000"/>
                <a:lumOff val="50000"/>
              </a:srgbClr>
            </a:solidFill>
            <a:prstDash val="solid"/>
            <a:round/>
            <a:headEnd type="none" w="med" len="med"/>
            <a:tailEnd type="none" w="med" len="med"/>
          </a:ln>
          <a:effectLst/>
        </p:spPr>
        <p:txBody>
          <a:bodyPr wrap="none" anchor="ctr"/>
          <a:lstStyle/>
          <a:p>
            <a:pPr algn="ctr" fontAlgn="auto">
              <a:spcBef>
                <a:spcPts val="0"/>
              </a:spcBef>
              <a:spcAft>
                <a:spcPts val="0"/>
              </a:spcAft>
              <a:defRPr/>
            </a:pPr>
            <a:endParaRPr lang="ko-KR" altLang="en-US" sz="1050" kern="0" dirty="0">
              <a:solidFill>
                <a:srgbClr val="FFFFFF"/>
              </a:solidFill>
              <a:latin typeface="Microsoft YaHei" panose="020B0503020204020204" pitchFamily="34" charset="-122"/>
              <a:cs typeface="Arial" panose="020B0604020202020204" pitchFamily="34" charset="0"/>
            </a:endParaRPr>
          </a:p>
        </p:txBody>
      </p:sp>
      <p:sp>
        <p:nvSpPr>
          <p:cNvPr id="117" name="직사각형 74">
            <a:extLst>
              <a:ext uri="{FF2B5EF4-FFF2-40B4-BE49-F238E27FC236}">
                <a16:creationId xmlns:a16="http://schemas.microsoft.com/office/drawing/2014/main" id="{DC64814F-9C65-3945-8981-E3EBBA5FA678}"/>
              </a:ext>
            </a:extLst>
          </p:cNvPr>
          <p:cNvSpPr/>
          <p:nvPr/>
        </p:nvSpPr>
        <p:spPr>
          <a:xfrm>
            <a:off x="2953016" y="3920773"/>
            <a:ext cx="1030139" cy="296807"/>
          </a:xfrm>
          <a:prstGeom prst="rect">
            <a:avLst/>
          </a:prstGeom>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fontAlgn="auto" latinLnBrk="1">
              <a:spcBef>
                <a:spcPts val="0"/>
              </a:spcBef>
              <a:spcAft>
                <a:spcPts val="0"/>
              </a:spcAft>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电子料投放</a:t>
            </a:r>
            <a:endParaRPr lang="ko-KR" altLang="en-US" sz="1050" dirty="0">
              <a:solidFill>
                <a:prstClr val="black"/>
              </a:solidFill>
              <a:latin typeface="Microsoft YaHei" panose="020B0503020204020204" pitchFamily="34" charset="-122"/>
              <a:cs typeface="Arial" panose="020B0604020202020204" pitchFamily="34" charset="0"/>
            </a:endParaRPr>
          </a:p>
        </p:txBody>
      </p:sp>
      <p:sp>
        <p:nvSpPr>
          <p:cNvPr id="118" name="직사각형 75">
            <a:extLst>
              <a:ext uri="{FF2B5EF4-FFF2-40B4-BE49-F238E27FC236}">
                <a16:creationId xmlns:a16="http://schemas.microsoft.com/office/drawing/2014/main" id="{3CC926CF-8765-AD49-A5EA-12C6E30B2E56}"/>
              </a:ext>
            </a:extLst>
          </p:cNvPr>
          <p:cNvSpPr/>
          <p:nvPr/>
        </p:nvSpPr>
        <p:spPr>
          <a:xfrm>
            <a:off x="4548472" y="4218806"/>
            <a:ext cx="773959" cy="390060"/>
          </a:xfrm>
          <a:prstGeom prst="rect">
            <a:avLst/>
          </a:prstGeom>
          <a:ln/>
          <a:effectLst>
            <a:outerShdw blurRad="63500" sx="102000" sy="102000" algn="ct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fontAlgn="auto" latinLnBrk="1">
              <a:spcBef>
                <a:spcPts val="0"/>
              </a:spcBef>
              <a:spcAft>
                <a:spcPts val="0"/>
              </a:spcAft>
            </a:pPr>
            <a:r>
              <a:rPr lang="en-US" altLang="zh-CN"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SMT</a:t>
            </a:r>
            <a:endParaRPr lang="ko-KR" altLang="en-US" sz="1050" dirty="0">
              <a:solidFill>
                <a:prstClr val="black"/>
              </a:solidFill>
              <a:latin typeface="Microsoft YaHei" panose="020B0503020204020204" pitchFamily="34" charset="-122"/>
              <a:cs typeface="Arial" panose="020B0604020202020204" pitchFamily="34" charset="0"/>
            </a:endParaRPr>
          </a:p>
        </p:txBody>
      </p:sp>
      <p:sp>
        <p:nvSpPr>
          <p:cNvPr id="119" name="직사각형 76">
            <a:extLst>
              <a:ext uri="{FF2B5EF4-FFF2-40B4-BE49-F238E27FC236}">
                <a16:creationId xmlns:a16="http://schemas.microsoft.com/office/drawing/2014/main" id="{89545BE4-6C96-5D4B-9056-7F76A69AFF1A}"/>
              </a:ext>
            </a:extLst>
          </p:cNvPr>
          <p:cNvSpPr/>
          <p:nvPr/>
        </p:nvSpPr>
        <p:spPr>
          <a:xfrm>
            <a:off x="6028510" y="4218806"/>
            <a:ext cx="753175" cy="390060"/>
          </a:xfrm>
          <a:prstGeom prst="rect">
            <a:avLst/>
          </a:prstGeom>
          <a:ln/>
          <a:effectLst>
            <a:outerShdw blurRad="63500" sx="102000" sy="102000" algn="ct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fontAlgn="auto" latinLnBrk="1">
              <a:spcBef>
                <a:spcPts val="0"/>
              </a:spcBef>
              <a:spcAft>
                <a:spcPts val="0"/>
              </a:spcAft>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单板</a:t>
            </a:r>
          </a:p>
          <a:p>
            <a:pPr algn="ctr" fontAlgn="auto" latinLnBrk="1">
              <a:spcBef>
                <a:spcPts val="0"/>
              </a:spcBef>
              <a:spcAft>
                <a:spcPts val="0"/>
              </a:spcAft>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测试</a:t>
            </a:r>
            <a:endParaRPr lang="ko-KR" altLang="en-US" sz="1050" dirty="0">
              <a:solidFill>
                <a:prstClr val="black"/>
              </a:solidFill>
              <a:latin typeface="Microsoft YaHei" panose="020B0503020204020204" pitchFamily="34" charset="-122"/>
              <a:cs typeface="Arial" panose="020B0604020202020204" pitchFamily="34" charset="0"/>
            </a:endParaRPr>
          </a:p>
        </p:txBody>
      </p:sp>
      <p:sp>
        <p:nvSpPr>
          <p:cNvPr id="120" name="직사각형 77">
            <a:extLst>
              <a:ext uri="{FF2B5EF4-FFF2-40B4-BE49-F238E27FC236}">
                <a16:creationId xmlns:a16="http://schemas.microsoft.com/office/drawing/2014/main" id="{19751E31-A1E0-7945-94CB-DDCA803A4008}"/>
              </a:ext>
            </a:extLst>
          </p:cNvPr>
          <p:cNvSpPr/>
          <p:nvPr/>
        </p:nvSpPr>
        <p:spPr>
          <a:xfrm>
            <a:off x="7640335" y="4218806"/>
            <a:ext cx="773959" cy="390060"/>
          </a:xfrm>
          <a:prstGeom prst="rect">
            <a:avLst/>
          </a:prstGeom>
          <a:ln/>
          <a:effectLst>
            <a:outerShdw blurRad="63500" sx="102000" sy="102000" algn="ct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fontAlgn="auto" latinLnBrk="1">
              <a:spcBef>
                <a:spcPts val="0"/>
              </a:spcBef>
              <a:spcAft>
                <a:spcPts val="0"/>
              </a:spcAft>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包装</a:t>
            </a:r>
            <a:endParaRPr lang="ko-KR" altLang="en-US" sz="1050" dirty="0">
              <a:solidFill>
                <a:prstClr val="black"/>
              </a:solidFill>
              <a:latin typeface="Microsoft YaHei" panose="020B0503020204020204" pitchFamily="34" charset="-122"/>
              <a:cs typeface="Arial" panose="020B0604020202020204" pitchFamily="34" charset="0"/>
            </a:endParaRPr>
          </a:p>
        </p:txBody>
      </p:sp>
      <p:cxnSp>
        <p:nvCxnSpPr>
          <p:cNvPr id="121" name="직선 화살표 연결선 78">
            <a:extLst>
              <a:ext uri="{FF2B5EF4-FFF2-40B4-BE49-F238E27FC236}">
                <a16:creationId xmlns:a16="http://schemas.microsoft.com/office/drawing/2014/main" id="{F7BFFE49-8FA3-9146-BCD9-4CEF9D295267}"/>
              </a:ext>
            </a:extLst>
          </p:cNvPr>
          <p:cNvCxnSpPr>
            <a:cxnSpLocks/>
            <a:stCxn id="133" idx="3"/>
          </p:cNvCxnSpPr>
          <p:nvPr/>
        </p:nvCxnSpPr>
        <p:spPr>
          <a:xfrm flipH="1">
            <a:off x="4345416" y="2789884"/>
            <a:ext cx="686606" cy="328894"/>
          </a:xfrm>
          <a:prstGeom prst="straightConnector1">
            <a:avLst/>
          </a:prstGeom>
          <a:ln w="6350">
            <a:solidFill>
              <a:srgbClr val="000000"/>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2" name="직선 화살표 연결선 79">
            <a:extLst>
              <a:ext uri="{FF2B5EF4-FFF2-40B4-BE49-F238E27FC236}">
                <a16:creationId xmlns:a16="http://schemas.microsoft.com/office/drawing/2014/main" id="{FC863B90-9AC6-C84A-94D4-491112E53A20}"/>
              </a:ext>
            </a:extLst>
          </p:cNvPr>
          <p:cNvCxnSpPr>
            <a:cxnSpLocks/>
            <a:endCxn id="134" idx="1"/>
          </p:cNvCxnSpPr>
          <p:nvPr/>
        </p:nvCxnSpPr>
        <p:spPr>
          <a:xfrm>
            <a:off x="5322431" y="4413836"/>
            <a:ext cx="706079" cy="0"/>
          </a:xfrm>
          <a:prstGeom prst="straightConnector1">
            <a:avLst/>
          </a:prstGeom>
          <a:ln w="6350">
            <a:solidFill>
              <a:srgbClr val="000000"/>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3" name="직선 화살표 연결선 80">
            <a:extLst>
              <a:ext uri="{FF2B5EF4-FFF2-40B4-BE49-F238E27FC236}">
                <a16:creationId xmlns:a16="http://schemas.microsoft.com/office/drawing/2014/main" id="{C8FAD80E-B119-A745-8B12-A46EAA41F47C}"/>
              </a:ext>
            </a:extLst>
          </p:cNvPr>
          <p:cNvCxnSpPr>
            <a:cxnSpLocks/>
            <a:stCxn id="119" idx="3"/>
            <a:endCxn id="120" idx="1"/>
          </p:cNvCxnSpPr>
          <p:nvPr/>
        </p:nvCxnSpPr>
        <p:spPr>
          <a:xfrm>
            <a:off x="6781685" y="4413837"/>
            <a:ext cx="858650" cy="0"/>
          </a:xfrm>
          <a:prstGeom prst="straightConnector1">
            <a:avLst/>
          </a:prstGeom>
          <a:ln w="6350">
            <a:solidFill>
              <a:srgbClr val="000000"/>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24" name="TextBox 81">
            <a:extLst>
              <a:ext uri="{FF2B5EF4-FFF2-40B4-BE49-F238E27FC236}">
                <a16:creationId xmlns:a16="http://schemas.microsoft.com/office/drawing/2014/main" id="{B30F6C35-0541-5648-A0A4-CBABFBAF68BC}"/>
              </a:ext>
            </a:extLst>
          </p:cNvPr>
          <p:cNvSpPr txBox="1"/>
          <p:nvPr/>
        </p:nvSpPr>
        <p:spPr>
          <a:xfrm>
            <a:off x="2506134" y="4921229"/>
            <a:ext cx="2815287" cy="600164"/>
          </a:xfrm>
          <a:prstGeom prst="rect">
            <a:avLst/>
          </a:prstGeom>
          <a:noFill/>
        </p:spPr>
        <p:txBody>
          <a:bodyPr wrap="square" rtlCol="0">
            <a:spAutoFit/>
          </a:bodyPr>
          <a:lstStyle/>
          <a:p>
            <a:pPr fontAlgn="auto" latinLnBrk="1">
              <a:spcBef>
                <a:spcPts val="0"/>
              </a:spcBef>
              <a:spcAft>
                <a:spcPts val="0"/>
              </a:spcAft>
            </a:pPr>
            <a:r>
              <a:rPr lang="zh-CN" altLang="en-US" sz="1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实际异常品在下一站防止投放</a:t>
            </a:r>
            <a:endParaRPr lang="en-US" altLang="ko-KR" sz="1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endParaRPr>
          </a:p>
          <a:p>
            <a:pPr fontAlgn="auto" latinLnBrk="1">
              <a:spcBef>
                <a:spcPts val="0"/>
              </a:spcBef>
              <a:spcAft>
                <a:spcPts val="0"/>
              </a:spcAft>
              <a:buFontTx/>
              <a:buChar char="-"/>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工序投放条码打印时如前工序有遗漏，则无法投放</a:t>
            </a:r>
            <a:endParaRPr lang="ko-KR" altLang="en-US" sz="1050" dirty="0">
              <a:solidFill>
                <a:prstClr val="black"/>
              </a:solidFill>
              <a:latin typeface="Microsoft YaHei" panose="020B0503020204020204" pitchFamily="34" charset="-122"/>
              <a:cs typeface="Arial" panose="020B0604020202020204" pitchFamily="34" charset="0"/>
            </a:endParaRPr>
          </a:p>
        </p:txBody>
      </p:sp>
      <p:sp>
        <p:nvSpPr>
          <p:cNvPr id="125" name="타원 82">
            <a:extLst>
              <a:ext uri="{FF2B5EF4-FFF2-40B4-BE49-F238E27FC236}">
                <a16:creationId xmlns:a16="http://schemas.microsoft.com/office/drawing/2014/main" id="{5BF974B5-B953-7B40-81D2-D519190A3BB0}"/>
              </a:ext>
            </a:extLst>
          </p:cNvPr>
          <p:cNvSpPr/>
          <p:nvPr/>
        </p:nvSpPr>
        <p:spPr>
          <a:xfrm>
            <a:off x="2352628" y="4941168"/>
            <a:ext cx="191863" cy="19338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fontAlgn="auto" latinLnBrk="1">
              <a:spcBef>
                <a:spcPts val="0"/>
              </a:spcBef>
              <a:spcAft>
                <a:spcPts val="0"/>
              </a:spcAft>
            </a:pPr>
            <a:r>
              <a:rPr lang="en-US" altLang="ko-KR" sz="105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Arial" panose="020B0604020202020204" pitchFamily="34" charset="0"/>
              </a:rPr>
              <a:t>3</a:t>
            </a:r>
            <a:endParaRPr lang="ko-KR" altLang="en-US" sz="1050" b="1" dirty="0">
              <a:solidFill>
                <a:prstClr val="white"/>
              </a:solidFill>
              <a:effectLst>
                <a:outerShdw blurRad="38100" dist="38100" dir="2700000" algn="tl">
                  <a:srgbClr val="000000">
                    <a:alpha val="43137"/>
                  </a:srgbClr>
                </a:outerShdw>
              </a:effectLst>
              <a:latin typeface="Microsoft YaHei" panose="020B0503020204020204" pitchFamily="34" charset="-122"/>
              <a:cs typeface="Arial" panose="020B0604020202020204" pitchFamily="34" charset="0"/>
            </a:endParaRPr>
          </a:p>
        </p:txBody>
      </p:sp>
      <p:sp>
        <p:nvSpPr>
          <p:cNvPr id="126" name="직사각형 84">
            <a:extLst>
              <a:ext uri="{FF2B5EF4-FFF2-40B4-BE49-F238E27FC236}">
                <a16:creationId xmlns:a16="http://schemas.microsoft.com/office/drawing/2014/main" id="{AB492351-047C-7D4D-8EB0-00676EDEB543}"/>
              </a:ext>
            </a:extLst>
          </p:cNvPr>
          <p:cNvSpPr/>
          <p:nvPr/>
        </p:nvSpPr>
        <p:spPr>
          <a:xfrm>
            <a:off x="2328037" y="3859406"/>
            <a:ext cx="6360251" cy="93598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050" dirty="0">
              <a:solidFill>
                <a:prstClr val="black"/>
              </a:solidFill>
              <a:latin typeface="Microsoft YaHei" panose="020B0503020204020204" pitchFamily="34" charset="-122"/>
              <a:cs typeface="Arial" panose="020B0604020202020204" pitchFamily="34" charset="0"/>
            </a:endParaRPr>
          </a:p>
        </p:txBody>
      </p:sp>
      <p:sp>
        <p:nvSpPr>
          <p:cNvPr id="127" name="직사각형 85">
            <a:extLst>
              <a:ext uri="{FF2B5EF4-FFF2-40B4-BE49-F238E27FC236}">
                <a16:creationId xmlns:a16="http://schemas.microsoft.com/office/drawing/2014/main" id="{6B818174-E5F6-4447-B917-6373D14BDD64}"/>
              </a:ext>
            </a:extLst>
          </p:cNvPr>
          <p:cNvSpPr/>
          <p:nvPr/>
        </p:nvSpPr>
        <p:spPr>
          <a:xfrm>
            <a:off x="2329039" y="4242798"/>
            <a:ext cx="559094" cy="16345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r>
              <a:rPr lang="zh-CN" altLang="en-US" sz="1050" b="1" dirty="0">
                <a:solidFill>
                  <a:srgbClr val="0070C0"/>
                </a:solidFill>
                <a:latin typeface="Microsoft YaHei" panose="020B0503020204020204" pitchFamily="34" charset="-122"/>
                <a:ea typeface="Microsoft YaHei" panose="020B0503020204020204" pitchFamily="34" charset="-122"/>
                <a:cs typeface="Arial" panose="020B0604020202020204" pitchFamily="34" charset="0"/>
              </a:rPr>
              <a:t>产线</a:t>
            </a:r>
            <a:endParaRPr lang="ko-KR" altLang="en-US" sz="1050" b="1" dirty="0">
              <a:solidFill>
                <a:srgbClr val="0070C0"/>
              </a:solidFill>
              <a:latin typeface="Microsoft YaHei" panose="020B0503020204020204" pitchFamily="34" charset="-122"/>
              <a:cs typeface="Arial" panose="020B0604020202020204" pitchFamily="34" charset="0"/>
            </a:endParaRPr>
          </a:p>
        </p:txBody>
      </p:sp>
      <p:sp>
        <p:nvSpPr>
          <p:cNvPr id="128" name="직사각형 86">
            <a:extLst>
              <a:ext uri="{FF2B5EF4-FFF2-40B4-BE49-F238E27FC236}">
                <a16:creationId xmlns:a16="http://schemas.microsoft.com/office/drawing/2014/main" id="{FFDE3B0A-3B53-A443-93C2-CBFD34880D9F}"/>
              </a:ext>
            </a:extLst>
          </p:cNvPr>
          <p:cNvSpPr/>
          <p:nvPr/>
        </p:nvSpPr>
        <p:spPr>
          <a:xfrm>
            <a:off x="2946402" y="4421359"/>
            <a:ext cx="1030139" cy="297812"/>
          </a:xfrm>
          <a:prstGeom prst="rect">
            <a:avLst/>
          </a:prstGeom>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fontAlgn="auto" latinLnBrk="1">
              <a:spcBef>
                <a:spcPts val="0"/>
              </a:spcBef>
              <a:spcAft>
                <a:spcPts val="0"/>
              </a:spcAft>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锡膏投放</a:t>
            </a:r>
            <a:endParaRPr lang="ko-KR" altLang="en-US" sz="1050" dirty="0">
              <a:solidFill>
                <a:prstClr val="black"/>
              </a:solidFill>
              <a:latin typeface="Microsoft YaHei" panose="020B0503020204020204" pitchFamily="34" charset="-122"/>
              <a:cs typeface="Arial" panose="020B0604020202020204" pitchFamily="34" charset="0"/>
            </a:endParaRPr>
          </a:p>
        </p:txBody>
      </p:sp>
      <p:cxnSp>
        <p:nvCxnSpPr>
          <p:cNvPr id="129" name="직선 화살표 연결선 87">
            <a:extLst>
              <a:ext uri="{FF2B5EF4-FFF2-40B4-BE49-F238E27FC236}">
                <a16:creationId xmlns:a16="http://schemas.microsoft.com/office/drawing/2014/main" id="{D44C66FB-CB1E-254A-A60E-7DCF1BB2444C}"/>
              </a:ext>
            </a:extLst>
          </p:cNvPr>
          <p:cNvCxnSpPr>
            <a:cxnSpLocks/>
          </p:cNvCxnSpPr>
          <p:nvPr/>
        </p:nvCxnSpPr>
        <p:spPr>
          <a:xfrm flipV="1">
            <a:off x="3976541" y="4413836"/>
            <a:ext cx="571931" cy="156429"/>
          </a:xfrm>
          <a:prstGeom prst="straightConnector1">
            <a:avLst/>
          </a:prstGeom>
          <a:ln w="6350">
            <a:solidFill>
              <a:srgbClr val="000000"/>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30" name="직사각형 89">
            <a:extLst>
              <a:ext uri="{FF2B5EF4-FFF2-40B4-BE49-F238E27FC236}">
                <a16:creationId xmlns:a16="http://schemas.microsoft.com/office/drawing/2014/main" id="{E1BE746E-C447-8341-BCA8-1C434858C8E9}"/>
              </a:ext>
            </a:extLst>
          </p:cNvPr>
          <p:cNvSpPr/>
          <p:nvPr/>
        </p:nvSpPr>
        <p:spPr bwMode="auto">
          <a:xfrm>
            <a:off x="2279576" y="1700808"/>
            <a:ext cx="3041848" cy="2088782"/>
          </a:xfrm>
          <a:prstGeom prst="rect">
            <a:avLst/>
          </a:prstGeom>
          <a:solidFill>
            <a:schemeClr val="bg1"/>
          </a:solidFill>
          <a:ln w="2857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9060" tIns="49530" rIns="99060" bIns="49530" numCol="1" rtlCol="0" anchor="ctr" anchorCtr="1" compatLnSpc="1">
            <a:prstTxWarp prst="textNoShape">
              <a:avLst/>
            </a:prstTxWarp>
          </a:bodyPr>
          <a:lstStyle/>
          <a:p>
            <a:pPr marL="92866" fontAlgn="auto">
              <a:spcBef>
                <a:spcPts val="0"/>
              </a:spcBef>
              <a:spcAft>
                <a:spcPts val="0"/>
              </a:spcAft>
              <a:buFont typeface="Wingdings" pitchFamily="2" charset="2"/>
              <a:buChar char="ü"/>
              <a:defRPr/>
            </a:pPr>
            <a:endParaRPr lang="en-US" altLang="ko-KR" sz="105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31" name="TextBox 90">
            <a:extLst>
              <a:ext uri="{FF2B5EF4-FFF2-40B4-BE49-F238E27FC236}">
                <a16:creationId xmlns:a16="http://schemas.microsoft.com/office/drawing/2014/main" id="{0F8C8DEC-5C5E-7449-ABD1-9C40E33C3BA9}"/>
              </a:ext>
            </a:extLst>
          </p:cNvPr>
          <p:cNvSpPr txBox="1"/>
          <p:nvPr/>
        </p:nvSpPr>
        <p:spPr>
          <a:xfrm>
            <a:off x="2505377" y="1745266"/>
            <a:ext cx="2640146" cy="600164"/>
          </a:xfrm>
          <a:prstGeom prst="rect">
            <a:avLst/>
          </a:prstGeom>
          <a:noFill/>
        </p:spPr>
        <p:txBody>
          <a:bodyPr wrap="square" rtlCol="0">
            <a:spAutoFit/>
          </a:bodyPr>
          <a:lstStyle/>
          <a:p>
            <a:pPr fontAlgn="auto" latinLnBrk="1">
              <a:spcBef>
                <a:spcPts val="0"/>
              </a:spcBef>
              <a:spcAft>
                <a:spcPts val="0"/>
              </a:spcAft>
            </a:pPr>
            <a:r>
              <a:rPr lang="zh-CN" altLang="en-US" sz="1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防错料</a:t>
            </a:r>
            <a:endParaRPr lang="en-US" altLang="ko-KR" sz="1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endParaRPr>
          </a:p>
          <a:p>
            <a:pPr fontAlgn="auto" latinLnBrk="1">
              <a:spcBef>
                <a:spcPts val="0"/>
              </a:spcBef>
              <a:spcAft>
                <a:spcPts val="0"/>
              </a:spcAft>
              <a:buFontTx/>
              <a:buChar char="-"/>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以</a:t>
            </a:r>
            <a:r>
              <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BOM</a:t>
            </a: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为基准来判定物料有效性</a:t>
            </a:r>
            <a:endPar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endParaRPr>
          </a:p>
          <a:p>
            <a:pPr fontAlgn="auto" latinLnBrk="1">
              <a:spcBef>
                <a:spcPts val="0"/>
              </a:spcBef>
              <a:spcAft>
                <a:spcPts val="0"/>
              </a:spcAft>
              <a:buFontTx/>
              <a:buChar char="-"/>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信息不一致时</a:t>
            </a:r>
            <a:r>
              <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OI/UI</a:t>
            </a: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监控警报</a:t>
            </a:r>
            <a:endParaRPr lang="ko-KR" altLang="en-US" sz="1050" dirty="0">
              <a:solidFill>
                <a:prstClr val="black"/>
              </a:solidFill>
              <a:latin typeface="Microsoft YaHei" panose="020B0503020204020204" pitchFamily="34" charset="-122"/>
              <a:cs typeface="Arial" panose="020B0604020202020204" pitchFamily="34" charset="0"/>
            </a:endParaRPr>
          </a:p>
        </p:txBody>
      </p:sp>
      <p:sp>
        <p:nvSpPr>
          <p:cNvPr id="132" name="타원 91">
            <a:extLst>
              <a:ext uri="{FF2B5EF4-FFF2-40B4-BE49-F238E27FC236}">
                <a16:creationId xmlns:a16="http://schemas.microsoft.com/office/drawing/2014/main" id="{576221EF-A01F-3A4F-8065-589BA689A460}"/>
              </a:ext>
            </a:extLst>
          </p:cNvPr>
          <p:cNvSpPr/>
          <p:nvPr/>
        </p:nvSpPr>
        <p:spPr>
          <a:xfrm>
            <a:off x="2329151" y="1795402"/>
            <a:ext cx="191863" cy="19338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fontAlgn="auto" latinLnBrk="1">
              <a:spcBef>
                <a:spcPts val="0"/>
              </a:spcBef>
              <a:spcAft>
                <a:spcPts val="0"/>
              </a:spcAft>
            </a:pPr>
            <a:r>
              <a:rPr lang="en-US" altLang="ko-KR" sz="105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Arial" panose="020B0604020202020204" pitchFamily="34" charset="0"/>
              </a:rPr>
              <a:t>1</a:t>
            </a:r>
            <a:endParaRPr lang="ko-KR" altLang="en-US" sz="1050" b="1" dirty="0">
              <a:solidFill>
                <a:prstClr val="white"/>
              </a:solidFill>
              <a:effectLst>
                <a:outerShdw blurRad="38100" dist="38100" dir="2700000" algn="tl">
                  <a:srgbClr val="000000">
                    <a:alpha val="43137"/>
                  </a:srgbClr>
                </a:outerShdw>
              </a:effectLst>
              <a:latin typeface="Microsoft YaHei" panose="020B0503020204020204" pitchFamily="34" charset="-122"/>
              <a:cs typeface="Arial" panose="020B0604020202020204" pitchFamily="34" charset="0"/>
            </a:endParaRPr>
          </a:p>
        </p:txBody>
      </p:sp>
      <p:sp>
        <p:nvSpPr>
          <p:cNvPr id="133" name="직사각형 92">
            <a:extLst>
              <a:ext uri="{FF2B5EF4-FFF2-40B4-BE49-F238E27FC236}">
                <a16:creationId xmlns:a16="http://schemas.microsoft.com/office/drawing/2014/main" id="{BD711DFB-06BA-1A41-ACD0-2419CC0181AD}"/>
              </a:ext>
            </a:extLst>
          </p:cNvPr>
          <p:cNvSpPr/>
          <p:nvPr/>
        </p:nvSpPr>
        <p:spPr>
          <a:xfrm>
            <a:off x="4297526" y="2662926"/>
            <a:ext cx="734496" cy="253916"/>
          </a:xfrm>
          <a:prstGeom prst="rect">
            <a:avLst/>
          </a:prstGeom>
        </p:spPr>
        <p:txBody>
          <a:bodyPr wrap="none">
            <a:spAutoFit/>
          </a:bodyPr>
          <a:lstStyle/>
          <a:p>
            <a:pPr fontAlgn="auto" latinLnBrk="1">
              <a:spcBef>
                <a:spcPts val="0"/>
              </a:spcBef>
              <a:spcAft>
                <a:spcPts val="0"/>
              </a:spcAft>
            </a:pPr>
            <a:r>
              <a:rPr lang="en-US" altLang="ko-KR"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Warning</a:t>
            </a:r>
            <a:endParaRPr lang="ko-KR" altLang="en-US" sz="1050" dirty="0">
              <a:solidFill>
                <a:prstClr val="black"/>
              </a:solidFill>
              <a:latin typeface="Microsoft YaHei" panose="020B0503020204020204" pitchFamily="34" charset="-122"/>
              <a:cs typeface="Arial" panose="020B0604020202020204" pitchFamily="34" charset="0"/>
            </a:endParaRPr>
          </a:p>
        </p:txBody>
      </p:sp>
      <p:grpSp>
        <p:nvGrpSpPr>
          <p:cNvPr id="134" name="그룹 567">
            <a:extLst>
              <a:ext uri="{FF2B5EF4-FFF2-40B4-BE49-F238E27FC236}">
                <a16:creationId xmlns:a16="http://schemas.microsoft.com/office/drawing/2014/main" id="{599AACE2-E281-3843-BC33-284E38073BFA}"/>
              </a:ext>
            </a:extLst>
          </p:cNvPr>
          <p:cNvGrpSpPr/>
          <p:nvPr/>
        </p:nvGrpSpPr>
        <p:grpSpPr>
          <a:xfrm>
            <a:off x="3640807" y="3118757"/>
            <a:ext cx="662000" cy="474912"/>
            <a:chOff x="5209463" y="2209360"/>
            <a:chExt cx="621069" cy="442043"/>
          </a:xfrm>
        </p:grpSpPr>
        <p:sp>
          <p:nvSpPr>
            <p:cNvPr id="135" name="Rounded Rectangle 169">
              <a:extLst>
                <a:ext uri="{FF2B5EF4-FFF2-40B4-BE49-F238E27FC236}">
                  <a16:creationId xmlns:a16="http://schemas.microsoft.com/office/drawing/2014/main" id="{B0EBFF00-F169-8B4E-B84E-E94383884CE1}"/>
                </a:ext>
              </a:extLst>
            </p:cNvPr>
            <p:cNvSpPr/>
            <p:nvPr/>
          </p:nvSpPr>
          <p:spPr>
            <a:xfrm>
              <a:off x="5209463" y="2209360"/>
              <a:ext cx="621069" cy="442043"/>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000" tIns="39000" rIns="39000" bIns="39000" numCol="1" spcCol="0" rtlCol="0" fromWordArt="0" anchor="ctr" anchorCtr="0" forceAA="0" compatLnSpc="1">
              <a:prstTxWarp prst="textNoShape">
                <a:avLst/>
              </a:prstTxWarp>
              <a:noAutofit/>
            </a:bodyPr>
            <a:lstStyle/>
            <a:p>
              <a:pPr fontAlgn="auto" latinLnBrk="1">
                <a:spcBef>
                  <a:spcPts val="0"/>
                </a:spcBef>
                <a:spcAft>
                  <a:spcPts val="0"/>
                </a:spcAft>
              </a:pPr>
              <a:r>
                <a:rPr lang="en-US" altLang="ko-KR" sz="1050" dirty="0">
                  <a:solidFill>
                    <a:srgbClr val="4BACC6"/>
                  </a:solidFill>
                  <a:latin typeface="Microsoft YaHei" panose="020B0503020204020204" pitchFamily="34" charset="-122"/>
                  <a:ea typeface="Microsoft YaHei" panose="020B0503020204020204" pitchFamily="34" charset="-122"/>
                  <a:cs typeface="Arial" panose="020B0604020202020204" pitchFamily="34" charset="0"/>
                </a:rPr>
                <a:t>BOM</a:t>
              </a:r>
              <a:endParaRPr lang="ko-KR" altLang="en-US" sz="1050" dirty="0" err="1">
                <a:solidFill>
                  <a:srgbClr val="4BACC6"/>
                </a:solidFill>
                <a:latin typeface="Microsoft YaHei" panose="020B0503020204020204" pitchFamily="34" charset="-122"/>
                <a:cs typeface="Arial" panose="020B0604020202020204" pitchFamily="34" charset="0"/>
              </a:endParaRPr>
            </a:p>
          </p:txBody>
        </p:sp>
        <p:grpSp>
          <p:nvGrpSpPr>
            <p:cNvPr id="136" name="Group 168">
              <a:extLst>
                <a:ext uri="{FF2B5EF4-FFF2-40B4-BE49-F238E27FC236}">
                  <a16:creationId xmlns:a16="http://schemas.microsoft.com/office/drawing/2014/main" id="{F9903465-7823-3643-AAAB-D3B0819C62D0}"/>
                </a:ext>
              </a:extLst>
            </p:cNvPr>
            <p:cNvGrpSpPr/>
            <p:nvPr/>
          </p:nvGrpSpPr>
          <p:grpSpPr>
            <a:xfrm>
              <a:off x="5508195" y="2255536"/>
              <a:ext cx="253922" cy="330301"/>
              <a:chOff x="2720752" y="2348880"/>
              <a:chExt cx="306034" cy="396044"/>
            </a:xfrm>
            <a:solidFill>
              <a:schemeClr val="accent3"/>
            </a:solidFill>
          </p:grpSpPr>
          <p:sp>
            <p:nvSpPr>
              <p:cNvPr id="137" name="Rectangle 156">
                <a:extLst>
                  <a:ext uri="{FF2B5EF4-FFF2-40B4-BE49-F238E27FC236}">
                    <a16:creationId xmlns:a16="http://schemas.microsoft.com/office/drawing/2014/main" id="{07A5EA36-D83D-0549-91F3-C5CF97165B18}"/>
                  </a:ext>
                </a:extLst>
              </p:cNvPr>
              <p:cNvSpPr/>
              <p:nvPr/>
            </p:nvSpPr>
            <p:spPr>
              <a:xfrm>
                <a:off x="2720752" y="2348880"/>
                <a:ext cx="90010" cy="54006"/>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fontAlgn="auto" latinLnBrk="1">
                  <a:spcBef>
                    <a:spcPts val="0"/>
                  </a:spcBef>
                  <a:spcAft>
                    <a:spcPts val="0"/>
                  </a:spcAft>
                </a:pPr>
                <a:endParaRPr lang="ko-KR" altLang="en-US" sz="1050" dirty="0" err="1">
                  <a:solidFill>
                    <a:prstClr val="black"/>
                  </a:solidFill>
                  <a:latin typeface="Microsoft YaHei" panose="020B0503020204020204" pitchFamily="34" charset="-122"/>
                  <a:cs typeface="Arial" panose="020B0604020202020204" pitchFamily="34" charset="0"/>
                </a:endParaRPr>
              </a:p>
            </p:txBody>
          </p:sp>
          <p:sp>
            <p:nvSpPr>
              <p:cNvPr id="138" name="Rectangle 520">
                <a:extLst>
                  <a:ext uri="{FF2B5EF4-FFF2-40B4-BE49-F238E27FC236}">
                    <a16:creationId xmlns:a16="http://schemas.microsoft.com/office/drawing/2014/main" id="{BA5A0D71-0F60-6B48-BA88-22DE31F36DAD}"/>
                  </a:ext>
                </a:extLst>
              </p:cNvPr>
              <p:cNvSpPr/>
              <p:nvPr/>
            </p:nvSpPr>
            <p:spPr>
              <a:xfrm>
                <a:off x="2828764" y="2438890"/>
                <a:ext cx="90010" cy="54006"/>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fontAlgn="auto" latinLnBrk="1">
                  <a:spcBef>
                    <a:spcPts val="0"/>
                  </a:spcBef>
                  <a:spcAft>
                    <a:spcPts val="0"/>
                  </a:spcAft>
                </a:pPr>
                <a:endParaRPr lang="ko-KR" altLang="en-US" sz="1050" dirty="0" err="1">
                  <a:solidFill>
                    <a:prstClr val="black"/>
                  </a:solidFill>
                  <a:latin typeface="Microsoft YaHei" panose="020B0503020204020204" pitchFamily="34" charset="-122"/>
                  <a:cs typeface="Arial" panose="020B0604020202020204" pitchFamily="34" charset="0"/>
                </a:endParaRPr>
              </a:p>
            </p:txBody>
          </p:sp>
          <p:sp>
            <p:nvSpPr>
              <p:cNvPr id="139" name="Rectangle 521">
                <a:extLst>
                  <a:ext uri="{FF2B5EF4-FFF2-40B4-BE49-F238E27FC236}">
                    <a16:creationId xmlns:a16="http://schemas.microsoft.com/office/drawing/2014/main" id="{3F4B690C-4913-6640-B618-96EC44364986}"/>
                  </a:ext>
                </a:extLst>
              </p:cNvPr>
              <p:cNvSpPr/>
              <p:nvPr/>
            </p:nvSpPr>
            <p:spPr>
              <a:xfrm>
                <a:off x="2828764" y="2528900"/>
                <a:ext cx="90010" cy="54006"/>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fontAlgn="auto" latinLnBrk="1">
                  <a:spcBef>
                    <a:spcPts val="0"/>
                  </a:spcBef>
                  <a:spcAft>
                    <a:spcPts val="0"/>
                  </a:spcAft>
                </a:pPr>
                <a:endParaRPr lang="ko-KR" altLang="en-US" sz="1050" dirty="0" err="1">
                  <a:solidFill>
                    <a:prstClr val="black"/>
                  </a:solidFill>
                  <a:latin typeface="Microsoft YaHei" panose="020B0503020204020204" pitchFamily="34" charset="-122"/>
                  <a:cs typeface="Arial" panose="020B0604020202020204" pitchFamily="34" charset="0"/>
                </a:endParaRPr>
              </a:p>
            </p:txBody>
          </p:sp>
          <p:sp>
            <p:nvSpPr>
              <p:cNvPr id="140" name="Rectangle 522">
                <a:extLst>
                  <a:ext uri="{FF2B5EF4-FFF2-40B4-BE49-F238E27FC236}">
                    <a16:creationId xmlns:a16="http://schemas.microsoft.com/office/drawing/2014/main" id="{A98A2B7F-73CF-ED4F-9993-65ADCD324E13}"/>
                  </a:ext>
                </a:extLst>
              </p:cNvPr>
              <p:cNvSpPr/>
              <p:nvPr/>
            </p:nvSpPr>
            <p:spPr>
              <a:xfrm>
                <a:off x="2936776" y="2614276"/>
                <a:ext cx="90010" cy="54006"/>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fontAlgn="auto" latinLnBrk="1">
                  <a:spcBef>
                    <a:spcPts val="0"/>
                  </a:spcBef>
                  <a:spcAft>
                    <a:spcPts val="0"/>
                  </a:spcAft>
                </a:pPr>
                <a:endParaRPr lang="ko-KR" altLang="en-US" sz="1050" dirty="0" err="1">
                  <a:solidFill>
                    <a:prstClr val="black"/>
                  </a:solidFill>
                  <a:latin typeface="Microsoft YaHei" panose="020B0503020204020204" pitchFamily="34" charset="-122"/>
                  <a:cs typeface="Arial" panose="020B0604020202020204" pitchFamily="34" charset="0"/>
                </a:endParaRPr>
              </a:p>
            </p:txBody>
          </p:sp>
          <p:sp>
            <p:nvSpPr>
              <p:cNvPr id="141" name="Rectangle 523">
                <a:extLst>
                  <a:ext uri="{FF2B5EF4-FFF2-40B4-BE49-F238E27FC236}">
                    <a16:creationId xmlns:a16="http://schemas.microsoft.com/office/drawing/2014/main" id="{EE8BE08A-7141-5A4F-9664-EB870A72E20C}"/>
                  </a:ext>
                </a:extLst>
              </p:cNvPr>
              <p:cNvSpPr/>
              <p:nvPr/>
            </p:nvSpPr>
            <p:spPr>
              <a:xfrm>
                <a:off x="2846766" y="2690918"/>
                <a:ext cx="90010" cy="54006"/>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fontAlgn="auto" latinLnBrk="1">
                  <a:spcBef>
                    <a:spcPts val="0"/>
                  </a:spcBef>
                  <a:spcAft>
                    <a:spcPts val="0"/>
                  </a:spcAft>
                </a:pPr>
                <a:endParaRPr lang="ko-KR" altLang="en-US" sz="1050" dirty="0" err="1">
                  <a:solidFill>
                    <a:prstClr val="black"/>
                  </a:solidFill>
                  <a:latin typeface="Microsoft YaHei" panose="020B0503020204020204" pitchFamily="34" charset="-122"/>
                  <a:cs typeface="Arial" panose="020B0604020202020204" pitchFamily="34" charset="0"/>
                </a:endParaRPr>
              </a:p>
            </p:txBody>
          </p:sp>
          <p:cxnSp>
            <p:nvCxnSpPr>
              <p:cNvPr id="142" name="Elbow Connector 160">
                <a:extLst>
                  <a:ext uri="{FF2B5EF4-FFF2-40B4-BE49-F238E27FC236}">
                    <a16:creationId xmlns:a16="http://schemas.microsoft.com/office/drawing/2014/main" id="{664A78CC-2872-D748-B242-4C466722FBED}"/>
                  </a:ext>
                </a:extLst>
              </p:cNvPr>
              <p:cNvCxnSpPr/>
              <p:nvPr/>
            </p:nvCxnSpPr>
            <p:spPr>
              <a:xfrm rot="16200000" flipH="1">
                <a:off x="2765757" y="2402885"/>
                <a:ext cx="63007" cy="63007"/>
              </a:xfrm>
              <a:prstGeom prst="bentConnector2">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Elbow Connector 524">
                <a:extLst>
                  <a:ext uri="{FF2B5EF4-FFF2-40B4-BE49-F238E27FC236}">
                    <a16:creationId xmlns:a16="http://schemas.microsoft.com/office/drawing/2014/main" id="{A2022944-7BAC-0443-848E-1C5257DE537B}"/>
                  </a:ext>
                </a:extLst>
              </p:cNvPr>
              <p:cNvCxnSpPr/>
              <p:nvPr/>
            </p:nvCxnSpPr>
            <p:spPr>
              <a:xfrm rot="16200000" flipH="1">
                <a:off x="2720752" y="2447890"/>
                <a:ext cx="153017" cy="63007"/>
              </a:xfrm>
              <a:prstGeom prst="bentConnector2">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Elbow Connector 525">
                <a:extLst>
                  <a:ext uri="{FF2B5EF4-FFF2-40B4-BE49-F238E27FC236}">
                    <a16:creationId xmlns:a16="http://schemas.microsoft.com/office/drawing/2014/main" id="{C88AC628-809D-E540-971D-04272E5474FB}"/>
                  </a:ext>
                </a:extLst>
              </p:cNvPr>
              <p:cNvCxnSpPr/>
              <p:nvPr/>
            </p:nvCxnSpPr>
            <p:spPr>
              <a:xfrm rot="16200000" flipH="1">
                <a:off x="2876086" y="2580588"/>
                <a:ext cx="58373" cy="63007"/>
              </a:xfrm>
              <a:prstGeom prst="bentConnector2">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5" name="Elbow Connector 526">
                <a:extLst>
                  <a:ext uri="{FF2B5EF4-FFF2-40B4-BE49-F238E27FC236}">
                    <a16:creationId xmlns:a16="http://schemas.microsoft.com/office/drawing/2014/main" id="{E59BC39C-E470-F345-BA9C-0DD6CA8DE572}"/>
                  </a:ext>
                </a:extLst>
              </p:cNvPr>
              <p:cNvCxnSpPr/>
              <p:nvPr/>
            </p:nvCxnSpPr>
            <p:spPr>
              <a:xfrm rot="16200000" flipH="1">
                <a:off x="2648744" y="2519898"/>
                <a:ext cx="315035" cy="81009"/>
              </a:xfrm>
              <a:prstGeom prst="bentConnector2">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46" name="직사각형 106">
            <a:extLst>
              <a:ext uri="{FF2B5EF4-FFF2-40B4-BE49-F238E27FC236}">
                <a16:creationId xmlns:a16="http://schemas.microsoft.com/office/drawing/2014/main" id="{5857F63B-57DC-1C4E-847C-A1F83E327DE6}"/>
              </a:ext>
            </a:extLst>
          </p:cNvPr>
          <p:cNvSpPr/>
          <p:nvPr/>
        </p:nvSpPr>
        <p:spPr>
          <a:xfrm>
            <a:off x="2458822" y="2422490"/>
            <a:ext cx="1375990" cy="253916"/>
          </a:xfrm>
          <a:prstGeom prst="rect">
            <a:avLst/>
          </a:prstGeom>
        </p:spPr>
        <p:txBody>
          <a:bodyPr wrap="square">
            <a:spAutoFit/>
          </a:bodyPr>
          <a:lstStyle/>
          <a:p>
            <a:pPr fontAlgn="auto" latinLnBrk="1">
              <a:spcBef>
                <a:spcPts val="0"/>
              </a:spcBef>
              <a:spcAft>
                <a:spcPts val="0"/>
              </a:spcAft>
            </a:pPr>
            <a:r>
              <a:rPr lang="ko-KR" altLang="en-US" sz="1050" kern="0" dirty="0">
                <a:solidFill>
                  <a:prstClr val="black"/>
                </a:solidFill>
                <a:latin typeface="Microsoft YaHei" panose="020B0503020204020204" pitchFamily="34" charset="-122"/>
                <a:cs typeface="Arial" panose="020B0604020202020204" pitchFamily="34" charset="0"/>
              </a:rPr>
              <a:t>物料 </a:t>
            </a:r>
            <a:r>
              <a:rPr lang="en-US" altLang="ko-KR"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Scan</a:t>
            </a:r>
            <a:endParaRPr lang="ko-KR" altLang="en-US" sz="1050" dirty="0">
              <a:solidFill>
                <a:prstClr val="black"/>
              </a:solidFill>
              <a:latin typeface="Microsoft YaHei" panose="020B0503020204020204" pitchFamily="34" charset="-122"/>
              <a:cs typeface="Arial" panose="020B0604020202020204" pitchFamily="34" charset="0"/>
            </a:endParaRPr>
          </a:p>
        </p:txBody>
      </p:sp>
      <p:pic>
        <p:nvPicPr>
          <p:cNvPr id="147" name="그림 130">
            <a:extLst>
              <a:ext uri="{FF2B5EF4-FFF2-40B4-BE49-F238E27FC236}">
                <a16:creationId xmlns:a16="http://schemas.microsoft.com/office/drawing/2014/main" id="{507C1114-27E8-7145-9632-260482A4FB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5919" y="2918975"/>
            <a:ext cx="291238" cy="399551"/>
          </a:xfrm>
          <a:prstGeom prst="rect">
            <a:avLst/>
          </a:prstGeom>
        </p:spPr>
      </p:pic>
      <p:sp>
        <p:nvSpPr>
          <p:cNvPr id="148" name="직사각형 108">
            <a:extLst>
              <a:ext uri="{FF2B5EF4-FFF2-40B4-BE49-F238E27FC236}">
                <a16:creationId xmlns:a16="http://schemas.microsoft.com/office/drawing/2014/main" id="{AFB375B3-8B21-6741-B970-157E6D1F13C9}"/>
              </a:ext>
            </a:extLst>
          </p:cNvPr>
          <p:cNvSpPr/>
          <p:nvPr/>
        </p:nvSpPr>
        <p:spPr>
          <a:xfrm>
            <a:off x="2458822" y="2964026"/>
            <a:ext cx="1375990" cy="253916"/>
          </a:xfrm>
          <a:prstGeom prst="rect">
            <a:avLst/>
          </a:prstGeom>
        </p:spPr>
        <p:txBody>
          <a:bodyPr wrap="square">
            <a:spAutoFit/>
          </a:bodyPr>
          <a:lstStyle/>
          <a:p>
            <a:pPr fontAlgn="auto" latinLnBrk="1">
              <a:spcBef>
                <a:spcPts val="0"/>
              </a:spcBef>
              <a:spcAft>
                <a:spcPts val="0"/>
              </a:spcAft>
            </a:pPr>
            <a:r>
              <a:rPr lang="zh-CN" altLang="en-US"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锡膏</a:t>
            </a:r>
            <a:r>
              <a:rPr lang="en-US" altLang="zh-CN"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a:t>
            </a:r>
            <a:r>
              <a:rPr lang="zh-CN" altLang="en-US"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钢网</a:t>
            </a:r>
            <a:r>
              <a:rPr lang="en-US" altLang="ko-KR"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Scan</a:t>
            </a:r>
            <a:endParaRPr lang="ko-KR" altLang="en-US" sz="1050" dirty="0">
              <a:solidFill>
                <a:prstClr val="black"/>
              </a:solidFill>
              <a:latin typeface="Microsoft YaHei" panose="020B0503020204020204" pitchFamily="34" charset="-122"/>
              <a:cs typeface="Arial" panose="020B0604020202020204" pitchFamily="34" charset="0"/>
            </a:endParaRPr>
          </a:p>
        </p:txBody>
      </p:sp>
      <p:cxnSp>
        <p:nvCxnSpPr>
          <p:cNvPr id="149" name="직선 화살표 연결선 109">
            <a:extLst>
              <a:ext uri="{FF2B5EF4-FFF2-40B4-BE49-F238E27FC236}">
                <a16:creationId xmlns:a16="http://schemas.microsoft.com/office/drawing/2014/main" id="{CFE9C15F-C31B-5E41-AB25-3A362A846E45}"/>
              </a:ext>
            </a:extLst>
          </p:cNvPr>
          <p:cNvCxnSpPr>
            <a:stCxn id="159" idx="3"/>
            <a:endCxn id="156" idx="1"/>
          </p:cNvCxnSpPr>
          <p:nvPr/>
        </p:nvCxnSpPr>
        <p:spPr>
          <a:xfrm>
            <a:off x="3917142" y="3118778"/>
            <a:ext cx="428274" cy="1"/>
          </a:xfrm>
          <a:prstGeom prst="straightConnector1">
            <a:avLst/>
          </a:prstGeom>
          <a:noFill/>
          <a:ln w="9525">
            <a:solidFill>
              <a:srgbClr val="000000"/>
            </a:solidFill>
            <a:prstDash val="dash"/>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0" name="직선 화살표 연결선 111">
            <a:extLst>
              <a:ext uri="{FF2B5EF4-FFF2-40B4-BE49-F238E27FC236}">
                <a16:creationId xmlns:a16="http://schemas.microsoft.com/office/drawing/2014/main" id="{260BA2A8-2D78-B548-81F5-BDE5C46FC21F}"/>
              </a:ext>
            </a:extLst>
          </p:cNvPr>
          <p:cNvCxnSpPr>
            <a:stCxn id="165" idx="3"/>
            <a:endCxn id="159" idx="1"/>
          </p:cNvCxnSpPr>
          <p:nvPr/>
        </p:nvCxnSpPr>
        <p:spPr>
          <a:xfrm>
            <a:off x="3226377" y="2808679"/>
            <a:ext cx="399527" cy="310072"/>
          </a:xfrm>
          <a:prstGeom prst="straightConnector1">
            <a:avLst/>
          </a:prstGeom>
          <a:noFill/>
          <a:ln w="9525">
            <a:solidFill>
              <a:srgbClr val="000000"/>
            </a:solidFill>
            <a:prstDash val="dash"/>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1" name="TextBox 112">
            <a:extLst>
              <a:ext uri="{FF2B5EF4-FFF2-40B4-BE49-F238E27FC236}">
                <a16:creationId xmlns:a16="http://schemas.microsoft.com/office/drawing/2014/main" id="{6D43610F-2BCC-4A4F-A4E0-3ED2A803EE01}"/>
              </a:ext>
            </a:extLst>
          </p:cNvPr>
          <p:cNvSpPr txBox="1"/>
          <p:nvPr/>
        </p:nvSpPr>
        <p:spPr>
          <a:xfrm>
            <a:off x="3379867" y="2600299"/>
            <a:ext cx="844290" cy="415498"/>
          </a:xfrm>
          <a:prstGeom prst="rect">
            <a:avLst/>
          </a:prstGeom>
          <a:noFill/>
        </p:spPr>
        <p:txBody>
          <a:bodyPr wrap="square" lIns="39000" rIns="39000" rtlCol="0">
            <a:spAutoFit/>
          </a:bodyPr>
          <a:lstStyle/>
          <a:p>
            <a:pPr algn="ctr" fontAlgn="auto" latinLnBrk="1">
              <a:spcBef>
                <a:spcPts val="0"/>
              </a:spcBef>
              <a:spcAft>
                <a:spcPts val="0"/>
              </a:spcAft>
            </a:pPr>
            <a:r>
              <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BOM </a:t>
            </a: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有效性</a:t>
            </a:r>
            <a:endPar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endParaRPr>
          </a:p>
          <a:p>
            <a:pPr algn="ctr" fontAlgn="auto" latinLnBrk="1">
              <a:spcBef>
                <a:spcPts val="0"/>
              </a:spcBef>
              <a:spcAft>
                <a:spcPts val="0"/>
              </a:spcAft>
            </a:pPr>
            <a:r>
              <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Check</a:t>
            </a:r>
            <a:endParaRPr lang="ko-KR" altLang="en-US" sz="1050" dirty="0" err="1">
              <a:solidFill>
                <a:prstClr val="black"/>
              </a:solidFill>
              <a:latin typeface="Microsoft YaHei" panose="020B0503020204020204" pitchFamily="34" charset="-122"/>
              <a:cs typeface="Arial" panose="020B0604020202020204" pitchFamily="34" charset="0"/>
            </a:endParaRPr>
          </a:p>
        </p:txBody>
      </p:sp>
      <p:cxnSp>
        <p:nvCxnSpPr>
          <p:cNvPr id="152" name="직선 화살표 연결선 113">
            <a:extLst>
              <a:ext uri="{FF2B5EF4-FFF2-40B4-BE49-F238E27FC236}">
                <a16:creationId xmlns:a16="http://schemas.microsoft.com/office/drawing/2014/main" id="{658EF2CC-1ECC-694D-9DC0-F24C18925FC1}"/>
              </a:ext>
            </a:extLst>
          </p:cNvPr>
          <p:cNvCxnSpPr>
            <a:cxnSpLocks/>
            <a:endCxn id="159" idx="1"/>
          </p:cNvCxnSpPr>
          <p:nvPr/>
        </p:nvCxnSpPr>
        <p:spPr>
          <a:xfrm flipV="1">
            <a:off x="3226377" y="3118751"/>
            <a:ext cx="399527" cy="268712"/>
          </a:xfrm>
          <a:prstGeom prst="straightConnector1">
            <a:avLst/>
          </a:prstGeom>
          <a:noFill/>
          <a:ln w="9525">
            <a:solidFill>
              <a:srgbClr val="000000"/>
            </a:solidFill>
            <a:prstDash val="dash"/>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3" name="AutoShape 266">
            <a:extLst>
              <a:ext uri="{FF2B5EF4-FFF2-40B4-BE49-F238E27FC236}">
                <a16:creationId xmlns:a16="http://schemas.microsoft.com/office/drawing/2014/main" id="{97FAFC4C-3778-6E4D-8526-56427D75C133}"/>
              </a:ext>
            </a:extLst>
          </p:cNvPr>
          <p:cNvSpPr>
            <a:spLocks noChangeArrowheads="1"/>
          </p:cNvSpPr>
          <p:nvPr/>
        </p:nvSpPr>
        <p:spPr bwMode="auto">
          <a:xfrm rot="14683746">
            <a:off x="4083069" y="3732643"/>
            <a:ext cx="282176" cy="328958"/>
          </a:xfrm>
          <a:prstGeom prst="rightArrow">
            <a:avLst>
              <a:gd name="adj1" fmla="val 45037"/>
              <a:gd name="adj2" fmla="val 39067"/>
            </a:avLst>
          </a:prstGeom>
          <a:solidFill>
            <a:schemeClr val="accent1">
              <a:lumMod val="40000"/>
              <a:lumOff val="60000"/>
            </a:schemeClr>
          </a:solidFill>
          <a:ln w="12700" cap="rnd">
            <a:noFill/>
            <a:miter lim="800000"/>
            <a:headEnd/>
            <a:tailEnd/>
          </a:ln>
          <a:effectLst>
            <a:outerShdw blurRad="63500" sx="102000" sy="102000" algn="ctr" rotWithShape="0">
              <a:prstClr val="black">
                <a:alpha val="40000"/>
              </a:prstClr>
            </a:outerShdw>
          </a:effectLst>
        </p:spPr>
        <p:txBody>
          <a:bodyPr/>
          <a:lstStyle/>
          <a:p>
            <a:pPr fontAlgn="auto">
              <a:spcBef>
                <a:spcPts val="0"/>
              </a:spcBef>
              <a:spcAft>
                <a:spcPts val="0"/>
              </a:spcAft>
              <a:defRPr/>
            </a:pPr>
            <a:endParaRPr lang="ko-KR" altLang="en-US" sz="1050" kern="0" dirty="0">
              <a:solidFill>
                <a:sysClr val="windowText" lastClr="000000"/>
              </a:solidFill>
              <a:latin typeface="Microsoft YaHei" panose="020B0503020204020204" pitchFamily="34" charset="-122"/>
              <a:cs typeface="Arial" panose="020B0604020202020204" pitchFamily="34" charset="0"/>
            </a:endParaRPr>
          </a:p>
        </p:txBody>
      </p:sp>
      <p:sp>
        <p:nvSpPr>
          <p:cNvPr id="154" name="직사각형 119">
            <a:extLst>
              <a:ext uri="{FF2B5EF4-FFF2-40B4-BE49-F238E27FC236}">
                <a16:creationId xmlns:a16="http://schemas.microsoft.com/office/drawing/2014/main" id="{2CF5EAA5-EEAE-B44D-B1EF-C35BD383E4B1}"/>
              </a:ext>
            </a:extLst>
          </p:cNvPr>
          <p:cNvSpPr/>
          <p:nvPr/>
        </p:nvSpPr>
        <p:spPr>
          <a:xfrm>
            <a:off x="2747707" y="5524663"/>
            <a:ext cx="723275" cy="253916"/>
          </a:xfrm>
          <a:prstGeom prst="rect">
            <a:avLst/>
          </a:prstGeom>
        </p:spPr>
        <p:txBody>
          <a:bodyPr wrap="none">
            <a:spAutoFit/>
          </a:bodyPr>
          <a:lstStyle/>
          <a:p>
            <a:pPr fontAlgn="auto" latinLnBrk="1">
              <a:spcBef>
                <a:spcPts val="0"/>
              </a:spcBef>
              <a:spcAft>
                <a:spcPts val="0"/>
              </a:spcAft>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实绩遗漏</a:t>
            </a:r>
            <a:endParaRPr lang="ko-KR" altLang="en-US" sz="1050" dirty="0">
              <a:solidFill>
                <a:prstClr val="black"/>
              </a:solidFill>
              <a:latin typeface="Microsoft YaHei" panose="020B0503020204020204" pitchFamily="34" charset="-122"/>
              <a:cs typeface="Arial" panose="020B0604020202020204" pitchFamily="34" charset="0"/>
            </a:endParaRPr>
          </a:p>
        </p:txBody>
      </p:sp>
      <p:sp>
        <p:nvSpPr>
          <p:cNvPr id="155" name="직사각형 120">
            <a:extLst>
              <a:ext uri="{FF2B5EF4-FFF2-40B4-BE49-F238E27FC236}">
                <a16:creationId xmlns:a16="http://schemas.microsoft.com/office/drawing/2014/main" id="{6C90AC79-BE55-8B42-9E7C-214C76EC3757}"/>
              </a:ext>
            </a:extLst>
          </p:cNvPr>
          <p:cNvSpPr/>
          <p:nvPr/>
        </p:nvSpPr>
        <p:spPr>
          <a:xfrm>
            <a:off x="3901476" y="5494608"/>
            <a:ext cx="1151305" cy="253916"/>
          </a:xfrm>
          <a:prstGeom prst="rect">
            <a:avLst/>
          </a:prstGeom>
        </p:spPr>
        <p:txBody>
          <a:bodyPr wrap="square">
            <a:spAutoFit/>
          </a:bodyPr>
          <a:lstStyle/>
          <a:p>
            <a:pPr fontAlgn="auto" latinLnBrk="1">
              <a:spcBef>
                <a:spcPts val="0"/>
              </a:spcBef>
              <a:spcAft>
                <a:spcPts val="0"/>
              </a:spcAft>
            </a:pPr>
            <a:r>
              <a:rPr lang="ko-KR" altLang="en-US" sz="1050" dirty="0" err="1">
                <a:solidFill>
                  <a:prstClr val="black"/>
                </a:solidFill>
                <a:latin typeface="Microsoft YaHei" panose="020B0503020204020204" pitchFamily="34" charset="-122"/>
                <a:cs typeface="Arial" panose="020B0604020202020204" pitchFamily="34" charset="0"/>
              </a:rPr>
              <a:t>工序履历确认</a:t>
            </a:r>
            <a:endParaRPr lang="ko-KR" altLang="en-US" sz="1050" dirty="0">
              <a:solidFill>
                <a:prstClr val="black"/>
              </a:solidFill>
              <a:latin typeface="Microsoft YaHei" panose="020B0503020204020204" pitchFamily="34" charset="-122"/>
              <a:cs typeface="Arial" panose="020B0604020202020204" pitchFamily="34" charset="0"/>
            </a:endParaRPr>
          </a:p>
        </p:txBody>
      </p:sp>
      <p:sp>
        <p:nvSpPr>
          <p:cNvPr id="156" name="타원 140">
            <a:extLst>
              <a:ext uri="{FF2B5EF4-FFF2-40B4-BE49-F238E27FC236}">
                <a16:creationId xmlns:a16="http://schemas.microsoft.com/office/drawing/2014/main" id="{350C6D55-9271-1F4A-ABBB-4007176CCA28}"/>
              </a:ext>
            </a:extLst>
          </p:cNvPr>
          <p:cNvSpPr/>
          <p:nvPr/>
        </p:nvSpPr>
        <p:spPr bwMode="auto">
          <a:xfrm>
            <a:off x="2558289" y="5774298"/>
            <a:ext cx="305393" cy="258800"/>
          </a:xfrm>
          <a:prstGeom prst="ellipse">
            <a:avLst/>
          </a:prstGeom>
          <a:solidFill>
            <a:srgbClr val="FFFFFF"/>
          </a:solidFill>
          <a:ln w="3175" cap="flat" cmpd="sng" algn="ctr">
            <a:solidFill>
              <a:srgbClr val="FFFFFF">
                <a:lumMod val="65000"/>
              </a:srgbClr>
            </a:solidFill>
            <a:prstDash val="solid"/>
            <a:round/>
            <a:headEnd type="triangle" w="sm" len="sm"/>
            <a:tailEnd type="none" w="sm" len="sm"/>
          </a:ln>
          <a:effectLst>
            <a:outerShdw blurRad="50800" dist="38100" dir="2700000" algn="tl" rotWithShape="0">
              <a:prstClr val="black">
                <a:alpha val="40000"/>
              </a:prstClr>
            </a:outerShdw>
          </a:effectLst>
        </p:spPr>
        <p:txBody>
          <a:bodyPr vert="horz" wrap="none" lIns="0" tIns="0" rIns="0" bIns="0" numCol="1" rtlCol="0" anchor="ctr" anchorCtr="1" compatLnSpc="1">
            <a:prstTxWarp prst="textNoShape">
              <a:avLst/>
            </a:prstTxWarp>
            <a:noAutofit/>
          </a:bodyPr>
          <a:lstStyle/>
          <a:p>
            <a:pPr marL="96304" indent="-96304" algn="ctr" eaLnBrk="0" hangingPunct="0">
              <a:defRPr/>
            </a:pPr>
            <a:r>
              <a:rPr lang="zh-CN" altLang="en-US" sz="105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工序</a:t>
            </a:r>
            <a:r>
              <a:rPr lang="en-US" altLang="ko-KR" sz="105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1</a:t>
            </a:r>
          </a:p>
        </p:txBody>
      </p:sp>
      <p:sp>
        <p:nvSpPr>
          <p:cNvPr id="157" name="타원 140">
            <a:extLst>
              <a:ext uri="{FF2B5EF4-FFF2-40B4-BE49-F238E27FC236}">
                <a16:creationId xmlns:a16="http://schemas.microsoft.com/office/drawing/2014/main" id="{43907218-EF06-8145-8E65-30CCE37CB975}"/>
              </a:ext>
            </a:extLst>
          </p:cNvPr>
          <p:cNvSpPr/>
          <p:nvPr/>
        </p:nvSpPr>
        <p:spPr bwMode="auto">
          <a:xfrm>
            <a:off x="2865303" y="6006385"/>
            <a:ext cx="305393" cy="258800"/>
          </a:xfrm>
          <a:prstGeom prst="ellipse">
            <a:avLst/>
          </a:prstGeom>
          <a:solidFill>
            <a:srgbClr val="FFFFFF"/>
          </a:solidFill>
          <a:ln w="3175" cap="flat" cmpd="sng" algn="ctr">
            <a:solidFill>
              <a:srgbClr val="FFFFFF">
                <a:lumMod val="65000"/>
              </a:srgbClr>
            </a:solidFill>
            <a:prstDash val="solid"/>
            <a:round/>
            <a:headEnd type="triangle" w="sm" len="sm"/>
            <a:tailEnd type="none" w="sm" len="sm"/>
          </a:ln>
          <a:effectLst>
            <a:outerShdw blurRad="50800" dist="38100" dir="2700000" algn="tl" rotWithShape="0">
              <a:prstClr val="black">
                <a:alpha val="40000"/>
              </a:prstClr>
            </a:outerShdw>
          </a:effectLst>
        </p:spPr>
        <p:txBody>
          <a:bodyPr vert="horz" wrap="none" lIns="0" tIns="0" rIns="0" bIns="0" numCol="1" rtlCol="0" anchor="ctr" anchorCtr="1" compatLnSpc="1">
            <a:prstTxWarp prst="textNoShape">
              <a:avLst/>
            </a:prstTxWarp>
            <a:noAutofit/>
          </a:bodyPr>
          <a:lstStyle/>
          <a:p>
            <a:pPr marL="96304" indent="-96304" algn="ctr" eaLnBrk="0" hangingPunct="0">
              <a:defRPr/>
            </a:pPr>
            <a:r>
              <a:rPr lang="ko-KR" altLang="en-US" sz="1050" kern="0" dirty="0">
                <a:solidFill>
                  <a:sysClr val="windowText" lastClr="000000"/>
                </a:solidFill>
                <a:latin typeface="Microsoft YaHei" panose="020B0503020204020204" pitchFamily="34" charset="-122"/>
                <a:cs typeface="Arial" panose="020B0604020202020204" pitchFamily="34" charset="0"/>
              </a:rPr>
              <a:t>工序</a:t>
            </a:r>
            <a:r>
              <a:rPr lang="en-US" altLang="ko-KR" sz="1050" kern="0" dirty="0">
                <a:solidFill>
                  <a:sysClr val="windowText" lastClr="000000"/>
                </a:solidFill>
                <a:latin typeface="Microsoft YaHei" panose="020B0503020204020204" pitchFamily="34" charset="-122"/>
                <a:ea typeface="Microsoft YaHei" panose="020B0503020204020204" pitchFamily="34" charset="-122"/>
                <a:cs typeface="Arial" panose="020B0604020202020204" pitchFamily="34" charset="0"/>
              </a:rPr>
              <a:t>2</a:t>
            </a:r>
          </a:p>
        </p:txBody>
      </p:sp>
      <p:sp>
        <p:nvSpPr>
          <p:cNvPr id="158" name="타원 140">
            <a:extLst>
              <a:ext uri="{FF2B5EF4-FFF2-40B4-BE49-F238E27FC236}">
                <a16:creationId xmlns:a16="http://schemas.microsoft.com/office/drawing/2014/main" id="{1F592767-9469-8847-8D5B-509E915CDB51}"/>
              </a:ext>
            </a:extLst>
          </p:cNvPr>
          <p:cNvSpPr/>
          <p:nvPr/>
        </p:nvSpPr>
        <p:spPr bwMode="auto">
          <a:xfrm>
            <a:off x="3327449" y="5774298"/>
            <a:ext cx="305393" cy="258800"/>
          </a:xfrm>
          <a:prstGeom prst="ellipse">
            <a:avLst/>
          </a:prstGeom>
          <a:solidFill>
            <a:srgbClr val="EBEBFF"/>
          </a:solidFill>
          <a:ln w="12700"/>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none" rtlCol="0" anchor="ctr"/>
          <a:lstStyle/>
          <a:p>
            <a:pPr indent="-96304" algn="ctr">
              <a:defRPr/>
            </a:pPr>
            <a:r>
              <a:rPr lang="ko-KR" altLang="en-US" sz="1050" kern="0" dirty="0">
                <a:solidFill>
                  <a:prstClr val="black"/>
                </a:solidFill>
                <a:latin typeface="Microsoft YaHei" panose="020B0503020204020204" pitchFamily="34" charset="-122"/>
                <a:cs typeface="Arial" panose="020B0604020202020204" pitchFamily="34" charset="0"/>
              </a:rPr>
              <a:t>工序</a:t>
            </a:r>
            <a:r>
              <a:rPr lang="en-US" altLang="ko-KR"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3</a:t>
            </a:r>
          </a:p>
        </p:txBody>
      </p:sp>
      <p:cxnSp>
        <p:nvCxnSpPr>
          <p:cNvPr id="159" name="Elbow Connector 882">
            <a:extLst>
              <a:ext uri="{FF2B5EF4-FFF2-40B4-BE49-F238E27FC236}">
                <a16:creationId xmlns:a16="http://schemas.microsoft.com/office/drawing/2014/main" id="{C496A77F-74BE-3A40-8158-37D674025B55}"/>
              </a:ext>
            </a:extLst>
          </p:cNvPr>
          <p:cNvCxnSpPr>
            <a:stCxn id="171" idx="6"/>
          </p:cNvCxnSpPr>
          <p:nvPr/>
        </p:nvCxnSpPr>
        <p:spPr>
          <a:xfrm flipV="1">
            <a:off x="3170712" y="6033097"/>
            <a:ext cx="309448" cy="102687"/>
          </a:xfrm>
          <a:prstGeom prst="curvedConnector2">
            <a:avLst/>
          </a:prstGeom>
          <a:noFill/>
          <a:ln w="19050" cap="flat" cmpd="sng" algn="ctr">
            <a:solidFill>
              <a:schemeClr val="accent5"/>
            </a:solidFill>
            <a:prstDash val="sysDot"/>
            <a:headEnd type="none" w="med" len="med"/>
            <a:tailEnd type="triangle" w="med" len="med"/>
          </a:ln>
          <a:effectLst/>
        </p:spPr>
      </p:cxnSp>
      <p:cxnSp>
        <p:nvCxnSpPr>
          <p:cNvPr id="160" name="Elbow Connector 882">
            <a:extLst>
              <a:ext uri="{FF2B5EF4-FFF2-40B4-BE49-F238E27FC236}">
                <a16:creationId xmlns:a16="http://schemas.microsoft.com/office/drawing/2014/main" id="{DC22E980-3578-5540-818D-991A00C8ACB8}"/>
              </a:ext>
            </a:extLst>
          </p:cNvPr>
          <p:cNvCxnSpPr>
            <a:cxnSpLocks/>
            <a:stCxn id="156" idx="4"/>
          </p:cNvCxnSpPr>
          <p:nvPr/>
        </p:nvCxnSpPr>
        <p:spPr>
          <a:xfrm rot="16200000" flipH="1">
            <a:off x="2720295" y="6023789"/>
            <a:ext cx="150014" cy="168633"/>
          </a:xfrm>
          <a:prstGeom prst="curvedConnector2">
            <a:avLst/>
          </a:prstGeom>
          <a:noFill/>
          <a:ln w="19050" cap="flat" cmpd="sng" algn="ctr">
            <a:solidFill>
              <a:schemeClr val="accent5"/>
            </a:solidFill>
            <a:prstDash val="sysDot"/>
            <a:headEnd type="none" w="med" len="med"/>
            <a:tailEnd type="triangle" w="med" len="med"/>
          </a:ln>
          <a:effectLst/>
        </p:spPr>
      </p:cxnSp>
      <p:sp>
        <p:nvSpPr>
          <p:cNvPr id="161" name="&quot;없음&quot; 기호 88">
            <a:extLst>
              <a:ext uri="{FF2B5EF4-FFF2-40B4-BE49-F238E27FC236}">
                <a16:creationId xmlns:a16="http://schemas.microsoft.com/office/drawing/2014/main" id="{C7118540-EF40-954D-843A-A6A03D7CE1F3}"/>
              </a:ext>
            </a:extLst>
          </p:cNvPr>
          <p:cNvSpPr/>
          <p:nvPr/>
        </p:nvSpPr>
        <p:spPr>
          <a:xfrm>
            <a:off x="3249072" y="5984469"/>
            <a:ext cx="203267" cy="198644"/>
          </a:xfrm>
          <a:prstGeom prst="noSmoking">
            <a:avLst/>
          </a:prstGeom>
          <a:solidFill>
            <a:schemeClr val="bg1"/>
          </a:solid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fontAlgn="auto" latinLnBrk="1">
              <a:spcBef>
                <a:spcPts val="0"/>
              </a:spcBef>
              <a:spcAft>
                <a:spcPts val="0"/>
              </a:spcAft>
            </a:pPr>
            <a:endParaRPr lang="ko-KR" altLang="en-US" sz="1050" dirty="0" err="1">
              <a:solidFill>
                <a:prstClr val="black"/>
              </a:solidFill>
              <a:latin typeface="Microsoft YaHei" panose="020B0503020204020204" pitchFamily="34" charset="-122"/>
              <a:cs typeface="Arial" panose="020B0604020202020204" pitchFamily="34" charset="0"/>
            </a:endParaRPr>
          </a:p>
        </p:txBody>
      </p:sp>
      <p:cxnSp>
        <p:nvCxnSpPr>
          <p:cNvPr id="162" name="직선 화살표 연결선 127">
            <a:extLst>
              <a:ext uri="{FF2B5EF4-FFF2-40B4-BE49-F238E27FC236}">
                <a16:creationId xmlns:a16="http://schemas.microsoft.com/office/drawing/2014/main" id="{91A7E641-7D69-8D4F-961A-7C8CDD598025}"/>
              </a:ext>
            </a:extLst>
          </p:cNvPr>
          <p:cNvCxnSpPr/>
          <p:nvPr/>
        </p:nvCxnSpPr>
        <p:spPr>
          <a:xfrm>
            <a:off x="3702674" y="5894422"/>
            <a:ext cx="291238" cy="4661"/>
          </a:xfrm>
          <a:prstGeom prst="straightConnector1">
            <a:avLst/>
          </a:prstGeom>
          <a:noFill/>
          <a:ln w="9525">
            <a:solidFill>
              <a:srgbClr val="000000"/>
            </a:solidFill>
            <a:prstDash val="dash"/>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3" name="직사각형 129">
            <a:extLst>
              <a:ext uri="{FF2B5EF4-FFF2-40B4-BE49-F238E27FC236}">
                <a16:creationId xmlns:a16="http://schemas.microsoft.com/office/drawing/2014/main" id="{475E1AF8-58E0-0E42-8B54-E71C90C3A395}"/>
              </a:ext>
            </a:extLst>
          </p:cNvPr>
          <p:cNvSpPr/>
          <p:nvPr/>
        </p:nvSpPr>
        <p:spPr bwMode="auto">
          <a:xfrm>
            <a:off x="5474928" y="4869010"/>
            <a:ext cx="3210172" cy="1550928"/>
          </a:xfrm>
          <a:prstGeom prst="rect">
            <a:avLst/>
          </a:prstGeom>
          <a:solidFill>
            <a:schemeClr val="bg1"/>
          </a:solidFill>
          <a:ln w="2857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9060" tIns="49530" rIns="99060" bIns="49530" numCol="1" rtlCol="0" anchor="ctr" anchorCtr="1" compatLnSpc="1">
            <a:prstTxWarp prst="textNoShape">
              <a:avLst/>
            </a:prstTxWarp>
          </a:bodyPr>
          <a:lstStyle/>
          <a:p>
            <a:pPr marL="92866" fontAlgn="auto">
              <a:spcBef>
                <a:spcPts val="0"/>
              </a:spcBef>
              <a:spcAft>
                <a:spcPts val="0"/>
              </a:spcAft>
              <a:buFont typeface="Wingdings" pitchFamily="2" charset="2"/>
              <a:buChar char="ü"/>
              <a:defRPr/>
            </a:pPr>
            <a:endParaRPr lang="en-US" altLang="ko-KR" sz="105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64" name="TextBox 130">
            <a:extLst>
              <a:ext uri="{FF2B5EF4-FFF2-40B4-BE49-F238E27FC236}">
                <a16:creationId xmlns:a16="http://schemas.microsoft.com/office/drawing/2014/main" id="{8EB6F742-F1D5-1F48-A9F0-985F701897D3}"/>
              </a:ext>
            </a:extLst>
          </p:cNvPr>
          <p:cNvSpPr txBox="1"/>
          <p:nvPr/>
        </p:nvSpPr>
        <p:spPr>
          <a:xfrm>
            <a:off x="5705185" y="4921229"/>
            <a:ext cx="2313454" cy="600164"/>
          </a:xfrm>
          <a:prstGeom prst="rect">
            <a:avLst/>
          </a:prstGeom>
          <a:noFill/>
        </p:spPr>
        <p:txBody>
          <a:bodyPr wrap="none" rtlCol="0">
            <a:spAutoFit/>
          </a:bodyPr>
          <a:lstStyle/>
          <a:p>
            <a:pPr fontAlgn="auto">
              <a:spcBef>
                <a:spcPts val="0"/>
              </a:spcBef>
              <a:spcAft>
                <a:spcPts val="0"/>
              </a:spcAft>
              <a:defRPr/>
            </a:pPr>
            <a:r>
              <a:rPr lang="zh-CN" altLang="en-US" sz="1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包装</a:t>
            </a:r>
            <a:r>
              <a:rPr lang="ko-KR" altLang="en-US" sz="1200" b="1" dirty="0">
                <a:solidFill>
                  <a:prstClr val="black"/>
                </a:solidFill>
                <a:latin typeface="Microsoft YaHei" panose="020B0503020204020204" pitchFamily="34" charset="-122"/>
                <a:cs typeface="Arial" panose="020B0604020202020204" pitchFamily="34" charset="0"/>
              </a:rPr>
              <a:t>工序</a:t>
            </a:r>
            <a:r>
              <a:rPr lang="zh-CN" altLang="en-US" sz="1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防错</a:t>
            </a:r>
            <a:endParaRPr lang="en-US" altLang="ko-KR" sz="1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endParaRPr>
          </a:p>
          <a:p>
            <a:pPr fontAlgn="auto">
              <a:spcBef>
                <a:spcPts val="0"/>
              </a:spcBef>
              <a:spcAft>
                <a:spcPts val="0"/>
              </a:spcAft>
              <a:buFontTx/>
              <a:buChar char="-"/>
              <a:defRPr/>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产品别包装附件项目与</a:t>
            </a:r>
            <a:r>
              <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SN</a:t>
            </a: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规则设置</a:t>
            </a:r>
            <a:br>
              <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br>
            <a:r>
              <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a:t>
            </a: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附件扫描遗漏与违反</a:t>
            </a:r>
            <a:r>
              <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SN</a:t>
            </a: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规则时警报</a:t>
            </a:r>
            <a:endPar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65" name="타원 131">
            <a:extLst>
              <a:ext uri="{FF2B5EF4-FFF2-40B4-BE49-F238E27FC236}">
                <a16:creationId xmlns:a16="http://schemas.microsoft.com/office/drawing/2014/main" id="{ED7405E9-DE49-C944-BC64-D619072F64F6}"/>
              </a:ext>
            </a:extLst>
          </p:cNvPr>
          <p:cNvSpPr/>
          <p:nvPr/>
        </p:nvSpPr>
        <p:spPr>
          <a:xfrm>
            <a:off x="5551681" y="4988728"/>
            <a:ext cx="191863" cy="19338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fontAlgn="auto" latinLnBrk="1">
              <a:spcBef>
                <a:spcPts val="0"/>
              </a:spcBef>
              <a:spcAft>
                <a:spcPts val="0"/>
              </a:spcAft>
            </a:pPr>
            <a:r>
              <a:rPr lang="en-US" altLang="ko-KR" sz="105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Arial" panose="020B0604020202020204" pitchFamily="34" charset="0"/>
              </a:rPr>
              <a:t>4</a:t>
            </a:r>
            <a:endParaRPr lang="ko-KR" altLang="en-US" sz="1050" b="1" dirty="0">
              <a:solidFill>
                <a:prstClr val="white"/>
              </a:solidFill>
              <a:effectLst>
                <a:outerShdw blurRad="38100" dist="38100" dir="2700000" algn="tl">
                  <a:srgbClr val="000000">
                    <a:alpha val="43137"/>
                  </a:srgbClr>
                </a:outerShdw>
              </a:effectLst>
              <a:latin typeface="Microsoft YaHei" panose="020B0503020204020204" pitchFamily="34" charset="-122"/>
              <a:cs typeface="Arial" panose="020B0604020202020204" pitchFamily="34" charset="0"/>
            </a:endParaRPr>
          </a:p>
        </p:txBody>
      </p:sp>
      <p:sp>
        <p:nvSpPr>
          <p:cNvPr id="166" name="직사각형 133">
            <a:extLst>
              <a:ext uri="{FF2B5EF4-FFF2-40B4-BE49-F238E27FC236}">
                <a16:creationId xmlns:a16="http://schemas.microsoft.com/office/drawing/2014/main" id="{9E499A14-0EA1-4B48-9866-487EF5BF5997}"/>
              </a:ext>
            </a:extLst>
          </p:cNvPr>
          <p:cNvSpPr/>
          <p:nvPr/>
        </p:nvSpPr>
        <p:spPr>
          <a:xfrm>
            <a:off x="5823871" y="5514333"/>
            <a:ext cx="992579" cy="253916"/>
          </a:xfrm>
          <a:prstGeom prst="rect">
            <a:avLst/>
          </a:prstGeom>
        </p:spPr>
        <p:txBody>
          <a:bodyPr wrap="none">
            <a:spAutoFit/>
          </a:bodyPr>
          <a:lstStyle/>
          <a:p>
            <a:pPr fontAlgn="auto" latinLnBrk="1">
              <a:spcBef>
                <a:spcPts val="0"/>
              </a:spcBef>
              <a:spcAft>
                <a:spcPts val="0"/>
              </a:spcAft>
            </a:pPr>
            <a:r>
              <a:rPr lang="zh-CN" altLang="en-US"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扫描包装附件</a:t>
            </a:r>
            <a:endParaRPr lang="ko-KR" altLang="en-US" sz="1050" dirty="0">
              <a:solidFill>
                <a:prstClr val="black"/>
              </a:solidFill>
              <a:latin typeface="Microsoft YaHei" panose="020B0503020204020204" pitchFamily="34" charset="-122"/>
              <a:cs typeface="Arial" panose="020B0604020202020204" pitchFamily="34" charset="0"/>
            </a:endParaRPr>
          </a:p>
        </p:txBody>
      </p:sp>
      <p:sp>
        <p:nvSpPr>
          <p:cNvPr id="167" name="직사각형 134">
            <a:extLst>
              <a:ext uri="{FF2B5EF4-FFF2-40B4-BE49-F238E27FC236}">
                <a16:creationId xmlns:a16="http://schemas.microsoft.com/office/drawing/2014/main" id="{C1EEE794-AB06-754F-AF28-DB01F41DB678}"/>
              </a:ext>
            </a:extLst>
          </p:cNvPr>
          <p:cNvSpPr/>
          <p:nvPr/>
        </p:nvSpPr>
        <p:spPr>
          <a:xfrm>
            <a:off x="6919367" y="5491562"/>
            <a:ext cx="694421" cy="415498"/>
          </a:xfrm>
          <a:prstGeom prst="rect">
            <a:avLst/>
          </a:prstGeom>
        </p:spPr>
        <p:txBody>
          <a:bodyPr wrap="none">
            <a:spAutoFit/>
          </a:bodyPr>
          <a:lstStyle/>
          <a:p>
            <a:pPr algn="ctr" fontAlgn="auto" latinLnBrk="1">
              <a:spcBef>
                <a:spcPts val="0"/>
              </a:spcBef>
              <a:spcAft>
                <a:spcPts val="0"/>
              </a:spcAft>
            </a:pPr>
            <a:r>
              <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SN Rule</a:t>
            </a:r>
          </a:p>
          <a:p>
            <a:pPr algn="ctr" fontAlgn="auto" latinLnBrk="1">
              <a:spcBef>
                <a:spcPts val="0"/>
              </a:spcBef>
              <a:spcAft>
                <a:spcPts val="0"/>
              </a:spcAft>
            </a:pPr>
            <a:r>
              <a:rPr lang="en-US" altLang="ko-KR"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Check</a:t>
            </a:r>
            <a:endParaRPr lang="ko-KR" altLang="en-US" sz="1050" dirty="0">
              <a:solidFill>
                <a:prstClr val="black"/>
              </a:solidFill>
              <a:latin typeface="Microsoft YaHei" panose="020B0503020204020204" pitchFamily="34" charset="-122"/>
              <a:cs typeface="Arial" panose="020B0604020202020204" pitchFamily="34" charset="0"/>
            </a:endParaRPr>
          </a:p>
        </p:txBody>
      </p:sp>
      <p:cxnSp>
        <p:nvCxnSpPr>
          <p:cNvPr id="168" name="직선 화살표 연결선 135">
            <a:extLst>
              <a:ext uri="{FF2B5EF4-FFF2-40B4-BE49-F238E27FC236}">
                <a16:creationId xmlns:a16="http://schemas.microsoft.com/office/drawing/2014/main" id="{00DE3E43-3574-254A-AA50-C9FD996AF6B1}"/>
              </a:ext>
            </a:extLst>
          </p:cNvPr>
          <p:cNvCxnSpPr/>
          <p:nvPr/>
        </p:nvCxnSpPr>
        <p:spPr>
          <a:xfrm>
            <a:off x="6703028" y="6005943"/>
            <a:ext cx="383726" cy="0"/>
          </a:xfrm>
          <a:prstGeom prst="straightConnector1">
            <a:avLst/>
          </a:prstGeom>
          <a:noFill/>
          <a:ln w="9525">
            <a:solidFill>
              <a:srgbClr val="000000"/>
            </a:solidFill>
            <a:prstDash val="dash"/>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9" name="직사각형 137">
            <a:extLst>
              <a:ext uri="{FF2B5EF4-FFF2-40B4-BE49-F238E27FC236}">
                <a16:creationId xmlns:a16="http://schemas.microsoft.com/office/drawing/2014/main" id="{37536A20-CE01-9A4A-B416-A3E05209AD89}"/>
              </a:ext>
            </a:extLst>
          </p:cNvPr>
          <p:cNvSpPr/>
          <p:nvPr/>
        </p:nvSpPr>
        <p:spPr bwMode="auto">
          <a:xfrm>
            <a:off x="5474943" y="1701040"/>
            <a:ext cx="3210173" cy="2088550"/>
          </a:xfrm>
          <a:prstGeom prst="rect">
            <a:avLst/>
          </a:prstGeom>
          <a:solidFill>
            <a:schemeClr val="bg1"/>
          </a:solidFill>
          <a:ln w="2857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9060" tIns="49530" rIns="99060" bIns="49530" numCol="1" rtlCol="0" anchor="ctr" anchorCtr="1" compatLnSpc="1">
            <a:prstTxWarp prst="textNoShape">
              <a:avLst/>
            </a:prstTxWarp>
          </a:bodyPr>
          <a:lstStyle/>
          <a:p>
            <a:pPr marL="92866" fontAlgn="auto">
              <a:spcBef>
                <a:spcPts val="0"/>
              </a:spcBef>
              <a:spcAft>
                <a:spcPts val="0"/>
              </a:spcAft>
              <a:buFont typeface="Wingdings" pitchFamily="2" charset="2"/>
              <a:buChar char="ü"/>
              <a:defRPr/>
            </a:pPr>
            <a:endParaRPr lang="en-US" altLang="ko-KR" sz="1050" kern="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70" name="직사각형 138">
            <a:extLst>
              <a:ext uri="{FF2B5EF4-FFF2-40B4-BE49-F238E27FC236}">
                <a16:creationId xmlns:a16="http://schemas.microsoft.com/office/drawing/2014/main" id="{58316808-BF47-2340-B7FF-00A5BD67BB04}"/>
              </a:ext>
            </a:extLst>
          </p:cNvPr>
          <p:cNvSpPr/>
          <p:nvPr/>
        </p:nvSpPr>
        <p:spPr>
          <a:xfrm>
            <a:off x="7812770" y="2204864"/>
            <a:ext cx="723275" cy="253916"/>
          </a:xfrm>
          <a:prstGeom prst="rect">
            <a:avLst/>
          </a:prstGeom>
        </p:spPr>
        <p:txBody>
          <a:bodyPr wrap="none">
            <a:spAutoFit/>
          </a:bodyPr>
          <a:lstStyle/>
          <a:p>
            <a:pPr fontAlgn="auto" latinLnBrk="1">
              <a:spcBef>
                <a:spcPts val="0"/>
              </a:spcBef>
              <a:spcAft>
                <a:spcPts val="0"/>
              </a:spcAft>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标签确认</a:t>
            </a:r>
            <a:endParaRPr lang="ko-KR" altLang="en-US" sz="1050" dirty="0">
              <a:solidFill>
                <a:prstClr val="black"/>
              </a:solidFill>
              <a:latin typeface="Microsoft YaHei" panose="020B0503020204020204" pitchFamily="34" charset="-122"/>
              <a:cs typeface="Arial" panose="020B0604020202020204" pitchFamily="34" charset="0"/>
            </a:endParaRPr>
          </a:p>
        </p:txBody>
      </p:sp>
      <p:sp>
        <p:nvSpPr>
          <p:cNvPr id="171" name="타원 140">
            <a:extLst>
              <a:ext uri="{FF2B5EF4-FFF2-40B4-BE49-F238E27FC236}">
                <a16:creationId xmlns:a16="http://schemas.microsoft.com/office/drawing/2014/main" id="{0B89B818-48AA-C14C-A2EC-6301A29D2B20}"/>
              </a:ext>
            </a:extLst>
          </p:cNvPr>
          <p:cNvSpPr/>
          <p:nvPr/>
        </p:nvSpPr>
        <p:spPr>
          <a:xfrm>
            <a:off x="5569217" y="1778170"/>
            <a:ext cx="191863" cy="19338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fontAlgn="auto" latinLnBrk="1">
              <a:spcBef>
                <a:spcPts val="0"/>
              </a:spcBef>
              <a:spcAft>
                <a:spcPts val="0"/>
              </a:spcAft>
            </a:pPr>
            <a:r>
              <a:rPr lang="en-US" altLang="ko-KR" sz="105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Arial" panose="020B0604020202020204" pitchFamily="34" charset="0"/>
              </a:rPr>
              <a:t>2</a:t>
            </a:r>
            <a:endParaRPr lang="ko-KR" altLang="en-US" sz="1050" b="1" dirty="0">
              <a:solidFill>
                <a:prstClr val="white"/>
              </a:solidFill>
              <a:effectLst>
                <a:outerShdw blurRad="38100" dist="38100" dir="2700000" algn="tl">
                  <a:srgbClr val="000000">
                    <a:alpha val="43137"/>
                  </a:srgbClr>
                </a:outerShdw>
              </a:effectLst>
              <a:latin typeface="Microsoft YaHei" panose="020B0503020204020204" pitchFamily="34" charset="-122"/>
              <a:cs typeface="Arial" panose="020B0604020202020204" pitchFamily="34" charset="0"/>
            </a:endParaRPr>
          </a:p>
        </p:txBody>
      </p:sp>
      <p:sp>
        <p:nvSpPr>
          <p:cNvPr id="172" name="직사각형 142">
            <a:extLst>
              <a:ext uri="{FF2B5EF4-FFF2-40B4-BE49-F238E27FC236}">
                <a16:creationId xmlns:a16="http://schemas.microsoft.com/office/drawing/2014/main" id="{4FF495AA-2333-0948-904F-B3B089124D21}"/>
              </a:ext>
            </a:extLst>
          </p:cNvPr>
          <p:cNvSpPr/>
          <p:nvPr/>
        </p:nvSpPr>
        <p:spPr>
          <a:xfrm>
            <a:off x="5957557" y="2204864"/>
            <a:ext cx="723275" cy="253916"/>
          </a:xfrm>
          <a:prstGeom prst="rect">
            <a:avLst/>
          </a:prstGeom>
        </p:spPr>
        <p:txBody>
          <a:bodyPr wrap="none">
            <a:spAutoFit/>
          </a:bodyPr>
          <a:lstStyle/>
          <a:p>
            <a:pPr fontAlgn="auto" latinLnBrk="1">
              <a:spcBef>
                <a:spcPts val="0"/>
              </a:spcBef>
              <a:spcAft>
                <a:spcPts val="0"/>
              </a:spcAft>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标签打印</a:t>
            </a:r>
            <a:endParaRPr lang="ko-KR" altLang="en-US" sz="1050" dirty="0">
              <a:solidFill>
                <a:prstClr val="black"/>
              </a:solidFill>
              <a:latin typeface="Microsoft YaHei" panose="020B0503020204020204" pitchFamily="34" charset="-122"/>
              <a:cs typeface="Arial" panose="020B0604020202020204" pitchFamily="34" charset="0"/>
            </a:endParaRPr>
          </a:p>
        </p:txBody>
      </p:sp>
      <p:graphicFrame>
        <p:nvGraphicFramePr>
          <p:cNvPr id="173" name="Object 1004">
            <a:extLst>
              <a:ext uri="{FF2B5EF4-FFF2-40B4-BE49-F238E27FC236}">
                <a16:creationId xmlns:a16="http://schemas.microsoft.com/office/drawing/2014/main" id="{02692FCC-FB5C-CE4D-B838-1F6B389DB4DC}"/>
              </a:ext>
            </a:extLst>
          </p:cNvPr>
          <p:cNvGraphicFramePr>
            <a:graphicFrameLocks noChangeAspect="1"/>
          </p:cNvGraphicFramePr>
          <p:nvPr>
            <p:extLst>
              <p:ext uri="{D42A27DB-BD31-4B8C-83A1-F6EECF244321}">
                <p14:modId xmlns:p14="http://schemas.microsoft.com/office/powerpoint/2010/main" val="3883014201"/>
              </p:ext>
            </p:extLst>
          </p:nvPr>
        </p:nvGraphicFramePr>
        <p:xfrm>
          <a:off x="6934189" y="2440277"/>
          <a:ext cx="311351" cy="436619"/>
        </p:xfrm>
        <a:graphic>
          <a:graphicData uri="http://schemas.openxmlformats.org/presentationml/2006/ole">
            <mc:AlternateContent xmlns:mc="http://schemas.openxmlformats.org/markup-compatibility/2006">
              <mc:Choice xmlns:v="urn:schemas-microsoft-com:vml" Requires="v">
                <p:oleObj name="훈민정음" r:id="rId3" imgW="1417983" imgH="2133600" progId="">
                  <p:embed/>
                </p:oleObj>
              </mc:Choice>
              <mc:Fallback>
                <p:oleObj name="훈민정음" r:id="rId3" imgW="1417983" imgH="2133600" progId="">
                  <p:embed/>
                  <p:pic>
                    <p:nvPicPr>
                      <p:cNvPr id="173" name="Object 1004">
                        <a:extLst>
                          <a:ext uri="{FF2B5EF4-FFF2-40B4-BE49-F238E27FC236}">
                            <a16:creationId xmlns:a16="http://schemas.microsoft.com/office/drawing/2014/main" id="{02692FCC-FB5C-CE4D-B838-1F6B389D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189" y="2440277"/>
                        <a:ext cx="311351" cy="43661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hlink"/>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74" name="직사각형 147">
            <a:extLst>
              <a:ext uri="{FF2B5EF4-FFF2-40B4-BE49-F238E27FC236}">
                <a16:creationId xmlns:a16="http://schemas.microsoft.com/office/drawing/2014/main" id="{92A49AF0-1560-8642-B0F1-A0219AA365B1}"/>
              </a:ext>
            </a:extLst>
          </p:cNvPr>
          <p:cNvSpPr/>
          <p:nvPr/>
        </p:nvSpPr>
        <p:spPr>
          <a:xfrm>
            <a:off x="6857435" y="2204892"/>
            <a:ext cx="723274" cy="253916"/>
          </a:xfrm>
          <a:prstGeom prst="rect">
            <a:avLst/>
          </a:prstGeom>
        </p:spPr>
        <p:txBody>
          <a:bodyPr wrap="none">
            <a:spAutoFit/>
          </a:bodyPr>
          <a:lstStyle/>
          <a:p>
            <a:pPr fontAlgn="auto" latinLnBrk="1">
              <a:spcBef>
                <a:spcPts val="0"/>
              </a:spcBef>
              <a:spcAft>
                <a:spcPts val="0"/>
              </a:spcAft>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标签粘贴</a:t>
            </a:r>
            <a:endParaRPr lang="ko-KR" altLang="en-US" sz="1050" dirty="0">
              <a:solidFill>
                <a:prstClr val="black"/>
              </a:solidFill>
              <a:latin typeface="Microsoft YaHei" panose="020B0503020204020204" pitchFamily="34" charset="-122"/>
              <a:cs typeface="Arial" panose="020B0604020202020204" pitchFamily="34" charset="0"/>
            </a:endParaRPr>
          </a:p>
        </p:txBody>
      </p:sp>
      <p:cxnSp>
        <p:nvCxnSpPr>
          <p:cNvPr id="175" name="직선 화살표 연결선 148">
            <a:extLst>
              <a:ext uri="{FF2B5EF4-FFF2-40B4-BE49-F238E27FC236}">
                <a16:creationId xmlns:a16="http://schemas.microsoft.com/office/drawing/2014/main" id="{4BD3086E-DDC7-C948-B097-1AF1E7EEE578}"/>
              </a:ext>
            </a:extLst>
          </p:cNvPr>
          <p:cNvCxnSpPr/>
          <p:nvPr/>
        </p:nvCxnSpPr>
        <p:spPr>
          <a:xfrm>
            <a:off x="6500107" y="2633744"/>
            <a:ext cx="350430" cy="0"/>
          </a:xfrm>
          <a:prstGeom prst="straightConnector1">
            <a:avLst/>
          </a:prstGeom>
          <a:noFill/>
          <a:ln w="9525">
            <a:solidFill>
              <a:srgbClr val="000000"/>
            </a:solidFill>
            <a:prstDash val="dash"/>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6" name="직사각형 149">
            <a:extLst>
              <a:ext uri="{FF2B5EF4-FFF2-40B4-BE49-F238E27FC236}">
                <a16:creationId xmlns:a16="http://schemas.microsoft.com/office/drawing/2014/main" id="{3F343D41-7557-4E4B-AF14-ACFF7AB1976F}"/>
              </a:ext>
            </a:extLst>
          </p:cNvPr>
          <p:cNvSpPr/>
          <p:nvPr/>
        </p:nvSpPr>
        <p:spPr>
          <a:xfrm>
            <a:off x="7777553" y="3000057"/>
            <a:ext cx="723275" cy="253916"/>
          </a:xfrm>
          <a:prstGeom prst="rect">
            <a:avLst/>
          </a:prstGeom>
        </p:spPr>
        <p:txBody>
          <a:bodyPr wrap="none">
            <a:spAutoFit/>
          </a:bodyPr>
          <a:lstStyle/>
          <a:p>
            <a:pPr fontAlgn="auto" latinLnBrk="1">
              <a:spcBef>
                <a:spcPts val="0"/>
              </a:spcBef>
              <a:spcAft>
                <a:spcPts val="0"/>
              </a:spcAft>
            </a:pPr>
            <a:r>
              <a:rPr lang="zh-CN" altLang="en-US" sz="105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标签粘贴</a:t>
            </a:r>
            <a:endParaRPr lang="ko-KR" altLang="en-US" sz="1050" dirty="0">
              <a:solidFill>
                <a:prstClr val="black"/>
              </a:solidFill>
              <a:latin typeface="Microsoft YaHei" panose="020B0503020204020204" pitchFamily="34" charset="-122"/>
              <a:cs typeface="Arial" panose="020B0604020202020204" pitchFamily="34" charset="0"/>
            </a:endParaRPr>
          </a:p>
        </p:txBody>
      </p:sp>
      <p:cxnSp>
        <p:nvCxnSpPr>
          <p:cNvPr id="177" name="직선 화살표 연결선 150">
            <a:extLst>
              <a:ext uri="{FF2B5EF4-FFF2-40B4-BE49-F238E27FC236}">
                <a16:creationId xmlns:a16="http://schemas.microsoft.com/office/drawing/2014/main" id="{473AC60B-5DD7-3545-9F47-555884088305}"/>
              </a:ext>
            </a:extLst>
          </p:cNvPr>
          <p:cNvCxnSpPr/>
          <p:nvPr/>
        </p:nvCxnSpPr>
        <p:spPr>
          <a:xfrm>
            <a:off x="7217896" y="3451495"/>
            <a:ext cx="482892" cy="0"/>
          </a:xfrm>
          <a:prstGeom prst="straightConnector1">
            <a:avLst/>
          </a:prstGeom>
          <a:noFill/>
          <a:ln w="9525">
            <a:solidFill>
              <a:srgbClr val="000000"/>
            </a:solidFill>
            <a:prstDash val="dash"/>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8" name="직사각형 151">
            <a:extLst>
              <a:ext uri="{FF2B5EF4-FFF2-40B4-BE49-F238E27FC236}">
                <a16:creationId xmlns:a16="http://schemas.microsoft.com/office/drawing/2014/main" id="{5811170D-57AD-F649-A45B-01936C9A4F92}"/>
              </a:ext>
            </a:extLst>
          </p:cNvPr>
          <p:cNvSpPr/>
          <p:nvPr/>
        </p:nvSpPr>
        <p:spPr>
          <a:xfrm>
            <a:off x="5781946" y="3000057"/>
            <a:ext cx="1925216" cy="253916"/>
          </a:xfrm>
          <a:prstGeom prst="rect">
            <a:avLst/>
          </a:prstGeom>
        </p:spPr>
        <p:txBody>
          <a:bodyPr wrap="square">
            <a:spAutoFit/>
          </a:bodyPr>
          <a:lstStyle/>
          <a:p>
            <a:pPr fontAlgn="auto" latinLnBrk="1">
              <a:spcBef>
                <a:spcPts val="0"/>
              </a:spcBef>
              <a:spcAft>
                <a:spcPts val="0"/>
              </a:spcAft>
            </a:pPr>
            <a:r>
              <a:rPr lang="zh-CN" altLang="en-US"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产品</a:t>
            </a:r>
            <a:r>
              <a:rPr lang="en-US" altLang="ko-KR"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ID</a:t>
            </a:r>
            <a:r>
              <a:rPr lang="zh-CN" altLang="en-US"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扫描时实时打印</a:t>
            </a:r>
            <a:endParaRPr lang="ko-KR" altLang="en-US" sz="1050" dirty="0">
              <a:solidFill>
                <a:prstClr val="black"/>
              </a:solidFill>
              <a:latin typeface="Microsoft YaHei" panose="020B0503020204020204" pitchFamily="34" charset="-122"/>
              <a:cs typeface="Arial" panose="020B0604020202020204" pitchFamily="34" charset="0"/>
            </a:endParaRPr>
          </a:p>
        </p:txBody>
      </p:sp>
      <p:pic>
        <p:nvPicPr>
          <p:cNvPr id="179" name="Picture 4" descr="http://chennai.sliceindia.com/PaidRealimage/1282062024zebra-printers-essae.jpg">
            <a:extLst>
              <a:ext uri="{FF2B5EF4-FFF2-40B4-BE49-F238E27FC236}">
                <a16:creationId xmlns:a16="http://schemas.microsoft.com/office/drawing/2014/main" id="{D8E10B80-74BC-EB4A-9872-70878CF909ED}"/>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26232" y="3268523"/>
            <a:ext cx="363064" cy="365943"/>
          </a:xfrm>
          <a:prstGeom prst="rect">
            <a:avLst/>
          </a:prstGeom>
          <a:noFill/>
          <a:extLst>
            <a:ext uri="{909E8E84-426E-40DD-AFC4-6F175D3DCCD1}">
              <a14:hiddenFill xmlns:a14="http://schemas.microsoft.com/office/drawing/2010/main">
                <a:solidFill>
                  <a:srgbClr val="FFFFFF"/>
                </a:solidFill>
              </a14:hiddenFill>
            </a:ext>
          </a:extLst>
        </p:spPr>
      </p:pic>
      <p:cxnSp>
        <p:nvCxnSpPr>
          <p:cNvPr id="180" name="직선 화살표 연결선 158">
            <a:extLst>
              <a:ext uri="{FF2B5EF4-FFF2-40B4-BE49-F238E27FC236}">
                <a16:creationId xmlns:a16="http://schemas.microsoft.com/office/drawing/2014/main" id="{2B365318-4327-7C4F-98BE-49DA964646FF}"/>
              </a:ext>
            </a:extLst>
          </p:cNvPr>
          <p:cNvCxnSpPr/>
          <p:nvPr/>
        </p:nvCxnSpPr>
        <p:spPr>
          <a:xfrm flipV="1">
            <a:off x="7483379" y="2643485"/>
            <a:ext cx="289209" cy="2341"/>
          </a:xfrm>
          <a:prstGeom prst="straightConnector1">
            <a:avLst/>
          </a:prstGeom>
          <a:noFill/>
          <a:ln w="9525">
            <a:solidFill>
              <a:srgbClr val="000000"/>
            </a:solidFill>
            <a:prstDash val="dash"/>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1" name="Elbow Connector 882">
            <a:extLst>
              <a:ext uri="{FF2B5EF4-FFF2-40B4-BE49-F238E27FC236}">
                <a16:creationId xmlns:a16="http://schemas.microsoft.com/office/drawing/2014/main" id="{C22DB1DC-BE86-4B4A-9B36-0B1E1D84B476}"/>
              </a:ext>
            </a:extLst>
          </p:cNvPr>
          <p:cNvCxnSpPr>
            <a:stCxn id="186" idx="2"/>
          </p:cNvCxnSpPr>
          <p:nvPr/>
        </p:nvCxnSpPr>
        <p:spPr>
          <a:xfrm rot="16200000" flipH="1">
            <a:off x="6597303" y="3423997"/>
            <a:ext cx="39574" cy="381380"/>
          </a:xfrm>
          <a:prstGeom prst="curvedConnector3">
            <a:avLst>
              <a:gd name="adj1" fmla="val 384444"/>
            </a:avLst>
          </a:prstGeom>
          <a:noFill/>
          <a:ln w="9525" cap="flat" cmpd="sng" algn="ctr">
            <a:solidFill>
              <a:schemeClr val="tx1"/>
            </a:solidFill>
            <a:prstDash val="solid"/>
            <a:headEnd type="none" w="med" len="med"/>
            <a:tailEnd type="none" w="med" len="med"/>
          </a:ln>
          <a:effectLst/>
        </p:spPr>
      </p:cxnSp>
      <p:sp>
        <p:nvSpPr>
          <p:cNvPr id="182" name="직사각형 160">
            <a:extLst>
              <a:ext uri="{FF2B5EF4-FFF2-40B4-BE49-F238E27FC236}">
                <a16:creationId xmlns:a16="http://schemas.microsoft.com/office/drawing/2014/main" id="{5AB4A4E1-E86D-9343-9C9D-7EB532BAFA2B}"/>
              </a:ext>
            </a:extLst>
          </p:cNvPr>
          <p:cNvSpPr/>
          <p:nvPr/>
        </p:nvSpPr>
        <p:spPr>
          <a:xfrm>
            <a:off x="5631071" y="1915516"/>
            <a:ext cx="2492990" cy="246221"/>
          </a:xfrm>
          <a:prstGeom prst="rect">
            <a:avLst/>
          </a:prstGeom>
        </p:spPr>
        <p:txBody>
          <a:bodyPr wrap="none">
            <a:spAutoFit/>
          </a:bodyPr>
          <a:lstStyle/>
          <a:p>
            <a:pPr fontAlgn="auto" latinLnBrk="1">
              <a:spcBef>
                <a:spcPts val="0"/>
              </a:spcBef>
              <a:spcAft>
                <a:spcPts val="0"/>
              </a:spcAft>
            </a:pPr>
            <a:r>
              <a:rPr lang="en-US" altLang="ko-KR" sz="1000" i="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 - </a:t>
            </a:r>
            <a:r>
              <a:rPr lang="en-US" altLang="ko-KR" sz="1000" i="1" u="sng"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Case#2</a:t>
            </a:r>
            <a:r>
              <a:rPr lang="ko-KR" altLang="en-US" sz="1000" i="1" u="sng" dirty="0">
                <a:solidFill>
                  <a:prstClr val="black"/>
                </a:solidFill>
                <a:latin typeface="Microsoft YaHei" panose="020B0503020204020204" pitchFamily="34" charset="-122"/>
                <a:cs typeface="Arial" panose="020B0604020202020204" pitchFamily="34" charset="0"/>
              </a:rPr>
              <a:t>：</a:t>
            </a:r>
            <a:r>
              <a:rPr lang="zh-CN" altLang="en-US" sz="1000" i="1" u="sng"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个别</a:t>
            </a:r>
            <a:r>
              <a:rPr lang="en-US" altLang="ko-KR" sz="1000" i="1" u="sng"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ID</a:t>
            </a:r>
            <a:r>
              <a:rPr lang="zh-CN" altLang="en-US" sz="1000" i="1" u="sng"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扫描后实时打印</a:t>
            </a:r>
            <a:r>
              <a:rPr lang="en-US" altLang="zh-CN" sz="1000" i="1" u="sng"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a:t>
            </a:r>
            <a:r>
              <a:rPr lang="zh-CN" altLang="en-US" sz="1000" i="1" u="sng"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粘贴</a:t>
            </a:r>
            <a:endParaRPr lang="ko-KR" altLang="en-US" sz="1000" i="1" u="sng" dirty="0">
              <a:solidFill>
                <a:prstClr val="black"/>
              </a:solidFill>
              <a:latin typeface="Microsoft YaHei" panose="020B0503020204020204" pitchFamily="34" charset="-122"/>
              <a:cs typeface="Arial" panose="020B0604020202020204" pitchFamily="34" charset="0"/>
            </a:endParaRPr>
          </a:p>
        </p:txBody>
      </p:sp>
      <p:sp>
        <p:nvSpPr>
          <p:cNvPr id="183" name="직사각형 164">
            <a:extLst>
              <a:ext uri="{FF2B5EF4-FFF2-40B4-BE49-F238E27FC236}">
                <a16:creationId xmlns:a16="http://schemas.microsoft.com/office/drawing/2014/main" id="{D55DEC65-FCA9-9249-AD0E-BCE838418A05}"/>
              </a:ext>
            </a:extLst>
          </p:cNvPr>
          <p:cNvSpPr/>
          <p:nvPr/>
        </p:nvSpPr>
        <p:spPr>
          <a:xfrm>
            <a:off x="3330608" y="6112192"/>
            <a:ext cx="734496" cy="253916"/>
          </a:xfrm>
          <a:prstGeom prst="rect">
            <a:avLst/>
          </a:prstGeom>
        </p:spPr>
        <p:txBody>
          <a:bodyPr wrap="none">
            <a:spAutoFit/>
          </a:bodyPr>
          <a:lstStyle/>
          <a:p>
            <a:pPr fontAlgn="auto" latinLnBrk="1">
              <a:spcBef>
                <a:spcPts val="0"/>
              </a:spcBef>
              <a:spcAft>
                <a:spcPts val="0"/>
              </a:spcAft>
            </a:pPr>
            <a:r>
              <a:rPr lang="en-US" altLang="ko-KR"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Warning</a:t>
            </a:r>
            <a:endParaRPr lang="ko-KR" altLang="en-US" sz="1050" dirty="0">
              <a:solidFill>
                <a:prstClr val="black"/>
              </a:solidFill>
              <a:latin typeface="Microsoft YaHei" panose="020B0503020204020204" pitchFamily="34" charset="-122"/>
              <a:cs typeface="Arial" panose="020B0604020202020204" pitchFamily="34" charset="0"/>
            </a:endParaRPr>
          </a:p>
        </p:txBody>
      </p:sp>
      <p:pic>
        <p:nvPicPr>
          <p:cNvPr id="184" name="그림 166">
            <a:extLst>
              <a:ext uri="{FF2B5EF4-FFF2-40B4-BE49-F238E27FC236}">
                <a16:creationId xmlns:a16="http://schemas.microsoft.com/office/drawing/2014/main" id="{9554D7C3-5212-A54B-B08A-494D0B7E5B8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00921" y="3408053"/>
            <a:ext cx="413939" cy="306352"/>
          </a:xfrm>
          <a:prstGeom prst="rect">
            <a:avLst/>
          </a:prstGeom>
        </p:spPr>
      </p:pic>
      <p:pic>
        <p:nvPicPr>
          <p:cNvPr id="185" name="그림 167">
            <a:extLst>
              <a:ext uri="{FF2B5EF4-FFF2-40B4-BE49-F238E27FC236}">
                <a16:creationId xmlns:a16="http://schemas.microsoft.com/office/drawing/2014/main" id="{A7C27961-D0FD-7344-9BE7-9E7145BACFB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16778" y="3397470"/>
            <a:ext cx="413939" cy="306352"/>
          </a:xfrm>
          <a:prstGeom prst="rect">
            <a:avLst/>
          </a:prstGeom>
        </p:spPr>
      </p:pic>
      <p:pic>
        <p:nvPicPr>
          <p:cNvPr id="186" name="그림 130">
            <a:extLst>
              <a:ext uri="{FF2B5EF4-FFF2-40B4-BE49-F238E27FC236}">
                <a16:creationId xmlns:a16="http://schemas.microsoft.com/office/drawing/2014/main" id="{0F27B81B-36D5-4B4C-82D9-4E0C04CC968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54196" y="5859909"/>
            <a:ext cx="291238" cy="399551"/>
          </a:xfrm>
          <a:prstGeom prst="rect">
            <a:avLst/>
          </a:prstGeom>
        </p:spPr>
      </p:pic>
      <p:cxnSp>
        <p:nvCxnSpPr>
          <p:cNvPr id="187" name="직선 화살표 연결선 172">
            <a:extLst>
              <a:ext uri="{FF2B5EF4-FFF2-40B4-BE49-F238E27FC236}">
                <a16:creationId xmlns:a16="http://schemas.microsoft.com/office/drawing/2014/main" id="{74C5962F-7E56-4045-B9F6-DAD0AC965EF3}"/>
              </a:ext>
            </a:extLst>
          </p:cNvPr>
          <p:cNvCxnSpPr/>
          <p:nvPr/>
        </p:nvCxnSpPr>
        <p:spPr>
          <a:xfrm>
            <a:off x="7547319" y="6001830"/>
            <a:ext cx="383726" cy="0"/>
          </a:xfrm>
          <a:prstGeom prst="straightConnector1">
            <a:avLst/>
          </a:prstGeom>
          <a:noFill/>
          <a:ln w="9525">
            <a:solidFill>
              <a:srgbClr val="000000"/>
            </a:solidFill>
            <a:prstDash val="dash"/>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8" name="직사각형 173">
            <a:extLst>
              <a:ext uri="{FF2B5EF4-FFF2-40B4-BE49-F238E27FC236}">
                <a16:creationId xmlns:a16="http://schemas.microsoft.com/office/drawing/2014/main" id="{66622607-18D0-BD43-B71B-C5D5DF7FD6F2}"/>
              </a:ext>
            </a:extLst>
          </p:cNvPr>
          <p:cNvSpPr/>
          <p:nvPr/>
        </p:nvSpPr>
        <p:spPr>
          <a:xfrm>
            <a:off x="7896621" y="5504638"/>
            <a:ext cx="734496" cy="253916"/>
          </a:xfrm>
          <a:prstGeom prst="rect">
            <a:avLst/>
          </a:prstGeom>
        </p:spPr>
        <p:txBody>
          <a:bodyPr wrap="none">
            <a:spAutoFit/>
          </a:bodyPr>
          <a:lstStyle/>
          <a:p>
            <a:pPr fontAlgn="auto" latinLnBrk="1">
              <a:spcBef>
                <a:spcPts val="0"/>
              </a:spcBef>
              <a:spcAft>
                <a:spcPts val="0"/>
              </a:spcAft>
            </a:pPr>
            <a:r>
              <a:rPr lang="en-US" altLang="ko-KR" sz="1050" kern="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Warning</a:t>
            </a:r>
            <a:endParaRPr lang="ko-KR" altLang="en-US" sz="1050" dirty="0">
              <a:solidFill>
                <a:prstClr val="black"/>
              </a:solidFill>
              <a:latin typeface="Microsoft YaHei" panose="020B0503020204020204" pitchFamily="34" charset="-122"/>
              <a:cs typeface="Arial" panose="020B0604020202020204" pitchFamily="34" charset="0"/>
            </a:endParaRPr>
          </a:p>
        </p:txBody>
      </p:sp>
      <p:sp>
        <p:nvSpPr>
          <p:cNvPr id="189" name="TextBox 139">
            <a:extLst>
              <a:ext uri="{FF2B5EF4-FFF2-40B4-BE49-F238E27FC236}">
                <a16:creationId xmlns:a16="http://schemas.microsoft.com/office/drawing/2014/main" id="{139DA377-DAAE-C740-BD9F-AD1546E74598}"/>
              </a:ext>
            </a:extLst>
          </p:cNvPr>
          <p:cNvSpPr txBox="1"/>
          <p:nvPr/>
        </p:nvSpPr>
        <p:spPr>
          <a:xfrm>
            <a:off x="3132956" y="1741996"/>
            <a:ext cx="2188465" cy="246221"/>
          </a:xfrm>
          <a:prstGeom prst="rect">
            <a:avLst/>
          </a:prstGeom>
          <a:noFill/>
        </p:spPr>
        <p:txBody>
          <a:bodyPr wrap="square" rtlCol="0">
            <a:spAutoFit/>
          </a:bodyPr>
          <a:lstStyle/>
          <a:p>
            <a:pPr fontAlgn="auto" latinLnBrk="1">
              <a:spcBef>
                <a:spcPts val="0"/>
              </a:spcBef>
              <a:spcAft>
                <a:spcPts val="0"/>
              </a:spcAft>
            </a:pPr>
            <a:r>
              <a:rPr lang="en-US" altLang="ko-KR" sz="1000" i="1" u="sng"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Case#1</a:t>
            </a:r>
            <a:r>
              <a:rPr lang="ko-KR" altLang="en-US" sz="1000" i="1" u="sng" dirty="0">
                <a:solidFill>
                  <a:prstClr val="black"/>
                </a:solidFill>
                <a:latin typeface="Microsoft YaHei" panose="020B0503020204020204" pitchFamily="34" charset="-122"/>
                <a:cs typeface="Arial" panose="020B0604020202020204" pitchFamily="34" charset="0"/>
              </a:rPr>
              <a:t>：</a:t>
            </a:r>
            <a:r>
              <a:rPr lang="zh-CN" altLang="en-US" sz="1000" i="1" u="sng"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标签先打印后粘贴确认</a:t>
            </a:r>
            <a:r>
              <a:rPr lang="ko-KR" altLang="en-US" sz="1000" i="1" u="sng" dirty="0">
                <a:solidFill>
                  <a:prstClr val="black"/>
                </a:solidFill>
                <a:latin typeface="Microsoft YaHei" panose="020B0503020204020204" pitchFamily="34" charset="-122"/>
                <a:cs typeface="Arial" panose="020B0604020202020204" pitchFamily="34" charset="0"/>
              </a:rPr>
              <a:t> </a:t>
            </a:r>
          </a:p>
        </p:txBody>
      </p:sp>
      <p:pic>
        <p:nvPicPr>
          <p:cNvPr id="190" name="그림 189">
            <a:extLst>
              <a:ext uri="{FF2B5EF4-FFF2-40B4-BE49-F238E27FC236}">
                <a16:creationId xmlns:a16="http://schemas.microsoft.com/office/drawing/2014/main" id="{545BA9E1-525C-8B4D-9EF2-056886F53D8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19842" y="2651620"/>
            <a:ext cx="160675" cy="160675"/>
          </a:xfrm>
          <a:prstGeom prst="rect">
            <a:avLst/>
          </a:prstGeom>
        </p:spPr>
      </p:pic>
      <p:pic>
        <p:nvPicPr>
          <p:cNvPr id="191" name="그림 190">
            <a:extLst>
              <a:ext uri="{FF2B5EF4-FFF2-40B4-BE49-F238E27FC236}">
                <a16:creationId xmlns:a16="http://schemas.microsoft.com/office/drawing/2014/main" id="{1862EE40-7CB9-7E4B-8072-F72F5A7E725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39432" y="3329355"/>
            <a:ext cx="204136" cy="204136"/>
          </a:xfrm>
          <a:prstGeom prst="rect">
            <a:avLst/>
          </a:prstGeom>
        </p:spPr>
      </p:pic>
      <p:pic>
        <p:nvPicPr>
          <p:cNvPr id="192" name="그림 191">
            <a:extLst>
              <a:ext uri="{FF2B5EF4-FFF2-40B4-BE49-F238E27FC236}">
                <a16:creationId xmlns:a16="http://schemas.microsoft.com/office/drawing/2014/main" id="{2FAF7AF8-77AB-C54A-A04E-8C44FE916F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916571" y="2497978"/>
            <a:ext cx="289208" cy="289208"/>
          </a:xfrm>
          <a:prstGeom prst="rect">
            <a:avLst/>
          </a:prstGeom>
        </p:spPr>
      </p:pic>
      <p:grpSp>
        <p:nvGrpSpPr>
          <p:cNvPr id="193" name="그룹 333">
            <a:extLst>
              <a:ext uri="{FF2B5EF4-FFF2-40B4-BE49-F238E27FC236}">
                <a16:creationId xmlns:a16="http://schemas.microsoft.com/office/drawing/2014/main" id="{73721731-4254-3345-819B-B436E03C4363}"/>
              </a:ext>
            </a:extLst>
          </p:cNvPr>
          <p:cNvGrpSpPr/>
          <p:nvPr/>
        </p:nvGrpSpPr>
        <p:grpSpPr>
          <a:xfrm>
            <a:off x="5951767" y="5831656"/>
            <a:ext cx="474803" cy="415498"/>
            <a:chOff x="2319102" y="3312159"/>
            <a:chExt cx="464037" cy="276797"/>
          </a:xfrm>
        </p:grpSpPr>
        <p:sp>
          <p:nvSpPr>
            <p:cNvPr id="194" name="AutoShape 23">
              <a:extLst>
                <a:ext uri="{FF2B5EF4-FFF2-40B4-BE49-F238E27FC236}">
                  <a16:creationId xmlns:a16="http://schemas.microsoft.com/office/drawing/2014/main" id="{C4A37F10-D8A7-A744-8F5B-B9A2C32D8C49}"/>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195" name="그림 335">
              <a:extLst>
                <a:ext uri="{FF2B5EF4-FFF2-40B4-BE49-F238E27FC236}">
                  <a16:creationId xmlns:a16="http://schemas.microsoft.com/office/drawing/2014/main" id="{BD9CBD04-9356-DE43-AFBB-2B3AC69865F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pic>
        <p:nvPicPr>
          <p:cNvPr id="196" name="그림 195">
            <a:extLst>
              <a:ext uri="{FF2B5EF4-FFF2-40B4-BE49-F238E27FC236}">
                <a16:creationId xmlns:a16="http://schemas.microsoft.com/office/drawing/2014/main" id="{7CECD9A4-7B01-784D-A0A2-FAE9FCA198D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445167" y="5866561"/>
            <a:ext cx="204136" cy="204136"/>
          </a:xfrm>
          <a:prstGeom prst="rect">
            <a:avLst/>
          </a:prstGeom>
        </p:spPr>
      </p:pic>
      <p:pic>
        <p:nvPicPr>
          <p:cNvPr id="197" name="그림 196">
            <a:extLst>
              <a:ext uri="{FF2B5EF4-FFF2-40B4-BE49-F238E27FC236}">
                <a16:creationId xmlns:a16="http://schemas.microsoft.com/office/drawing/2014/main" id="{4042AAC0-9A04-E047-9EF7-805A7494F30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34321" y="5819106"/>
            <a:ext cx="204136" cy="204136"/>
          </a:xfrm>
          <a:prstGeom prst="rect">
            <a:avLst/>
          </a:prstGeom>
        </p:spPr>
      </p:pic>
      <p:cxnSp>
        <p:nvCxnSpPr>
          <p:cNvPr id="198" name="직선 화살표 연결선 87">
            <a:extLst>
              <a:ext uri="{FF2B5EF4-FFF2-40B4-BE49-F238E27FC236}">
                <a16:creationId xmlns:a16="http://schemas.microsoft.com/office/drawing/2014/main" id="{E07F2323-CAE1-CB4D-82A0-CFF4D2D7D1B8}"/>
              </a:ext>
            </a:extLst>
          </p:cNvPr>
          <p:cNvCxnSpPr>
            <a:cxnSpLocks/>
            <a:stCxn id="117" idx="3"/>
            <a:endCxn id="118" idx="1"/>
          </p:cNvCxnSpPr>
          <p:nvPr/>
        </p:nvCxnSpPr>
        <p:spPr>
          <a:xfrm>
            <a:off x="3983155" y="4069177"/>
            <a:ext cx="565317" cy="344659"/>
          </a:xfrm>
          <a:prstGeom prst="straightConnector1">
            <a:avLst/>
          </a:prstGeom>
          <a:ln w="6350">
            <a:solidFill>
              <a:srgbClr val="000000"/>
            </a:solidFill>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199" name="그림 198">
            <a:extLst>
              <a:ext uri="{FF2B5EF4-FFF2-40B4-BE49-F238E27FC236}">
                <a16:creationId xmlns:a16="http://schemas.microsoft.com/office/drawing/2014/main" id="{6A848B21-42A0-5B42-9115-563054FA488F}"/>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6029294" y="2458780"/>
            <a:ext cx="382512" cy="382512"/>
          </a:xfrm>
          <a:prstGeom prst="rect">
            <a:avLst/>
          </a:prstGeom>
        </p:spPr>
      </p:pic>
      <p:pic>
        <p:nvPicPr>
          <p:cNvPr id="200" name="그림 199">
            <a:extLst>
              <a:ext uri="{FF2B5EF4-FFF2-40B4-BE49-F238E27FC236}">
                <a16:creationId xmlns:a16="http://schemas.microsoft.com/office/drawing/2014/main" id="{6922ABF9-105E-CF41-B53D-10E7BF70916D}"/>
              </a:ext>
            </a:extLst>
          </p:cNvPr>
          <p:cNvPicPr>
            <a:picLocks noChangeAspect="1"/>
          </p:cNvPicPr>
          <p:nvPr/>
        </p:nvPicPr>
        <p:blipFill>
          <a:blip r:embed="rId12" cstate="email">
            <a:grayscl/>
            <a:extLst>
              <a:ext uri="{28A0092B-C50C-407E-A947-70E740481C1C}">
                <a14:useLocalDpi xmlns:a14="http://schemas.microsoft.com/office/drawing/2010/main"/>
              </a:ext>
            </a:extLst>
          </a:blip>
          <a:stretch>
            <a:fillRect/>
          </a:stretch>
        </p:blipFill>
        <p:spPr>
          <a:xfrm>
            <a:off x="5021625" y="2537150"/>
            <a:ext cx="310197" cy="99423"/>
          </a:xfrm>
          <a:prstGeom prst="rect">
            <a:avLst/>
          </a:prstGeom>
        </p:spPr>
      </p:pic>
      <p:grpSp>
        <p:nvGrpSpPr>
          <p:cNvPr id="201" name="그룹 333">
            <a:extLst>
              <a:ext uri="{FF2B5EF4-FFF2-40B4-BE49-F238E27FC236}">
                <a16:creationId xmlns:a16="http://schemas.microsoft.com/office/drawing/2014/main" id="{7C5407FD-4AA7-784B-A797-23056F852668}"/>
              </a:ext>
            </a:extLst>
          </p:cNvPr>
          <p:cNvGrpSpPr/>
          <p:nvPr/>
        </p:nvGrpSpPr>
        <p:grpSpPr>
          <a:xfrm>
            <a:off x="2544015" y="2713460"/>
            <a:ext cx="306657" cy="217370"/>
            <a:chOff x="2319102" y="3312159"/>
            <a:chExt cx="464037" cy="276797"/>
          </a:xfrm>
        </p:grpSpPr>
        <p:sp>
          <p:nvSpPr>
            <p:cNvPr id="202" name="AutoShape 23">
              <a:extLst>
                <a:ext uri="{FF2B5EF4-FFF2-40B4-BE49-F238E27FC236}">
                  <a16:creationId xmlns:a16="http://schemas.microsoft.com/office/drawing/2014/main" id="{F853EA80-EB13-D546-89F5-28E324760D2F}"/>
                </a:ext>
              </a:extLst>
            </p:cNvPr>
            <p:cNvSpPr>
              <a:spLocks noChangeArrowheads="1"/>
            </p:cNvSpPr>
            <p:nvPr/>
          </p:nvSpPr>
          <p:spPr bwMode="auto">
            <a:xfrm>
              <a:off x="2319102" y="3312159"/>
              <a:ext cx="464037" cy="276797"/>
            </a:xfrm>
            <a:prstGeom prst="cube">
              <a:avLst>
                <a:gd name="adj" fmla="val 25000"/>
              </a:avLst>
            </a:prstGeom>
            <a:solidFill>
              <a:srgbClr val="FFFFFF">
                <a:lumMod val="85000"/>
              </a:srgbClr>
            </a:solidFill>
            <a:ln w="9525">
              <a:solidFill>
                <a:srgbClr val="80808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2000" b="0" i="0" u="none" strike="noStrike" kern="0" cap="none" spc="0" normalizeH="0" baseline="0" noProof="0">
                <a:ln>
                  <a:noFill/>
                </a:ln>
                <a:solidFill>
                  <a:srgbClr val="0066FF"/>
                </a:solidFill>
                <a:effectLst/>
                <a:uLnTx/>
                <a:uFillTx/>
                <a:latin typeface="Microsoft YaHei" charset="-122"/>
                <a:ea typeface="Microsoft YaHei" charset="-122"/>
                <a:cs typeface="Microsoft YaHei" charset="-122"/>
              </a:endParaRPr>
            </a:p>
          </p:txBody>
        </p:sp>
        <p:pic>
          <p:nvPicPr>
            <p:cNvPr id="203" name="그림 335">
              <a:extLst>
                <a:ext uri="{FF2B5EF4-FFF2-40B4-BE49-F238E27FC236}">
                  <a16:creationId xmlns:a16="http://schemas.microsoft.com/office/drawing/2014/main" id="{5B7867C5-33B3-5D48-AD41-38258C57CA6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392092" y="3398060"/>
              <a:ext cx="232962" cy="175316"/>
            </a:xfrm>
            <a:prstGeom prst="rect">
              <a:avLst/>
            </a:prstGeom>
          </p:spPr>
        </p:pic>
      </p:grpSp>
      <p:pic>
        <p:nvPicPr>
          <p:cNvPr id="204" name="그림 203">
            <a:extLst>
              <a:ext uri="{FF2B5EF4-FFF2-40B4-BE49-F238E27FC236}">
                <a16:creationId xmlns:a16="http://schemas.microsoft.com/office/drawing/2014/main" id="{5AF4E102-B7CB-5B47-8C1C-B8F4F29072B7}"/>
              </a:ext>
            </a:extLst>
          </p:cNvPr>
          <p:cNvPicPr>
            <a:picLocks noChangeAspect="1"/>
          </p:cNvPicPr>
          <p:nvPr/>
        </p:nvPicPr>
        <p:blipFill>
          <a:blip r:embed="rId12" cstate="email">
            <a:grayscl/>
            <a:extLst>
              <a:ext uri="{28A0092B-C50C-407E-A947-70E740481C1C}">
                <a14:useLocalDpi xmlns:a14="http://schemas.microsoft.com/office/drawing/2010/main"/>
              </a:ext>
            </a:extLst>
          </a:blip>
          <a:stretch>
            <a:fillRect/>
          </a:stretch>
        </p:blipFill>
        <p:spPr>
          <a:xfrm>
            <a:off x="2616699" y="2672200"/>
            <a:ext cx="310197" cy="99423"/>
          </a:xfrm>
          <a:prstGeom prst="rect">
            <a:avLst/>
          </a:prstGeom>
        </p:spPr>
      </p:pic>
      <p:pic>
        <p:nvPicPr>
          <p:cNvPr id="205" name="그림 204">
            <a:extLst>
              <a:ext uri="{FF2B5EF4-FFF2-40B4-BE49-F238E27FC236}">
                <a16:creationId xmlns:a16="http://schemas.microsoft.com/office/drawing/2014/main" id="{B90FB327-DE20-E640-9FF7-7D4C9B2842BF}"/>
              </a:ext>
            </a:extLst>
          </p:cNvPr>
          <p:cNvPicPr>
            <a:picLocks noChangeAspect="1"/>
          </p:cNvPicPr>
          <p:nvPr/>
        </p:nvPicPr>
        <p:blipFill>
          <a:blip r:embed="rId12" cstate="email">
            <a:grayscl/>
            <a:extLst>
              <a:ext uri="{28A0092B-C50C-407E-A947-70E740481C1C}">
                <a14:useLocalDpi xmlns:a14="http://schemas.microsoft.com/office/drawing/2010/main"/>
              </a:ext>
            </a:extLst>
          </a:blip>
          <a:stretch>
            <a:fillRect/>
          </a:stretch>
        </p:blipFill>
        <p:spPr>
          <a:xfrm>
            <a:off x="7099724" y="2444005"/>
            <a:ext cx="310197" cy="99423"/>
          </a:xfrm>
          <a:prstGeom prst="rect">
            <a:avLst/>
          </a:prstGeom>
        </p:spPr>
      </p:pic>
      <p:pic>
        <p:nvPicPr>
          <p:cNvPr id="206" name="그림 205">
            <a:extLst>
              <a:ext uri="{FF2B5EF4-FFF2-40B4-BE49-F238E27FC236}">
                <a16:creationId xmlns:a16="http://schemas.microsoft.com/office/drawing/2014/main" id="{3DE8D6BC-24EB-6D44-9EDF-303EE8654852}"/>
              </a:ext>
            </a:extLst>
          </p:cNvPr>
          <p:cNvPicPr>
            <a:picLocks noChangeAspect="1"/>
          </p:cNvPicPr>
          <p:nvPr/>
        </p:nvPicPr>
        <p:blipFill>
          <a:blip r:embed="rId12" cstate="email">
            <a:grayscl/>
            <a:extLst>
              <a:ext uri="{28A0092B-C50C-407E-A947-70E740481C1C}">
                <a14:useLocalDpi xmlns:a14="http://schemas.microsoft.com/office/drawing/2010/main"/>
              </a:ext>
            </a:extLst>
          </a:blip>
          <a:stretch>
            <a:fillRect/>
          </a:stretch>
        </p:blipFill>
        <p:spPr>
          <a:xfrm>
            <a:off x="5987560" y="3289387"/>
            <a:ext cx="310197" cy="99423"/>
          </a:xfrm>
          <a:prstGeom prst="rect">
            <a:avLst/>
          </a:prstGeom>
        </p:spPr>
      </p:pic>
      <p:pic>
        <p:nvPicPr>
          <p:cNvPr id="207" name="그림 206">
            <a:extLst>
              <a:ext uri="{FF2B5EF4-FFF2-40B4-BE49-F238E27FC236}">
                <a16:creationId xmlns:a16="http://schemas.microsoft.com/office/drawing/2014/main" id="{8A28B4DE-60D7-5140-99CF-610FCA3F5908}"/>
              </a:ext>
            </a:extLst>
          </p:cNvPr>
          <p:cNvPicPr>
            <a:picLocks noChangeAspect="1"/>
          </p:cNvPicPr>
          <p:nvPr/>
        </p:nvPicPr>
        <p:blipFill>
          <a:blip r:embed="rId12" cstate="email">
            <a:grayscl/>
            <a:extLst>
              <a:ext uri="{28A0092B-C50C-407E-A947-70E740481C1C}">
                <a14:useLocalDpi xmlns:a14="http://schemas.microsoft.com/office/drawing/2010/main"/>
              </a:ext>
            </a:extLst>
          </a:blip>
          <a:stretch>
            <a:fillRect/>
          </a:stretch>
        </p:blipFill>
        <p:spPr>
          <a:xfrm>
            <a:off x="7884541" y="3294721"/>
            <a:ext cx="310197" cy="99423"/>
          </a:xfrm>
          <a:prstGeom prst="rect">
            <a:avLst/>
          </a:prstGeom>
        </p:spPr>
      </p:pic>
      <p:pic>
        <p:nvPicPr>
          <p:cNvPr id="208" name="그림 207">
            <a:extLst>
              <a:ext uri="{FF2B5EF4-FFF2-40B4-BE49-F238E27FC236}">
                <a16:creationId xmlns:a16="http://schemas.microsoft.com/office/drawing/2014/main" id="{B169EAF2-DD92-634F-A74D-76162716D03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407616" y="3251138"/>
            <a:ext cx="633359" cy="420590"/>
          </a:xfrm>
          <a:prstGeom prst="rect">
            <a:avLst/>
          </a:prstGeom>
        </p:spPr>
      </p:pic>
      <p:pic>
        <p:nvPicPr>
          <p:cNvPr id="209" name="그림 208">
            <a:extLst>
              <a:ext uri="{FF2B5EF4-FFF2-40B4-BE49-F238E27FC236}">
                <a16:creationId xmlns:a16="http://schemas.microsoft.com/office/drawing/2014/main" id="{10440B72-6091-C64D-A463-759AED32EC4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33905" y="3290819"/>
            <a:ext cx="160675" cy="160675"/>
          </a:xfrm>
          <a:prstGeom prst="rect">
            <a:avLst/>
          </a:prstGeom>
        </p:spPr>
      </p:pic>
      <p:pic>
        <p:nvPicPr>
          <p:cNvPr id="210" name="그림 209">
            <a:extLst>
              <a:ext uri="{FF2B5EF4-FFF2-40B4-BE49-F238E27FC236}">
                <a16:creationId xmlns:a16="http://schemas.microsoft.com/office/drawing/2014/main" id="{F0DDC98D-F259-C844-AF52-5468E45B0932}"/>
              </a:ext>
            </a:extLst>
          </p:cNvPr>
          <p:cNvPicPr>
            <a:picLocks noChangeAspect="1"/>
          </p:cNvPicPr>
          <p:nvPr/>
        </p:nvPicPr>
        <p:blipFill>
          <a:blip r:embed="rId15" cstate="email">
            <a:grayscl/>
            <a:extLst>
              <a:ext uri="{28A0092B-C50C-407E-A947-70E740481C1C}">
                <a14:useLocalDpi xmlns:a14="http://schemas.microsoft.com/office/drawing/2010/main"/>
              </a:ext>
            </a:extLst>
          </a:blip>
          <a:stretch>
            <a:fillRect/>
          </a:stretch>
        </p:blipFill>
        <p:spPr>
          <a:xfrm>
            <a:off x="4417294" y="2949647"/>
            <a:ext cx="449925" cy="389451"/>
          </a:xfrm>
          <a:prstGeom prst="rect">
            <a:avLst/>
          </a:prstGeom>
        </p:spPr>
      </p:pic>
      <p:sp>
        <p:nvSpPr>
          <p:cNvPr id="211" name="AutoShape 42">
            <a:extLst>
              <a:ext uri="{FF2B5EF4-FFF2-40B4-BE49-F238E27FC236}">
                <a16:creationId xmlns:a16="http://schemas.microsoft.com/office/drawing/2014/main" id="{D6D4E23A-853B-3C41-A985-F922C91FED76}"/>
              </a:ext>
            </a:extLst>
          </p:cNvPr>
          <p:cNvSpPr>
            <a:spLocks noChangeArrowheads="1"/>
          </p:cNvSpPr>
          <p:nvPr/>
        </p:nvSpPr>
        <p:spPr bwMode="auto">
          <a:xfrm>
            <a:off x="4698561" y="2907169"/>
            <a:ext cx="235436" cy="244414"/>
          </a:xfrm>
          <a:prstGeom prst="irregularSeal1">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50700" tIns="23400" rIns="19500" bIns="39000" anchor="ctr"/>
          <a:lstStyle>
            <a:lvl1pPr eaLnBrk="0" hangingPunct="0">
              <a:tabLst>
                <a:tab pos="177800" algn="l"/>
              </a:tabLst>
              <a:defRPr kumimoji="1" sz="800">
                <a:solidFill>
                  <a:schemeClr val="tx1"/>
                </a:solidFill>
                <a:latin typeface="맑은 고딕" panose="020B0503020000020004" pitchFamily="50" charset="-127"/>
                <a:ea typeface="맑은 고딕" panose="020B0503020000020004" pitchFamily="50" charset="-127"/>
              </a:defRPr>
            </a:lvl1pPr>
            <a:lvl2pPr marL="742950" indent="-285750" eaLnBrk="0" hangingPunct="0">
              <a:tabLst>
                <a:tab pos="177800" algn="l"/>
              </a:tabLst>
              <a:defRPr kumimoji="1" sz="800">
                <a:solidFill>
                  <a:schemeClr val="tx1"/>
                </a:solidFill>
                <a:latin typeface="맑은 고딕" panose="020B0503020000020004" pitchFamily="50" charset="-127"/>
                <a:ea typeface="맑은 고딕" panose="020B0503020000020004" pitchFamily="50" charset="-127"/>
              </a:defRPr>
            </a:lvl2pPr>
            <a:lvl3pPr marL="1143000" indent="-228600" eaLnBrk="0" hangingPunct="0">
              <a:tabLst>
                <a:tab pos="177800" algn="l"/>
              </a:tabLst>
              <a:defRPr kumimoji="1" sz="800">
                <a:solidFill>
                  <a:schemeClr val="tx1"/>
                </a:solidFill>
                <a:latin typeface="맑은 고딕" panose="020B0503020000020004" pitchFamily="50" charset="-127"/>
                <a:ea typeface="맑은 고딕" panose="020B0503020000020004" pitchFamily="50" charset="-127"/>
              </a:defRPr>
            </a:lvl3pPr>
            <a:lvl4pPr marL="1600200" indent="-228600" eaLnBrk="0" hangingPunct="0">
              <a:tabLst>
                <a:tab pos="177800" algn="l"/>
              </a:tabLst>
              <a:defRPr kumimoji="1" sz="800">
                <a:solidFill>
                  <a:schemeClr val="tx1"/>
                </a:solidFill>
                <a:latin typeface="맑은 고딕" panose="020B0503020000020004" pitchFamily="50" charset="-127"/>
                <a:ea typeface="맑은 고딕" panose="020B0503020000020004" pitchFamily="50" charset="-127"/>
              </a:defRPr>
            </a:lvl4pPr>
            <a:lvl5pPr marL="2057400" indent="-228600" eaLnBrk="0" hangingPunct="0">
              <a:tabLst>
                <a:tab pos="177800" algn="l"/>
              </a:tabLst>
              <a:defRPr kumimoji="1" sz="8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맑은 고딕" panose="020B0503020000020004" pitchFamily="50" charset="-127"/>
                <a:ea typeface="맑은 고딕" panose="020B0503020000020004" pitchFamily="50" charset="-127"/>
              </a:defRPr>
            </a:lvl9pPr>
          </a:lstStyle>
          <a:p>
            <a:pPr algn="ctr" eaLnBrk="1" fontAlgn="auto" latinLnBrk="1" hangingPunct="1">
              <a:lnSpc>
                <a:spcPct val="90000"/>
              </a:lnSpc>
              <a:spcBef>
                <a:spcPct val="20000"/>
              </a:spcBef>
              <a:spcAft>
                <a:spcPts val="0"/>
              </a:spcAft>
            </a:pPr>
            <a:endParaRPr lang="en-US" altLang="ko-KR" sz="105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212" name="그림 211">
            <a:extLst>
              <a:ext uri="{FF2B5EF4-FFF2-40B4-BE49-F238E27FC236}">
                <a16:creationId xmlns:a16="http://schemas.microsoft.com/office/drawing/2014/main" id="{A2107DA9-8F6A-B64F-9D72-EBA1E914DC00}"/>
              </a:ext>
            </a:extLst>
          </p:cNvPr>
          <p:cNvPicPr>
            <a:picLocks noChangeAspect="1"/>
          </p:cNvPicPr>
          <p:nvPr/>
        </p:nvPicPr>
        <p:blipFill>
          <a:blip r:embed="rId15" cstate="email">
            <a:grayscl/>
            <a:extLst>
              <a:ext uri="{28A0092B-C50C-407E-A947-70E740481C1C}">
                <a14:useLocalDpi xmlns:a14="http://schemas.microsoft.com/office/drawing/2010/main"/>
              </a:ext>
            </a:extLst>
          </a:blip>
          <a:stretch>
            <a:fillRect/>
          </a:stretch>
        </p:blipFill>
        <p:spPr>
          <a:xfrm>
            <a:off x="8027766" y="5819106"/>
            <a:ext cx="449925" cy="389451"/>
          </a:xfrm>
          <a:prstGeom prst="rect">
            <a:avLst/>
          </a:prstGeom>
        </p:spPr>
      </p:pic>
      <p:sp>
        <p:nvSpPr>
          <p:cNvPr id="213" name="AutoShape 42">
            <a:extLst>
              <a:ext uri="{FF2B5EF4-FFF2-40B4-BE49-F238E27FC236}">
                <a16:creationId xmlns:a16="http://schemas.microsoft.com/office/drawing/2014/main" id="{B5D93CF2-C4F6-EB4F-8C65-60C1FDB87433}"/>
              </a:ext>
            </a:extLst>
          </p:cNvPr>
          <p:cNvSpPr>
            <a:spLocks noChangeArrowheads="1"/>
          </p:cNvSpPr>
          <p:nvPr/>
        </p:nvSpPr>
        <p:spPr bwMode="auto">
          <a:xfrm>
            <a:off x="8309033" y="5776628"/>
            <a:ext cx="235436" cy="244414"/>
          </a:xfrm>
          <a:prstGeom prst="irregularSeal1">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50700" tIns="23400" rIns="19500" bIns="39000" anchor="ctr"/>
          <a:lstStyle>
            <a:lvl1pPr eaLnBrk="0" hangingPunct="0">
              <a:tabLst>
                <a:tab pos="177800" algn="l"/>
              </a:tabLst>
              <a:defRPr kumimoji="1" sz="800">
                <a:solidFill>
                  <a:schemeClr val="tx1"/>
                </a:solidFill>
                <a:latin typeface="맑은 고딕" panose="020B0503020000020004" pitchFamily="50" charset="-127"/>
                <a:ea typeface="맑은 고딕" panose="020B0503020000020004" pitchFamily="50" charset="-127"/>
              </a:defRPr>
            </a:lvl1pPr>
            <a:lvl2pPr marL="742950" indent="-285750" eaLnBrk="0" hangingPunct="0">
              <a:tabLst>
                <a:tab pos="177800" algn="l"/>
              </a:tabLst>
              <a:defRPr kumimoji="1" sz="800">
                <a:solidFill>
                  <a:schemeClr val="tx1"/>
                </a:solidFill>
                <a:latin typeface="맑은 고딕" panose="020B0503020000020004" pitchFamily="50" charset="-127"/>
                <a:ea typeface="맑은 고딕" panose="020B0503020000020004" pitchFamily="50" charset="-127"/>
              </a:defRPr>
            </a:lvl2pPr>
            <a:lvl3pPr marL="1143000" indent="-228600" eaLnBrk="0" hangingPunct="0">
              <a:tabLst>
                <a:tab pos="177800" algn="l"/>
              </a:tabLst>
              <a:defRPr kumimoji="1" sz="800">
                <a:solidFill>
                  <a:schemeClr val="tx1"/>
                </a:solidFill>
                <a:latin typeface="맑은 고딕" panose="020B0503020000020004" pitchFamily="50" charset="-127"/>
                <a:ea typeface="맑은 고딕" panose="020B0503020000020004" pitchFamily="50" charset="-127"/>
              </a:defRPr>
            </a:lvl3pPr>
            <a:lvl4pPr marL="1600200" indent="-228600" eaLnBrk="0" hangingPunct="0">
              <a:tabLst>
                <a:tab pos="177800" algn="l"/>
              </a:tabLst>
              <a:defRPr kumimoji="1" sz="800">
                <a:solidFill>
                  <a:schemeClr val="tx1"/>
                </a:solidFill>
                <a:latin typeface="맑은 고딕" panose="020B0503020000020004" pitchFamily="50" charset="-127"/>
                <a:ea typeface="맑은 고딕" panose="020B0503020000020004" pitchFamily="50" charset="-127"/>
              </a:defRPr>
            </a:lvl4pPr>
            <a:lvl5pPr marL="2057400" indent="-228600" eaLnBrk="0" hangingPunct="0">
              <a:tabLst>
                <a:tab pos="177800" algn="l"/>
              </a:tabLst>
              <a:defRPr kumimoji="1" sz="8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맑은 고딕" panose="020B0503020000020004" pitchFamily="50" charset="-127"/>
                <a:ea typeface="맑은 고딕" panose="020B0503020000020004" pitchFamily="50" charset="-127"/>
              </a:defRPr>
            </a:lvl9pPr>
          </a:lstStyle>
          <a:p>
            <a:pPr algn="ctr" eaLnBrk="1" fontAlgn="auto" latinLnBrk="1" hangingPunct="1">
              <a:lnSpc>
                <a:spcPct val="90000"/>
              </a:lnSpc>
              <a:spcBef>
                <a:spcPct val="20000"/>
              </a:spcBef>
              <a:spcAft>
                <a:spcPts val="0"/>
              </a:spcAft>
            </a:pPr>
            <a:endParaRPr lang="en-US" altLang="ko-KR" sz="105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4" name="TextBox 90">
            <a:extLst>
              <a:ext uri="{FF2B5EF4-FFF2-40B4-BE49-F238E27FC236}">
                <a16:creationId xmlns:a16="http://schemas.microsoft.com/office/drawing/2014/main" id="{F05E8377-0BFD-4D4F-9F41-A5DA2243B1F0}"/>
              </a:ext>
            </a:extLst>
          </p:cNvPr>
          <p:cNvSpPr txBox="1"/>
          <p:nvPr/>
        </p:nvSpPr>
        <p:spPr>
          <a:xfrm>
            <a:off x="5750057" y="1717252"/>
            <a:ext cx="1129605" cy="276999"/>
          </a:xfrm>
          <a:prstGeom prst="rect">
            <a:avLst/>
          </a:prstGeom>
          <a:noFill/>
        </p:spPr>
        <p:txBody>
          <a:bodyPr wrap="square" rtlCol="0">
            <a:spAutoFit/>
          </a:bodyPr>
          <a:lstStyle/>
          <a:p>
            <a:pPr fontAlgn="auto" latinLnBrk="1">
              <a:spcBef>
                <a:spcPts val="0"/>
              </a:spcBef>
              <a:spcAft>
                <a:spcPts val="0"/>
              </a:spcAft>
            </a:pPr>
            <a:r>
              <a:rPr lang="zh-CN" altLang="en-US" sz="1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标签粘贴放错</a:t>
            </a:r>
            <a:endParaRPr lang="ko-KR" altLang="en-US" sz="1050" dirty="0">
              <a:solidFill>
                <a:prstClr val="black"/>
              </a:solidFill>
              <a:latin typeface="Microsoft YaHei" panose="020B0503020204020204" pitchFamily="34" charset="-122"/>
              <a:cs typeface="Arial" panose="020B0604020202020204" pitchFamily="34" charset="0"/>
            </a:endParaRPr>
          </a:p>
        </p:txBody>
      </p:sp>
      <p:pic>
        <p:nvPicPr>
          <p:cNvPr id="215" name="그림 214">
            <a:extLst>
              <a:ext uri="{FF2B5EF4-FFF2-40B4-BE49-F238E27FC236}">
                <a16:creationId xmlns:a16="http://schemas.microsoft.com/office/drawing/2014/main" id="{A14AD2B8-6087-0D4E-961E-154958432320}"/>
              </a:ext>
            </a:extLst>
          </p:cNvPr>
          <p:cNvPicPr>
            <a:picLocks noChangeAspect="1"/>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98762" y="2557198"/>
            <a:ext cx="428850" cy="428850"/>
          </a:xfrm>
          <a:prstGeom prst="rect">
            <a:avLst/>
          </a:prstGeom>
        </p:spPr>
      </p:pic>
      <p:pic>
        <p:nvPicPr>
          <p:cNvPr id="216" name="그림 215">
            <a:extLst>
              <a:ext uri="{FF2B5EF4-FFF2-40B4-BE49-F238E27FC236}">
                <a16:creationId xmlns:a16="http://schemas.microsoft.com/office/drawing/2014/main" id="{993E7B39-43E5-9942-AFB3-5103EC69DE05}"/>
              </a:ext>
            </a:extLst>
          </p:cNvPr>
          <p:cNvPicPr>
            <a:picLocks noChangeAspect="1"/>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107195" y="3274972"/>
            <a:ext cx="428850" cy="428850"/>
          </a:xfrm>
          <a:prstGeom prst="rect">
            <a:avLst/>
          </a:prstGeom>
        </p:spPr>
      </p:pic>
      <p:sp>
        <p:nvSpPr>
          <p:cNvPr id="217" name="AutoShape 266">
            <a:extLst>
              <a:ext uri="{FF2B5EF4-FFF2-40B4-BE49-F238E27FC236}">
                <a16:creationId xmlns:a16="http://schemas.microsoft.com/office/drawing/2014/main" id="{65C4B256-D4F6-0C4E-A027-D97D1C343BA1}"/>
              </a:ext>
            </a:extLst>
          </p:cNvPr>
          <p:cNvSpPr>
            <a:spLocks noChangeArrowheads="1"/>
          </p:cNvSpPr>
          <p:nvPr/>
        </p:nvSpPr>
        <p:spPr bwMode="auto">
          <a:xfrm rot="7356108">
            <a:off x="5009977" y="4666198"/>
            <a:ext cx="282176" cy="328958"/>
          </a:xfrm>
          <a:prstGeom prst="rightArrow">
            <a:avLst>
              <a:gd name="adj1" fmla="val 45037"/>
              <a:gd name="adj2" fmla="val 39067"/>
            </a:avLst>
          </a:prstGeom>
          <a:solidFill>
            <a:schemeClr val="accent1">
              <a:lumMod val="40000"/>
              <a:lumOff val="60000"/>
            </a:schemeClr>
          </a:solidFill>
          <a:ln w="12700" cap="rnd">
            <a:noFill/>
            <a:miter lim="800000"/>
            <a:headEnd/>
            <a:tailEnd/>
          </a:ln>
          <a:effectLst>
            <a:outerShdw blurRad="63500" sx="102000" sy="102000" algn="ctr" rotWithShape="0">
              <a:prstClr val="black">
                <a:alpha val="40000"/>
              </a:prstClr>
            </a:outerShdw>
          </a:effectLst>
        </p:spPr>
        <p:txBody>
          <a:bodyPr/>
          <a:lstStyle/>
          <a:p>
            <a:pPr fontAlgn="auto">
              <a:spcBef>
                <a:spcPts val="0"/>
              </a:spcBef>
              <a:spcAft>
                <a:spcPts val="0"/>
              </a:spcAft>
              <a:defRPr/>
            </a:pPr>
            <a:endParaRPr lang="ko-KR" altLang="en-US" sz="1050" kern="0" dirty="0">
              <a:solidFill>
                <a:sysClr val="windowText" lastClr="000000"/>
              </a:solidFill>
              <a:latin typeface="Microsoft YaHei" panose="020B0503020204020204" pitchFamily="34" charset="-122"/>
              <a:cs typeface="Arial" panose="020B0604020202020204" pitchFamily="34" charset="0"/>
            </a:endParaRPr>
          </a:p>
        </p:txBody>
      </p:sp>
      <p:sp>
        <p:nvSpPr>
          <p:cNvPr id="218" name="AutoShape 266">
            <a:extLst>
              <a:ext uri="{FF2B5EF4-FFF2-40B4-BE49-F238E27FC236}">
                <a16:creationId xmlns:a16="http://schemas.microsoft.com/office/drawing/2014/main" id="{EF176D4A-38B0-814A-978C-E32E3D5B90E7}"/>
              </a:ext>
            </a:extLst>
          </p:cNvPr>
          <p:cNvSpPr>
            <a:spLocks noChangeArrowheads="1"/>
          </p:cNvSpPr>
          <p:nvPr/>
        </p:nvSpPr>
        <p:spPr bwMode="auto">
          <a:xfrm rot="7356108">
            <a:off x="7812674" y="4648130"/>
            <a:ext cx="282176" cy="328958"/>
          </a:xfrm>
          <a:prstGeom prst="rightArrow">
            <a:avLst>
              <a:gd name="adj1" fmla="val 45037"/>
              <a:gd name="adj2" fmla="val 39067"/>
            </a:avLst>
          </a:prstGeom>
          <a:solidFill>
            <a:schemeClr val="accent1">
              <a:lumMod val="40000"/>
              <a:lumOff val="60000"/>
            </a:schemeClr>
          </a:solidFill>
          <a:ln w="12700" cap="rnd">
            <a:noFill/>
            <a:miter lim="800000"/>
            <a:headEnd/>
            <a:tailEnd/>
          </a:ln>
          <a:effectLst>
            <a:outerShdw blurRad="63500" sx="102000" sy="102000" algn="ctr" rotWithShape="0">
              <a:prstClr val="black">
                <a:alpha val="40000"/>
              </a:prstClr>
            </a:outerShdw>
          </a:effectLst>
        </p:spPr>
        <p:txBody>
          <a:bodyPr/>
          <a:lstStyle/>
          <a:p>
            <a:pPr fontAlgn="auto">
              <a:spcBef>
                <a:spcPts val="0"/>
              </a:spcBef>
              <a:spcAft>
                <a:spcPts val="0"/>
              </a:spcAft>
              <a:defRPr/>
            </a:pPr>
            <a:endParaRPr lang="ko-KR" altLang="en-US" sz="1050" kern="0" dirty="0">
              <a:solidFill>
                <a:sysClr val="windowText" lastClr="000000"/>
              </a:solidFill>
              <a:latin typeface="Microsoft YaHei" panose="020B0503020204020204" pitchFamily="34" charset="-122"/>
              <a:cs typeface="Arial" panose="020B0604020202020204" pitchFamily="34" charset="0"/>
            </a:endParaRPr>
          </a:p>
        </p:txBody>
      </p:sp>
      <p:sp>
        <p:nvSpPr>
          <p:cNvPr id="219" name="AutoShape 266">
            <a:extLst>
              <a:ext uri="{FF2B5EF4-FFF2-40B4-BE49-F238E27FC236}">
                <a16:creationId xmlns:a16="http://schemas.microsoft.com/office/drawing/2014/main" id="{64771599-5D9E-CF41-953D-2F07A7C32044}"/>
              </a:ext>
            </a:extLst>
          </p:cNvPr>
          <p:cNvSpPr>
            <a:spLocks noChangeArrowheads="1"/>
          </p:cNvSpPr>
          <p:nvPr/>
        </p:nvSpPr>
        <p:spPr bwMode="auto">
          <a:xfrm rot="15572862">
            <a:off x="7388346" y="3848929"/>
            <a:ext cx="282176" cy="328958"/>
          </a:xfrm>
          <a:prstGeom prst="rightArrow">
            <a:avLst>
              <a:gd name="adj1" fmla="val 45037"/>
              <a:gd name="adj2" fmla="val 39067"/>
            </a:avLst>
          </a:prstGeom>
          <a:solidFill>
            <a:schemeClr val="accent1">
              <a:lumMod val="40000"/>
              <a:lumOff val="60000"/>
            </a:schemeClr>
          </a:solidFill>
          <a:ln w="12700" cap="rnd">
            <a:noFill/>
            <a:miter lim="800000"/>
            <a:headEnd/>
            <a:tailEnd/>
          </a:ln>
          <a:effectLst>
            <a:outerShdw blurRad="63500" sx="102000" sy="102000" algn="ctr" rotWithShape="0">
              <a:prstClr val="black">
                <a:alpha val="40000"/>
              </a:prstClr>
            </a:outerShdw>
          </a:effectLst>
        </p:spPr>
        <p:txBody>
          <a:bodyPr/>
          <a:lstStyle/>
          <a:p>
            <a:pPr fontAlgn="auto">
              <a:spcBef>
                <a:spcPts val="0"/>
              </a:spcBef>
              <a:spcAft>
                <a:spcPts val="0"/>
              </a:spcAft>
              <a:defRPr/>
            </a:pPr>
            <a:endParaRPr lang="ko-KR" altLang="en-US" sz="1050" kern="0" dirty="0">
              <a:solidFill>
                <a:sysClr val="windowText" lastClr="000000"/>
              </a:solidFill>
              <a:latin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446727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11">
            <a:extLst>
              <a:ext uri="{FF2B5EF4-FFF2-40B4-BE49-F238E27FC236}">
                <a16:creationId xmlns:a16="http://schemas.microsoft.com/office/drawing/2014/main" id="{938F33B2-5538-E448-AAE9-C256B7DBEBF4}"/>
              </a:ext>
            </a:extLst>
          </p:cNvPr>
          <p:cNvSpPr>
            <a:spLocks noChangeArrowheads="1"/>
          </p:cNvSpPr>
          <p:nvPr/>
        </p:nvSpPr>
        <p:spPr bwMode="auto">
          <a:xfrm flipH="1" flipV="1">
            <a:off x="2523901" y="3658982"/>
            <a:ext cx="4456491" cy="502986"/>
          </a:xfrm>
          <a:prstGeom prst="triangle">
            <a:avLst>
              <a:gd name="adj" fmla="val 49214"/>
            </a:avLst>
          </a:prstGeom>
          <a:gradFill>
            <a:gsLst>
              <a:gs pos="0">
                <a:schemeClr val="bg1">
                  <a:lumMod val="75000"/>
                </a:schemeClr>
              </a:gs>
              <a:gs pos="71000">
                <a:schemeClr val="bg1">
                  <a:lumMod val="95000"/>
                </a:schemeClr>
              </a:gs>
              <a:gs pos="100000">
                <a:schemeClr val="bg1"/>
              </a:gs>
            </a:gsLst>
            <a:lin ang="5400000" scaled="0"/>
          </a:gradFill>
          <a:ln>
            <a:noFill/>
          </a:ln>
          <a:effectLst/>
        </p:spPr>
        <p:txBody>
          <a:bodyPr wrap="none" lIns="98029" tIns="48154" rIns="98029" bIns="48154" anchor="ctr"/>
          <a:lstStyle/>
          <a:p>
            <a:endParaRPr lang="ko-KR" altLang="en-US" sz="10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내용 개체 틀 4">
            <a:extLst>
              <a:ext uri="{FF2B5EF4-FFF2-40B4-BE49-F238E27FC236}">
                <a16:creationId xmlns:a16="http://schemas.microsoft.com/office/drawing/2014/main" id="{F5A2A818-8C48-674C-A6A8-4FBAB67F4B14}"/>
              </a:ext>
            </a:extLst>
          </p:cNvPr>
          <p:cNvSpPr>
            <a:spLocks noGrp="1"/>
          </p:cNvSpPr>
          <p:nvPr>
            <p:ph idx="1"/>
          </p:nvPr>
        </p:nvSpPr>
        <p:spPr>
          <a:xfrm>
            <a:off x="2137706" y="655817"/>
            <a:ext cx="9646927" cy="841420"/>
          </a:xfrm>
        </p:spPr>
        <p:txBody>
          <a:bodyPr/>
          <a:lstStyle/>
          <a:p>
            <a:r>
              <a:rPr kumimoji="1" lang="ko-KR" altLang="en-US" dirty="0" err="1"/>
              <a:t>品质管理不仅要对应各种检查结果为不良的产品和异常产品，而且其核心是为持续性的品质改善和品质预防，要不断的确保相应的品质数据</a:t>
            </a:r>
            <a:r>
              <a:rPr kumimoji="1" lang="ko-KR" altLang="en-US" dirty="0"/>
              <a:t>。</a:t>
            </a:r>
          </a:p>
          <a:p>
            <a:endParaRPr kumimoji="1" lang="ko-KR" altLang="en-US" dirty="0"/>
          </a:p>
        </p:txBody>
      </p:sp>
      <p:sp>
        <p:nvSpPr>
          <p:cNvPr id="10" name="제목 3">
            <a:extLst>
              <a:ext uri="{FF2B5EF4-FFF2-40B4-BE49-F238E27FC236}">
                <a16:creationId xmlns:a16="http://schemas.microsoft.com/office/drawing/2014/main" id="{DCE37997-6DBA-F04C-B93E-89FD73C2160C}"/>
              </a:ext>
            </a:extLst>
          </p:cNvPr>
          <p:cNvSpPr>
            <a:spLocks noGrp="1"/>
          </p:cNvSpPr>
          <p:nvPr>
            <p:ph type="title"/>
          </p:nvPr>
        </p:nvSpPr>
        <p:spPr>
          <a:xfrm>
            <a:off x="695400" y="106748"/>
            <a:ext cx="11017224" cy="416847"/>
          </a:xfrm>
        </p:spPr>
        <p:txBody>
          <a:bodyPr/>
          <a:lstStyle/>
          <a:p>
            <a:r>
              <a:rPr kumimoji="1" lang="ko-KR" altLang="en-US" sz="2000" dirty="0" err="1"/>
              <a:t>构建制造品质管理体系</a:t>
            </a:r>
            <a:endParaRPr kumimoji="1" lang="ko-KR" altLang="en-US" sz="2000" dirty="0"/>
          </a:p>
        </p:txBody>
      </p:sp>
      <p:sp>
        <p:nvSpPr>
          <p:cNvPr id="11" name="텍스트 개체 틀 7">
            <a:extLst>
              <a:ext uri="{FF2B5EF4-FFF2-40B4-BE49-F238E27FC236}">
                <a16:creationId xmlns:a16="http://schemas.microsoft.com/office/drawing/2014/main" id="{C50A5A21-9FA3-4C40-94D3-818AC9F6142F}"/>
              </a:ext>
            </a:extLst>
          </p:cNvPr>
          <p:cNvSpPr>
            <a:spLocks noGrp="1"/>
          </p:cNvSpPr>
          <p:nvPr>
            <p:ph type="body" sz="quarter" idx="13"/>
          </p:nvPr>
        </p:nvSpPr>
        <p:spPr>
          <a:xfrm>
            <a:off x="8952181" y="2013489"/>
            <a:ext cx="2832452" cy="4418649"/>
          </a:xfrm>
        </p:spPr>
        <p:txBody>
          <a:bodyPr>
            <a:normAutofit/>
          </a:bodyPr>
          <a:lstStyle/>
          <a:p>
            <a:pPr>
              <a:buFont typeface="+mj-ea"/>
              <a:buAutoNum type="circleNumDbPlain"/>
            </a:pPr>
            <a:r>
              <a:rPr lang="en" altLang="ko-KR" sz="1100" dirty="0"/>
              <a:t>QC</a:t>
            </a:r>
            <a:r>
              <a:rPr lang="ko-KR" altLang="en-US" sz="1100" dirty="0"/>
              <a:t>检查及抽样检查</a:t>
            </a:r>
            <a:br>
              <a:rPr lang="en-US" altLang="ko-KR" sz="1100" kern="0" dirty="0">
                <a:solidFill>
                  <a:prstClr val="black"/>
                </a:solidFill>
                <a:sym typeface="Wingdings" panose="05000000000000000000" pitchFamily="2" charset="2"/>
              </a:rPr>
            </a:br>
            <a:r>
              <a:rPr lang="en-US" altLang="ko-KR" sz="1100" kern="0" dirty="0">
                <a:solidFill>
                  <a:prstClr val="black"/>
                </a:solidFill>
                <a:sym typeface="Wingdings" panose="05000000000000000000" pitchFamily="2" charset="2"/>
              </a:rPr>
              <a:t>- </a:t>
            </a:r>
            <a:r>
              <a:rPr lang="en-US" altLang="zh-CN" sz="1100" kern="0" dirty="0">
                <a:solidFill>
                  <a:prstClr val="black"/>
                </a:solidFill>
                <a:sym typeface="Wingdings" panose="05000000000000000000" pitchFamily="2" charset="2"/>
              </a:rPr>
              <a:t>IQC</a:t>
            </a:r>
            <a:r>
              <a:rPr lang="zh-CN" altLang="en-US" sz="1100" kern="0" dirty="0">
                <a:solidFill>
                  <a:prstClr val="black"/>
                </a:solidFill>
                <a:sym typeface="Wingdings" panose="05000000000000000000" pitchFamily="2" charset="2"/>
              </a:rPr>
              <a:t>，</a:t>
            </a:r>
            <a:r>
              <a:rPr lang="en-US" altLang="zh-CN" sz="1100" kern="0" dirty="0">
                <a:solidFill>
                  <a:prstClr val="black"/>
                </a:solidFill>
                <a:sym typeface="Wingdings" panose="05000000000000000000" pitchFamily="2" charset="2"/>
              </a:rPr>
              <a:t>IPQC</a:t>
            </a:r>
            <a:r>
              <a:rPr lang="zh-CN" altLang="en-US" sz="1100" kern="0" dirty="0">
                <a:solidFill>
                  <a:prstClr val="black"/>
                </a:solidFill>
                <a:sym typeface="Wingdings" panose="05000000000000000000" pitchFamily="2" charset="2"/>
              </a:rPr>
              <a:t>、</a:t>
            </a:r>
            <a:r>
              <a:rPr lang="en-US" altLang="zh-CN" sz="1100" kern="0" dirty="0">
                <a:solidFill>
                  <a:prstClr val="black"/>
                </a:solidFill>
                <a:sym typeface="Wingdings" panose="05000000000000000000" pitchFamily="2" charset="2"/>
              </a:rPr>
              <a:t>PQC</a:t>
            </a:r>
            <a:r>
              <a:rPr lang="zh-CN" altLang="en-US" sz="1100" kern="0" dirty="0">
                <a:solidFill>
                  <a:prstClr val="black"/>
                </a:solidFill>
                <a:sym typeface="Wingdings" panose="05000000000000000000" pitchFamily="2" charset="2"/>
              </a:rPr>
              <a:t>、</a:t>
            </a:r>
            <a:r>
              <a:rPr lang="en-US" altLang="zh-CN" sz="1100" kern="0" dirty="0">
                <a:solidFill>
                  <a:prstClr val="black"/>
                </a:solidFill>
                <a:sym typeface="Wingdings" panose="05000000000000000000" pitchFamily="2" charset="2"/>
              </a:rPr>
              <a:t>FQC</a:t>
            </a:r>
            <a:r>
              <a:rPr lang="zh-CN" altLang="en-US" sz="1100" kern="0" dirty="0">
                <a:solidFill>
                  <a:prstClr val="black"/>
                </a:solidFill>
                <a:sym typeface="Wingdings" panose="05000000000000000000" pitchFamily="2" charset="2"/>
              </a:rPr>
              <a:t>，</a:t>
            </a:r>
            <a:r>
              <a:rPr lang="en-US" altLang="zh-CN" sz="1100" kern="0" dirty="0">
                <a:solidFill>
                  <a:prstClr val="black"/>
                </a:solidFill>
                <a:sym typeface="Wingdings" panose="05000000000000000000" pitchFamily="2" charset="2"/>
              </a:rPr>
              <a:t>OQC</a:t>
            </a:r>
            <a:r>
              <a:rPr lang="zh-CN" altLang="en-US" sz="1100" kern="0" dirty="0">
                <a:solidFill>
                  <a:prstClr val="black"/>
                </a:solidFill>
                <a:sym typeface="Wingdings" panose="05000000000000000000" pitchFamily="2" charset="2"/>
              </a:rPr>
              <a:t>等抽样检查</a:t>
            </a:r>
            <a:br>
              <a:rPr lang="en-US" altLang="ko-KR" sz="1100" kern="0" dirty="0">
                <a:solidFill>
                  <a:prstClr val="black"/>
                </a:solidFill>
                <a:sym typeface="Wingdings" panose="05000000000000000000" pitchFamily="2" charset="2"/>
              </a:rPr>
            </a:br>
            <a:r>
              <a:rPr lang="en-US" altLang="ko-KR" sz="1100" kern="0" dirty="0">
                <a:solidFill>
                  <a:prstClr val="black"/>
                </a:solidFill>
                <a:sym typeface="Wingdings" panose="05000000000000000000" pitchFamily="2" charset="2"/>
              </a:rPr>
              <a:t>- </a:t>
            </a:r>
            <a:r>
              <a:rPr lang="ko-KR" altLang="en-US" sz="1100" dirty="0"/>
              <a:t>根据检查结果通知及提供报表</a:t>
            </a:r>
            <a:endParaRPr lang="en-US" altLang="ko-KR" sz="1100" dirty="0"/>
          </a:p>
          <a:p>
            <a:pPr>
              <a:buFont typeface="+mj-ea"/>
              <a:buAutoNum type="circleNumDbPlain"/>
            </a:pPr>
            <a:r>
              <a:rPr kumimoji="1" lang="ko-KR" altLang="en-US" sz="1100" dirty="0"/>
              <a:t>及时对应工序品质异常和确保品质分析数据</a:t>
            </a:r>
            <a:br>
              <a:rPr kumimoji="1" lang="zh-CN" altLang="en-US" sz="1100" dirty="0"/>
            </a:br>
            <a:r>
              <a:rPr kumimoji="1" lang="en-US" altLang="zh-CN" sz="1100" dirty="0"/>
              <a:t>-</a:t>
            </a:r>
            <a:r>
              <a:rPr kumimoji="1" lang="zh-CN" altLang="en-US" sz="1100" dirty="0"/>
              <a:t>制定各业务标准检查基准后定义检查方法及录入方法</a:t>
            </a:r>
            <a:br>
              <a:rPr kumimoji="1" lang="zh-CN" altLang="en-US" sz="1100" dirty="0"/>
            </a:br>
            <a:r>
              <a:rPr kumimoji="1" lang="en-US" altLang="zh-CN" sz="1100" dirty="0"/>
              <a:t>- </a:t>
            </a:r>
            <a:r>
              <a:rPr kumimoji="1" lang="ko-KR" altLang="en-US" sz="1100" dirty="0"/>
              <a:t>对于检查结果的实时品质控制</a:t>
            </a:r>
            <a:br>
              <a:rPr kumimoji="1" lang="ko-KR" altLang="en-US" sz="1100" dirty="0"/>
            </a:br>
            <a:r>
              <a:rPr kumimoji="1" lang="en-US" altLang="zh-CN" sz="1100" dirty="0"/>
              <a:t>-</a:t>
            </a:r>
            <a:r>
              <a:rPr kumimoji="1" lang="zh-CN" altLang="en-US" sz="1100" dirty="0"/>
              <a:t>通过测试设备的连接，收集详细的检查信息数据</a:t>
            </a:r>
            <a:endParaRPr kumimoji="1" lang="en-US" altLang="zh-CN" sz="1100" dirty="0"/>
          </a:p>
          <a:p>
            <a:pPr>
              <a:buFont typeface="+mj-ea"/>
              <a:buAutoNum type="circleNumDbPlain"/>
            </a:pPr>
            <a:r>
              <a:rPr kumimoji="1" lang="ko-KR" altLang="en-US" sz="1100" dirty="0"/>
              <a:t>品质信息监控</a:t>
            </a:r>
            <a:br>
              <a:rPr kumimoji="1" lang="zh-CN" altLang="en-US" sz="1100" dirty="0"/>
            </a:br>
            <a:r>
              <a:rPr kumimoji="1" lang="en-US" altLang="zh-CN" sz="1100" dirty="0"/>
              <a:t>-</a:t>
            </a:r>
            <a:r>
              <a:rPr kumimoji="1" lang="zh-CN" altLang="en-US" sz="1100" dirty="0"/>
              <a:t>构建品质异常及时确认及对应体系（确认原因及防治重复发生）</a:t>
            </a:r>
            <a:br>
              <a:rPr kumimoji="1" lang="zh-CN" altLang="en-US" sz="1100" dirty="0"/>
            </a:br>
            <a:r>
              <a:rPr kumimoji="1" lang="en-US" altLang="zh-CN" sz="1100" dirty="0"/>
              <a:t>-</a:t>
            </a:r>
            <a:r>
              <a:rPr kumimoji="1" lang="zh-CN" altLang="en-US" sz="1100" dirty="0"/>
              <a:t>分析及管理异常发生时的原因、处理、履历</a:t>
            </a:r>
            <a:endParaRPr kumimoji="1" lang="ko-KR" altLang="en-US" sz="1100" dirty="0"/>
          </a:p>
        </p:txBody>
      </p:sp>
      <p:sp>
        <p:nvSpPr>
          <p:cNvPr id="12" name="슬라이드 번호 개체 틀 2">
            <a:extLst>
              <a:ext uri="{FF2B5EF4-FFF2-40B4-BE49-F238E27FC236}">
                <a16:creationId xmlns:a16="http://schemas.microsoft.com/office/drawing/2014/main" id="{9A6EB64D-67C2-5F4F-A3B0-F87D2ADF9D35}"/>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71</a:t>
            </a:fld>
            <a:endParaRPr lang="ko-KR" altLang="en-US" dirty="0"/>
          </a:p>
        </p:txBody>
      </p:sp>
      <p:sp>
        <p:nvSpPr>
          <p:cNvPr id="13" name="모서리가 둥근 직사각형 235">
            <a:extLst>
              <a:ext uri="{FF2B5EF4-FFF2-40B4-BE49-F238E27FC236}">
                <a16:creationId xmlns:a16="http://schemas.microsoft.com/office/drawing/2014/main" id="{B84FB406-798D-B844-A3EE-B3B20B9D0F87}"/>
              </a:ext>
            </a:extLst>
          </p:cNvPr>
          <p:cNvSpPr/>
          <p:nvPr/>
        </p:nvSpPr>
        <p:spPr>
          <a:xfrm>
            <a:off x="7088210" y="2088628"/>
            <a:ext cx="1384496" cy="2407938"/>
          </a:xfrm>
          <a:prstGeom prst="roundRect">
            <a:avLst>
              <a:gd name="adj" fmla="val 4457"/>
            </a:avLst>
          </a:prstGeom>
          <a:solidFill>
            <a:schemeClr val="bg1"/>
          </a:solidFill>
          <a:ln w="6350">
            <a:solidFill>
              <a:schemeClr val="accent3"/>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noAutofit/>
          </a:bodyPr>
          <a:lstStyle/>
          <a:p>
            <a:pPr algn="ctr"/>
            <a:endParaRPr lang="ko-KR" altLang="en-US" sz="100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자유형 236">
            <a:extLst>
              <a:ext uri="{FF2B5EF4-FFF2-40B4-BE49-F238E27FC236}">
                <a16:creationId xmlns:a16="http://schemas.microsoft.com/office/drawing/2014/main" id="{275356B0-8FC5-3242-A79D-4712CF5D0790}"/>
              </a:ext>
            </a:extLst>
          </p:cNvPr>
          <p:cNvSpPr/>
          <p:nvPr/>
        </p:nvSpPr>
        <p:spPr bwMode="auto">
          <a:xfrm rot="2700000">
            <a:off x="5796694" y="3409433"/>
            <a:ext cx="631446" cy="452101"/>
          </a:xfrm>
          <a:custGeom>
            <a:avLst/>
            <a:gdLst>
              <a:gd name="connsiteX0" fmla="*/ 0 w 476656"/>
              <a:gd name="connsiteY0" fmla="*/ 277238 h 277238"/>
              <a:gd name="connsiteX1" fmla="*/ 340469 w 476656"/>
              <a:gd name="connsiteY1" fmla="*/ 97277 h 277238"/>
              <a:gd name="connsiteX2" fmla="*/ 282103 w 476656"/>
              <a:gd name="connsiteY2" fmla="*/ 0 h 277238"/>
              <a:gd name="connsiteX3" fmla="*/ 476656 w 476656"/>
              <a:gd name="connsiteY3" fmla="*/ 68094 h 277238"/>
              <a:gd name="connsiteX4" fmla="*/ 428018 w 476656"/>
              <a:gd name="connsiteY4" fmla="*/ 267511 h 277238"/>
              <a:gd name="connsiteX5" fmla="*/ 379379 w 476656"/>
              <a:gd name="connsiteY5" fmla="*/ 194553 h 277238"/>
              <a:gd name="connsiteX6" fmla="*/ 0 w 476656"/>
              <a:gd name="connsiteY6" fmla="*/ 277238 h 277238"/>
              <a:gd name="connsiteX0-1" fmla="*/ 0 w 476656"/>
              <a:gd name="connsiteY0-2" fmla="*/ 277238 h 277238"/>
              <a:gd name="connsiteX1-3" fmla="*/ 340469 w 476656"/>
              <a:gd name="connsiteY1-4" fmla="*/ 97277 h 277238"/>
              <a:gd name="connsiteX2-5" fmla="*/ 282103 w 476656"/>
              <a:gd name="connsiteY2-6" fmla="*/ 0 h 277238"/>
              <a:gd name="connsiteX3-7" fmla="*/ 476656 w 476656"/>
              <a:gd name="connsiteY3-8" fmla="*/ 68094 h 277238"/>
              <a:gd name="connsiteX4-9" fmla="*/ 428018 w 476656"/>
              <a:gd name="connsiteY4-10" fmla="*/ 267511 h 277238"/>
              <a:gd name="connsiteX5-11" fmla="*/ 379379 w 476656"/>
              <a:gd name="connsiteY5-12" fmla="*/ 194553 h 277238"/>
              <a:gd name="connsiteX6-13" fmla="*/ 0 w 476656"/>
              <a:gd name="connsiteY6-14" fmla="*/ 277238 h 277238"/>
              <a:gd name="connsiteX0-15" fmla="*/ 0 w 476656"/>
              <a:gd name="connsiteY0-16" fmla="*/ 277238 h 277238"/>
              <a:gd name="connsiteX1-17" fmla="*/ 340469 w 476656"/>
              <a:gd name="connsiteY1-18" fmla="*/ 97277 h 277238"/>
              <a:gd name="connsiteX2-19" fmla="*/ 282103 w 476656"/>
              <a:gd name="connsiteY2-20" fmla="*/ 0 h 277238"/>
              <a:gd name="connsiteX3-21" fmla="*/ 476656 w 476656"/>
              <a:gd name="connsiteY3-22" fmla="*/ 68094 h 277238"/>
              <a:gd name="connsiteX4-23" fmla="*/ 428018 w 476656"/>
              <a:gd name="connsiteY4-24" fmla="*/ 267511 h 277238"/>
              <a:gd name="connsiteX5-25" fmla="*/ 379379 w 476656"/>
              <a:gd name="connsiteY5-26" fmla="*/ 194553 h 277238"/>
              <a:gd name="connsiteX6-27" fmla="*/ 0 w 476656"/>
              <a:gd name="connsiteY6-28" fmla="*/ 277238 h 277238"/>
              <a:gd name="connsiteX0-29" fmla="*/ 0 w 579067"/>
              <a:gd name="connsiteY0-30" fmla="*/ 277238 h 277238"/>
              <a:gd name="connsiteX1-31" fmla="*/ 340469 w 579067"/>
              <a:gd name="connsiteY1-32" fmla="*/ 97277 h 277238"/>
              <a:gd name="connsiteX2-33" fmla="*/ 282103 w 579067"/>
              <a:gd name="connsiteY2-34" fmla="*/ 0 h 277238"/>
              <a:gd name="connsiteX3-35" fmla="*/ 579067 w 579067"/>
              <a:gd name="connsiteY3-36" fmla="*/ 79997 h 277238"/>
              <a:gd name="connsiteX4-37" fmla="*/ 428018 w 579067"/>
              <a:gd name="connsiteY4-38" fmla="*/ 267511 h 277238"/>
              <a:gd name="connsiteX5-39" fmla="*/ 379379 w 579067"/>
              <a:gd name="connsiteY5-40" fmla="*/ 194553 h 277238"/>
              <a:gd name="connsiteX6-41" fmla="*/ 0 w 579067"/>
              <a:gd name="connsiteY6-42" fmla="*/ 277238 h 277238"/>
              <a:gd name="connsiteX0-43" fmla="*/ 0 w 619564"/>
              <a:gd name="connsiteY0-44" fmla="*/ 277238 h 277238"/>
              <a:gd name="connsiteX1-45" fmla="*/ 340469 w 619564"/>
              <a:gd name="connsiteY1-46" fmla="*/ 97277 h 277238"/>
              <a:gd name="connsiteX2-47" fmla="*/ 282103 w 619564"/>
              <a:gd name="connsiteY2-48" fmla="*/ 0 h 277238"/>
              <a:gd name="connsiteX3-49" fmla="*/ 619564 w 619564"/>
              <a:gd name="connsiteY3-50" fmla="*/ 84757 h 277238"/>
              <a:gd name="connsiteX4-51" fmla="*/ 428018 w 619564"/>
              <a:gd name="connsiteY4-52" fmla="*/ 267511 h 277238"/>
              <a:gd name="connsiteX5-53" fmla="*/ 379379 w 619564"/>
              <a:gd name="connsiteY5-54" fmla="*/ 194553 h 277238"/>
              <a:gd name="connsiteX6-55" fmla="*/ 0 w 619564"/>
              <a:gd name="connsiteY6-56" fmla="*/ 277238 h 277238"/>
              <a:gd name="connsiteX0-57" fmla="*/ 0 w 619564"/>
              <a:gd name="connsiteY0-58" fmla="*/ 253428 h 253428"/>
              <a:gd name="connsiteX1-59" fmla="*/ 340469 w 619564"/>
              <a:gd name="connsiteY1-60" fmla="*/ 73467 h 253428"/>
              <a:gd name="connsiteX2-61" fmla="*/ 324984 w 619564"/>
              <a:gd name="connsiteY2-62" fmla="*/ 0 h 253428"/>
              <a:gd name="connsiteX3-63" fmla="*/ 619564 w 619564"/>
              <a:gd name="connsiteY3-64" fmla="*/ 60947 h 253428"/>
              <a:gd name="connsiteX4-65" fmla="*/ 428018 w 619564"/>
              <a:gd name="connsiteY4-66" fmla="*/ 243701 h 253428"/>
              <a:gd name="connsiteX5-67" fmla="*/ 379379 w 619564"/>
              <a:gd name="connsiteY5-68" fmla="*/ 170743 h 253428"/>
              <a:gd name="connsiteX6-69" fmla="*/ 0 w 619564"/>
              <a:gd name="connsiteY6-70" fmla="*/ 253428 h 253428"/>
              <a:gd name="connsiteX0-71" fmla="*/ 0 w 619564"/>
              <a:gd name="connsiteY0-72" fmla="*/ 253428 h 253428"/>
              <a:gd name="connsiteX1-73" fmla="*/ 340469 w 619564"/>
              <a:gd name="connsiteY1-74" fmla="*/ 73467 h 253428"/>
              <a:gd name="connsiteX2-75" fmla="*/ 324984 w 619564"/>
              <a:gd name="connsiteY2-76" fmla="*/ 0 h 253428"/>
              <a:gd name="connsiteX3-77" fmla="*/ 619564 w 619564"/>
              <a:gd name="connsiteY3-78" fmla="*/ 60947 h 253428"/>
              <a:gd name="connsiteX4-79" fmla="*/ 401841 w 619564"/>
              <a:gd name="connsiteY4-80" fmla="*/ 231790 h 253428"/>
              <a:gd name="connsiteX5-81" fmla="*/ 379379 w 619564"/>
              <a:gd name="connsiteY5-82" fmla="*/ 170743 h 253428"/>
              <a:gd name="connsiteX6-83" fmla="*/ 0 w 619564"/>
              <a:gd name="connsiteY6-84" fmla="*/ 253428 h 253428"/>
              <a:gd name="connsiteX0-85" fmla="*/ 0 w 619564"/>
              <a:gd name="connsiteY0-86" fmla="*/ 212949 h 212949"/>
              <a:gd name="connsiteX1-87" fmla="*/ 340469 w 619564"/>
              <a:gd name="connsiteY1-88" fmla="*/ 32988 h 212949"/>
              <a:gd name="connsiteX2-89" fmla="*/ 370246 w 619564"/>
              <a:gd name="connsiteY2-90" fmla="*/ 0 h 212949"/>
              <a:gd name="connsiteX3-91" fmla="*/ 619564 w 619564"/>
              <a:gd name="connsiteY3-92" fmla="*/ 20468 h 212949"/>
              <a:gd name="connsiteX4-93" fmla="*/ 401841 w 619564"/>
              <a:gd name="connsiteY4-94" fmla="*/ 191311 h 212949"/>
              <a:gd name="connsiteX5-95" fmla="*/ 379379 w 619564"/>
              <a:gd name="connsiteY5-96" fmla="*/ 130264 h 212949"/>
              <a:gd name="connsiteX6-97" fmla="*/ 0 w 619564"/>
              <a:gd name="connsiteY6-98" fmla="*/ 212949 h 212949"/>
              <a:gd name="connsiteX0-99" fmla="*/ 0 w 619564"/>
              <a:gd name="connsiteY0-100" fmla="*/ 212949 h 212949"/>
              <a:gd name="connsiteX1-101" fmla="*/ 340469 w 619564"/>
              <a:gd name="connsiteY1-102" fmla="*/ 32988 h 212949"/>
              <a:gd name="connsiteX2-103" fmla="*/ 370246 w 619564"/>
              <a:gd name="connsiteY2-104" fmla="*/ 0 h 212949"/>
              <a:gd name="connsiteX3-105" fmla="*/ 619564 w 619564"/>
              <a:gd name="connsiteY3-106" fmla="*/ 20468 h 212949"/>
              <a:gd name="connsiteX4-107" fmla="*/ 401841 w 619564"/>
              <a:gd name="connsiteY4-108" fmla="*/ 191311 h 212949"/>
              <a:gd name="connsiteX5-109" fmla="*/ 379379 w 619564"/>
              <a:gd name="connsiteY5-110" fmla="*/ 130264 h 212949"/>
              <a:gd name="connsiteX6-111" fmla="*/ 0 w 619564"/>
              <a:gd name="connsiteY6-112" fmla="*/ 212949 h 212949"/>
              <a:gd name="connsiteX0-113" fmla="*/ 0 w 619564"/>
              <a:gd name="connsiteY0-114" fmla="*/ 229621 h 229621"/>
              <a:gd name="connsiteX1-115" fmla="*/ 340469 w 619564"/>
              <a:gd name="connsiteY1-116" fmla="*/ 49660 h 229621"/>
              <a:gd name="connsiteX2-117" fmla="*/ 320257 w 619564"/>
              <a:gd name="connsiteY2-118" fmla="*/ 0 h 229621"/>
              <a:gd name="connsiteX3-119" fmla="*/ 619564 w 619564"/>
              <a:gd name="connsiteY3-120" fmla="*/ 37140 h 229621"/>
              <a:gd name="connsiteX4-121" fmla="*/ 401841 w 619564"/>
              <a:gd name="connsiteY4-122" fmla="*/ 207983 h 229621"/>
              <a:gd name="connsiteX5-123" fmla="*/ 379379 w 619564"/>
              <a:gd name="connsiteY5-124" fmla="*/ 146936 h 229621"/>
              <a:gd name="connsiteX6-125" fmla="*/ 0 w 619564"/>
              <a:gd name="connsiteY6-126" fmla="*/ 229621 h 229621"/>
              <a:gd name="connsiteX0-127" fmla="*/ 0 w 514805"/>
              <a:gd name="connsiteY0-128" fmla="*/ 229621 h 229621"/>
              <a:gd name="connsiteX1-129" fmla="*/ 340469 w 514805"/>
              <a:gd name="connsiteY1-130" fmla="*/ 49660 h 229621"/>
              <a:gd name="connsiteX2-131" fmla="*/ 320257 w 514805"/>
              <a:gd name="connsiteY2-132" fmla="*/ 0 h 229621"/>
              <a:gd name="connsiteX3-133" fmla="*/ 514805 w 514805"/>
              <a:gd name="connsiteY3-134" fmla="*/ 72856 h 229621"/>
              <a:gd name="connsiteX4-135" fmla="*/ 401841 w 514805"/>
              <a:gd name="connsiteY4-136" fmla="*/ 207983 h 229621"/>
              <a:gd name="connsiteX5-137" fmla="*/ 379379 w 514805"/>
              <a:gd name="connsiteY5-138" fmla="*/ 146936 h 229621"/>
              <a:gd name="connsiteX6-139" fmla="*/ 0 w 514805"/>
              <a:gd name="connsiteY6-140" fmla="*/ 229621 h 229621"/>
              <a:gd name="connsiteX0-141" fmla="*/ 0 w 474340"/>
              <a:gd name="connsiteY0-142" fmla="*/ 229621 h 229621"/>
              <a:gd name="connsiteX1-143" fmla="*/ 340469 w 474340"/>
              <a:gd name="connsiteY1-144" fmla="*/ 49660 h 229621"/>
              <a:gd name="connsiteX2-145" fmla="*/ 320257 w 474340"/>
              <a:gd name="connsiteY2-146" fmla="*/ 0 h 229621"/>
              <a:gd name="connsiteX3-147" fmla="*/ 474340 w 474340"/>
              <a:gd name="connsiteY3-148" fmla="*/ 51421 h 229621"/>
              <a:gd name="connsiteX4-149" fmla="*/ 401841 w 474340"/>
              <a:gd name="connsiteY4-150" fmla="*/ 207983 h 229621"/>
              <a:gd name="connsiteX5-151" fmla="*/ 379379 w 474340"/>
              <a:gd name="connsiteY5-152" fmla="*/ 146936 h 229621"/>
              <a:gd name="connsiteX6-153" fmla="*/ 0 w 474340"/>
              <a:gd name="connsiteY6-154" fmla="*/ 229621 h 229621"/>
              <a:gd name="connsiteX0-155" fmla="*/ 0 w 467213"/>
              <a:gd name="connsiteY0-156" fmla="*/ 229621 h 229621"/>
              <a:gd name="connsiteX1-157" fmla="*/ 340469 w 467213"/>
              <a:gd name="connsiteY1-158" fmla="*/ 49660 h 229621"/>
              <a:gd name="connsiteX2-159" fmla="*/ 320257 w 467213"/>
              <a:gd name="connsiteY2-160" fmla="*/ 0 h 229621"/>
              <a:gd name="connsiteX3-161" fmla="*/ 467213 w 467213"/>
              <a:gd name="connsiteY3-162" fmla="*/ 68086 h 229621"/>
              <a:gd name="connsiteX4-163" fmla="*/ 401841 w 467213"/>
              <a:gd name="connsiteY4-164" fmla="*/ 207983 h 229621"/>
              <a:gd name="connsiteX5-165" fmla="*/ 379379 w 467213"/>
              <a:gd name="connsiteY5-166" fmla="*/ 146936 h 229621"/>
              <a:gd name="connsiteX6-167" fmla="*/ 0 w 467213"/>
              <a:gd name="connsiteY6-168" fmla="*/ 229621 h 229621"/>
              <a:gd name="connsiteX0-169" fmla="*/ 0 w 467213"/>
              <a:gd name="connsiteY0-170" fmla="*/ 229621 h 229621"/>
              <a:gd name="connsiteX1-171" fmla="*/ 340469 w 467213"/>
              <a:gd name="connsiteY1-172" fmla="*/ 49660 h 229621"/>
              <a:gd name="connsiteX2-173" fmla="*/ 320257 w 467213"/>
              <a:gd name="connsiteY2-174" fmla="*/ 0 h 229621"/>
              <a:gd name="connsiteX3-175" fmla="*/ 467213 w 467213"/>
              <a:gd name="connsiteY3-176" fmla="*/ 68086 h 229621"/>
              <a:gd name="connsiteX4-177" fmla="*/ 401841 w 467213"/>
              <a:gd name="connsiteY4-178" fmla="*/ 207983 h 229621"/>
              <a:gd name="connsiteX5-179" fmla="*/ 379379 w 467213"/>
              <a:gd name="connsiteY5-180" fmla="*/ 146936 h 229621"/>
              <a:gd name="connsiteX6-181" fmla="*/ 0 w 467213"/>
              <a:gd name="connsiteY6-182" fmla="*/ 229621 h 229621"/>
              <a:gd name="connsiteX0-183" fmla="*/ 0 w 531487"/>
              <a:gd name="connsiteY0-184" fmla="*/ 270098 h 270098"/>
              <a:gd name="connsiteX1-185" fmla="*/ 404743 w 531487"/>
              <a:gd name="connsiteY1-186" fmla="*/ 49660 h 270098"/>
              <a:gd name="connsiteX2-187" fmla="*/ 384531 w 531487"/>
              <a:gd name="connsiteY2-188" fmla="*/ 0 h 270098"/>
              <a:gd name="connsiteX3-189" fmla="*/ 531487 w 531487"/>
              <a:gd name="connsiteY3-190" fmla="*/ 68086 h 270098"/>
              <a:gd name="connsiteX4-191" fmla="*/ 466115 w 531487"/>
              <a:gd name="connsiteY4-192" fmla="*/ 207983 h 270098"/>
              <a:gd name="connsiteX5-193" fmla="*/ 443653 w 531487"/>
              <a:gd name="connsiteY5-194" fmla="*/ 146936 h 270098"/>
              <a:gd name="connsiteX6-195" fmla="*/ 0 w 531487"/>
              <a:gd name="connsiteY6-196" fmla="*/ 270098 h 270098"/>
              <a:gd name="connsiteX0-197" fmla="*/ 0 w 531487"/>
              <a:gd name="connsiteY0-198" fmla="*/ 270098 h 270098"/>
              <a:gd name="connsiteX1-199" fmla="*/ 404743 w 531487"/>
              <a:gd name="connsiteY1-200" fmla="*/ 49660 h 270098"/>
              <a:gd name="connsiteX2-201" fmla="*/ 384531 w 531487"/>
              <a:gd name="connsiteY2-202" fmla="*/ 0 h 270098"/>
              <a:gd name="connsiteX3-203" fmla="*/ 531487 w 531487"/>
              <a:gd name="connsiteY3-204" fmla="*/ 68086 h 270098"/>
              <a:gd name="connsiteX4-205" fmla="*/ 466115 w 531487"/>
              <a:gd name="connsiteY4-206" fmla="*/ 207983 h 270098"/>
              <a:gd name="connsiteX5-207" fmla="*/ 443653 w 531487"/>
              <a:gd name="connsiteY5-208" fmla="*/ 146936 h 270098"/>
              <a:gd name="connsiteX6-209" fmla="*/ 0 w 531487"/>
              <a:gd name="connsiteY6-210" fmla="*/ 270098 h 270098"/>
              <a:gd name="connsiteX0-211" fmla="*/ 0 w 531487"/>
              <a:gd name="connsiteY0-212" fmla="*/ 270098 h 270098"/>
              <a:gd name="connsiteX1-213" fmla="*/ 404743 w 531487"/>
              <a:gd name="connsiteY1-214" fmla="*/ 49660 h 270098"/>
              <a:gd name="connsiteX2-215" fmla="*/ 384531 w 531487"/>
              <a:gd name="connsiteY2-216" fmla="*/ 0 h 270098"/>
              <a:gd name="connsiteX3-217" fmla="*/ 531487 w 531487"/>
              <a:gd name="connsiteY3-218" fmla="*/ 68086 h 270098"/>
              <a:gd name="connsiteX4-219" fmla="*/ 468514 w 531487"/>
              <a:gd name="connsiteY4-220" fmla="*/ 167497 h 270098"/>
              <a:gd name="connsiteX5-221" fmla="*/ 443653 w 531487"/>
              <a:gd name="connsiteY5-222" fmla="*/ 146936 h 270098"/>
              <a:gd name="connsiteX6-223" fmla="*/ 0 w 531487"/>
              <a:gd name="connsiteY6-224" fmla="*/ 270098 h 270098"/>
              <a:gd name="connsiteX0-225" fmla="*/ 0 w 531487"/>
              <a:gd name="connsiteY0-226" fmla="*/ 270098 h 270098"/>
              <a:gd name="connsiteX1-227" fmla="*/ 404743 w 531487"/>
              <a:gd name="connsiteY1-228" fmla="*/ 49660 h 270098"/>
              <a:gd name="connsiteX2-229" fmla="*/ 384531 w 531487"/>
              <a:gd name="connsiteY2-230" fmla="*/ 0 h 270098"/>
              <a:gd name="connsiteX3-231" fmla="*/ 531487 w 531487"/>
              <a:gd name="connsiteY3-232" fmla="*/ 68086 h 270098"/>
              <a:gd name="connsiteX4-233" fmla="*/ 468532 w 531487"/>
              <a:gd name="connsiteY4-234" fmla="*/ 205593 h 270098"/>
              <a:gd name="connsiteX5-235" fmla="*/ 443653 w 531487"/>
              <a:gd name="connsiteY5-236" fmla="*/ 146936 h 270098"/>
              <a:gd name="connsiteX6-237" fmla="*/ 0 w 531487"/>
              <a:gd name="connsiteY6-238" fmla="*/ 270098 h 270098"/>
              <a:gd name="connsiteX0-239" fmla="*/ 0 w 531504"/>
              <a:gd name="connsiteY0-240" fmla="*/ 270098 h 270098"/>
              <a:gd name="connsiteX1-241" fmla="*/ 404743 w 531504"/>
              <a:gd name="connsiteY1-242" fmla="*/ 49660 h 270098"/>
              <a:gd name="connsiteX2-243" fmla="*/ 384531 w 531504"/>
              <a:gd name="connsiteY2-244" fmla="*/ 0 h 270098"/>
              <a:gd name="connsiteX3-245" fmla="*/ 531504 w 531504"/>
              <a:gd name="connsiteY3-246" fmla="*/ 110945 h 270098"/>
              <a:gd name="connsiteX4-247" fmla="*/ 468532 w 531504"/>
              <a:gd name="connsiteY4-248" fmla="*/ 205593 h 270098"/>
              <a:gd name="connsiteX5-249" fmla="*/ 443653 w 531504"/>
              <a:gd name="connsiteY5-250" fmla="*/ 146936 h 270098"/>
              <a:gd name="connsiteX6-251" fmla="*/ 0 w 531504"/>
              <a:gd name="connsiteY6-252" fmla="*/ 270098 h 270098"/>
              <a:gd name="connsiteX0-253" fmla="*/ 0 w 524377"/>
              <a:gd name="connsiteY0-254" fmla="*/ 270098 h 270098"/>
              <a:gd name="connsiteX1-255" fmla="*/ 404743 w 524377"/>
              <a:gd name="connsiteY1-256" fmla="*/ 49660 h 270098"/>
              <a:gd name="connsiteX2-257" fmla="*/ 384531 w 524377"/>
              <a:gd name="connsiteY2-258" fmla="*/ 0 h 270098"/>
              <a:gd name="connsiteX3-259" fmla="*/ 524377 w 524377"/>
              <a:gd name="connsiteY3-260" fmla="*/ 113323 h 270098"/>
              <a:gd name="connsiteX4-261" fmla="*/ 468532 w 524377"/>
              <a:gd name="connsiteY4-262" fmla="*/ 205593 h 270098"/>
              <a:gd name="connsiteX5-263" fmla="*/ 443653 w 524377"/>
              <a:gd name="connsiteY5-264" fmla="*/ 146936 h 270098"/>
              <a:gd name="connsiteX6-265" fmla="*/ 0 w 524377"/>
              <a:gd name="connsiteY6-266" fmla="*/ 270098 h 270098"/>
              <a:gd name="connsiteX0-267" fmla="*/ 0 w 517250"/>
              <a:gd name="connsiteY0-268" fmla="*/ 270098 h 270098"/>
              <a:gd name="connsiteX1-269" fmla="*/ 404743 w 517250"/>
              <a:gd name="connsiteY1-270" fmla="*/ 49660 h 270098"/>
              <a:gd name="connsiteX2-271" fmla="*/ 384531 w 517250"/>
              <a:gd name="connsiteY2-272" fmla="*/ 0 h 270098"/>
              <a:gd name="connsiteX3-273" fmla="*/ 517250 w 517250"/>
              <a:gd name="connsiteY3-274" fmla="*/ 96651 h 270098"/>
              <a:gd name="connsiteX4-275" fmla="*/ 468532 w 517250"/>
              <a:gd name="connsiteY4-276" fmla="*/ 205593 h 270098"/>
              <a:gd name="connsiteX5-277" fmla="*/ 443653 w 517250"/>
              <a:gd name="connsiteY5-278" fmla="*/ 146936 h 270098"/>
              <a:gd name="connsiteX6-279" fmla="*/ 0 w 517250"/>
              <a:gd name="connsiteY6-280" fmla="*/ 270098 h 270098"/>
              <a:gd name="connsiteX0-281" fmla="*/ 0 w 517250"/>
              <a:gd name="connsiteY0-282" fmla="*/ 270098 h 270098"/>
              <a:gd name="connsiteX1-283" fmla="*/ 404743 w 517250"/>
              <a:gd name="connsiteY1-284" fmla="*/ 49660 h 270098"/>
              <a:gd name="connsiteX2-285" fmla="*/ 384531 w 517250"/>
              <a:gd name="connsiteY2-286" fmla="*/ 0 h 270098"/>
              <a:gd name="connsiteX3-287" fmla="*/ 517250 w 517250"/>
              <a:gd name="connsiteY3-288" fmla="*/ 96651 h 270098"/>
              <a:gd name="connsiteX4-289" fmla="*/ 435261 w 517250"/>
              <a:gd name="connsiteY4-290" fmla="*/ 218402 h 270098"/>
              <a:gd name="connsiteX5-291" fmla="*/ 443653 w 517250"/>
              <a:gd name="connsiteY5-292" fmla="*/ 146936 h 270098"/>
              <a:gd name="connsiteX6-293" fmla="*/ 0 w 517250"/>
              <a:gd name="connsiteY6-294" fmla="*/ 270098 h 270098"/>
              <a:gd name="connsiteX0-295" fmla="*/ 0 w 517250"/>
              <a:gd name="connsiteY0-296" fmla="*/ 264975 h 264975"/>
              <a:gd name="connsiteX1-297" fmla="*/ 404743 w 517250"/>
              <a:gd name="connsiteY1-298" fmla="*/ 44537 h 264975"/>
              <a:gd name="connsiteX2-299" fmla="*/ 440225 w 517250"/>
              <a:gd name="connsiteY2-300" fmla="*/ 0 h 264975"/>
              <a:gd name="connsiteX3-301" fmla="*/ 517250 w 517250"/>
              <a:gd name="connsiteY3-302" fmla="*/ 91528 h 264975"/>
              <a:gd name="connsiteX4-303" fmla="*/ 435261 w 517250"/>
              <a:gd name="connsiteY4-304" fmla="*/ 213279 h 264975"/>
              <a:gd name="connsiteX5-305" fmla="*/ 443653 w 517250"/>
              <a:gd name="connsiteY5-306" fmla="*/ 141813 h 264975"/>
              <a:gd name="connsiteX6-307" fmla="*/ 0 w 517250"/>
              <a:gd name="connsiteY6-308" fmla="*/ 264975 h 264975"/>
              <a:gd name="connsiteX0-309" fmla="*/ 0 w 490379"/>
              <a:gd name="connsiteY0-310" fmla="*/ 264975 h 264975"/>
              <a:gd name="connsiteX1-311" fmla="*/ 404743 w 490379"/>
              <a:gd name="connsiteY1-312" fmla="*/ 44537 h 264975"/>
              <a:gd name="connsiteX2-313" fmla="*/ 440225 w 490379"/>
              <a:gd name="connsiteY2-314" fmla="*/ 0 h 264975"/>
              <a:gd name="connsiteX3-315" fmla="*/ 490379 w 490379"/>
              <a:gd name="connsiteY3-316" fmla="*/ 123555 h 264975"/>
              <a:gd name="connsiteX4-317" fmla="*/ 435261 w 490379"/>
              <a:gd name="connsiteY4-318" fmla="*/ 213279 h 264975"/>
              <a:gd name="connsiteX5-319" fmla="*/ 443653 w 490379"/>
              <a:gd name="connsiteY5-320" fmla="*/ 141813 h 264975"/>
              <a:gd name="connsiteX6-321" fmla="*/ 0 w 490379"/>
              <a:gd name="connsiteY6-322" fmla="*/ 264975 h 264975"/>
              <a:gd name="connsiteX0-323" fmla="*/ 0 w 516631"/>
              <a:gd name="connsiteY0-324" fmla="*/ 264975 h 264975"/>
              <a:gd name="connsiteX1-325" fmla="*/ 404743 w 516631"/>
              <a:gd name="connsiteY1-326" fmla="*/ 44537 h 264975"/>
              <a:gd name="connsiteX2-327" fmla="*/ 440225 w 516631"/>
              <a:gd name="connsiteY2-328" fmla="*/ 0 h 264975"/>
              <a:gd name="connsiteX3-329" fmla="*/ 516631 w 516631"/>
              <a:gd name="connsiteY3-330" fmla="*/ 122912 h 264975"/>
              <a:gd name="connsiteX4-331" fmla="*/ 435261 w 516631"/>
              <a:gd name="connsiteY4-332" fmla="*/ 213279 h 264975"/>
              <a:gd name="connsiteX5-333" fmla="*/ 443653 w 516631"/>
              <a:gd name="connsiteY5-334" fmla="*/ 141813 h 264975"/>
              <a:gd name="connsiteX6-335" fmla="*/ 0 w 516631"/>
              <a:gd name="connsiteY6-336" fmla="*/ 264975 h 264975"/>
              <a:gd name="connsiteX0-337" fmla="*/ 0 w 516631"/>
              <a:gd name="connsiteY0-338" fmla="*/ 298287 h 298287"/>
              <a:gd name="connsiteX1-339" fmla="*/ 404743 w 516631"/>
              <a:gd name="connsiteY1-340" fmla="*/ 77849 h 298287"/>
              <a:gd name="connsiteX2-341" fmla="*/ 432555 w 516631"/>
              <a:gd name="connsiteY2-342" fmla="*/ 0 h 298287"/>
              <a:gd name="connsiteX3-343" fmla="*/ 516631 w 516631"/>
              <a:gd name="connsiteY3-344" fmla="*/ 156224 h 298287"/>
              <a:gd name="connsiteX4-345" fmla="*/ 435261 w 516631"/>
              <a:gd name="connsiteY4-346" fmla="*/ 246591 h 298287"/>
              <a:gd name="connsiteX5-347" fmla="*/ 443653 w 516631"/>
              <a:gd name="connsiteY5-348" fmla="*/ 175125 h 298287"/>
              <a:gd name="connsiteX6-349" fmla="*/ 0 w 516631"/>
              <a:gd name="connsiteY6-350" fmla="*/ 298287 h 298287"/>
              <a:gd name="connsiteX0-351" fmla="*/ 0 w 516631"/>
              <a:gd name="connsiteY0-352" fmla="*/ 298287 h 298287"/>
              <a:gd name="connsiteX1-353" fmla="*/ 404743 w 516631"/>
              <a:gd name="connsiteY1-354" fmla="*/ 77849 h 298287"/>
              <a:gd name="connsiteX2-355" fmla="*/ 432555 w 516631"/>
              <a:gd name="connsiteY2-356" fmla="*/ 0 h 298287"/>
              <a:gd name="connsiteX3-357" fmla="*/ 516631 w 516631"/>
              <a:gd name="connsiteY3-358" fmla="*/ 156224 h 298287"/>
              <a:gd name="connsiteX4-359" fmla="*/ 435261 w 516631"/>
              <a:gd name="connsiteY4-360" fmla="*/ 246591 h 298287"/>
              <a:gd name="connsiteX5-361" fmla="*/ 418063 w 516631"/>
              <a:gd name="connsiteY5-362" fmla="*/ 177045 h 298287"/>
              <a:gd name="connsiteX6-363" fmla="*/ 0 w 516631"/>
              <a:gd name="connsiteY6-364" fmla="*/ 298287 h 298287"/>
              <a:gd name="connsiteX0-365" fmla="*/ 0 w 516631"/>
              <a:gd name="connsiteY0-366" fmla="*/ 273305 h 273305"/>
              <a:gd name="connsiteX1-367" fmla="*/ 404743 w 516631"/>
              <a:gd name="connsiteY1-368" fmla="*/ 52867 h 273305"/>
              <a:gd name="connsiteX2-369" fmla="*/ 391604 w 516631"/>
              <a:gd name="connsiteY2-370" fmla="*/ 0 h 273305"/>
              <a:gd name="connsiteX3-371" fmla="*/ 516631 w 516631"/>
              <a:gd name="connsiteY3-372" fmla="*/ 131242 h 273305"/>
              <a:gd name="connsiteX4-373" fmla="*/ 435261 w 516631"/>
              <a:gd name="connsiteY4-374" fmla="*/ 221609 h 273305"/>
              <a:gd name="connsiteX5-375" fmla="*/ 418063 w 516631"/>
              <a:gd name="connsiteY5-376" fmla="*/ 152063 h 273305"/>
              <a:gd name="connsiteX6-377" fmla="*/ 0 w 516631"/>
              <a:gd name="connsiteY6-378" fmla="*/ 273305 h 273305"/>
              <a:gd name="connsiteX0-379" fmla="*/ 0 w 509601"/>
              <a:gd name="connsiteY0-380" fmla="*/ 273305 h 273305"/>
              <a:gd name="connsiteX1-381" fmla="*/ 404743 w 509601"/>
              <a:gd name="connsiteY1-382" fmla="*/ 52867 h 273305"/>
              <a:gd name="connsiteX2-383" fmla="*/ 391604 w 509601"/>
              <a:gd name="connsiteY2-384" fmla="*/ 0 h 273305"/>
              <a:gd name="connsiteX3-385" fmla="*/ 509601 w 509601"/>
              <a:gd name="connsiteY3-386" fmla="*/ 104976 h 273305"/>
              <a:gd name="connsiteX4-387" fmla="*/ 435261 w 509601"/>
              <a:gd name="connsiteY4-388" fmla="*/ 221609 h 273305"/>
              <a:gd name="connsiteX5-389" fmla="*/ 418063 w 509601"/>
              <a:gd name="connsiteY5-390" fmla="*/ 152063 h 273305"/>
              <a:gd name="connsiteX6-391" fmla="*/ 0 w 509601"/>
              <a:gd name="connsiteY6-392" fmla="*/ 273305 h 273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09601" h="273305">
                <a:moveTo>
                  <a:pt x="0" y="273305"/>
                </a:moveTo>
                <a:cubicBezTo>
                  <a:pt x="99222" y="179977"/>
                  <a:pt x="260315" y="19982"/>
                  <a:pt x="404743" y="52867"/>
                </a:cubicBezTo>
                <a:lnTo>
                  <a:pt x="391604" y="0"/>
                </a:lnTo>
                <a:lnTo>
                  <a:pt x="509601" y="104976"/>
                </a:lnTo>
                <a:lnTo>
                  <a:pt x="435261" y="221609"/>
                </a:lnTo>
                <a:lnTo>
                  <a:pt x="418063" y="152063"/>
                </a:lnTo>
                <a:cubicBezTo>
                  <a:pt x="334502" y="96274"/>
                  <a:pt x="107430" y="219545"/>
                  <a:pt x="0" y="273305"/>
                </a:cubicBezTo>
                <a:close/>
              </a:path>
            </a:pathLst>
          </a:cu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10800000" scaled="1"/>
            <a:tileRect/>
          </a:gradFill>
          <a:ln w="6350" cap="flat" cmpd="sng" algn="ctr">
            <a:solidFill>
              <a:schemeClr val="bg2"/>
            </a:solidFill>
            <a:prstDash val="solid"/>
            <a:round/>
            <a:headEnd type="none" w="med" len="med"/>
            <a:tailEnd type="none" w="med" len="med"/>
          </a:ln>
          <a:effectLst/>
        </p:spPr>
        <p:txBody>
          <a:bodyPr vert="horz" wrap="square" lIns="99060" tIns="49530" rIns="99060" bIns="49530" numCol="1" rtlCol="0" anchor="t" anchorCtr="0" compatLnSpc="1">
            <a:noAutofit/>
          </a:bodyPr>
          <a:lstStyle/>
          <a:p>
            <a:pPr fontAlgn="base">
              <a:spcBef>
                <a:spcPct val="20000"/>
              </a:spcBef>
              <a:spcAft>
                <a:spcPct val="20000"/>
              </a:spcAft>
            </a:pPr>
            <a:endParaRPr kumimoji="1" lang="ko-KR" altLang="en-US" sz="1000" b="1" u="sng"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5" name="Picture 1" descr="D:\0. 업무 문서\MWExport\6911\excel_icon1.png">
            <a:extLst>
              <a:ext uri="{FF2B5EF4-FFF2-40B4-BE49-F238E27FC236}">
                <a16:creationId xmlns:a16="http://schemas.microsoft.com/office/drawing/2014/main" id="{FAC441E5-83CF-F74D-AAF1-0749CBED16D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26348" y="3531385"/>
            <a:ext cx="351642" cy="380467"/>
          </a:xfrm>
          <a:prstGeom prst="rect">
            <a:avLst/>
          </a:prstGeom>
          <a:ln>
            <a:noFill/>
          </a:ln>
          <a:effectLst>
            <a:outerShdw blurRad="63500" sx="102000" sy="102000" algn="ctr" rotWithShape="0">
              <a:prstClr val="black">
                <a:alpha val="40000"/>
              </a:prstClr>
            </a:outerShdw>
          </a:effectLst>
        </p:spPr>
      </p:pic>
      <p:sp>
        <p:nvSpPr>
          <p:cNvPr id="16" name="직사각형 238">
            <a:extLst>
              <a:ext uri="{FF2B5EF4-FFF2-40B4-BE49-F238E27FC236}">
                <a16:creationId xmlns:a16="http://schemas.microsoft.com/office/drawing/2014/main" id="{44ED428B-1E19-284F-A967-880C26F803CB}"/>
              </a:ext>
            </a:extLst>
          </p:cNvPr>
          <p:cNvSpPr/>
          <p:nvPr/>
        </p:nvSpPr>
        <p:spPr>
          <a:xfrm>
            <a:off x="4891521" y="2216317"/>
            <a:ext cx="2194286" cy="925147"/>
          </a:xfrm>
          <a:prstGeom prst="rect">
            <a:avLst/>
          </a:prstGeom>
          <a:noFill/>
        </p:spPr>
        <p:txBody>
          <a:bodyPr wrap="square" lIns="0" tIns="39000" rIns="0" bIns="39000" rtlCol="0">
            <a:spAutoFit/>
          </a:bodyPr>
          <a:lstStyle/>
          <a:p>
            <a:pPr marL="194310" indent="-194310">
              <a:buFont typeface="+mj-ea"/>
              <a:buAutoNum type="circleNumDbPlain"/>
            </a:pPr>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On-line</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统计分析</a:t>
            </a:r>
            <a:endPar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194310" indent="-194310">
              <a:buFont typeface="+mj-ea"/>
              <a:buAutoNum type="circleNumDbPlain"/>
            </a:pP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基础统计量分析</a:t>
            </a:r>
            <a:b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平均</a:t>
            </a:r>
            <a:r>
              <a:rPr lang="ko-KR"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偏差</a:t>
            </a:r>
            <a:r>
              <a:rPr lang="ko-KR"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en-US" altLang="ko-KR" sz="110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rPr>
              <a:t>Cp</a:t>
            </a:r>
            <a:r>
              <a:rPr lang="zh-CN"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en-US" altLang="ko-KR" sz="110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rPr>
              <a:t>Cpk</a:t>
            </a:r>
            <a:r>
              <a:rPr lang="is-IS" altLang="zh-CN"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endPar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194310" indent="-194310">
              <a:buFont typeface="+mj-ea"/>
              <a:buAutoNum type="circleNumDbPlain"/>
            </a:pP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图表分析</a:t>
            </a:r>
            <a:b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管理图</a:t>
            </a:r>
            <a:r>
              <a:rPr lang="ko-KR"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Histogram</a:t>
            </a:r>
            <a:endParaRPr lang="ko-KR"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직사각형 253">
            <a:extLst>
              <a:ext uri="{FF2B5EF4-FFF2-40B4-BE49-F238E27FC236}">
                <a16:creationId xmlns:a16="http://schemas.microsoft.com/office/drawing/2014/main" id="{CB15C84F-E15A-414B-9FB0-DC36697D8E29}"/>
              </a:ext>
            </a:extLst>
          </p:cNvPr>
          <p:cNvSpPr/>
          <p:nvPr/>
        </p:nvSpPr>
        <p:spPr>
          <a:xfrm>
            <a:off x="2927648" y="1772816"/>
            <a:ext cx="1645068" cy="381333"/>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lstStyle/>
          <a:p>
            <a:pPr algn="ctr" latinLnBrk="0"/>
            <a:r>
              <a:rPr lang="zh-CN" altLang="en-US" sz="1200"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实时控制品质</a:t>
            </a:r>
            <a:endParaRPr lang="ko-KR" altLang="en-US" sz="1200"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직사각형 254">
            <a:extLst>
              <a:ext uri="{FF2B5EF4-FFF2-40B4-BE49-F238E27FC236}">
                <a16:creationId xmlns:a16="http://schemas.microsoft.com/office/drawing/2014/main" id="{2E587803-22E3-4044-99F2-EFB85E1565A9}"/>
              </a:ext>
            </a:extLst>
          </p:cNvPr>
          <p:cNvSpPr/>
          <p:nvPr/>
        </p:nvSpPr>
        <p:spPr>
          <a:xfrm>
            <a:off x="5093450" y="1772816"/>
            <a:ext cx="1654966" cy="381333"/>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lstStyle/>
          <a:p>
            <a:pPr algn="ctr" latinLnBrk="0"/>
            <a:r>
              <a:rPr lang="zh-CN" altLang="en-US" sz="1200"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品质统计分析</a:t>
            </a:r>
            <a:endParaRPr lang="ko-KR" altLang="en-US" sz="1200"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TextBox 247">
            <a:extLst>
              <a:ext uri="{FF2B5EF4-FFF2-40B4-BE49-F238E27FC236}">
                <a16:creationId xmlns:a16="http://schemas.microsoft.com/office/drawing/2014/main" id="{02A1F867-7C52-9946-B6EB-E8B2B423C25A}"/>
              </a:ext>
            </a:extLst>
          </p:cNvPr>
          <p:cNvSpPr txBox="1"/>
          <p:nvPr/>
        </p:nvSpPr>
        <p:spPr>
          <a:xfrm>
            <a:off x="2792507" y="2216317"/>
            <a:ext cx="1931758" cy="586593"/>
          </a:xfrm>
          <a:prstGeom prst="rect">
            <a:avLst/>
          </a:prstGeom>
          <a:noFill/>
        </p:spPr>
        <p:txBody>
          <a:bodyPr wrap="square" lIns="0" tIns="39000" rIns="0" bIns="39000" rtlCol="0">
            <a:spAutoFit/>
          </a:bodyPr>
          <a:lstStyle/>
          <a:p>
            <a:pPr marL="194310" indent="-194310">
              <a:buFont typeface="+mj-ea"/>
              <a:buAutoNum type="circleNumDbPlain"/>
            </a:pP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核心数据的实时收集</a:t>
            </a:r>
            <a:r>
              <a:rPr lang="en-US"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及监控</a:t>
            </a:r>
            <a:endPar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194310" indent="-194310">
              <a:buFont typeface="+mj-ea"/>
              <a:buAutoNum type="circleNumDbPlain"/>
            </a:pPr>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品质异常时发生</a:t>
            </a:r>
            <a:r>
              <a:rPr lang="en-US" altLang="zh-CN"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Alert</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Hold</a:t>
            </a:r>
            <a:r>
              <a:rPr lang="ko-KR"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隔离</a:t>
            </a:r>
            <a:endParaRPr lang="en-US" altLang="ko-KR"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0" name="Picture 3">
            <a:extLst>
              <a:ext uri="{FF2B5EF4-FFF2-40B4-BE49-F238E27FC236}">
                <a16:creationId xmlns:a16="http://schemas.microsoft.com/office/drawing/2014/main" id="{C27B145B-D961-3141-9F29-6C3724ECD947}"/>
              </a:ext>
            </a:extLst>
          </p:cNvPr>
          <p:cNvPicPr>
            <a:picLocks noChangeAspect="1" noChangeArrowheads="1"/>
          </p:cNvPicPr>
          <p:nvPr/>
        </p:nvPicPr>
        <p:blipFill>
          <a:blip r:embed="rId3" cstate="print"/>
          <a:srcRect/>
          <a:stretch>
            <a:fillRect/>
          </a:stretch>
        </p:blipFill>
        <p:spPr bwMode="auto">
          <a:xfrm>
            <a:off x="5068991" y="3425586"/>
            <a:ext cx="514548" cy="409234"/>
          </a:xfrm>
          <a:prstGeom prst="rect">
            <a:avLst/>
          </a:prstGeom>
          <a:noFill/>
          <a:ln>
            <a:noFill/>
          </a:ln>
          <a:effectLst/>
          <a:scene3d>
            <a:camera prst="isometricOffAxis1Righ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a:extLst>
              <a:ext uri="{FF2B5EF4-FFF2-40B4-BE49-F238E27FC236}">
                <a16:creationId xmlns:a16="http://schemas.microsoft.com/office/drawing/2014/main" id="{08478F98-9A72-F24D-B6AA-41657DE6CB00}"/>
              </a:ext>
            </a:extLst>
          </p:cNvPr>
          <p:cNvPicPr>
            <a:picLocks noChangeAspect="1" noChangeArrowheads="1"/>
          </p:cNvPicPr>
          <p:nvPr/>
        </p:nvPicPr>
        <p:blipFill>
          <a:blip r:embed="rId4" cstate="print"/>
          <a:srcRect/>
          <a:stretch>
            <a:fillRect/>
          </a:stretch>
        </p:blipFill>
        <p:spPr bwMode="auto">
          <a:xfrm>
            <a:off x="5337316" y="3421138"/>
            <a:ext cx="525734" cy="418130"/>
          </a:xfrm>
          <a:prstGeom prst="rect">
            <a:avLst/>
          </a:prstGeom>
          <a:noFill/>
          <a:ln>
            <a:noFill/>
          </a:ln>
          <a:effectLst/>
          <a:scene3d>
            <a:camera prst="isometricOffAxis1Righ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5">
            <a:extLst>
              <a:ext uri="{FF2B5EF4-FFF2-40B4-BE49-F238E27FC236}">
                <a16:creationId xmlns:a16="http://schemas.microsoft.com/office/drawing/2014/main" id="{2BB73666-3AD8-4640-96EB-1905E4E76DC0}"/>
              </a:ext>
            </a:extLst>
          </p:cNvPr>
          <p:cNvPicPr>
            <a:picLocks noChangeAspect="1" noChangeArrowheads="1"/>
          </p:cNvPicPr>
          <p:nvPr/>
        </p:nvPicPr>
        <p:blipFill>
          <a:blip r:embed="rId5" cstate="print"/>
          <a:srcRect/>
          <a:stretch>
            <a:fillRect/>
          </a:stretch>
        </p:blipFill>
        <p:spPr bwMode="auto">
          <a:xfrm>
            <a:off x="5616827" y="3425586"/>
            <a:ext cx="525734" cy="409234"/>
          </a:xfrm>
          <a:prstGeom prst="rect">
            <a:avLst/>
          </a:prstGeom>
          <a:noFill/>
          <a:ln>
            <a:noFill/>
          </a:ln>
          <a:effectLst/>
          <a:scene3d>
            <a:camera prst="isometricOffAxis1Righ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모서리가 둥근 직사각형 438">
            <a:extLst>
              <a:ext uri="{FF2B5EF4-FFF2-40B4-BE49-F238E27FC236}">
                <a16:creationId xmlns:a16="http://schemas.microsoft.com/office/drawing/2014/main" id="{068FDE87-C061-8945-8A69-3EFA410BB79F}"/>
              </a:ext>
            </a:extLst>
          </p:cNvPr>
          <p:cNvSpPr/>
          <p:nvPr/>
        </p:nvSpPr>
        <p:spPr>
          <a:xfrm>
            <a:off x="2320728" y="5335470"/>
            <a:ext cx="6103034" cy="843801"/>
          </a:xfrm>
          <a:prstGeom prst="roundRect">
            <a:avLst>
              <a:gd name="adj" fmla="val 4457"/>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noAutofit/>
          </a:bodyPr>
          <a:lstStyle/>
          <a:p>
            <a:pPr algn="ctr"/>
            <a:endParaRPr lang="ko-KR" altLang="en-US" sz="100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직사각형 439">
            <a:extLst>
              <a:ext uri="{FF2B5EF4-FFF2-40B4-BE49-F238E27FC236}">
                <a16:creationId xmlns:a16="http://schemas.microsoft.com/office/drawing/2014/main" id="{53CABD1B-6689-9349-8780-2879DDEA75D4}"/>
              </a:ext>
            </a:extLst>
          </p:cNvPr>
          <p:cNvSpPr/>
          <p:nvPr/>
        </p:nvSpPr>
        <p:spPr>
          <a:xfrm>
            <a:off x="3741900" y="5555209"/>
            <a:ext cx="982365" cy="454197"/>
          </a:xfrm>
          <a:prstGeom prst="rect">
            <a:avLst/>
          </a:prstGeom>
          <a:solidFill>
            <a:schemeClr val="bg1">
              <a:lumMod val="95000"/>
            </a:schemeClr>
          </a:solidFill>
          <a:ln w="9525" cap="flat" cmpd="sng" algn="ctr">
            <a:noFill/>
            <a:prstDash val="solid"/>
          </a:ln>
          <a:effectLst>
            <a:outerShdw blurRad="50800" dist="38100" dir="2700000" algn="tl" rotWithShape="0">
              <a:prstClr val="black">
                <a:alpha val="40000"/>
              </a:prstClr>
            </a:outerShdw>
          </a:effectLst>
        </p:spPr>
        <p:txBody>
          <a:bodyPr wrap="none" rtlCol="0" anchor="ctr"/>
          <a:lstStyle/>
          <a:p>
            <a:pPr algn="ctr" latinLnBrk="0">
              <a:defRPr/>
            </a:pPr>
            <a:r>
              <a:rPr lang="en-US" altLang="ko-KR" sz="1000" kern="0" dirty="0" err="1">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IQC</a:t>
            </a:r>
            <a:r>
              <a:rPr lang="ko-KR"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a:t>
            </a:r>
            <a:r>
              <a:rPr lang="en-US" altLang="ko-KR" sz="1000" kern="0" dirty="0" err="1">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PQC</a:t>
            </a:r>
            <a:endParaRPr lang="en-US" altLang="ko-KR"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a:p>
            <a:pPr algn="ctr" latinLnBrk="0">
              <a:defRPr/>
            </a:pP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检查结果</a:t>
            </a:r>
            <a:endParaRPr lang="en-US" altLang="ko-KR"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직사각형 440">
            <a:extLst>
              <a:ext uri="{FF2B5EF4-FFF2-40B4-BE49-F238E27FC236}">
                <a16:creationId xmlns:a16="http://schemas.microsoft.com/office/drawing/2014/main" id="{68C659F6-EAC1-024C-A6A7-09692AE8469B}"/>
              </a:ext>
            </a:extLst>
          </p:cNvPr>
          <p:cNvSpPr/>
          <p:nvPr/>
        </p:nvSpPr>
        <p:spPr>
          <a:xfrm>
            <a:off x="4827915" y="5555209"/>
            <a:ext cx="982365" cy="454197"/>
          </a:xfrm>
          <a:prstGeom prst="rect">
            <a:avLst/>
          </a:prstGeom>
          <a:solidFill>
            <a:schemeClr val="bg1">
              <a:lumMod val="95000"/>
            </a:schemeClr>
          </a:solidFill>
          <a:ln w="9525" cap="flat" cmpd="sng" algn="ctr">
            <a:noFill/>
            <a:prstDash val="solid"/>
          </a:ln>
          <a:effectLst>
            <a:outerShdw blurRad="50800" dist="38100" dir="2700000" algn="tl" rotWithShape="0">
              <a:prstClr val="black">
                <a:alpha val="40000"/>
              </a:prstClr>
            </a:outerShdw>
          </a:effectLst>
        </p:spPr>
        <p:txBody>
          <a:bodyPr wrap="none" rtlCol="0" anchor="ctr"/>
          <a:lstStyle/>
          <a:p>
            <a:pPr algn="ctr" latinLnBrk="0">
              <a:defRPr/>
            </a:pP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修理结果</a:t>
            </a:r>
            <a:endParaRPr lang="en-US" altLang="zh-CN"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a:p>
            <a:pPr algn="ctr" latinLnBrk="0">
              <a:defRPr/>
            </a:pP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不良信息</a:t>
            </a:r>
            <a:endParaRPr lang="ko-KR"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직사각형 442">
            <a:extLst>
              <a:ext uri="{FF2B5EF4-FFF2-40B4-BE49-F238E27FC236}">
                <a16:creationId xmlns:a16="http://schemas.microsoft.com/office/drawing/2014/main" id="{A7DD6AD9-975E-7E4B-BACF-1109C17CDB8B}"/>
              </a:ext>
            </a:extLst>
          </p:cNvPr>
          <p:cNvSpPr/>
          <p:nvPr/>
        </p:nvSpPr>
        <p:spPr>
          <a:xfrm>
            <a:off x="5913685" y="5555209"/>
            <a:ext cx="982365" cy="454197"/>
          </a:xfrm>
          <a:prstGeom prst="rect">
            <a:avLst/>
          </a:prstGeom>
          <a:solidFill>
            <a:schemeClr val="bg1">
              <a:lumMod val="95000"/>
            </a:schemeClr>
          </a:solidFill>
          <a:ln w="9525" cap="flat" cmpd="sng" algn="ctr">
            <a:noFill/>
            <a:prstDash val="solid"/>
          </a:ln>
          <a:effectLst>
            <a:outerShdw blurRad="50800" dist="38100" dir="2700000" algn="tl" rotWithShape="0">
              <a:prstClr val="black">
                <a:alpha val="40000"/>
              </a:prstClr>
            </a:outerShdw>
          </a:effectLst>
        </p:spPr>
        <p:txBody>
          <a:bodyPr wrap="square" rtlCol="0" anchor="ctr"/>
          <a:lstStyle/>
          <a:p>
            <a:pPr algn="ctr" latinLnBrk="0">
              <a:defRPr/>
            </a:pP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检查仪</a:t>
            </a:r>
            <a:endParaRPr lang="en-US" altLang="zh-CN"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a:p>
            <a:pPr algn="ctr" latinLnBrk="0">
              <a:defRPr/>
            </a:pP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测量数据</a:t>
            </a:r>
            <a:endParaRPr lang="ko-KR"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이등변 삼각형 443">
            <a:extLst>
              <a:ext uri="{FF2B5EF4-FFF2-40B4-BE49-F238E27FC236}">
                <a16:creationId xmlns:a16="http://schemas.microsoft.com/office/drawing/2014/main" id="{B6566CA2-A233-3E46-AB7D-911897E589C8}"/>
              </a:ext>
            </a:extLst>
          </p:cNvPr>
          <p:cNvSpPr/>
          <p:nvPr/>
        </p:nvSpPr>
        <p:spPr bwMode="auto">
          <a:xfrm rot="5400000">
            <a:off x="6875802" y="5679407"/>
            <a:ext cx="389428" cy="215073"/>
          </a:xfrm>
          <a:prstGeom prst="triangle">
            <a:avLst/>
          </a:prstGeom>
          <a:solidFill>
            <a:schemeClr val="bg1">
              <a:lumMod val="75000"/>
            </a:schemeClr>
          </a:solidFill>
          <a:ln w="3175" cap="flat" cmpd="sng" algn="ctr">
            <a:solidFill>
              <a:schemeClr val="bg1">
                <a:lumMod val="65000"/>
              </a:schemeClr>
            </a:solidFill>
            <a:prstDash val="solid"/>
            <a:round/>
            <a:headEnd type="triangle" w="sm" len="sm"/>
            <a:tailEnd type="none" w="sm" len="sm"/>
          </a:ln>
          <a:effectLst/>
        </p:spPr>
        <p:txBody>
          <a:bodyPr vert="horz" wrap="square" lIns="0" tIns="0" rIns="0" bIns="0" numCol="1" rtlCol="0" anchor="ctr" anchorCtr="1" compatLnSpc="1">
            <a:noAutofit/>
          </a:bodyPr>
          <a:lstStyle/>
          <a:p>
            <a:pPr marL="96520" indent="-96520" eaLnBrk="0" hangingPunct="0"/>
            <a:endParaRPr lang="ko-KR" altLang="en-US" sz="10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직사각형 444">
            <a:extLst>
              <a:ext uri="{FF2B5EF4-FFF2-40B4-BE49-F238E27FC236}">
                <a16:creationId xmlns:a16="http://schemas.microsoft.com/office/drawing/2014/main" id="{41A87B4C-4AFF-514D-8F00-194B3F9F186E}"/>
              </a:ext>
            </a:extLst>
          </p:cNvPr>
          <p:cNvSpPr/>
          <p:nvPr/>
        </p:nvSpPr>
        <p:spPr>
          <a:xfrm>
            <a:off x="2409890" y="5373337"/>
            <a:ext cx="1178903" cy="344761"/>
          </a:xfrm>
          <a:prstGeom prst="rect">
            <a:avLst/>
          </a:prstGeom>
          <a:solidFill>
            <a:schemeClr val="bg1">
              <a:lumMod val="75000"/>
            </a:schemeClr>
          </a:solidFill>
          <a:ln>
            <a:noFill/>
          </a:ln>
          <a:effectLst>
            <a:outerShdw blurRad="50800" dist="127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none" rtlCol="0" anchor="ctr"/>
          <a:lstStyle/>
          <a:p>
            <a:pPr algn="ctr" latinLnBrk="0"/>
            <a:r>
              <a:rPr lang="zh-CN" altLang="en-US" sz="11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品质检查</a:t>
            </a:r>
            <a:endParaRPr lang="ko-KR" altLang="en-US" sz="11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직사각형 445">
            <a:extLst>
              <a:ext uri="{FF2B5EF4-FFF2-40B4-BE49-F238E27FC236}">
                <a16:creationId xmlns:a16="http://schemas.microsoft.com/office/drawing/2014/main" id="{1BE11BD1-C062-3840-BD5F-201E734C624D}"/>
              </a:ext>
            </a:extLst>
          </p:cNvPr>
          <p:cNvSpPr/>
          <p:nvPr/>
        </p:nvSpPr>
        <p:spPr>
          <a:xfrm>
            <a:off x="2409890" y="5781116"/>
            <a:ext cx="1178903" cy="344761"/>
          </a:xfrm>
          <a:prstGeom prst="rect">
            <a:avLst/>
          </a:prstGeom>
          <a:solidFill>
            <a:schemeClr val="bg1">
              <a:lumMod val="75000"/>
            </a:schemeClr>
          </a:solidFill>
          <a:ln>
            <a:noFill/>
          </a:ln>
          <a:effectLst>
            <a:outerShdw blurRad="50800" dist="127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none" rtlCol="0" anchor="ctr"/>
          <a:lstStyle/>
          <a:p>
            <a:pPr algn="ctr" latinLnBrk="0"/>
            <a:r>
              <a:rPr lang="zh-CN" altLang="en-US" sz="11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品质状况</a:t>
            </a:r>
            <a:endParaRPr lang="ko-KR" altLang="en-US" sz="11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0" name="직선 화살표 연결선 301">
            <a:extLst>
              <a:ext uri="{FF2B5EF4-FFF2-40B4-BE49-F238E27FC236}">
                <a16:creationId xmlns:a16="http://schemas.microsoft.com/office/drawing/2014/main" id="{021561C2-A47C-C34E-A1AE-7C135B45BF94}"/>
              </a:ext>
            </a:extLst>
          </p:cNvPr>
          <p:cNvCxnSpPr/>
          <p:nvPr/>
        </p:nvCxnSpPr>
        <p:spPr>
          <a:xfrm>
            <a:off x="4092194" y="4646468"/>
            <a:ext cx="416686" cy="79188"/>
          </a:xfrm>
          <a:prstGeom prst="straightConnector1">
            <a:avLst/>
          </a:prstGeom>
          <a:noFill/>
          <a:ln w="9525" cap="flat" cmpd="sng" algn="ctr">
            <a:solidFill>
              <a:srgbClr val="386FB1">
                <a:shade val="95000"/>
                <a:satMod val="105000"/>
              </a:srgbClr>
            </a:solidFill>
            <a:prstDash val="solid"/>
            <a:headEnd type="none" w="med" len="med"/>
            <a:tailEnd type="triangle" w="med" len="med"/>
          </a:ln>
          <a:effectLst/>
        </p:spPr>
      </p:cxnSp>
      <p:cxnSp>
        <p:nvCxnSpPr>
          <p:cNvPr id="31" name="직선 화살표 연결선 301">
            <a:extLst>
              <a:ext uri="{FF2B5EF4-FFF2-40B4-BE49-F238E27FC236}">
                <a16:creationId xmlns:a16="http://schemas.microsoft.com/office/drawing/2014/main" id="{F3814997-89E6-E742-A3E2-BF7CC6C42A9B}"/>
              </a:ext>
            </a:extLst>
          </p:cNvPr>
          <p:cNvCxnSpPr/>
          <p:nvPr/>
        </p:nvCxnSpPr>
        <p:spPr>
          <a:xfrm flipV="1">
            <a:off x="4092194" y="4725647"/>
            <a:ext cx="416686" cy="265607"/>
          </a:xfrm>
          <a:prstGeom prst="straightConnector1">
            <a:avLst/>
          </a:prstGeom>
          <a:noFill/>
          <a:ln w="9525" cap="flat" cmpd="sng" algn="ctr">
            <a:solidFill>
              <a:srgbClr val="386FB1">
                <a:shade val="95000"/>
                <a:satMod val="105000"/>
              </a:srgbClr>
            </a:solidFill>
            <a:prstDash val="solid"/>
            <a:headEnd type="none" w="med" len="med"/>
            <a:tailEnd type="triangle" w="med" len="med"/>
          </a:ln>
          <a:effectLst/>
        </p:spPr>
      </p:cxnSp>
      <p:sp>
        <p:nvSpPr>
          <p:cNvPr id="32" name="AutoShape 11">
            <a:extLst>
              <a:ext uri="{FF2B5EF4-FFF2-40B4-BE49-F238E27FC236}">
                <a16:creationId xmlns:a16="http://schemas.microsoft.com/office/drawing/2014/main" id="{739EE647-5432-7545-9E8B-53E048E87162}"/>
              </a:ext>
            </a:extLst>
          </p:cNvPr>
          <p:cNvSpPr>
            <a:spLocks noChangeArrowheads="1"/>
          </p:cNvSpPr>
          <p:nvPr/>
        </p:nvSpPr>
        <p:spPr bwMode="auto">
          <a:xfrm rot="5400000" flipH="1">
            <a:off x="2166634" y="4452662"/>
            <a:ext cx="1456803" cy="350426"/>
          </a:xfrm>
          <a:prstGeom prst="triangle">
            <a:avLst>
              <a:gd name="adj" fmla="val 39416"/>
            </a:avLst>
          </a:prstGeom>
          <a:solidFill>
            <a:schemeClr val="bg1">
              <a:lumMod val="85000"/>
            </a:schemeClr>
          </a:solidFill>
          <a:ln>
            <a:noFill/>
          </a:ln>
          <a:effectLst/>
        </p:spPr>
        <p:txBody>
          <a:bodyPr wrap="none" lIns="98029" tIns="48154" rIns="98029" bIns="48154" anchor="ctr"/>
          <a:lstStyle/>
          <a:p>
            <a:endParaRPr lang="ko-KR" altLang="en-US" sz="10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직사각형 450">
            <a:extLst>
              <a:ext uri="{FF2B5EF4-FFF2-40B4-BE49-F238E27FC236}">
                <a16:creationId xmlns:a16="http://schemas.microsoft.com/office/drawing/2014/main" id="{9044AF42-A8CE-074D-961A-D1985885C7AD}"/>
              </a:ext>
            </a:extLst>
          </p:cNvPr>
          <p:cNvSpPr/>
          <p:nvPr/>
        </p:nvSpPr>
        <p:spPr>
          <a:xfrm>
            <a:off x="2885989" y="4488488"/>
            <a:ext cx="1206201" cy="315941"/>
          </a:xfrm>
          <a:prstGeom prst="rect">
            <a:avLst/>
          </a:prstGeom>
          <a:solidFill>
            <a:schemeClr val="bg1"/>
          </a:solidFill>
          <a:ln w="9525" cap="flat" cmpd="sng" algn="ctr">
            <a:solidFill>
              <a:schemeClr val="bg1">
                <a:lumMod val="75000"/>
              </a:schemeClr>
            </a:solidFill>
            <a:prstDash val="solid"/>
          </a:ln>
          <a:effectLst/>
        </p:spPr>
        <p:txBody>
          <a:bodyPr wrap="none" rtlCol="0" anchor="ctr"/>
          <a:lstStyle/>
          <a:p>
            <a:pPr algn="ctr" latinLnBrk="0">
              <a:defRPr/>
            </a:pP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工序数据</a:t>
            </a:r>
            <a:endParaRPr lang="ko-KR"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직사각형 451">
            <a:extLst>
              <a:ext uri="{FF2B5EF4-FFF2-40B4-BE49-F238E27FC236}">
                <a16:creationId xmlns:a16="http://schemas.microsoft.com/office/drawing/2014/main" id="{EDA61595-3AF8-4D4B-A57C-DD941971F80C}"/>
              </a:ext>
            </a:extLst>
          </p:cNvPr>
          <p:cNvSpPr/>
          <p:nvPr/>
        </p:nvSpPr>
        <p:spPr>
          <a:xfrm>
            <a:off x="2885989" y="4833282"/>
            <a:ext cx="1206201" cy="315941"/>
          </a:xfrm>
          <a:prstGeom prst="rect">
            <a:avLst/>
          </a:prstGeom>
          <a:solidFill>
            <a:schemeClr val="bg1"/>
          </a:solidFill>
          <a:ln w="9525" cap="flat" cmpd="sng" algn="ctr">
            <a:solidFill>
              <a:schemeClr val="bg1">
                <a:lumMod val="75000"/>
              </a:schemeClr>
            </a:solidFill>
            <a:prstDash val="solid"/>
          </a:ln>
          <a:effectLst/>
        </p:spPr>
        <p:txBody>
          <a:bodyPr wrap="none" rtlCol="0" anchor="ctr"/>
          <a:lstStyle/>
          <a:p>
            <a:pPr algn="ctr" latinLnBrk="0">
              <a:defRPr/>
            </a:pP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检查数据</a:t>
            </a:r>
            <a:endParaRPr lang="ko-KR"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타원 453">
            <a:extLst>
              <a:ext uri="{FF2B5EF4-FFF2-40B4-BE49-F238E27FC236}">
                <a16:creationId xmlns:a16="http://schemas.microsoft.com/office/drawing/2014/main" id="{A2FC1E6C-DABB-B141-BE6F-68B769948A19}"/>
              </a:ext>
            </a:extLst>
          </p:cNvPr>
          <p:cNvSpPr/>
          <p:nvPr/>
        </p:nvSpPr>
        <p:spPr bwMode="auto">
          <a:xfrm rot="5400000">
            <a:off x="2503520" y="3875772"/>
            <a:ext cx="286198" cy="262524"/>
          </a:xfrm>
          <a:prstGeom prst="ellipse">
            <a:avLst/>
          </a:prstGeom>
          <a:solidFill>
            <a:sysClr val="window" lastClr="FFFFFF"/>
          </a:solidFill>
          <a:ln w="3175" cap="flat" cmpd="sng" algn="ctr">
            <a:solidFill>
              <a:srgbClr val="4F81BD"/>
            </a:solidFill>
            <a:prstDash val="solid"/>
            <a:tailEnd w="sm" len="sm"/>
          </a:ln>
          <a:effectLst/>
        </p:spPr>
        <p:txBody>
          <a:bodyPr wrap="none" anchor="ctr"/>
          <a:lstStyle/>
          <a:p>
            <a:pPr algn="ctr" latinLnBrk="0"/>
            <a:r>
              <a:rPr lang="zh-CN" altLang="en-US" sz="10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投入</a:t>
            </a:r>
            <a:endParaRPr lang="en-US" altLang="ko-KR" sz="10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타원 454">
            <a:extLst>
              <a:ext uri="{FF2B5EF4-FFF2-40B4-BE49-F238E27FC236}">
                <a16:creationId xmlns:a16="http://schemas.microsoft.com/office/drawing/2014/main" id="{E768A1A6-3CD5-5A4A-A472-90328B40B018}"/>
              </a:ext>
            </a:extLst>
          </p:cNvPr>
          <p:cNvSpPr/>
          <p:nvPr/>
        </p:nvSpPr>
        <p:spPr bwMode="auto">
          <a:xfrm rot="5400000">
            <a:off x="2503520" y="4257637"/>
            <a:ext cx="286198" cy="262524"/>
          </a:xfrm>
          <a:prstGeom prst="ellipse">
            <a:avLst/>
          </a:prstGeom>
          <a:solidFill>
            <a:sysClr val="window" lastClr="FFFFFF"/>
          </a:solidFill>
          <a:ln w="3175" cap="flat" cmpd="sng" algn="ctr">
            <a:solidFill>
              <a:srgbClr val="4F81BD"/>
            </a:solidFill>
            <a:prstDash val="solid"/>
            <a:tailEnd w="sm" len="sm"/>
          </a:ln>
          <a:effectLst/>
        </p:spPr>
        <p:txBody>
          <a:bodyPr wrap="none" anchor="ctr"/>
          <a:lstStyle/>
          <a:p>
            <a:pPr algn="ctr" latinLnBrk="0"/>
            <a:r>
              <a:rPr lang="zh-CN" altLang="en-US" sz="10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总装</a:t>
            </a:r>
            <a:endParaRPr lang="en-US" altLang="ko-KR" sz="10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타원 455">
            <a:extLst>
              <a:ext uri="{FF2B5EF4-FFF2-40B4-BE49-F238E27FC236}">
                <a16:creationId xmlns:a16="http://schemas.microsoft.com/office/drawing/2014/main" id="{FFD2BBF4-E1FF-3A47-8CE2-B137940C1141}"/>
              </a:ext>
            </a:extLst>
          </p:cNvPr>
          <p:cNvSpPr/>
          <p:nvPr/>
        </p:nvSpPr>
        <p:spPr bwMode="auto">
          <a:xfrm rot="5400000">
            <a:off x="2503520" y="4639502"/>
            <a:ext cx="286198" cy="262524"/>
          </a:xfrm>
          <a:prstGeom prst="ellipse">
            <a:avLst/>
          </a:prstGeom>
          <a:solidFill>
            <a:sysClr val="window" lastClr="FFFFFF"/>
          </a:solidFill>
          <a:ln w="3175" cap="flat" cmpd="sng" algn="ctr">
            <a:solidFill>
              <a:srgbClr val="4F81BD"/>
            </a:solidFill>
            <a:prstDash val="solid"/>
            <a:tailEnd w="sm" len="sm"/>
          </a:ln>
          <a:effectLst/>
        </p:spPr>
        <p:txBody>
          <a:bodyPr wrap="none" anchor="ctr"/>
          <a:lstStyle/>
          <a:p>
            <a:pPr algn="ctr" latinLnBrk="0"/>
            <a:r>
              <a:rPr lang="zh-CN" altLang="en-US" sz="10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检查</a:t>
            </a:r>
            <a:endParaRPr lang="en-US" altLang="ko-KR" sz="10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타원 456">
            <a:extLst>
              <a:ext uri="{FF2B5EF4-FFF2-40B4-BE49-F238E27FC236}">
                <a16:creationId xmlns:a16="http://schemas.microsoft.com/office/drawing/2014/main" id="{A5518857-8457-6C41-9B1D-8B22EBB9C284}"/>
              </a:ext>
            </a:extLst>
          </p:cNvPr>
          <p:cNvSpPr/>
          <p:nvPr/>
        </p:nvSpPr>
        <p:spPr bwMode="auto">
          <a:xfrm rot="5400000">
            <a:off x="2503520" y="5021366"/>
            <a:ext cx="286198" cy="262524"/>
          </a:xfrm>
          <a:prstGeom prst="ellipse">
            <a:avLst/>
          </a:prstGeom>
          <a:solidFill>
            <a:sysClr val="window" lastClr="FFFFFF"/>
          </a:solidFill>
          <a:ln w="3175" cap="flat" cmpd="sng" algn="ctr">
            <a:solidFill>
              <a:srgbClr val="4F81BD"/>
            </a:solidFill>
            <a:prstDash val="solid"/>
            <a:tailEnd w="sm" len="sm"/>
          </a:ln>
          <a:effectLst/>
        </p:spPr>
        <p:txBody>
          <a:bodyPr wrap="none" anchor="ctr"/>
          <a:lstStyle/>
          <a:p>
            <a:pPr algn="ctr" latinLnBrk="0"/>
            <a:r>
              <a:rPr lang="zh-CN" altLang="en-US" sz="10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rPr>
              <a:t>结束</a:t>
            </a:r>
            <a:endParaRPr lang="en-US" altLang="ko-KR" sz="1000" kern="0" dirty="0">
              <a:solidFill>
                <a:sysClr val="windowText" lastClr="0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9" name="직선 화살표 연결선 457">
            <a:extLst>
              <a:ext uri="{FF2B5EF4-FFF2-40B4-BE49-F238E27FC236}">
                <a16:creationId xmlns:a16="http://schemas.microsoft.com/office/drawing/2014/main" id="{E71445A5-873E-FD46-BC25-37F19DEE9307}"/>
              </a:ext>
            </a:extLst>
          </p:cNvPr>
          <p:cNvCxnSpPr/>
          <p:nvPr/>
        </p:nvCxnSpPr>
        <p:spPr>
          <a:xfrm rot="5400000">
            <a:off x="2598785" y="4197967"/>
            <a:ext cx="95667" cy="0"/>
          </a:xfrm>
          <a:prstGeom prst="straightConnector1">
            <a:avLst/>
          </a:prstGeom>
          <a:noFill/>
          <a:ln w="3175" cap="flat" cmpd="sng" algn="ctr">
            <a:solidFill>
              <a:srgbClr val="386FB1">
                <a:shade val="95000"/>
                <a:satMod val="105000"/>
              </a:srgbClr>
            </a:solidFill>
            <a:prstDash val="solid"/>
            <a:headEnd type="none" w="med" len="med"/>
            <a:tailEnd type="triangle" w="sm" len="sm"/>
          </a:ln>
          <a:effectLst/>
        </p:spPr>
      </p:cxnSp>
      <p:cxnSp>
        <p:nvCxnSpPr>
          <p:cNvPr id="40" name="직선 화살표 연결선 458">
            <a:extLst>
              <a:ext uri="{FF2B5EF4-FFF2-40B4-BE49-F238E27FC236}">
                <a16:creationId xmlns:a16="http://schemas.microsoft.com/office/drawing/2014/main" id="{24F5978A-F060-7F48-BC9D-DA0180AD1EAA}"/>
              </a:ext>
            </a:extLst>
          </p:cNvPr>
          <p:cNvCxnSpPr/>
          <p:nvPr/>
        </p:nvCxnSpPr>
        <p:spPr>
          <a:xfrm rot="5400000">
            <a:off x="2598785" y="4579831"/>
            <a:ext cx="95667" cy="0"/>
          </a:xfrm>
          <a:prstGeom prst="straightConnector1">
            <a:avLst/>
          </a:prstGeom>
          <a:noFill/>
          <a:ln w="3175" cap="flat" cmpd="sng" algn="ctr">
            <a:solidFill>
              <a:srgbClr val="386FB1">
                <a:shade val="95000"/>
                <a:satMod val="105000"/>
              </a:srgbClr>
            </a:solidFill>
            <a:prstDash val="solid"/>
            <a:headEnd type="none" w="med" len="med"/>
            <a:tailEnd type="triangle" w="sm" len="sm"/>
          </a:ln>
          <a:effectLst/>
        </p:spPr>
      </p:cxnSp>
      <p:cxnSp>
        <p:nvCxnSpPr>
          <p:cNvPr id="41" name="직선 화살표 연결선 459">
            <a:extLst>
              <a:ext uri="{FF2B5EF4-FFF2-40B4-BE49-F238E27FC236}">
                <a16:creationId xmlns:a16="http://schemas.microsoft.com/office/drawing/2014/main" id="{803B084A-3D4B-E54E-A700-45ACACDD8EA4}"/>
              </a:ext>
            </a:extLst>
          </p:cNvPr>
          <p:cNvCxnSpPr/>
          <p:nvPr/>
        </p:nvCxnSpPr>
        <p:spPr>
          <a:xfrm rot="5400000">
            <a:off x="2598786" y="4961696"/>
            <a:ext cx="95666" cy="0"/>
          </a:xfrm>
          <a:prstGeom prst="straightConnector1">
            <a:avLst/>
          </a:prstGeom>
          <a:noFill/>
          <a:ln w="3175" cap="flat" cmpd="sng" algn="ctr">
            <a:solidFill>
              <a:srgbClr val="386FB1">
                <a:shade val="95000"/>
                <a:satMod val="105000"/>
              </a:srgbClr>
            </a:solidFill>
            <a:prstDash val="solid"/>
            <a:headEnd type="none" w="med" len="med"/>
            <a:tailEnd type="triangle" w="sm" len="sm"/>
          </a:ln>
          <a:effectLst/>
        </p:spPr>
      </p:cxnSp>
      <p:sp>
        <p:nvSpPr>
          <p:cNvPr id="42" name="TextBox 271">
            <a:extLst>
              <a:ext uri="{FF2B5EF4-FFF2-40B4-BE49-F238E27FC236}">
                <a16:creationId xmlns:a16="http://schemas.microsoft.com/office/drawing/2014/main" id="{41DA03EA-7455-D743-B756-4BC022ADA949}"/>
              </a:ext>
            </a:extLst>
          </p:cNvPr>
          <p:cNvSpPr txBox="1"/>
          <p:nvPr/>
        </p:nvSpPr>
        <p:spPr>
          <a:xfrm>
            <a:off x="4151896" y="3885634"/>
            <a:ext cx="1872096" cy="400110"/>
          </a:xfrm>
          <a:prstGeom prst="rect">
            <a:avLst/>
          </a:prstGeom>
          <a:noFill/>
        </p:spPr>
        <p:txBody>
          <a:bodyPr wrap="square" rtlCol="0">
            <a:spAutoFit/>
          </a:bodyPr>
          <a:lstStyle/>
          <a:p>
            <a:pPr algn="ctr"/>
            <a:r>
              <a:rPr lang="zh-CN" altLang="en-US"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品质数据为基础的</a:t>
            </a:r>
            <a:endParaRPr lang="en-US" altLang="zh-CN"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品质分析和预防品质管理</a:t>
            </a:r>
            <a:endParaRPr lang="en-US" altLang="ko-KR"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3" name="직선 화살표 연결선 78">
            <a:extLst>
              <a:ext uri="{FF2B5EF4-FFF2-40B4-BE49-F238E27FC236}">
                <a16:creationId xmlns:a16="http://schemas.microsoft.com/office/drawing/2014/main" id="{4693B21C-8629-4741-97E7-E9D876940DD5}"/>
              </a:ext>
            </a:extLst>
          </p:cNvPr>
          <p:cNvCxnSpPr/>
          <p:nvPr/>
        </p:nvCxnSpPr>
        <p:spPr>
          <a:xfrm rot="5400000" flipH="1" flipV="1">
            <a:off x="4272639" y="5043842"/>
            <a:ext cx="471808" cy="550920"/>
          </a:xfrm>
          <a:prstGeom prst="bentConnector3">
            <a:avLst>
              <a:gd name="adj1" fmla="val 50000"/>
            </a:avLst>
          </a:prstGeom>
          <a:noFill/>
          <a:ln w="9525" cap="flat" cmpd="sng" algn="ctr">
            <a:solidFill>
              <a:srgbClr val="386FB1">
                <a:shade val="95000"/>
                <a:satMod val="105000"/>
              </a:srgbClr>
            </a:solidFill>
            <a:prstDash val="solid"/>
            <a:headEnd type="none" w="med" len="med"/>
            <a:tailEnd type="triangle" w="med" len="med"/>
          </a:ln>
          <a:effectLst/>
        </p:spPr>
      </p:cxnSp>
      <p:cxnSp>
        <p:nvCxnSpPr>
          <p:cNvPr id="44" name="직선 화살표 연결선 78">
            <a:extLst>
              <a:ext uri="{FF2B5EF4-FFF2-40B4-BE49-F238E27FC236}">
                <a16:creationId xmlns:a16="http://schemas.microsoft.com/office/drawing/2014/main" id="{8274DC2C-34F8-5B4B-9A24-4C45094FC7AF}"/>
              </a:ext>
            </a:extLst>
          </p:cNvPr>
          <p:cNvCxnSpPr/>
          <p:nvPr/>
        </p:nvCxnSpPr>
        <p:spPr>
          <a:xfrm rot="16200000" flipV="1">
            <a:off x="4815647" y="5051749"/>
            <a:ext cx="471808" cy="535096"/>
          </a:xfrm>
          <a:prstGeom prst="bentConnector3">
            <a:avLst>
              <a:gd name="adj1" fmla="val 50000"/>
            </a:avLst>
          </a:prstGeom>
          <a:noFill/>
          <a:ln w="9525" cap="flat" cmpd="sng" algn="ctr">
            <a:solidFill>
              <a:srgbClr val="386FB1">
                <a:shade val="95000"/>
                <a:satMod val="105000"/>
              </a:srgbClr>
            </a:solidFill>
            <a:prstDash val="solid"/>
            <a:headEnd type="none" w="med" len="med"/>
            <a:tailEnd type="triangle" w="med" len="med"/>
          </a:ln>
          <a:effectLst/>
        </p:spPr>
      </p:cxnSp>
      <p:cxnSp>
        <p:nvCxnSpPr>
          <p:cNvPr id="45" name="직선 화살표 연결선 78">
            <a:extLst>
              <a:ext uri="{FF2B5EF4-FFF2-40B4-BE49-F238E27FC236}">
                <a16:creationId xmlns:a16="http://schemas.microsoft.com/office/drawing/2014/main" id="{A5F0E080-1CAD-5044-A06B-03EE982CB892}"/>
              </a:ext>
            </a:extLst>
          </p:cNvPr>
          <p:cNvCxnSpPr/>
          <p:nvPr/>
        </p:nvCxnSpPr>
        <p:spPr>
          <a:xfrm rot="16200000" flipV="1">
            <a:off x="5358532" y="4508864"/>
            <a:ext cx="471808" cy="1620866"/>
          </a:xfrm>
          <a:prstGeom prst="bentConnector3">
            <a:avLst>
              <a:gd name="adj1" fmla="val 50000"/>
            </a:avLst>
          </a:prstGeom>
          <a:noFill/>
          <a:ln w="9525" cap="flat" cmpd="sng" algn="ctr">
            <a:solidFill>
              <a:srgbClr val="386FB1">
                <a:shade val="95000"/>
                <a:satMod val="105000"/>
              </a:srgbClr>
            </a:solidFill>
            <a:prstDash val="solid"/>
            <a:headEnd type="none" w="med" len="med"/>
            <a:tailEnd type="triangle" w="med" len="med"/>
          </a:ln>
          <a:effectLst/>
        </p:spPr>
      </p:cxnSp>
      <p:sp>
        <p:nvSpPr>
          <p:cNvPr id="46" name="TextBox 282">
            <a:extLst>
              <a:ext uri="{FF2B5EF4-FFF2-40B4-BE49-F238E27FC236}">
                <a16:creationId xmlns:a16="http://schemas.microsoft.com/office/drawing/2014/main" id="{24F88CFD-34C5-AE4B-AFFD-8DB487E78CB1}"/>
              </a:ext>
            </a:extLst>
          </p:cNvPr>
          <p:cNvSpPr txBox="1"/>
          <p:nvPr/>
        </p:nvSpPr>
        <p:spPr>
          <a:xfrm>
            <a:off x="7080365" y="4624255"/>
            <a:ext cx="1499869" cy="400110"/>
          </a:xfrm>
          <a:prstGeom prst="rect">
            <a:avLst/>
          </a:prstGeom>
          <a:noFill/>
        </p:spPr>
        <p:txBody>
          <a:bodyPr wrap="square" rtlCol="0">
            <a:spAutoFit/>
          </a:bodyPr>
          <a:lstStyle/>
          <a:p>
            <a:pPr algn="ctr"/>
            <a:r>
              <a:rPr lang="zh-CN" altLang="en-US"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通过履历来管理工序</a:t>
            </a:r>
            <a:r>
              <a:rPr lang="en-US" altLang="ko-KR"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品质异常原因</a:t>
            </a:r>
            <a:endParaRPr lang="en-US" altLang="ko-KR"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TextBox 283">
            <a:extLst>
              <a:ext uri="{FF2B5EF4-FFF2-40B4-BE49-F238E27FC236}">
                <a16:creationId xmlns:a16="http://schemas.microsoft.com/office/drawing/2014/main" id="{F7BEB95A-365D-2243-863E-52BA6AAE2835}"/>
              </a:ext>
            </a:extLst>
          </p:cNvPr>
          <p:cNvSpPr txBox="1"/>
          <p:nvPr/>
        </p:nvSpPr>
        <p:spPr>
          <a:xfrm>
            <a:off x="5023435" y="4599455"/>
            <a:ext cx="1684983" cy="400110"/>
          </a:xfrm>
          <a:prstGeom prst="rect">
            <a:avLst/>
          </a:prstGeom>
          <a:noFill/>
        </p:spPr>
        <p:txBody>
          <a:bodyPr wrap="square" rtlCol="0">
            <a:spAutoFit/>
          </a:bodyPr>
          <a:lstStyle/>
          <a:p>
            <a:pPr algn="ctr"/>
            <a:r>
              <a:rPr lang="zh-CN" altLang="en-US"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通过实时数据收集</a:t>
            </a:r>
            <a:endParaRPr lang="en-US" altLang="ko-KR"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有效的管理品质</a:t>
            </a:r>
            <a:endParaRPr lang="en-US" altLang="ko-KR" sz="1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8" name="직선 화살표 연결선 78">
            <a:extLst>
              <a:ext uri="{FF2B5EF4-FFF2-40B4-BE49-F238E27FC236}">
                <a16:creationId xmlns:a16="http://schemas.microsoft.com/office/drawing/2014/main" id="{C809FEA6-3E17-FD48-9BD4-59D1322B1FAB}"/>
              </a:ext>
            </a:extLst>
          </p:cNvPr>
          <p:cNvCxnSpPr/>
          <p:nvPr/>
        </p:nvCxnSpPr>
        <p:spPr>
          <a:xfrm rot="16200000" flipV="1">
            <a:off x="6030677" y="3836724"/>
            <a:ext cx="471808" cy="2965154"/>
          </a:xfrm>
          <a:prstGeom prst="bentConnector3">
            <a:avLst>
              <a:gd name="adj1" fmla="val 50000"/>
            </a:avLst>
          </a:prstGeom>
          <a:noFill/>
          <a:ln w="9525" cap="flat" cmpd="sng" algn="ctr">
            <a:solidFill>
              <a:srgbClr val="386FB1">
                <a:shade val="95000"/>
                <a:satMod val="105000"/>
              </a:srgbClr>
            </a:solidFill>
            <a:prstDash val="solid"/>
            <a:headEnd type="none" w="med" len="med"/>
            <a:tailEnd type="triangle" w="med" len="med"/>
          </a:ln>
          <a:effectLst/>
        </p:spPr>
      </p:cxnSp>
      <p:sp>
        <p:nvSpPr>
          <p:cNvPr id="49" name="직사각형 618">
            <a:extLst>
              <a:ext uri="{FF2B5EF4-FFF2-40B4-BE49-F238E27FC236}">
                <a16:creationId xmlns:a16="http://schemas.microsoft.com/office/drawing/2014/main" id="{07796FA6-3DCF-0D47-8558-7803F840E1D5}"/>
              </a:ext>
            </a:extLst>
          </p:cNvPr>
          <p:cNvSpPr/>
          <p:nvPr/>
        </p:nvSpPr>
        <p:spPr>
          <a:xfrm>
            <a:off x="2881173" y="4116342"/>
            <a:ext cx="1205667" cy="344761"/>
          </a:xfrm>
          <a:prstGeom prst="rect">
            <a:avLst/>
          </a:prstGeom>
          <a:solidFill>
            <a:schemeClr val="bg1">
              <a:lumMod val="75000"/>
            </a:schemeClr>
          </a:solidFill>
          <a:ln>
            <a:noFill/>
          </a:ln>
          <a:effectLst>
            <a:outerShdw blurRad="50800" dist="127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none" rtlCol="0" anchor="ctr"/>
          <a:lstStyle/>
          <a:p>
            <a:pPr algn="ctr" latinLnBrk="0"/>
            <a:r>
              <a:rPr lang="zh-CN" altLang="en-US" sz="11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品质履历追溯</a:t>
            </a:r>
            <a:endParaRPr lang="ko-KR" altLang="en-US" sz="11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모서리가 둥근 직사각형 619">
            <a:extLst>
              <a:ext uri="{FF2B5EF4-FFF2-40B4-BE49-F238E27FC236}">
                <a16:creationId xmlns:a16="http://schemas.microsoft.com/office/drawing/2014/main" id="{F8B243D5-DC74-5E44-A26A-92BB6DE79AEB}"/>
              </a:ext>
            </a:extLst>
          </p:cNvPr>
          <p:cNvSpPr/>
          <p:nvPr/>
        </p:nvSpPr>
        <p:spPr>
          <a:xfrm>
            <a:off x="7066805" y="2088628"/>
            <a:ext cx="1499869" cy="2407938"/>
          </a:xfrm>
          <a:prstGeom prst="roundRect">
            <a:avLst>
              <a:gd name="adj" fmla="val 4457"/>
            </a:avLst>
          </a:prstGeom>
          <a:solidFill>
            <a:schemeClr val="bg1"/>
          </a:solidFill>
          <a:ln w="6350">
            <a:solidFill>
              <a:schemeClr val="accent3"/>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noAutofit/>
          </a:bodyPr>
          <a:lstStyle/>
          <a:p>
            <a:pPr algn="ctr"/>
            <a:endParaRPr lang="ko-KR" altLang="en-US" sz="100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직사각형 620">
            <a:extLst>
              <a:ext uri="{FF2B5EF4-FFF2-40B4-BE49-F238E27FC236}">
                <a16:creationId xmlns:a16="http://schemas.microsoft.com/office/drawing/2014/main" id="{91C63488-D022-C74F-99B9-3431D26B15B3}"/>
              </a:ext>
            </a:extLst>
          </p:cNvPr>
          <p:cNvSpPr/>
          <p:nvPr/>
        </p:nvSpPr>
        <p:spPr>
          <a:xfrm>
            <a:off x="7257973" y="5555209"/>
            <a:ext cx="982365" cy="454197"/>
          </a:xfrm>
          <a:prstGeom prst="rect">
            <a:avLst/>
          </a:prstGeom>
          <a:solidFill>
            <a:schemeClr val="bg1">
              <a:lumMod val="95000"/>
            </a:schemeClr>
          </a:solidFill>
          <a:ln w="9525" cap="flat" cmpd="sng" algn="ctr">
            <a:noFill/>
            <a:prstDash val="solid"/>
          </a:ln>
          <a:effectLst>
            <a:outerShdw blurRad="50800" dist="38100" dir="2700000" algn="tl" rotWithShape="0">
              <a:prstClr val="black">
                <a:alpha val="40000"/>
              </a:prstClr>
            </a:outerShdw>
          </a:effectLst>
        </p:spPr>
        <p:txBody>
          <a:bodyPr wrap="none" rtlCol="0" anchor="ctr"/>
          <a:lstStyle/>
          <a:p>
            <a:pPr algn="ctr" latinLnBrk="0">
              <a:defRPr/>
            </a:pPr>
            <a:r>
              <a:rPr lang="en-US" altLang="ko-KR"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OQC</a:t>
            </a:r>
          </a:p>
          <a:p>
            <a:pPr algn="ctr" latinLnBrk="0">
              <a:defRPr/>
            </a:pP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检查结果</a:t>
            </a:r>
            <a:endParaRPr lang="en-US" altLang="ko-KR"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이등변 삼각형 621">
            <a:extLst>
              <a:ext uri="{FF2B5EF4-FFF2-40B4-BE49-F238E27FC236}">
                <a16:creationId xmlns:a16="http://schemas.microsoft.com/office/drawing/2014/main" id="{DE99343C-DBAA-904B-AC45-AD4465B1124C}"/>
              </a:ext>
            </a:extLst>
          </p:cNvPr>
          <p:cNvSpPr/>
          <p:nvPr/>
        </p:nvSpPr>
        <p:spPr bwMode="auto">
          <a:xfrm rot="5400000">
            <a:off x="6875802" y="5679407"/>
            <a:ext cx="389428" cy="215073"/>
          </a:xfrm>
          <a:prstGeom prst="triangle">
            <a:avLst/>
          </a:prstGeom>
          <a:solidFill>
            <a:schemeClr val="bg1">
              <a:lumMod val="75000"/>
            </a:schemeClr>
          </a:solidFill>
          <a:ln w="3175" cap="flat" cmpd="sng" algn="ctr">
            <a:solidFill>
              <a:schemeClr val="bg1">
                <a:lumMod val="65000"/>
              </a:schemeClr>
            </a:solidFill>
            <a:prstDash val="solid"/>
            <a:round/>
            <a:headEnd type="triangle" w="sm" len="sm"/>
            <a:tailEnd type="none" w="sm" len="sm"/>
          </a:ln>
          <a:effectLst/>
        </p:spPr>
        <p:txBody>
          <a:bodyPr vert="horz" wrap="square" lIns="0" tIns="0" rIns="0" bIns="0" numCol="1" rtlCol="0" anchor="ctr" anchorCtr="1" compatLnSpc="1">
            <a:noAutofit/>
          </a:bodyPr>
          <a:lstStyle/>
          <a:p>
            <a:pPr marL="96520" indent="-96520" eaLnBrk="0" hangingPunct="0"/>
            <a:endParaRPr lang="ko-KR" altLang="en-US" sz="10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직사각형 623">
            <a:extLst>
              <a:ext uri="{FF2B5EF4-FFF2-40B4-BE49-F238E27FC236}">
                <a16:creationId xmlns:a16="http://schemas.microsoft.com/office/drawing/2014/main" id="{C440EF39-38DB-2C42-B68E-79675D4BCC92}"/>
              </a:ext>
            </a:extLst>
          </p:cNvPr>
          <p:cNvSpPr/>
          <p:nvPr/>
        </p:nvSpPr>
        <p:spPr>
          <a:xfrm>
            <a:off x="7234228" y="3941791"/>
            <a:ext cx="1165024" cy="373569"/>
          </a:xfrm>
          <a:prstGeom prst="rect">
            <a:avLst/>
          </a:prstGeom>
          <a:solidFill>
            <a:schemeClr val="bg1"/>
          </a:solidFill>
          <a:ln w="9525" cap="flat" cmpd="sng" algn="ctr">
            <a:solidFill>
              <a:schemeClr val="bg1">
                <a:lumMod val="75000"/>
              </a:schemeClr>
            </a:solidFill>
            <a:prstDash val="solid"/>
          </a:ln>
          <a:effectLst/>
        </p:spPr>
        <p:txBody>
          <a:bodyPr wrap="none" rtlCol="0" anchor="ctr"/>
          <a:lstStyle/>
          <a:p>
            <a:pPr algn="ctr" latinLnBrk="0">
              <a:defRPr/>
            </a:pP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异常感知</a:t>
            </a:r>
            <a:endParaRPr lang="ko-KR"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직사각형 624">
            <a:extLst>
              <a:ext uri="{FF2B5EF4-FFF2-40B4-BE49-F238E27FC236}">
                <a16:creationId xmlns:a16="http://schemas.microsoft.com/office/drawing/2014/main" id="{C62A46EE-E275-BF48-9CAC-3026934E0F44}"/>
              </a:ext>
            </a:extLst>
          </p:cNvPr>
          <p:cNvSpPr/>
          <p:nvPr/>
        </p:nvSpPr>
        <p:spPr>
          <a:xfrm>
            <a:off x="7234228" y="3400170"/>
            <a:ext cx="1165024" cy="373569"/>
          </a:xfrm>
          <a:prstGeom prst="rect">
            <a:avLst/>
          </a:prstGeom>
          <a:solidFill>
            <a:schemeClr val="bg1"/>
          </a:solidFill>
          <a:ln w="9525" cap="flat" cmpd="sng" algn="ctr">
            <a:solidFill>
              <a:schemeClr val="bg1">
                <a:lumMod val="75000"/>
              </a:schemeClr>
            </a:solidFill>
            <a:prstDash val="solid"/>
          </a:ln>
          <a:effectLst/>
        </p:spPr>
        <p:txBody>
          <a:bodyPr wrap="none" rtlCol="0" anchor="ctr"/>
          <a:lstStyle/>
          <a:p>
            <a:pPr algn="ctr" latinLnBrk="0">
              <a:defRPr/>
            </a:pPr>
            <a:r>
              <a:rPr lang="ko-KR" altLang="en-US" sz="1000" kern="0" dirty="0" err="1">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状况</a:t>
            </a:r>
            <a:r>
              <a:rPr lang="en-US" altLang="zh-CN"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原因分析</a:t>
            </a:r>
            <a:endParaRPr lang="ko-KR"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직사각형 625">
            <a:extLst>
              <a:ext uri="{FF2B5EF4-FFF2-40B4-BE49-F238E27FC236}">
                <a16:creationId xmlns:a16="http://schemas.microsoft.com/office/drawing/2014/main" id="{B88CE59D-6FDD-B344-8463-97638D9E6584}"/>
              </a:ext>
            </a:extLst>
          </p:cNvPr>
          <p:cNvSpPr/>
          <p:nvPr/>
        </p:nvSpPr>
        <p:spPr>
          <a:xfrm>
            <a:off x="7234228" y="2858549"/>
            <a:ext cx="1165024" cy="373569"/>
          </a:xfrm>
          <a:prstGeom prst="rect">
            <a:avLst/>
          </a:prstGeom>
          <a:solidFill>
            <a:schemeClr val="bg1"/>
          </a:solidFill>
          <a:ln w="9525" cap="flat" cmpd="sng" algn="ctr">
            <a:solidFill>
              <a:schemeClr val="bg1">
                <a:lumMod val="75000"/>
              </a:schemeClr>
            </a:solidFill>
            <a:prstDash val="solid"/>
          </a:ln>
          <a:effectLst/>
        </p:spPr>
        <p:txBody>
          <a:bodyPr wrap="none" rtlCol="0" anchor="ctr"/>
          <a:lstStyle/>
          <a:p>
            <a:pPr algn="ctr">
              <a:defRPr/>
            </a:pP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制定策略</a:t>
            </a:r>
          </a:p>
        </p:txBody>
      </p:sp>
      <p:sp>
        <p:nvSpPr>
          <p:cNvPr id="56" name="직사각형 626">
            <a:extLst>
              <a:ext uri="{FF2B5EF4-FFF2-40B4-BE49-F238E27FC236}">
                <a16:creationId xmlns:a16="http://schemas.microsoft.com/office/drawing/2014/main" id="{9B48D1F1-4D0A-F149-B7C0-C63F30EAD4FA}"/>
              </a:ext>
            </a:extLst>
          </p:cNvPr>
          <p:cNvSpPr/>
          <p:nvPr/>
        </p:nvSpPr>
        <p:spPr>
          <a:xfrm>
            <a:off x="7234228" y="2316929"/>
            <a:ext cx="1165024" cy="373569"/>
          </a:xfrm>
          <a:prstGeom prst="rect">
            <a:avLst/>
          </a:prstGeom>
          <a:solidFill>
            <a:schemeClr val="bg1"/>
          </a:solidFill>
          <a:ln w="9525" cap="flat" cmpd="sng" algn="ctr">
            <a:solidFill>
              <a:schemeClr val="bg1">
                <a:lumMod val="75000"/>
              </a:schemeClr>
            </a:solidFill>
            <a:prstDash val="solid"/>
          </a:ln>
          <a:effectLst/>
        </p:spPr>
        <p:txBody>
          <a:bodyPr wrap="none" rtlCol="0" anchor="ctr"/>
          <a:lstStyle/>
          <a:p>
            <a:pPr algn="ctr" latinLnBrk="0">
              <a:defRPr/>
            </a:pPr>
            <a:r>
              <a:rPr lang="zh-CN"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履历查询</a:t>
            </a:r>
            <a:endParaRPr lang="en-US" altLang="zh-CN"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a:p>
            <a:pPr algn="ctr" latinLnBrk="0">
              <a:defRPr/>
            </a:pPr>
            <a:r>
              <a:rPr lang="en-US" altLang="ko-KR"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rPr>
              <a:t>Feedback</a:t>
            </a:r>
            <a:endParaRPr lang="ko-KR" altLang="en-US" sz="1000" kern="0" dirty="0">
              <a:solidFill>
                <a:srgbClr val="666666">
                  <a:lumMod val="50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7" name="직선 화살표 연결선 301">
            <a:extLst>
              <a:ext uri="{FF2B5EF4-FFF2-40B4-BE49-F238E27FC236}">
                <a16:creationId xmlns:a16="http://schemas.microsoft.com/office/drawing/2014/main" id="{8356CFE9-4E97-2B48-9D3D-0C3F3BA8019C}"/>
              </a:ext>
            </a:extLst>
          </p:cNvPr>
          <p:cNvCxnSpPr/>
          <p:nvPr/>
        </p:nvCxnSpPr>
        <p:spPr>
          <a:xfrm flipV="1">
            <a:off x="7816741" y="3773738"/>
            <a:ext cx="0" cy="168053"/>
          </a:xfrm>
          <a:prstGeom prst="straightConnector1">
            <a:avLst/>
          </a:prstGeom>
          <a:noFill/>
          <a:ln w="6350" cap="flat" cmpd="sng" algn="ctr">
            <a:solidFill>
              <a:srgbClr val="386FB1">
                <a:shade val="95000"/>
                <a:satMod val="105000"/>
              </a:srgbClr>
            </a:solidFill>
            <a:prstDash val="solid"/>
            <a:headEnd type="none" w="med" len="med"/>
            <a:tailEnd type="triangle" w="med" len="med"/>
          </a:ln>
          <a:effectLst/>
        </p:spPr>
      </p:cxnSp>
      <p:cxnSp>
        <p:nvCxnSpPr>
          <p:cNvPr id="58" name="직선 화살표 연결선 301">
            <a:extLst>
              <a:ext uri="{FF2B5EF4-FFF2-40B4-BE49-F238E27FC236}">
                <a16:creationId xmlns:a16="http://schemas.microsoft.com/office/drawing/2014/main" id="{5254CA3B-52FC-5D43-A0EB-C55BF0FDB0BF}"/>
              </a:ext>
            </a:extLst>
          </p:cNvPr>
          <p:cNvCxnSpPr/>
          <p:nvPr/>
        </p:nvCxnSpPr>
        <p:spPr>
          <a:xfrm flipV="1">
            <a:off x="7816741" y="3232118"/>
            <a:ext cx="0" cy="168052"/>
          </a:xfrm>
          <a:prstGeom prst="straightConnector1">
            <a:avLst/>
          </a:prstGeom>
          <a:noFill/>
          <a:ln w="6350" cap="flat" cmpd="sng" algn="ctr">
            <a:solidFill>
              <a:srgbClr val="386FB1">
                <a:shade val="95000"/>
                <a:satMod val="105000"/>
              </a:srgbClr>
            </a:solidFill>
            <a:prstDash val="solid"/>
            <a:headEnd type="none" w="med" len="med"/>
            <a:tailEnd type="triangle" w="med" len="med"/>
          </a:ln>
          <a:effectLst/>
        </p:spPr>
      </p:cxnSp>
      <p:cxnSp>
        <p:nvCxnSpPr>
          <p:cNvPr id="59" name="직선 화살표 연결선 301">
            <a:extLst>
              <a:ext uri="{FF2B5EF4-FFF2-40B4-BE49-F238E27FC236}">
                <a16:creationId xmlns:a16="http://schemas.microsoft.com/office/drawing/2014/main" id="{FCC9D357-4F75-0F4F-90F8-35053CE9D70C}"/>
              </a:ext>
            </a:extLst>
          </p:cNvPr>
          <p:cNvCxnSpPr/>
          <p:nvPr/>
        </p:nvCxnSpPr>
        <p:spPr>
          <a:xfrm flipV="1">
            <a:off x="7816741" y="2690498"/>
            <a:ext cx="0" cy="168052"/>
          </a:xfrm>
          <a:prstGeom prst="straightConnector1">
            <a:avLst/>
          </a:prstGeom>
          <a:noFill/>
          <a:ln w="6350" cap="flat" cmpd="sng" algn="ctr">
            <a:solidFill>
              <a:srgbClr val="386FB1">
                <a:shade val="95000"/>
                <a:satMod val="105000"/>
              </a:srgbClr>
            </a:solidFill>
            <a:prstDash val="solid"/>
            <a:headEnd type="none" w="med" len="med"/>
            <a:tailEnd type="triangle" w="med" len="med"/>
          </a:ln>
          <a:effectLst/>
        </p:spPr>
      </p:cxnSp>
      <p:pic>
        <p:nvPicPr>
          <p:cNvPr id="60" name="그림 59">
            <a:extLst>
              <a:ext uri="{FF2B5EF4-FFF2-40B4-BE49-F238E27FC236}">
                <a16:creationId xmlns:a16="http://schemas.microsoft.com/office/drawing/2014/main" id="{342DD4A7-B052-714F-9348-934A2C8E4614}"/>
              </a:ext>
            </a:extLst>
          </p:cNvPr>
          <p:cNvPicPr>
            <a:picLocks noChangeAspect="1"/>
          </p:cNvPicPr>
          <p:nvPr/>
        </p:nvPicPr>
        <p:blipFill>
          <a:blip r:embed="rId6" cstate="email">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25779" y="4984413"/>
            <a:ext cx="459468" cy="459468"/>
          </a:xfrm>
          <a:prstGeom prst="rect">
            <a:avLst/>
          </a:prstGeom>
        </p:spPr>
      </p:pic>
      <p:pic>
        <p:nvPicPr>
          <p:cNvPr id="61" name="그림 60">
            <a:extLst>
              <a:ext uri="{FF2B5EF4-FFF2-40B4-BE49-F238E27FC236}">
                <a16:creationId xmlns:a16="http://schemas.microsoft.com/office/drawing/2014/main" id="{E468B242-A3F8-9942-90B8-5DE7EAD5C8F4}"/>
              </a:ext>
            </a:extLst>
          </p:cNvPr>
          <p:cNvPicPr>
            <a:picLocks noChangeAspect="1"/>
          </p:cNvPicPr>
          <p:nvPr/>
        </p:nvPicPr>
        <p:blipFill>
          <a:blip r:embed="rId6" cstate="email">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086392" y="5033586"/>
            <a:ext cx="459468" cy="459468"/>
          </a:xfrm>
          <a:prstGeom prst="rect">
            <a:avLst/>
          </a:prstGeom>
        </p:spPr>
      </p:pic>
      <p:pic>
        <p:nvPicPr>
          <p:cNvPr id="62" name="그림 61">
            <a:extLst>
              <a:ext uri="{FF2B5EF4-FFF2-40B4-BE49-F238E27FC236}">
                <a16:creationId xmlns:a16="http://schemas.microsoft.com/office/drawing/2014/main" id="{0B943BAA-B4E2-E249-B7CA-38D23284D84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826724" y="2862113"/>
            <a:ext cx="1077151" cy="532100"/>
          </a:xfrm>
          <a:prstGeom prst="rect">
            <a:avLst/>
          </a:prstGeom>
          <a:effectLst>
            <a:glow rad="63500">
              <a:schemeClr val="accent1">
                <a:satMod val="175000"/>
                <a:alpha val="40000"/>
              </a:schemeClr>
            </a:glow>
          </a:effectLst>
        </p:spPr>
      </p:pic>
      <p:pic>
        <p:nvPicPr>
          <p:cNvPr id="63" name="그림 62">
            <a:extLst>
              <a:ext uri="{FF2B5EF4-FFF2-40B4-BE49-F238E27FC236}">
                <a16:creationId xmlns:a16="http://schemas.microsoft.com/office/drawing/2014/main" id="{A60BED35-E8E7-F446-9707-99671E5B71E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36103" y="3303136"/>
            <a:ext cx="844664" cy="416847"/>
          </a:xfrm>
          <a:prstGeom prst="rect">
            <a:avLst/>
          </a:prstGeom>
          <a:effectLst>
            <a:glow rad="63500">
              <a:schemeClr val="accent1">
                <a:satMod val="175000"/>
                <a:alpha val="40000"/>
              </a:schemeClr>
            </a:glow>
          </a:effectLst>
        </p:spPr>
      </p:pic>
      <p:pic>
        <p:nvPicPr>
          <p:cNvPr id="64" name="그림 260">
            <a:extLst>
              <a:ext uri="{FF2B5EF4-FFF2-40B4-BE49-F238E27FC236}">
                <a16:creationId xmlns:a16="http://schemas.microsoft.com/office/drawing/2014/main" id="{3532E590-C296-1A4E-93D7-628E7346D6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898153" y="3087257"/>
            <a:ext cx="648870" cy="609671"/>
          </a:xfrm>
          <a:prstGeom prst="rect">
            <a:avLst/>
          </a:prstGeom>
          <a:ln>
            <a:noFill/>
          </a:ln>
          <a:effectLst/>
        </p:spPr>
      </p:pic>
      <p:pic>
        <p:nvPicPr>
          <p:cNvPr id="65" name="그림 64">
            <a:extLst>
              <a:ext uri="{FF2B5EF4-FFF2-40B4-BE49-F238E27FC236}">
                <a16:creationId xmlns:a16="http://schemas.microsoft.com/office/drawing/2014/main" id="{9B00E7D0-7A5B-2647-9897-D8153851E3B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44229" y="4393439"/>
            <a:ext cx="543633" cy="668401"/>
          </a:xfrm>
          <a:prstGeom prst="rect">
            <a:avLst/>
          </a:prstGeom>
        </p:spPr>
      </p:pic>
      <p:pic>
        <p:nvPicPr>
          <p:cNvPr id="66" name="그림 65">
            <a:extLst>
              <a:ext uri="{FF2B5EF4-FFF2-40B4-BE49-F238E27FC236}">
                <a16:creationId xmlns:a16="http://schemas.microsoft.com/office/drawing/2014/main" id="{4F95918F-650B-C349-B9DA-6DFBDCC1969A}"/>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5105972" y="5080894"/>
            <a:ext cx="482600" cy="355600"/>
          </a:xfrm>
          <a:prstGeom prst="rect">
            <a:avLst/>
          </a:prstGeom>
        </p:spPr>
      </p:pic>
      <p:pic>
        <p:nvPicPr>
          <p:cNvPr id="67" name="그림 66">
            <a:extLst>
              <a:ext uri="{FF2B5EF4-FFF2-40B4-BE49-F238E27FC236}">
                <a16:creationId xmlns:a16="http://schemas.microsoft.com/office/drawing/2014/main" id="{499F0261-BCC3-9443-9B1A-D761C32666D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153943" y="5097189"/>
            <a:ext cx="543633" cy="401253"/>
          </a:xfrm>
          <a:prstGeom prst="rect">
            <a:avLst/>
          </a:prstGeom>
        </p:spPr>
      </p:pic>
    </p:spTree>
    <p:extLst>
      <p:ext uri="{BB962C8B-B14F-4D97-AF65-F5344CB8AC3E}">
        <p14:creationId xmlns:p14="http://schemas.microsoft.com/office/powerpoint/2010/main" val="5112187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내용 개체 틀 1">
            <a:extLst>
              <a:ext uri="{FF2B5EF4-FFF2-40B4-BE49-F238E27FC236}">
                <a16:creationId xmlns:a16="http://schemas.microsoft.com/office/drawing/2014/main" id="{E073385F-B3EE-1E4A-9AA5-B8D58666D615}"/>
              </a:ext>
            </a:extLst>
          </p:cNvPr>
          <p:cNvSpPr>
            <a:spLocks noGrp="1"/>
          </p:cNvSpPr>
          <p:nvPr>
            <p:ph idx="1"/>
          </p:nvPr>
        </p:nvSpPr>
        <p:spPr/>
        <p:txBody>
          <a:bodyPr vert="horz" lIns="91440" tIns="45720" rIns="91440" bIns="45720" rtlCol="0" anchor="t">
            <a:normAutofit/>
          </a:bodyPr>
          <a:lstStyle/>
          <a:p>
            <a:pPr marL="0" indent="0">
              <a:lnSpc>
                <a:spcPct val="120000"/>
              </a:lnSpc>
              <a:spcBef>
                <a:spcPts val="0"/>
              </a:spcBef>
              <a:buNone/>
            </a:pPr>
            <a:r>
              <a:rPr kumimoji="1" lang="zh-CN" altLang="en-US" dirty="0"/>
              <a:t>为保障产品的品质，按核心管控点制定“检查标准”，按现场管理的单位绑定结果进行管理。</a:t>
            </a:r>
            <a:endParaRPr kumimoji="1" lang="x-none" altLang="en-US" dirty="0"/>
          </a:p>
        </p:txBody>
      </p:sp>
      <p:sp>
        <p:nvSpPr>
          <p:cNvPr id="3" name="제목 2">
            <a:extLst>
              <a:ext uri="{FF2B5EF4-FFF2-40B4-BE49-F238E27FC236}">
                <a16:creationId xmlns:a16="http://schemas.microsoft.com/office/drawing/2014/main" id="{16C9BB7B-AE16-B54A-8767-684E5582715C}"/>
              </a:ext>
            </a:extLst>
          </p:cNvPr>
          <p:cNvSpPr>
            <a:spLocks noGrp="1"/>
          </p:cNvSpPr>
          <p:nvPr>
            <p:ph type="title"/>
          </p:nvPr>
        </p:nvSpPr>
        <p:spPr/>
        <p:txBody>
          <a:bodyPr/>
          <a:lstStyle/>
          <a:p>
            <a:r>
              <a:rPr kumimoji="1" lang="ko-KR" altLang="en-US" dirty="0" err="1"/>
              <a:t>质量门管控</a:t>
            </a:r>
            <a:endParaRPr kumimoji="1" lang="x-none" altLang="en-US" dirty="0"/>
          </a:p>
        </p:txBody>
      </p:sp>
      <p:sp>
        <p:nvSpPr>
          <p:cNvPr id="63" name="텍스트 개체 틀 3">
            <a:extLst>
              <a:ext uri="{FF2B5EF4-FFF2-40B4-BE49-F238E27FC236}">
                <a16:creationId xmlns:a16="http://schemas.microsoft.com/office/drawing/2014/main" id="{4D639EFF-43CE-304C-BDA9-5E7980EE1830}"/>
              </a:ext>
            </a:extLst>
          </p:cNvPr>
          <p:cNvSpPr>
            <a:spLocks noGrp="1"/>
          </p:cNvSpPr>
          <p:nvPr>
            <p:ph type="body" sz="quarter" idx="13"/>
          </p:nvPr>
        </p:nvSpPr>
        <p:spPr/>
        <p:txBody>
          <a:bodyPr/>
          <a:lstStyle/>
          <a:p>
            <a:pPr>
              <a:lnSpc>
                <a:spcPct val="100000"/>
              </a:lnSpc>
              <a:spcBef>
                <a:spcPts val="600"/>
              </a:spcBef>
              <a:buFont typeface="+mj-ea"/>
              <a:buAutoNum type="circleNumDbPlain"/>
            </a:pPr>
            <a:r>
              <a:rPr lang="en-US" altLang="zh-CN" kern="0" dirty="0">
                <a:solidFill>
                  <a:srgbClr val="000000"/>
                </a:solidFill>
              </a:rPr>
              <a:t>MES</a:t>
            </a:r>
            <a:r>
              <a:rPr lang="zh-CN" altLang="en-US" kern="0" dirty="0">
                <a:solidFill>
                  <a:srgbClr val="000000"/>
                </a:solidFill>
              </a:rPr>
              <a:t>核心检查</a:t>
            </a:r>
            <a:br>
              <a:rPr lang="en-US" altLang="ko-KR" kern="0" dirty="0">
                <a:solidFill>
                  <a:srgbClr val="000000"/>
                </a:solidFill>
              </a:rPr>
            </a:br>
            <a:r>
              <a:rPr lang="en-US" altLang="ko-KR" kern="0" dirty="0">
                <a:solidFill>
                  <a:srgbClr val="000000"/>
                </a:solidFill>
              </a:rPr>
              <a:t>- </a:t>
            </a:r>
            <a:r>
              <a:rPr lang="zh-CN" altLang="en-US" kern="0" dirty="0">
                <a:solidFill>
                  <a:srgbClr val="000000"/>
                </a:solidFill>
              </a:rPr>
              <a:t>首件检查</a:t>
            </a:r>
            <a:br>
              <a:rPr lang="en-US" altLang="ko-KR" kern="0" dirty="0">
                <a:solidFill>
                  <a:srgbClr val="000000"/>
                </a:solidFill>
              </a:rPr>
            </a:br>
            <a:r>
              <a:rPr lang="en-US" altLang="ko-KR" kern="0" dirty="0">
                <a:solidFill>
                  <a:srgbClr val="000000"/>
                </a:solidFill>
              </a:rPr>
              <a:t>-</a:t>
            </a:r>
            <a:r>
              <a:rPr lang="ko-KR" altLang="en-US" kern="0" dirty="0">
                <a:solidFill>
                  <a:srgbClr val="000000"/>
                </a:solidFill>
              </a:rPr>
              <a:t> </a:t>
            </a:r>
            <a:r>
              <a:rPr lang="zh-CN" altLang="en-US" kern="0" dirty="0">
                <a:solidFill>
                  <a:srgbClr val="000000"/>
                </a:solidFill>
              </a:rPr>
              <a:t>工序</a:t>
            </a:r>
            <a:r>
              <a:rPr lang="en-US" altLang="ko-KR" kern="0" dirty="0">
                <a:solidFill>
                  <a:srgbClr val="000000"/>
                </a:solidFill>
              </a:rPr>
              <a:t>/</a:t>
            </a:r>
            <a:r>
              <a:rPr lang="zh-CN" altLang="en-US" kern="0" dirty="0">
                <a:solidFill>
                  <a:srgbClr val="000000"/>
                </a:solidFill>
              </a:rPr>
              <a:t>自主检查</a:t>
            </a:r>
            <a:br>
              <a:rPr lang="en-US" altLang="ko-KR" kern="0" dirty="0">
                <a:solidFill>
                  <a:srgbClr val="000000"/>
                </a:solidFill>
              </a:rPr>
            </a:br>
            <a:r>
              <a:rPr lang="en-US" altLang="ko-KR" kern="0" dirty="0">
                <a:solidFill>
                  <a:srgbClr val="000000"/>
                </a:solidFill>
              </a:rPr>
              <a:t>-</a:t>
            </a:r>
            <a:r>
              <a:rPr lang="ko-KR" altLang="en-US" kern="0" dirty="0">
                <a:solidFill>
                  <a:srgbClr val="000000"/>
                </a:solidFill>
              </a:rPr>
              <a:t> </a:t>
            </a:r>
            <a:r>
              <a:rPr lang="zh-CN" altLang="en-US" kern="0" dirty="0">
                <a:solidFill>
                  <a:srgbClr val="000000"/>
                </a:solidFill>
              </a:rPr>
              <a:t>巡检</a:t>
            </a:r>
            <a:br>
              <a:rPr lang="en-US" altLang="ko-KR" kern="0" dirty="0">
                <a:solidFill>
                  <a:srgbClr val="000000"/>
                </a:solidFill>
              </a:rPr>
            </a:br>
            <a:r>
              <a:rPr lang="en-US" altLang="ko-KR" kern="0" dirty="0">
                <a:solidFill>
                  <a:srgbClr val="000000"/>
                </a:solidFill>
              </a:rPr>
              <a:t>-</a:t>
            </a:r>
            <a:r>
              <a:rPr lang="ko-KR" altLang="en-US" kern="0" dirty="0">
                <a:solidFill>
                  <a:srgbClr val="000000"/>
                </a:solidFill>
              </a:rPr>
              <a:t> </a:t>
            </a:r>
            <a:r>
              <a:rPr lang="zh-CN" altLang="en-US" kern="0" dirty="0">
                <a:solidFill>
                  <a:srgbClr val="000000"/>
                </a:solidFill>
              </a:rPr>
              <a:t>成品检查</a:t>
            </a:r>
            <a:endParaRPr lang="en-US" altLang="ko-KR" kern="0" dirty="0">
              <a:solidFill>
                <a:srgbClr val="000000"/>
              </a:solidFill>
            </a:endParaRPr>
          </a:p>
          <a:p>
            <a:pPr>
              <a:lnSpc>
                <a:spcPct val="100000"/>
              </a:lnSpc>
              <a:spcBef>
                <a:spcPts val="600"/>
              </a:spcBef>
              <a:buFont typeface="+mj-ea"/>
              <a:buAutoNum type="circleNumDbPlain"/>
            </a:pPr>
            <a:r>
              <a:rPr lang="en-US" altLang="ko-KR" kern="0" dirty="0">
                <a:solidFill>
                  <a:srgbClr val="000000"/>
                </a:solidFill>
              </a:rPr>
              <a:t> </a:t>
            </a:r>
            <a:r>
              <a:rPr lang="zh-CN" altLang="en-US" kern="0" dirty="0">
                <a:solidFill>
                  <a:srgbClr val="000000"/>
                </a:solidFill>
              </a:rPr>
              <a:t>选定检查比例</a:t>
            </a:r>
            <a:br>
              <a:rPr lang="en-US" altLang="ko-KR" kern="0" dirty="0">
                <a:solidFill>
                  <a:srgbClr val="000000"/>
                </a:solidFill>
              </a:rPr>
            </a:br>
            <a:r>
              <a:rPr lang="en-US" altLang="ko-KR" kern="0" dirty="0">
                <a:solidFill>
                  <a:srgbClr val="000000"/>
                </a:solidFill>
              </a:rPr>
              <a:t>- </a:t>
            </a:r>
            <a:r>
              <a:rPr lang="zh-CN" altLang="en-US" kern="0" dirty="0">
                <a:solidFill>
                  <a:srgbClr val="000000"/>
                </a:solidFill>
              </a:rPr>
              <a:t>根据管理水平设置检查比例</a:t>
            </a:r>
            <a:endParaRPr lang="en-US" altLang="ko-KR" kern="0" dirty="0">
              <a:solidFill>
                <a:srgbClr val="000000"/>
              </a:solidFill>
            </a:endParaRPr>
          </a:p>
          <a:p>
            <a:pPr>
              <a:lnSpc>
                <a:spcPct val="100000"/>
              </a:lnSpc>
              <a:spcBef>
                <a:spcPts val="600"/>
              </a:spcBef>
              <a:buFont typeface="+mj-ea"/>
              <a:buAutoNum type="circleNumDbPlain"/>
            </a:pPr>
            <a:r>
              <a:rPr lang="en-US" altLang="ko-KR" kern="0" dirty="0">
                <a:solidFill>
                  <a:srgbClr val="000000"/>
                </a:solidFill>
              </a:rPr>
              <a:t>MES</a:t>
            </a:r>
            <a:r>
              <a:rPr lang="zh-CN" altLang="en-US" kern="0" dirty="0">
                <a:solidFill>
                  <a:srgbClr val="000000"/>
                </a:solidFill>
              </a:rPr>
              <a:t>按产品</a:t>
            </a:r>
            <a:r>
              <a:rPr lang="en-US" altLang="ko-KR" kern="0" dirty="0">
                <a:solidFill>
                  <a:srgbClr val="000000"/>
                </a:solidFill>
              </a:rPr>
              <a:t>,</a:t>
            </a:r>
            <a:r>
              <a:rPr lang="ko-KR" altLang="en-US" kern="0" dirty="0">
                <a:solidFill>
                  <a:srgbClr val="000000"/>
                </a:solidFill>
              </a:rPr>
              <a:t> </a:t>
            </a:r>
            <a:r>
              <a:rPr lang="zh-CN" altLang="en-US" kern="0" dirty="0">
                <a:solidFill>
                  <a:srgbClr val="000000"/>
                </a:solidFill>
              </a:rPr>
              <a:t>按工序</a:t>
            </a:r>
            <a:r>
              <a:rPr lang="en-US" altLang="ko-KR" kern="0" dirty="0">
                <a:solidFill>
                  <a:srgbClr val="000000"/>
                </a:solidFill>
              </a:rPr>
              <a:t>(</a:t>
            </a:r>
            <a:r>
              <a:rPr lang="zh-CN" altLang="en-US" kern="0" dirty="0">
                <a:solidFill>
                  <a:srgbClr val="000000"/>
                </a:solidFill>
              </a:rPr>
              <a:t>检查关键点</a:t>
            </a:r>
            <a:r>
              <a:rPr lang="en-US" altLang="ko-KR" kern="0" dirty="0">
                <a:solidFill>
                  <a:srgbClr val="000000"/>
                </a:solidFill>
              </a:rPr>
              <a:t>)</a:t>
            </a:r>
            <a:r>
              <a:rPr lang="zh-CN" altLang="en-US" kern="0" dirty="0">
                <a:solidFill>
                  <a:srgbClr val="000000"/>
                </a:solidFill>
              </a:rPr>
              <a:t>设置检查的水平，现场根据订单</a:t>
            </a:r>
            <a:r>
              <a:rPr lang="en-US" altLang="ko-KR" kern="0" dirty="0">
                <a:solidFill>
                  <a:srgbClr val="000000"/>
                </a:solidFill>
              </a:rPr>
              <a:t>/</a:t>
            </a:r>
            <a:r>
              <a:rPr lang="ko-KR" altLang="en-US" kern="0" dirty="0">
                <a:solidFill>
                  <a:srgbClr val="000000"/>
                </a:solidFill>
              </a:rPr>
              <a:t>在制品</a:t>
            </a:r>
            <a:r>
              <a:rPr lang="zh-CN" altLang="en-US" kern="0" dirty="0">
                <a:solidFill>
                  <a:srgbClr val="000000"/>
                </a:solidFill>
              </a:rPr>
              <a:t>的进行情况执行检查</a:t>
            </a:r>
            <a:endParaRPr lang="en-US" altLang="ko-KR" kern="0" dirty="0">
              <a:solidFill>
                <a:srgbClr val="000000"/>
              </a:solidFill>
            </a:endParaRPr>
          </a:p>
          <a:p>
            <a:pPr>
              <a:lnSpc>
                <a:spcPct val="100000"/>
              </a:lnSpc>
              <a:spcBef>
                <a:spcPts val="600"/>
              </a:spcBef>
              <a:buFont typeface="+mj-ea"/>
              <a:buAutoNum type="circleNumDbPlain"/>
            </a:pPr>
            <a:r>
              <a:rPr lang="en-US" altLang="ko-KR" kern="0" dirty="0">
                <a:solidFill>
                  <a:srgbClr val="000000"/>
                </a:solidFill>
              </a:rPr>
              <a:t>MES</a:t>
            </a:r>
            <a:r>
              <a:rPr lang="zh-CN" altLang="en-US" kern="0" dirty="0">
                <a:solidFill>
                  <a:srgbClr val="000000"/>
                </a:solidFill>
              </a:rPr>
              <a:t>提供</a:t>
            </a:r>
            <a:r>
              <a:rPr lang="en-US" altLang="ko-KR" kern="0" dirty="0">
                <a:solidFill>
                  <a:srgbClr val="000000"/>
                </a:solidFill>
              </a:rPr>
              <a:t>AQL</a:t>
            </a:r>
            <a:r>
              <a:rPr lang="ko-KR" altLang="en-US" kern="0" dirty="0">
                <a:solidFill>
                  <a:srgbClr val="000000"/>
                </a:solidFill>
              </a:rPr>
              <a:t> </a:t>
            </a:r>
            <a:r>
              <a:rPr lang="en-US" altLang="ko-KR" kern="0" dirty="0">
                <a:solidFill>
                  <a:srgbClr val="000000"/>
                </a:solidFill>
              </a:rPr>
              <a:t>(Acceptance Quality Limit)</a:t>
            </a:r>
            <a:r>
              <a:rPr lang="zh-CN" altLang="en-US" kern="0" dirty="0">
                <a:solidFill>
                  <a:srgbClr val="000000"/>
                </a:solidFill>
              </a:rPr>
              <a:t>的标准表，可设置符合水平的检查率</a:t>
            </a:r>
            <a:endParaRPr kumimoji="1" lang="x-none" altLang="en-US" dirty="0"/>
          </a:p>
        </p:txBody>
      </p:sp>
      <p:sp>
        <p:nvSpPr>
          <p:cNvPr id="46" name="슬라이드 번호 개체 틀 2">
            <a:extLst>
              <a:ext uri="{FF2B5EF4-FFF2-40B4-BE49-F238E27FC236}">
                <a16:creationId xmlns:a16="http://schemas.microsoft.com/office/drawing/2014/main" id="{26EF22AE-334D-2549-BA83-9B753439746F}"/>
              </a:ext>
            </a:extLst>
          </p:cNvPr>
          <p:cNvSpPr>
            <a:spLocks noGrp="1"/>
          </p:cNvSpPr>
          <p:nvPr>
            <p:ph type="sldNum" sz="quarter" idx="12"/>
          </p:nvPr>
        </p:nvSpPr>
        <p:spPr/>
        <p:txBody>
          <a:bodyPr/>
          <a:lstStyle/>
          <a:p>
            <a:fld id="{8645AF44-5734-4C67-803C-E5F57A8BDDF5}" type="slidenum">
              <a:rPr lang="ko-KR" altLang="en-US" smtClean="0"/>
              <a:t>72</a:t>
            </a:fld>
            <a:endParaRPr lang="ko-KR" altLang="en-US" dirty="0"/>
          </a:p>
        </p:txBody>
      </p:sp>
      <p:sp>
        <p:nvSpPr>
          <p:cNvPr id="64" name="타원 63">
            <a:extLst>
              <a:ext uri="{FF2B5EF4-FFF2-40B4-BE49-F238E27FC236}">
                <a16:creationId xmlns:a16="http://schemas.microsoft.com/office/drawing/2014/main" id="{14FBC248-083D-5941-906B-0B4A0F6F06D5}"/>
              </a:ext>
            </a:extLst>
          </p:cNvPr>
          <p:cNvSpPr/>
          <p:nvPr/>
        </p:nvSpPr>
        <p:spPr>
          <a:xfrm>
            <a:off x="3352796" y="3306615"/>
            <a:ext cx="720000" cy="720000"/>
          </a:xfrm>
          <a:prstGeom prst="ellipse">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x-none" sz="1200" dirty="0">
                <a:solidFill>
                  <a:schemeClr val="tx1">
                    <a:lumMod val="85000"/>
                    <a:lumOff val="15000"/>
                  </a:schemeClr>
                </a:solidFill>
                <a:latin typeface="微软雅黑" panose="020B0503020204020204" pitchFamily="34" charset="-122"/>
                <a:ea typeface="Microsoft YaHei" panose="020B0503020204020204" pitchFamily="34" charset="-122"/>
              </a:rPr>
              <a:t>IQC</a:t>
            </a:r>
            <a:endParaRPr kumimoji="1" lang="x-none" altLang="en-US" sz="1200" dirty="0">
              <a:solidFill>
                <a:schemeClr val="tx1">
                  <a:lumMod val="85000"/>
                  <a:lumOff val="15000"/>
                </a:schemeClr>
              </a:solidFill>
              <a:ea typeface="Microsoft YaHei" panose="020B0503020204020204" pitchFamily="34" charset="-122"/>
            </a:endParaRPr>
          </a:p>
        </p:txBody>
      </p:sp>
      <p:sp>
        <p:nvSpPr>
          <p:cNvPr id="65" name="타원 64">
            <a:extLst>
              <a:ext uri="{FF2B5EF4-FFF2-40B4-BE49-F238E27FC236}">
                <a16:creationId xmlns:a16="http://schemas.microsoft.com/office/drawing/2014/main" id="{6A688A00-BF1A-1E46-B4C6-3272D17CA5BB}"/>
              </a:ext>
            </a:extLst>
          </p:cNvPr>
          <p:cNvSpPr/>
          <p:nvPr/>
        </p:nvSpPr>
        <p:spPr>
          <a:xfrm>
            <a:off x="5127896" y="3306615"/>
            <a:ext cx="720000" cy="720000"/>
          </a:xfrm>
          <a:prstGeom prst="ellipse">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x-none" sz="1200" dirty="0">
                <a:solidFill>
                  <a:schemeClr val="tx1">
                    <a:lumMod val="85000"/>
                    <a:lumOff val="15000"/>
                  </a:schemeClr>
                </a:solidFill>
                <a:latin typeface="微软雅黑" panose="020B0503020204020204" pitchFamily="34" charset="-122"/>
                <a:ea typeface="微软雅黑" panose="020B0503020204020204" pitchFamily="34" charset="-122"/>
              </a:rPr>
              <a:t>PQC</a:t>
            </a:r>
            <a:endParaRPr kumimoji="1" lang="x-none" altLang="en-US" sz="1200" dirty="0">
              <a:solidFill>
                <a:schemeClr val="tx1">
                  <a:lumMod val="85000"/>
                  <a:lumOff val="15000"/>
                </a:schemeClr>
              </a:solidFill>
              <a:latin typeface="微软雅黑" panose="020B0503020204020204" pitchFamily="34" charset="-122"/>
            </a:endParaRPr>
          </a:p>
        </p:txBody>
      </p:sp>
      <p:sp>
        <p:nvSpPr>
          <p:cNvPr id="66" name="타원 65">
            <a:extLst>
              <a:ext uri="{FF2B5EF4-FFF2-40B4-BE49-F238E27FC236}">
                <a16:creationId xmlns:a16="http://schemas.microsoft.com/office/drawing/2014/main" id="{5619EA10-6EC5-684E-8051-9FC0FE7D482E}"/>
              </a:ext>
            </a:extLst>
          </p:cNvPr>
          <p:cNvSpPr/>
          <p:nvPr/>
        </p:nvSpPr>
        <p:spPr>
          <a:xfrm>
            <a:off x="6070863" y="3306615"/>
            <a:ext cx="720000" cy="720000"/>
          </a:xfrm>
          <a:prstGeom prst="ellipse">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ko-KR" altLang="en-US" sz="1200" dirty="0">
                <a:solidFill>
                  <a:schemeClr val="tx1">
                    <a:lumMod val="85000"/>
                    <a:lumOff val="15000"/>
                  </a:schemeClr>
                </a:solidFill>
                <a:latin typeface="微软雅黑" panose="020B0503020204020204" pitchFamily="34" charset="-122"/>
                <a:ea typeface="Microsoft YaHei" panose="020B0503020204020204" pitchFamily="34" charset="-122"/>
              </a:rPr>
              <a:t>*</a:t>
            </a:r>
            <a:r>
              <a:rPr kumimoji="1" lang="en-US" altLang="x-none" sz="1200" dirty="0">
                <a:solidFill>
                  <a:schemeClr val="tx1">
                    <a:lumMod val="85000"/>
                    <a:lumOff val="15000"/>
                  </a:schemeClr>
                </a:solidFill>
                <a:latin typeface="微软雅黑" panose="020B0503020204020204" pitchFamily="34" charset="-122"/>
                <a:ea typeface="微软雅黑" panose="020B0503020204020204" pitchFamily="34" charset="-122"/>
              </a:rPr>
              <a:t>IPQC</a:t>
            </a:r>
            <a:endParaRPr kumimoji="1" lang="x-none" altLang="en-US" sz="1200" dirty="0">
              <a:solidFill>
                <a:schemeClr val="tx1">
                  <a:lumMod val="85000"/>
                  <a:lumOff val="15000"/>
                </a:schemeClr>
              </a:solidFill>
              <a:latin typeface="微软雅黑" panose="020B0503020204020204" pitchFamily="34" charset="-122"/>
            </a:endParaRPr>
          </a:p>
        </p:txBody>
      </p:sp>
      <p:sp>
        <p:nvSpPr>
          <p:cNvPr id="67" name="타원 66">
            <a:extLst>
              <a:ext uri="{FF2B5EF4-FFF2-40B4-BE49-F238E27FC236}">
                <a16:creationId xmlns:a16="http://schemas.microsoft.com/office/drawing/2014/main" id="{FF2715A5-4ECB-D841-A788-065478556553}"/>
              </a:ext>
            </a:extLst>
          </p:cNvPr>
          <p:cNvSpPr/>
          <p:nvPr/>
        </p:nvSpPr>
        <p:spPr>
          <a:xfrm>
            <a:off x="7013830" y="3306615"/>
            <a:ext cx="720000" cy="720000"/>
          </a:xfrm>
          <a:prstGeom prst="ellipse">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x-none" sz="1200" dirty="0">
                <a:solidFill>
                  <a:schemeClr val="tx1">
                    <a:lumMod val="85000"/>
                    <a:lumOff val="15000"/>
                  </a:schemeClr>
                </a:solidFill>
                <a:latin typeface="微软雅黑" panose="020B0503020204020204" pitchFamily="34" charset="-122"/>
                <a:ea typeface="微软雅黑" panose="020B0503020204020204" pitchFamily="34" charset="-122"/>
              </a:rPr>
              <a:t>FQC</a:t>
            </a:r>
            <a:endParaRPr kumimoji="1" lang="x-none" altLang="en-US" sz="1200" dirty="0">
              <a:solidFill>
                <a:schemeClr val="tx1">
                  <a:lumMod val="85000"/>
                  <a:lumOff val="15000"/>
                </a:schemeClr>
              </a:solidFill>
              <a:latin typeface="微软雅黑" panose="020B0503020204020204" pitchFamily="34" charset="-122"/>
            </a:endParaRPr>
          </a:p>
        </p:txBody>
      </p:sp>
      <p:sp>
        <p:nvSpPr>
          <p:cNvPr id="68" name="타원 67">
            <a:extLst>
              <a:ext uri="{FF2B5EF4-FFF2-40B4-BE49-F238E27FC236}">
                <a16:creationId xmlns:a16="http://schemas.microsoft.com/office/drawing/2014/main" id="{31075274-67D9-2844-9542-A791BAD2DC53}"/>
              </a:ext>
            </a:extLst>
          </p:cNvPr>
          <p:cNvSpPr/>
          <p:nvPr/>
        </p:nvSpPr>
        <p:spPr>
          <a:xfrm>
            <a:off x="7855199" y="3306615"/>
            <a:ext cx="720000" cy="720000"/>
          </a:xfrm>
          <a:prstGeom prst="ellipse">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x-none" sz="1200">
                <a:solidFill>
                  <a:schemeClr val="tx1">
                    <a:lumMod val="85000"/>
                    <a:lumOff val="15000"/>
                  </a:schemeClr>
                </a:solidFill>
                <a:latin typeface="微软雅黑" panose="020B0503020204020204" pitchFamily="34" charset="-122"/>
                <a:ea typeface="微软雅黑" panose="020B0503020204020204" pitchFamily="34" charset="-122"/>
              </a:rPr>
              <a:t>OQC</a:t>
            </a:r>
            <a:endParaRPr kumimoji="1" lang="x-none" altLang="en-US" sz="1200" dirty="0">
              <a:solidFill>
                <a:schemeClr val="tx1">
                  <a:lumMod val="85000"/>
                  <a:lumOff val="15000"/>
                </a:schemeClr>
              </a:solidFill>
              <a:ea typeface="微软雅黑" panose="020B0503020204020204" pitchFamily="34" charset="-122"/>
            </a:endParaRPr>
          </a:p>
        </p:txBody>
      </p:sp>
      <p:sp>
        <p:nvSpPr>
          <p:cNvPr id="69" name="타원 68">
            <a:extLst>
              <a:ext uri="{FF2B5EF4-FFF2-40B4-BE49-F238E27FC236}">
                <a16:creationId xmlns:a16="http://schemas.microsoft.com/office/drawing/2014/main" id="{1CF36039-8879-AA4C-B53B-3954D934FC6A}"/>
              </a:ext>
            </a:extLst>
          </p:cNvPr>
          <p:cNvSpPr/>
          <p:nvPr/>
        </p:nvSpPr>
        <p:spPr>
          <a:xfrm>
            <a:off x="4184929" y="3306615"/>
            <a:ext cx="720000" cy="720000"/>
          </a:xfrm>
          <a:prstGeom prst="ellipse">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ko-KR" altLang="en-US" sz="1200" dirty="0">
                <a:solidFill>
                  <a:schemeClr val="tx1">
                    <a:lumMod val="85000"/>
                    <a:lumOff val="15000"/>
                  </a:schemeClr>
                </a:solidFill>
                <a:latin typeface="微软雅黑" panose="020B0503020204020204" pitchFamily="34" charset="-122"/>
                <a:ea typeface="Microsoft YaHei" panose="020B0503020204020204" pitchFamily="34" charset="-122"/>
              </a:rPr>
              <a:t>*</a:t>
            </a:r>
            <a:r>
              <a:rPr kumimoji="1" lang="en-US" altLang="x-none" sz="1200" dirty="0">
                <a:solidFill>
                  <a:schemeClr val="tx1">
                    <a:lumMod val="85000"/>
                    <a:lumOff val="15000"/>
                  </a:schemeClr>
                </a:solidFill>
                <a:latin typeface="微软雅黑" panose="020B0503020204020204" pitchFamily="34" charset="-122"/>
                <a:ea typeface="微软雅黑" panose="020B0503020204020204" pitchFamily="34" charset="-122"/>
              </a:rPr>
              <a:t>FAI</a:t>
            </a:r>
            <a:endParaRPr kumimoji="1" lang="x-none" altLang="en-US" sz="1200" dirty="0">
              <a:solidFill>
                <a:schemeClr val="tx1">
                  <a:lumMod val="85000"/>
                  <a:lumOff val="15000"/>
                </a:schemeClr>
              </a:solidFill>
              <a:latin typeface="微软雅黑" panose="020B0503020204020204" pitchFamily="34" charset="-122"/>
            </a:endParaRPr>
          </a:p>
        </p:txBody>
      </p:sp>
      <p:sp>
        <p:nvSpPr>
          <p:cNvPr id="70" name="직사각형 69">
            <a:extLst>
              <a:ext uri="{FF2B5EF4-FFF2-40B4-BE49-F238E27FC236}">
                <a16:creationId xmlns:a16="http://schemas.microsoft.com/office/drawing/2014/main" id="{A2644F2F-CB25-E046-A118-1B2D6992D199}"/>
              </a:ext>
            </a:extLst>
          </p:cNvPr>
          <p:cNvSpPr/>
          <p:nvPr/>
        </p:nvSpPr>
        <p:spPr>
          <a:xfrm>
            <a:off x="2158322" y="6016640"/>
            <a:ext cx="2643672" cy="415498"/>
          </a:xfrm>
          <a:prstGeom prst="rect">
            <a:avLst/>
          </a:prstGeom>
        </p:spPr>
        <p:txBody>
          <a:bodyPr wrap="none">
            <a:spAutoFit/>
          </a:bodyPr>
          <a:lstStyle/>
          <a:p>
            <a:r>
              <a:rPr lang="en-US" altLang="x-none" sz="1050" dirty="0">
                <a:solidFill>
                  <a:srgbClr val="3C4043"/>
                </a:solidFill>
                <a:latin typeface="微软雅黑" panose="020B0503020204020204" pitchFamily="34" charset="-122"/>
                <a:ea typeface="微软雅黑" panose="020B0503020204020204" pitchFamily="34" charset="-122"/>
              </a:rPr>
              <a:t>FAI (</a:t>
            </a:r>
            <a:r>
              <a:rPr lang="en" altLang="x-none" sz="1050" dirty="0">
                <a:solidFill>
                  <a:srgbClr val="3C4043"/>
                </a:solidFill>
                <a:latin typeface="微软雅黑" panose="020B0503020204020204" pitchFamily="34" charset="-122"/>
                <a:ea typeface="微软雅黑" panose="020B0503020204020204" pitchFamily="34" charset="-122"/>
              </a:rPr>
              <a:t>First Article Inspection) </a:t>
            </a:r>
            <a:r>
              <a:rPr lang="en-US" altLang="ko-KR" sz="1050" dirty="0">
                <a:solidFill>
                  <a:srgbClr val="3C4043"/>
                </a:solidFill>
                <a:latin typeface="微软雅黑" panose="020B0503020204020204" pitchFamily="34" charset="-122"/>
                <a:ea typeface="微软雅黑" panose="020B0503020204020204" pitchFamily="34" charset="-122"/>
              </a:rPr>
              <a:t>:</a:t>
            </a:r>
            <a:r>
              <a:rPr lang="ko-KR" altLang="en-US" sz="1050" dirty="0">
                <a:solidFill>
                  <a:srgbClr val="3C4043"/>
                </a:solidFill>
                <a:latin typeface="微软雅黑" panose="020B0503020204020204" pitchFamily="34" charset="-122"/>
                <a:ea typeface="Apple SD Gothic Neo" panose="02000300000000000000" pitchFamily="2" charset="-127"/>
              </a:rPr>
              <a:t> </a:t>
            </a:r>
            <a:r>
              <a:rPr lang="zh-CN" altLang="en-US" sz="1050" dirty="0">
                <a:solidFill>
                  <a:srgbClr val="3C4043"/>
                </a:solidFill>
                <a:latin typeface="微软雅黑" panose="020B0503020204020204" pitchFamily="34" charset="-122"/>
                <a:ea typeface="微软雅黑" panose="020B0503020204020204" pitchFamily="34" charset="-122"/>
              </a:rPr>
              <a:t>首件检查</a:t>
            </a:r>
            <a:endParaRPr lang="en-US" altLang="ko-KR" sz="1050" dirty="0">
              <a:solidFill>
                <a:srgbClr val="3C4043"/>
              </a:solidFill>
              <a:latin typeface="微软雅黑" panose="020B0503020204020204" pitchFamily="34" charset="-122"/>
              <a:ea typeface="微软雅黑" panose="020B0503020204020204" pitchFamily="34" charset="-122"/>
            </a:endParaRPr>
          </a:p>
          <a:p>
            <a:r>
              <a:rPr lang="en" altLang="x-none" sz="1050" dirty="0">
                <a:latin typeface="微软雅黑" panose="020B0503020204020204" pitchFamily="34" charset="-122"/>
                <a:ea typeface="微软雅黑" panose="020B0503020204020204" pitchFamily="34" charset="-122"/>
              </a:rPr>
              <a:t>IPQC (In process quality control) : </a:t>
            </a:r>
            <a:r>
              <a:rPr lang="zh-CN" altLang="en-US" sz="1050" dirty="0">
                <a:latin typeface="微软雅黑" panose="020B0503020204020204" pitchFamily="34" charset="-122"/>
                <a:ea typeface="微软雅黑" panose="020B0503020204020204" pitchFamily="34" charset="-122"/>
              </a:rPr>
              <a:t>巡检</a:t>
            </a:r>
            <a:endParaRPr lang="x-none" altLang="en-US" sz="1050" dirty="0">
              <a:latin typeface="微软雅黑" panose="020B0503020204020204" pitchFamily="34" charset="-122"/>
            </a:endParaRPr>
          </a:p>
        </p:txBody>
      </p:sp>
      <p:graphicFrame>
        <p:nvGraphicFramePr>
          <p:cNvPr id="71" name="표 70">
            <a:extLst>
              <a:ext uri="{FF2B5EF4-FFF2-40B4-BE49-F238E27FC236}">
                <a16:creationId xmlns:a16="http://schemas.microsoft.com/office/drawing/2014/main" id="{8F1C7014-D4DC-5B46-AF39-34854AC432DF}"/>
              </a:ext>
            </a:extLst>
          </p:cNvPr>
          <p:cNvGraphicFramePr>
            <a:graphicFrameLocks noGrp="1"/>
          </p:cNvGraphicFramePr>
          <p:nvPr>
            <p:extLst>
              <p:ext uri="{D42A27DB-BD31-4B8C-83A1-F6EECF244321}">
                <p14:modId xmlns:p14="http://schemas.microsoft.com/office/powerpoint/2010/main" val="701101394"/>
              </p:ext>
            </p:extLst>
          </p:nvPr>
        </p:nvGraphicFramePr>
        <p:xfrm>
          <a:off x="2246789" y="4084505"/>
          <a:ext cx="6550082" cy="1935480"/>
        </p:xfrm>
        <a:graphic>
          <a:graphicData uri="http://schemas.openxmlformats.org/drawingml/2006/table">
            <a:tbl>
              <a:tblPr firstRow="1" bandRow="1">
                <a:tableStyleId>{5940675A-B579-460E-94D1-54222C63F5DA}</a:tableStyleId>
              </a:tblPr>
              <a:tblGrid>
                <a:gridCol w="935726">
                  <a:extLst>
                    <a:ext uri="{9D8B030D-6E8A-4147-A177-3AD203B41FA5}">
                      <a16:colId xmlns:a16="http://schemas.microsoft.com/office/drawing/2014/main" val="1504163467"/>
                    </a:ext>
                  </a:extLst>
                </a:gridCol>
                <a:gridCol w="935726">
                  <a:extLst>
                    <a:ext uri="{9D8B030D-6E8A-4147-A177-3AD203B41FA5}">
                      <a16:colId xmlns:a16="http://schemas.microsoft.com/office/drawing/2014/main" val="1529711528"/>
                    </a:ext>
                  </a:extLst>
                </a:gridCol>
                <a:gridCol w="935726">
                  <a:extLst>
                    <a:ext uri="{9D8B030D-6E8A-4147-A177-3AD203B41FA5}">
                      <a16:colId xmlns:a16="http://schemas.microsoft.com/office/drawing/2014/main" val="3748264657"/>
                    </a:ext>
                  </a:extLst>
                </a:gridCol>
                <a:gridCol w="935726">
                  <a:extLst>
                    <a:ext uri="{9D8B030D-6E8A-4147-A177-3AD203B41FA5}">
                      <a16:colId xmlns:a16="http://schemas.microsoft.com/office/drawing/2014/main" val="96841101"/>
                    </a:ext>
                  </a:extLst>
                </a:gridCol>
                <a:gridCol w="935726">
                  <a:extLst>
                    <a:ext uri="{9D8B030D-6E8A-4147-A177-3AD203B41FA5}">
                      <a16:colId xmlns:a16="http://schemas.microsoft.com/office/drawing/2014/main" val="3694254510"/>
                    </a:ext>
                  </a:extLst>
                </a:gridCol>
                <a:gridCol w="935726">
                  <a:extLst>
                    <a:ext uri="{9D8B030D-6E8A-4147-A177-3AD203B41FA5}">
                      <a16:colId xmlns:a16="http://schemas.microsoft.com/office/drawing/2014/main" val="211699320"/>
                    </a:ext>
                  </a:extLst>
                </a:gridCol>
                <a:gridCol w="935726">
                  <a:extLst>
                    <a:ext uri="{9D8B030D-6E8A-4147-A177-3AD203B41FA5}">
                      <a16:colId xmlns:a16="http://schemas.microsoft.com/office/drawing/2014/main" val="55333858"/>
                    </a:ext>
                  </a:extLst>
                </a:gridCol>
              </a:tblGrid>
              <a:tr h="370840">
                <a:tc>
                  <a:txBody>
                    <a:bodyPr/>
                    <a:lstStyle/>
                    <a:p>
                      <a:endParaRPr lang="x-none" altLang="en-US" sz="1050" dirty="0">
                        <a:latin typeface="Microsoft YaHei" panose="020B0503020204020204" pitchFamily="34" charset="-122"/>
                      </a:endParaRPr>
                    </a:p>
                  </a:txBody>
                  <a:tcPr anchor="ct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x-none" sz="1050" b="1" dirty="0">
                          <a:latin typeface="Microsoft YaHei" panose="020B0503020204020204" pitchFamily="34" charset="-122"/>
                          <a:ea typeface="Microsoft YaHei" panose="020B0503020204020204" pitchFamily="34" charset="-122"/>
                        </a:rPr>
                        <a:t>IQC</a:t>
                      </a:r>
                      <a:endParaRPr lang="x-none" altLang="en-US" sz="1050" b="1"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altLang="x-none" sz="1050" b="1" dirty="0">
                          <a:latin typeface="Microsoft YaHei" panose="020B0503020204020204" pitchFamily="34" charset="-122"/>
                          <a:ea typeface="Microsoft YaHei" panose="020B0503020204020204" pitchFamily="34" charset="-122"/>
                        </a:rPr>
                        <a:t>FAI</a:t>
                      </a:r>
                      <a:endParaRPr lang="x-none" altLang="en-US" sz="1050" b="1"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altLang="x-none" sz="1050" b="1" dirty="0">
                          <a:latin typeface="Microsoft YaHei" panose="020B0503020204020204" pitchFamily="34" charset="-122"/>
                        </a:rPr>
                        <a:t>PQC</a:t>
                      </a:r>
                      <a:endParaRPr lang="x-none" altLang="en-US" sz="1050" b="1"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altLang="x-none" sz="1050" b="1" dirty="0">
                          <a:latin typeface="Microsoft YaHei" panose="020B0503020204020204" pitchFamily="34" charset="-122"/>
                        </a:rPr>
                        <a:t>IPQC</a:t>
                      </a:r>
                      <a:endParaRPr lang="x-none" altLang="en-US" sz="1050" b="1"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altLang="x-none" sz="1050" b="1" dirty="0">
                          <a:latin typeface="Microsoft YaHei" panose="020B0503020204020204" pitchFamily="34" charset="-122"/>
                        </a:rPr>
                        <a:t>FQC</a:t>
                      </a:r>
                      <a:endParaRPr lang="x-none" altLang="en-US" sz="1050" b="1"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altLang="x-none" sz="1050" dirty="0">
                          <a:latin typeface="Microsoft YaHei" panose="020B0503020204020204" pitchFamily="34" charset="-122"/>
                        </a:rPr>
                        <a:t>OQC</a:t>
                      </a:r>
                      <a:endParaRPr lang="x-none" altLang="en-US" sz="105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044703201"/>
                  </a:ext>
                </a:extLst>
              </a:tr>
              <a:tr h="370840">
                <a:tc>
                  <a:txBody>
                    <a:bodyPr/>
                    <a:lstStyle/>
                    <a:p>
                      <a:pPr algn="ctr"/>
                      <a:r>
                        <a:rPr lang="zh-CN" altLang="en-US" sz="1050" b="1" baseline="0" dirty="0">
                          <a:latin typeface="Microsoft YaHei" panose="020B0503020204020204" pitchFamily="34" charset="-122"/>
                          <a:ea typeface="微软雅黑" panose="020B0503020204020204" pitchFamily="34" charset="-122"/>
                        </a:rPr>
                        <a:t>管理点</a:t>
                      </a:r>
                      <a:endParaRPr lang="x-none" altLang="en-US" sz="1050" b="1" baseline="0" dirty="0">
                        <a:latin typeface="Microsoft YaHei" panose="020B0503020204020204" pitchFamily="34" charset="-122"/>
                      </a:endParaRP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原材料仓</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产线</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产线</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生产现场</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产线</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成品仓</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9649963"/>
                  </a:ext>
                </a:extLst>
              </a:tr>
              <a:tr h="370840">
                <a:tc>
                  <a:txBody>
                    <a:bodyPr/>
                    <a:lstStyle/>
                    <a:p>
                      <a:pPr algn="ctr"/>
                      <a:r>
                        <a:rPr lang="zh-CN" altLang="en-US" sz="1050" b="1" baseline="0" dirty="0">
                          <a:latin typeface="Microsoft YaHei" panose="020B0503020204020204" pitchFamily="34" charset="-122"/>
                          <a:ea typeface="微软雅黑" panose="020B0503020204020204" pitchFamily="34" charset="-122"/>
                        </a:rPr>
                        <a:t>管理对象</a:t>
                      </a:r>
                      <a:endParaRPr lang="x-none" altLang="en-US" sz="1050" b="1" baseline="0" dirty="0">
                        <a:latin typeface="Microsoft YaHei" panose="020B0503020204020204" pitchFamily="34" charset="-122"/>
                      </a:endParaRP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原材料入库</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新产品或</a:t>
                      </a:r>
                      <a:r>
                        <a:rPr lang="en-US" altLang="ko-KR" sz="1050" baseline="0" dirty="0">
                          <a:latin typeface="Microsoft YaHei" panose="020B0503020204020204" pitchFamily="34" charset="-122"/>
                          <a:ea typeface="微软雅黑" panose="020B0503020204020204" pitchFamily="34" charset="-122"/>
                        </a:rPr>
                        <a:t>JTC</a:t>
                      </a:r>
                      <a:r>
                        <a:rPr lang="zh-CN" altLang="en-US" sz="1050" baseline="0" dirty="0">
                          <a:latin typeface="Microsoft YaHei" panose="020B0503020204020204" pitchFamily="34" charset="-122"/>
                          <a:ea typeface="微软雅黑" panose="020B0503020204020204" pitchFamily="34" charset="-122"/>
                        </a:rPr>
                        <a:t>后</a:t>
                      </a:r>
                      <a:r>
                        <a:rPr lang="ko-KR" altLang="en-US" sz="1050" baseline="0" dirty="0">
                          <a:latin typeface="Microsoft YaHei" panose="020B0503020204020204" pitchFamily="34" charset="-122"/>
                        </a:rPr>
                        <a:t> </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关键工序</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整体生产</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成品</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出货</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1548649"/>
                  </a:ext>
                </a:extLst>
              </a:tr>
              <a:tr h="370840">
                <a:tc>
                  <a:txBody>
                    <a:bodyPr/>
                    <a:lstStyle/>
                    <a:p>
                      <a:pPr algn="ctr"/>
                      <a:r>
                        <a:rPr lang="zh-CN" altLang="en-US" sz="1050" b="1" baseline="0" dirty="0">
                          <a:latin typeface="Microsoft YaHei" panose="020B0503020204020204" pitchFamily="34" charset="-122"/>
                          <a:ea typeface="微软雅黑" panose="020B0503020204020204" pitchFamily="34" charset="-122"/>
                        </a:rPr>
                        <a:t>检查方式</a:t>
                      </a:r>
                      <a:endParaRPr lang="x-none" altLang="en-US" sz="1050" b="1" baseline="0" dirty="0">
                        <a:latin typeface="Microsoft YaHei" panose="020B0503020204020204" pitchFamily="34" charset="-122"/>
                      </a:endParaRP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全检</a:t>
                      </a:r>
                      <a:r>
                        <a:rPr lang="en-US" altLang="x-none" sz="1050" baseline="0" dirty="0">
                          <a:latin typeface="Microsoft YaHei" panose="020B0503020204020204" pitchFamily="34" charset="-122"/>
                          <a:ea typeface="微软雅黑" panose="020B0503020204020204" pitchFamily="34" charset="-122"/>
                        </a:rPr>
                        <a:t>/</a:t>
                      </a:r>
                      <a:r>
                        <a:rPr lang="zh-CN" altLang="en-US" sz="1050" baseline="0" dirty="0">
                          <a:latin typeface="Microsoft YaHei" panose="020B0503020204020204" pitchFamily="34" charset="-122"/>
                          <a:ea typeface="微软雅黑" panose="020B0503020204020204" pitchFamily="34" charset="-122"/>
                        </a:rPr>
                        <a:t>抽样</a:t>
                      </a:r>
                      <a:r>
                        <a:rPr lang="en-US" altLang="ko-KR" sz="1050" baseline="0" dirty="0">
                          <a:latin typeface="Microsoft YaHei" panose="020B0503020204020204" pitchFamily="34" charset="-122"/>
                          <a:ea typeface="微软雅黑" panose="020B0503020204020204" pitchFamily="34" charset="-122"/>
                        </a:rPr>
                        <a:t>/</a:t>
                      </a:r>
                      <a:r>
                        <a:rPr lang="zh-CN" altLang="en-US" sz="1050" baseline="0" dirty="0">
                          <a:latin typeface="Microsoft YaHei" panose="020B0503020204020204" pitchFamily="34" charset="-122"/>
                          <a:ea typeface="微软雅黑" panose="020B0503020204020204" pitchFamily="34" charset="-122"/>
                        </a:rPr>
                        <a:t>免检</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初期</a:t>
                      </a:r>
                      <a:r>
                        <a:rPr lang="ko-KR" altLang="en-US" sz="1050" baseline="0" dirty="0">
                          <a:latin typeface="Microsoft YaHei" panose="020B0503020204020204" pitchFamily="34" charset="-122"/>
                        </a:rPr>
                        <a:t> </a:t>
                      </a:r>
                      <a:r>
                        <a:rPr lang="en-US" altLang="ko-KR" sz="1050" baseline="0" dirty="0">
                          <a:latin typeface="Microsoft YaHei" panose="020B0503020204020204" pitchFamily="34" charset="-122"/>
                          <a:ea typeface="微软雅黑" panose="020B0503020204020204" pitchFamily="34" charset="-122"/>
                        </a:rPr>
                        <a:t>N</a:t>
                      </a:r>
                      <a:r>
                        <a:rPr lang="zh-CN" altLang="en-US" sz="1050" baseline="0" dirty="0">
                          <a:latin typeface="Microsoft YaHei" panose="020B0503020204020204" pitchFamily="34" charset="-122"/>
                          <a:ea typeface="微软雅黑" panose="020B0503020204020204" pitchFamily="34" charset="-122"/>
                        </a:rPr>
                        <a:t>个</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全检</a:t>
                      </a:r>
                      <a:r>
                        <a:rPr lang="en-US" altLang="x-none" sz="1050" baseline="0" dirty="0">
                          <a:latin typeface="Microsoft YaHei" panose="020B0503020204020204" pitchFamily="34" charset="-122"/>
                          <a:ea typeface="微软雅黑" panose="020B0503020204020204" pitchFamily="34" charset="-122"/>
                        </a:rPr>
                        <a:t>/</a:t>
                      </a:r>
                      <a:r>
                        <a:rPr lang="zh-CN" altLang="en-US" sz="1050" baseline="0" dirty="0">
                          <a:latin typeface="Microsoft YaHei" panose="020B0503020204020204" pitchFamily="34" charset="-122"/>
                          <a:ea typeface="微软雅黑" panose="020B0503020204020204" pitchFamily="34" charset="-122"/>
                        </a:rPr>
                        <a:t>抽样</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时间周期</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全检</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baseline="0" dirty="0">
                          <a:latin typeface="Microsoft YaHei" panose="020B0503020204020204" pitchFamily="34" charset="-122"/>
                          <a:ea typeface="微软雅黑" panose="020B0503020204020204" pitchFamily="34" charset="-122"/>
                        </a:rPr>
                        <a:t>全检</a:t>
                      </a:r>
                      <a:r>
                        <a:rPr lang="en-US" altLang="x-none" sz="1050" baseline="0" dirty="0">
                          <a:latin typeface="Microsoft YaHei" panose="020B0503020204020204" pitchFamily="34" charset="-122"/>
                          <a:ea typeface="微软雅黑" panose="020B0503020204020204" pitchFamily="34" charset="-122"/>
                        </a:rPr>
                        <a:t>/</a:t>
                      </a:r>
                      <a:r>
                        <a:rPr lang="zh-CN" altLang="en-US" sz="1050" baseline="0" dirty="0">
                          <a:latin typeface="Microsoft YaHei" panose="020B0503020204020204" pitchFamily="34" charset="-122"/>
                          <a:ea typeface="微软雅黑" panose="020B0503020204020204" pitchFamily="34" charset="-122"/>
                        </a:rPr>
                        <a:t>抽样</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6904053"/>
                  </a:ext>
                </a:extLst>
              </a:tr>
              <a:tr h="370840">
                <a:tc>
                  <a:txBody>
                    <a:bodyPr/>
                    <a:lstStyle/>
                    <a:p>
                      <a:pPr algn="ctr"/>
                      <a:r>
                        <a:rPr lang="zh-CN" altLang="en-US" sz="1050" b="1" baseline="0" dirty="0">
                          <a:latin typeface="Microsoft YaHei" panose="020B0503020204020204" pitchFamily="34" charset="-122"/>
                          <a:ea typeface="微软雅黑" panose="020B0503020204020204" pitchFamily="34" charset="-122"/>
                        </a:rPr>
                        <a:t>管理系统</a:t>
                      </a:r>
                      <a:endParaRPr lang="x-none" altLang="en-US" sz="1050" b="1" baseline="0" dirty="0">
                        <a:latin typeface="Microsoft YaHei" panose="020B0503020204020204" pitchFamily="34" charset="-122"/>
                      </a:endParaRP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en-US" altLang="x-none" sz="1050" baseline="0" dirty="0">
                          <a:latin typeface="Microsoft YaHei" panose="020B0503020204020204" pitchFamily="34" charset="-122"/>
                          <a:ea typeface="微软雅黑" panose="020B0503020204020204" pitchFamily="34" charset="-122"/>
                        </a:rPr>
                        <a:t>WMS</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en-US" altLang="x-none" sz="1050" baseline="0" dirty="0">
                          <a:latin typeface="Microsoft YaHei" panose="020B0503020204020204" pitchFamily="34" charset="-122"/>
                          <a:ea typeface="微软雅黑" panose="020B0503020204020204" pitchFamily="34" charset="-122"/>
                        </a:rPr>
                        <a:t>MES</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en-US" altLang="x-none" sz="1050" baseline="0" dirty="0">
                          <a:latin typeface="Microsoft YaHei" panose="020B0503020204020204" pitchFamily="34" charset="-122"/>
                          <a:ea typeface="微软雅黑" panose="020B0503020204020204" pitchFamily="34" charset="-122"/>
                        </a:rPr>
                        <a:t>MES</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en-US" altLang="x-none" sz="1050" baseline="0" dirty="0">
                          <a:latin typeface="Microsoft YaHei" panose="020B0503020204020204" pitchFamily="34" charset="-122"/>
                          <a:ea typeface="微软雅黑" panose="020B0503020204020204" pitchFamily="34" charset="-122"/>
                        </a:rPr>
                        <a:t>MES</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en-US" altLang="x-none" sz="1050" baseline="0" dirty="0">
                          <a:latin typeface="Microsoft YaHei" panose="020B0503020204020204" pitchFamily="34" charset="-122"/>
                          <a:ea typeface="微软雅黑" panose="020B0503020204020204" pitchFamily="34" charset="-122"/>
                        </a:rPr>
                        <a:t>MES</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en-US" altLang="x-none" sz="1050" baseline="0" dirty="0">
                          <a:latin typeface="Microsoft YaHei" panose="020B0503020204020204" pitchFamily="34" charset="-122"/>
                          <a:ea typeface="微软雅黑" panose="020B0503020204020204" pitchFamily="34" charset="-122"/>
                        </a:rPr>
                        <a:t>WMS</a:t>
                      </a:r>
                      <a:endParaRPr lang="x-none" altLang="en-US" sz="1050" baseline="0" dirty="0">
                        <a:latin typeface="Microsoft YaHei" panose="020B0503020204020204" pitchFamily="34" charset="-122"/>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38038118"/>
                  </a:ext>
                </a:extLst>
              </a:tr>
            </a:tbl>
          </a:graphicData>
        </a:graphic>
      </p:graphicFrame>
      <p:cxnSp>
        <p:nvCxnSpPr>
          <p:cNvPr id="72" name="직선 화살표 연결선 71">
            <a:extLst>
              <a:ext uri="{FF2B5EF4-FFF2-40B4-BE49-F238E27FC236}">
                <a16:creationId xmlns:a16="http://schemas.microsoft.com/office/drawing/2014/main" id="{D9EF6C77-D6BE-634C-A125-C6519AF84FCA}"/>
              </a:ext>
            </a:extLst>
          </p:cNvPr>
          <p:cNvCxnSpPr>
            <a:stCxn id="64" idx="6"/>
            <a:endCxn id="69" idx="2"/>
          </p:cNvCxnSpPr>
          <p:nvPr/>
        </p:nvCxnSpPr>
        <p:spPr>
          <a:xfrm>
            <a:off x="4072796" y="3666615"/>
            <a:ext cx="112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01138E67-E2EF-9748-A3EB-39BDEA01B4FC}"/>
              </a:ext>
            </a:extLst>
          </p:cNvPr>
          <p:cNvCxnSpPr>
            <a:cxnSpLocks/>
            <a:stCxn id="69" idx="6"/>
            <a:endCxn id="65" idx="2"/>
          </p:cNvCxnSpPr>
          <p:nvPr/>
        </p:nvCxnSpPr>
        <p:spPr>
          <a:xfrm>
            <a:off x="4904929" y="3666615"/>
            <a:ext cx="2229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229380C7-BBF0-3744-B82B-C4B13A4CE519}"/>
              </a:ext>
            </a:extLst>
          </p:cNvPr>
          <p:cNvCxnSpPr>
            <a:cxnSpLocks/>
            <a:stCxn id="65" idx="6"/>
            <a:endCxn id="66" idx="2"/>
          </p:cNvCxnSpPr>
          <p:nvPr/>
        </p:nvCxnSpPr>
        <p:spPr>
          <a:xfrm>
            <a:off x="5847896" y="3666615"/>
            <a:ext cx="2229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ED4187D2-2822-8541-A389-B5232880F4C4}"/>
              </a:ext>
            </a:extLst>
          </p:cNvPr>
          <p:cNvCxnSpPr>
            <a:cxnSpLocks/>
            <a:stCxn id="66" idx="6"/>
            <a:endCxn id="67" idx="2"/>
          </p:cNvCxnSpPr>
          <p:nvPr/>
        </p:nvCxnSpPr>
        <p:spPr>
          <a:xfrm>
            <a:off x="6790863" y="3666615"/>
            <a:ext cx="2229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EFB1017A-713E-A344-A57E-9471168B4448}"/>
              </a:ext>
            </a:extLst>
          </p:cNvPr>
          <p:cNvCxnSpPr>
            <a:cxnSpLocks/>
            <a:stCxn id="67" idx="6"/>
            <a:endCxn id="68" idx="2"/>
          </p:cNvCxnSpPr>
          <p:nvPr/>
        </p:nvCxnSpPr>
        <p:spPr>
          <a:xfrm>
            <a:off x="7733830" y="3666615"/>
            <a:ext cx="121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직선 연결선[R] 76">
            <a:extLst>
              <a:ext uri="{FF2B5EF4-FFF2-40B4-BE49-F238E27FC236}">
                <a16:creationId xmlns:a16="http://schemas.microsoft.com/office/drawing/2014/main" id="{57398D3E-293C-614E-931A-EA680BF33FEF}"/>
              </a:ext>
            </a:extLst>
          </p:cNvPr>
          <p:cNvCxnSpPr/>
          <p:nvPr/>
        </p:nvCxnSpPr>
        <p:spPr>
          <a:xfrm>
            <a:off x="3389744" y="2706252"/>
            <a:ext cx="720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R] 77">
            <a:extLst>
              <a:ext uri="{FF2B5EF4-FFF2-40B4-BE49-F238E27FC236}">
                <a16:creationId xmlns:a16="http://schemas.microsoft.com/office/drawing/2014/main" id="{97F3DA5B-A121-0B43-ACD3-F2DDC8FA72F4}"/>
              </a:ext>
            </a:extLst>
          </p:cNvPr>
          <p:cNvCxnSpPr/>
          <p:nvPr/>
        </p:nvCxnSpPr>
        <p:spPr>
          <a:xfrm>
            <a:off x="7308960" y="2706252"/>
            <a:ext cx="720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R] 78">
            <a:extLst>
              <a:ext uri="{FF2B5EF4-FFF2-40B4-BE49-F238E27FC236}">
                <a16:creationId xmlns:a16="http://schemas.microsoft.com/office/drawing/2014/main" id="{CBB069AF-B6A3-CF41-A7A5-D4BA42466483}"/>
              </a:ext>
            </a:extLst>
          </p:cNvPr>
          <p:cNvCxnSpPr>
            <a:cxnSpLocks/>
          </p:cNvCxnSpPr>
          <p:nvPr/>
        </p:nvCxnSpPr>
        <p:spPr>
          <a:xfrm>
            <a:off x="4599102" y="2706252"/>
            <a:ext cx="2605263"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R] 79">
            <a:extLst>
              <a:ext uri="{FF2B5EF4-FFF2-40B4-BE49-F238E27FC236}">
                <a16:creationId xmlns:a16="http://schemas.microsoft.com/office/drawing/2014/main" id="{645A6752-4C1F-0B4A-BE1A-965ACC6B8FE9}"/>
              </a:ext>
            </a:extLst>
          </p:cNvPr>
          <p:cNvCxnSpPr>
            <a:cxnSpLocks/>
          </p:cNvCxnSpPr>
          <p:nvPr/>
        </p:nvCxnSpPr>
        <p:spPr>
          <a:xfrm>
            <a:off x="2444886" y="1953492"/>
            <a:ext cx="6440496"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69E3631-F918-CE4F-802B-9563CC287C0B}"/>
              </a:ext>
            </a:extLst>
          </p:cNvPr>
          <p:cNvSpPr txBox="1"/>
          <p:nvPr/>
        </p:nvSpPr>
        <p:spPr>
          <a:xfrm>
            <a:off x="4848482" y="1627610"/>
            <a:ext cx="1942381" cy="307777"/>
          </a:xfrm>
          <a:prstGeom prst="rect">
            <a:avLst/>
          </a:prstGeom>
          <a:noFill/>
        </p:spPr>
        <p:txBody>
          <a:bodyPr wrap="square" rtlCol="0">
            <a:spAutoFit/>
          </a:bodyPr>
          <a:lstStyle/>
          <a:p>
            <a:pPr algn="ctr"/>
            <a:r>
              <a:rPr kumimoji="1" lang="en-US" altLang="x-none" sz="1400" b="1" dirty="0">
                <a:latin typeface="微软雅黑" panose="020B0503020204020204" pitchFamily="34" charset="-122"/>
                <a:ea typeface="微软雅黑" panose="020B0503020204020204" pitchFamily="34" charset="-122"/>
              </a:rPr>
              <a:t>QMS</a:t>
            </a:r>
            <a:r>
              <a:rPr kumimoji="1" lang="ko-KR" altLang="en-US" sz="1400" b="1" dirty="0">
                <a:latin typeface="微软雅黑" panose="020B0503020204020204" pitchFamily="34" charset="-122"/>
              </a:rPr>
              <a:t> </a:t>
            </a:r>
            <a:r>
              <a:rPr kumimoji="1" lang="en-US" altLang="x-none" sz="1400" b="1" dirty="0">
                <a:latin typeface="微软雅黑" panose="020B0503020204020204" pitchFamily="34" charset="-122"/>
                <a:ea typeface="微软雅黑" panose="020B0503020204020204" pitchFamily="34" charset="-122"/>
              </a:rPr>
              <a:t>/</a:t>
            </a:r>
            <a:r>
              <a:rPr kumimoji="1" lang="ko-KR" altLang="en-US" sz="1400" b="1" dirty="0">
                <a:latin typeface="微软雅黑" panose="020B0503020204020204" pitchFamily="34" charset="-122"/>
              </a:rPr>
              <a:t> </a:t>
            </a:r>
            <a:r>
              <a:rPr kumimoji="1" lang="en-US" altLang="x-none" sz="1400" b="1" dirty="0">
                <a:latin typeface="微软雅黑" panose="020B0503020204020204" pitchFamily="34" charset="-122"/>
                <a:ea typeface="微软雅黑" panose="020B0503020204020204" pitchFamily="34" charset="-122"/>
              </a:rPr>
              <a:t>ERP</a:t>
            </a:r>
            <a:endParaRPr kumimoji="1" lang="x-none" altLang="en-US" sz="1400" b="1" dirty="0">
              <a:latin typeface="微软雅黑" panose="020B0503020204020204" pitchFamily="34" charset="-122"/>
            </a:endParaRPr>
          </a:p>
        </p:txBody>
      </p:sp>
      <p:sp>
        <p:nvSpPr>
          <p:cNvPr id="82" name="TextBox 81">
            <a:extLst>
              <a:ext uri="{FF2B5EF4-FFF2-40B4-BE49-F238E27FC236}">
                <a16:creationId xmlns:a16="http://schemas.microsoft.com/office/drawing/2014/main" id="{3FB1D4E7-6B34-ED49-9E3C-F66E1DA3E1F8}"/>
              </a:ext>
            </a:extLst>
          </p:cNvPr>
          <p:cNvSpPr txBox="1"/>
          <p:nvPr/>
        </p:nvSpPr>
        <p:spPr>
          <a:xfrm>
            <a:off x="4869875" y="2419672"/>
            <a:ext cx="585732" cy="307777"/>
          </a:xfrm>
          <a:prstGeom prst="rect">
            <a:avLst/>
          </a:prstGeom>
          <a:noFill/>
        </p:spPr>
        <p:txBody>
          <a:bodyPr wrap="square" rtlCol="0">
            <a:spAutoFit/>
          </a:bodyPr>
          <a:lstStyle/>
          <a:p>
            <a:pPr algn="ctr"/>
            <a:r>
              <a:rPr kumimoji="1" lang="en-US" altLang="ko-KR" sz="1400" b="1" dirty="0">
                <a:latin typeface="微软雅黑" panose="020B0503020204020204" pitchFamily="34" charset="-122"/>
                <a:ea typeface="微软雅黑" panose="020B0503020204020204" pitchFamily="34" charset="-122"/>
              </a:rPr>
              <a:t>MES</a:t>
            </a:r>
            <a:endParaRPr kumimoji="1" lang="x-none" altLang="en-US" sz="1400" b="1" dirty="0">
              <a:latin typeface="微软雅黑" panose="020B0503020204020204" pitchFamily="34" charset="-122"/>
            </a:endParaRPr>
          </a:p>
        </p:txBody>
      </p:sp>
      <p:sp>
        <p:nvSpPr>
          <p:cNvPr id="83" name="TextBox 82">
            <a:extLst>
              <a:ext uri="{FF2B5EF4-FFF2-40B4-BE49-F238E27FC236}">
                <a16:creationId xmlns:a16="http://schemas.microsoft.com/office/drawing/2014/main" id="{8138FFDC-B911-0B40-A3DD-250A2B767908}"/>
              </a:ext>
            </a:extLst>
          </p:cNvPr>
          <p:cNvSpPr txBox="1"/>
          <p:nvPr/>
        </p:nvSpPr>
        <p:spPr>
          <a:xfrm>
            <a:off x="3389744" y="2369530"/>
            <a:ext cx="683052" cy="307777"/>
          </a:xfrm>
          <a:prstGeom prst="rect">
            <a:avLst/>
          </a:prstGeom>
          <a:noFill/>
        </p:spPr>
        <p:txBody>
          <a:bodyPr wrap="square" rtlCol="0">
            <a:spAutoFit/>
          </a:bodyPr>
          <a:lstStyle/>
          <a:p>
            <a:pPr algn="ctr"/>
            <a:r>
              <a:rPr kumimoji="1" lang="en-US" altLang="ko-KR" sz="1400" b="1" dirty="0">
                <a:latin typeface="微软雅黑" panose="020B0503020204020204" pitchFamily="34" charset="-122"/>
                <a:ea typeface="微软雅黑" panose="020B0503020204020204" pitchFamily="34" charset="-122"/>
              </a:rPr>
              <a:t>WMS</a:t>
            </a:r>
            <a:endParaRPr kumimoji="1" lang="x-none" altLang="en-US" sz="1400" b="1" dirty="0">
              <a:latin typeface="微软雅黑" panose="020B0503020204020204" pitchFamily="34" charset="-122"/>
            </a:endParaRPr>
          </a:p>
        </p:txBody>
      </p:sp>
      <p:sp>
        <p:nvSpPr>
          <p:cNvPr id="84" name="TextBox 83">
            <a:extLst>
              <a:ext uri="{FF2B5EF4-FFF2-40B4-BE49-F238E27FC236}">
                <a16:creationId xmlns:a16="http://schemas.microsoft.com/office/drawing/2014/main" id="{704C55A3-5BEB-6A48-9166-BCE854442E40}"/>
              </a:ext>
            </a:extLst>
          </p:cNvPr>
          <p:cNvSpPr txBox="1"/>
          <p:nvPr/>
        </p:nvSpPr>
        <p:spPr>
          <a:xfrm>
            <a:off x="7345908" y="2364769"/>
            <a:ext cx="683052" cy="307777"/>
          </a:xfrm>
          <a:prstGeom prst="rect">
            <a:avLst/>
          </a:prstGeom>
          <a:noFill/>
        </p:spPr>
        <p:txBody>
          <a:bodyPr wrap="square" rtlCol="0">
            <a:spAutoFit/>
          </a:bodyPr>
          <a:lstStyle/>
          <a:p>
            <a:pPr algn="ctr"/>
            <a:r>
              <a:rPr kumimoji="1" lang="en-US" altLang="ko-KR" sz="1400" b="1" dirty="0">
                <a:latin typeface="微软雅黑" panose="020B0503020204020204" pitchFamily="34" charset="-122"/>
                <a:ea typeface="微软雅黑" panose="020B0503020204020204" pitchFamily="34" charset="-122"/>
              </a:rPr>
              <a:t>WMS</a:t>
            </a:r>
            <a:endParaRPr kumimoji="1" lang="x-none" altLang="en-US" sz="1400" b="1" dirty="0">
              <a:latin typeface="微软雅黑" panose="020B0503020204020204" pitchFamily="34" charset="-122"/>
            </a:endParaRPr>
          </a:p>
        </p:txBody>
      </p:sp>
      <p:cxnSp>
        <p:nvCxnSpPr>
          <p:cNvPr id="85" name="직선 연결선[R] 84">
            <a:extLst>
              <a:ext uri="{FF2B5EF4-FFF2-40B4-BE49-F238E27FC236}">
                <a16:creationId xmlns:a16="http://schemas.microsoft.com/office/drawing/2014/main" id="{0B37D39A-E6F5-6047-855B-C8DE544C5AE0}"/>
              </a:ext>
            </a:extLst>
          </p:cNvPr>
          <p:cNvCxnSpPr/>
          <p:nvPr/>
        </p:nvCxnSpPr>
        <p:spPr>
          <a:xfrm>
            <a:off x="2518201" y="2708104"/>
            <a:ext cx="720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A23DAEA-7F69-2F45-8505-680E8E3B23E4}"/>
              </a:ext>
            </a:extLst>
          </p:cNvPr>
          <p:cNvSpPr txBox="1"/>
          <p:nvPr/>
        </p:nvSpPr>
        <p:spPr>
          <a:xfrm>
            <a:off x="2518201" y="2371382"/>
            <a:ext cx="683052" cy="307777"/>
          </a:xfrm>
          <a:prstGeom prst="rect">
            <a:avLst/>
          </a:prstGeom>
          <a:noFill/>
        </p:spPr>
        <p:txBody>
          <a:bodyPr wrap="square" rtlCol="0">
            <a:spAutoFit/>
          </a:bodyPr>
          <a:lstStyle/>
          <a:p>
            <a:pPr algn="ctr"/>
            <a:r>
              <a:rPr kumimoji="1" lang="en-US" altLang="x-none" sz="1400" b="1" dirty="0">
                <a:latin typeface="微软雅黑" panose="020B0503020204020204" pitchFamily="34" charset="-122"/>
                <a:ea typeface="微软雅黑" panose="020B0503020204020204" pitchFamily="34" charset="-122"/>
              </a:rPr>
              <a:t>SRM</a:t>
            </a:r>
            <a:endParaRPr kumimoji="1" lang="x-none" altLang="en-US" sz="1400" b="1" dirty="0">
              <a:latin typeface="微软雅黑" panose="020B0503020204020204" pitchFamily="34" charset="-122"/>
            </a:endParaRPr>
          </a:p>
        </p:txBody>
      </p:sp>
      <p:cxnSp>
        <p:nvCxnSpPr>
          <p:cNvPr id="87" name="직선 연결선[R] 86">
            <a:extLst>
              <a:ext uri="{FF2B5EF4-FFF2-40B4-BE49-F238E27FC236}">
                <a16:creationId xmlns:a16="http://schemas.microsoft.com/office/drawing/2014/main" id="{67E73C2A-97B1-CA4C-BAD5-3C1A75DE9345}"/>
              </a:ext>
            </a:extLst>
          </p:cNvPr>
          <p:cNvCxnSpPr/>
          <p:nvPr/>
        </p:nvCxnSpPr>
        <p:spPr>
          <a:xfrm>
            <a:off x="8071182" y="2704757"/>
            <a:ext cx="720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720FD4AB-BCEB-E94E-B1A7-3459EB19561D}"/>
              </a:ext>
            </a:extLst>
          </p:cNvPr>
          <p:cNvSpPr txBox="1"/>
          <p:nvPr/>
        </p:nvSpPr>
        <p:spPr>
          <a:xfrm>
            <a:off x="8108130" y="2363274"/>
            <a:ext cx="683052" cy="307777"/>
          </a:xfrm>
          <a:prstGeom prst="rect">
            <a:avLst/>
          </a:prstGeom>
          <a:noFill/>
        </p:spPr>
        <p:txBody>
          <a:bodyPr wrap="square" rtlCol="0">
            <a:spAutoFit/>
          </a:bodyPr>
          <a:lstStyle/>
          <a:p>
            <a:pPr algn="ctr"/>
            <a:r>
              <a:rPr kumimoji="1" lang="en-US" altLang="x-none" sz="1400" b="1" dirty="0">
                <a:latin typeface="微软雅黑" panose="020B0503020204020204" pitchFamily="34" charset="-122"/>
                <a:ea typeface="微软雅黑" panose="020B0503020204020204" pitchFamily="34" charset="-122"/>
              </a:rPr>
              <a:t>CRM</a:t>
            </a:r>
            <a:endParaRPr kumimoji="1" lang="x-none" altLang="en-US" sz="1400" b="1" dirty="0">
              <a:latin typeface="微软雅黑" panose="020B0503020204020204" pitchFamily="34" charset="-122"/>
            </a:endParaRPr>
          </a:p>
        </p:txBody>
      </p:sp>
      <p:sp>
        <p:nvSpPr>
          <p:cNvPr id="89" name="TextBox 88">
            <a:extLst>
              <a:ext uri="{FF2B5EF4-FFF2-40B4-BE49-F238E27FC236}">
                <a16:creationId xmlns:a16="http://schemas.microsoft.com/office/drawing/2014/main" id="{66282401-DDB8-8D4D-84A5-7AF632A5A2A8}"/>
              </a:ext>
            </a:extLst>
          </p:cNvPr>
          <p:cNvSpPr txBox="1"/>
          <p:nvPr/>
        </p:nvSpPr>
        <p:spPr>
          <a:xfrm>
            <a:off x="4848482" y="2005466"/>
            <a:ext cx="1942380" cy="261610"/>
          </a:xfrm>
          <a:prstGeom prst="rect">
            <a:avLst/>
          </a:prstGeom>
          <a:noFill/>
        </p:spPr>
        <p:txBody>
          <a:bodyPr wrap="square" rtlCol="0">
            <a:spAutoFit/>
          </a:bodyPr>
          <a:lstStyle/>
          <a:p>
            <a:pPr algn="ctr"/>
            <a:r>
              <a:rPr kumimoji="1" lang="zh-CN" altLang="en-US" sz="1100" b="1" dirty="0">
                <a:latin typeface="微软雅黑" panose="020B0503020204020204" pitchFamily="34" charset="-122"/>
                <a:ea typeface="微软雅黑" panose="020B0503020204020204" pitchFamily="34" charset="-122"/>
              </a:rPr>
              <a:t>全公司品质管理</a:t>
            </a:r>
            <a:endParaRPr kumimoji="1" lang="x-none" altLang="en-US" sz="1100" b="1" dirty="0">
              <a:latin typeface="微软雅黑" panose="020B0503020204020204" pitchFamily="34" charset="-122"/>
            </a:endParaRPr>
          </a:p>
        </p:txBody>
      </p:sp>
      <p:sp>
        <p:nvSpPr>
          <p:cNvPr id="90" name="TextBox 89">
            <a:extLst>
              <a:ext uri="{FF2B5EF4-FFF2-40B4-BE49-F238E27FC236}">
                <a16:creationId xmlns:a16="http://schemas.microsoft.com/office/drawing/2014/main" id="{D83A44FC-BFB6-D64B-AEDA-8F1AD9852DEE}"/>
              </a:ext>
            </a:extLst>
          </p:cNvPr>
          <p:cNvSpPr txBox="1"/>
          <p:nvPr/>
        </p:nvSpPr>
        <p:spPr>
          <a:xfrm>
            <a:off x="2384763" y="2757389"/>
            <a:ext cx="936380" cy="261610"/>
          </a:xfrm>
          <a:prstGeom prst="rect">
            <a:avLst/>
          </a:prstGeom>
          <a:noFill/>
        </p:spPr>
        <p:txBody>
          <a:bodyPr wrap="square" rtlCol="0">
            <a:spAutoFit/>
          </a:bodyPr>
          <a:lstStyle/>
          <a:p>
            <a:pPr algn="ctr"/>
            <a:r>
              <a:rPr kumimoji="1" lang="zh-CN" altLang="en-US" sz="1100" b="1" dirty="0">
                <a:latin typeface="微软雅黑" panose="020B0503020204020204" pitchFamily="34" charset="-122"/>
                <a:ea typeface="微软雅黑" panose="020B0503020204020204" pitchFamily="34" charset="-122"/>
              </a:rPr>
              <a:t>供应商品质</a:t>
            </a:r>
            <a:endParaRPr kumimoji="1" lang="x-none" altLang="en-US" sz="1100" b="1" dirty="0">
              <a:latin typeface="微软雅黑" panose="020B0503020204020204" pitchFamily="34" charset="-122"/>
            </a:endParaRPr>
          </a:p>
        </p:txBody>
      </p:sp>
      <p:sp>
        <p:nvSpPr>
          <p:cNvPr id="91" name="TextBox 90">
            <a:extLst>
              <a:ext uri="{FF2B5EF4-FFF2-40B4-BE49-F238E27FC236}">
                <a16:creationId xmlns:a16="http://schemas.microsoft.com/office/drawing/2014/main" id="{0971F313-B203-494B-8FE6-CE1F35E5C46E}"/>
              </a:ext>
            </a:extLst>
          </p:cNvPr>
          <p:cNvSpPr txBox="1"/>
          <p:nvPr/>
        </p:nvSpPr>
        <p:spPr>
          <a:xfrm>
            <a:off x="3281729" y="2752578"/>
            <a:ext cx="936380" cy="261610"/>
          </a:xfrm>
          <a:prstGeom prst="rect">
            <a:avLst/>
          </a:prstGeom>
          <a:noFill/>
        </p:spPr>
        <p:txBody>
          <a:bodyPr wrap="square" rtlCol="0">
            <a:spAutoFit/>
          </a:bodyPr>
          <a:lstStyle/>
          <a:p>
            <a:pPr algn="ctr"/>
            <a:r>
              <a:rPr kumimoji="1" lang="zh-CN" altLang="en-US" sz="1100" b="1" dirty="0">
                <a:latin typeface="微软雅黑" panose="020B0503020204020204" pitchFamily="34" charset="-122"/>
                <a:ea typeface="微软雅黑" panose="020B0503020204020204" pitchFamily="34" charset="-122"/>
              </a:rPr>
              <a:t>原材料品质</a:t>
            </a:r>
            <a:endParaRPr kumimoji="1" lang="x-none" altLang="en-US" sz="1100" b="1" dirty="0">
              <a:latin typeface="微软雅黑" panose="020B0503020204020204" pitchFamily="34" charset="-122"/>
            </a:endParaRPr>
          </a:p>
        </p:txBody>
      </p:sp>
      <p:sp>
        <p:nvSpPr>
          <p:cNvPr id="92" name="TextBox 91">
            <a:extLst>
              <a:ext uri="{FF2B5EF4-FFF2-40B4-BE49-F238E27FC236}">
                <a16:creationId xmlns:a16="http://schemas.microsoft.com/office/drawing/2014/main" id="{C4FE6CA3-6C49-F645-92F6-ED16455FDB19}"/>
              </a:ext>
            </a:extLst>
          </p:cNvPr>
          <p:cNvSpPr txBox="1"/>
          <p:nvPr/>
        </p:nvSpPr>
        <p:spPr>
          <a:xfrm>
            <a:off x="5115075" y="2739042"/>
            <a:ext cx="1451980" cy="261610"/>
          </a:xfrm>
          <a:prstGeom prst="rect">
            <a:avLst/>
          </a:prstGeom>
          <a:noFill/>
        </p:spPr>
        <p:txBody>
          <a:bodyPr wrap="square" rtlCol="0">
            <a:spAutoFit/>
          </a:bodyPr>
          <a:lstStyle/>
          <a:p>
            <a:pPr algn="ctr"/>
            <a:r>
              <a:rPr kumimoji="1" lang="zh-CN" altLang="en-US" sz="1100" b="1" dirty="0">
                <a:latin typeface="微软雅黑" panose="020B0503020204020204" pitchFamily="34" charset="-122"/>
                <a:ea typeface="微软雅黑" panose="020B0503020204020204" pitchFamily="34" charset="-122"/>
              </a:rPr>
              <a:t>生产过程品质</a:t>
            </a:r>
            <a:endParaRPr kumimoji="1" lang="x-none" altLang="en-US" sz="1100" b="1" dirty="0">
              <a:latin typeface="微软雅黑" panose="020B0503020204020204" pitchFamily="34" charset="-122"/>
            </a:endParaRPr>
          </a:p>
        </p:txBody>
      </p:sp>
      <p:sp>
        <p:nvSpPr>
          <p:cNvPr id="93" name="TextBox 92">
            <a:extLst>
              <a:ext uri="{FF2B5EF4-FFF2-40B4-BE49-F238E27FC236}">
                <a16:creationId xmlns:a16="http://schemas.microsoft.com/office/drawing/2014/main" id="{1D50C179-C433-E147-A990-624883337652}"/>
              </a:ext>
            </a:extLst>
          </p:cNvPr>
          <p:cNvSpPr txBox="1"/>
          <p:nvPr/>
        </p:nvSpPr>
        <p:spPr>
          <a:xfrm>
            <a:off x="7115428" y="2752578"/>
            <a:ext cx="1094300" cy="261610"/>
          </a:xfrm>
          <a:prstGeom prst="rect">
            <a:avLst/>
          </a:prstGeom>
          <a:noFill/>
        </p:spPr>
        <p:txBody>
          <a:bodyPr wrap="square" rtlCol="0">
            <a:spAutoFit/>
          </a:bodyPr>
          <a:lstStyle/>
          <a:p>
            <a:pPr algn="ctr"/>
            <a:r>
              <a:rPr kumimoji="1" lang="zh-CN" altLang="en-US" sz="1100" b="1" dirty="0">
                <a:latin typeface="微软雅黑" panose="020B0503020204020204" pitchFamily="34" charset="-122"/>
                <a:ea typeface="微软雅黑" panose="020B0503020204020204" pitchFamily="34" charset="-122"/>
              </a:rPr>
              <a:t>成品品质</a:t>
            </a:r>
            <a:endParaRPr kumimoji="1" lang="x-none" altLang="en-US" sz="1100" b="1" dirty="0">
              <a:latin typeface="微软雅黑" panose="020B0503020204020204" pitchFamily="34" charset="-122"/>
            </a:endParaRPr>
          </a:p>
        </p:txBody>
      </p:sp>
      <p:sp>
        <p:nvSpPr>
          <p:cNvPr id="94" name="TextBox 93">
            <a:extLst>
              <a:ext uri="{FF2B5EF4-FFF2-40B4-BE49-F238E27FC236}">
                <a16:creationId xmlns:a16="http://schemas.microsoft.com/office/drawing/2014/main" id="{28A6E515-EE2F-B443-AA4D-09B097DA5DAB}"/>
              </a:ext>
            </a:extLst>
          </p:cNvPr>
          <p:cNvSpPr txBox="1"/>
          <p:nvPr/>
        </p:nvSpPr>
        <p:spPr>
          <a:xfrm>
            <a:off x="8015424" y="2759862"/>
            <a:ext cx="936380" cy="261610"/>
          </a:xfrm>
          <a:prstGeom prst="rect">
            <a:avLst/>
          </a:prstGeom>
          <a:noFill/>
        </p:spPr>
        <p:txBody>
          <a:bodyPr wrap="square" rtlCol="0">
            <a:spAutoFit/>
          </a:bodyPr>
          <a:lstStyle/>
          <a:p>
            <a:pPr algn="ctr"/>
            <a:r>
              <a:rPr kumimoji="1" lang="zh-CN" altLang="en-US" sz="1100" b="1" dirty="0">
                <a:latin typeface="微软雅黑" panose="020B0503020204020204" pitchFamily="34" charset="-122"/>
                <a:ea typeface="微软雅黑" panose="020B0503020204020204" pitchFamily="34" charset="-122"/>
              </a:rPr>
              <a:t>市场品质</a:t>
            </a:r>
            <a:endParaRPr kumimoji="1" lang="x-none" altLang="en-US" sz="1100" b="1" dirty="0">
              <a:latin typeface="微软雅黑" panose="020B0503020204020204" pitchFamily="34" charset="-122"/>
            </a:endParaRPr>
          </a:p>
        </p:txBody>
      </p:sp>
      <p:sp>
        <p:nvSpPr>
          <p:cNvPr id="95" name="사다리꼴[T] 94">
            <a:extLst>
              <a:ext uri="{FF2B5EF4-FFF2-40B4-BE49-F238E27FC236}">
                <a16:creationId xmlns:a16="http://schemas.microsoft.com/office/drawing/2014/main" id="{AB5F3648-5544-1E44-B9EE-2096AF1C47D2}"/>
              </a:ext>
            </a:extLst>
          </p:cNvPr>
          <p:cNvSpPr/>
          <p:nvPr/>
        </p:nvSpPr>
        <p:spPr>
          <a:xfrm>
            <a:off x="4354642" y="3023837"/>
            <a:ext cx="3094181" cy="202019"/>
          </a:xfrm>
          <a:prstGeom prst="trapezoid">
            <a:avLst>
              <a:gd name="adj" fmla="val 215582"/>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x-none" altLang="en-US" dirty="0">
              <a:latin typeface="微软雅黑" panose="020B0503020204020204" pitchFamily="34" charset="-122"/>
              <a:ea typeface="Microsoft YaHei" panose="020B0503020204020204" pitchFamily="34" charset="-122"/>
            </a:endParaRPr>
          </a:p>
        </p:txBody>
      </p:sp>
      <p:sp>
        <p:nvSpPr>
          <p:cNvPr id="96" name="사다리꼴[T] 53">
            <a:extLst>
              <a:ext uri="{FF2B5EF4-FFF2-40B4-BE49-F238E27FC236}">
                <a16:creationId xmlns:a16="http://schemas.microsoft.com/office/drawing/2014/main" id="{B0FBCEBE-A6BD-1343-A8D6-21546DDF77F5}"/>
              </a:ext>
            </a:extLst>
          </p:cNvPr>
          <p:cNvSpPr/>
          <p:nvPr/>
        </p:nvSpPr>
        <p:spPr>
          <a:xfrm>
            <a:off x="7373532" y="3023810"/>
            <a:ext cx="1207422" cy="202019"/>
          </a:xfrm>
          <a:custGeom>
            <a:avLst/>
            <a:gdLst>
              <a:gd name="connsiteX0" fmla="*/ 0 w 1094300"/>
              <a:gd name="connsiteY0" fmla="*/ 202019 h 202019"/>
              <a:gd name="connsiteX1" fmla="*/ 334453 w 1094300"/>
              <a:gd name="connsiteY1" fmla="*/ 0 h 202019"/>
              <a:gd name="connsiteX2" fmla="*/ 759847 w 1094300"/>
              <a:gd name="connsiteY2" fmla="*/ 0 h 202019"/>
              <a:gd name="connsiteX3" fmla="*/ 1094300 w 1094300"/>
              <a:gd name="connsiteY3" fmla="*/ 202019 h 202019"/>
              <a:gd name="connsiteX4" fmla="*/ 0 w 1094300"/>
              <a:gd name="connsiteY4" fmla="*/ 202019 h 202019"/>
              <a:gd name="connsiteX0" fmla="*/ 113122 w 1207422"/>
              <a:gd name="connsiteY0" fmla="*/ 202019 h 202019"/>
              <a:gd name="connsiteX1" fmla="*/ 0 w 1207422"/>
              <a:gd name="connsiteY1" fmla="*/ 4812 h 202019"/>
              <a:gd name="connsiteX2" fmla="*/ 872969 w 1207422"/>
              <a:gd name="connsiteY2" fmla="*/ 0 h 202019"/>
              <a:gd name="connsiteX3" fmla="*/ 1207422 w 1207422"/>
              <a:gd name="connsiteY3" fmla="*/ 202019 h 202019"/>
              <a:gd name="connsiteX4" fmla="*/ 113122 w 1207422"/>
              <a:gd name="connsiteY4" fmla="*/ 202019 h 202019"/>
              <a:gd name="connsiteX0" fmla="*/ 113122 w 1207422"/>
              <a:gd name="connsiteY0" fmla="*/ 202019 h 202019"/>
              <a:gd name="connsiteX1" fmla="*/ 0 w 1207422"/>
              <a:gd name="connsiteY1" fmla="*/ 4812 h 202019"/>
              <a:gd name="connsiteX2" fmla="*/ 675651 w 1207422"/>
              <a:gd name="connsiteY2" fmla="*/ 0 h 202019"/>
              <a:gd name="connsiteX3" fmla="*/ 1207422 w 1207422"/>
              <a:gd name="connsiteY3" fmla="*/ 202019 h 202019"/>
              <a:gd name="connsiteX4" fmla="*/ 113122 w 1207422"/>
              <a:gd name="connsiteY4" fmla="*/ 202019 h 202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422" h="202019">
                <a:moveTo>
                  <a:pt x="113122" y="202019"/>
                </a:moveTo>
                <a:lnTo>
                  <a:pt x="0" y="4812"/>
                </a:lnTo>
                <a:lnTo>
                  <a:pt x="675651" y="0"/>
                </a:lnTo>
                <a:lnTo>
                  <a:pt x="1207422" y="202019"/>
                </a:lnTo>
                <a:lnTo>
                  <a:pt x="113122" y="202019"/>
                </a:lnTo>
                <a:close/>
              </a:path>
            </a:pathLst>
          </a:cu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x-none" altLang="en-US" dirty="0">
              <a:latin typeface="微软雅黑" panose="020B0503020204020204" pitchFamily="34" charset="-122"/>
              <a:ea typeface="Microsoft YaHei" panose="020B0503020204020204" pitchFamily="34" charset="-122"/>
            </a:endParaRPr>
          </a:p>
        </p:txBody>
      </p:sp>
      <p:sp>
        <p:nvSpPr>
          <p:cNvPr id="97" name="사다리꼴[T] 53">
            <a:extLst>
              <a:ext uri="{FF2B5EF4-FFF2-40B4-BE49-F238E27FC236}">
                <a16:creationId xmlns:a16="http://schemas.microsoft.com/office/drawing/2014/main" id="{506D3961-D7F0-F944-A875-96190394BA93}"/>
              </a:ext>
            </a:extLst>
          </p:cNvPr>
          <p:cNvSpPr/>
          <p:nvPr/>
        </p:nvSpPr>
        <p:spPr>
          <a:xfrm>
            <a:off x="3201781" y="3011847"/>
            <a:ext cx="1094300" cy="211644"/>
          </a:xfrm>
          <a:custGeom>
            <a:avLst/>
            <a:gdLst>
              <a:gd name="connsiteX0" fmla="*/ 0 w 1094300"/>
              <a:gd name="connsiteY0" fmla="*/ 202019 h 202019"/>
              <a:gd name="connsiteX1" fmla="*/ 334453 w 1094300"/>
              <a:gd name="connsiteY1" fmla="*/ 0 h 202019"/>
              <a:gd name="connsiteX2" fmla="*/ 759847 w 1094300"/>
              <a:gd name="connsiteY2" fmla="*/ 0 h 202019"/>
              <a:gd name="connsiteX3" fmla="*/ 1094300 w 1094300"/>
              <a:gd name="connsiteY3" fmla="*/ 202019 h 202019"/>
              <a:gd name="connsiteX4" fmla="*/ 0 w 1094300"/>
              <a:gd name="connsiteY4" fmla="*/ 202019 h 202019"/>
              <a:gd name="connsiteX0" fmla="*/ 113122 w 1207422"/>
              <a:gd name="connsiteY0" fmla="*/ 202019 h 202019"/>
              <a:gd name="connsiteX1" fmla="*/ 0 w 1207422"/>
              <a:gd name="connsiteY1" fmla="*/ 4812 h 202019"/>
              <a:gd name="connsiteX2" fmla="*/ 872969 w 1207422"/>
              <a:gd name="connsiteY2" fmla="*/ 0 h 202019"/>
              <a:gd name="connsiteX3" fmla="*/ 1207422 w 1207422"/>
              <a:gd name="connsiteY3" fmla="*/ 202019 h 202019"/>
              <a:gd name="connsiteX4" fmla="*/ 113122 w 1207422"/>
              <a:gd name="connsiteY4" fmla="*/ 202019 h 202019"/>
              <a:gd name="connsiteX0" fmla="*/ 113122 w 1207422"/>
              <a:gd name="connsiteY0" fmla="*/ 202019 h 202019"/>
              <a:gd name="connsiteX1" fmla="*/ 0 w 1207422"/>
              <a:gd name="connsiteY1" fmla="*/ 4812 h 202019"/>
              <a:gd name="connsiteX2" fmla="*/ 675651 w 1207422"/>
              <a:gd name="connsiteY2" fmla="*/ 0 h 202019"/>
              <a:gd name="connsiteX3" fmla="*/ 1207422 w 1207422"/>
              <a:gd name="connsiteY3" fmla="*/ 202019 h 202019"/>
              <a:gd name="connsiteX4" fmla="*/ 113122 w 1207422"/>
              <a:gd name="connsiteY4" fmla="*/ 202019 h 202019"/>
              <a:gd name="connsiteX0" fmla="*/ 113122 w 1207422"/>
              <a:gd name="connsiteY0" fmla="*/ 211644 h 211644"/>
              <a:gd name="connsiteX1" fmla="*/ 0 w 1207422"/>
              <a:gd name="connsiteY1" fmla="*/ 14437 h 211644"/>
              <a:gd name="connsiteX2" fmla="*/ 1022160 w 1207422"/>
              <a:gd name="connsiteY2" fmla="*/ 0 h 211644"/>
              <a:gd name="connsiteX3" fmla="*/ 1207422 w 1207422"/>
              <a:gd name="connsiteY3" fmla="*/ 211644 h 211644"/>
              <a:gd name="connsiteX4" fmla="*/ 113122 w 1207422"/>
              <a:gd name="connsiteY4" fmla="*/ 211644 h 211644"/>
              <a:gd name="connsiteX0" fmla="*/ 0 w 1094300"/>
              <a:gd name="connsiteY0" fmla="*/ 211644 h 211644"/>
              <a:gd name="connsiteX1" fmla="*/ 209324 w 1094300"/>
              <a:gd name="connsiteY1" fmla="*/ 9625 h 211644"/>
              <a:gd name="connsiteX2" fmla="*/ 909038 w 1094300"/>
              <a:gd name="connsiteY2" fmla="*/ 0 h 211644"/>
              <a:gd name="connsiteX3" fmla="*/ 1094300 w 1094300"/>
              <a:gd name="connsiteY3" fmla="*/ 211644 h 211644"/>
              <a:gd name="connsiteX4" fmla="*/ 0 w 1094300"/>
              <a:gd name="connsiteY4" fmla="*/ 211644 h 21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300" h="211644">
                <a:moveTo>
                  <a:pt x="0" y="211644"/>
                </a:moveTo>
                <a:lnTo>
                  <a:pt x="209324" y="9625"/>
                </a:lnTo>
                <a:lnTo>
                  <a:pt x="909038" y="0"/>
                </a:lnTo>
                <a:lnTo>
                  <a:pt x="1094300" y="211644"/>
                </a:lnTo>
                <a:lnTo>
                  <a:pt x="0" y="211644"/>
                </a:lnTo>
                <a:close/>
              </a:path>
            </a:pathLst>
          </a:cu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x-none" altLang="en-US" dirty="0">
              <a:latin typeface="微软雅黑" panose="020B0503020204020204" pitchFamily="34" charset="-122"/>
              <a:ea typeface="Microsoft YaHei" panose="020B0503020204020204" pitchFamily="34" charset="-122"/>
            </a:endParaRPr>
          </a:p>
        </p:txBody>
      </p:sp>
      <p:sp>
        <p:nvSpPr>
          <p:cNvPr id="98" name="모서리가 둥근 직사각형 97">
            <a:extLst>
              <a:ext uri="{FF2B5EF4-FFF2-40B4-BE49-F238E27FC236}">
                <a16:creationId xmlns:a16="http://schemas.microsoft.com/office/drawing/2014/main" id="{891560BA-060E-E247-A541-4996EFD230D7}"/>
              </a:ext>
            </a:extLst>
          </p:cNvPr>
          <p:cNvSpPr/>
          <p:nvPr/>
        </p:nvSpPr>
        <p:spPr>
          <a:xfrm>
            <a:off x="5485308" y="2419672"/>
            <a:ext cx="585555" cy="2513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x-none" sz="1050" dirty="0">
                <a:solidFill>
                  <a:schemeClr val="tx1">
                    <a:lumMod val="85000"/>
                    <a:lumOff val="15000"/>
                  </a:schemeClr>
                </a:solidFill>
                <a:latin typeface="微软雅黑" panose="020B0503020204020204" pitchFamily="34" charset="-122"/>
                <a:ea typeface="微软雅黑" panose="020B0503020204020204" pitchFamily="34" charset="-122"/>
              </a:rPr>
              <a:t>WO</a:t>
            </a:r>
            <a:endParaRPr kumimoji="1" lang="x-none" altLang="en-US" sz="1050" dirty="0">
              <a:solidFill>
                <a:schemeClr val="tx1">
                  <a:lumMod val="85000"/>
                  <a:lumOff val="15000"/>
                </a:schemeClr>
              </a:solidFill>
              <a:latin typeface="微软雅黑" panose="020B0503020204020204" pitchFamily="34" charset="-122"/>
              <a:ea typeface="Microsoft YaHei" panose="020B0503020204020204" pitchFamily="34" charset="-122"/>
            </a:endParaRPr>
          </a:p>
        </p:txBody>
      </p:sp>
      <p:sp>
        <p:nvSpPr>
          <p:cNvPr id="99" name="모서리가 둥근 직사각형 98">
            <a:extLst>
              <a:ext uri="{FF2B5EF4-FFF2-40B4-BE49-F238E27FC236}">
                <a16:creationId xmlns:a16="http://schemas.microsoft.com/office/drawing/2014/main" id="{409628C0-618D-094E-B3FC-1F654A9477BC}"/>
              </a:ext>
            </a:extLst>
          </p:cNvPr>
          <p:cNvSpPr/>
          <p:nvPr/>
        </p:nvSpPr>
        <p:spPr>
          <a:xfrm>
            <a:off x="6129909" y="2414493"/>
            <a:ext cx="585555" cy="2513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x-none" sz="1050" dirty="0">
                <a:solidFill>
                  <a:schemeClr val="tx1">
                    <a:lumMod val="85000"/>
                    <a:lumOff val="15000"/>
                  </a:schemeClr>
                </a:solidFill>
                <a:latin typeface="微软雅黑" panose="020B0503020204020204" pitchFamily="34" charset="-122"/>
                <a:ea typeface="微软雅黑" panose="020B0503020204020204" pitchFamily="34" charset="-122"/>
              </a:rPr>
              <a:t>Lot</a:t>
            </a:r>
            <a:endParaRPr kumimoji="1" lang="x-none" altLang="en-US" sz="1050" dirty="0">
              <a:solidFill>
                <a:schemeClr val="tx1">
                  <a:lumMod val="85000"/>
                  <a:lumOff val="15000"/>
                </a:schemeClr>
              </a:solidFill>
              <a:latin typeface="微软雅黑" panose="020B0503020204020204" pitchFamily="34" charset="-122"/>
              <a:ea typeface="Microsoft YaHei" panose="020B0503020204020204" pitchFamily="34" charset="-122"/>
            </a:endParaRPr>
          </a:p>
        </p:txBody>
      </p:sp>
      <p:sp>
        <p:nvSpPr>
          <p:cNvPr id="100" name="모서리가 둥근 직사각형 99">
            <a:extLst>
              <a:ext uri="{FF2B5EF4-FFF2-40B4-BE49-F238E27FC236}">
                <a16:creationId xmlns:a16="http://schemas.microsoft.com/office/drawing/2014/main" id="{BA0D5EDC-1B31-CD4D-90A3-59DAAEE4B0A3}"/>
              </a:ext>
            </a:extLst>
          </p:cNvPr>
          <p:cNvSpPr/>
          <p:nvPr/>
        </p:nvSpPr>
        <p:spPr>
          <a:xfrm>
            <a:off x="3096242" y="2087072"/>
            <a:ext cx="585555" cy="2513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050" dirty="0">
                <a:solidFill>
                  <a:schemeClr val="tx1">
                    <a:lumMod val="85000"/>
                    <a:lumOff val="15000"/>
                  </a:schemeClr>
                </a:solidFill>
                <a:latin typeface="微软雅黑" panose="020B0503020204020204" pitchFamily="34" charset="-122"/>
                <a:ea typeface="微软雅黑" panose="020B0503020204020204" pitchFamily="34" charset="-122"/>
              </a:rPr>
              <a:t>采购订单</a:t>
            </a:r>
            <a:endParaRPr kumimoji="1" lang="x-none" altLang="en-US" sz="1050" dirty="0">
              <a:solidFill>
                <a:schemeClr val="tx1">
                  <a:lumMod val="85000"/>
                  <a:lumOff val="15000"/>
                </a:schemeClr>
              </a:solidFill>
              <a:latin typeface="微软雅黑" panose="020B0503020204020204" pitchFamily="34" charset="-122"/>
              <a:ea typeface="Microsoft YaHei" panose="020B0503020204020204" pitchFamily="34" charset="-122"/>
            </a:endParaRPr>
          </a:p>
        </p:txBody>
      </p:sp>
      <p:sp>
        <p:nvSpPr>
          <p:cNvPr id="101" name="모서리가 둥근 직사각형 100">
            <a:extLst>
              <a:ext uri="{FF2B5EF4-FFF2-40B4-BE49-F238E27FC236}">
                <a16:creationId xmlns:a16="http://schemas.microsoft.com/office/drawing/2014/main" id="{36C2D5D2-9B48-BB46-8DDE-8A8A3A6D5763}"/>
              </a:ext>
            </a:extLst>
          </p:cNvPr>
          <p:cNvSpPr/>
          <p:nvPr/>
        </p:nvSpPr>
        <p:spPr>
          <a:xfrm>
            <a:off x="7359434" y="2057892"/>
            <a:ext cx="585555" cy="2513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050" dirty="0">
                <a:solidFill>
                  <a:schemeClr val="tx1">
                    <a:lumMod val="85000"/>
                    <a:lumOff val="15000"/>
                  </a:schemeClr>
                </a:solidFill>
                <a:latin typeface="微软雅黑" panose="020B0503020204020204" pitchFamily="34" charset="-122"/>
                <a:ea typeface="微软雅黑" panose="020B0503020204020204" pitchFamily="34" charset="-122"/>
              </a:rPr>
              <a:t>出货指令</a:t>
            </a:r>
            <a:endParaRPr kumimoji="1" lang="x-none" altLang="en-US" sz="1050" dirty="0">
              <a:solidFill>
                <a:schemeClr val="tx1">
                  <a:lumMod val="85000"/>
                  <a:lumOff val="15000"/>
                </a:schemeClr>
              </a:solidFill>
              <a:latin typeface="微软雅黑" panose="020B0503020204020204" pitchFamily="34" charset="-122"/>
              <a:ea typeface="Microsoft YaHei" panose="020B0503020204020204" pitchFamily="34" charset="-122"/>
            </a:endParaRPr>
          </a:p>
        </p:txBody>
      </p:sp>
      <p:sp>
        <p:nvSpPr>
          <p:cNvPr id="102" name="모서리가 둥근 직사각형 101">
            <a:extLst>
              <a:ext uri="{FF2B5EF4-FFF2-40B4-BE49-F238E27FC236}">
                <a16:creationId xmlns:a16="http://schemas.microsoft.com/office/drawing/2014/main" id="{46270BA3-E5F7-514C-A900-DF077375FE49}"/>
              </a:ext>
            </a:extLst>
          </p:cNvPr>
          <p:cNvSpPr/>
          <p:nvPr/>
        </p:nvSpPr>
        <p:spPr>
          <a:xfrm>
            <a:off x="3731270" y="2089544"/>
            <a:ext cx="585555" cy="2513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1050" dirty="0">
                <a:solidFill>
                  <a:schemeClr val="tx1">
                    <a:lumMod val="85000"/>
                    <a:lumOff val="15000"/>
                  </a:schemeClr>
                </a:solidFill>
                <a:latin typeface="微软雅黑" panose="020B0503020204020204" pitchFamily="34" charset="-122"/>
                <a:ea typeface="微软雅黑" panose="020B0503020204020204" pitchFamily="34" charset="-122"/>
              </a:rPr>
              <a:t>ASN</a:t>
            </a:r>
            <a:endParaRPr kumimoji="1" lang="x-none" altLang="en-US" sz="1050" dirty="0">
              <a:solidFill>
                <a:schemeClr val="tx1">
                  <a:lumMod val="85000"/>
                  <a:lumOff val="15000"/>
                </a:schemeClr>
              </a:solidFill>
              <a:latin typeface="微软雅黑" panose="020B0503020204020204" pitchFamily="34" charset="-122"/>
              <a:ea typeface="Microsoft YaHei" panose="020B0503020204020204" pitchFamily="34" charset="-122"/>
            </a:endParaRPr>
          </a:p>
        </p:txBody>
      </p:sp>
      <p:sp>
        <p:nvSpPr>
          <p:cNvPr id="103" name="모서리가 둥근 직사각형 102">
            <a:extLst>
              <a:ext uri="{FF2B5EF4-FFF2-40B4-BE49-F238E27FC236}">
                <a16:creationId xmlns:a16="http://schemas.microsoft.com/office/drawing/2014/main" id="{BF8A70D0-5804-FC48-902C-7550E0BCB9FA}"/>
              </a:ext>
            </a:extLst>
          </p:cNvPr>
          <p:cNvSpPr/>
          <p:nvPr/>
        </p:nvSpPr>
        <p:spPr>
          <a:xfrm>
            <a:off x="8138404" y="2063392"/>
            <a:ext cx="585555" cy="2513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ko-KR" altLang="en-US" sz="1050" dirty="0">
                <a:solidFill>
                  <a:schemeClr val="tx1">
                    <a:lumMod val="85000"/>
                    <a:lumOff val="15000"/>
                  </a:schemeClr>
                </a:solidFill>
                <a:latin typeface="微软雅黑" panose="020B0503020204020204" pitchFamily="34" charset="-122"/>
                <a:ea typeface="Microsoft YaHei" panose="020B0503020204020204" pitchFamily="34" charset="-122"/>
              </a:rPr>
              <a:t>销售订单</a:t>
            </a:r>
            <a:endParaRPr kumimoji="1" lang="x-none" altLang="en-US" sz="1050" dirty="0">
              <a:solidFill>
                <a:schemeClr val="tx1">
                  <a:lumMod val="85000"/>
                  <a:lumOff val="15000"/>
                </a:schemeClr>
              </a:solidFill>
              <a:latin typeface="微软雅黑"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259865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953E24A8-25C5-684C-B35F-9467D50E0FAE}"/>
              </a:ext>
            </a:extLst>
          </p:cNvPr>
          <p:cNvSpPr txBox="1"/>
          <p:nvPr/>
        </p:nvSpPr>
        <p:spPr>
          <a:xfrm>
            <a:off x="2320414" y="816077"/>
            <a:ext cx="6636774" cy="5623066"/>
          </a:xfrm>
          <a:prstGeom prst="rect">
            <a:avLst/>
          </a:prstGeom>
          <a:solidFill>
            <a:schemeClr val="accent5">
              <a:lumMod val="20000"/>
              <a:lumOff val="80000"/>
              <a:alpha val="30000"/>
            </a:schemeClr>
          </a:solidFill>
          <a:ln w="19050">
            <a:solidFill>
              <a:schemeClr val="accent1"/>
            </a:solidFill>
            <a:prstDash val="dash"/>
          </a:ln>
        </p:spPr>
        <p:txBody>
          <a:bodyPr wrap="square" rtlCol="0">
            <a:spAutoFit/>
          </a:bodyPr>
          <a:lstStyle/>
          <a:p>
            <a:endParaRPr kumimoji="1" lang="ko-Kore-KR" altLang="en-US" dirty="0"/>
          </a:p>
        </p:txBody>
      </p:sp>
      <p:sp>
        <p:nvSpPr>
          <p:cNvPr id="2" name="제목 1">
            <a:extLst>
              <a:ext uri="{FF2B5EF4-FFF2-40B4-BE49-F238E27FC236}">
                <a16:creationId xmlns:a16="http://schemas.microsoft.com/office/drawing/2014/main" id="{B98FA1E7-BD18-674C-A750-210D35E0ADED}"/>
              </a:ext>
            </a:extLst>
          </p:cNvPr>
          <p:cNvSpPr>
            <a:spLocks noGrp="1"/>
          </p:cNvSpPr>
          <p:nvPr>
            <p:ph type="title"/>
          </p:nvPr>
        </p:nvSpPr>
        <p:spPr/>
        <p:txBody>
          <a:bodyPr/>
          <a:lstStyle/>
          <a:p>
            <a:r>
              <a:rPr kumimoji="1" lang="zh-CN" altLang="en-US" dirty="0"/>
              <a:t>不合格分类管理方案</a:t>
            </a:r>
            <a:endParaRPr kumimoji="1" lang="ko-Kore-KR" altLang="en-US" dirty="0"/>
          </a:p>
        </p:txBody>
      </p:sp>
      <p:grpSp>
        <p:nvGrpSpPr>
          <p:cNvPr id="45" name="그룹 44">
            <a:extLst>
              <a:ext uri="{FF2B5EF4-FFF2-40B4-BE49-F238E27FC236}">
                <a16:creationId xmlns:a16="http://schemas.microsoft.com/office/drawing/2014/main" id="{A7EB3C38-E7AC-9E41-9747-2CC327611EF9}"/>
              </a:ext>
            </a:extLst>
          </p:cNvPr>
          <p:cNvGrpSpPr/>
          <p:nvPr/>
        </p:nvGrpSpPr>
        <p:grpSpPr>
          <a:xfrm>
            <a:off x="2591359" y="4098622"/>
            <a:ext cx="6115328" cy="2340521"/>
            <a:chOff x="2265389" y="1200150"/>
            <a:chExt cx="9540534" cy="4516692"/>
          </a:xfrm>
          <a:noFill/>
        </p:grpSpPr>
        <p:sp>
          <p:nvSpPr>
            <p:cNvPr id="33" name="모서리가 둥근 직사각형 27">
              <a:extLst>
                <a:ext uri="{FF2B5EF4-FFF2-40B4-BE49-F238E27FC236}">
                  <a16:creationId xmlns:a16="http://schemas.microsoft.com/office/drawing/2014/main" id="{ED997F5C-28EE-814D-BD9E-B01D90218FDF}"/>
                </a:ext>
              </a:extLst>
            </p:cNvPr>
            <p:cNvSpPr/>
            <p:nvPr/>
          </p:nvSpPr>
          <p:spPr>
            <a:xfrm>
              <a:off x="2265390" y="1200150"/>
              <a:ext cx="4640233" cy="71166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kumimoji="1" lang="zh-CN" altLang="en-US" sz="1100" b="1" dirty="0">
                  <a:solidFill>
                    <a:schemeClr val="tx1"/>
                  </a:solidFill>
                  <a:latin typeface="微软雅黑" panose="020B0503020204020204" pitchFamily="34" charset="-122"/>
                  <a:ea typeface="微软雅黑" panose="020B0503020204020204" pitchFamily="34" charset="-122"/>
                </a:rPr>
                <a:t>合格</a:t>
              </a:r>
              <a:r>
                <a:rPr kumimoji="1" lang="en-US" altLang="zh-CN" sz="1100" b="1" dirty="0">
                  <a:solidFill>
                    <a:schemeClr val="tx1"/>
                  </a:solidFill>
                  <a:latin typeface="微软雅黑" panose="020B0503020204020204" pitchFamily="34" charset="-122"/>
                  <a:ea typeface="微软雅黑" panose="020B0503020204020204" pitchFamily="34" charset="-122"/>
                </a:rPr>
                <a:t>/</a:t>
              </a:r>
              <a:r>
                <a:rPr kumimoji="1" lang="zh-CN" altLang="en-US" sz="1100" b="1" dirty="0">
                  <a:solidFill>
                    <a:schemeClr val="tx1"/>
                  </a:solidFill>
                  <a:latin typeface="微软雅黑" panose="020B0503020204020204" pitchFamily="34" charset="-122"/>
                  <a:ea typeface="微软雅黑" panose="020B0503020204020204" pitchFamily="34" charset="-122"/>
                </a:rPr>
                <a:t>不合格品的标识：</a:t>
              </a:r>
              <a:endParaRPr kumimoji="1" lang="en-US" altLang="zh-CN" sz="1100" b="1" dirty="0">
                <a:solidFill>
                  <a:schemeClr val="tx1"/>
                </a:solidFill>
                <a:latin typeface="微软雅黑" panose="020B0503020204020204" pitchFamily="34" charset="-122"/>
                <a:ea typeface="微软雅黑" panose="020B0503020204020204" pitchFamily="34" charset="-122"/>
              </a:endParaRPr>
            </a:p>
            <a:p>
              <a:endParaRPr kumimoji="1"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统一、标准的区分定义，如：</a:t>
              </a:r>
              <a:endParaRPr kumimoji="1" lang="en-US" altLang="zh-CN" sz="1100" dirty="0">
                <a:solidFill>
                  <a:schemeClr val="tx1"/>
                </a:solidFill>
                <a:latin typeface="微软雅黑" panose="020B0503020204020204" pitchFamily="34" charset="-122"/>
                <a:ea typeface="微软雅黑" panose="020B0503020204020204" pitchFamily="34" charset="-122"/>
              </a:endParaRPr>
            </a:p>
            <a:p>
              <a:endParaRPr kumimoji="1" lang="en-US" altLang="zh-CN" sz="1100" dirty="0">
                <a:solidFill>
                  <a:schemeClr val="tx1"/>
                </a:solidFill>
                <a:latin typeface="微软雅黑" panose="020B0503020204020204" pitchFamily="34" charset="-122"/>
                <a:ea typeface="微软雅黑" panose="020B0503020204020204" pitchFamily="34" charset="-122"/>
              </a:endParaRPr>
            </a:p>
          </p:txBody>
        </p:sp>
        <p:grpSp>
          <p:nvGrpSpPr>
            <p:cNvPr id="34" name="组合 10">
              <a:extLst>
                <a:ext uri="{FF2B5EF4-FFF2-40B4-BE49-F238E27FC236}">
                  <a16:creationId xmlns:a16="http://schemas.microsoft.com/office/drawing/2014/main" id="{3DA8D11F-91E4-7143-9162-CC16B81E8491}"/>
                </a:ext>
              </a:extLst>
            </p:cNvPr>
            <p:cNvGrpSpPr/>
            <p:nvPr/>
          </p:nvGrpSpPr>
          <p:grpSpPr>
            <a:xfrm>
              <a:off x="2265390" y="1943555"/>
              <a:ext cx="4865571" cy="1299950"/>
              <a:chOff x="3164004" y="1788937"/>
              <a:chExt cx="4865571" cy="1459088"/>
            </a:xfrm>
            <a:grpFill/>
          </p:grpSpPr>
          <p:sp>
            <p:nvSpPr>
              <p:cNvPr id="35" name="모서리가 둥근 직사각형 27">
                <a:extLst>
                  <a:ext uri="{FF2B5EF4-FFF2-40B4-BE49-F238E27FC236}">
                    <a16:creationId xmlns:a16="http://schemas.microsoft.com/office/drawing/2014/main" id="{F20DA3B0-90B0-F94F-AA38-A306028179A1}"/>
                  </a:ext>
                </a:extLst>
              </p:cNvPr>
              <p:cNvSpPr/>
              <p:nvPr/>
            </p:nvSpPr>
            <p:spPr>
              <a:xfrm>
                <a:off x="3164004" y="1788937"/>
                <a:ext cx="4865571" cy="1459088"/>
              </a:xfrm>
              <a:prstGeom prst="roundRect">
                <a:avLst/>
              </a:prstGeom>
              <a:grpFill/>
              <a:ln w="12700"/>
            </p:spPr>
            <p:style>
              <a:lnRef idx="2">
                <a:schemeClr val="dk1"/>
              </a:lnRef>
              <a:fillRef idx="1">
                <a:schemeClr val="lt1"/>
              </a:fillRef>
              <a:effectRef idx="0">
                <a:schemeClr val="dk1"/>
              </a:effectRef>
              <a:fontRef idx="minor">
                <a:schemeClr val="dk1"/>
              </a:fontRef>
            </p:style>
            <p:txBody>
              <a:bodyPr lIns="0" rIns="0" rtlCol="0" anchor="ctr"/>
              <a:lstStyle/>
              <a:p>
                <a:pPr>
                  <a:lnSpc>
                    <a:spcPct val="150000"/>
                  </a:lnSpc>
                </a:pPr>
                <a:r>
                  <a:rPr kumimoji="1" lang="zh-CN" altLang="en-US" sz="1100" dirty="0">
                    <a:solidFill>
                      <a:schemeClr val="tx1"/>
                    </a:solidFill>
                    <a:latin typeface="微软雅黑" panose="020B0503020204020204" pitchFamily="34" charset="-122"/>
                    <a:ea typeface="微软雅黑" panose="020B0503020204020204" pitchFamily="34" charset="-122"/>
                  </a:rPr>
                  <a:t>         红</a:t>
                </a:r>
                <a:r>
                  <a:rPr kumimoji="1" lang="en-US" altLang="zh-CN"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报废</a:t>
                </a:r>
                <a:endParaRPr kumimoji="1" lang="en-US" altLang="zh-CN"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kumimoji="1" lang="zh-CN" altLang="en-US" sz="1100" dirty="0">
                    <a:solidFill>
                      <a:schemeClr val="tx1"/>
                    </a:solidFill>
                    <a:latin typeface="微软雅黑" panose="020B0503020204020204" pitchFamily="34" charset="-122"/>
                    <a:ea typeface="微软雅黑" panose="020B0503020204020204" pitchFamily="34" charset="-122"/>
                  </a:rPr>
                  <a:t>         黄</a:t>
                </a:r>
                <a:r>
                  <a:rPr kumimoji="1" lang="en-US" altLang="zh-CN"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可疑</a:t>
                </a:r>
                <a:r>
                  <a:rPr kumimoji="1" lang="en-US" altLang="zh-CN"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可返工返修</a:t>
                </a:r>
                <a:endParaRPr kumimoji="1" lang="en-US" altLang="zh-CN" sz="1100" dirty="0">
                  <a:solidFill>
                    <a:schemeClr val="tx1"/>
                  </a:solidFill>
                  <a:latin typeface="微软雅黑" panose="020B0503020204020204" pitchFamily="34" charset="-122"/>
                  <a:ea typeface="微软雅黑" panose="020B0503020204020204" pitchFamily="34" charset="-122"/>
                </a:endParaRPr>
              </a:p>
              <a:p>
                <a:pPr>
                  <a:lnSpc>
                    <a:spcPct val="150000"/>
                  </a:lnSpc>
                </a:pPr>
                <a:r>
                  <a:rPr kumimoji="1" lang="zh-CN" altLang="en-US"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绿</a:t>
                </a:r>
                <a:r>
                  <a:rPr kumimoji="1" lang="en-US" altLang="zh-CN"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&amp;</a:t>
                </a:r>
                <a:r>
                  <a:rPr kumimoji="1" lang="zh-CN" altLang="en-US"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其他明显区别于红黄的颜色</a:t>
                </a:r>
                <a:r>
                  <a:rPr kumimoji="1" lang="en-US" altLang="zh-CN"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1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合格</a:t>
                </a:r>
                <a:endParaRPr kumimoji="1"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36" name="矩形: 圆角 3">
                <a:extLst>
                  <a:ext uri="{FF2B5EF4-FFF2-40B4-BE49-F238E27FC236}">
                    <a16:creationId xmlns:a16="http://schemas.microsoft.com/office/drawing/2014/main" id="{B289C5D3-23E4-C14D-81BA-5B301F307A1F}"/>
                  </a:ext>
                </a:extLst>
              </p:cNvPr>
              <p:cNvSpPr/>
              <p:nvPr/>
            </p:nvSpPr>
            <p:spPr>
              <a:xfrm>
                <a:off x="3457575" y="2064236"/>
                <a:ext cx="238125" cy="23585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7" name="矩形: 圆角 8">
                <a:extLst>
                  <a:ext uri="{FF2B5EF4-FFF2-40B4-BE49-F238E27FC236}">
                    <a16:creationId xmlns:a16="http://schemas.microsoft.com/office/drawing/2014/main" id="{1294304B-F2EB-5A4A-B3D5-111FB720232D}"/>
                  </a:ext>
                </a:extLst>
              </p:cNvPr>
              <p:cNvSpPr/>
              <p:nvPr/>
            </p:nvSpPr>
            <p:spPr>
              <a:xfrm>
                <a:off x="3457575" y="2432693"/>
                <a:ext cx="238125" cy="23585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矩形: 圆角 9">
                <a:extLst>
                  <a:ext uri="{FF2B5EF4-FFF2-40B4-BE49-F238E27FC236}">
                    <a16:creationId xmlns:a16="http://schemas.microsoft.com/office/drawing/2014/main" id="{8212E4E4-DD80-3D46-B791-D00E0C526394}"/>
                  </a:ext>
                </a:extLst>
              </p:cNvPr>
              <p:cNvSpPr/>
              <p:nvPr/>
            </p:nvSpPr>
            <p:spPr>
              <a:xfrm>
                <a:off x="3457575" y="2850352"/>
                <a:ext cx="238125" cy="23585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39" name="모서리가 둥근 직사각형 27">
              <a:extLst>
                <a:ext uri="{FF2B5EF4-FFF2-40B4-BE49-F238E27FC236}">
                  <a16:creationId xmlns:a16="http://schemas.microsoft.com/office/drawing/2014/main" id="{DCDB214A-D3B8-8741-9440-08477E90CF90}"/>
                </a:ext>
              </a:extLst>
            </p:cNvPr>
            <p:cNvSpPr/>
            <p:nvPr/>
          </p:nvSpPr>
          <p:spPr>
            <a:xfrm>
              <a:off x="2265389" y="3837863"/>
              <a:ext cx="4640233" cy="7480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不合格品的标识</a:t>
              </a:r>
              <a:r>
                <a:rPr kumimoji="1" lang="en-US" altLang="zh-CN" sz="1100" dirty="0">
                  <a:solidFill>
                    <a:schemeClr val="tx1"/>
                  </a:solidFill>
                  <a:latin typeface="微软雅黑" panose="020B0503020204020204" pitchFamily="34" charset="-122"/>
                  <a:ea typeface="微软雅黑" panose="020B0503020204020204" pitchFamily="34" charset="-122"/>
                </a:rPr>
                <a:t>/</a:t>
              </a:r>
              <a:r>
                <a:rPr kumimoji="1" lang="zh-CN" altLang="en-US" sz="1100" dirty="0">
                  <a:solidFill>
                    <a:schemeClr val="tx1"/>
                  </a:solidFill>
                  <a:latin typeface="微软雅黑" panose="020B0503020204020204" pitchFamily="34" charset="-122"/>
                  <a:ea typeface="微软雅黑" panose="020B0503020204020204" pitchFamily="34" charset="-122"/>
                </a:rPr>
                <a:t>信息描述：</a:t>
              </a:r>
              <a:endParaRPr kumimoji="1"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40" name="모서리가 둥근 직사각형 27">
              <a:extLst>
                <a:ext uri="{FF2B5EF4-FFF2-40B4-BE49-F238E27FC236}">
                  <a16:creationId xmlns:a16="http://schemas.microsoft.com/office/drawing/2014/main" id="{517D65E8-7A1D-804C-B44F-10CFD28AE8AA}"/>
                </a:ext>
              </a:extLst>
            </p:cNvPr>
            <p:cNvSpPr/>
            <p:nvPr/>
          </p:nvSpPr>
          <p:spPr>
            <a:xfrm>
              <a:off x="2265391" y="4417344"/>
              <a:ext cx="4865571" cy="848618"/>
            </a:xfrm>
            <a:prstGeom prst="roundRect">
              <a:avLst/>
            </a:prstGeom>
            <a:grpFill/>
            <a:ln w="12700"/>
          </p:spPr>
          <p:style>
            <a:lnRef idx="2">
              <a:schemeClr val="dk1"/>
            </a:lnRef>
            <a:fillRef idx="1">
              <a:schemeClr val="lt1"/>
            </a:fillRef>
            <a:effectRef idx="0">
              <a:schemeClr val="dk1"/>
            </a:effectRef>
            <a:fontRef idx="minor">
              <a:schemeClr val="dk1"/>
            </a:fontRef>
          </p:style>
          <p:txBody>
            <a:bodyPr lIns="0" rIns="0" rtlCol="0" anchor="ctr"/>
            <a:lstStyle/>
            <a:p>
              <a:pPr marL="285750" indent="-285750">
                <a:lnSpc>
                  <a:spcPct val="150000"/>
                </a:lnSpc>
                <a:buFont typeface="Wingdings" panose="05000000000000000000" pitchFamily="2" charset="2"/>
                <a:buChar char="ü"/>
              </a:pPr>
              <a:r>
                <a:rPr kumimoji="1" lang="zh-CN" altLang="en-US" sz="1100" dirty="0">
                  <a:solidFill>
                    <a:schemeClr val="tx1"/>
                  </a:solidFill>
                  <a:latin typeface="微软雅黑" panose="020B0503020204020204" pitchFamily="34" charset="-122"/>
                  <a:ea typeface="微软雅黑" panose="020B0503020204020204" pitchFamily="34" charset="-122"/>
                </a:rPr>
                <a:t>标签、标记、色标、划线区域等</a:t>
              </a:r>
              <a:endParaRPr kumimoji="1" lang="en-US" altLang="zh-CN" sz="11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kumimoji="1" lang="zh-CN" altLang="en-US" sz="1100" dirty="0">
                  <a:solidFill>
                    <a:schemeClr val="tx1"/>
                  </a:solidFill>
                  <a:latin typeface="微软雅黑" panose="020B0503020204020204" pitchFamily="34" charset="-122"/>
                  <a:ea typeface="微软雅黑" panose="020B0503020204020204" pitchFamily="34" charset="-122"/>
                </a:rPr>
                <a:t>相关的应用方法</a:t>
              </a:r>
              <a:endParaRPr kumimoji="1" lang="en-US" altLang="zh-CN" sz="1100" dirty="0">
                <a:solidFill>
                  <a:schemeClr val="tx1"/>
                </a:solidFill>
                <a:latin typeface="微软雅黑" panose="020B0503020204020204" pitchFamily="34" charset="-122"/>
                <a:ea typeface="微软雅黑" panose="020B0503020204020204" pitchFamily="34" charset="-122"/>
              </a:endParaRPr>
            </a:p>
          </p:txBody>
        </p:sp>
        <p:pic>
          <p:nvPicPr>
            <p:cNvPr id="41" name="图片 5">
              <a:extLst>
                <a:ext uri="{FF2B5EF4-FFF2-40B4-BE49-F238E27FC236}">
                  <a16:creationId xmlns:a16="http://schemas.microsoft.com/office/drawing/2014/main" id="{500C7479-837D-2B44-B54C-F451AB3B66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4532" y="2559866"/>
              <a:ext cx="1390650" cy="2257425"/>
            </a:xfrm>
            <a:prstGeom prst="rect">
              <a:avLst/>
            </a:prstGeom>
            <a:grpFill/>
          </p:spPr>
        </p:pic>
        <p:pic>
          <p:nvPicPr>
            <p:cNvPr id="42" name="图片 14">
              <a:extLst>
                <a:ext uri="{FF2B5EF4-FFF2-40B4-BE49-F238E27FC236}">
                  <a16:creationId xmlns:a16="http://schemas.microsoft.com/office/drawing/2014/main" id="{4DE6F15A-27DF-9E49-A5DD-8F9F5EA0BE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1815" y="2574153"/>
              <a:ext cx="1295400" cy="2228850"/>
            </a:xfrm>
            <a:prstGeom prst="rect">
              <a:avLst/>
            </a:prstGeom>
            <a:grpFill/>
          </p:spPr>
        </p:pic>
        <p:pic>
          <p:nvPicPr>
            <p:cNvPr id="43" name="图片 15">
              <a:extLst>
                <a:ext uri="{FF2B5EF4-FFF2-40B4-BE49-F238E27FC236}">
                  <a16:creationId xmlns:a16="http://schemas.microsoft.com/office/drawing/2014/main" id="{7B37AA57-68DA-334A-BA1C-FF8672670D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43848" y="2583678"/>
              <a:ext cx="1362075" cy="2219325"/>
            </a:xfrm>
            <a:prstGeom prst="rect">
              <a:avLst/>
            </a:prstGeom>
            <a:grpFill/>
          </p:spPr>
        </p:pic>
        <p:sp>
          <p:nvSpPr>
            <p:cNvPr id="44" name="모서리가 둥근 직사각형 27">
              <a:extLst>
                <a:ext uri="{FF2B5EF4-FFF2-40B4-BE49-F238E27FC236}">
                  <a16:creationId xmlns:a16="http://schemas.microsoft.com/office/drawing/2014/main" id="{4CB5F17D-D3E5-4B41-8078-CF131697EFD2}"/>
                </a:ext>
              </a:extLst>
            </p:cNvPr>
            <p:cNvSpPr/>
            <p:nvPr/>
          </p:nvSpPr>
          <p:spPr>
            <a:xfrm>
              <a:off x="4059676" y="5292533"/>
              <a:ext cx="5783233" cy="424309"/>
            </a:xfrm>
            <a:prstGeom prst="roundRect">
              <a:avLst/>
            </a:prstGeom>
            <a:grpFill/>
            <a:ln w="12700">
              <a:noFill/>
            </a:ln>
          </p:spPr>
          <p:style>
            <a:lnRef idx="2">
              <a:schemeClr val="dk1"/>
            </a:lnRef>
            <a:fillRef idx="1">
              <a:schemeClr val="lt1"/>
            </a:fillRef>
            <a:effectRef idx="0">
              <a:schemeClr val="dk1"/>
            </a:effectRef>
            <a:fontRef idx="minor">
              <a:schemeClr val="dk1"/>
            </a:fontRef>
          </p:style>
          <p:txBody>
            <a:bodyPr lIns="0" rIns="0" rtlCol="0" anchor="ctr"/>
            <a:lstStyle/>
            <a:p>
              <a:pPr>
                <a:lnSpc>
                  <a:spcPct val="150000"/>
                </a:lnSpc>
              </a:pPr>
              <a:r>
                <a:rPr kumimoji="1" lang="zh-CN" altLang="en-US" sz="1100" dirty="0">
                  <a:solidFill>
                    <a:srgbClr val="FF0000"/>
                  </a:solidFill>
                  <a:latin typeface="微软雅黑" panose="020B0503020204020204" pitchFamily="34" charset="-122"/>
                  <a:ea typeface="微软雅黑" panose="020B0503020204020204" pitchFamily="34" charset="-122"/>
                </a:rPr>
                <a:t>清晰的标识是有效避免不合格品被错误使用的前提。</a:t>
              </a:r>
              <a:endParaRPr kumimoji="1" lang="en-US" altLang="zh-CN" sz="1100" dirty="0">
                <a:solidFill>
                  <a:srgbClr val="FF0000"/>
                </a:solidFill>
                <a:latin typeface="微软雅黑" panose="020B0503020204020204" pitchFamily="34" charset="-122"/>
                <a:ea typeface="微软雅黑" panose="020B0503020204020204" pitchFamily="34" charset="-122"/>
              </a:endParaRPr>
            </a:p>
          </p:txBody>
        </p:sp>
      </p:grpSp>
      <p:grpSp>
        <p:nvGrpSpPr>
          <p:cNvPr id="77" name="그룹 76">
            <a:extLst>
              <a:ext uri="{FF2B5EF4-FFF2-40B4-BE49-F238E27FC236}">
                <a16:creationId xmlns:a16="http://schemas.microsoft.com/office/drawing/2014/main" id="{9AC1A2C1-991F-CF45-92A4-776F13593F89}"/>
              </a:ext>
            </a:extLst>
          </p:cNvPr>
          <p:cNvGrpSpPr/>
          <p:nvPr/>
        </p:nvGrpSpPr>
        <p:grpSpPr>
          <a:xfrm>
            <a:off x="2591359" y="912732"/>
            <a:ext cx="6115328" cy="2963068"/>
            <a:chOff x="2290579" y="827562"/>
            <a:chExt cx="9129896" cy="5444362"/>
          </a:xfrm>
          <a:noFill/>
        </p:grpSpPr>
        <p:sp>
          <p:nvSpPr>
            <p:cNvPr id="46" name="Oval 6">
              <a:extLst>
                <a:ext uri="{FF2B5EF4-FFF2-40B4-BE49-F238E27FC236}">
                  <a16:creationId xmlns:a16="http://schemas.microsoft.com/office/drawing/2014/main" id="{21CB430F-9FF3-864E-92F7-3481E27A70BC}"/>
                </a:ext>
              </a:extLst>
            </p:cNvPr>
            <p:cNvSpPr>
              <a:spLocks noChangeArrowheads="1"/>
            </p:cNvSpPr>
            <p:nvPr/>
          </p:nvSpPr>
          <p:spPr bwMode="auto">
            <a:xfrm>
              <a:off x="2347974" y="3981450"/>
              <a:ext cx="519747" cy="1597205"/>
            </a:xfrm>
            <a:prstGeom prst="roundRect">
              <a:avLst/>
            </a:prstGeom>
            <a:grpFill/>
            <a:ln w="19050" algn="ctr">
              <a:solidFill>
                <a:srgbClr val="00B050"/>
              </a:solidFill>
              <a:round/>
            </a:ln>
          </p:spPr>
          <p:txBody>
            <a:bodyPr vert="eaVert"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定义问题</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모서리가 둥근 직사각형 27">
              <a:extLst>
                <a:ext uri="{FF2B5EF4-FFF2-40B4-BE49-F238E27FC236}">
                  <a16:creationId xmlns:a16="http://schemas.microsoft.com/office/drawing/2014/main" id="{17E2353C-91D9-ED46-B147-A825857585A9}"/>
                </a:ext>
              </a:extLst>
            </p:cNvPr>
            <p:cNvSpPr/>
            <p:nvPr/>
          </p:nvSpPr>
          <p:spPr>
            <a:xfrm>
              <a:off x="2290579" y="1415440"/>
              <a:ext cx="6060967" cy="88889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合格</a:t>
              </a:r>
              <a:r>
                <a:rPr kumimoji="1" lang="en-US" altLang="zh-CN" sz="1100" dirty="0">
                  <a:solidFill>
                    <a:schemeClr val="tx1"/>
                  </a:solidFill>
                  <a:latin typeface="微软雅黑" panose="020B0503020204020204" pitchFamily="34" charset="-122"/>
                  <a:ea typeface="微软雅黑" panose="020B0503020204020204" pitchFamily="34" charset="-122"/>
                </a:rPr>
                <a:t>/</a:t>
              </a:r>
              <a:r>
                <a:rPr kumimoji="1" lang="zh-CN" altLang="en-US" sz="1100" dirty="0">
                  <a:solidFill>
                    <a:schemeClr val="tx1"/>
                  </a:solidFill>
                  <a:latin typeface="微软雅黑" panose="020B0503020204020204" pitchFamily="34" charset="-122"/>
                  <a:ea typeface="微软雅黑" panose="020B0503020204020204" pitchFamily="34" charset="-122"/>
                </a:rPr>
                <a:t>不合格品的</a:t>
              </a:r>
              <a:r>
                <a:rPr kumimoji="1" lang="zh-CN" altLang="en-US" sz="1100" b="1" dirty="0">
                  <a:solidFill>
                    <a:schemeClr val="tx1"/>
                  </a:solidFill>
                  <a:latin typeface="微软雅黑" panose="020B0503020204020204" pitchFamily="34" charset="-122"/>
                  <a:ea typeface="微软雅黑" panose="020B0503020204020204" pitchFamily="34" charset="-122"/>
                </a:rPr>
                <a:t>定义和识别</a:t>
              </a:r>
              <a:endParaRPr kumimoji="1" lang="en-US" altLang="zh-CN" sz="1100" b="1"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合格</a:t>
              </a:r>
              <a:r>
                <a:rPr kumimoji="1" lang="en-US" altLang="zh-CN" sz="1100" dirty="0">
                  <a:solidFill>
                    <a:schemeClr val="tx1"/>
                  </a:solidFill>
                  <a:latin typeface="微软雅黑" panose="020B0503020204020204" pitchFamily="34" charset="-122"/>
                  <a:ea typeface="微软雅黑" panose="020B0503020204020204" pitchFamily="34" charset="-122"/>
                </a:rPr>
                <a:t>/</a:t>
              </a:r>
              <a:r>
                <a:rPr kumimoji="1" lang="zh-CN" altLang="en-US" sz="1100" dirty="0">
                  <a:solidFill>
                    <a:schemeClr val="tx1"/>
                  </a:solidFill>
                  <a:latin typeface="微软雅黑" panose="020B0503020204020204" pitchFamily="34" charset="-122"/>
                  <a:ea typeface="微软雅黑" panose="020B0503020204020204" pitchFamily="34" charset="-122"/>
                </a:rPr>
                <a:t>不合格品的</a:t>
              </a:r>
              <a:r>
                <a:rPr kumimoji="1" lang="zh-CN" altLang="en-US" sz="1100" b="1" dirty="0">
                  <a:solidFill>
                    <a:schemeClr val="tx1"/>
                  </a:solidFill>
                  <a:latin typeface="微软雅黑" panose="020B0503020204020204" pitchFamily="34" charset="-122"/>
                  <a:ea typeface="微软雅黑" panose="020B0503020204020204" pitchFamily="34" charset="-122"/>
                </a:rPr>
                <a:t>标识、隔离、记录和处置</a:t>
              </a:r>
              <a:endParaRPr kumimoji="1" lang="en-US" altLang="zh-CN" sz="1100" b="1"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不合格品的</a:t>
              </a:r>
              <a:r>
                <a:rPr kumimoji="1" lang="zh-CN" altLang="en-US" sz="1100" b="1" dirty="0">
                  <a:solidFill>
                    <a:schemeClr val="tx1"/>
                  </a:solidFill>
                  <a:latin typeface="微软雅黑" panose="020B0503020204020204" pitchFamily="34" charset="-122"/>
                  <a:ea typeface="微软雅黑" panose="020B0503020204020204" pitchFamily="34" charset="-122"/>
                </a:rPr>
                <a:t>遏制</a:t>
              </a:r>
              <a:endParaRPr kumimoji="1" lang="ko-KR" altLang="en-US" sz="1100" b="1" dirty="0">
                <a:solidFill>
                  <a:schemeClr val="tx1"/>
                </a:solidFill>
                <a:latin typeface="微软雅黑" panose="020B0503020204020204" pitchFamily="34" charset="-122"/>
                <a:ea typeface="微软雅黑" panose="020B0503020204020204" pitchFamily="34" charset="-122"/>
              </a:endParaRPr>
            </a:p>
          </p:txBody>
        </p:sp>
        <p:sp>
          <p:nvSpPr>
            <p:cNvPr id="48" name="모서리가 둥근 직사각형 209">
              <a:extLst>
                <a:ext uri="{FF2B5EF4-FFF2-40B4-BE49-F238E27FC236}">
                  <a16:creationId xmlns:a16="http://schemas.microsoft.com/office/drawing/2014/main" id="{6D5FA8DB-5777-EE4A-BF75-FEA8AE622EB0}"/>
                </a:ext>
              </a:extLst>
            </p:cNvPr>
            <p:cNvSpPr/>
            <p:nvPr/>
          </p:nvSpPr>
          <p:spPr>
            <a:xfrm>
              <a:off x="2363737" y="2690172"/>
              <a:ext cx="1455788" cy="459072"/>
            </a:xfrm>
            <a:prstGeom prst="round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1100" dirty="0">
                  <a:solidFill>
                    <a:schemeClr val="tx1"/>
                  </a:solidFill>
                  <a:latin typeface="微软雅黑" panose="020B0503020204020204" pitchFamily="34" charset="-122"/>
                  <a:ea typeface="微软雅黑" panose="020B0503020204020204" pitchFamily="34" charset="-122"/>
                </a:rPr>
                <a:t>准备</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sp>
          <p:nvSpPr>
            <p:cNvPr id="49" name="모서리가 둥근 직사각형 209">
              <a:extLst>
                <a:ext uri="{FF2B5EF4-FFF2-40B4-BE49-F238E27FC236}">
                  <a16:creationId xmlns:a16="http://schemas.microsoft.com/office/drawing/2014/main" id="{3BD14E52-77CE-D140-BBC2-C8E9D32453BC}"/>
                </a:ext>
              </a:extLst>
            </p:cNvPr>
            <p:cNvSpPr/>
            <p:nvPr/>
          </p:nvSpPr>
          <p:spPr>
            <a:xfrm>
              <a:off x="4320477" y="2690172"/>
              <a:ext cx="7099998" cy="459073"/>
            </a:xfrm>
            <a:prstGeom prst="round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1100" dirty="0">
                  <a:solidFill>
                    <a:schemeClr val="tx1"/>
                  </a:solidFill>
                  <a:latin typeface="微软雅黑" panose="020B0503020204020204" pitchFamily="34" charset="-122"/>
                  <a:ea typeface="微软雅黑" panose="020B0503020204020204" pitchFamily="34" charset="-122"/>
                </a:rPr>
                <a:t>应用</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sp>
          <p:nvSpPr>
            <p:cNvPr id="50" name="Oval 6">
              <a:extLst>
                <a:ext uri="{FF2B5EF4-FFF2-40B4-BE49-F238E27FC236}">
                  <a16:creationId xmlns:a16="http://schemas.microsoft.com/office/drawing/2014/main" id="{096E86CE-4EA7-6F4E-AFB8-23FD21E10DD7}"/>
                </a:ext>
              </a:extLst>
            </p:cNvPr>
            <p:cNvSpPr>
              <a:spLocks noChangeArrowheads="1"/>
            </p:cNvSpPr>
            <p:nvPr/>
          </p:nvSpPr>
          <p:spPr bwMode="auto">
            <a:xfrm>
              <a:off x="3297202" y="4010602"/>
              <a:ext cx="519747" cy="1597205"/>
            </a:xfrm>
            <a:prstGeom prst="roundRect">
              <a:avLst/>
            </a:prstGeom>
            <a:grpFill/>
            <a:ln w="19050" algn="ctr">
              <a:solidFill>
                <a:srgbClr val="00B050"/>
              </a:solidFill>
              <a:round/>
            </a:ln>
          </p:spPr>
          <p:txBody>
            <a:bodyPr vert="eaVert"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培训理解</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箭头: 右 37">
              <a:extLst>
                <a:ext uri="{FF2B5EF4-FFF2-40B4-BE49-F238E27FC236}">
                  <a16:creationId xmlns:a16="http://schemas.microsoft.com/office/drawing/2014/main" id="{03AB26F0-95ED-D54F-BB62-1DCE2322E4C4}"/>
                </a:ext>
              </a:extLst>
            </p:cNvPr>
            <p:cNvSpPr/>
            <p:nvPr/>
          </p:nvSpPr>
          <p:spPr>
            <a:xfrm>
              <a:off x="2880845" y="4597032"/>
              <a:ext cx="381639" cy="330760"/>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52" name="Oval 6">
              <a:extLst>
                <a:ext uri="{FF2B5EF4-FFF2-40B4-BE49-F238E27FC236}">
                  <a16:creationId xmlns:a16="http://schemas.microsoft.com/office/drawing/2014/main" id="{F997B285-1D03-DE4B-AA90-0E1303DD64AC}"/>
                </a:ext>
              </a:extLst>
            </p:cNvPr>
            <p:cNvSpPr>
              <a:spLocks noChangeArrowheads="1"/>
            </p:cNvSpPr>
            <p:nvPr/>
          </p:nvSpPr>
          <p:spPr bwMode="auto">
            <a:xfrm>
              <a:off x="4271721" y="4031933"/>
              <a:ext cx="519747" cy="1597205"/>
            </a:xfrm>
            <a:prstGeom prst="roundRect">
              <a:avLst/>
            </a:prstGeom>
            <a:grpFill/>
            <a:ln w="6350" algn="ctr">
              <a:noFill/>
              <a:round/>
            </a:ln>
          </p:spPr>
          <p:txBody>
            <a:bodyPr vert="eaVert"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定义问题</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Oval 6">
              <a:extLst>
                <a:ext uri="{FF2B5EF4-FFF2-40B4-BE49-F238E27FC236}">
                  <a16:creationId xmlns:a16="http://schemas.microsoft.com/office/drawing/2014/main" id="{9356068E-9EDC-1B41-9700-E819051BB100}"/>
                </a:ext>
              </a:extLst>
            </p:cNvPr>
            <p:cNvSpPr>
              <a:spLocks noChangeArrowheads="1"/>
            </p:cNvSpPr>
            <p:nvPr/>
          </p:nvSpPr>
          <p:spPr bwMode="auto">
            <a:xfrm>
              <a:off x="5160372" y="4040202"/>
              <a:ext cx="519747" cy="1597205"/>
            </a:xfrm>
            <a:prstGeom prst="roundRect">
              <a:avLst/>
            </a:prstGeom>
            <a:grpFill/>
            <a:ln w="6350" algn="ctr">
              <a:noFill/>
              <a:round/>
            </a:ln>
          </p:spPr>
          <p:txBody>
            <a:bodyPr vert="eaVert"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标识</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Oval 6">
              <a:extLst>
                <a:ext uri="{FF2B5EF4-FFF2-40B4-BE49-F238E27FC236}">
                  <a16:creationId xmlns:a16="http://schemas.microsoft.com/office/drawing/2014/main" id="{CB121B17-E41C-E345-A0F1-38278C6A061E}"/>
                </a:ext>
              </a:extLst>
            </p:cNvPr>
            <p:cNvSpPr>
              <a:spLocks noChangeArrowheads="1"/>
            </p:cNvSpPr>
            <p:nvPr/>
          </p:nvSpPr>
          <p:spPr bwMode="auto">
            <a:xfrm>
              <a:off x="6057510" y="4040202"/>
              <a:ext cx="519747" cy="1597205"/>
            </a:xfrm>
            <a:prstGeom prst="roundRect">
              <a:avLst/>
            </a:prstGeom>
            <a:grpFill/>
            <a:ln w="6350" algn="ctr">
              <a:noFill/>
              <a:round/>
            </a:ln>
          </p:spPr>
          <p:txBody>
            <a:bodyPr vert="eaVert"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隔离</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Oval 6">
              <a:extLst>
                <a:ext uri="{FF2B5EF4-FFF2-40B4-BE49-F238E27FC236}">
                  <a16:creationId xmlns:a16="http://schemas.microsoft.com/office/drawing/2014/main" id="{9D5B1E4F-A60F-FA43-9DAD-1BA906A5C775}"/>
                </a:ext>
              </a:extLst>
            </p:cNvPr>
            <p:cNvSpPr>
              <a:spLocks noChangeArrowheads="1"/>
            </p:cNvSpPr>
            <p:nvPr/>
          </p:nvSpPr>
          <p:spPr bwMode="auto">
            <a:xfrm>
              <a:off x="6936763" y="4031932"/>
              <a:ext cx="519747" cy="1644967"/>
            </a:xfrm>
            <a:prstGeom prst="roundRect">
              <a:avLst/>
            </a:prstGeom>
            <a:grpFill/>
            <a:ln w="6350" algn="ctr">
              <a:noFill/>
              <a:round/>
            </a:ln>
          </p:spPr>
          <p:txBody>
            <a:bodyPr vert="eaVert"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记录</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箭头: 右 52">
              <a:extLst>
                <a:ext uri="{FF2B5EF4-FFF2-40B4-BE49-F238E27FC236}">
                  <a16:creationId xmlns:a16="http://schemas.microsoft.com/office/drawing/2014/main" id="{4F84FA78-25D6-BC44-A81D-A967BAB78948}"/>
                </a:ext>
              </a:extLst>
            </p:cNvPr>
            <p:cNvSpPr/>
            <p:nvPr/>
          </p:nvSpPr>
          <p:spPr>
            <a:xfrm>
              <a:off x="7497867" y="4125086"/>
              <a:ext cx="332104" cy="131645"/>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57" name="Oval 6">
              <a:extLst>
                <a:ext uri="{FF2B5EF4-FFF2-40B4-BE49-F238E27FC236}">
                  <a16:creationId xmlns:a16="http://schemas.microsoft.com/office/drawing/2014/main" id="{D6EB4839-EB9A-434D-8593-F6CFB7226744}"/>
                </a:ext>
              </a:extLst>
            </p:cNvPr>
            <p:cNvSpPr>
              <a:spLocks noChangeArrowheads="1"/>
            </p:cNvSpPr>
            <p:nvPr/>
          </p:nvSpPr>
          <p:spPr bwMode="auto">
            <a:xfrm>
              <a:off x="7834939" y="3765896"/>
              <a:ext cx="443547" cy="784445"/>
            </a:xfrm>
            <a:prstGeom prst="roundRect">
              <a:avLst/>
            </a:prstGeom>
            <a:grpFill/>
            <a:ln w="28575" algn="ctr">
              <a:solidFill>
                <a:srgbClr val="FF0000"/>
              </a:solidFill>
              <a:round/>
            </a:ln>
          </p:spPr>
          <p:txBody>
            <a:bodyPr vert="eaVert"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报警</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箭头: 右 54">
              <a:extLst>
                <a:ext uri="{FF2B5EF4-FFF2-40B4-BE49-F238E27FC236}">
                  <a16:creationId xmlns:a16="http://schemas.microsoft.com/office/drawing/2014/main" id="{BC02ADEB-3088-0F4E-942A-18FA9F83AFDA}"/>
                </a:ext>
              </a:extLst>
            </p:cNvPr>
            <p:cNvSpPr/>
            <p:nvPr/>
          </p:nvSpPr>
          <p:spPr>
            <a:xfrm>
              <a:off x="7510177" y="5418724"/>
              <a:ext cx="332104" cy="131645"/>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59" name="Oval 6">
              <a:extLst>
                <a:ext uri="{FF2B5EF4-FFF2-40B4-BE49-F238E27FC236}">
                  <a16:creationId xmlns:a16="http://schemas.microsoft.com/office/drawing/2014/main" id="{A9045DCB-889F-B249-BCE5-6CCB77B15628}"/>
                </a:ext>
              </a:extLst>
            </p:cNvPr>
            <p:cNvSpPr>
              <a:spLocks noChangeArrowheads="1"/>
            </p:cNvSpPr>
            <p:nvPr/>
          </p:nvSpPr>
          <p:spPr bwMode="auto">
            <a:xfrm>
              <a:off x="7869899" y="5153602"/>
              <a:ext cx="443547" cy="784445"/>
            </a:xfrm>
            <a:prstGeom prst="roundRect">
              <a:avLst/>
            </a:prstGeom>
            <a:grpFill/>
            <a:ln w="28575" algn="ctr">
              <a:noFill/>
              <a:round/>
            </a:ln>
          </p:spPr>
          <p:txBody>
            <a:bodyPr vert="eaVert"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处置</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箭头: 右 56">
              <a:extLst>
                <a:ext uri="{FF2B5EF4-FFF2-40B4-BE49-F238E27FC236}">
                  <a16:creationId xmlns:a16="http://schemas.microsoft.com/office/drawing/2014/main" id="{C6F164B5-CE6D-0640-BA69-CB9697046797}"/>
                </a:ext>
              </a:extLst>
            </p:cNvPr>
            <p:cNvSpPr/>
            <p:nvPr/>
          </p:nvSpPr>
          <p:spPr>
            <a:xfrm>
              <a:off x="8326355" y="4101578"/>
              <a:ext cx="332104" cy="131645"/>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61" name="Oval 6">
              <a:extLst>
                <a:ext uri="{FF2B5EF4-FFF2-40B4-BE49-F238E27FC236}">
                  <a16:creationId xmlns:a16="http://schemas.microsoft.com/office/drawing/2014/main" id="{7F3EBB04-690F-474F-BA1F-EAC50CBB77BB}"/>
                </a:ext>
              </a:extLst>
            </p:cNvPr>
            <p:cNvSpPr>
              <a:spLocks noChangeArrowheads="1"/>
            </p:cNvSpPr>
            <p:nvPr/>
          </p:nvSpPr>
          <p:spPr bwMode="auto">
            <a:xfrm>
              <a:off x="8663427" y="3742388"/>
              <a:ext cx="443547" cy="784445"/>
            </a:xfrm>
            <a:prstGeom prst="roundRect">
              <a:avLst/>
            </a:prstGeom>
            <a:grpFill/>
            <a:ln w="28575" algn="ctr">
              <a:solidFill>
                <a:srgbClr val="FF0000"/>
              </a:solidFill>
              <a:round/>
            </a:ln>
          </p:spPr>
          <p:txBody>
            <a:bodyPr vert="eaVert"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遏制</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箭头: 右 58">
              <a:extLst>
                <a:ext uri="{FF2B5EF4-FFF2-40B4-BE49-F238E27FC236}">
                  <a16:creationId xmlns:a16="http://schemas.microsoft.com/office/drawing/2014/main" id="{D8BF5111-AFC1-8545-BB7B-EF344D4D3C66}"/>
                </a:ext>
              </a:extLst>
            </p:cNvPr>
            <p:cNvSpPr/>
            <p:nvPr/>
          </p:nvSpPr>
          <p:spPr>
            <a:xfrm>
              <a:off x="9133187" y="4078070"/>
              <a:ext cx="332104" cy="131645"/>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63" name="Oval 6">
              <a:extLst>
                <a:ext uri="{FF2B5EF4-FFF2-40B4-BE49-F238E27FC236}">
                  <a16:creationId xmlns:a16="http://schemas.microsoft.com/office/drawing/2014/main" id="{74B6C9EA-3B6D-3B4E-B1EE-EAEB3E6534B3}"/>
                </a:ext>
              </a:extLst>
            </p:cNvPr>
            <p:cNvSpPr>
              <a:spLocks noChangeArrowheads="1"/>
            </p:cNvSpPr>
            <p:nvPr/>
          </p:nvSpPr>
          <p:spPr bwMode="auto">
            <a:xfrm>
              <a:off x="9491504" y="3914775"/>
              <a:ext cx="1821686" cy="459073"/>
            </a:xfrm>
            <a:prstGeom prst="roundRect">
              <a:avLst/>
            </a:prstGeom>
            <a:grpFill/>
            <a:ln w="28575" algn="ctr">
              <a:solidFill>
                <a:srgbClr val="FF0000"/>
              </a:solidFill>
              <a:round/>
            </a:ln>
          </p:spPr>
          <p:txBody>
            <a:bodyPr vert="horz"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问题解决</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64" name="直接连接符 62">
              <a:extLst>
                <a:ext uri="{FF2B5EF4-FFF2-40B4-BE49-F238E27FC236}">
                  <a16:creationId xmlns:a16="http://schemas.microsoft.com/office/drawing/2014/main" id="{2F8C3458-450F-C44E-A6B4-A6E3CB32BC12}"/>
                </a:ext>
              </a:extLst>
            </p:cNvPr>
            <p:cNvCxnSpPr>
              <a:stCxn id="59" idx="3"/>
            </p:cNvCxnSpPr>
            <p:nvPr/>
          </p:nvCxnSpPr>
          <p:spPr>
            <a:xfrm flipV="1">
              <a:off x="8313446" y="5545824"/>
              <a:ext cx="178961" cy="1"/>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EF341C6F-221C-DC4C-BD42-56C9FAAAA97A}"/>
                </a:ext>
              </a:extLst>
            </p:cNvPr>
            <p:cNvCxnSpPr>
              <a:cxnSpLocks/>
              <a:stCxn id="59" idx="3"/>
            </p:cNvCxnSpPr>
            <p:nvPr/>
          </p:nvCxnSpPr>
          <p:spPr>
            <a:xfrm>
              <a:off x="8313446" y="5545825"/>
              <a:ext cx="571754" cy="531125"/>
            </a:xfrm>
            <a:prstGeom prst="bentConnector3">
              <a:avLst/>
            </a:prstGeom>
            <a:grpFill/>
            <a:ln>
              <a:tailEnd type="triangle"/>
            </a:ln>
          </p:spPr>
          <p:style>
            <a:lnRef idx="3">
              <a:schemeClr val="accent1"/>
            </a:lnRef>
            <a:fillRef idx="0">
              <a:schemeClr val="accent1"/>
            </a:fillRef>
            <a:effectRef idx="2">
              <a:schemeClr val="accent1"/>
            </a:effectRef>
            <a:fontRef idx="minor">
              <a:schemeClr val="tx1"/>
            </a:fontRef>
          </p:style>
        </p:cxnSp>
        <p:cxnSp>
          <p:nvCxnSpPr>
            <p:cNvPr id="66" name="连接符: 肘形 65">
              <a:extLst>
                <a:ext uri="{FF2B5EF4-FFF2-40B4-BE49-F238E27FC236}">
                  <a16:creationId xmlns:a16="http://schemas.microsoft.com/office/drawing/2014/main" id="{30E865C0-BCDA-E14A-84FE-295842557CCB}"/>
                </a:ext>
              </a:extLst>
            </p:cNvPr>
            <p:cNvCxnSpPr>
              <a:cxnSpLocks/>
              <a:endCxn id="67" idx="1"/>
            </p:cNvCxnSpPr>
            <p:nvPr/>
          </p:nvCxnSpPr>
          <p:spPr>
            <a:xfrm rot="5400000" flipH="1" flipV="1">
              <a:off x="8563157" y="5232881"/>
              <a:ext cx="376107" cy="306079"/>
            </a:xfrm>
            <a:prstGeom prst="bentConnector2">
              <a:avLst/>
            </a:prstGeom>
            <a:grpFill/>
            <a:ln>
              <a:tailEnd type="triangle"/>
            </a:ln>
          </p:spPr>
          <p:style>
            <a:lnRef idx="3">
              <a:schemeClr val="accent1"/>
            </a:lnRef>
            <a:fillRef idx="0">
              <a:schemeClr val="accent1"/>
            </a:fillRef>
            <a:effectRef idx="2">
              <a:schemeClr val="accent1"/>
            </a:effectRef>
            <a:fontRef idx="minor">
              <a:schemeClr val="tx1"/>
            </a:fontRef>
          </p:style>
        </p:cxnSp>
        <p:sp>
          <p:nvSpPr>
            <p:cNvPr id="67" name="Oval 6">
              <a:extLst>
                <a:ext uri="{FF2B5EF4-FFF2-40B4-BE49-F238E27FC236}">
                  <a16:creationId xmlns:a16="http://schemas.microsoft.com/office/drawing/2014/main" id="{7626F4C9-AD59-D54E-8E59-4B8A39CE07C1}"/>
                </a:ext>
              </a:extLst>
            </p:cNvPr>
            <p:cNvSpPr>
              <a:spLocks noChangeArrowheads="1"/>
            </p:cNvSpPr>
            <p:nvPr/>
          </p:nvSpPr>
          <p:spPr bwMode="auto">
            <a:xfrm>
              <a:off x="8904250" y="5002892"/>
              <a:ext cx="987547" cy="389948"/>
            </a:xfrm>
            <a:prstGeom prst="roundRect">
              <a:avLst/>
            </a:prstGeom>
            <a:grpFill/>
            <a:ln w="19050" algn="ctr">
              <a:solidFill>
                <a:schemeClr val="bg2">
                  <a:lumMod val="50000"/>
                </a:schemeClr>
              </a:solidFill>
              <a:round/>
            </a:ln>
          </p:spPr>
          <p:txBody>
            <a:bodyPr vert="horz"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报废</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Oval 6">
              <a:extLst>
                <a:ext uri="{FF2B5EF4-FFF2-40B4-BE49-F238E27FC236}">
                  <a16:creationId xmlns:a16="http://schemas.microsoft.com/office/drawing/2014/main" id="{1CE6A376-6AEE-FA4F-BBEF-DDCE1A973D89}"/>
                </a:ext>
              </a:extLst>
            </p:cNvPr>
            <p:cNvSpPr>
              <a:spLocks noChangeArrowheads="1"/>
            </p:cNvSpPr>
            <p:nvPr/>
          </p:nvSpPr>
          <p:spPr bwMode="auto">
            <a:xfrm>
              <a:off x="8921463" y="5881976"/>
              <a:ext cx="987547" cy="389948"/>
            </a:xfrm>
            <a:prstGeom prst="roundRect">
              <a:avLst/>
            </a:prstGeom>
            <a:grpFill/>
            <a:ln w="19050" algn="ctr">
              <a:solidFill>
                <a:schemeClr val="bg2">
                  <a:lumMod val="50000"/>
                </a:schemeClr>
              </a:solidFill>
              <a:round/>
            </a:ln>
          </p:spPr>
          <p:txBody>
            <a:bodyPr vert="horz" wrap="none" lIns="0" tIns="0" rIns="0" bIns="0" anchor="ctr"/>
            <a:lstStyle/>
            <a:p>
              <a:pPr algn="ctr" fontAlgn="auto" latinLnBrk="1">
                <a:spcBef>
                  <a:spcPts val="0"/>
                </a:spcBef>
                <a:spcAft>
                  <a:spcPts val="0"/>
                </a:spcAft>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返工返修</a:t>
              </a:r>
              <a:endParaRPr lang="ko-KR"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69" name="连接符: 肘形 73">
              <a:extLst>
                <a:ext uri="{FF2B5EF4-FFF2-40B4-BE49-F238E27FC236}">
                  <a16:creationId xmlns:a16="http://schemas.microsoft.com/office/drawing/2014/main" id="{CA350FE6-DAEE-FA41-8314-9CC336A3C88A}"/>
                </a:ext>
              </a:extLst>
            </p:cNvPr>
            <p:cNvCxnSpPr>
              <a:cxnSpLocks/>
              <a:stCxn id="68" idx="0"/>
              <a:endCxn id="67" idx="2"/>
            </p:cNvCxnSpPr>
            <p:nvPr/>
          </p:nvCxnSpPr>
          <p:spPr>
            <a:xfrm rot="16200000" flipV="1">
              <a:off x="9162063" y="5628801"/>
              <a:ext cx="489136" cy="17213"/>
            </a:xfrm>
            <a:prstGeom prst="bentConnector3">
              <a:avLst>
                <a:gd name="adj1" fmla="val -2577"/>
              </a:avLst>
            </a:prstGeom>
            <a:grpFill/>
            <a:ln>
              <a:tailEnd type="triangle"/>
            </a:ln>
          </p:spPr>
          <p:style>
            <a:lnRef idx="3">
              <a:schemeClr val="accent1"/>
            </a:lnRef>
            <a:fillRef idx="0">
              <a:schemeClr val="accent1"/>
            </a:fillRef>
            <a:effectRef idx="2">
              <a:schemeClr val="accent1"/>
            </a:effectRef>
            <a:fontRef idx="minor">
              <a:schemeClr val="tx1"/>
            </a:fontRef>
          </p:style>
        </p:cxnSp>
        <p:sp>
          <p:nvSpPr>
            <p:cNvPr id="70" name="箭头: 右 77">
              <a:extLst>
                <a:ext uri="{FF2B5EF4-FFF2-40B4-BE49-F238E27FC236}">
                  <a16:creationId xmlns:a16="http://schemas.microsoft.com/office/drawing/2014/main" id="{81F62091-78E9-C44F-9B01-F89EAF85E6A8}"/>
                </a:ext>
              </a:extLst>
            </p:cNvPr>
            <p:cNvSpPr/>
            <p:nvPr/>
          </p:nvSpPr>
          <p:spPr>
            <a:xfrm>
              <a:off x="4813994" y="4590874"/>
              <a:ext cx="381639" cy="330760"/>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1" name="箭头: 右 78">
              <a:extLst>
                <a:ext uri="{FF2B5EF4-FFF2-40B4-BE49-F238E27FC236}">
                  <a16:creationId xmlns:a16="http://schemas.microsoft.com/office/drawing/2014/main" id="{83630A4D-6CC1-D044-B2D0-8CEEE822457B}"/>
                </a:ext>
              </a:extLst>
            </p:cNvPr>
            <p:cNvSpPr/>
            <p:nvPr/>
          </p:nvSpPr>
          <p:spPr>
            <a:xfrm>
              <a:off x="5689644" y="4597032"/>
              <a:ext cx="381639" cy="330760"/>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2" name="箭头: 右 79">
              <a:extLst>
                <a:ext uri="{FF2B5EF4-FFF2-40B4-BE49-F238E27FC236}">
                  <a16:creationId xmlns:a16="http://schemas.microsoft.com/office/drawing/2014/main" id="{00376CE6-B7B2-124F-8EDD-133135112368}"/>
                </a:ext>
              </a:extLst>
            </p:cNvPr>
            <p:cNvSpPr/>
            <p:nvPr/>
          </p:nvSpPr>
          <p:spPr>
            <a:xfrm>
              <a:off x="6593869" y="4643824"/>
              <a:ext cx="381639" cy="330760"/>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3" name="箭头: 右 80">
              <a:extLst>
                <a:ext uri="{FF2B5EF4-FFF2-40B4-BE49-F238E27FC236}">
                  <a16:creationId xmlns:a16="http://schemas.microsoft.com/office/drawing/2014/main" id="{D22E126E-0DA3-A040-AACE-26074A85A58E}"/>
                </a:ext>
              </a:extLst>
            </p:cNvPr>
            <p:cNvSpPr/>
            <p:nvPr/>
          </p:nvSpPr>
          <p:spPr>
            <a:xfrm>
              <a:off x="3855910" y="4590874"/>
              <a:ext cx="381639" cy="330760"/>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74" name="连接符: 肘形 81">
              <a:extLst>
                <a:ext uri="{FF2B5EF4-FFF2-40B4-BE49-F238E27FC236}">
                  <a16:creationId xmlns:a16="http://schemas.microsoft.com/office/drawing/2014/main" id="{94BA9D71-7E59-5549-A291-604A9AF53B05}"/>
                </a:ext>
              </a:extLst>
            </p:cNvPr>
            <p:cNvCxnSpPr>
              <a:cxnSpLocks/>
              <a:stCxn id="57" idx="0"/>
            </p:cNvCxnSpPr>
            <p:nvPr/>
          </p:nvCxnSpPr>
          <p:spPr>
            <a:xfrm rot="5400000" flipH="1" flipV="1">
              <a:off x="8132099" y="3495068"/>
              <a:ext cx="195443" cy="346215"/>
            </a:xfrm>
            <a:prstGeom prst="bentConnector2">
              <a:avLst/>
            </a:prstGeom>
            <a:grpFill/>
            <a:ln>
              <a:tailEnd type="triangle"/>
            </a:ln>
          </p:spPr>
          <p:style>
            <a:lnRef idx="3">
              <a:schemeClr val="accent1"/>
            </a:lnRef>
            <a:fillRef idx="0">
              <a:schemeClr val="accent1"/>
            </a:fillRef>
            <a:effectRef idx="2">
              <a:schemeClr val="accent1"/>
            </a:effectRef>
            <a:fontRef idx="minor">
              <a:schemeClr val="tx1"/>
            </a:fontRef>
          </p:style>
        </p:cxnSp>
        <p:sp>
          <p:nvSpPr>
            <p:cNvPr id="75" name="모서리가 둥근 직사각형 27">
              <a:extLst>
                <a:ext uri="{FF2B5EF4-FFF2-40B4-BE49-F238E27FC236}">
                  <a16:creationId xmlns:a16="http://schemas.microsoft.com/office/drawing/2014/main" id="{F966A145-A7F5-7748-9778-3B079952F766}"/>
                </a:ext>
              </a:extLst>
            </p:cNvPr>
            <p:cNvSpPr/>
            <p:nvPr/>
          </p:nvSpPr>
          <p:spPr>
            <a:xfrm>
              <a:off x="8404000" y="3422341"/>
              <a:ext cx="1621605" cy="25440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kumimoji="1" lang="zh-CN" altLang="en-US" sz="1100" dirty="0">
                  <a:solidFill>
                    <a:schemeClr val="tx1"/>
                  </a:solidFill>
                  <a:latin typeface="微软雅黑" panose="020B0503020204020204" pitchFamily="34" charset="-122"/>
                  <a:ea typeface="微软雅黑" panose="020B0503020204020204" pitchFamily="34" charset="-122"/>
                </a:rPr>
                <a:t>报警与升级</a:t>
              </a:r>
              <a:endParaRPr kumimoji="1" lang="ko-KR" altLang="en-US" sz="1100" dirty="0">
                <a:solidFill>
                  <a:schemeClr val="tx1"/>
                </a:solidFill>
                <a:latin typeface="微软雅黑" panose="020B0503020204020204" pitchFamily="34" charset="-122"/>
                <a:ea typeface="微软雅黑" panose="020B0503020204020204" pitchFamily="34" charset="-122"/>
              </a:endParaRPr>
            </a:p>
          </p:txBody>
        </p:sp>
        <p:sp>
          <p:nvSpPr>
            <p:cNvPr id="76" name="모서리가 둥근 직사각형 27">
              <a:extLst>
                <a:ext uri="{FF2B5EF4-FFF2-40B4-BE49-F238E27FC236}">
                  <a16:creationId xmlns:a16="http://schemas.microsoft.com/office/drawing/2014/main" id="{F7503770-36F0-504E-99EF-D9C34488D41E}"/>
                </a:ext>
              </a:extLst>
            </p:cNvPr>
            <p:cNvSpPr/>
            <p:nvPr/>
          </p:nvSpPr>
          <p:spPr>
            <a:xfrm>
              <a:off x="2290579" y="827562"/>
              <a:ext cx="4640233" cy="41684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kumimoji="1" lang="zh-CN" altLang="en-US" sz="1100" b="1" dirty="0">
                  <a:solidFill>
                    <a:schemeClr val="tx1"/>
                  </a:solidFill>
                  <a:latin typeface="微软雅黑" panose="020B0503020204020204" pitchFamily="34" charset="-122"/>
                  <a:ea typeface="微软雅黑" panose="020B0503020204020204" pitchFamily="34" charset="-122"/>
                </a:rPr>
                <a:t>合格</a:t>
              </a:r>
              <a:r>
                <a:rPr kumimoji="1" lang="en-US" altLang="zh-CN" sz="1100" b="1" dirty="0">
                  <a:solidFill>
                    <a:schemeClr val="tx1"/>
                  </a:solidFill>
                  <a:latin typeface="微软雅黑" panose="020B0503020204020204" pitchFamily="34" charset="-122"/>
                  <a:ea typeface="微软雅黑" panose="020B0503020204020204" pitchFamily="34" charset="-122"/>
                </a:rPr>
                <a:t>/</a:t>
              </a:r>
              <a:r>
                <a:rPr kumimoji="1" lang="zh-CN" altLang="en-US" sz="1100" b="1" dirty="0">
                  <a:solidFill>
                    <a:schemeClr val="tx1"/>
                  </a:solidFill>
                  <a:latin typeface="微软雅黑" panose="020B0503020204020204" pitchFamily="34" charset="-122"/>
                  <a:ea typeface="微软雅黑" panose="020B0503020204020204" pitchFamily="34" charset="-122"/>
                </a:rPr>
                <a:t>不合格品的区分：</a:t>
              </a:r>
              <a:endParaRPr kumimoji="1" lang="en-US" altLang="zh-CN" sz="1100" b="1" dirty="0">
                <a:solidFill>
                  <a:schemeClr val="tx1"/>
                </a:solidFill>
                <a:latin typeface="微软雅黑" panose="020B0503020204020204" pitchFamily="34" charset="-122"/>
                <a:ea typeface="微软雅黑" panose="020B0503020204020204" pitchFamily="34" charset="-122"/>
              </a:endParaRPr>
            </a:p>
          </p:txBody>
        </p:sp>
      </p:grpSp>
      <p:pic>
        <p:nvPicPr>
          <p:cNvPr id="81" name="图片 103">
            <a:extLst>
              <a:ext uri="{FF2B5EF4-FFF2-40B4-BE49-F238E27FC236}">
                <a16:creationId xmlns:a16="http://schemas.microsoft.com/office/drawing/2014/main" id="{4F4FC29C-B2E4-6949-81BD-EA582D86235D}"/>
              </a:ext>
            </a:extLst>
          </p:cNvPr>
          <p:cNvPicPr/>
          <p:nvPr/>
        </p:nvPicPr>
        <p:blipFill>
          <a:blip r:embed="rId5" cstate="email">
            <a:extLst>
              <a:ext uri="{28A0092B-C50C-407E-A947-70E740481C1C}">
                <a14:useLocalDpi xmlns:a14="http://schemas.microsoft.com/office/drawing/2010/main"/>
              </a:ext>
            </a:extLst>
          </a:blip>
          <a:stretch>
            <a:fillRect/>
          </a:stretch>
        </p:blipFill>
        <p:spPr>
          <a:xfrm>
            <a:off x="7593129" y="3528661"/>
            <a:ext cx="4127798" cy="1762631"/>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BB581DF0-494E-B042-9F8E-FDB56AF04470}"/>
              </a:ext>
            </a:extLst>
          </p:cNvPr>
          <p:cNvSpPr txBox="1"/>
          <p:nvPr/>
        </p:nvSpPr>
        <p:spPr>
          <a:xfrm>
            <a:off x="9374965" y="5324534"/>
            <a:ext cx="1404552" cy="276999"/>
          </a:xfrm>
          <a:prstGeom prst="rect">
            <a:avLst/>
          </a:prstGeom>
          <a:noFill/>
        </p:spPr>
        <p:txBody>
          <a:bodyPr wrap="none" rtlCol="0">
            <a:spAutoFit/>
          </a:bodyPr>
          <a:lstStyle/>
          <a:p>
            <a:r>
              <a:rPr kumimoji="1" lang="en-US" altLang="ko-Kore-KR" sz="1200" b="1" i="1" dirty="0">
                <a:solidFill>
                  <a:schemeClr val="accent1"/>
                </a:solidFill>
              </a:rPr>
              <a:t>[X-MES FQC</a:t>
            </a:r>
            <a:r>
              <a:rPr kumimoji="1" lang="ko-Kore-KR" altLang="en-US" sz="1200" b="1" i="1" dirty="0">
                <a:solidFill>
                  <a:schemeClr val="accent1"/>
                </a:solidFill>
              </a:rPr>
              <a:t>检验</a:t>
            </a:r>
            <a:r>
              <a:rPr kumimoji="1" lang="en-US" altLang="ko-Kore-KR" sz="1200" b="1" i="1" dirty="0">
                <a:solidFill>
                  <a:schemeClr val="accent1"/>
                </a:solidFill>
              </a:rPr>
              <a:t>]</a:t>
            </a:r>
            <a:endParaRPr kumimoji="1" lang="ko-Kore-KR" altLang="en-US" sz="1200" b="1" i="1" dirty="0">
              <a:solidFill>
                <a:schemeClr val="accent1"/>
              </a:solidFill>
            </a:endParaRPr>
          </a:p>
        </p:txBody>
      </p:sp>
      <p:sp>
        <p:nvSpPr>
          <p:cNvPr id="84" name="슬라이드 번호 개체 틀 2">
            <a:extLst>
              <a:ext uri="{FF2B5EF4-FFF2-40B4-BE49-F238E27FC236}">
                <a16:creationId xmlns:a16="http://schemas.microsoft.com/office/drawing/2014/main" id="{68F69078-C97E-8D44-B806-B3128B0A391D}"/>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73</a:t>
            </a:fld>
            <a:endParaRPr lang="ko-KR" altLang="en-US" dirty="0"/>
          </a:p>
        </p:txBody>
      </p:sp>
      <p:sp>
        <p:nvSpPr>
          <p:cNvPr id="87" name="오각형[P] 86">
            <a:extLst>
              <a:ext uri="{FF2B5EF4-FFF2-40B4-BE49-F238E27FC236}">
                <a16:creationId xmlns:a16="http://schemas.microsoft.com/office/drawing/2014/main" id="{852331D7-CD62-3A42-9C4D-BE84C6499D7F}"/>
              </a:ext>
            </a:extLst>
          </p:cNvPr>
          <p:cNvSpPr/>
          <p:nvPr/>
        </p:nvSpPr>
        <p:spPr>
          <a:xfrm flipH="1">
            <a:off x="9087687" y="829559"/>
            <a:ext cx="2624936" cy="59611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汽车事业部案例</a:t>
            </a:r>
            <a:r>
              <a:rPr kumimoji="1" lang="ko-KR" altLang="en-US" sz="1200" dirty="0">
                <a:latin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rPr>
              <a:t>:</a:t>
            </a:r>
            <a:r>
              <a:rPr kumimoji="1" lang="ko-KR" altLang="en-US" sz="1200" dirty="0">
                <a:latin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rPr>
              <a:t>GM</a:t>
            </a:r>
            <a:r>
              <a:rPr kumimoji="1" lang="zh-CN" altLang="en-US" sz="1200" dirty="0">
                <a:latin typeface="微软雅黑" panose="020B0503020204020204" pitchFamily="34" charset="-122"/>
                <a:ea typeface="微软雅黑" panose="020B0503020204020204" pitchFamily="34" charset="-122"/>
              </a:rPr>
              <a:t>公司</a:t>
            </a:r>
            <a:r>
              <a:rPr kumimoji="1" lang="ko-KR" altLang="en-US" sz="1200" dirty="0">
                <a:latin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rPr>
              <a:t>BIQS</a:t>
            </a:r>
            <a:r>
              <a:rPr kumimoji="1" lang="ko-KR" altLang="en-US" sz="1200" dirty="0" err="1">
                <a:latin typeface="微软雅黑" panose="020B0503020204020204" pitchFamily="34" charset="-122"/>
              </a:rPr>
              <a:t>合格</a:t>
            </a:r>
            <a:r>
              <a:rPr kumimoji="1" lang="en-US" altLang="ko-KR" sz="1200" dirty="0">
                <a:latin typeface="微软雅黑" panose="020B0503020204020204" pitchFamily="34" charset="-122"/>
                <a:ea typeface="微软雅黑" panose="020B0503020204020204" pitchFamily="34" charset="-122"/>
              </a:rPr>
              <a:t>/</a:t>
            </a:r>
            <a:r>
              <a:rPr kumimoji="1" lang="ko-KR" altLang="en-US" sz="1200" dirty="0">
                <a:latin typeface="微软雅黑" panose="020B0503020204020204" pitchFamily="34" charset="-122"/>
              </a:rPr>
              <a:t>不合格</a:t>
            </a:r>
            <a:r>
              <a:rPr kumimoji="1" lang="zh-CN" altLang="en-US" sz="1200" dirty="0">
                <a:latin typeface="微软雅黑" panose="020B0503020204020204" pitchFamily="34" charset="-122"/>
                <a:ea typeface="微软雅黑" panose="020B0503020204020204" pitchFamily="34" charset="-122"/>
              </a:rPr>
              <a:t>品管理示例</a:t>
            </a:r>
            <a:endParaRPr kumimoji="1" lang="ko-Kore-KR" altLang="en-US" sz="1200" dirty="0">
              <a:latin typeface="微软雅黑" panose="020B0503020204020204" pitchFamily="34" charset="-122"/>
            </a:endParaRPr>
          </a:p>
        </p:txBody>
      </p:sp>
      <p:sp>
        <p:nvSpPr>
          <p:cNvPr id="88" name="TextBox 87">
            <a:extLst>
              <a:ext uri="{FF2B5EF4-FFF2-40B4-BE49-F238E27FC236}">
                <a16:creationId xmlns:a16="http://schemas.microsoft.com/office/drawing/2014/main" id="{EADC0E17-77E7-E84C-BB8E-20988D059245}"/>
              </a:ext>
            </a:extLst>
          </p:cNvPr>
          <p:cNvSpPr txBox="1"/>
          <p:nvPr/>
        </p:nvSpPr>
        <p:spPr>
          <a:xfrm>
            <a:off x="9222658" y="1716460"/>
            <a:ext cx="2489965" cy="1538883"/>
          </a:xfrm>
          <a:prstGeom prst="rect">
            <a:avLst/>
          </a:prstGeom>
          <a:noFill/>
        </p:spPr>
        <p:txBody>
          <a:bodyPr wrap="square" rtlCol="0">
            <a:spAutoFit/>
          </a:bodyPr>
          <a:lstStyle/>
          <a:p>
            <a:pPr marL="171450" indent="-171450">
              <a:spcBef>
                <a:spcPts val="600"/>
              </a:spcBef>
              <a:buFont typeface="Wingdings" pitchFamily="2" charset="2"/>
              <a:buChar char="§"/>
            </a:pPr>
            <a:r>
              <a:rPr kumimoji="1" lang="en-US" altLang="ko-Kore-KR" sz="1200" dirty="0">
                <a:latin typeface="微软雅黑" panose="020B0503020204020204" pitchFamily="34" charset="-122"/>
                <a:ea typeface="微软雅黑" panose="020B0503020204020204" pitchFamily="34" charset="-122"/>
              </a:rPr>
              <a:t>MES</a:t>
            </a:r>
            <a:r>
              <a:rPr kumimoji="1" lang="zh-CN" altLang="en-US" sz="1200" dirty="0">
                <a:latin typeface="微软雅黑" panose="020B0503020204020204" pitchFamily="34" charset="-122"/>
                <a:ea typeface="微软雅黑" panose="020B0503020204020204" pitchFamily="34" charset="-122"/>
              </a:rPr>
              <a:t>在工序中以不合格品的</a:t>
            </a:r>
            <a:r>
              <a:rPr kumimoji="1" lang="en-US" altLang="ko-KR" sz="1200" dirty="0">
                <a:latin typeface="微软雅黑" panose="020B0503020204020204" pitchFamily="34" charset="-122"/>
                <a:ea typeface="微软雅黑" panose="020B0503020204020204" pitchFamily="34" charset="-122"/>
              </a:rPr>
              <a:t>ID</a:t>
            </a:r>
            <a:r>
              <a:rPr kumimoji="1" lang="zh-CN" altLang="en-US" sz="1200" dirty="0">
                <a:latin typeface="微软雅黑" panose="020B0503020204020204" pitchFamily="34" charset="-122"/>
                <a:ea typeface="微软雅黑" panose="020B0503020204020204" pitchFamily="34" charset="-122"/>
              </a:rPr>
              <a:t>为准进行判定</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zh-CN" altLang="en-US" sz="1200" dirty="0">
                <a:latin typeface="微软雅黑" panose="020B0503020204020204" pitchFamily="34" charset="-122"/>
                <a:ea typeface="微软雅黑" panose="020B0503020204020204" pitchFamily="34" charset="-122"/>
              </a:rPr>
              <a:t>不合格品基本在现场维修或进行报废处理</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zh-CN" altLang="en-US" sz="1200" dirty="0">
                <a:latin typeface="微软雅黑" panose="020B0503020204020204" pitchFamily="34" charset="-122"/>
                <a:ea typeface="微软雅黑" panose="020B0503020204020204" pitchFamily="34" charset="-122"/>
              </a:rPr>
              <a:t>仓库分为不合格品仓或不合格品区域来运行，区分管理不合格品和报废品</a:t>
            </a:r>
            <a:endParaRPr kumimoji="1" lang="ko-Kore-KR" altLang="en-US" sz="1200" dirty="0">
              <a:latin typeface="微软雅黑" panose="020B0503020204020204" pitchFamily="34" charset="-122"/>
            </a:endParaRPr>
          </a:p>
        </p:txBody>
      </p:sp>
    </p:spTree>
    <p:extLst>
      <p:ext uri="{BB962C8B-B14F-4D97-AF65-F5344CB8AC3E}">
        <p14:creationId xmlns:p14="http://schemas.microsoft.com/office/powerpoint/2010/main" val="4101962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4">
            <a:extLst>
              <a:ext uri="{FF2B5EF4-FFF2-40B4-BE49-F238E27FC236}">
                <a16:creationId xmlns:a16="http://schemas.microsoft.com/office/drawing/2014/main" id="{4DAC68DF-DDF0-7940-A5EA-C03B01103CED}"/>
              </a:ext>
            </a:extLst>
          </p:cNvPr>
          <p:cNvSpPr>
            <a:spLocks noGrp="1"/>
          </p:cNvSpPr>
          <p:nvPr>
            <p:ph idx="1"/>
          </p:nvPr>
        </p:nvSpPr>
        <p:spPr>
          <a:xfrm>
            <a:off x="2137706" y="655817"/>
            <a:ext cx="9646927" cy="841420"/>
          </a:xfrm>
        </p:spPr>
        <p:txBody>
          <a:bodyPr/>
          <a:lstStyle/>
          <a:p>
            <a:r>
              <a:rPr kumimoji="1" lang="ko-KR" altLang="en-US" dirty="0" err="1"/>
              <a:t>通过系统实时管理工程品质信息，实施</a:t>
            </a:r>
            <a:r>
              <a:rPr kumimoji="1" lang="en-US" altLang="ko-KR" dirty="0"/>
              <a:t>Online</a:t>
            </a:r>
            <a:r>
              <a:rPr kumimoji="1" lang="ko-KR" altLang="en-US" dirty="0" err="1"/>
              <a:t>的品质管理，并将此信息用于</a:t>
            </a:r>
            <a:r>
              <a:rPr kumimoji="1" lang="en-US" altLang="ko-KR" dirty="0"/>
              <a:t>Offline</a:t>
            </a:r>
            <a:r>
              <a:rPr kumimoji="1" lang="ko-KR" altLang="en-US" dirty="0" err="1"/>
              <a:t>分析与异常管理的基础信息</a:t>
            </a:r>
            <a:r>
              <a:rPr kumimoji="1" lang="ko-KR" altLang="en-US" dirty="0"/>
              <a:t>。</a:t>
            </a:r>
          </a:p>
          <a:p>
            <a:endParaRPr kumimoji="1" lang="ko-KR" altLang="en-US" dirty="0"/>
          </a:p>
        </p:txBody>
      </p:sp>
      <p:sp>
        <p:nvSpPr>
          <p:cNvPr id="3" name="제목 3">
            <a:extLst>
              <a:ext uri="{FF2B5EF4-FFF2-40B4-BE49-F238E27FC236}">
                <a16:creationId xmlns:a16="http://schemas.microsoft.com/office/drawing/2014/main" id="{D996B03B-1C46-6541-B18A-E7D7635C6A1D}"/>
              </a:ext>
            </a:extLst>
          </p:cNvPr>
          <p:cNvSpPr>
            <a:spLocks noGrp="1"/>
          </p:cNvSpPr>
          <p:nvPr>
            <p:ph type="title"/>
          </p:nvPr>
        </p:nvSpPr>
        <p:spPr>
          <a:xfrm>
            <a:off x="695400" y="106748"/>
            <a:ext cx="11017224" cy="416847"/>
          </a:xfrm>
        </p:spPr>
        <p:txBody>
          <a:bodyPr/>
          <a:lstStyle/>
          <a:p>
            <a:r>
              <a:rPr kumimoji="1" lang="ko-KR" altLang="en-US" sz="2000" dirty="0" err="1"/>
              <a:t>品质管理体系构建</a:t>
            </a:r>
            <a:r>
              <a:rPr kumimoji="1" lang="ko-KR" altLang="en-US" sz="2000" dirty="0"/>
              <a:t> </a:t>
            </a:r>
            <a:r>
              <a:rPr kumimoji="1" lang="en-US" altLang="ko-KR" sz="2000" dirty="0"/>
              <a:t>–</a:t>
            </a:r>
            <a:r>
              <a:rPr kumimoji="1" lang="ko-KR" altLang="en-US" sz="2000" dirty="0"/>
              <a:t> </a:t>
            </a:r>
            <a:r>
              <a:rPr kumimoji="1" lang="ko-KR" altLang="en-US" sz="2000" dirty="0" err="1"/>
              <a:t>品质数据分析</a:t>
            </a:r>
            <a:endParaRPr kumimoji="1" lang="ko-KR" altLang="en-US" sz="2000" dirty="0"/>
          </a:p>
        </p:txBody>
      </p:sp>
      <p:sp>
        <p:nvSpPr>
          <p:cNvPr id="4" name="텍스트 개체 틀 5">
            <a:extLst>
              <a:ext uri="{FF2B5EF4-FFF2-40B4-BE49-F238E27FC236}">
                <a16:creationId xmlns:a16="http://schemas.microsoft.com/office/drawing/2014/main" id="{E693DD49-EAC3-CC4F-A89F-87BF01618CFD}"/>
              </a:ext>
            </a:extLst>
          </p:cNvPr>
          <p:cNvSpPr>
            <a:spLocks noGrp="1"/>
          </p:cNvSpPr>
          <p:nvPr>
            <p:ph type="body" sz="quarter" idx="13"/>
          </p:nvPr>
        </p:nvSpPr>
        <p:spPr>
          <a:xfrm>
            <a:off x="8952181" y="2013489"/>
            <a:ext cx="2832452" cy="4418649"/>
          </a:xfrm>
        </p:spPr>
        <p:txBody>
          <a:bodyPr/>
          <a:lstStyle/>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按照工序别输入不良判定结果</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操作员通过</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MES</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客户端输入</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通过检查设备判定</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判定不良</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 </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担当及专门判定团执行不良判定</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通过</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SPC</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实时管理品质</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下一页详细说明</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将不良判定结果与</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Online</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品质结果发送到</a:t>
            </a:r>
            <a:r>
              <a:rPr kumimoji="1" lang="en-US" altLang="zh-CN" dirty="0"/>
              <a:t>SAS</a:t>
            </a:r>
            <a:b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b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en-US" altLang="ko-KR" i="1" dirty="0">
                <a:solidFill>
                  <a:srgbClr val="0070C0"/>
                </a:solidFill>
                <a:sym typeface="Wingdings" panose="05000000000000000000"/>
              </a:rPr>
              <a:t>SAS(statistical analysis system , </a:t>
            </a:r>
            <a:r>
              <a:rPr kumimoji="1" lang="ko-KR" altLang="en-US" i="1" dirty="0" err="1">
                <a:solidFill>
                  <a:srgbClr val="0070C0"/>
                </a:solidFill>
                <a:sym typeface="Wingdings" panose="05000000000000000000"/>
              </a:rPr>
              <a:t>统计分析系统</a:t>
            </a:r>
            <a:r>
              <a:rPr kumimoji="1" lang="en-US" altLang="ko-KR" i="1" dirty="0">
                <a:solidFill>
                  <a:srgbClr val="0070C0"/>
                </a:solidFill>
                <a:sym typeface="Wingdings" panose="05000000000000000000"/>
              </a:rPr>
              <a:t>)</a:t>
            </a:r>
            <a:r>
              <a:rPr kumimoji="1" lang="zh-CN" altLang="en-US"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专门执行事后品质分析</a:t>
            </a:r>
            <a:r>
              <a:rPr kumimoji="1" lang="en-US" altLang="ko-KR"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en-US" altLang="ko-KR" i="1" dirty="0">
                <a:solidFill>
                  <a:srgbClr val="0070C0"/>
                </a:solidFill>
                <a:sym typeface="Wingdings" panose="05000000000000000000"/>
              </a:rPr>
              <a:t>Minitab, SPSS</a:t>
            </a:r>
            <a:r>
              <a:rPr kumimoji="1" lang="ko-KR" altLang="en-US" i="1" dirty="0" err="1">
                <a:solidFill>
                  <a:srgbClr val="0070C0"/>
                </a:solidFill>
                <a:sym typeface="Wingdings" panose="05000000000000000000"/>
              </a:rPr>
              <a:t>等</a:t>
            </a:r>
            <a:r>
              <a:rPr kumimoji="1" lang="en" altLang="zh-CN" i="1" dirty="0">
                <a:solidFill>
                  <a:srgbClr val="0070C0"/>
                </a:solidFill>
                <a:sym typeface="Wingdings" panose="05000000000000000000"/>
              </a:rPr>
              <a:t> Statistical Software</a:t>
            </a:r>
            <a:r>
              <a:rPr kumimoji="1" lang="ko-KR" altLang="en-US"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分析</a:t>
            </a:r>
            <a:r>
              <a:rPr kumimoji="1" lang="en-US" altLang="ko-KR"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ko-KR" altLang="en-US"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endParaRPr kumimoji="1" lang="ko-KR" altLang="en-US" i="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ko-KR" altLang="en-US" dirty="0"/>
          </a:p>
        </p:txBody>
      </p:sp>
      <p:sp>
        <p:nvSpPr>
          <p:cNvPr id="5" name="슬라이드 번호 개체 틀 2">
            <a:extLst>
              <a:ext uri="{FF2B5EF4-FFF2-40B4-BE49-F238E27FC236}">
                <a16:creationId xmlns:a16="http://schemas.microsoft.com/office/drawing/2014/main" id="{8B351EB6-15FC-6344-A27C-21F4C5537B6E}"/>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74</a:t>
            </a:fld>
            <a:endParaRPr lang="ko-KR" altLang="en-US" dirty="0"/>
          </a:p>
        </p:txBody>
      </p:sp>
      <p:sp>
        <p:nvSpPr>
          <p:cNvPr id="6" name="타원 5">
            <a:extLst>
              <a:ext uri="{FF2B5EF4-FFF2-40B4-BE49-F238E27FC236}">
                <a16:creationId xmlns:a16="http://schemas.microsoft.com/office/drawing/2014/main" id="{68139040-E8C5-9D4D-9224-2DC766E82A48}"/>
              </a:ext>
            </a:extLst>
          </p:cNvPr>
          <p:cNvSpPr/>
          <p:nvPr/>
        </p:nvSpPr>
        <p:spPr>
          <a:xfrm>
            <a:off x="3575721" y="2140593"/>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200" dirty="0">
                <a:solidFill>
                  <a:schemeClr val="tx1"/>
                </a:solidFill>
                <a:latin typeface="微软雅黑" panose="020B0503020204020204" pitchFamily="34" charset="-122"/>
                <a:ea typeface="微软雅黑" panose="020B0503020204020204" pitchFamily="34" charset="-122"/>
              </a:rPr>
              <a:t>In</a:t>
            </a:r>
          </a:p>
        </p:txBody>
      </p:sp>
      <p:sp>
        <p:nvSpPr>
          <p:cNvPr id="7" name="타원 6">
            <a:extLst>
              <a:ext uri="{FF2B5EF4-FFF2-40B4-BE49-F238E27FC236}">
                <a16:creationId xmlns:a16="http://schemas.microsoft.com/office/drawing/2014/main" id="{75F5D6CB-FEDB-A34E-9A81-07A25B6CA1C6}"/>
              </a:ext>
            </a:extLst>
          </p:cNvPr>
          <p:cNvSpPr/>
          <p:nvPr/>
        </p:nvSpPr>
        <p:spPr>
          <a:xfrm>
            <a:off x="4901027" y="2140593"/>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a:solidFill>
                  <a:schemeClr val="tx1"/>
                </a:solidFill>
                <a:latin typeface="微软雅黑" panose="020B0503020204020204" pitchFamily="34" charset="-122"/>
                <a:ea typeface="微软雅黑" panose="020B0503020204020204" pitchFamily="34" charset="-122"/>
              </a:rPr>
              <a:t>中段贴膜</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cxnSp>
        <p:nvCxnSpPr>
          <p:cNvPr id="8" name="직선 화살표 연결선 7">
            <a:extLst>
              <a:ext uri="{FF2B5EF4-FFF2-40B4-BE49-F238E27FC236}">
                <a16:creationId xmlns:a16="http://schemas.microsoft.com/office/drawing/2014/main" id="{3E2BFCB3-FA2A-DC40-835A-24F5305FAA31}"/>
              </a:ext>
            </a:extLst>
          </p:cNvPr>
          <p:cNvCxnSpPr>
            <a:stCxn id="6" idx="6"/>
            <a:endCxn id="16" idx="2"/>
          </p:cNvCxnSpPr>
          <p:nvPr/>
        </p:nvCxnSpPr>
        <p:spPr>
          <a:xfrm>
            <a:off x="4007721" y="2356593"/>
            <a:ext cx="230653"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FD509605-C087-D94F-803A-4509437668D8}"/>
              </a:ext>
            </a:extLst>
          </p:cNvPr>
          <p:cNvCxnSpPr>
            <a:stCxn id="7" idx="6"/>
            <a:endCxn id="47" idx="2"/>
          </p:cNvCxnSpPr>
          <p:nvPr/>
        </p:nvCxnSpPr>
        <p:spPr>
          <a:xfrm>
            <a:off x="5333027" y="2356593"/>
            <a:ext cx="1555111" cy="719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9">
            <a:extLst>
              <a:ext uri="{FF2B5EF4-FFF2-40B4-BE49-F238E27FC236}">
                <a16:creationId xmlns:a16="http://schemas.microsoft.com/office/drawing/2014/main" id="{EF14C4FA-6DC3-8F4F-8F2F-1E9BC16E5E0E}"/>
              </a:ext>
            </a:extLst>
          </p:cNvPr>
          <p:cNvSpPr/>
          <p:nvPr/>
        </p:nvSpPr>
        <p:spPr>
          <a:xfrm>
            <a:off x="3575720" y="1764074"/>
            <a:ext cx="3796741" cy="24941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1200">
                <a:solidFill>
                  <a:schemeClr val="tx1"/>
                </a:solidFill>
                <a:latin typeface="微软雅黑" panose="020B0503020204020204" pitchFamily="34" charset="-122"/>
                <a:ea typeface="微软雅黑" panose="020B0503020204020204" pitchFamily="34" charset="-122"/>
              </a:rPr>
              <a:t>工单</a:t>
            </a:r>
            <a:endParaRPr kumimoji="1" lang="en-US" altLang="ko-KR" sz="1200" dirty="0">
              <a:solidFill>
                <a:schemeClr val="tx1"/>
              </a:solidFill>
              <a:latin typeface="微软雅黑" panose="020B0503020204020204" pitchFamily="34" charset="-122"/>
              <a:ea typeface="微软雅黑" panose="020B0503020204020204" pitchFamily="34" charset="-122"/>
            </a:endParaRPr>
          </a:p>
        </p:txBody>
      </p:sp>
      <p:sp>
        <p:nvSpPr>
          <p:cNvPr id="11" name="타원 10">
            <a:extLst>
              <a:ext uri="{FF2B5EF4-FFF2-40B4-BE49-F238E27FC236}">
                <a16:creationId xmlns:a16="http://schemas.microsoft.com/office/drawing/2014/main" id="{800781BB-74D8-9343-BE25-945CFE0B015F}"/>
              </a:ext>
            </a:extLst>
          </p:cNvPr>
          <p:cNvSpPr/>
          <p:nvPr/>
        </p:nvSpPr>
        <p:spPr>
          <a:xfrm>
            <a:off x="4006359" y="5960453"/>
            <a:ext cx="324000" cy="324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dirty="0">
                <a:solidFill>
                  <a:schemeClr val="tx1"/>
                </a:solidFill>
                <a:latin typeface="微软雅黑" panose="020B0503020204020204" pitchFamily="34" charset="-122"/>
                <a:ea typeface="微软雅黑" panose="020B0503020204020204" pitchFamily="34" charset="-122"/>
              </a:rPr>
              <a:t>XXX</a:t>
            </a:r>
          </a:p>
        </p:txBody>
      </p:sp>
      <p:sp>
        <p:nvSpPr>
          <p:cNvPr id="12" name="TextBox 11">
            <a:extLst>
              <a:ext uri="{FF2B5EF4-FFF2-40B4-BE49-F238E27FC236}">
                <a16:creationId xmlns:a16="http://schemas.microsoft.com/office/drawing/2014/main" id="{CAD918AC-D4A0-8E4B-9622-D05FCE76E5BA}"/>
              </a:ext>
            </a:extLst>
          </p:cNvPr>
          <p:cNvSpPr txBox="1"/>
          <p:nvPr/>
        </p:nvSpPr>
        <p:spPr>
          <a:xfrm>
            <a:off x="4325148" y="6004418"/>
            <a:ext cx="1211955" cy="261610"/>
          </a:xfrm>
          <a:prstGeom prst="rect">
            <a:avLst/>
          </a:prstGeom>
          <a:noFill/>
        </p:spPr>
        <p:txBody>
          <a:bodyPr wrap="square" rtlCol="0">
            <a:spAutoFit/>
          </a:bodyPr>
          <a:lstStyle/>
          <a:p>
            <a:r>
              <a:rPr kumimoji="1" lang="ko-KR" altLang="en-US" sz="1100" dirty="0">
                <a:latin typeface="微软雅黑" panose="020B0503020204020204" pitchFamily="34" charset="-122"/>
                <a:ea typeface="微软雅黑" panose="020B0503020204020204" pitchFamily="34" charset="-122"/>
              </a:rPr>
              <a:t>工序</a:t>
            </a:r>
            <a:r>
              <a:rPr kumimoji="1" lang="en-US" altLang="ko-KR" sz="1100" dirty="0">
                <a:latin typeface="微软雅黑" panose="020B0503020204020204" pitchFamily="34" charset="-122"/>
                <a:ea typeface="微软雅黑" panose="020B0503020204020204" pitchFamily="34" charset="-122"/>
              </a:rPr>
              <a:t>(Operation)</a:t>
            </a:r>
            <a:endParaRPr kumimoji="1" lang="ko-KR" altLang="en-US" sz="1100" dirty="0">
              <a:latin typeface="微软雅黑" panose="020B0503020204020204" pitchFamily="34" charset="-122"/>
              <a:ea typeface="微软雅黑" panose="020B0503020204020204" pitchFamily="34" charset="-122"/>
            </a:endParaRPr>
          </a:p>
        </p:txBody>
      </p:sp>
      <p:sp>
        <p:nvSpPr>
          <p:cNvPr id="13" name="직사각형 12">
            <a:extLst>
              <a:ext uri="{FF2B5EF4-FFF2-40B4-BE49-F238E27FC236}">
                <a16:creationId xmlns:a16="http://schemas.microsoft.com/office/drawing/2014/main" id="{AC4CE5B9-E9DF-F946-A978-61F76DC87112}"/>
              </a:ext>
            </a:extLst>
          </p:cNvPr>
          <p:cNvSpPr/>
          <p:nvPr/>
        </p:nvSpPr>
        <p:spPr>
          <a:xfrm>
            <a:off x="2377888" y="5906014"/>
            <a:ext cx="6410424" cy="444055"/>
          </a:xfrm>
          <a:prstGeom prst="rect">
            <a:avLst/>
          </a:prstGeom>
          <a:noFill/>
          <a:ln>
            <a:solidFill>
              <a:schemeClr val="tx1">
                <a:lumMod val="50000"/>
                <a:lumOff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A6E44201-7F2C-D443-9063-CF921CD95B90}"/>
              </a:ext>
            </a:extLst>
          </p:cNvPr>
          <p:cNvSpPr txBox="1"/>
          <p:nvPr/>
        </p:nvSpPr>
        <p:spPr>
          <a:xfrm>
            <a:off x="6084491" y="5993665"/>
            <a:ext cx="1319194" cy="261610"/>
          </a:xfrm>
          <a:prstGeom prst="rect">
            <a:avLst/>
          </a:prstGeom>
          <a:noFill/>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rPr>
              <a:t>工序</a:t>
            </a:r>
            <a:r>
              <a:rPr kumimoji="1" lang="ko-KR" altLang="en-US" sz="1100" dirty="0">
                <a:latin typeface="微软雅黑" panose="020B0503020204020204" pitchFamily="34" charset="-122"/>
                <a:ea typeface="微软雅黑" panose="020B0503020204020204" pitchFamily="34" charset="-122"/>
              </a:rPr>
              <a:t>检查</a:t>
            </a:r>
            <a:r>
              <a:rPr kumimoji="1" lang="en-US" altLang="ko-KR" sz="1100" dirty="0">
                <a:latin typeface="微软雅黑" panose="020B0503020204020204" pitchFamily="34" charset="-122"/>
                <a:ea typeface="微软雅黑" panose="020B0503020204020204" pitchFamily="34" charset="-122"/>
              </a:rPr>
              <a:t>(PQC)</a:t>
            </a:r>
            <a:endParaRPr kumimoji="1" lang="ko-KR" altLang="en-US" sz="1100" dirty="0">
              <a:latin typeface="微软雅黑" panose="020B0503020204020204" pitchFamily="34" charset="-122"/>
              <a:ea typeface="微软雅黑" panose="020B0503020204020204" pitchFamily="34" charset="-122"/>
            </a:endParaRPr>
          </a:p>
        </p:txBody>
      </p:sp>
      <p:sp>
        <p:nvSpPr>
          <p:cNvPr id="15" name="타원 14">
            <a:extLst>
              <a:ext uri="{FF2B5EF4-FFF2-40B4-BE49-F238E27FC236}">
                <a16:creationId xmlns:a16="http://schemas.microsoft.com/office/drawing/2014/main" id="{A4C4AE8A-9BDC-0D42-B262-24253EB59A6B}"/>
              </a:ext>
            </a:extLst>
          </p:cNvPr>
          <p:cNvSpPr/>
          <p:nvPr/>
        </p:nvSpPr>
        <p:spPr>
          <a:xfrm>
            <a:off x="5811569" y="6016633"/>
            <a:ext cx="231228" cy="228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bg1"/>
                </a:solidFill>
                <a:latin typeface="微软雅黑" panose="020B0503020204020204" pitchFamily="34" charset="-122"/>
                <a:ea typeface="微软雅黑" panose="020B0503020204020204" pitchFamily="34" charset="-122"/>
              </a:rPr>
              <a:t>Q</a:t>
            </a:r>
            <a:endParaRPr kumimoji="1" lang="en-US" altLang="ko-KR" sz="1050" b="1" dirty="0">
              <a:solidFill>
                <a:schemeClr val="bg1"/>
              </a:solidFill>
              <a:latin typeface="微软雅黑" panose="020B0503020204020204" pitchFamily="34" charset="-122"/>
              <a:ea typeface="微软雅黑" panose="020B0503020204020204" pitchFamily="34" charset="-122"/>
            </a:endParaRPr>
          </a:p>
        </p:txBody>
      </p:sp>
      <p:sp>
        <p:nvSpPr>
          <p:cNvPr id="16" name="타원 15">
            <a:extLst>
              <a:ext uri="{FF2B5EF4-FFF2-40B4-BE49-F238E27FC236}">
                <a16:creationId xmlns:a16="http://schemas.microsoft.com/office/drawing/2014/main" id="{EB9EE127-CBFE-D648-9B05-1E534DB854E0}"/>
              </a:ext>
            </a:extLst>
          </p:cNvPr>
          <p:cNvSpPr/>
          <p:nvPr/>
        </p:nvSpPr>
        <p:spPr>
          <a:xfrm>
            <a:off x="4238374" y="2140593"/>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a:solidFill>
                  <a:schemeClr val="tx1"/>
                </a:solidFill>
                <a:latin typeface="微软雅黑" panose="020B0503020204020204" pitchFamily="34" charset="-122"/>
                <a:ea typeface="微软雅黑" panose="020B0503020204020204" pitchFamily="34" charset="-122"/>
              </a:rPr>
              <a:t>前段装配</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cxnSp>
        <p:nvCxnSpPr>
          <p:cNvPr id="17" name="직선 화살표 연결선 16">
            <a:extLst>
              <a:ext uri="{FF2B5EF4-FFF2-40B4-BE49-F238E27FC236}">
                <a16:creationId xmlns:a16="http://schemas.microsoft.com/office/drawing/2014/main" id="{C4459C27-1F59-624E-8D3D-F377CE969F9B}"/>
              </a:ext>
            </a:extLst>
          </p:cNvPr>
          <p:cNvCxnSpPr>
            <a:stCxn id="16" idx="6"/>
            <a:endCxn id="7" idx="2"/>
          </p:cNvCxnSpPr>
          <p:nvPr/>
        </p:nvCxnSpPr>
        <p:spPr>
          <a:xfrm>
            <a:off x="4670374" y="2356593"/>
            <a:ext cx="230653"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3EF6DA8-D3C3-F341-A891-E6D685926ABA}"/>
              </a:ext>
            </a:extLst>
          </p:cNvPr>
          <p:cNvSpPr/>
          <p:nvPr/>
        </p:nvSpPr>
        <p:spPr>
          <a:xfrm>
            <a:off x="5563680" y="2140593"/>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100">
                <a:solidFill>
                  <a:schemeClr val="tx1"/>
                </a:solidFill>
                <a:latin typeface="微软雅黑" panose="020B0503020204020204" pitchFamily="34" charset="-122"/>
                <a:ea typeface="微软雅黑" panose="020B0503020204020204" pitchFamily="34" charset="-122"/>
              </a:rPr>
              <a:t>AOI</a:t>
            </a:r>
            <a:r>
              <a:rPr kumimoji="1" lang="zh-CN" altLang="en-US" sz="1100">
                <a:solidFill>
                  <a:schemeClr val="tx1"/>
                </a:solidFill>
                <a:latin typeface="微软雅黑" panose="020B0503020204020204" pitchFamily="34" charset="-122"/>
                <a:ea typeface="微软雅黑" panose="020B0503020204020204" pitchFamily="34" charset="-122"/>
              </a:rPr>
              <a:t>检测</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sp>
        <p:nvSpPr>
          <p:cNvPr id="19" name="타원 18">
            <a:extLst>
              <a:ext uri="{FF2B5EF4-FFF2-40B4-BE49-F238E27FC236}">
                <a16:creationId xmlns:a16="http://schemas.microsoft.com/office/drawing/2014/main" id="{95AC86AF-3825-1F49-A7F9-85E1401CC473}"/>
              </a:ext>
            </a:extLst>
          </p:cNvPr>
          <p:cNvSpPr/>
          <p:nvPr/>
        </p:nvSpPr>
        <p:spPr>
          <a:xfrm>
            <a:off x="6226333" y="2140593"/>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a:solidFill>
                  <a:schemeClr val="tx1"/>
                </a:solidFill>
                <a:latin typeface="微软雅黑" panose="020B0503020204020204" pitchFamily="34" charset="-122"/>
                <a:ea typeface="微软雅黑" panose="020B0503020204020204" pitchFamily="34" charset="-122"/>
              </a:rPr>
              <a:t>检测</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pic>
        <p:nvPicPr>
          <p:cNvPr id="20" name="그림 19">
            <a:extLst>
              <a:ext uri="{FF2B5EF4-FFF2-40B4-BE49-F238E27FC236}">
                <a16:creationId xmlns:a16="http://schemas.microsoft.com/office/drawing/2014/main" id="{E6ADB909-C552-4B48-9CC0-693E2749D65D}"/>
              </a:ext>
            </a:extLst>
          </p:cNvPr>
          <p:cNvPicPr>
            <a:picLocks noChangeAspect="1"/>
          </p:cNvPicPr>
          <p:nvPr/>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265870" y="2671163"/>
            <a:ext cx="303836" cy="323051"/>
          </a:xfrm>
          <a:prstGeom prst="rect">
            <a:avLst/>
          </a:prstGeom>
        </p:spPr>
      </p:pic>
      <p:cxnSp>
        <p:nvCxnSpPr>
          <p:cNvPr id="21" name="꺾인 연결선[E] 20">
            <a:extLst>
              <a:ext uri="{FF2B5EF4-FFF2-40B4-BE49-F238E27FC236}">
                <a16:creationId xmlns:a16="http://schemas.microsoft.com/office/drawing/2014/main" id="{42950F4F-F198-FC4C-8178-D549D990B51F}"/>
              </a:ext>
            </a:extLst>
          </p:cNvPr>
          <p:cNvCxnSpPr>
            <a:stCxn id="19" idx="4"/>
            <a:endCxn id="20" idx="0"/>
          </p:cNvCxnSpPr>
          <p:nvPr/>
        </p:nvCxnSpPr>
        <p:spPr>
          <a:xfrm rot="5400000">
            <a:off x="6380776" y="2609606"/>
            <a:ext cx="98570" cy="24545"/>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모서리가 둥근 직사각형 21">
            <a:extLst>
              <a:ext uri="{FF2B5EF4-FFF2-40B4-BE49-F238E27FC236}">
                <a16:creationId xmlns:a16="http://schemas.microsoft.com/office/drawing/2014/main" id="{8CF0CFDB-04DD-4A4C-85FB-E47541A8E159}"/>
              </a:ext>
            </a:extLst>
          </p:cNvPr>
          <p:cNvSpPr/>
          <p:nvPr/>
        </p:nvSpPr>
        <p:spPr>
          <a:xfrm>
            <a:off x="2507591" y="3465978"/>
            <a:ext cx="618836" cy="1372480"/>
          </a:xfrm>
          <a:prstGeom prst="roundRect">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a:solidFill>
                  <a:schemeClr val="tx1"/>
                </a:solidFill>
                <a:latin typeface="微软雅黑" panose="020B0503020204020204" pitchFamily="34" charset="-122"/>
                <a:ea typeface="微软雅黑" panose="020B0503020204020204" pitchFamily="34" charset="-122"/>
              </a:rPr>
              <a:t>MES</a:t>
            </a:r>
            <a:endParaRPr kumimoji="1" lang="en-US" altLang="ko-KR" sz="1400" dirty="0">
              <a:solidFill>
                <a:schemeClr val="tx1"/>
              </a:solidFill>
              <a:latin typeface="微软雅黑" panose="020B0503020204020204" pitchFamily="34" charset="-122"/>
              <a:ea typeface="微软雅黑" panose="020B0503020204020204" pitchFamily="34" charset="-122"/>
            </a:endParaRPr>
          </a:p>
        </p:txBody>
      </p:sp>
      <p:sp>
        <p:nvSpPr>
          <p:cNvPr id="23" name="모서리가 둥근 직사각형 22">
            <a:extLst>
              <a:ext uri="{FF2B5EF4-FFF2-40B4-BE49-F238E27FC236}">
                <a16:creationId xmlns:a16="http://schemas.microsoft.com/office/drawing/2014/main" id="{D573DB4E-37BD-C64D-8680-38D860F064BA}"/>
              </a:ext>
            </a:extLst>
          </p:cNvPr>
          <p:cNvSpPr/>
          <p:nvPr/>
        </p:nvSpPr>
        <p:spPr>
          <a:xfrm>
            <a:off x="2507591" y="4968348"/>
            <a:ext cx="618836" cy="816965"/>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solidFill>
                  <a:schemeClr val="tx1"/>
                </a:solidFill>
                <a:latin typeface="微软雅黑" panose="020B0503020204020204" pitchFamily="34" charset="-122"/>
                <a:ea typeface="微软雅黑" panose="020B0503020204020204" pitchFamily="34" charset="-122"/>
              </a:rPr>
              <a:t>SAS (</a:t>
            </a:r>
            <a:r>
              <a:rPr kumimoji="1" lang="ko-KR" altLang="en-US" sz="1200" dirty="0" err="1">
                <a:solidFill>
                  <a:schemeClr val="tx1"/>
                </a:solidFill>
                <a:latin typeface="微软雅黑" panose="020B0503020204020204" pitchFamily="34" charset="-122"/>
                <a:ea typeface="微软雅黑" panose="020B0503020204020204" pitchFamily="34" charset="-122"/>
              </a:rPr>
              <a:t>统计分析系统</a:t>
            </a:r>
            <a:r>
              <a:rPr kumimoji="1" lang="en-US" altLang="ko-KR" sz="1200" dirty="0">
                <a:solidFill>
                  <a:schemeClr val="tx1"/>
                </a:solidFill>
                <a:latin typeface="微软雅黑" panose="020B0503020204020204" pitchFamily="34" charset="-122"/>
                <a:ea typeface="微软雅黑" panose="020B0503020204020204" pitchFamily="34" charset="-122"/>
              </a:rPr>
              <a:t>)</a:t>
            </a:r>
          </a:p>
        </p:txBody>
      </p:sp>
      <p:graphicFrame>
        <p:nvGraphicFramePr>
          <p:cNvPr id="24" name="내용 개체 틀 253">
            <a:extLst>
              <a:ext uri="{FF2B5EF4-FFF2-40B4-BE49-F238E27FC236}">
                <a16:creationId xmlns:a16="http://schemas.microsoft.com/office/drawing/2014/main" id="{161B6047-4A8D-704D-8A68-6E30B5353926}"/>
              </a:ext>
            </a:extLst>
          </p:cNvPr>
          <p:cNvGraphicFramePr/>
          <p:nvPr/>
        </p:nvGraphicFramePr>
        <p:xfrm>
          <a:off x="5732530" y="3430004"/>
          <a:ext cx="1817085" cy="685800"/>
        </p:xfrm>
        <a:graphic>
          <a:graphicData uri="http://schemas.openxmlformats.org/drawingml/2006/table">
            <a:tbl>
              <a:tblPr>
                <a:tableStyleId>{073A0DAA-6AF3-43AB-8588-CEC1D06C72B9}</a:tableStyleId>
              </a:tblPr>
              <a:tblGrid>
                <a:gridCol w="761307">
                  <a:extLst>
                    <a:ext uri="{9D8B030D-6E8A-4147-A177-3AD203B41FA5}">
                      <a16:colId xmlns:a16="http://schemas.microsoft.com/office/drawing/2014/main" val="20000"/>
                    </a:ext>
                  </a:extLst>
                </a:gridCol>
                <a:gridCol w="248752">
                  <a:extLst>
                    <a:ext uri="{9D8B030D-6E8A-4147-A177-3AD203B41FA5}">
                      <a16:colId xmlns:a16="http://schemas.microsoft.com/office/drawing/2014/main" val="20001"/>
                    </a:ext>
                  </a:extLst>
                </a:gridCol>
                <a:gridCol w="403513">
                  <a:extLst>
                    <a:ext uri="{9D8B030D-6E8A-4147-A177-3AD203B41FA5}">
                      <a16:colId xmlns:a16="http://schemas.microsoft.com/office/drawing/2014/main" val="20002"/>
                    </a:ext>
                  </a:extLst>
                </a:gridCol>
                <a:gridCol w="403513">
                  <a:extLst>
                    <a:ext uri="{9D8B030D-6E8A-4147-A177-3AD203B41FA5}">
                      <a16:colId xmlns:a16="http://schemas.microsoft.com/office/drawing/2014/main" val="20003"/>
                    </a:ext>
                  </a:extLst>
                </a:gridCol>
              </a:tblGrid>
              <a:tr h="0">
                <a:tc>
                  <a:txBody>
                    <a:bodyPr/>
                    <a:lstStyle/>
                    <a:p>
                      <a:pPr algn="ctr" latinLnBrk="1"/>
                      <a:r>
                        <a:rPr lang="en-US" altLang="ko-KR" sz="900" dirty="0">
                          <a:latin typeface="微软雅黑" panose="020B0503020204020204" pitchFamily="34" charset="-122"/>
                          <a:ea typeface="微软雅黑" panose="020B0503020204020204" pitchFamily="34" charset="-122"/>
                        </a:rPr>
                        <a:t>ID</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Seq.</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OK/NG</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Code</a:t>
                      </a:r>
                    </a:p>
                  </a:txBody>
                  <a:tcPr marL="0" marR="0" marT="0" marB="0"/>
                </a:tc>
                <a:extLst>
                  <a:ext uri="{0D108BD9-81ED-4DB2-BD59-A6C34878D82A}">
                    <a16:rowId xmlns:a16="http://schemas.microsoft.com/office/drawing/2014/main" val="10000"/>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1</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OK</a:t>
                      </a:r>
                    </a:p>
                  </a:txBody>
                  <a:tcPr marL="0" marR="0" marT="0" marB="0"/>
                </a:tc>
                <a:tc>
                  <a:txBody>
                    <a:bodyPr/>
                    <a:lstStyle/>
                    <a:p>
                      <a:pPr algn="ctr" latinLnBrk="1"/>
                      <a:endParaRPr lang="ko-KR" altLang="en-US" sz="900" dirty="0">
                        <a:latin typeface="微软雅黑" panose="020B0503020204020204" pitchFamily="34" charset="-122"/>
                        <a:ea typeface="微软雅黑" panose="020B0503020204020204" pitchFamily="34" charset="-122"/>
                      </a:endParaRPr>
                    </a:p>
                  </a:txBody>
                  <a:tcPr marL="0" marR="0" marT="0" marB="0"/>
                </a:tc>
                <a:extLst>
                  <a:ext uri="{0D108BD9-81ED-4DB2-BD59-A6C34878D82A}">
                    <a16:rowId xmlns:a16="http://schemas.microsoft.com/office/drawing/2014/main" val="10001"/>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2</a:t>
                      </a:r>
                    </a:p>
                  </a:txBody>
                  <a:tcPr marL="0" marR="0" marT="0" marB="0"/>
                </a:tc>
                <a:tc>
                  <a:txBody>
                    <a:bodyPr/>
                    <a:lstStyle/>
                    <a:p>
                      <a:pPr algn="ctr" latinLnBrk="1"/>
                      <a:r>
                        <a:rPr lang="en-US" altLang="ko-KR" sz="900" dirty="0">
                          <a:solidFill>
                            <a:srgbClr val="FF0000"/>
                          </a:solidFill>
                          <a:latin typeface="微软雅黑" panose="020B0503020204020204" pitchFamily="34" charset="-122"/>
                          <a:ea typeface="微软雅黑" panose="020B0503020204020204" pitchFamily="34" charset="-122"/>
                        </a:rPr>
                        <a:t>NG</a:t>
                      </a:r>
                    </a:p>
                  </a:txBody>
                  <a:tcPr marL="0" marR="0" marT="0" marB="0"/>
                </a:tc>
                <a:tc>
                  <a:txBody>
                    <a:bodyPr/>
                    <a:lstStyle/>
                    <a:p>
                      <a:pPr algn="ctr" latinLnBrk="1"/>
                      <a:r>
                        <a:rPr lang="en-US" altLang="ko-KR" sz="900" dirty="0">
                          <a:solidFill>
                            <a:srgbClr val="FF0000"/>
                          </a:solidFill>
                          <a:latin typeface="微软雅黑" panose="020B0503020204020204" pitchFamily="34" charset="-122"/>
                          <a:ea typeface="微软雅黑" panose="020B0503020204020204" pitchFamily="34" charset="-122"/>
                        </a:rPr>
                        <a:t>003</a:t>
                      </a:r>
                    </a:p>
                  </a:txBody>
                  <a:tcPr marL="0" marR="0" marT="0" marB="0"/>
                </a:tc>
                <a:extLst>
                  <a:ext uri="{0D108BD9-81ED-4DB2-BD59-A6C34878D82A}">
                    <a16:rowId xmlns:a16="http://schemas.microsoft.com/office/drawing/2014/main" val="10002"/>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3</a:t>
                      </a:r>
                    </a:p>
                  </a:txBody>
                  <a:tcPr marL="0" marR="0" marT="0" marB="0"/>
                </a:tc>
                <a:tc>
                  <a:txBody>
                    <a:bodyPr/>
                    <a:lstStyle/>
                    <a:p>
                      <a:pPr algn="ctr" latinLnBrk="1"/>
                      <a:r>
                        <a:rPr lang="en-US" altLang="ko-KR" sz="900" dirty="0">
                          <a:solidFill>
                            <a:schemeClr val="tx1"/>
                          </a:solidFill>
                          <a:latin typeface="微软雅黑" panose="020B0503020204020204" pitchFamily="34" charset="-122"/>
                          <a:ea typeface="微软雅黑" panose="020B0503020204020204" pitchFamily="34" charset="-122"/>
                        </a:rPr>
                        <a:t>OK</a:t>
                      </a:r>
                    </a:p>
                  </a:txBody>
                  <a:tcPr marL="0" marR="0" marT="0" marB="0"/>
                </a:tc>
                <a:tc>
                  <a:txBody>
                    <a:bodyPr/>
                    <a:lstStyle/>
                    <a:p>
                      <a:pPr algn="ctr" latinLnBrk="1"/>
                      <a:endParaRPr lang="ko-KR" altLang="en-US" sz="900" dirty="0">
                        <a:solidFill>
                          <a:schemeClr val="tx1"/>
                        </a:solidFill>
                        <a:latin typeface="微软雅黑" panose="020B0503020204020204" pitchFamily="34" charset="-122"/>
                        <a:ea typeface="微软雅黑" panose="020B0503020204020204" pitchFamily="34" charset="-122"/>
                      </a:endParaRPr>
                    </a:p>
                  </a:txBody>
                  <a:tcPr marL="0" marR="0" marT="0" marB="0"/>
                </a:tc>
                <a:extLst>
                  <a:ext uri="{0D108BD9-81ED-4DB2-BD59-A6C34878D82A}">
                    <a16:rowId xmlns:a16="http://schemas.microsoft.com/office/drawing/2014/main" val="10003"/>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4</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OK</a:t>
                      </a:r>
                    </a:p>
                  </a:txBody>
                  <a:tcPr marL="0" marR="0" marT="0" marB="0"/>
                </a:tc>
                <a:tc>
                  <a:txBody>
                    <a:bodyPr/>
                    <a:lstStyle/>
                    <a:p>
                      <a:pPr algn="ctr" latinLnBrk="1"/>
                      <a:endParaRPr lang="ko-KR" altLang="en-US" sz="900" dirty="0">
                        <a:latin typeface="微软雅黑" panose="020B0503020204020204" pitchFamily="34" charset="-122"/>
                        <a:ea typeface="微软雅黑" panose="020B0503020204020204" pitchFamily="34" charset="-122"/>
                      </a:endParaRPr>
                    </a:p>
                  </a:txBody>
                  <a:tcPr marL="0" marR="0" marT="0" marB="0"/>
                </a:tc>
                <a:extLst>
                  <a:ext uri="{0D108BD9-81ED-4DB2-BD59-A6C34878D82A}">
                    <a16:rowId xmlns:a16="http://schemas.microsoft.com/office/drawing/2014/main" val="10004"/>
                  </a:ext>
                </a:extLst>
              </a:tr>
            </a:tbl>
          </a:graphicData>
        </a:graphic>
      </p:graphicFrame>
      <p:sp>
        <p:nvSpPr>
          <p:cNvPr id="25" name="모서리가 둥근 직사각형 24">
            <a:extLst>
              <a:ext uri="{FF2B5EF4-FFF2-40B4-BE49-F238E27FC236}">
                <a16:creationId xmlns:a16="http://schemas.microsoft.com/office/drawing/2014/main" id="{C0E3D4DA-044F-914C-875A-06190E6A44A7}"/>
              </a:ext>
            </a:extLst>
          </p:cNvPr>
          <p:cNvSpPr/>
          <p:nvPr/>
        </p:nvSpPr>
        <p:spPr>
          <a:xfrm>
            <a:off x="3734113" y="5264190"/>
            <a:ext cx="1228059" cy="387624"/>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b="1" dirty="0">
                <a:solidFill>
                  <a:schemeClr val="tx1"/>
                </a:solidFill>
                <a:latin typeface="微软雅黑" panose="020B0503020204020204" pitchFamily="34" charset="-122"/>
                <a:ea typeface="微软雅黑" panose="020B0503020204020204" pitchFamily="34" charset="-122"/>
              </a:rPr>
              <a:t>Offline</a:t>
            </a:r>
            <a:r>
              <a:rPr kumimoji="1" lang="ko-KR" altLang="en-US" sz="1100" b="1" dirty="0" err="1">
                <a:solidFill>
                  <a:schemeClr val="tx1"/>
                </a:solidFill>
                <a:latin typeface="微软雅黑" panose="020B0503020204020204" pitchFamily="34" charset="-122"/>
                <a:ea typeface="微软雅黑" panose="020B0503020204020204" pitchFamily="34" charset="-122"/>
              </a:rPr>
              <a:t>分析</a:t>
            </a:r>
            <a:endParaRPr kumimoji="1" lang="ko-KR" altLang="en-US" sz="1100" b="1" dirty="0">
              <a:solidFill>
                <a:schemeClr val="tx1"/>
              </a:solidFill>
              <a:latin typeface="微软雅黑" panose="020B0503020204020204" pitchFamily="34" charset="-122"/>
              <a:ea typeface="微软雅黑" panose="020B0503020204020204" pitchFamily="34" charset="-122"/>
            </a:endParaRPr>
          </a:p>
        </p:txBody>
      </p:sp>
      <p:sp>
        <p:nvSpPr>
          <p:cNvPr id="26" name="모서리가 둥근 직사각형 25">
            <a:extLst>
              <a:ext uri="{FF2B5EF4-FFF2-40B4-BE49-F238E27FC236}">
                <a16:creationId xmlns:a16="http://schemas.microsoft.com/office/drawing/2014/main" id="{B8AAEE2C-DFDD-9241-BD19-4503DC63A3E1}"/>
              </a:ext>
            </a:extLst>
          </p:cNvPr>
          <p:cNvSpPr/>
          <p:nvPr/>
        </p:nvSpPr>
        <p:spPr>
          <a:xfrm>
            <a:off x="5185645" y="5054510"/>
            <a:ext cx="804297" cy="806984"/>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rPr>
              <a:t>物料不良</a:t>
            </a: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rPr>
              <a:t>设计不良</a:t>
            </a: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rPr>
              <a:t>设备不良</a:t>
            </a: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rPr>
              <a:t>作业不良</a:t>
            </a: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rPr>
              <a:t>其它不良</a:t>
            </a:r>
          </a:p>
        </p:txBody>
      </p:sp>
      <p:cxnSp>
        <p:nvCxnSpPr>
          <p:cNvPr id="27" name="직선 화살표 연결선 26">
            <a:extLst>
              <a:ext uri="{FF2B5EF4-FFF2-40B4-BE49-F238E27FC236}">
                <a16:creationId xmlns:a16="http://schemas.microsoft.com/office/drawing/2014/main" id="{F48BCA44-7A29-D844-834D-C6B55F5808BE}"/>
              </a:ext>
            </a:extLst>
          </p:cNvPr>
          <p:cNvCxnSpPr>
            <a:cxnSpLocks/>
            <a:stCxn id="25" idx="3"/>
            <a:endCxn id="26" idx="1"/>
          </p:cNvCxnSpPr>
          <p:nvPr/>
        </p:nvCxnSpPr>
        <p:spPr>
          <a:xfrm>
            <a:off x="4962172" y="5458002"/>
            <a:ext cx="223473"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7">
            <a:extLst>
              <a:ext uri="{FF2B5EF4-FFF2-40B4-BE49-F238E27FC236}">
                <a16:creationId xmlns:a16="http://schemas.microsoft.com/office/drawing/2014/main" id="{2F4DAB5C-3829-DB42-9809-ADE4E7B093FE}"/>
              </a:ext>
            </a:extLst>
          </p:cNvPr>
          <p:cNvSpPr/>
          <p:nvPr/>
        </p:nvSpPr>
        <p:spPr>
          <a:xfrm>
            <a:off x="6213415" y="5054510"/>
            <a:ext cx="1086863" cy="806984"/>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rPr>
              <a:t>检查</a:t>
            </a:r>
            <a:r>
              <a:rPr kumimoji="1" lang="zh-CN" altLang="en-US" sz="900" dirty="0">
                <a:solidFill>
                  <a:schemeClr val="tx1"/>
                </a:solidFill>
                <a:latin typeface="微软雅黑" panose="020B0503020204020204" pitchFamily="34" charset="-122"/>
                <a:ea typeface="微软雅黑" panose="020B0503020204020204" pitchFamily="34" charset="-122"/>
              </a:rPr>
              <a:t>标准提高</a:t>
            </a:r>
            <a:endParaRPr kumimoji="1" lang="ko-KR" altLang="en-US" sz="900" dirty="0">
              <a:solidFill>
                <a:schemeClr val="tx1"/>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rPr>
              <a:t>设计修改</a:t>
            </a: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rPr>
              <a:t>设备维修</a:t>
            </a: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rPr>
              <a:t>作业员培训</a:t>
            </a: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rPr>
              <a:t>原因分析</a:t>
            </a:r>
          </a:p>
        </p:txBody>
      </p:sp>
      <p:cxnSp>
        <p:nvCxnSpPr>
          <p:cNvPr id="29" name="직선 화살표 연결선 28">
            <a:extLst>
              <a:ext uri="{FF2B5EF4-FFF2-40B4-BE49-F238E27FC236}">
                <a16:creationId xmlns:a16="http://schemas.microsoft.com/office/drawing/2014/main" id="{43A7346C-475B-AA4D-9B72-C657BE826909}"/>
              </a:ext>
            </a:extLst>
          </p:cNvPr>
          <p:cNvCxnSpPr>
            <a:stCxn id="26" idx="3"/>
            <a:endCxn id="28" idx="1"/>
          </p:cNvCxnSpPr>
          <p:nvPr/>
        </p:nvCxnSpPr>
        <p:spPr>
          <a:xfrm>
            <a:off x="5989942" y="5458002"/>
            <a:ext cx="223473"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19516776-296C-C948-A1BA-50B49F4B03C6}"/>
              </a:ext>
            </a:extLst>
          </p:cNvPr>
          <p:cNvSpPr/>
          <p:nvPr/>
        </p:nvSpPr>
        <p:spPr>
          <a:xfrm>
            <a:off x="6382052" y="2844472"/>
            <a:ext cx="231228" cy="228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bg1"/>
                </a:solidFill>
                <a:latin typeface="微软雅黑" panose="020B0503020204020204" pitchFamily="34" charset="-122"/>
                <a:ea typeface="微软雅黑" panose="020B0503020204020204" pitchFamily="34" charset="-122"/>
              </a:rPr>
              <a:t>Q</a:t>
            </a:r>
            <a:endParaRPr kumimoji="1" lang="en-US" altLang="ko-KR" sz="1050" b="1" dirty="0">
              <a:solidFill>
                <a:schemeClr val="bg1"/>
              </a:solidFill>
              <a:latin typeface="微软雅黑" panose="020B0503020204020204" pitchFamily="34" charset="-122"/>
              <a:ea typeface="微软雅黑" panose="020B0503020204020204" pitchFamily="34" charset="-122"/>
            </a:endParaRPr>
          </a:p>
        </p:txBody>
      </p:sp>
      <p:cxnSp>
        <p:nvCxnSpPr>
          <p:cNvPr id="31" name="꺾인 연결선[E] 30">
            <a:extLst>
              <a:ext uri="{FF2B5EF4-FFF2-40B4-BE49-F238E27FC236}">
                <a16:creationId xmlns:a16="http://schemas.microsoft.com/office/drawing/2014/main" id="{3DAC59FD-31C0-1B44-869E-454791168BBD}"/>
              </a:ext>
            </a:extLst>
          </p:cNvPr>
          <p:cNvCxnSpPr>
            <a:stCxn id="50" idx="4"/>
            <a:endCxn id="40" idx="0"/>
          </p:cNvCxnSpPr>
          <p:nvPr/>
        </p:nvCxnSpPr>
        <p:spPr>
          <a:xfrm rot="5400000">
            <a:off x="5048684" y="2594662"/>
            <a:ext cx="355288" cy="1312275"/>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꺾인 연결선[E] 31">
            <a:extLst>
              <a:ext uri="{FF2B5EF4-FFF2-40B4-BE49-F238E27FC236}">
                <a16:creationId xmlns:a16="http://schemas.microsoft.com/office/drawing/2014/main" id="{D78BFF83-2313-4C41-8C2E-BC55CFDDD39F}"/>
              </a:ext>
            </a:extLst>
          </p:cNvPr>
          <p:cNvCxnSpPr>
            <a:stCxn id="30" idx="4"/>
            <a:endCxn id="24" idx="0"/>
          </p:cNvCxnSpPr>
          <p:nvPr/>
        </p:nvCxnSpPr>
        <p:spPr>
          <a:xfrm rot="16200000" flipH="1">
            <a:off x="6390945" y="3179877"/>
            <a:ext cx="356848" cy="14340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꺾인 연결선[E] 32">
            <a:extLst>
              <a:ext uri="{FF2B5EF4-FFF2-40B4-BE49-F238E27FC236}">
                <a16:creationId xmlns:a16="http://schemas.microsoft.com/office/drawing/2014/main" id="{FD81A3C1-DCC3-2344-BFAE-E678C367C8FE}"/>
              </a:ext>
            </a:extLst>
          </p:cNvPr>
          <p:cNvCxnSpPr>
            <a:stCxn id="24" idx="2"/>
            <a:endCxn id="37" idx="0"/>
          </p:cNvCxnSpPr>
          <p:nvPr/>
        </p:nvCxnSpPr>
        <p:spPr>
          <a:xfrm rot="5400000">
            <a:off x="5749096" y="3564018"/>
            <a:ext cx="340190" cy="144376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꺾인 연결선[E] 33">
            <a:extLst>
              <a:ext uri="{FF2B5EF4-FFF2-40B4-BE49-F238E27FC236}">
                <a16:creationId xmlns:a16="http://schemas.microsoft.com/office/drawing/2014/main" id="{9D8DC0AF-343D-C349-B873-7A639B507073}"/>
              </a:ext>
            </a:extLst>
          </p:cNvPr>
          <p:cNvCxnSpPr>
            <a:stCxn id="40" idx="2"/>
            <a:endCxn id="37" idx="0"/>
          </p:cNvCxnSpPr>
          <p:nvPr/>
        </p:nvCxnSpPr>
        <p:spPr>
          <a:xfrm rot="16200000" flipH="1">
            <a:off x="4712874" y="3971558"/>
            <a:ext cx="341751" cy="627119"/>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꺾인 연결선[E] 34">
            <a:extLst>
              <a:ext uri="{FF2B5EF4-FFF2-40B4-BE49-F238E27FC236}">
                <a16:creationId xmlns:a16="http://schemas.microsoft.com/office/drawing/2014/main" id="{94863730-C2C3-CC44-A45C-B9AB3EE937FC}"/>
              </a:ext>
            </a:extLst>
          </p:cNvPr>
          <p:cNvCxnSpPr>
            <a:cxnSpLocks/>
            <a:stCxn id="36" idx="2"/>
            <a:endCxn id="25" idx="0"/>
          </p:cNvCxnSpPr>
          <p:nvPr/>
        </p:nvCxnSpPr>
        <p:spPr>
          <a:xfrm rot="5400000">
            <a:off x="5688485" y="3506022"/>
            <a:ext cx="417827" cy="3098509"/>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5">
            <a:extLst>
              <a:ext uri="{FF2B5EF4-FFF2-40B4-BE49-F238E27FC236}">
                <a16:creationId xmlns:a16="http://schemas.microsoft.com/office/drawing/2014/main" id="{248B18AF-BD34-BB45-A506-0979413D4327}"/>
              </a:ext>
            </a:extLst>
          </p:cNvPr>
          <p:cNvSpPr/>
          <p:nvPr/>
        </p:nvSpPr>
        <p:spPr>
          <a:xfrm>
            <a:off x="6962113" y="4458739"/>
            <a:ext cx="969077" cy="387624"/>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b="1" dirty="0">
                <a:solidFill>
                  <a:schemeClr val="tx1"/>
                </a:solidFill>
                <a:latin typeface="微软雅黑" panose="020B0503020204020204" pitchFamily="34" charset="-122"/>
                <a:ea typeface="微软雅黑" panose="020B0503020204020204" pitchFamily="34" charset="-122"/>
              </a:rPr>
              <a:t>Online </a:t>
            </a:r>
            <a:endParaRPr kumimoji="1" lang="ko-KR" altLang="en-US" sz="1100" b="1" dirty="0">
              <a:solidFill>
                <a:schemeClr val="tx1"/>
              </a:solidFill>
              <a:latin typeface="微软雅黑" panose="020B0503020204020204" pitchFamily="34" charset="-122"/>
              <a:ea typeface="微软雅黑" panose="020B0503020204020204" pitchFamily="34" charset="-122"/>
            </a:endParaRPr>
          </a:p>
          <a:p>
            <a:pPr algn="ctr"/>
            <a:r>
              <a:rPr kumimoji="1" lang="ko-KR" altLang="en-US" sz="1100" b="1" dirty="0">
                <a:solidFill>
                  <a:schemeClr val="tx1"/>
                </a:solidFill>
                <a:latin typeface="微软雅黑" panose="020B0503020204020204" pitchFamily="34" charset="-122"/>
                <a:ea typeface="微软雅黑" panose="020B0503020204020204" pitchFamily="34" charset="-122"/>
              </a:rPr>
              <a:t>品质管理</a:t>
            </a:r>
          </a:p>
        </p:txBody>
      </p:sp>
      <p:sp>
        <p:nvSpPr>
          <p:cNvPr id="37" name="모서리가 둥근 직사각형 36">
            <a:extLst>
              <a:ext uri="{FF2B5EF4-FFF2-40B4-BE49-F238E27FC236}">
                <a16:creationId xmlns:a16="http://schemas.microsoft.com/office/drawing/2014/main" id="{81D26272-23D0-EB49-8E34-17914B162815}"/>
              </a:ext>
            </a:extLst>
          </p:cNvPr>
          <p:cNvSpPr/>
          <p:nvPr/>
        </p:nvSpPr>
        <p:spPr>
          <a:xfrm>
            <a:off x="4712770" y="4455994"/>
            <a:ext cx="969077" cy="387624"/>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b="1" dirty="0">
                <a:solidFill>
                  <a:schemeClr val="tx1"/>
                </a:solidFill>
                <a:latin typeface="微软雅黑" panose="020B0503020204020204" pitchFamily="34" charset="-122"/>
                <a:ea typeface="微软雅黑" panose="020B0503020204020204" pitchFamily="34" charset="-122"/>
              </a:rPr>
              <a:t>不良判定结果</a:t>
            </a:r>
          </a:p>
        </p:txBody>
      </p:sp>
      <p:cxnSp>
        <p:nvCxnSpPr>
          <p:cNvPr id="38" name="꺾인 연결선[E] 37">
            <a:extLst>
              <a:ext uri="{FF2B5EF4-FFF2-40B4-BE49-F238E27FC236}">
                <a16:creationId xmlns:a16="http://schemas.microsoft.com/office/drawing/2014/main" id="{F4E17112-B62C-1B4A-B7BC-42BB69817DEC}"/>
              </a:ext>
            </a:extLst>
          </p:cNvPr>
          <p:cNvCxnSpPr>
            <a:cxnSpLocks/>
            <a:stCxn id="37" idx="2"/>
            <a:endCxn id="25" idx="0"/>
          </p:cNvCxnSpPr>
          <p:nvPr/>
        </p:nvCxnSpPr>
        <p:spPr>
          <a:xfrm rot="5400000">
            <a:off x="4562440" y="4629321"/>
            <a:ext cx="420572" cy="849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연결선[R] 38">
            <a:extLst>
              <a:ext uri="{FF2B5EF4-FFF2-40B4-BE49-F238E27FC236}">
                <a16:creationId xmlns:a16="http://schemas.microsoft.com/office/drawing/2014/main" id="{F6F9F7F3-7DBD-BA4E-99E6-A4CB066BEC92}"/>
              </a:ext>
            </a:extLst>
          </p:cNvPr>
          <p:cNvCxnSpPr/>
          <p:nvPr/>
        </p:nvCxnSpPr>
        <p:spPr>
          <a:xfrm>
            <a:off x="3353505" y="4916660"/>
            <a:ext cx="4990990" cy="0"/>
          </a:xfrm>
          <a:prstGeom prst="line">
            <a:avLst/>
          </a:prstGeom>
          <a:ln w="28575">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graphicFrame>
        <p:nvGraphicFramePr>
          <p:cNvPr id="40" name="내용 개체 틀 253">
            <a:extLst>
              <a:ext uri="{FF2B5EF4-FFF2-40B4-BE49-F238E27FC236}">
                <a16:creationId xmlns:a16="http://schemas.microsoft.com/office/drawing/2014/main" id="{2BDE71DD-896C-AE49-A2A4-314C3493AA3E}"/>
              </a:ext>
            </a:extLst>
          </p:cNvPr>
          <p:cNvGraphicFramePr/>
          <p:nvPr/>
        </p:nvGraphicFramePr>
        <p:xfrm>
          <a:off x="3661648" y="3428443"/>
          <a:ext cx="1817085" cy="685800"/>
        </p:xfrm>
        <a:graphic>
          <a:graphicData uri="http://schemas.openxmlformats.org/drawingml/2006/table">
            <a:tbl>
              <a:tblPr>
                <a:tableStyleId>{073A0DAA-6AF3-43AB-8588-CEC1D06C72B9}</a:tableStyleId>
              </a:tblPr>
              <a:tblGrid>
                <a:gridCol w="761307">
                  <a:extLst>
                    <a:ext uri="{9D8B030D-6E8A-4147-A177-3AD203B41FA5}">
                      <a16:colId xmlns:a16="http://schemas.microsoft.com/office/drawing/2014/main" val="20000"/>
                    </a:ext>
                  </a:extLst>
                </a:gridCol>
                <a:gridCol w="248752">
                  <a:extLst>
                    <a:ext uri="{9D8B030D-6E8A-4147-A177-3AD203B41FA5}">
                      <a16:colId xmlns:a16="http://schemas.microsoft.com/office/drawing/2014/main" val="20001"/>
                    </a:ext>
                  </a:extLst>
                </a:gridCol>
                <a:gridCol w="403513">
                  <a:extLst>
                    <a:ext uri="{9D8B030D-6E8A-4147-A177-3AD203B41FA5}">
                      <a16:colId xmlns:a16="http://schemas.microsoft.com/office/drawing/2014/main" val="20002"/>
                    </a:ext>
                  </a:extLst>
                </a:gridCol>
                <a:gridCol w="403513">
                  <a:extLst>
                    <a:ext uri="{9D8B030D-6E8A-4147-A177-3AD203B41FA5}">
                      <a16:colId xmlns:a16="http://schemas.microsoft.com/office/drawing/2014/main" val="20003"/>
                    </a:ext>
                  </a:extLst>
                </a:gridCol>
              </a:tblGrid>
              <a:tr h="0">
                <a:tc>
                  <a:txBody>
                    <a:bodyPr/>
                    <a:lstStyle/>
                    <a:p>
                      <a:pPr algn="ctr" latinLnBrk="1"/>
                      <a:r>
                        <a:rPr lang="en-US" altLang="ko-KR" sz="900" dirty="0">
                          <a:latin typeface="微软雅黑" panose="020B0503020204020204" pitchFamily="34" charset="-122"/>
                          <a:ea typeface="微软雅黑" panose="020B0503020204020204" pitchFamily="34" charset="-122"/>
                        </a:rPr>
                        <a:t>ID</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Seq.</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OK/NG</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Code</a:t>
                      </a:r>
                    </a:p>
                  </a:txBody>
                  <a:tcPr marL="0" marR="0" marT="0" marB="0"/>
                </a:tc>
                <a:extLst>
                  <a:ext uri="{0D108BD9-81ED-4DB2-BD59-A6C34878D82A}">
                    <a16:rowId xmlns:a16="http://schemas.microsoft.com/office/drawing/2014/main" val="10000"/>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1</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OK</a:t>
                      </a:r>
                    </a:p>
                  </a:txBody>
                  <a:tcPr marL="0" marR="0" marT="0" marB="0"/>
                </a:tc>
                <a:tc>
                  <a:txBody>
                    <a:bodyPr/>
                    <a:lstStyle/>
                    <a:p>
                      <a:pPr algn="ctr" latinLnBrk="1"/>
                      <a:endParaRPr lang="ko-KR" altLang="en-US" sz="900" dirty="0">
                        <a:latin typeface="微软雅黑" panose="020B0503020204020204" pitchFamily="34" charset="-122"/>
                        <a:ea typeface="微软雅黑" panose="020B0503020204020204" pitchFamily="34" charset="-122"/>
                      </a:endParaRPr>
                    </a:p>
                  </a:txBody>
                  <a:tcPr marL="0" marR="0" marT="0" marB="0"/>
                </a:tc>
                <a:extLst>
                  <a:ext uri="{0D108BD9-81ED-4DB2-BD59-A6C34878D82A}">
                    <a16:rowId xmlns:a16="http://schemas.microsoft.com/office/drawing/2014/main" val="10001"/>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2</a:t>
                      </a:r>
                    </a:p>
                  </a:txBody>
                  <a:tcPr marL="0" marR="0" marT="0" marB="0"/>
                </a:tc>
                <a:tc>
                  <a:txBody>
                    <a:bodyPr/>
                    <a:lstStyle/>
                    <a:p>
                      <a:pPr algn="ctr" latinLnBrk="1"/>
                      <a:r>
                        <a:rPr lang="en-US" altLang="ko-KR" sz="900" dirty="0">
                          <a:solidFill>
                            <a:srgbClr val="FF0000"/>
                          </a:solidFill>
                          <a:latin typeface="微软雅黑" panose="020B0503020204020204" pitchFamily="34" charset="-122"/>
                          <a:ea typeface="微软雅黑" panose="020B0503020204020204" pitchFamily="34" charset="-122"/>
                        </a:rPr>
                        <a:t>NG</a:t>
                      </a:r>
                    </a:p>
                  </a:txBody>
                  <a:tcPr marL="0" marR="0" marT="0" marB="0"/>
                </a:tc>
                <a:tc>
                  <a:txBody>
                    <a:bodyPr/>
                    <a:lstStyle/>
                    <a:p>
                      <a:pPr algn="ctr" latinLnBrk="1"/>
                      <a:r>
                        <a:rPr lang="en-US" altLang="ko-KR" sz="900" dirty="0">
                          <a:solidFill>
                            <a:srgbClr val="FF0000"/>
                          </a:solidFill>
                          <a:latin typeface="微软雅黑" panose="020B0503020204020204" pitchFamily="34" charset="-122"/>
                          <a:ea typeface="微软雅黑" panose="020B0503020204020204" pitchFamily="34" charset="-122"/>
                        </a:rPr>
                        <a:t>003</a:t>
                      </a:r>
                    </a:p>
                  </a:txBody>
                  <a:tcPr marL="0" marR="0" marT="0" marB="0"/>
                </a:tc>
                <a:extLst>
                  <a:ext uri="{0D108BD9-81ED-4DB2-BD59-A6C34878D82A}">
                    <a16:rowId xmlns:a16="http://schemas.microsoft.com/office/drawing/2014/main" val="10002"/>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3</a:t>
                      </a:r>
                    </a:p>
                  </a:txBody>
                  <a:tcPr marL="0" marR="0" marT="0" marB="0"/>
                </a:tc>
                <a:tc>
                  <a:txBody>
                    <a:bodyPr/>
                    <a:lstStyle/>
                    <a:p>
                      <a:pPr algn="ctr" latinLnBrk="1"/>
                      <a:r>
                        <a:rPr lang="en-US" altLang="ko-KR" sz="900" dirty="0">
                          <a:solidFill>
                            <a:schemeClr val="tx1"/>
                          </a:solidFill>
                          <a:latin typeface="微软雅黑" panose="020B0503020204020204" pitchFamily="34" charset="-122"/>
                          <a:ea typeface="微软雅黑" panose="020B0503020204020204" pitchFamily="34" charset="-122"/>
                        </a:rPr>
                        <a:t>OK</a:t>
                      </a:r>
                    </a:p>
                  </a:txBody>
                  <a:tcPr marL="0" marR="0" marT="0" marB="0"/>
                </a:tc>
                <a:tc>
                  <a:txBody>
                    <a:bodyPr/>
                    <a:lstStyle/>
                    <a:p>
                      <a:pPr algn="ctr" latinLnBrk="1"/>
                      <a:endParaRPr lang="ko-KR" altLang="en-US" sz="900" dirty="0">
                        <a:solidFill>
                          <a:schemeClr val="tx1"/>
                        </a:solidFill>
                        <a:latin typeface="微软雅黑" panose="020B0503020204020204" pitchFamily="34" charset="-122"/>
                        <a:ea typeface="微软雅黑" panose="020B0503020204020204" pitchFamily="34" charset="-122"/>
                      </a:endParaRPr>
                    </a:p>
                  </a:txBody>
                  <a:tcPr marL="0" marR="0" marT="0" marB="0"/>
                </a:tc>
                <a:extLst>
                  <a:ext uri="{0D108BD9-81ED-4DB2-BD59-A6C34878D82A}">
                    <a16:rowId xmlns:a16="http://schemas.microsoft.com/office/drawing/2014/main" val="10003"/>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4</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OK</a:t>
                      </a:r>
                    </a:p>
                  </a:txBody>
                  <a:tcPr marL="0" marR="0" marT="0" marB="0"/>
                </a:tc>
                <a:tc>
                  <a:txBody>
                    <a:bodyPr/>
                    <a:lstStyle/>
                    <a:p>
                      <a:pPr algn="ctr" latinLnBrk="1"/>
                      <a:endParaRPr lang="ko-KR" altLang="en-US" sz="900" dirty="0">
                        <a:latin typeface="微软雅黑" panose="020B0503020204020204" pitchFamily="34" charset="-122"/>
                        <a:ea typeface="微软雅黑" panose="020B0503020204020204" pitchFamily="34" charset="-122"/>
                      </a:endParaRPr>
                    </a:p>
                  </a:txBody>
                  <a:tcPr marL="0" marR="0" marT="0" marB="0"/>
                </a:tc>
                <a:extLst>
                  <a:ext uri="{0D108BD9-81ED-4DB2-BD59-A6C34878D82A}">
                    <a16:rowId xmlns:a16="http://schemas.microsoft.com/office/drawing/2014/main" val="10004"/>
                  </a:ext>
                </a:extLst>
              </a:tr>
            </a:tbl>
          </a:graphicData>
        </a:graphic>
      </p:graphicFrame>
      <p:sp>
        <p:nvSpPr>
          <p:cNvPr id="41" name="타원 5">
            <a:extLst>
              <a:ext uri="{FF2B5EF4-FFF2-40B4-BE49-F238E27FC236}">
                <a16:creationId xmlns:a16="http://schemas.microsoft.com/office/drawing/2014/main" id="{A87060C4-4FED-C640-B8A4-54B4E3BFDE0C}"/>
              </a:ext>
            </a:extLst>
          </p:cNvPr>
          <p:cNvSpPr>
            <a:spLocks noChangeAspect="1"/>
          </p:cNvSpPr>
          <p:nvPr/>
        </p:nvSpPr>
        <p:spPr bwMode="auto">
          <a:xfrm>
            <a:off x="4831195" y="3078612"/>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42" name="타원 5">
            <a:extLst>
              <a:ext uri="{FF2B5EF4-FFF2-40B4-BE49-F238E27FC236}">
                <a16:creationId xmlns:a16="http://schemas.microsoft.com/office/drawing/2014/main" id="{F783D099-3819-2748-84CA-C9B7F39FF014}"/>
              </a:ext>
            </a:extLst>
          </p:cNvPr>
          <p:cNvSpPr>
            <a:spLocks noChangeAspect="1"/>
          </p:cNvSpPr>
          <p:nvPr/>
        </p:nvSpPr>
        <p:spPr bwMode="auto">
          <a:xfrm>
            <a:off x="4585051" y="4533619"/>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43" name="타원 5">
            <a:extLst>
              <a:ext uri="{FF2B5EF4-FFF2-40B4-BE49-F238E27FC236}">
                <a16:creationId xmlns:a16="http://schemas.microsoft.com/office/drawing/2014/main" id="{DCAC0A0E-166E-E349-80D0-6DA87795C391}"/>
              </a:ext>
            </a:extLst>
          </p:cNvPr>
          <p:cNvSpPr>
            <a:spLocks noChangeAspect="1"/>
          </p:cNvSpPr>
          <p:nvPr/>
        </p:nvSpPr>
        <p:spPr bwMode="auto">
          <a:xfrm>
            <a:off x="6834312" y="4539004"/>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44" name="타원 5">
            <a:extLst>
              <a:ext uri="{FF2B5EF4-FFF2-40B4-BE49-F238E27FC236}">
                <a16:creationId xmlns:a16="http://schemas.microsoft.com/office/drawing/2014/main" id="{01A12A83-DCEF-6148-A6E6-17211DBF506A}"/>
              </a:ext>
            </a:extLst>
          </p:cNvPr>
          <p:cNvSpPr>
            <a:spLocks noChangeAspect="1"/>
          </p:cNvSpPr>
          <p:nvPr/>
        </p:nvSpPr>
        <p:spPr bwMode="auto">
          <a:xfrm>
            <a:off x="3755605" y="5179924"/>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45" name="모서리가 둥근 직사각형 44">
            <a:extLst>
              <a:ext uri="{FF2B5EF4-FFF2-40B4-BE49-F238E27FC236}">
                <a16:creationId xmlns:a16="http://schemas.microsoft.com/office/drawing/2014/main" id="{8A67AED3-F17D-A244-A9F5-FD21D0D90056}"/>
              </a:ext>
            </a:extLst>
          </p:cNvPr>
          <p:cNvSpPr/>
          <p:nvPr/>
        </p:nvSpPr>
        <p:spPr>
          <a:xfrm>
            <a:off x="7523751" y="5287924"/>
            <a:ext cx="786065" cy="34015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Arial" panose="020B0604020202020204" pitchFamily="34" charset="0"/>
              <a:buChar char="•"/>
            </a:pPr>
            <a:r>
              <a:rPr kumimoji="1" lang="ko-KR" altLang="en-US" sz="900">
                <a:solidFill>
                  <a:schemeClr val="tx1"/>
                </a:solidFill>
                <a:latin typeface="微软雅黑" panose="020B0503020204020204" pitchFamily="34" charset="-122"/>
                <a:ea typeface="微软雅黑" panose="020B0503020204020204" pitchFamily="34" charset="-122"/>
              </a:rPr>
              <a:t>业务</a:t>
            </a:r>
            <a:r>
              <a:rPr kumimoji="1" lang="zh-CN" altLang="en-US" sz="900">
                <a:solidFill>
                  <a:schemeClr val="tx1"/>
                </a:solidFill>
                <a:latin typeface="微软雅黑" panose="020B0503020204020204" pitchFamily="34" charset="-122"/>
                <a:ea typeface="微软雅黑" panose="020B0503020204020204" pitchFamily="34" charset="-122"/>
              </a:rPr>
              <a:t>反馈</a:t>
            </a:r>
            <a:r>
              <a:rPr kumimoji="1" lang="ko-KR" altLang="en-US" sz="900">
                <a:solidFill>
                  <a:schemeClr val="tx1"/>
                </a:solidFill>
                <a:latin typeface="微软雅黑" panose="020B0503020204020204" pitchFamily="34" charset="-122"/>
                <a:ea typeface="微软雅黑" panose="020B0503020204020204" pitchFamily="34" charset="-122"/>
              </a:rPr>
              <a:t> </a:t>
            </a:r>
            <a:endParaRPr kumimoji="1" lang="ko-KR" altLang="en-US" sz="900" dirty="0">
              <a:solidFill>
                <a:schemeClr val="tx1"/>
              </a:solidFill>
              <a:latin typeface="微软雅黑" panose="020B0503020204020204" pitchFamily="34" charset="-122"/>
              <a:ea typeface="微软雅黑" panose="020B0503020204020204" pitchFamily="34" charset="-122"/>
            </a:endParaRPr>
          </a:p>
        </p:txBody>
      </p:sp>
      <p:cxnSp>
        <p:nvCxnSpPr>
          <p:cNvPr id="46" name="직선 화살표 연결선 45">
            <a:extLst>
              <a:ext uri="{FF2B5EF4-FFF2-40B4-BE49-F238E27FC236}">
                <a16:creationId xmlns:a16="http://schemas.microsoft.com/office/drawing/2014/main" id="{CCCF4369-8E44-3543-8D76-E98AD49A4746}"/>
              </a:ext>
            </a:extLst>
          </p:cNvPr>
          <p:cNvCxnSpPr>
            <a:stCxn id="28" idx="3"/>
            <a:endCxn id="45" idx="1"/>
          </p:cNvCxnSpPr>
          <p:nvPr/>
        </p:nvCxnSpPr>
        <p:spPr>
          <a:xfrm>
            <a:off x="7300278" y="5458002"/>
            <a:ext cx="223473" cy="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타원 117">
            <a:extLst>
              <a:ext uri="{FF2B5EF4-FFF2-40B4-BE49-F238E27FC236}">
                <a16:creationId xmlns:a16="http://schemas.microsoft.com/office/drawing/2014/main" id="{0A1E5944-39FF-0A41-B41D-8CE651391D82}"/>
              </a:ext>
            </a:extLst>
          </p:cNvPr>
          <p:cNvSpPr/>
          <p:nvPr/>
        </p:nvSpPr>
        <p:spPr>
          <a:xfrm>
            <a:off x="6888138" y="2147784"/>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a:solidFill>
                  <a:schemeClr val="tx1"/>
                </a:solidFill>
                <a:latin typeface="微软雅黑" panose="020B0503020204020204" pitchFamily="34" charset="-122"/>
                <a:ea typeface="微软雅黑" panose="020B0503020204020204" pitchFamily="34" charset="-122"/>
              </a:rPr>
              <a:t>包装</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pic>
        <p:nvPicPr>
          <p:cNvPr id="48" name="그림 129">
            <a:extLst>
              <a:ext uri="{FF2B5EF4-FFF2-40B4-BE49-F238E27FC236}">
                <a16:creationId xmlns:a16="http://schemas.microsoft.com/office/drawing/2014/main" id="{559373B7-1778-B146-B570-30DE04B0246F}"/>
              </a:ext>
            </a:extLst>
          </p:cNvPr>
          <p:cNvPicPr>
            <a:picLocks noChangeAspect="1"/>
          </p:cNvPicPr>
          <p:nvPr/>
        </p:nvPicPr>
        <p:blipFill>
          <a:blip r:embed="rId3" cstate="email">
            <a:duotone>
              <a:schemeClr val="bg2">
                <a:shade val="45000"/>
                <a:satMod val="135000"/>
              </a:schemeClr>
              <a:prstClr val="white"/>
            </a:duotone>
          </a:blip>
          <a:stretch>
            <a:fillRect/>
          </a:stretch>
        </p:blipFill>
        <p:spPr>
          <a:xfrm>
            <a:off x="5611099" y="2655365"/>
            <a:ext cx="355256" cy="354644"/>
          </a:xfrm>
          <a:prstGeom prst="rect">
            <a:avLst/>
          </a:prstGeom>
        </p:spPr>
      </p:pic>
      <p:cxnSp>
        <p:nvCxnSpPr>
          <p:cNvPr id="49" name="꺾인 연결선[E] 138">
            <a:extLst>
              <a:ext uri="{FF2B5EF4-FFF2-40B4-BE49-F238E27FC236}">
                <a16:creationId xmlns:a16="http://schemas.microsoft.com/office/drawing/2014/main" id="{D1C6947D-6BA2-F74F-A0C6-C10CF0C56D19}"/>
              </a:ext>
            </a:extLst>
          </p:cNvPr>
          <p:cNvCxnSpPr>
            <a:endCxn id="48" idx="0"/>
          </p:cNvCxnSpPr>
          <p:nvPr/>
        </p:nvCxnSpPr>
        <p:spPr>
          <a:xfrm rot="5400000">
            <a:off x="5761885" y="2599435"/>
            <a:ext cx="82773" cy="29087"/>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0" name="타원 177">
            <a:extLst>
              <a:ext uri="{FF2B5EF4-FFF2-40B4-BE49-F238E27FC236}">
                <a16:creationId xmlns:a16="http://schemas.microsoft.com/office/drawing/2014/main" id="{DB9818BC-F6DF-534B-9216-D3B3EEB064A9}"/>
              </a:ext>
            </a:extLst>
          </p:cNvPr>
          <p:cNvSpPr/>
          <p:nvPr/>
        </p:nvSpPr>
        <p:spPr>
          <a:xfrm>
            <a:off x="5766851" y="2844471"/>
            <a:ext cx="231228" cy="228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bg1"/>
                </a:solidFill>
                <a:latin typeface="微软雅黑" panose="020B0503020204020204" pitchFamily="34" charset="-122"/>
                <a:ea typeface="微软雅黑" panose="020B0503020204020204" pitchFamily="34" charset="-122"/>
              </a:rPr>
              <a:t>Q</a:t>
            </a:r>
            <a:endParaRPr kumimoji="1" lang="en-US" altLang="ko-KR" sz="1050" b="1" dirty="0">
              <a:solidFill>
                <a:schemeClr val="bg1"/>
              </a:solidFill>
              <a:latin typeface="微软雅黑" panose="020B0503020204020204" pitchFamily="34" charset="-122"/>
              <a:ea typeface="微软雅黑" panose="020B0503020204020204" pitchFamily="34" charset="-122"/>
            </a:endParaRPr>
          </a:p>
        </p:txBody>
      </p:sp>
      <p:pic>
        <p:nvPicPr>
          <p:cNvPr id="51" name="그림 135">
            <a:extLst>
              <a:ext uri="{FF2B5EF4-FFF2-40B4-BE49-F238E27FC236}">
                <a16:creationId xmlns:a16="http://schemas.microsoft.com/office/drawing/2014/main" id="{6CE58FB7-14F1-914F-8738-3B526C09AA90}"/>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963446" y="2671628"/>
            <a:ext cx="328332" cy="321269"/>
          </a:xfrm>
          <a:prstGeom prst="rect">
            <a:avLst/>
          </a:prstGeom>
        </p:spPr>
      </p:pic>
      <p:cxnSp>
        <p:nvCxnSpPr>
          <p:cNvPr id="52" name="꺾인 연결선[E] 229">
            <a:extLst>
              <a:ext uri="{FF2B5EF4-FFF2-40B4-BE49-F238E27FC236}">
                <a16:creationId xmlns:a16="http://schemas.microsoft.com/office/drawing/2014/main" id="{FB38D26F-ED54-504A-8377-94F81DBDA072}"/>
              </a:ext>
            </a:extLst>
          </p:cNvPr>
          <p:cNvCxnSpPr>
            <a:endCxn id="51" idx="0"/>
          </p:cNvCxnSpPr>
          <p:nvPr/>
        </p:nvCxnSpPr>
        <p:spPr>
          <a:xfrm rot="5400000">
            <a:off x="5099686" y="2600093"/>
            <a:ext cx="99461" cy="43608"/>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3" name="그림 120">
            <a:extLst>
              <a:ext uri="{FF2B5EF4-FFF2-40B4-BE49-F238E27FC236}">
                <a16:creationId xmlns:a16="http://schemas.microsoft.com/office/drawing/2014/main" id="{BAB5A77B-B749-2C40-8154-9F90A098952D}"/>
              </a:ext>
            </a:extLst>
          </p:cNvPr>
          <p:cNvPicPr>
            <a:picLocks noChangeAspect="1"/>
          </p:cNvPicPr>
          <p:nvPr/>
        </p:nvPicPr>
        <p:blipFill>
          <a:blip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331081" y="2672907"/>
            <a:ext cx="244288" cy="342326"/>
          </a:xfrm>
          <a:prstGeom prst="rect">
            <a:avLst/>
          </a:prstGeom>
        </p:spPr>
      </p:pic>
      <p:cxnSp>
        <p:nvCxnSpPr>
          <p:cNvPr id="54" name="꺾인 연결선[E] 141">
            <a:extLst>
              <a:ext uri="{FF2B5EF4-FFF2-40B4-BE49-F238E27FC236}">
                <a16:creationId xmlns:a16="http://schemas.microsoft.com/office/drawing/2014/main" id="{C869372D-DA85-694A-BA01-ED0F4A93D025}"/>
              </a:ext>
            </a:extLst>
          </p:cNvPr>
          <p:cNvCxnSpPr>
            <a:endCxn id="53" idx="0"/>
          </p:cNvCxnSpPr>
          <p:nvPr/>
        </p:nvCxnSpPr>
        <p:spPr>
          <a:xfrm rot="5400000">
            <a:off x="4415740" y="2621461"/>
            <a:ext cx="88932" cy="13961"/>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730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4">
            <a:extLst>
              <a:ext uri="{FF2B5EF4-FFF2-40B4-BE49-F238E27FC236}">
                <a16:creationId xmlns:a16="http://schemas.microsoft.com/office/drawing/2014/main" id="{EF5FE759-E745-ED44-817D-831A1E173CD3}"/>
              </a:ext>
            </a:extLst>
          </p:cNvPr>
          <p:cNvSpPr>
            <a:spLocks noGrp="1"/>
          </p:cNvSpPr>
          <p:nvPr>
            <p:ph idx="1"/>
          </p:nvPr>
        </p:nvSpPr>
        <p:spPr>
          <a:xfrm>
            <a:off x="2137706" y="655817"/>
            <a:ext cx="9646927" cy="841420"/>
          </a:xfrm>
        </p:spPr>
        <p:txBody>
          <a:bodyPr/>
          <a:lstStyle/>
          <a:p>
            <a:r>
              <a:rPr kumimoji="1" lang="ko-KR" altLang="en-US" dirty="0" err="1"/>
              <a:t>通过系统实时管理工程品质信息，实施</a:t>
            </a:r>
            <a:r>
              <a:rPr kumimoji="1" lang="en-US" altLang="ko-KR" dirty="0"/>
              <a:t>Online</a:t>
            </a:r>
            <a:r>
              <a:rPr kumimoji="1" lang="ko-KR" altLang="en-US" dirty="0" err="1"/>
              <a:t>的品质管理，并将此信息用于</a:t>
            </a:r>
            <a:r>
              <a:rPr kumimoji="1" lang="en-US" altLang="ko-KR" dirty="0"/>
              <a:t>Offline</a:t>
            </a:r>
            <a:r>
              <a:rPr kumimoji="1" lang="ko-KR" altLang="en-US" dirty="0" err="1"/>
              <a:t>分析与异常管理的基础信息</a:t>
            </a:r>
            <a:r>
              <a:rPr kumimoji="1" lang="ko-KR" altLang="en-US" dirty="0"/>
              <a:t>。</a:t>
            </a:r>
          </a:p>
          <a:p>
            <a:endParaRPr kumimoji="1" lang="ko-KR" altLang="en-US" dirty="0"/>
          </a:p>
        </p:txBody>
      </p:sp>
      <p:sp>
        <p:nvSpPr>
          <p:cNvPr id="3" name="제목 3">
            <a:extLst>
              <a:ext uri="{FF2B5EF4-FFF2-40B4-BE49-F238E27FC236}">
                <a16:creationId xmlns:a16="http://schemas.microsoft.com/office/drawing/2014/main" id="{748914EF-E23B-D643-B5D0-B23B0F81C96A}"/>
              </a:ext>
            </a:extLst>
          </p:cNvPr>
          <p:cNvSpPr>
            <a:spLocks noGrp="1"/>
          </p:cNvSpPr>
          <p:nvPr>
            <p:ph type="title"/>
          </p:nvPr>
        </p:nvSpPr>
        <p:spPr>
          <a:xfrm>
            <a:off x="695400" y="106748"/>
            <a:ext cx="11017224" cy="416847"/>
          </a:xfrm>
        </p:spPr>
        <p:txBody>
          <a:bodyPr/>
          <a:lstStyle/>
          <a:p>
            <a:r>
              <a:rPr kumimoji="1" lang="ko-KR" altLang="en-US" sz="2000" dirty="0" err="1"/>
              <a:t>品质管理体系构建</a:t>
            </a:r>
            <a:r>
              <a:rPr kumimoji="1" lang="ko-KR" altLang="en-US" sz="2000" dirty="0"/>
              <a:t> </a:t>
            </a:r>
            <a:r>
              <a:rPr kumimoji="1" lang="en-US" altLang="ko-KR" sz="2000" dirty="0"/>
              <a:t>–</a:t>
            </a:r>
            <a:r>
              <a:rPr kumimoji="1" lang="ko-KR" altLang="en-US" sz="2000" dirty="0"/>
              <a:t> </a:t>
            </a:r>
            <a:r>
              <a:rPr kumimoji="1" lang="ko-KR" altLang="en-US" sz="2000" dirty="0" err="1"/>
              <a:t>异常管理</a:t>
            </a:r>
            <a:endParaRPr kumimoji="1" lang="ko-KR" altLang="en-US" sz="2000" dirty="0"/>
          </a:p>
        </p:txBody>
      </p:sp>
      <p:sp>
        <p:nvSpPr>
          <p:cNvPr id="4" name="텍스트 개체 틀 1">
            <a:extLst>
              <a:ext uri="{FF2B5EF4-FFF2-40B4-BE49-F238E27FC236}">
                <a16:creationId xmlns:a16="http://schemas.microsoft.com/office/drawing/2014/main" id="{3B07A6E3-44B4-1D47-A3AC-F1DAD9DDA57D}"/>
              </a:ext>
            </a:extLst>
          </p:cNvPr>
          <p:cNvSpPr>
            <a:spLocks noGrp="1"/>
          </p:cNvSpPr>
          <p:nvPr>
            <p:ph type="body" sz="quarter" idx="13"/>
          </p:nvPr>
        </p:nvSpPr>
        <p:spPr>
          <a:xfrm>
            <a:off x="8952181" y="2013489"/>
            <a:ext cx="2832452" cy="4418649"/>
          </a:xfrm>
        </p:spPr>
        <p:txBody>
          <a:bodyPr/>
          <a:lstStyle/>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设置主要工序中实时管理项目</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通过</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MES</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的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SPC-Control Chart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功能管理信息</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例如连续发生</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3</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次相同不良时发生报警</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Lot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根据已指定的规则更改</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‘Hold’</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状态</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将不良判定结果与</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Online</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品质管理结果发送到</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QMS</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p>
          <a:p>
            <a:pPr marL="266700" indent="-266700">
              <a:spcBef>
                <a:spcPts val="600"/>
              </a:spcBef>
              <a:buFont typeface="+mj-ea"/>
              <a:buAutoNum type="circleNumDbPlain"/>
            </a:pP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QMS</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根据异常处理步骤管理问题</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召集判定委员会</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不良的原因判定</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根据不良原因决定处理方案</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解决问题后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Lot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转换为</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‘Release’</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，继续进行下一道工序</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t> </a:t>
            </a:r>
          </a:p>
          <a:p>
            <a:endParaRPr kumimoji="1" lang="ko-KR" altLang="en-US" dirty="0"/>
          </a:p>
        </p:txBody>
      </p:sp>
      <p:sp>
        <p:nvSpPr>
          <p:cNvPr id="5" name="슬라이드 번호 개체 틀 2">
            <a:extLst>
              <a:ext uri="{FF2B5EF4-FFF2-40B4-BE49-F238E27FC236}">
                <a16:creationId xmlns:a16="http://schemas.microsoft.com/office/drawing/2014/main" id="{3AB63FB6-C4C3-1A46-B451-8D4ABB829770}"/>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75</a:t>
            </a:fld>
            <a:endParaRPr lang="ko-KR" altLang="en-US" dirty="0"/>
          </a:p>
        </p:txBody>
      </p:sp>
      <p:sp>
        <p:nvSpPr>
          <p:cNvPr id="6" name="직사각형 5">
            <a:extLst>
              <a:ext uri="{FF2B5EF4-FFF2-40B4-BE49-F238E27FC236}">
                <a16:creationId xmlns:a16="http://schemas.microsoft.com/office/drawing/2014/main" id="{ACB988BE-51E9-9743-91C3-9D69F0E8E9A9}"/>
              </a:ext>
            </a:extLst>
          </p:cNvPr>
          <p:cNvSpPr/>
          <p:nvPr/>
        </p:nvSpPr>
        <p:spPr>
          <a:xfrm>
            <a:off x="3306164" y="5807748"/>
            <a:ext cx="4868435" cy="593153"/>
          </a:xfrm>
          <a:prstGeom prst="rect">
            <a:avLst/>
          </a:prstGeom>
          <a:noFill/>
          <a:ln>
            <a:solidFill>
              <a:schemeClr val="tx1">
                <a:lumMod val="50000"/>
                <a:lumOff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7" name="직사각형 6">
            <a:extLst>
              <a:ext uri="{FF2B5EF4-FFF2-40B4-BE49-F238E27FC236}">
                <a16:creationId xmlns:a16="http://schemas.microsoft.com/office/drawing/2014/main" id="{3A7529D4-2DF6-9E40-B20D-5E38F413111E}"/>
              </a:ext>
            </a:extLst>
          </p:cNvPr>
          <p:cNvSpPr/>
          <p:nvPr/>
        </p:nvSpPr>
        <p:spPr>
          <a:xfrm>
            <a:off x="6438332" y="5925971"/>
            <a:ext cx="1881676" cy="430887"/>
          </a:xfrm>
          <a:prstGeom prst="rect">
            <a:avLst/>
          </a:prstGeom>
          <a:noFill/>
        </p:spPr>
        <p:txBody>
          <a:bodyPr wrap="square">
            <a:spAutoFit/>
          </a:bodyPr>
          <a:lstStyle/>
          <a:p>
            <a:r>
              <a:rPr lang="en-US" altLang="ko-KR" sz="1050" b="1" dirty="0">
                <a:solidFill>
                  <a:prstClr val="black"/>
                </a:solidFill>
                <a:latin typeface="微软雅黑" panose="020B0503020204020204" pitchFamily="34" charset="-122"/>
                <a:ea typeface="微软雅黑" panose="020B0503020204020204" pitchFamily="34" charset="-122"/>
              </a:rPr>
              <a:t>UCL</a:t>
            </a:r>
            <a:r>
              <a:rPr lang="ko-KR" altLang="en-US" sz="1050" dirty="0">
                <a:solidFill>
                  <a:prstClr val="black"/>
                </a:solidFill>
                <a:latin typeface="微软雅黑" panose="020B0503020204020204" pitchFamily="34" charset="-122"/>
                <a:ea typeface="微软雅黑" panose="020B0503020204020204" pitchFamily="34" charset="-122"/>
              </a:rPr>
              <a:t> </a:t>
            </a:r>
            <a:r>
              <a:rPr lang="en-US" altLang="ko-KR" sz="1050" dirty="0">
                <a:solidFill>
                  <a:prstClr val="black"/>
                </a:solidFill>
                <a:latin typeface="微软雅黑" panose="020B0503020204020204" pitchFamily="34" charset="-122"/>
                <a:ea typeface="微软雅黑" panose="020B0503020204020204" pitchFamily="34" charset="-122"/>
              </a:rPr>
              <a:t>: Upper Control Line </a:t>
            </a:r>
          </a:p>
          <a:p>
            <a:r>
              <a:rPr lang="en-US" altLang="ko-KR" sz="1050" b="1" dirty="0">
                <a:solidFill>
                  <a:prstClr val="black"/>
                </a:solidFill>
                <a:latin typeface="微软雅黑" panose="020B0503020204020204" pitchFamily="34" charset="-122"/>
                <a:ea typeface="微软雅黑" panose="020B0503020204020204" pitchFamily="34" charset="-122"/>
              </a:rPr>
              <a:t>LCL</a:t>
            </a:r>
            <a:r>
              <a:rPr lang="ko-KR" altLang="en-US" sz="1050" dirty="0">
                <a:solidFill>
                  <a:prstClr val="black"/>
                </a:solidFill>
                <a:latin typeface="微软雅黑" panose="020B0503020204020204" pitchFamily="34" charset="-122"/>
                <a:ea typeface="微软雅黑" panose="020B0503020204020204" pitchFamily="34" charset="-122"/>
              </a:rPr>
              <a:t> </a:t>
            </a:r>
            <a:r>
              <a:rPr lang="en-US" altLang="ko-KR" sz="1050" dirty="0">
                <a:solidFill>
                  <a:prstClr val="black"/>
                </a:solidFill>
                <a:latin typeface="微软雅黑" panose="020B0503020204020204" pitchFamily="34" charset="-122"/>
                <a:ea typeface="微软雅黑" panose="020B0503020204020204" pitchFamily="34" charset="-122"/>
              </a:rPr>
              <a:t>: Low Control Line</a:t>
            </a:r>
            <a:endParaRPr lang="ko-KR" altLang="en-US" sz="1050" dirty="0">
              <a:latin typeface="微软雅黑" panose="020B0503020204020204" pitchFamily="34" charset="-122"/>
              <a:ea typeface="微软雅黑" panose="020B0503020204020204" pitchFamily="34" charset="-122"/>
            </a:endParaRPr>
          </a:p>
        </p:txBody>
      </p:sp>
      <p:sp>
        <p:nvSpPr>
          <p:cNvPr id="8" name="모서리가 둥근 직사각형 37">
            <a:extLst>
              <a:ext uri="{FF2B5EF4-FFF2-40B4-BE49-F238E27FC236}">
                <a16:creationId xmlns:a16="http://schemas.microsoft.com/office/drawing/2014/main" id="{EF1C8C2C-771A-874B-BE97-4C124F28EC07}"/>
              </a:ext>
            </a:extLst>
          </p:cNvPr>
          <p:cNvSpPr/>
          <p:nvPr/>
        </p:nvSpPr>
        <p:spPr>
          <a:xfrm>
            <a:off x="2642087" y="3308371"/>
            <a:ext cx="618836" cy="1372480"/>
          </a:xfrm>
          <a:prstGeom prst="roundRect">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a:solidFill>
                  <a:schemeClr val="tx1"/>
                </a:solidFill>
                <a:latin typeface="微软雅黑" panose="020B0503020204020204" pitchFamily="34" charset="-122"/>
                <a:ea typeface="微软雅黑" panose="020B0503020204020204" pitchFamily="34" charset="-122"/>
              </a:rPr>
              <a:t>MES</a:t>
            </a:r>
            <a:endParaRPr kumimoji="1" lang="en-US" altLang="ko-KR" sz="1400" dirty="0">
              <a:solidFill>
                <a:schemeClr val="tx1"/>
              </a:solidFill>
              <a:latin typeface="微软雅黑" panose="020B0503020204020204" pitchFamily="34" charset="-122"/>
              <a:ea typeface="微软雅黑" panose="020B0503020204020204" pitchFamily="34" charset="-122"/>
            </a:endParaRPr>
          </a:p>
        </p:txBody>
      </p:sp>
      <p:sp>
        <p:nvSpPr>
          <p:cNvPr id="9" name="모서리가 둥근 직사각형 38">
            <a:extLst>
              <a:ext uri="{FF2B5EF4-FFF2-40B4-BE49-F238E27FC236}">
                <a16:creationId xmlns:a16="http://schemas.microsoft.com/office/drawing/2014/main" id="{55568828-A3B9-1843-B86F-1A0CBE096640}"/>
              </a:ext>
            </a:extLst>
          </p:cNvPr>
          <p:cNvSpPr/>
          <p:nvPr/>
        </p:nvSpPr>
        <p:spPr>
          <a:xfrm>
            <a:off x="2642087" y="4925042"/>
            <a:ext cx="618836" cy="816965"/>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solidFill>
                  <a:schemeClr val="tx1"/>
                </a:solidFill>
                <a:latin typeface="微软雅黑" panose="020B0503020204020204" pitchFamily="34" charset="-122"/>
                <a:ea typeface="微软雅黑" panose="020B0503020204020204" pitchFamily="34" charset="-122"/>
              </a:rPr>
              <a:t>SAS (</a:t>
            </a:r>
            <a:r>
              <a:rPr kumimoji="1" lang="ko-KR" altLang="en-US" sz="1200" dirty="0" err="1">
                <a:solidFill>
                  <a:schemeClr val="tx1"/>
                </a:solidFill>
                <a:latin typeface="微软雅黑" panose="020B0503020204020204" pitchFamily="34" charset="-122"/>
                <a:ea typeface="微软雅黑" panose="020B0503020204020204" pitchFamily="34" charset="-122"/>
              </a:rPr>
              <a:t>统计分析系统</a:t>
            </a:r>
            <a:r>
              <a:rPr kumimoji="1" lang="en-US" altLang="ko-KR" sz="1200" dirty="0">
                <a:solidFill>
                  <a:schemeClr val="tx1"/>
                </a:solidFill>
                <a:latin typeface="微软雅黑" panose="020B0503020204020204" pitchFamily="34" charset="-122"/>
                <a:ea typeface="微软雅黑" panose="020B0503020204020204" pitchFamily="34" charset="-122"/>
              </a:rPr>
              <a:t>)</a:t>
            </a:r>
          </a:p>
        </p:txBody>
      </p:sp>
      <p:graphicFrame>
        <p:nvGraphicFramePr>
          <p:cNvPr id="10" name="내용 개체 틀 253">
            <a:extLst>
              <a:ext uri="{FF2B5EF4-FFF2-40B4-BE49-F238E27FC236}">
                <a16:creationId xmlns:a16="http://schemas.microsoft.com/office/drawing/2014/main" id="{84EF49D1-50CC-C048-BA34-144C6F3EA91B}"/>
              </a:ext>
            </a:extLst>
          </p:cNvPr>
          <p:cNvGraphicFramePr/>
          <p:nvPr/>
        </p:nvGraphicFramePr>
        <p:xfrm>
          <a:off x="5626688" y="3383913"/>
          <a:ext cx="1909472" cy="685800"/>
        </p:xfrm>
        <a:graphic>
          <a:graphicData uri="http://schemas.openxmlformats.org/drawingml/2006/table">
            <a:tbl>
              <a:tblPr>
                <a:tableStyleId>{073A0DAA-6AF3-43AB-8588-CEC1D06C72B9}</a:tableStyleId>
              </a:tblPr>
              <a:tblGrid>
                <a:gridCol w="800015">
                  <a:extLst>
                    <a:ext uri="{9D8B030D-6E8A-4147-A177-3AD203B41FA5}">
                      <a16:colId xmlns:a16="http://schemas.microsoft.com/office/drawing/2014/main" val="20000"/>
                    </a:ext>
                  </a:extLst>
                </a:gridCol>
                <a:gridCol w="261399">
                  <a:extLst>
                    <a:ext uri="{9D8B030D-6E8A-4147-A177-3AD203B41FA5}">
                      <a16:colId xmlns:a16="http://schemas.microsoft.com/office/drawing/2014/main" val="20001"/>
                    </a:ext>
                  </a:extLst>
                </a:gridCol>
                <a:gridCol w="424029">
                  <a:extLst>
                    <a:ext uri="{9D8B030D-6E8A-4147-A177-3AD203B41FA5}">
                      <a16:colId xmlns:a16="http://schemas.microsoft.com/office/drawing/2014/main" val="20002"/>
                    </a:ext>
                  </a:extLst>
                </a:gridCol>
                <a:gridCol w="424029">
                  <a:extLst>
                    <a:ext uri="{9D8B030D-6E8A-4147-A177-3AD203B41FA5}">
                      <a16:colId xmlns:a16="http://schemas.microsoft.com/office/drawing/2014/main" val="20003"/>
                    </a:ext>
                  </a:extLst>
                </a:gridCol>
              </a:tblGrid>
              <a:tr h="0">
                <a:tc>
                  <a:txBody>
                    <a:bodyPr/>
                    <a:lstStyle/>
                    <a:p>
                      <a:pPr algn="ctr" latinLnBrk="1"/>
                      <a:r>
                        <a:rPr lang="en-US" altLang="ko-KR" sz="900" dirty="0">
                          <a:latin typeface="微软雅黑" panose="020B0503020204020204" pitchFamily="34" charset="-122"/>
                          <a:ea typeface="微软雅黑" panose="020B0503020204020204" pitchFamily="34" charset="-122"/>
                        </a:rPr>
                        <a:t>ID</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Seq.</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OK/NG</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Code</a:t>
                      </a:r>
                    </a:p>
                  </a:txBody>
                  <a:tcPr marL="0" marR="0" marT="0" marB="0"/>
                </a:tc>
                <a:extLst>
                  <a:ext uri="{0D108BD9-81ED-4DB2-BD59-A6C34878D82A}">
                    <a16:rowId xmlns:a16="http://schemas.microsoft.com/office/drawing/2014/main" val="10000"/>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21</a:t>
                      </a: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OK</a:t>
                      </a:r>
                    </a:p>
                  </a:txBody>
                  <a:tcPr marL="0" marR="0" marT="0" marB="0"/>
                </a:tc>
                <a:tc>
                  <a:txBody>
                    <a:bodyPr/>
                    <a:lstStyle/>
                    <a:p>
                      <a:pPr algn="ctr" latinLnBrk="1"/>
                      <a:endParaRPr lang="ko-KR" altLang="en-US" sz="900" dirty="0">
                        <a:latin typeface="微软雅黑" panose="020B0503020204020204" pitchFamily="34" charset="-122"/>
                        <a:ea typeface="微软雅黑" panose="020B0503020204020204" pitchFamily="34" charset="-122"/>
                      </a:endParaRPr>
                    </a:p>
                  </a:txBody>
                  <a:tcPr marL="0" marR="0" marT="0" marB="0"/>
                </a:tc>
                <a:extLst>
                  <a:ext uri="{0D108BD9-81ED-4DB2-BD59-A6C34878D82A}">
                    <a16:rowId xmlns:a16="http://schemas.microsoft.com/office/drawing/2014/main" val="10001"/>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22</a:t>
                      </a:r>
                    </a:p>
                  </a:txBody>
                  <a:tcPr marL="0" marR="0" marT="0" marB="0"/>
                </a:tc>
                <a:tc>
                  <a:txBody>
                    <a:bodyPr/>
                    <a:lstStyle/>
                    <a:p>
                      <a:pPr algn="ctr" latinLnBrk="1"/>
                      <a:r>
                        <a:rPr lang="en-US" altLang="ko-KR" sz="900" dirty="0">
                          <a:solidFill>
                            <a:srgbClr val="FF0000"/>
                          </a:solidFill>
                          <a:latin typeface="微软雅黑" panose="020B0503020204020204" pitchFamily="34" charset="-122"/>
                          <a:ea typeface="微软雅黑" panose="020B0503020204020204" pitchFamily="34" charset="-122"/>
                        </a:rPr>
                        <a:t>NG</a:t>
                      </a:r>
                    </a:p>
                  </a:txBody>
                  <a:tcPr marL="0" marR="0" marT="0" marB="0"/>
                </a:tc>
                <a:tc>
                  <a:txBody>
                    <a:bodyPr/>
                    <a:lstStyle/>
                    <a:p>
                      <a:pPr algn="ctr" latinLnBrk="1"/>
                      <a:r>
                        <a:rPr lang="en-US" altLang="ko-KR" sz="900" dirty="0">
                          <a:solidFill>
                            <a:srgbClr val="FF0000"/>
                          </a:solidFill>
                          <a:latin typeface="微软雅黑" panose="020B0503020204020204" pitchFamily="34" charset="-122"/>
                          <a:ea typeface="微软雅黑" panose="020B0503020204020204" pitchFamily="34" charset="-122"/>
                        </a:rPr>
                        <a:t>004</a:t>
                      </a:r>
                    </a:p>
                  </a:txBody>
                  <a:tcPr marL="0" marR="0" marT="0" marB="0"/>
                </a:tc>
                <a:extLst>
                  <a:ext uri="{0D108BD9-81ED-4DB2-BD59-A6C34878D82A}">
                    <a16:rowId xmlns:a16="http://schemas.microsoft.com/office/drawing/2014/main" val="10002"/>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23</a:t>
                      </a:r>
                    </a:p>
                  </a:txBody>
                  <a:tcPr marL="0" marR="0" marT="0" marB="0"/>
                </a:tc>
                <a:tc>
                  <a:txBody>
                    <a:bodyPr/>
                    <a:lstStyle/>
                    <a:p>
                      <a:pPr algn="ctr" latinLnBrk="1"/>
                      <a:r>
                        <a:rPr lang="en-US" altLang="ko-KR" sz="900" dirty="0">
                          <a:solidFill>
                            <a:srgbClr val="FF0000"/>
                          </a:solidFill>
                          <a:latin typeface="微软雅黑" panose="020B0503020204020204" pitchFamily="34" charset="-122"/>
                          <a:ea typeface="微软雅黑" panose="020B0503020204020204" pitchFamily="34" charset="-122"/>
                        </a:rPr>
                        <a:t>NG</a:t>
                      </a:r>
                    </a:p>
                  </a:txBody>
                  <a:tcPr marL="0" marR="0" marT="0" marB="0"/>
                </a:tc>
                <a:tc>
                  <a:txBody>
                    <a:bodyPr/>
                    <a:lstStyle/>
                    <a:p>
                      <a:pPr algn="ctr" latinLnBrk="1"/>
                      <a:r>
                        <a:rPr lang="en-US" altLang="ko-KR" sz="900" dirty="0">
                          <a:solidFill>
                            <a:srgbClr val="FF0000"/>
                          </a:solidFill>
                          <a:latin typeface="微软雅黑" panose="020B0503020204020204" pitchFamily="34" charset="-122"/>
                          <a:ea typeface="微软雅黑" panose="020B0503020204020204" pitchFamily="34" charset="-122"/>
                        </a:rPr>
                        <a:t>004</a:t>
                      </a:r>
                    </a:p>
                  </a:txBody>
                  <a:tcPr marL="0" marR="0" marT="0" marB="0"/>
                </a:tc>
                <a:extLst>
                  <a:ext uri="{0D108BD9-81ED-4DB2-BD59-A6C34878D82A}">
                    <a16:rowId xmlns:a16="http://schemas.microsoft.com/office/drawing/2014/main" val="10003"/>
                  </a:ext>
                </a:extLst>
              </a:tr>
              <a:tr h="0">
                <a:tc>
                  <a:txBody>
                    <a:bodyPr/>
                    <a:lstStyle/>
                    <a:p>
                      <a:pPr algn="ctr" latinLnBrk="1"/>
                      <a:r>
                        <a:rPr lang="en-US" altLang="ko-KR" sz="900">
                          <a:latin typeface="微软雅黑" panose="020B0503020204020204" pitchFamily="34" charset="-122"/>
                          <a:ea typeface="微软雅黑" panose="020B0503020204020204" pitchFamily="34" charset="-122"/>
                        </a:rPr>
                        <a:t>BL_181105</a:t>
                      </a:r>
                      <a:endParaRPr lang="en-US" altLang="ko-KR" sz="900" dirty="0">
                        <a:latin typeface="微软雅黑" panose="020B0503020204020204" pitchFamily="34" charset="-122"/>
                        <a:ea typeface="微软雅黑" panose="020B0503020204020204" pitchFamily="34" charset="-122"/>
                      </a:endParaRPr>
                    </a:p>
                  </a:txBody>
                  <a:tcPr marL="0" marR="0" marT="0" marB="0"/>
                </a:tc>
                <a:tc>
                  <a:txBody>
                    <a:bodyPr/>
                    <a:lstStyle/>
                    <a:p>
                      <a:pPr algn="ctr" latinLnBrk="1"/>
                      <a:r>
                        <a:rPr lang="en-US" altLang="ko-KR" sz="900" dirty="0">
                          <a:latin typeface="微软雅黑" panose="020B0503020204020204" pitchFamily="34" charset="-122"/>
                          <a:ea typeface="微软雅黑" panose="020B0503020204020204" pitchFamily="34" charset="-122"/>
                        </a:rPr>
                        <a:t>24</a:t>
                      </a:r>
                    </a:p>
                  </a:txBody>
                  <a:tcPr marL="0" marR="0" marT="0" marB="0"/>
                </a:tc>
                <a:tc>
                  <a:txBody>
                    <a:bodyPr/>
                    <a:lstStyle/>
                    <a:p>
                      <a:pPr algn="ctr" latinLnBrk="1"/>
                      <a:r>
                        <a:rPr lang="en-US" altLang="ko-KR" sz="900" dirty="0">
                          <a:solidFill>
                            <a:srgbClr val="FF0000"/>
                          </a:solidFill>
                          <a:latin typeface="微软雅黑" panose="020B0503020204020204" pitchFamily="34" charset="-122"/>
                          <a:ea typeface="微软雅黑" panose="020B0503020204020204" pitchFamily="34" charset="-122"/>
                        </a:rPr>
                        <a:t>NG</a:t>
                      </a:r>
                    </a:p>
                  </a:txBody>
                  <a:tcPr marL="0" marR="0" marT="0" marB="0"/>
                </a:tc>
                <a:tc>
                  <a:txBody>
                    <a:bodyPr/>
                    <a:lstStyle/>
                    <a:p>
                      <a:pPr algn="ctr" latinLnBrk="1"/>
                      <a:r>
                        <a:rPr lang="en-US" altLang="ko-KR" sz="900" dirty="0">
                          <a:solidFill>
                            <a:srgbClr val="FF0000"/>
                          </a:solidFill>
                          <a:latin typeface="微软雅黑" panose="020B0503020204020204" pitchFamily="34" charset="-122"/>
                          <a:ea typeface="微软雅黑" panose="020B0503020204020204" pitchFamily="34" charset="-122"/>
                        </a:rPr>
                        <a:t>004</a:t>
                      </a:r>
                    </a:p>
                  </a:txBody>
                  <a:tcPr marL="0" marR="0" marT="0" marB="0"/>
                </a:tc>
                <a:extLst>
                  <a:ext uri="{0D108BD9-81ED-4DB2-BD59-A6C34878D82A}">
                    <a16:rowId xmlns:a16="http://schemas.microsoft.com/office/drawing/2014/main" val="10004"/>
                  </a:ext>
                </a:extLst>
              </a:tr>
            </a:tbl>
          </a:graphicData>
        </a:graphic>
      </p:graphicFrame>
      <p:sp>
        <p:nvSpPr>
          <p:cNvPr id="11" name="모서리가 둥근 직사각형 40">
            <a:extLst>
              <a:ext uri="{FF2B5EF4-FFF2-40B4-BE49-F238E27FC236}">
                <a16:creationId xmlns:a16="http://schemas.microsoft.com/office/drawing/2014/main" id="{62BD43D2-2713-D342-97DF-D5A2736414BF}"/>
              </a:ext>
            </a:extLst>
          </p:cNvPr>
          <p:cNvSpPr/>
          <p:nvPr/>
        </p:nvSpPr>
        <p:spPr>
          <a:xfrm>
            <a:off x="3697840" y="5154967"/>
            <a:ext cx="585243" cy="387624"/>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异常</a:t>
            </a: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管理</a:t>
            </a:r>
          </a:p>
        </p:txBody>
      </p:sp>
      <p:sp>
        <p:nvSpPr>
          <p:cNvPr id="12" name="모서리가 둥근 직사각형 41">
            <a:extLst>
              <a:ext uri="{FF2B5EF4-FFF2-40B4-BE49-F238E27FC236}">
                <a16:creationId xmlns:a16="http://schemas.microsoft.com/office/drawing/2014/main" id="{EFC86354-8236-844B-9420-9703418C5896}"/>
              </a:ext>
            </a:extLst>
          </p:cNvPr>
          <p:cNvSpPr/>
          <p:nvPr/>
        </p:nvSpPr>
        <p:spPr>
          <a:xfrm>
            <a:off x="5534955" y="4945287"/>
            <a:ext cx="804297" cy="806984"/>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物料不良</a:t>
            </a: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设计不良</a:t>
            </a: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设备不良</a:t>
            </a:r>
          </a:p>
          <a:p>
            <a:pPr marL="171450" indent="-171450">
              <a:buFont typeface="Arial" panose="020B0604020202020204" pitchFamily="34" charset="0"/>
              <a:buChar char="•"/>
            </a:pP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作业</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不良 </a:t>
            </a: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其他不良 </a:t>
            </a:r>
          </a:p>
        </p:txBody>
      </p:sp>
      <p:sp>
        <p:nvSpPr>
          <p:cNvPr id="13" name="모서리가 둥근 직사각형 42">
            <a:extLst>
              <a:ext uri="{FF2B5EF4-FFF2-40B4-BE49-F238E27FC236}">
                <a16:creationId xmlns:a16="http://schemas.microsoft.com/office/drawing/2014/main" id="{3502E8B2-FCA2-8F4D-93A9-DD1F56B85DF3}"/>
              </a:ext>
            </a:extLst>
          </p:cNvPr>
          <p:cNvSpPr/>
          <p:nvPr/>
        </p:nvSpPr>
        <p:spPr>
          <a:xfrm>
            <a:off x="4547433" y="5126327"/>
            <a:ext cx="605021" cy="444904"/>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召集判定委员会</a:t>
            </a:r>
          </a:p>
        </p:txBody>
      </p:sp>
      <p:sp>
        <p:nvSpPr>
          <p:cNvPr id="14" name="모서리가 둥근 직사각형 43">
            <a:extLst>
              <a:ext uri="{FF2B5EF4-FFF2-40B4-BE49-F238E27FC236}">
                <a16:creationId xmlns:a16="http://schemas.microsoft.com/office/drawing/2014/main" id="{24F86214-D23E-214E-B9A6-6957F49D8E0C}"/>
              </a:ext>
            </a:extLst>
          </p:cNvPr>
          <p:cNvSpPr/>
          <p:nvPr/>
        </p:nvSpPr>
        <p:spPr>
          <a:xfrm>
            <a:off x="6868643" y="4935507"/>
            <a:ext cx="1560183" cy="806984"/>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物料</a:t>
            </a: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交替</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订单重开</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设计</a:t>
            </a: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错误</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订单取消 </a:t>
            </a:r>
          </a:p>
          <a:p>
            <a:pPr marL="171450" indent="-171450">
              <a:buFont typeface="Arial" panose="020B0604020202020204" pitchFamily="34" charset="0"/>
              <a:buChar char="•"/>
            </a:pP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设备维修 </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订单重开 </a:t>
            </a:r>
          </a:p>
          <a:p>
            <a:pPr marL="171450" indent="-171450">
              <a:buFont typeface="Arial" panose="020B0604020202020204" pitchFamily="34" charset="0"/>
              <a:buChar char="•"/>
            </a:pP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作业者交替</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订单重开</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原因不明</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订单取消 </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 name="꺾인 연결선[E] 47">
            <a:extLst>
              <a:ext uri="{FF2B5EF4-FFF2-40B4-BE49-F238E27FC236}">
                <a16:creationId xmlns:a16="http://schemas.microsoft.com/office/drawing/2014/main" id="{2AE3D222-B028-584A-B917-90778F0971CC}"/>
              </a:ext>
            </a:extLst>
          </p:cNvPr>
          <p:cNvCxnSpPr>
            <a:stCxn id="37" idx="2"/>
            <a:endCxn id="11" idx="0"/>
          </p:cNvCxnSpPr>
          <p:nvPr/>
        </p:nvCxnSpPr>
        <p:spPr>
          <a:xfrm rot="5400000">
            <a:off x="4048491" y="4543972"/>
            <a:ext cx="552966" cy="669024"/>
          </a:xfrm>
          <a:prstGeom prst="bentConnector3">
            <a:avLst>
              <a:gd name="adj1" fmla="val 6503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E] 48">
            <a:extLst>
              <a:ext uri="{FF2B5EF4-FFF2-40B4-BE49-F238E27FC236}">
                <a16:creationId xmlns:a16="http://schemas.microsoft.com/office/drawing/2014/main" id="{D2DA0525-4B5A-3B42-BA74-49C97ED02659}"/>
              </a:ext>
            </a:extLst>
          </p:cNvPr>
          <p:cNvCxnSpPr>
            <a:stCxn id="67" idx="4"/>
            <a:endCxn id="10" idx="0"/>
          </p:cNvCxnSpPr>
          <p:nvPr/>
        </p:nvCxnSpPr>
        <p:spPr>
          <a:xfrm rot="16200000" flipH="1">
            <a:off x="6150654" y="2953142"/>
            <a:ext cx="312267" cy="54927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꺾인 연결선[E] 49">
            <a:extLst>
              <a:ext uri="{FF2B5EF4-FFF2-40B4-BE49-F238E27FC236}">
                <a16:creationId xmlns:a16="http://schemas.microsoft.com/office/drawing/2014/main" id="{4026BA56-1982-E14A-B63B-163F35B51124}"/>
              </a:ext>
            </a:extLst>
          </p:cNvPr>
          <p:cNvCxnSpPr>
            <a:stCxn id="63" idx="4"/>
            <a:endCxn id="10" idx="0"/>
          </p:cNvCxnSpPr>
          <p:nvPr/>
        </p:nvCxnSpPr>
        <p:spPr>
          <a:xfrm rot="5400000">
            <a:off x="6458255" y="3194816"/>
            <a:ext cx="312266" cy="6592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50">
            <a:extLst>
              <a:ext uri="{FF2B5EF4-FFF2-40B4-BE49-F238E27FC236}">
                <a16:creationId xmlns:a16="http://schemas.microsoft.com/office/drawing/2014/main" id="{ECED1250-2BFC-AC4B-B99C-803251386DDB}"/>
              </a:ext>
            </a:extLst>
          </p:cNvPr>
          <p:cNvSpPr/>
          <p:nvPr/>
        </p:nvSpPr>
        <p:spPr>
          <a:xfrm>
            <a:off x="5543951" y="4267857"/>
            <a:ext cx="2650611" cy="542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cxnSp>
        <p:nvCxnSpPr>
          <p:cNvPr id="19" name="직선 연결선[R] 51">
            <a:extLst>
              <a:ext uri="{FF2B5EF4-FFF2-40B4-BE49-F238E27FC236}">
                <a16:creationId xmlns:a16="http://schemas.microsoft.com/office/drawing/2014/main" id="{281BF881-8E4E-4049-8DBF-28DD3C638BF7}"/>
              </a:ext>
            </a:extLst>
          </p:cNvPr>
          <p:cNvCxnSpPr/>
          <p:nvPr/>
        </p:nvCxnSpPr>
        <p:spPr>
          <a:xfrm>
            <a:off x="5936789" y="4370834"/>
            <a:ext cx="212707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R] 52">
            <a:extLst>
              <a:ext uri="{FF2B5EF4-FFF2-40B4-BE49-F238E27FC236}">
                <a16:creationId xmlns:a16="http://schemas.microsoft.com/office/drawing/2014/main" id="{0B61CE03-D780-A748-8ACC-471E6AEC1AB1}"/>
              </a:ext>
            </a:extLst>
          </p:cNvPr>
          <p:cNvCxnSpPr/>
          <p:nvPr/>
        </p:nvCxnSpPr>
        <p:spPr>
          <a:xfrm>
            <a:off x="5936788" y="4729988"/>
            <a:ext cx="21270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Box 53">
            <a:extLst>
              <a:ext uri="{FF2B5EF4-FFF2-40B4-BE49-F238E27FC236}">
                <a16:creationId xmlns:a16="http://schemas.microsoft.com/office/drawing/2014/main" id="{0F6EBC7C-3BEA-7D45-94FB-89DAF779B3C3}"/>
              </a:ext>
            </a:extLst>
          </p:cNvPr>
          <p:cNvSpPr txBox="1"/>
          <p:nvPr/>
        </p:nvSpPr>
        <p:spPr>
          <a:xfrm>
            <a:off x="5520067" y="4257208"/>
            <a:ext cx="468552" cy="246221"/>
          </a:xfrm>
          <a:prstGeom prst="rect">
            <a:avLst/>
          </a:prstGeom>
          <a:noFill/>
        </p:spPr>
        <p:txBody>
          <a:bodyPr wrap="square" rtlCol="0">
            <a:spAutoFit/>
          </a:bodyPr>
          <a:lstStyle/>
          <a:p>
            <a:r>
              <a:rPr kumimoji="1" lang="en-US" altLang="ko-KR" sz="1000">
                <a:latin typeface="微软雅黑" panose="020B0503020204020204" pitchFamily="34" charset="-122"/>
                <a:ea typeface="微软雅黑" panose="020B0503020204020204" pitchFamily="34" charset="-122"/>
              </a:rPr>
              <a:t>UCL</a:t>
            </a:r>
            <a:endParaRPr kumimoji="1" lang="en-US" altLang="ko-KR" sz="1000" dirty="0">
              <a:latin typeface="微软雅黑" panose="020B0503020204020204" pitchFamily="34" charset="-122"/>
              <a:ea typeface="微软雅黑" panose="020B0503020204020204" pitchFamily="34" charset="-122"/>
            </a:endParaRPr>
          </a:p>
        </p:txBody>
      </p:sp>
      <p:sp>
        <p:nvSpPr>
          <p:cNvPr id="22" name="TextBox 54">
            <a:extLst>
              <a:ext uri="{FF2B5EF4-FFF2-40B4-BE49-F238E27FC236}">
                <a16:creationId xmlns:a16="http://schemas.microsoft.com/office/drawing/2014/main" id="{261F3FAF-633B-A34C-8600-E3F257560A37}"/>
              </a:ext>
            </a:extLst>
          </p:cNvPr>
          <p:cNvSpPr txBox="1"/>
          <p:nvPr/>
        </p:nvSpPr>
        <p:spPr>
          <a:xfrm>
            <a:off x="5520067" y="4586589"/>
            <a:ext cx="414632" cy="246221"/>
          </a:xfrm>
          <a:prstGeom prst="rect">
            <a:avLst/>
          </a:prstGeom>
          <a:noFill/>
        </p:spPr>
        <p:txBody>
          <a:bodyPr wrap="square" rtlCol="0">
            <a:spAutoFit/>
          </a:bodyPr>
          <a:lstStyle/>
          <a:p>
            <a:r>
              <a:rPr kumimoji="1" lang="en-US" altLang="ko-KR" sz="1000">
                <a:latin typeface="微软雅黑" panose="020B0503020204020204" pitchFamily="34" charset="-122"/>
                <a:ea typeface="微软雅黑" panose="020B0503020204020204" pitchFamily="34" charset="-122"/>
              </a:rPr>
              <a:t>LCL</a:t>
            </a:r>
            <a:endParaRPr kumimoji="1" lang="en-US" altLang="ko-KR" sz="1000" dirty="0">
              <a:latin typeface="微软雅黑" panose="020B0503020204020204" pitchFamily="34" charset="-122"/>
              <a:ea typeface="微软雅黑" panose="020B0503020204020204" pitchFamily="34" charset="-122"/>
            </a:endParaRPr>
          </a:p>
        </p:txBody>
      </p:sp>
      <p:cxnSp>
        <p:nvCxnSpPr>
          <p:cNvPr id="23" name="직선 연결선[R] 55">
            <a:extLst>
              <a:ext uri="{FF2B5EF4-FFF2-40B4-BE49-F238E27FC236}">
                <a16:creationId xmlns:a16="http://schemas.microsoft.com/office/drawing/2014/main" id="{0D70CA19-6C7F-C04E-BCA7-7D84E7A16842}"/>
              </a:ext>
            </a:extLst>
          </p:cNvPr>
          <p:cNvCxnSpPr/>
          <p:nvPr/>
        </p:nvCxnSpPr>
        <p:spPr>
          <a:xfrm flipV="1">
            <a:off x="6092592" y="4491212"/>
            <a:ext cx="245050" cy="179884"/>
          </a:xfrm>
          <a:prstGeom prst="line">
            <a:avLst/>
          </a:prstGeom>
          <a:ln>
            <a:solidFill>
              <a:schemeClr val="tx1">
                <a:lumMod val="50000"/>
                <a:lumOff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4" name="직선 연결선[R] 56">
            <a:extLst>
              <a:ext uri="{FF2B5EF4-FFF2-40B4-BE49-F238E27FC236}">
                <a16:creationId xmlns:a16="http://schemas.microsoft.com/office/drawing/2014/main" id="{CD75D8D2-070B-8B4E-BC09-0A70E2DD55F4}"/>
              </a:ext>
            </a:extLst>
          </p:cNvPr>
          <p:cNvCxnSpPr/>
          <p:nvPr/>
        </p:nvCxnSpPr>
        <p:spPr>
          <a:xfrm>
            <a:off x="6340655" y="4484203"/>
            <a:ext cx="230289" cy="176112"/>
          </a:xfrm>
          <a:prstGeom prst="line">
            <a:avLst/>
          </a:prstGeom>
          <a:ln>
            <a:solidFill>
              <a:schemeClr val="tx1">
                <a:lumMod val="50000"/>
                <a:lumOff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5" name="직선 연결선[R] 57">
            <a:extLst>
              <a:ext uri="{FF2B5EF4-FFF2-40B4-BE49-F238E27FC236}">
                <a16:creationId xmlns:a16="http://schemas.microsoft.com/office/drawing/2014/main" id="{B2C501C0-4DB0-094C-BD53-E9CBEB5CD35B}"/>
              </a:ext>
            </a:extLst>
          </p:cNvPr>
          <p:cNvCxnSpPr/>
          <p:nvPr/>
        </p:nvCxnSpPr>
        <p:spPr>
          <a:xfrm flipV="1">
            <a:off x="6573573" y="4534184"/>
            <a:ext cx="303940" cy="121904"/>
          </a:xfrm>
          <a:prstGeom prst="line">
            <a:avLst/>
          </a:prstGeom>
          <a:ln>
            <a:solidFill>
              <a:schemeClr val="tx1">
                <a:lumMod val="50000"/>
                <a:lumOff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6" name="직선 연결선[R] 58">
            <a:extLst>
              <a:ext uri="{FF2B5EF4-FFF2-40B4-BE49-F238E27FC236}">
                <a16:creationId xmlns:a16="http://schemas.microsoft.com/office/drawing/2014/main" id="{2AAF6AF1-965C-7D4F-841D-0B44DBCDB21F}"/>
              </a:ext>
            </a:extLst>
          </p:cNvPr>
          <p:cNvCxnSpPr/>
          <p:nvPr/>
        </p:nvCxnSpPr>
        <p:spPr>
          <a:xfrm flipV="1">
            <a:off x="6869258" y="4335105"/>
            <a:ext cx="241557" cy="199079"/>
          </a:xfrm>
          <a:prstGeom prst="line">
            <a:avLst/>
          </a:prstGeom>
          <a:ln>
            <a:solidFill>
              <a:schemeClr val="tx1">
                <a:lumMod val="50000"/>
                <a:lumOff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7" name="직선 연결선[R] 59">
            <a:extLst>
              <a:ext uri="{FF2B5EF4-FFF2-40B4-BE49-F238E27FC236}">
                <a16:creationId xmlns:a16="http://schemas.microsoft.com/office/drawing/2014/main" id="{AEF3203E-D8C1-DC4C-9116-46312BB20CC0}"/>
              </a:ext>
            </a:extLst>
          </p:cNvPr>
          <p:cNvCxnSpPr/>
          <p:nvPr/>
        </p:nvCxnSpPr>
        <p:spPr>
          <a:xfrm flipV="1">
            <a:off x="7110815" y="4317080"/>
            <a:ext cx="262227" cy="13425"/>
          </a:xfrm>
          <a:prstGeom prst="line">
            <a:avLst/>
          </a:prstGeom>
          <a:ln>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8" name="직선 연결선[R] 60">
            <a:extLst>
              <a:ext uri="{FF2B5EF4-FFF2-40B4-BE49-F238E27FC236}">
                <a16:creationId xmlns:a16="http://schemas.microsoft.com/office/drawing/2014/main" id="{65EF23C0-2A8A-C145-A3A7-BC3A3966DB7E}"/>
              </a:ext>
            </a:extLst>
          </p:cNvPr>
          <p:cNvCxnSpPr/>
          <p:nvPr/>
        </p:nvCxnSpPr>
        <p:spPr>
          <a:xfrm flipH="1">
            <a:off x="7373042" y="4317079"/>
            <a:ext cx="315972" cy="6564"/>
          </a:xfrm>
          <a:prstGeom prst="line">
            <a:avLst/>
          </a:prstGeom>
          <a:ln>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 name="TextBox 61">
            <a:extLst>
              <a:ext uri="{FF2B5EF4-FFF2-40B4-BE49-F238E27FC236}">
                <a16:creationId xmlns:a16="http://schemas.microsoft.com/office/drawing/2014/main" id="{3C076B77-7B35-3E4E-A2A0-358F2E5FFB3A}"/>
              </a:ext>
            </a:extLst>
          </p:cNvPr>
          <p:cNvSpPr txBox="1"/>
          <p:nvPr/>
        </p:nvSpPr>
        <p:spPr>
          <a:xfrm>
            <a:off x="6559561" y="4703792"/>
            <a:ext cx="194745" cy="215444"/>
          </a:xfrm>
          <a:prstGeom prst="rect">
            <a:avLst/>
          </a:prstGeom>
          <a:noFill/>
        </p:spPr>
        <p:txBody>
          <a:bodyPr wrap="square" lIns="0" rIns="0" rtlCol="0">
            <a:spAutoFit/>
          </a:bodyPr>
          <a:lstStyle/>
          <a:p>
            <a:r>
              <a:rPr kumimoji="1" lang="en-US" altLang="ko-KR" sz="800" dirty="0">
                <a:latin typeface="微软雅黑" panose="020B0503020204020204" pitchFamily="34" charset="-122"/>
                <a:ea typeface="微软雅黑" panose="020B0503020204020204" pitchFamily="34" charset="-122"/>
              </a:rPr>
              <a:t>20</a:t>
            </a:r>
          </a:p>
        </p:txBody>
      </p:sp>
      <p:sp>
        <p:nvSpPr>
          <p:cNvPr id="30" name="TextBox 62">
            <a:extLst>
              <a:ext uri="{FF2B5EF4-FFF2-40B4-BE49-F238E27FC236}">
                <a16:creationId xmlns:a16="http://schemas.microsoft.com/office/drawing/2014/main" id="{8E322E0D-B8F6-E946-ABC3-B4212A12E8A0}"/>
              </a:ext>
            </a:extLst>
          </p:cNvPr>
          <p:cNvSpPr txBox="1"/>
          <p:nvPr/>
        </p:nvSpPr>
        <p:spPr>
          <a:xfrm>
            <a:off x="7080797" y="4703792"/>
            <a:ext cx="194745" cy="215444"/>
          </a:xfrm>
          <a:prstGeom prst="rect">
            <a:avLst/>
          </a:prstGeom>
          <a:noFill/>
        </p:spPr>
        <p:txBody>
          <a:bodyPr wrap="square" lIns="0" rIns="0" rtlCol="0">
            <a:spAutoFit/>
          </a:bodyPr>
          <a:lstStyle/>
          <a:p>
            <a:r>
              <a:rPr kumimoji="1" lang="en-US" altLang="ko-KR" sz="800" dirty="0">
                <a:latin typeface="微软雅黑" panose="020B0503020204020204" pitchFamily="34" charset="-122"/>
                <a:ea typeface="微软雅黑" panose="020B0503020204020204" pitchFamily="34" charset="-122"/>
              </a:rPr>
              <a:t>22</a:t>
            </a:r>
          </a:p>
        </p:txBody>
      </p:sp>
      <p:sp>
        <p:nvSpPr>
          <p:cNvPr id="31" name="TextBox 63">
            <a:extLst>
              <a:ext uri="{FF2B5EF4-FFF2-40B4-BE49-F238E27FC236}">
                <a16:creationId xmlns:a16="http://schemas.microsoft.com/office/drawing/2014/main" id="{A65213B4-BA42-5847-B8EF-5B305960C8E0}"/>
              </a:ext>
            </a:extLst>
          </p:cNvPr>
          <p:cNvSpPr txBox="1"/>
          <p:nvPr/>
        </p:nvSpPr>
        <p:spPr>
          <a:xfrm>
            <a:off x="7602033" y="4703792"/>
            <a:ext cx="194745" cy="215444"/>
          </a:xfrm>
          <a:prstGeom prst="rect">
            <a:avLst/>
          </a:prstGeom>
          <a:noFill/>
        </p:spPr>
        <p:txBody>
          <a:bodyPr wrap="square" lIns="0" rIns="0" rtlCol="0">
            <a:spAutoFit/>
          </a:bodyPr>
          <a:lstStyle/>
          <a:p>
            <a:r>
              <a:rPr kumimoji="1" lang="en-US" altLang="ko-KR" sz="800" dirty="0">
                <a:latin typeface="微软雅黑" panose="020B0503020204020204" pitchFamily="34" charset="-122"/>
                <a:ea typeface="微软雅黑" panose="020B0503020204020204" pitchFamily="34" charset="-122"/>
              </a:rPr>
              <a:t>24</a:t>
            </a:r>
          </a:p>
        </p:txBody>
      </p:sp>
      <p:sp>
        <p:nvSpPr>
          <p:cNvPr id="32" name="TextBox 64">
            <a:extLst>
              <a:ext uri="{FF2B5EF4-FFF2-40B4-BE49-F238E27FC236}">
                <a16:creationId xmlns:a16="http://schemas.microsoft.com/office/drawing/2014/main" id="{D6716098-6E4C-634C-B231-7238D39F6EEF}"/>
              </a:ext>
            </a:extLst>
          </p:cNvPr>
          <p:cNvSpPr txBox="1"/>
          <p:nvPr/>
        </p:nvSpPr>
        <p:spPr>
          <a:xfrm>
            <a:off x="6038325" y="4703792"/>
            <a:ext cx="194745" cy="215444"/>
          </a:xfrm>
          <a:prstGeom prst="rect">
            <a:avLst/>
          </a:prstGeom>
          <a:noFill/>
        </p:spPr>
        <p:txBody>
          <a:bodyPr wrap="square" lIns="0" rIns="0" rtlCol="0">
            <a:spAutoFit/>
          </a:bodyPr>
          <a:lstStyle/>
          <a:p>
            <a:r>
              <a:rPr kumimoji="1" lang="en-US" altLang="ko-KR" sz="800" dirty="0">
                <a:latin typeface="微软雅黑" panose="020B0503020204020204" pitchFamily="34" charset="-122"/>
                <a:ea typeface="微软雅黑" panose="020B0503020204020204" pitchFamily="34" charset="-122"/>
              </a:rPr>
              <a:t>18</a:t>
            </a:r>
          </a:p>
        </p:txBody>
      </p:sp>
      <p:sp>
        <p:nvSpPr>
          <p:cNvPr id="33" name="TextBox 65">
            <a:extLst>
              <a:ext uri="{FF2B5EF4-FFF2-40B4-BE49-F238E27FC236}">
                <a16:creationId xmlns:a16="http://schemas.microsoft.com/office/drawing/2014/main" id="{0F23206E-D13F-BB45-AFC1-6C2892471929}"/>
              </a:ext>
            </a:extLst>
          </p:cNvPr>
          <p:cNvSpPr txBox="1"/>
          <p:nvPr/>
        </p:nvSpPr>
        <p:spPr>
          <a:xfrm>
            <a:off x="6298943" y="4703792"/>
            <a:ext cx="194745" cy="215444"/>
          </a:xfrm>
          <a:prstGeom prst="rect">
            <a:avLst/>
          </a:prstGeom>
          <a:noFill/>
        </p:spPr>
        <p:txBody>
          <a:bodyPr wrap="square" lIns="0" rIns="0" rtlCol="0">
            <a:spAutoFit/>
          </a:bodyPr>
          <a:lstStyle/>
          <a:p>
            <a:r>
              <a:rPr kumimoji="1" lang="en-US" altLang="ko-KR" sz="800" dirty="0">
                <a:latin typeface="微软雅黑" panose="020B0503020204020204" pitchFamily="34" charset="-122"/>
                <a:ea typeface="微软雅黑" panose="020B0503020204020204" pitchFamily="34" charset="-122"/>
              </a:rPr>
              <a:t>19</a:t>
            </a:r>
          </a:p>
        </p:txBody>
      </p:sp>
      <p:sp>
        <p:nvSpPr>
          <p:cNvPr id="34" name="TextBox 66">
            <a:extLst>
              <a:ext uri="{FF2B5EF4-FFF2-40B4-BE49-F238E27FC236}">
                <a16:creationId xmlns:a16="http://schemas.microsoft.com/office/drawing/2014/main" id="{7B982029-68B7-004D-AF7C-E2EED420F2ED}"/>
              </a:ext>
            </a:extLst>
          </p:cNvPr>
          <p:cNvSpPr txBox="1"/>
          <p:nvPr/>
        </p:nvSpPr>
        <p:spPr>
          <a:xfrm>
            <a:off x="6820179" y="4703792"/>
            <a:ext cx="194745" cy="215444"/>
          </a:xfrm>
          <a:prstGeom prst="rect">
            <a:avLst/>
          </a:prstGeom>
          <a:noFill/>
        </p:spPr>
        <p:txBody>
          <a:bodyPr wrap="square" lIns="0" rIns="0" rtlCol="0">
            <a:spAutoFit/>
          </a:bodyPr>
          <a:lstStyle/>
          <a:p>
            <a:r>
              <a:rPr kumimoji="1" lang="en-US" altLang="ko-KR" sz="800" dirty="0">
                <a:latin typeface="微软雅黑" panose="020B0503020204020204" pitchFamily="34" charset="-122"/>
                <a:ea typeface="微软雅黑" panose="020B0503020204020204" pitchFamily="34" charset="-122"/>
              </a:rPr>
              <a:t>21</a:t>
            </a:r>
          </a:p>
        </p:txBody>
      </p:sp>
      <p:sp>
        <p:nvSpPr>
          <p:cNvPr id="35" name="TextBox 67">
            <a:extLst>
              <a:ext uri="{FF2B5EF4-FFF2-40B4-BE49-F238E27FC236}">
                <a16:creationId xmlns:a16="http://schemas.microsoft.com/office/drawing/2014/main" id="{DD5F71AF-6670-3042-AFF7-C14BB72B086F}"/>
              </a:ext>
            </a:extLst>
          </p:cNvPr>
          <p:cNvSpPr txBox="1"/>
          <p:nvPr/>
        </p:nvSpPr>
        <p:spPr>
          <a:xfrm>
            <a:off x="7341415" y="4703792"/>
            <a:ext cx="194745" cy="215444"/>
          </a:xfrm>
          <a:prstGeom prst="rect">
            <a:avLst/>
          </a:prstGeom>
          <a:noFill/>
        </p:spPr>
        <p:txBody>
          <a:bodyPr wrap="square" lIns="0" rIns="0" rtlCol="0">
            <a:spAutoFit/>
          </a:bodyPr>
          <a:lstStyle/>
          <a:p>
            <a:r>
              <a:rPr kumimoji="1" lang="en-US" altLang="ko-KR" sz="800">
                <a:latin typeface="微软雅黑" panose="020B0503020204020204" pitchFamily="34" charset="-122"/>
                <a:ea typeface="微软雅黑" panose="020B0503020204020204" pitchFamily="34" charset="-122"/>
              </a:rPr>
              <a:t>23</a:t>
            </a:r>
            <a:endParaRPr kumimoji="1" lang="en-US" altLang="ko-KR" sz="800" dirty="0">
              <a:latin typeface="微软雅黑" panose="020B0503020204020204" pitchFamily="34" charset="-122"/>
              <a:ea typeface="微软雅黑" panose="020B0503020204020204" pitchFamily="34" charset="-122"/>
            </a:endParaRPr>
          </a:p>
        </p:txBody>
      </p:sp>
      <p:cxnSp>
        <p:nvCxnSpPr>
          <p:cNvPr id="36" name="꺾인 연결선[E] 68">
            <a:extLst>
              <a:ext uri="{FF2B5EF4-FFF2-40B4-BE49-F238E27FC236}">
                <a16:creationId xmlns:a16="http://schemas.microsoft.com/office/drawing/2014/main" id="{04F9DAB1-752C-8944-BEE3-DEEC062FA6D2}"/>
              </a:ext>
            </a:extLst>
          </p:cNvPr>
          <p:cNvCxnSpPr>
            <a:stCxn id="10" idx="2"/>
            <a:endCxn id="18" idx="0"/>
          </p:cNvCxnSpPr>
          <p:nvPr/>
        </p:nvCxnSpPr>
        <p:spPr>
          <a:xfrm rot="16200000" flipH="1">
            <a:off x="6626268" y="4024868"/>
            <a:ext cx="198144" cy="28783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모서리가 둥근 직사각형 69">
            <a:extLst>
              <a:ext uri="{FF2B5EF4-FFF2-40B4-BE49-F238E27FC236}">
                <a16:creationId xmlns:a16="http://schemas.microsoft.com/office/drawing/2014/main" id="{9C3A8398-4351-BF42-BE08-FA3EDA8C297F}"/>
              </a:ext>
            </a:extLst>
          </p:cNvPr>
          <p:cNvSpPr/>
          <p:nvPr/>
        </p:nvSpPr>
        <p:spPr>
          <a:xfrm>
            <a:off x="4174947" y="4214377"/>
            <a:ext cx="969077" cy="387624"/>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Online </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品质管理</a:t>
            </a:r>
          </a:p>
        </p:txBody>
      </p:sp>
      <p:cxnSp>
        <p:nvCxnSpPr>
          <p:cNvPr id="38" name="꺾인 연결선[E] 70">
            <a:extLst>
              <a:ext uri="{FF2B5EF4-FFF2-40B4-BE49-F238E27FC236}">
                <a16:creationId xmlns:a16="http://schemas.microsoft.com/office/drawing/2014/main" id="{3CD3632E-7A86-1348-92D5-E06335054DD6}"/>
              </a:ext>
            </a:extLst>
          </p:cNvPr>
          <p:cNvCxnSpPr>
            <a:stCxn id="18" idx="1"/>
          </p:cNvCxnSpPr>
          <p:nvPr/>
        </p:nvCxnSpPr>
        <p:spPr>
          <a:xfrm rot="10800000">
            <a:off x="5144025" y="4408191"/>
            <a:ext cx="399927" cy="13066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연결선[R] 71">
            <a:extLst>
              <a:ext uri="{FF2B5EF4-FFF2-40B4-BE49-F238E27FC236}">
                <a16:creationId xmlns:a16="http://schemas.microsoft.com/office/drawing/2014/main" id="{6699F1FD-77BD-E346-97A5-424069B4A76D}"/>
              </a:ext>
            </a:extLst>
          </p:cNvPr>
          <p:cNvCxnSpPr/>
          <p:nvPr/>
        </p:nvCxnSpPr>
        <p:spPr>
          <a:xfrm>
            <a:off x="3430158" y="4862836"/>
            <a:ext cx="4856227" cy="0"/>
          </a:xfrm>
          <a:prstGeom prst="line">
            <a:avLst/>
          </a:prstGeom>
          <a:ln w="28575">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타원 5">
            <a:extLst>
              <a:ext uri="{FF2B5EF4-FFF2-40B4-BE49-F238E27FC236}">
                <a16:creationId xmlns:a16="http://schemas.microsoft.com/office/drawing/2014/main" id="{5C5B5A47-E06D-BA4A-8F45-7EE91526671D}"/>
              </a:ext>
            </a:extLst>
          </p:cNvPr>
          <p:cNvSpPr>
            <a:spLocks noChangeAspect="1"/>
          </p:cNvSpPr>
          <p:nvPr/>
        </p:nvSpPr>
        <p:spPr bwMode="auto">
          <a:xfrm>
            <a:off x="6693934" y="3133425"/>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41" name="타원 5">
            <a:extLst>
              <a:ext uri="{FF2B5EF4-FFF2-40B4-BE49-F238E27FC236}">
                <a16:creationId xmlns:a16="http://schemas.microsoft.com/office/drawing/2014/main" id="{731C2270-5D3F-CF46-A6B7-65F7E957FA2C}"/>
              </a:ext>
            </a:extLst>
          </p:cNvPr>
          <p:cNvSpPr>
            <a:spLocks noChangeAspect="1"/>
          </p:cNvSpPr>
          <p:nvPr/>
        </p:nvSpPr>
        <p:spPr bwMode="auto">
          <a:xfrm>
            <a:off x="7155956" y="3929853"/>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42" name="타원 5">
            <a:extLst>
              <a:ext uri="{FF2B5EF4-FFF2-40B4-BE49-F238E27FC236}">
                <a16:creationId xmlns:a16="http://schemas.microsoft.com/office/drawing/2014/main" id="{A11BF8CC-B57E-B945-BE0F-CC533620A6E5}"/>
              </a:ext>
            </a:extLst>
          </p:cNvPr>
          <p:cNvSpPr>
            <a:spLocks noChangeAspect="1"/>
          </p:cNvSpPr>
          <p:nvPr/>
        </p:nvSpPr>
        <p:spPr bwMode="auto">
          <a:xfrm>
            <a:off x="5145218" y="4155846"/>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43" name="타원 5">
            <a:extLst>
              <a:ext uri="{FF2B5EF4-FFF2-40B4-BE49-F238E27FC236}">
                <a16:creationId xmlns:a16="http://schemas.microsoft.com/office/drawing/2014/main" id="{7C5F1E5E-957C-6846-96B2-93C2F19939D6}"/>
              </a:ext>
            </a:extLst>
          </p:cNvPr>
          <p:cNvSpPr>
            <a:spLocks noChangeAspect="1"/>
          </p:cNvSpPr>
          <p:nvPr/>
        </p:nvSpPr>
        <p:spPr bwMode="auto">
          <a:xfrm>
            <a:off x="7925034" y="3606307"/>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6</a:t>
            </a:r>
          </a:p>
        </p:txBody>
      </p:sp>
      <p:sp>
        <p:nvSpPr>
          <p:cNvPr id="44" name="모서리가 둥근 직사각형 76">
            <a:extLst>
              <a:ext uri="{FF2B5EF4-FFF2-40B4-BE49-F238E27FC236}">
                <a16:creationId xmlns:a16="http://schemas.microsoft.com/office/drawing/2014/main" id="{AB98E200-B17F-664D-9138-0897F5C9AB9A}"/>
              </a:ext>
            </a:extLst>
          </p:cNvPr>
          <p:cNvSpPr/>
          <p:nvPr/>
        </p:nvSpPr>
        <p:spPr>
          <a:xfrm>
            <a:off x="3343741" y="3676270"/>
            <a:ext cx="969077" cy="387624"/>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不良</a:t>
            </a: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判定结果</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꺾인 연결선[E] 77">
            <a:extLst>
              <a:ext uri="{FF2B5EF4-FFF2-40B4-BE49-F238E27FC236}">
                <a16:creationId xmlns:a16="http://schemas.microsoft.com/office/drawing/2014/main" id="{1B6EA6EE-8876-BE41-9135-845FAE284DB6}"/>
              </a:ext>
            </a:extLst>
          </p:cNvPr>
          <p:cNvCxnSpPr>
            <a:endCxn id="11" idx="0"/>
          </p:cNvCxnSpPr>
          <p:nvPr/>
        </p:nvCxnSpPr>
        <p:spPr>
          <a:xfrm rot="16200000" flipH="1">
            <a:off x="3363835" y="4528339"/>
            <a:ext cx="1091073" cy="162182"/>
          </a:xfrm>
          <a:prstGeom prst="bentConnector3">
            <a:avLst>
              <a:gd name="adj1" fmla="val 8333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78">
            <a:extLst>
              <a:ext uri="{FF2B5EF4-FFF2-40B4-BE49-F238E27FC236}">
                <a16:creationId xmlns:a16="http://schemas.microsoft.com/office/drawing/2014/main" id="{AF611D1B-56BA-3C49-B677-039E39369EB5}"/>
              </a:ext>
            </a:extLst>
          </p:cNvPr>
          <p:cNvCxnSpPr/>
          <p:nvPr/>
        </p:nvCxnSpPr>
        <p:spPr>
          <a:xfrm>
            <a:off x="4283083" y="5348779"/>
            <a:ext cx="264350"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79">
            <a:extLst>
              <a:ext uri="{FF2B5EF4-FFF2-40B4-BE49-F238E27FC236}">
                <a16:creationId xmlns:a16="http://schemas.microsoft.com/office/drawing/2014/main" id="{F9F398E5-23CD-254B-A416-B73A3FCF9D95}"/>
              </a:ext>
            </a:extLst>
          </p:cNvPr>
          <p:cNvCxnSpPr/>
          <p:nvPr/>
        </p:nvCxnSpPr>
        <p:spPr>
          <a:xfrm>
            <a:off x="5152454" y="5348779"/>
            <a:ext cx="38250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80">
            <a:extLst>
              <a:ext uri="{FF2B5EF4-FFF2-40B4-BE49-F238E27FC236}">
                <a16:creationId xmlns:a16="http://schemas.microsoft.com/office/drawing/2014/main" id="{76A5F45C-8266-224A-B767-1D3DC4AB47C5}"/>
              </a:ext>
            </a:extLst>
          </p:cNvPr>
          <p:cNvCxnSpPr/>
          <p:nvPr/>
        </p:nvCxnSpPr>
        <p:spPr>
          <a:xfrm flipV="1">
            <a:off x="6339252" y="5338999"/>
            <a:ext cx="529391" cy="978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꺾인 연결선[E] 81">
            <a:extLst>
              <a:ext uri="{FF2B5EF4-FFF2-40B4-BE49-F238E27FC236}">
                <a16:creationId xmlns:a16="http://schemas.microsoft.com/office/drawing/2014/main" id="{834853D7-6B6D-834A-8185-3271FA50F85B}"/>
              </a:ext>
            </a:extLst>
          </p:cNvPr>
          <p:cNvCxnSpPr>
            <a:stCxn id="14" idx="3"/>
            <a:endCxn id="10" idx="3"/>
          </p:cNvCxnSpPr>
          <p:nvPr/>
        </p:nvCxnSpPr>
        <p:spPr>
          <a:xfrm flipH="1" flipV="1">
            <a:off x="7536160" y="3726813"/>
            <a:ext cx="892666" cy="1612186"/>
          </a:xfrm>
          <a:prstGeom prst="bentConnector3">
            <a:avLst>
              <a:gd name="adj1" fmla="val -2560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타원 5">
            <a:extLst>
              <a:ext uri="{FF2B5EF4-FFF2-40B4-BE49-F238E27FC236}">
                <a16:creationId xmlns:a16="http://schemas.microsoft.com/office/drawing/2014/main" id="{BD06A8F5-8CB9-1F45-9FAD-E178DDFAE5B0}"/>
              </a:ext>
            </a:extLst>
          </p:cNvPr>
          <p:cNvSpPr>
            <a:spLocks noChangeAspect="1"/>
          </p:cNvSpPr>
          <p:nvPr/>
        </p:nvSpPr>
        <p:spPr bwMode="auto">
          <a:xfrm>
            <a:off x="3582296" y="4925042"/>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51" name="타원 83">
            <a:extLst>
              <a:ext uri="{FF2B5EF4-FFF2-40B4-BE49-F238E27FC236}">
                <a16:creationId xmlns:a16="http://schemas.microsoft.com/office/drawing/2014/main" id="{F8CA82D5-8807-604E-B1BB-2056F845E445}"/>
              </a:ext>
            </a:extLst>
          </p:cNvPr>
          <p:cNvSpPr>
            <a:spLocks noChangeAspect="1"/>
          </p:cNvSpPr>
          <p:nvPr/>
        </p:nvSpPr>
        <p:spPr bwMode="auto">
          <a:xfrm>
            <a:off x="4334974" y="5212665"/>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52" name="타원 14">
            <a:extLst>
              <a:ext uri="{FF2B5EF4-FFF2-40B4-BE49-F238E27FC236}">
                <a16:creationId xmlns:a16="http://schemas.microsoft.com/office/drawing/2014/main" id="{9E0CFE81-76D1-2F44-B8F5-72A6EBC7E630}"/>
              </a:ext>
            </a:extLst>
          </p:cNvPr>
          <p:cNvSpPr/>
          <p:nvPr/>
        </p:nvSpPr>
        <p:spPr>
          <a:xfrm>
            <a:off x="3725407" y="2139084"/>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200" dirty="0">
                <a:solidFill>
                  <a:schemeClr val="tx1"/>
                </a:solidFill>
                <a:latin typeface="微软雅黑" panose="020B0503020204020204" pitchFamily="34" charset="-122"/>
                <a:ea typeface="微软雅黑" panose="020B0503020204020204" pitchFamily="34" charset="-122"/>
              </a:rPr>
              <a:t>In</a:t>
            </a:r>
          </a:p>
        </p:txBody>
      </p:sp>
      <p:sp>
        <p:nvSpPr>
          <p:cNvPr id="53" name="타원 16">
            <a:extLst>
              <a:ext uri="{FF2B5EF4-FFF2-40B4-BE49-F238E27FC236}">
                <a16:creationId xmlns:a16="http://schemas.microsoft.com/office/drawing/2014/main" id="{B9136FD3-820E-CB43-ACBB-2030A7E90AA2}"/>
              </a:ext>
            </a:extLst>
          </p:cNvPr>
          <p:cNvSpPr/>
          <p:nvPr/>
        </p:nvSpPr>
        <p:spPr>
          <a:xfrm>
            <a:off x="5050713" y="2139084"/>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a:solidFill>
                  <a:schemeClr val="tx1"/>
                </a:solidFill>
                <a:latin typeface="微软雅黑" panose="020B0503020204020204" pitchFamily="34" charset="-122"/>
                <a:ea typeface="微软雅黑" panose="020B0503020204020204" pitchFamily="34" charset="-122"/>
              </a:rPr>
              <a:t>中段贴膜</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cxnSp>
        <p:nvCxnSpPr>
          <p:cNvPr id="54" name="직선 화살표 연결선 76">
            <a:extLst>
              <a:ext uri="{FF2B5EF4-FFF2-40B4-BE49-F238E27FC236}">
                <a16:creationId xmlns:a16="http://schemas.microsoft.com/office/drawing/2014/main" id="{10FC438B-63FD-C64F-957E-FC4CB693078F}"/>
              </a:ext>
            </a:extLst>
          </p:cNvPr>
          <p:cNvCxnSpPr>
            <a:stCxn id="52" idx="6"/>
            <a:endCxn id="57" idx="2"/>
          </p:cNvCxnSpPr>
          <p:nvPr/>
        </p:nvCxnSpPr>
        <p:spPr>
          <a:xfrm>
            <a:off x="4157407" y="2355084"/>
            <a:ext cx="230653"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147">
            <a:extLst>
              <a:ext uri="{FF2B5EF4-FFF2-40B4-BE49-F238E27FC236}">
                <a16:creationId xmlns:a16="http://schemas.microsoft.com/office/drawing/2014/main" id="{006CB79D-3A1D-8F4C-9DD4-637560E3DF1B}"/>
              </a:ext>
            </a:extLst>
          </p:cNvPr>
          <p:cNvCxnSpPr>
            <a:stCxn id="53" idx="6"/>
            <a:endCxn id="64" idx="2"/>
          </p:cNvCxnSpPr>
          <p:nvPr/>
        </p:nvCxnSpPr>
        <p:spPr>
          <a:xfrm>
            <a:off x="5482713" y="2355084"/>
            <a:ext cx="1555111" cy="719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209">
            <a:extLst>
              <a:ext uri="{FF2B5EF4-FFF2-40B4-BE49-F238E27FC236}">
                <a16:creationId xmlns:a16="http://schemas.microsoft.com/office/drawing/2014/main" id="{AADB2BF9-3118-CD45-B61D-E00D9DB68A0D}"/>
              </a:ext>
            </a:extLst>
          </p:cNvPr>
          <p:cNvSpPr/>
          <p:nvPr/>
        </p:nvSpPr>
        <p:spPr>
          <a:xfrm>
            <a:off x="3725406" y="1762565"/>
            <a:ext cx="3796741" cy="24941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zh-CN" altLang="en-US" sz="1200">
                <a:solidFill>
                  <a:schemeClr val="tx1"/>
                </a:solidFill>
                <a:latin typeface="微软雅黑" panose="020B0503020204020204" pitchFamily="34" charset="-122"/>
                <a:ea typeface="微软雅黑" panose="020B0503020204020204" pitchFamily="34" charset="-122"/>
              </a:rPr>
              <a:t>工单</a:t>
            </a:r>
            <a:endParaRPr kumimoji="1" lang="en-US" altLang="ko-KR" sz="1200" dirty="0">
              <a:solidFill>
                <a:schemeClr val="tx1"/>
              </a:solidFill>
              <a:latin typeface="微软雅黑" panose="020B0503020204020204" pitchFamily="34" charset="-122"/>
              <a:ea typeface="微软雅黑" panose="020B0503020204020204" pitchFamily="34" charset="-122"/>
            </a:endParaRPr>
          </a:p>
        </p:txBody>
      </p:sp>
      <p:sp>
        <p:nvSpPr>
          <p:cNvPr id="57" name="타원 88">
            <a:extLst>
              <a:ext uri="{FF2B5EF4-FFF2-40B4-BE49-F238E27FC236}">
                <a16:creationId xmlns:a16="http://schemas.microsoft.com/office/drawing/2014/main" id="{83880568-992C-9745-8FBC-9FE852677461}"/>
              </a:ext>
            </a:extLst>
          </p:cNvPr>
          <p:cNvSpPr/>
          <p:nvPr/>
        </p:nvSpPr>
        <p:spPr>
          <a:xfrm>
            <a:off x="4388060" y="2139084"/>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a:solidFill>
                  <a:schemeClr val="tx1"/>
                </a:solidFill>
                <a:latin typeface="微软雅黑" panose="020B0503020204020204" pitchFamily="34" charset="-122"/>
                <a:ea typeface="微软雅黑" panose="020B0503020204020204" pitchFamily="34" charset="-122"/>
              </a:rPr>
              <a:t>前段装配</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cxnSp>
        <p:nvCxnSpPr>
          <p:cNvPr id="58" name="직선 화살표 연결선 89">
            <a:extLst>
              <a:ext uri="{FF2B5EF4-FFF2-40B4-BE49-F238E27FC236}">
                <a16:creationId xmlns:a16="http://schemas.microsoft.com/office/drawing/2014/main" id="{15DD68E9-B3CC-4B43-9AD5-594F510E49E4}"/>
              </a:ext>
            </a:extLst>
          </p:cNvPr>
          <p:cNvCxnSpPr>
            <a:stCxn id="57" idx="6"/>
            <a:endCxn id="53" idx="2"/>
          </p:cNvCxnSpPr>
          <p:nvPr/>
        </p:nvCxnSpPr>
        <p:spPr>
          <a:xfrm>
            <a:off x="4820060" y="2355084"/>
            <a:ext cx="230653"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116">
            <a:extLst>
              <a:ext uri="{FF2B5EF4-FFF2-40B4-BE49-F238E27FC236}">
                <a16:creationId xmlns:a16="http://schemas.microsoft.com/office/drawing/2014/main" id="{C687D89A-A223-B649-B546-F74C0C91DD57}"/>
              </a:ext>
            </a:extLst>
          </p:cNvPr>
          <p:cNvSpPr/>
          <p:nvPr/>
        </p:nvSpPr>
        <p:spPr>
          <a:xfrm>
            <a:off x="5713366" y="2139084"/>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100">
                <a:solidFill>
                  <a:schemeClr val="tx1"/>
                </a:solidFill>
                <a:latin typeface="微软雅黑" panose="020B0503020204020204" pitchFamily="34" charset="-122"/>
                <a:ea typeface="微软雅黑" panose="020B0503020204020204" pitchFamily="34" charset="-122"/>
              </a:rPr>
              <a:t>AOI</a:t>
            </a:r>
            <a:r>
              <a:rPr kumimoji="1" lang="zh-CN" altLang="en-US" sz="1100">
                <a:solidFill>
                  <a:schemeClr val="tx1"/>
                </a:solidFill>
                <a:latin typeface="微软雅黑" panose="020B0503020204020204" pitchFamily="34" charset="-122"/>
                <a:ea typeface="微软雅黑" panose="020B0503020204020204" pitchFamily="34" charset="-122"/>
              </a:rPr>
              <a:t>检测</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sp>
        <p:nvSpPr>
          <p:cNvPr id="60" name="타원 117">
            <a:extLst>
              <a:ext uri="{FF2B5EF4-FFF2-40B4-BE49-F238E27FC236}">
                <a16:creationId xmlns:a16="http://schemas.microsoft.com/office/drawing/2014/main" id="{A0661CBB-4B8F-F740-BEE7-7E09E56682A1}"/>
              </a:ext>
            </a:extLst>
          </p:cNvPr>
          <p:cNvSpPr/>
          <p:nvPr/>
        </p:nvSpPr>
        <p:spPr>
          <a:xfrm>
            <a:off x="6376019" y="2139084"/>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a:solidFill>
                  <a:schemeClr val="tx1"/>
                </a:solidFill>
                <a:latin typeface="微软雅黑" panose="020B0503020204020204" pitchFamily="34" charset="-122"/>
                <a:ea typeface="微软雅黑" panose="020B0503020204020204" pitchFamily="34" charset="-122"/>
              </a:rPr>
              <a:t>检测</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pic>
        <p:nvPicPr>
          <p:cNvPr id="61" name="그림 130">
            <a:extLst>
              <a:ext uri="{FF2B5EF4-FFF2-40B4-BE49-F238E27FC236}">
                <a16:creationId xmlns:a16="http://schemas.microsoft.com/office/drawing/2014/main" id="{96A02F55-C9E1-B644-BB20-E13BE5CC5FC3}"/>
              </a:ext>
            </a:extLst>
          </p:cNvPr>
          <p:cNvPicPr>
            <a:picLocks noChangeAspect="1"/>
          </p:cNvPicPr>
          <p:nvPr/>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415556" y="2669654"/>
            <a:ext cx="303836" cy="323051"/>
          </a:xfrm>
          <a:prstGeom prst="rect">
            <a:avLst/>
          </a:prstGeom>
        </p:spPr>
      </p:pic>
      <p:cxnSp>
        <p:nvCxnSpPr>
          <p:cNvPr id="62" name="꺾인 연결선[E] 144">
            <a:extLst>
              <a:ext uri="{FF2B5EF4-FFF2-40B4-BE49-F238E27FC236}">
                <a16:creationId xmlns:a16="http://schemas.microsoft.com/office/drawing/2014/main" id="{6D2BD476-0B29-3749-8881-5144225B9FCB}"/>
              </a:ext>
            </a:extLst>
          </p:cNvPr>
          <p:cNvCxnSpPr>
            <a:stCxn id="60" idx="4"/>
            <a:endCxn id="61" idx="0"/>
          </p:cNvCxnSpPr>
          <p:nvPr/>
        </p:nvCxnSpPr>
        <p:spPr>
          <a:xfrm rot="5400000">
            <a:off x="6530462" y="2608097"/>
            <a:ext cx="98570" cy="24545"/>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타원 119">
            <a:extLst>
              <a:ext uri="{FF2B5EF4-FFF2-40B4-BE49-F238E27FC236}">
                <a16:creationId xmlns:a16="http://schemas.microsoft.com/office/drawing/2014/main" id="{E0B5DBEA-FCC7-F543-A557-2F681835B8AF}"/>
              </a:ext>
            </a:extLst>
          </p:cNvPr>
          <p:cNvSpPr/>
          <p:nvPr/>
        </p:nvSpPr>
        <p:spPr>
          <a:xfrm>
            <a:off x="6531738" y="2842963"/>
            <a:ext cx="231228" cy="228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bg1"/>
                </a:solidFill>
                <a:latin typeface="微软雅黑" panose="020B0503020204020204" pitchFamily="34" charset="-122"/>
                <a:ea typeface="微软雅黑" panose="020B0503020204020204" pitchFamily="34" charset="-122"/>
              </a:rPr>
              <a:t>Q</a:t>
            </a:r>
            <a:endParaRPr kumimoji="1" lang="en-US" altLang="ko-KR" sz="1050" b="1" dirty="0">
              <a:solidFill>
                <a:schemeClr val="bg1"/>
              </a:solidFill>
              <a:latin typeface="微软雅黑" panose="020B0503020204020204" pitchFamily="34" charset="-122"/>
              <a:ea typeface="微软雅黑" panose="020B0503020204020204" pitchFamily="34" charset="-122"/>
            </a:endParaRPr>
          </a:p>
        </p:txBody>
      </p:sp>
      <p:sp>
        <p:nvSpPr>
          <p:cNvPr id="64" name="타원 117">
            <a:extLst>
              <a:ext uri="{FF2B5EF4-FFF2-40B4-BE49-F238E27FC236}">
                <a16:creationId xmlns:a16="http://schemas.microsoft.com/office/drawing/2014/main" id="{E3841763-D5D8-E54E-92A8-A334A8AE3274}"/>
              </a:ext>
            </a:extLst>
          </p:cNvPr>
          <p:cNvSpPr/>
          <p:nvPr/>
        </p:nvSpPr>
        <p:spPr>
          <a:xfrm>
            <a:off x="7037824" y="2146275"/>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a:solidFill>
                  <a:schemeClr val="tx1"/>
                </a:solidFill>
                <a:latin typeface="微软雅黑" panose="020B0503020204020204" pitchFamily="34" charset="-122"/>
                <a:ea typeface="微软雅黑" panose="020B0503020204020204" pitchFamily="34" charset="-122"/>
              </a:rPr>
              <a:t>包装</a:t>
            </a:r>
            <a:endParaRPr kumimoji="1" lang="en-US" altLang="ko-KR" sz="1100" dirty="0">
              <a:solidFill>
                <a:schemeClr val="tx1"/>
              </a:solidFill>
              <a:latin typeface="微软雅黑" panose="020B0503020204020204" pitchFamily="34" charset="-122"/>
              <a:ea typeface="微软雅黑" panose="020B0503020204020204" pitchFamily="34" charset="-122"/>
            </a:endParaRPr>
          </a:p>
        </p:txBody>
      </p:sp>
      <p:pic>
        <p:nvPicPr>
          <p:cNvPr id="65" name="그림 129">
            <a:extLst>
              <a:ext uri="{FF2B5EF4-FFF2-40B4-BE49-F238E27FC236}">
                <a16:creationId xmlns:a16="http://schemas.microsoft.com/office/drawing/2014/main" id="{E937757F-AF01-BC4A-A09D-E3D929047DE8}"/>
              </a:ext>
            </a:extLst>
          </p:cNvPr>
          <p:cNvPicPr>
            <a:picLocks noChangeAspect="1"/>
          </p:cNvPicPr>
          <p:nvPr/>
        </p:nvPicPr>
        <p:blipFill>
          <a:blip r:embed="rId3" cstate="email">
            <a:duotone>
              <a:schemeClr val="bg2">
                <a:shade val="45000"/>
                <a:satMod val="135000"/>
              </a:schemeClr>
              <a:prstClr val="white"/>
            </a:duotone>
          </a:blip>
          <a:stretch>
            <a:fillRect/>
          </a:stretch>
        </p:blipFill>
        <p:spPr>
          <a:xfrm>
            <a:off x="5760785" y="2653856"/>
            <a:ext cx="355256" cy="354644"/>
          </a:xfrm>
          <a:prstGeom prst="rect">
            <a:avLst/>
          </a:prstGeom>
        </p:spPr>
      </p:pic>
      <p:cxnSp>
        <p:nvCxnSpPr>
          <p:cNvPr id="66" name="꺾인 연결선[E] 138">
            <a:extLst>
              <a:ext uri="{FF2B5EF4-FFF2-40B4-BE49-F238E27FC236}">
                <a16:creationId xmlns:a16="http://schemas.microsoft.com/office/drawing/2014/main" id="{8858E7F2-90C4-5A44-AF6C-345922E39F99}"/>
              </a:ext>
            </a:extLst>
          </p:cNvPr>
          <p:cNvCxnSpPr>
            <a:endCxn id="65" idx="0"/>
          </p:cNvCxnSpPr>
          <p:nvPr/>
        </p:nvCxnSpPr>
        <p:spPr>
          <a:xfrm rot="5400000">
            <a:off x="5911571" y="2597926"/>
            <a:ext cx="82773" cy="29087"/>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7" name="타원 177">
            <a:extLst>
              <a:ext uri="{FF2B5EF4-FFF2-40B4-BE49-F238E27FC236}">
                <a16:creationId xmlns:a16="http://schemas.microsoft.com/office/drawing/2014/main" id="{38D9A339-C473-5748-939E-D4B353BB0DDA}"/>
              </a:ext>
            </a:extLst>
          </p:cNvPr>
          <p:cNvSpPr/>
          <p:nvPr/>
        </p:nvSpPr>
        <p:spPr>
          <a:xfrm>
            <a:off x="5916537" y="2842962"/>
            <a:ext cx="231228" cy="228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bg1"/>
                </a:solidFill>
                <a:latin typeface="微软雅黑" panose="020B0503020204020204" pitchFamily="34" charset="-122"/>
                <a:ea typeface="微软雅黑" panose="020B0503020204020204" pitchFamily="34" charset="-122"/>
              </a:rPr>
              <a:t>Q</a:t>
            </a:r>
            <a:endParaRPr kumimoji="1" lang="en-US" altLang="ko-KR" sz="1050" b="1" dirty="0">
              <a:solidFill>
                <a:schemeClr val="bg1"/>
              </a:solidFill>
              <a:latin typeface="微软雅黑" panose="020B0503020204020204" pitchFamily="34" charset="-122"/>
              <a:ea typeface="微软雅黑" panose="020B0503020204020204" pitchFamily="34" charset="-122"/>
            </a:endParaRPr>
          </a:p>
        </p:txBody>
      </p:sp>
      <p:pic>
        <p:nvPicPr>
          <p:cNvPr id="68" name="그림 135">
            <a:extLst>
              <a:ext uri="{FF2B5EF4-FFF2-40B4-BE49-F238E27FC236}">
                <a16:creationId xmlns:a16="http://schemas.microsoft.com/office/drawing/2014/main" id="{C48F417C-D215-AA4C-90FA-0C75A6C39DB6}"/>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113132" y="2670119"/>
            <a:ext cx="328332" cy="321269"/>
          </a:xfrm>
          <a:prstGeom prst="rect">
            <a:avLst/>
          </a:prstGeom>
        </p:spPr>
      </p:pic>
      <p:cxnSp>
        <p:nvCxnSpPr>
          <p:cNvPr id="69" name="꺾인 연결선[E] 229">
            <a:extLst>
              <a:ext uri="{FF2B5EF4-FFF2-40B4-BE49-F238E27FC236}">
                <a16:creationId xmlns:a16="http://schemas.microsoft.com/office/drawing/2014/main" id="{9619630D-F18F-ED44-A874-A910903D41EF}"/>
              </a:ext>
            </a:extLst>
          </p:cNvPr>
          <p:cNvCxnSpPr>
            <a:endCxn id="68" idx="0"/>
          </p:cNvCxnSpPr>
          <p:nvPr/>
        </p:nvCxnSpPr>
        <p:spPr>
          <a:xfrm rot="5400000">
            <a:off x="5249372" y="2598584"/>
            <a:ext cx="99461" cy="43608"/>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0" name="그림 120">
            <a:extLst>
              <a:ext uri="{FF2B5EF4-FFF2-40B4-BE49-F238E27FC236}">
                <a16:creationId xmlns:a16="http://schemas.microsoft.com/office/drawing/2014/main" id="{EC4B5F81-B85E-214A-A89A-7BB723CDBA09}"/>
              </a:ext>
            </a:extLst>
          </p:cNvPr>
          <p:cNvPicPr>
            <a:picLocks noChangeAspect="1"/>
          </p:cNvPicPr>
          <p:nvPr/>
        </p:nvPicPr>
        <p:blipFill>
          <a:blip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480767" y="2671398"/>
            <a:ext cx="244288" cy="342326"/>
          </a:xfrm>
          <a:prstGeom prst="rect">
            <a:avLst/>
          </a:prstGeom>
        </p:spPr>
      </p:pic>
      <p:cxnSp>
        <p:nvCxnSpPr>
          <p:cNvPr id="71" name="꺾인 연결선[E] 141">
            <a:extLst>
              <a:ext uri="{FF2B5EF4-FFF2-40B4-BE49-F238E27FC236}">
                <a16:creationId xmlns:a16="http://schemas.microsoft.com/office/drawing/2014/main" id="{367E87F3-A4F4-DA46-9F7D-11A87D8C0E58}"/>
              </a:ext>
            </a:extLst>
          </p:cNvPr>
          <p:cNvCxnSpPr>
            <a:endCxn id="70" idx="0"/>
          </p:cNvCxnSpPr>
          <p:nvPr/>
        </p:nvCxnSpPr>
        <p:spPr>
          <a:xfrm rot="5400000">
            <a:off x="4565426" y="2619952"/>
            <a:ext cx="88932" cy="13961"/>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타원 79">
            <a:extLst>
              <a:ext uri="{FF2B5EF4-FFF2-40B4-BE49-F238E27FC236}">
                <a16:creationId xmlns:a16="http://schemas.microsoft.com/office/drawing/2014/main" id="{78825B3E-8807-334D-9966-62C17CC24327}"/>
              </a:ext>
            </a:extLst>
          </p:cNvPr>
          <p:cNvSpPr/>
          <p:nvPr/>
        </p:nvSpPr>
        <p:spPr>
          <a:xfrm>
            <a:off x="3428678" y="5958944"/>
            <a:ext cx="324000" cy="324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dirty="0">
                <a:solidFill>
                  <a:schemeClr val="tx1"/>
                </a:solidFill>
                <a:latin typeface="微软雅黑" panose="020B0503020204020204" pitchFamily="34" charset="-122"/>
                <a:ea typeface="微软雅黑" panose="020B0503020204020204" pitchFamily="34" charset="-122"/>
              </a:rPr>
              <a:t>XXX</a:t>
            </a:r>
          </a:p>
        </p:txBody>
      </p:sp>
      <p:sp>
        <p:nvSpPr>
          <p:cNvPr id="73" name="TextBox 80">
            <a:extLst>
              <a:ext uri="{FF2B5EF4-FFF2-40B4-BE49-F238E27FC236}">
                <a16:creationId xmlns:a16="http://schemas.microsoft.com/office/drawing/2014/main" id="{599A2DA5-72BB-8841-91A2-51662989109C}"/>
              </a:ext>
            </a:extLst>
          </p:cNvPr>
          <p:cNvSpPr txBox="1"/>
          <p:nvPr/>
        </p:nvSpPr>
        <p:spPr>
          <a:xfrm>
            <a:off x="3747467" y="6002909"/>
            <a:ext cx="1211955" cy="261610"/>
          </a:xfrm>
          <a:prstGeom prst="rect">
            <a:avLst/>
          </a:prstGeom>
          <a:noFill/>
        </p:spPr>
        <p:txBody>
          <a:bodyPr wrap="square" rtlCol="0">
            <a:spAutoFit/>
          </a:bodyPr>
          <a:lstStyle/>
          <a:p>
            <a:r>
              <a:rPr kumimoji="1" lang="ko-KR" altLang="en-US" sz="1100" dirty="0">
                <a:latin typeface="微软雅黑" panose="020B0503020204020204" pitchFamily="34" charset="-122"/>
                <a:ea typeface="微软雅黑" panose="020B0503020204020204" pitchFamily="34" charset="-122"/>
              </a:rPr>
              <a:t>工序</a:t>
            </a:r>
            <a:r>
              <a:rPr kumimoji="1" lang="en-US" altLang="ko-KR" sz="1100" dirty="0">
                <a:latin typeface="微软雅黑" panose="020B0503020204020204" pitchFamily="34" charset="-122"/>
                <a:ea typeface="微软雅黑" panose="020B0503020204020204" pitchFamily="34" charset="-122"/>
              </a:rPr>
              <a:t>(Operation)</a:t>
            </a:r>
            <a:endParaRPr kumimoji="1" lang="ko-KR" altLang="en-US" sz="1100" dirty="0">
              <a:latin typeface="微软雅黑" panose="020B0503020204020204" pitchFamily="34" charset="-122"/>
              <a:ea typeface="微软雅黑" panose="020B0503020204020204" pitchFamily="34" charset="-122"/>
            </a:endParaRPr>
          </a:p>
        </p:txBody>
      </p:sp>
      <p:sp>
        <p:nvSpPr>
          <p:cNvPr id="74" name="TextBox 82">
            <a:extLst>
              <a:ext uri="{FF2B5EF4-FFF2-40B4-BE49-F238E27FC236}">
                <a16:creationId xmlns:a16="http://schemas.microsoft.com/office/drawing/2014/main" id="{C3E90DCC-C85A-A448-A6B3-FDBF19F06906}"/>
              </a:ext>
            </a:extLst>
          </p:cNvPr>
          <p:cNvSpPr txBox="1"/>
          <p:nvPr/>
        </p:nvSpPr>
        <p:spPr>
          <a:xfrm>
            <a:off x="5267817" y="5992156"/>
            <a:ext cx="1319194" cy="261610"/>
          </a:xfrm>
          <a:prstGeom prst="rect">
            <a:avLst/>
          </a:prstGeom>
          <a:noFill/>
        </p:spPr>
        <p:txBody>
          <a:bodyPr wrap="square" rtlCol="0">
            <a:spAutoFit/>
          </a:bodyPr>
          <a:lstStyle/>
          <a:p>
            <a:r>
              <a:rPr kumimoji="1" lang="zh-CN" altLang="en-US" sz="1100" dirty="0">
                <a:latin typeface="微软雅黑" panose="020B0503020204020204" pitchFamily="34" charset="-122"/>
                <a:ea typeface="微软雅黑" panose="020B0503020204020204" pitchFamily="34" charset="-122"/>
              </a:rPr>
              <a:t>工序</a:t>
            </a:r>
            <a:r>
              <a:rPr kumimoji="1" lang="ko-KR" altLang="en-US" sz="1100" dirty="0">
                <a:latin typeface="微软雅黑" panose="020B0503020204020204" pitchFamily="34" charset="-122"/>
                <a:ea typeface="微软雅黑" panose="020B0503020204020204" pitchFamily="34" charset="-122"/>
              </a:rPr>
              <a:t>检查</a:t>
            </a:r>
            <a:r>
              <a:rPr kumimoji="1" lang="en-US" altLang="ko-KR" sz="1100" dirty="0">
                <a:latin typeface="微软雅黑" panose="020B0503020204020204" pitchFamily="34" charset="-122"/>
                <a:ea typeface="微软雅黑" panose="020B0503020204020204" pitchFamily="34" charset="-122"/>
              </a:rPr>
              <a:t>(PQC)</a:t>
            </a:r>
            <a:endParaRPr kumimoji="1" lang="ko-KR" altLang="en-US" sz="1100" dirty="0">
              <a:latin typeface="微软雅黑" panose="020B0503020204020204" pitchFamily="34" charset="-122"/>
              <a:ea typeface="微软雅黑" panose="020B0503020204020204" pitchFamily="34" charset="-122"/>
            </a:endParaRPr>
          </a:p>
        </p:txBody>
      </p:sp>
      <p:sp>
        <p:nvSpPr>
          <p:cNvPr id="75" name="타원 83">
            <a:extLst>
              <a:ext uri="{FF2B5EF4-FFF2-40B4-BE49-F238E27FC236}">
                <a16:creationId xmlns:a16="http://schemas.microsoft.com/office/drawing/2014/main" id="{37F56D34-529B-0A49-B669-A07696C1DF02}"/>
              </a:ext>
            </a:extLst>
          </p:cNvPr>
          <p:cNvSpPr/>
          <p:nvPr/>
        </p:nvSpPr>
        <p:spPr>
          <a:xfrm>
            <a:off x="4994895" y="6015124"/>
            <a:ext cx="231228" cy="228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bg1"/>
                </a:solidFill>
                <a:latin typeface="微软雅黑" panose="020B0503020204020204" pitchFamily="34" charset="-122"/>
                <a:ea typeface="微软雅黑" panose="020B0503020204020204" pitchFamily="34" charset="-122"/>
              </a:rPr>
              <a:t>Q</a:t>
            </a:r>
            <a:endParaRPr kumimoji="1" lang="en-US" altLang="ko-KR" sz="105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72485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3DC88189-385C-6044-93AC-B5477298B5BC}"/>
              </a:ext>
            </a:extLst>
          </p:cNvPr>
          <p:cNvSpPr txBox="1"/>
          <p:nvPr/>
        </p:nvSpPr>
        <p:spPr>
          <a:xfrm>
            <a:off x="2320414" y="816077"/>
            <a:ext cx="6636774" cy="5623066"/>
          </a:xfrm>
          <a:prstGeom prst="rect">
            <a:avLst/>
          </a:prstGeom>
          <a:solidFill>
            <a:schemeClr val="accent5">
              <a:lumMod val="20000"/>
              <a:lumOff val="80000"/>
              <a:alpha val="30000"/>
            </a:schemeClr>
          </a:solidFill>
          <a:ln w="19050">
            <a:solidFill>
              <a:schemeClr val="accent1"/>
            </a:solidFill>
            <a:prstDash val="dash"/>
          </a:ln>
        </p:spPr>
        <p:txBody>
          <a:bodyPr wrap="square" rtlCol="0">
            <a:spAutoFit/>
          </a:bodyPr>
          <a:lstStyle/>
          <a:p>
            <a:endParaRPr kumimoji="1" lang="ko-Kore-KR" altLang="en-US" dirty="0"/>
          </a:p>
        </p:txBody>
      </p:sp>
      <p:sp>
        <p:nvSpPr>
          <p:cNvPr id="5" name="제목 4">
            <a:extLst>
              <a:ext uri="{FF2B5EF4-FFF2-40B4-BE49-F238E27FC236}">
                <a16:creationId xmlns:a16="http://schemas.microsoft.com/office/drawing/2014/main" id="{DD012EEB-84AC-6F45-8FF5-FA0048B74B3B}"/>
              </a:ext>
            </a:extLst>
          </p:cNvPr>
          <p:cNvSpPr>
            <a:spLocks noGrp="1"/>
          </p:cNvSpPr>
          <p:nvPr>
            <p:ph type="title"/>
          </p:nvPr>
        </p:nvSpPr>
        <p:spPr/>
        <p:txBody>
          <a:bodyPr/>
          <a:lstStyle/>
          <a:p>
            <a:r>
              <a:rPr lang="zh-CN" altLang="en-US" dirty="0"/>
              <a:t>不合格品遏制管理</a:t>
            </a:r>
            <a:endParaRPr lang="ko-Kore-KR" altLang="en-US" dirty="0"/>
          </a:p>
        </p:txBody>
      </p:sp>
      <p:grpSp>
        <p:nvGrpSpPr>
          <p:cNvPr id="12" name="그룹 11">
            <a:extLst>
              <a:ext uri="{FF2B5EF4-FFF2-40B4-BE49-F238E27FC236}">
                <a16:creationId xmlns:a16="http://schemas.microsoft.com/office/drawing/2014/main" id="{D7CB22A8-11A7-2248-B8F4-C1BA5631125A}"/>
              </a:ext>
            </a:extLst>
          </p:cNvPr>
          <p:cNvGrpSpPr/>
          <p:nvPr/>
        </p:nvGrpSpPr>
        <p:grpSpPr>
          <a:xfrm>
            <a:off x="2505503" y="868955"/>
            <a:ext cx="5798673" cy="2768297"/>
            <a:chOff x="2333212" y="946807"/>
            <a:chExt cx="9047422" cy="4353681"/>
          </a:xfrm>
          <a:noFill/>
        </p:grpSpPr>
        <p:sp>
          <p:nvSpPr>
            <p:cNvPr id="6" name="모서리가 둥근 직사각형 27">
              <a:extLst>
                <a:ext uri="{FF2B5EF4-FFF2-40B4-BE49-F238E27FC236}">
                  <a16:creationId xmlns:a16="http://schemas.microsoft.com/office/drawing/2014/main" id="{A6DBDCEB-5B4A-FF47-9A3D-AB1FD7A0A6D1}"/>
                </a:ext>
              </a:extLst>
            </p:cNvPr>
            <p:cNvSpPr/>
            <p:nvPr/>
          </p:nvSpPr>
          <p:spPr>
            <a:xfrm>
              <a:off x="2333212" y="946809"/>
              <a:ext cx="5716560" cy="128962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kumimoji="1" lang="zh-CN" altLang="en-US" sz="1050" b="1" dirty="0">
                  <a:solidFill>
                    <a:schemeClr val="tx1"/>
                  </a:solidFill>
                  <a:latin typeface="微软雅黑" panose="020B0503020204020204" pitchFamily="34" charset="-122"/>
                  <a:ea typeface="微软雅黑" panose="020B0503020204020204" pitchFamily="34" charset="-122"/>
                </a:rPr>
                <a:t>不合格品遏制：</a:t>
              </a:r>
              <a:endParaRPr kumimoji="1" lang="en-US" altLang="zh-CN" sz="1050" b="1" dirty="0">
                <a:solidFill>
                  <a:schemeClr val="tx1"/>
                </a:solidFill>
                <a:latin typeface="微软雅黑" panose="020B0503020204020204" pitchFamily="34" charset="-122"/>
                <a:ea typeface="微软雅黑" panose="020B0503020204020204" pitchFamily="34" charset="-122"/>
              </a:endParaRPr>
            </a:p>
            <a:p>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kumimoji="1" lang="zh-CN" altLang="en-US" sz="1050" dirty="0">
                  <a:solidFill>
                    <a:schemeClr val="tx1"/>
                  </a:solidFill>
                  <a:latin typeface="微软雅黑" panose="020B0503020204020204" pitchFamily="34" charset="-122"/>
                  <a:ea typeface="微软雅黑" panose="020B0503020204020204" pitchFamily="34" charset="-122"/>
                </a:rPr>
                <a:t>启动遏制：</a:t>
              </a:r>
              <a:endParaRPr kumimoji="1" lang="en-US" altLang="zh-CN" sz="1050" dirty="0">
                <a:solidFill>
                  <a:schemeClr val="tx1"/>
                </a:solidFill>
                <a:latin typeface="微软雅黑" panose="020B0503020204020204" pitchFamily="34" charset="-122"/>
                <a:ea typeface="微软雅黑" panose="020B0503020204020204" pitchFamily="34" charset="-122"/>
              </a:endParaRPr>
            </a:p>
            <a:p>
              <a:r>
                <a:rPr kumimoji="1" lang="en-US" altLang="zh-CN" sz="1050" dirty="0">
                  <a:solidFill>
                    <a:schemeClr val="tx1"/>
                  </a:solidFill>
                  <a:latin typeface="微软雅黑" panose="020B0503020204020204" pitchFamily="34" charset="-122"/>
                  <a:ea typeface="微软雅黑" panose="020B0503020204020204" pitchFamily="34" charset="-122"/>
                </a:rPr>
                <a:t>   -</a:t>
              </a:r>
              <a:r>
                <a:rPr kumimoji="1" lang="zh-CN" altLang="en-US" sz="1050" dirty="0">
                  <a:solidFill>
                    <a:schemeClr val="tx1"/>
                  </a:solidFill>
                  <a:latin typeface="微软雅黑" panose="020B0503020204020204" pitchFamily="34" charset="-122"/>
                  <a:ea typeface="微软雅黑" panose="020B0503020204020204" pitchFamily="34" charset="-122"/>
                </a:rPr>
                <a:t>发现的不合格不是孤立存在的，还可能</a:t>
              </a:r>
              <a:r>
                <a:rPr kumimoji="1" lang="en-US" altLang="zh-CN" sz="1050" dirty="0">
                  <a:solidFill>
                    <a:schemeClr val="tx1"/>
                  </a:solidFill>
                  <a:latin typeface="微软雅黑" panose="020B0503020204020204" pitchFamily="34" charset="-122"/>
                  <a:ea typeface="微软雅黑" panose="020B0503020204020204" pitchFamily="34" charset="-122"/>
                </a:rPr>
                <a:t>/</a:t>
              </a:r>
              <a:r>
                <a:rPr kumimoji="1" lang="zh-CN" altLang="en-US" sz="1050" dirty="0">
                  <a:solidFill>
                    <a:schemeClr val="tx1"/>
                  </a:solidFill>
                  <a:latin typeface="微软雅黑" panose="020B0503020204020204" pitchFamily="34" charset="-122"/>
                  <a:ea typeface="微软雅黑" panose="020B0503020204020204" pitchFamily="34" charset="-122"/>
                </a:rPr>
                <a:t>同时存在于：</a:t>
              </a:r>
              <a:endParaRPr kumimoji="1" lang="en-US" altLang="zh-CN" sz="1050" dirty="0">
                <a:solidFill>
                  <a:schemeClr val="tx1"/>
                </a:solidFill>
                <a:latin typeface="微软雅黑" panose="020B0503020204020204" pitchFamily="34" charset="-122"/>
                <a:ea typeface="微软雅黑" panose="020B0503020204020204" pitchFamily="34" charset="-122"/>
              </a:endParaRPr>
            </a:p>
          </p:txBody>
        </p:sp>
        <p:sp>
          <p:nvSpPr>
            <p:cNvPr id="7" name="모서리가 둥근 직사각형 27">
              <a:extLst>
                <a:ext uri="{FF2B5EF4-FFF2-40B4-BE49-F238E27FC236}">
                  <a16:creationId xmlns:a16="http://schemas.microsoft.com/office/drawing/2014/main" id="{0281A33C-A15E-8249-B70C-5A777A8FE001}"/>
                </a:ext>
              </a:extLst>
            </p:cNvPr>
            <p:cNvSpPr/>
            <p:nvPr/>
          </p:nvSpPr>
          <p:spPr>
            <a:xfrm>
              <a:off x="2340286" y="2591267"/>
              <a:ext cx="6821461" cy="6007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Wingdings" panose="05000000000000000000" pitchFamily="2" charset="2"/>
                <a:buChar char="Ø"/>
              </a:pPr>
              <a:r>
                <a:rPr kumimoji="1" lang="zh-CN" altLang="en-US" sz="1050" dirty="0">
                  <a:solidFill>
                    <a:schemeClr val="tx1"/>
                  </a:solidFill>
                  <a:latin typeface="微软雅黑" panose="020B0503020204020204" pitchFamily="34" charset="-122"/>
                  <a:ea typeface="微软雅黑" panose="020B0503020204020204" pitchFamily="34" charset="-122"/>
                </a:rPr>
                <a:t>清晰有效的定义</a:t>
              </a:r>
              <a:r>
                <a:rPr kumimoji="1" lang="zh-CN" altLang="en-US" sz="1050" b="1" dirty="0">
                  <a:solidFill>
                    <a:schemeClr val="tx1"/>
                  </a:solidFill>
                  <a:latin typeface="微软雅黑" panose="020B0503020204020204" pitchFamily="34" charset="-122"/>
                  <a:ea typeface="微软雅黑" panose="020B0503020204020204" pitchFamily="34" charset="-122"/>
                </a:rPr>
                <a:t>遏制范围</a:t>
              </a:r>
              <a:r>
                <a:rPr kumimoji="1" lang="zh-CN" altLang="en-US" sz="1050" dirty="0">
                  <a:solidFill>
                    <a:schemeClr val="tx1"/>
                  </a:solidFill>
                  <a:latin typeface="微软雅黑" panose="020B0503020204020204" pitchFamily="34" charset="-122"/>
                  <a:ea typeface="微软雅黑" panose="020B0503020204020204" pitchFamily="34" charset="-122"/>
                </a:rPr>
                <a:t>，能有效保证遏制的全面性和完成性：</a:t>
              </a:r>
              <a:endParaRPr kumimoji="1" lang="en-US" altLang="zh-CN" sz="1050" dirty="0">
                <a:solidFill>
                  <a:schemeClr val="tx1"/>
                </a:solidFill>
                <a:latin typeface="微软雅黑" panose="020B0503020204020204" pitchFamily="34" charset="-122"/>
                <a:ea typeface="微软雅黑" panose="020B0503020204020204" pitchFamily="34" charset="-122"/>
              </a:endParaRPr>
            </a:p>
          </p:txBody>
        </p:sp>
        <p:sp>
          <p:nvSpPr>
            <p:cNvPr id="8" name="모서리가 둥근 직사각형 27">
              <a:extLst>
                <a:ext uri="{FF2B5EF4-FFF2-40B4-BE49-F238E27FC236}">
                  <a16:creationId xmlns:a16="http://schemas.microsoft.com/office/drawing/2014/main" id="{224B2C6B-FC2B-884F-BF97-A7D74B70EE1B}"/>
                </a:ext>
              </a:extLst>
            </p:cNvPr>
            <p:cNvSpPr/>
            <p:nvPr/>
          </p:nvSpPr>
          <p:spPr>
            <a:xfrm>
              <a:off x="2565626" y="3106687"/>
              <a:ext cx="6075364" cy="2193801"/>
            </a:xfrm>
            <a:prstGeom prst="roundRect">
              <a:avLst/>
            </a:prstGeom>
            <a:grpFill/>
            <a:ln w="12700"/>
          </p:spPr>
          <p:style>
            <a:lnRef idx="2">
              <a:schemeClr val="dk1"/>
            </a:lnRef>
            <a:fillRef idx="1">
              <a:schemeClr val="lt1"/>
            </a:fillRef>
            <a:effectRef idx="0">
              <a:schemeClr val="dk1"/>
            </a:effectRef>
            <a:fontRef idx="minor">
              <a:schemeClr val="dk1"/>
            </a:fontRef>
          </p:style>
          <p:txBody>
            <a:bodyPr lIns="0" rIns="0" rtlCol="0" anchor="ctr"/>
            <a:lstStyle/>
            <a:p>
              <a:pPr>
                <a:lnSpc>
                  <a:spcPct val="120000"/>
                </a:lnSpc>
              </a:pPr>
              <a:r>
                <a:rPr kumimoji="1" lang="zh-CN" altLang="en-US" sz="1050" dirty="0">
                  <a:solidFill>
                    <a:schemeClr val="tx1"/>
                  </a:solidFill>
                  <a:latin typeface="微软雅黑" panose="020B0503020204020204" pitchFamily="34" charset="-122"/>
                  <a:ea typeface="微软雅黑" panose="020B0503020204020204" pitchFamily="34" charset="-122"/>
                </a:rPr>
                <a:t>特别关注，如：</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生产线和在线储存区域的量化</a:t>
              </a:r>
              <a:r>
                <a:rPr kumimoji="1" lang="en-US" altLang="zh-CN" sz="1050" dirty="0">
                  <a:solidFill>
                    <a:schemeClr val="tx1"/>
                  </a:solidFill>
                  <a:latin typeface="微软雅黑" panose="020B0503020204020204" pitchFamily="34" charset="-122"/>
                  <a:ea typeface="微软雅黑" panose="020B0503020204020204" pitchFamily="34" charset="-122"/>
                </a:rPr>
                <a:t>/</a:t>
              </a:r>
              <a:r>
                <a:rPr kumimoji="1" lang="zh-CN" altLang="en-US" sz="1050" dirty="0">
                  <a:solidFill>
                    <a:schemeClr val="tx1"/>
                  </a:solidFill>
                  <a:latin typeface="微软雅黑" panose="020B0503020204020204" pitchFamily="34" charset="-122"/>
                  <a:ea typeface="微软雅黑" panose="020B0503020204020204" pitchFamily="34" charset="-122"/>
                </a:rPr>
                <a:t>细分定义</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不合格品区</a:t>
              </a:r>
              <a:r>
                <a:rPr kumimoji="1" lang="en-US" altLang="zh-CN" sz="1050" dirty="0">
                  <a:solidFill>
                    <a:schemeClr val="tx1"/>
                  </a:solidFill>
                  <a:latin typeface="微软雅黑" panose="020B0503020204020204" pitchFamily="34" charset="-122"/>
                  <a:ea typeface="微软雅黑" panose="020B0503020204020204" pitchFamily="34" charset="-122"/>
                </a:rPr>
                <a:t>/</a:t>
              </a:r>
              <a:r>
                <a:rPr kumimoji="1" lang="zh-CN" altLang="en-US" sz="1050" dirty="0">
                  <a:solidFill>
                    <a:schemeClr val="tx1"/>
                  </a:solidFill>
                  <a:latin typeface="微软雅黑" panose="020B0503020204020204" pitchFamily="34" charset="-122"/>
                  <a:ea typeface="微软雅黑" panose="020B0503020204020204" pitchFamily="34" charset="-122"/>
                </a:rPr>
                <a:t>报废区</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实验室等零星区域等</a:t>
              </a:r>
              <a:r>
                <a:rPr kumimoji="1" lang="en-US" altLang="zh-CN" sz="1050" dirty="0">
                  <a:solidFill>
                    <a:schemeClr val="tx1"/>
                  </a:solidFill>
                  <a:latin typeface="微软雅黑" panose="020B0503020204020204" pitchFamily="34" charset="-122"/>
                  <a:ea typeface="微软雅黑" panose="020B0503020204020204" pitchFamily="34" charset="-122"/>
                </a:rPr>
                <a:t>(</a:t>
              </a:r>
              <a:r>
                <a:rPr kumimoji="1" lang="zh-CN" altLang="en-US" sz="1050" dirty="0">
                  <a:solidFill>
                    <a:schemeClr val="tx1"/>
                  </a:solidFill>
                  <a:latin typeface="微软雅黑" panose="020B0503020204020204" pitchFamily="34" charset="-122"/>
                  <a:ea typeface="微软雅黑" panose="020B0503020204020204" pitchFamily="34" charset="-122"/>
                </a:rPr>
                <a:t>如有</a:t>
              </a:r>
              <a:r>
                <a:rPr kumimoji="1" lang="en-US" altLang="zh-CN" sz="1050" dirty="0">
                  <a:solidFill>
                    <a:schemeClr val="tx1"/>
                  </a:solidFill>
                  <a:latin typeface="微软雅黑" panose="020B0503020204020204" pitchFamily="34" charset="-122"/>
                  <a:ea typeface="微软雅黑" panose="020B0503020204020204" pitchFamily="34" charset="-122"/>
                </a:rPr>
                <a:t>)</a:t>
              </a:r>
            </a:p>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在途</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中间仓储区</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kumimoji="1" lang="en-US" altLang="zh-CN" sz="1050" dirty="0">
                  <a:solidFill>
                    <a:schemeClr val="tx1"/>
                  </a:solidFill>
                  <a:latin typeface="微软雅黑" panose="020B0503020204020204" pitchFamily="34" charset="-122"/>
                  <a:ea typeface="微软雅黑" panose="020B0503020204020204" pitchFamily="34" charset="-122"/>
                </a:rPr>
                <a:t>……</a:t>
              </a:r>
            </a:p>
          </p:txBody>
        </p:sp>
        <p:sp>
          <p:nvSpPr>
            <p:cNvPr id="9" name="모서리가 둥근 직사각형 27">
              <a:extLst>
                <a:ext uri="{FF2B5EF4-FFF2-40B4-BE49-F238E27FC236}">
                  <a16:creationId xmlns:a16="http://schemas.microsoft.com/office/drawing/2014/main" id="{FF2F41BF-154E-A149-945C-85C057911674}"/>
                </a:ext>
              </a:extLst>
            </p:cNvPr>
            <p:cNvSpPr/>
            <p:nvPr/>
          </p:nvSpPr>
          <p:spPr>
            <a:xfrm>
              <a:off x="8198912" y="946807"/>
              <a:ext cx="3181722" cy="173860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原材料</a:t>
              </a:r>
              <a:r>
                <a:rPr kumimoji="1" lang="en-US" altLang="zh-CN" sz="1050" dirty="0">
                  <a:solidFill>
                    <a:schemeClr val="tx1"/>
                  </a:solidFill>
                  <a:latin typeface="微软雅黑" panose="020B0503020204020204" pitchFamily="34" charset="-122"/>
                  <a:ea typeface="微软雅黑" panose="020B0503020204020204" pitchFamily="34" charset="-122"/>
                </a:rPr>
                <a:t>/</a:t>
              </a:r>
              <a:r>
                <a:rPr kumimoji="1" lang="zh-CN" altLang="en-US" sz="1050" dirty="0">
                  <a:solidFill>
                    <a:schemeClr val="tx1"/>
                  </a:solidFill>
                  <a:latin typeface="微软雅黑" panose="020B0503020204020204" pitchFamily="34" charset="-122"/>
                  <a:ea typeface="微软雅黑" panose="020B0503020204020204" pitchFamily="34" charset="-122"/>
                </a:rPr>
                <a:t>分供方</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来料</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前工序</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后工序</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在库完成品</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客户处</a:t>
              </a:r>
              <a:r>
                <a:rPr kumimoji="1" lang="en-US" altLang="zh-CN" sz="1050" dirty="0">
                  <a:solidFill>
                    <a:schemeClr val="tx1"/>
                  </a:solidFill>
                  <a:latin typeface="微软雅黑" panose="020B0503020204020204" pitchFamily="34" charset="-122"/>
                  <a:ea typeface="微软雅黑" panose="020B0503020204020204" pitchFamily="34" charset="-122"/>
                </a:rPr>
                <a:t>(</a:t>
              </a:r>
              <a:r>
                <a:rPr kumimoji="1" lang="zh-CN" altLang="en-US" sz="1050" dirty="0">
                  <a:solidFill>
                    <a:schemeClr val="tx1"/>
                  </a:solidFill>
                  <a:latin typeface="微软雅黑" panose="020B0503020204020204" pitchFamily="34" charset="-122"/>
                  <a:ea typeface="微软雅黑" panose="020B0503020204020204" pitchFamily="34" charset="-122"/>
                </a:rPr>
                <a:t>甚至已流到用户处</a:t>
              </a:r>
              <a:r>
                <a:rPr kumimoji="1" lang="en-US" altLang="zh-CN" sz="1050" dirty="0">
                  <a:solidFill>
                    <a:schemeClr val="tx1"/>
                  </a:solidFill>
                  <a:latin typeface="微软雅黑" panose="020B0503020204020204" pitchFamily="34" charset="-122"/>
                  <a:ea typeface="微软雅黑" panose="020B0503020204020204" pitchFamily="34" charset="-122"/>
                </a:rPr>
                <a:t>)</a:t>
              </a:r>
            </a:p>
          </p:txBody>
        </p:sp>
        <p:sp>
          <p:nvSpPr>
            <p:cNvPr id="10" name="左大括号 15">
              <a:extLst>
                <a:ext uri="{FF2B5EF4-FFF2-40B4-BE49-F238E27FC236}">
                  <a16:creationId xmlns:a16="http://schemas.microsoft.com/office/drawing/2014/main" id="{A6A6DF34-88F1-7446-A940-4E2E596A488D}"/>
                </a:ext>
              </a:extLst>
            </p:cNvPr>
            <p:cNvSpPr/>
            <p:nvPr/>
          </p:nvSpPr>
          <p:spPr>
            <a:xfrm>
              <a:off x="7917925" y="994431"/>
              <a:ext cx="206349" cy="1645608"/>
            </a:xfrm>
            <a:prstGeom prst="leftBrace">
              <a:avLst/>
            </a:prstGeom>
            <a:grpFill/>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050"/>
            </a:p>
          </p:txBody>
        </p:sp>
        <p:sp>
          <p:nvSpPr>
            <p:cNvPr id="11" name="모서리가 둥근 직사각형 27">
              <a:extLst>
                <a:ext uri="{FF2B5EF4-FFF2-40B4-BE49-F238E27FC236}">
                  <a16:creationId xmlns:a16="http://schemas.microsoft.com/office/drawing/2014/main" id="{22663990-6C43-8F41-BC20-383A44863E4B}"/>
                </a:ext>
              </a:extLst>
            </p:cNvPr>
            <p:cNvSpPr/>
            <p:nvPr/>
          </p:nvSpPr>
          <p:spPr>
            <a:xfrm>
              <a:off x="2566929" y="2249605"/>
              <a:ext cx="4640233" cy="3194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285750" indent="-285750">
                <a:buFont typeface="Wingdings" panose="05000000000000000000" pitchFamily="2" charset="2"/>
                <a:buChar char="ü"/>
              </a:pPr>
              <a:r>
                <a:rPr kumimoji="1" lang="zh-CN" altLang="en-US" sz="1050" dirty="0">
                  <a:solidFill>
                    <a:srgbClr val="FF0000"/>
                  </a:solidFill>
                  <a:latin typeface="微软雅黑" panose="020B0503020204020204" pitchFamily="34" charset="-122"/>
                  <a:ea typeface="微软雅黑" panose="020B0503020204020204" pitchFamily="34" charset="-122"/>
                </a:rPr>
                <a:t>只要触发报警就应该考虑启动遏制</a:t>
              </a:r>
              <a:endParaRPr kumimoji="1" lang="en-US" altLang="zh-CN" sz="1050" dirty="0">
                <a:solidFill>
                  <a:srgbClr val="FF0000"/>
                </a:solidFill>
                <a:latin typeface="微软雅黑" panose="020B0503020204020204" pitchFamily="34" charset="-122"/>
                <a:ea typeface="微软雅黑" panose="020B0503020204020204" pitchFamily="34" charset="-122"/>
              </a:endParaRPr>
            </a:p>
          </p:txBody>
        </p:sp>
      </p:grpSp>
      <p:grpSp>
        <p:nvGrpSpPr>
          <p:cNvPr id="28" name="그룹 27">
            <a:extLst>
              <a:ext uri="{FF2B5EF4-FFF2-40B4-BE49-F238E27FC236}">
                <a16:creationId xmlns:a16="http://schemas.microsoft.com/office/drawing/2014/main" id="{813C3700-9318-C945-9B02-997FFEE3491F}"/>
              </a:ext>
            </a:extLst>
          </p:cNvPr>
          <p:cNvGrpSpPr/>
          <p:nvPr/>
        </p:nvGrpSpPr>
        <p:grpSpPr>
          <a:xfrm>
            <a:off x="2343903" y="3616904"/>
            <a:ext cx="6570824" cy="2725335"/>
            <a:chOff x="2297874" y="887109"/>
            <a:chExt cx="6103176" cy="4630059"/>
          </a:xfrm>
          <a:noFill/>
        </p:grpSpPr>
        <p:sp>
          <p:nvSpPr>
            <p:cNvPr id="21" name="矩形 3">
              <a:extLst>
                <a:ext uri="{FF2B5EF4-FFF2-40B4-BE49-F238E27FC236}">
                  <a16:creationId xmlns:a16="http://schemas.microsoft.com/office/drawing/2014/main" id="{BE3D3B60-F494-024A-B870-FAF7D3182715}"/>
                </a:ext>
              </a:extLst>
            </p:cNvPr>
            <p:cNvSpPr/>
            <p:nvPr/>
          </p:nvSpPr>
          <p:spPr>
            <a:xfrm>
              <a:off x="2305050" y="887109"/>
              <a:ext cx="6096000" cy="548483"/>
            </a:xfrm>
            <a:prstGeom prst="rect">
              <a:avLst/>
            </a:prstGeom>
            <a:grpFill/>
          </p:spPr>
          <p:txBody>
            <a:bodyPr>
              <a:spAutoFit/>
            </a:bodyPr>
            <a:lstStyle/>
            <a:p>
              <a:pPr>
                <a:lnSpc>
                  <a:spcPct val="150000"/>
                </a:lnSpc>
              </a:pPr>
              <a:r>
                <a:rPr kumimoji="1" lang="zh-CN" altLang="en-US" sz="1050" b="1" dirty="0">
                  <a:latin typeface="微软雅黑" panose="020B0503020204020204" pitchFamily="34" charset="-122"/>
                  <a:ea typeface="微软雅黑" panose="020B0503020204020204" pitchFamily="34" charset="-122"/>
                </a:rPr>
                <a:t>不合格品遏制：</a:t>
              </a:r>
              <a:endParaRPr kumimoji="1" lang="en-US" altLang="zh-CN" sz="1050" b="1"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kumimoji="1" lang="zh-CN" altLang="en-US" sz="1050" dirty="0">
                  <a:latin typeface="微软雅黑" panose="020B0503020204020204" pitchFamily="34" charset="-122"/>
                  <a:ea typeface="微软雅黑" panose="020B0503020204020204" pitchFamily="34" charset="-122"/>
                </a:rPr>
                <a:t>预先识别所有需遏制区域并建立对应的遏制清单：</a:t>
              </a:r>
              <a:endParaRPr kumimoji="1" lang="en-US" altLang="zh-CN" sz="1050" dirty="0">
                <a:latin typeface="微软雅黑" panose="020B0503020204020204" pitchFamily="34" charset="-122"/>
                <a:ea typeface="微软雅黑" panose="020B0503020204020204" pitchFamily="34" charset="-122"/>
              </a:endParaRPr>
            </a:p>
          </p:txBody>
        </p:sp>
        <p:sp>
          <p:nvSpPr>
            <p:cNvPr id="22" name="모서리가 둥근 직사각형 27">
              <a:extLst>
                <a:ext uri="{FF2B5EF4-FFF2-40B4-BE49-F238E27FC236}">
                  <a16:creationId xmlns:a16="http://schemas.microsoft.com/office/drawing/2014/main" id="{B0BD28DF-4722-CB44-B2A8-F756B944601B}"/>
                </a:ext>
              </a:extLst>
            </p:cNvPr>
            <p:cNvSpPr/>
            <p:nvPr/>
          </p:nvSpPr>
          <p:spPr>
            <a:xfrm>
              <a:off x="2490727" y="1802233"/>
              <a:ext cx="3712301" cy="764929"/>
            </a:xfrm>
            <a:prstGeom prst="roundRect">
              <a:avLst/>
            </a:prstGeom>
            <a:grpFill/>
            <a:ln w="12700"/>
          </p:spPr>
          <p:style>
            <a:lnRef idx="2">
              <a:schemeClr val="dk1"/>
            </a:lnRef>
            <a:fillRef idx="1">
              <a:schemeClr val="lt1"/>
            </a:fillRef>
            <a:effectRef idx="0">
              <a:schemeClr val="dk1"/>
            </a:effectRef>
            <a:fontRef idx="minor">
              <a:schemeClr val="dk1"/>
            </a:fontRef>
          </p:style>
          <p:txBody>
            <a:bodyPr lIns="0" rIns="0" rtlCol="0" anchor="ctr"/>
            <a:lstStyle/>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在库数、在途数、半成品数</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ü"/>
              </a:pPr>
              <a:r>
                <a:rPr kumimoji="1" lang="en-US" altLang="zh-CN" sz="1050" dirty="0">
                  <a:solidFill>
                    <a:schemeClr val="tx1"/>
                  </a:solidFill>
                  <a:latin typeface="微软雅黑" panose="020B0503020204020204" pitchFamily="34" charset="-122"/>
                  <a:ea typeface="微软雅黑" panose="020B0503020204020204" pitchFamily="34" charset="-122"/>
                </a:rPr>
                <a:t>……</a:t>
              </a:r>
            </a:p>
          </p:txBody>
        </p:sp>
        <p:sp>
          <p:nvSpPr>
            <p:cNvPr id="23" name="矩形 5">
              <a:extLst>
                <a:ext uri="{FF2B5EF4-FFF2-40B4-BE49-F238E27FC236}">
                  <a16:creationId xmlns:a16="http://schemas.microsoft.com/office/drawing/2014/main" id="{C6E687A8-8C69-5941-A9A4-E33B0F8C48D1}"/>
                </a:ext>
              </a:extLst>
            </p:cNvPr>
            <p:cNvSpPr/>
            <p:nvPr/>
          </p:nvSpPr>
          <p:spPr>
            <a:xfrm>
              <a:off x="2305048" y="2663162"/>
              <a:ext cx="5362575" cy="306109"/>
            </a:xfrm>
            <a:prstGeom prst="rect">
              <a:avLst/>
            </a:prstGeom>
            <a:grpFill/>
          </p:spPr>
          <p:txBody>
            <a:bodyPr wrap="square">
              <a:spAutoFit/>
            </a:bodyPr>
            <a:lstStyle/>
            <a:p>
              <a:pPr marL="171450" indent="-171450">
                <a:lnSpc>
                  <a:spcPct val="150000"/>
                </a:lnSpc>
                <a:buFont typeface="Wingdings" panose="05000000000000000000" pitchFamily="2" charset="2"/>
                <a:buChar char="Ø"/>
              </a:pPr>
              <a:r>
                <a:rPr kumimoji="1" lang="zh-CN" altLang="en-US" sz="1050" dirty="0">
                  <a:latin typeface="微软雅黑" panose="020B0503020204020204" pitchFamily="34" charset="-122"/>
                  <a:ea typeface="微软雅黑" panose="020B0503020204020204" pitchFamily="34" charset="-122"/>
                </a:rPr>
                <a:t>建立经批准的</a:t>
              </a:r>
              <a:r>
                <a:rPr kumimoji="1" lang="zh-CN" altLang="en-US" sz="1050" b="1" dirty="0">
                  <a:latin typeface="微软雅黑" panose="020B0503020204020204" pitchFamily="34" charset="-122"/>
                  <a:ea typeface="微软雅黑" panose="020B0503020204020204" pitchFamily="34" charset="-122"/>
                </a:rPr>
                <a:t>遏制检查方法</a:t>
              </a:r>
              <a:r>
                <a:rPr kumimoji="1" lang="zh-CN" altLang="en-US" sz="1050" dirty="0">
                  <a:latin typeface="微软雅黑" panose="020B0503020204020204" pitchFamily="34" charset="-122"/>
                  <a:ea typeface="微软雅黑" panose="020B0503020204020204" pitchFamily="34" charset="-122"/>
                </a:rPr>
                <a:t>：</a:t>
              </a:r>
              <a:endParaRPr kumimoji="1" lang="en-US" altLang="zh-CN" sz="1050" dirty="0">
                <a:latin typeface="微软雅黑" panose="020B0503020204020204" pitchFamily="34" charset="-122"/>
                <a:ea typeface="微软雅黑" panose="020B0503020204020204" pitchFamily="34" charset="-122"/>
              </a:endParaRPr>
            </a:p>
          </p:txBody>
        </p:sp>
        <p:sp>
          <p:nvSpPr>
            <p:cNvPr id="24" name="모서리가 둥근 직사각형 27">
              <a:extLst>
                <a:ext uri="{FF2B5EF4-FFF2-40B4-BE49-F238E27FC236}">
                  <a16:creationId xmlns:a16="http://schemas.microsoft.com/office/drawing/2014/main" id="{F30973DA-E19D-A449-A17D-45A0499A5A98}"/>
                </a:ext>
              </a:extLst>
            </p:cNvPr>
            <p:cNvSpPr/>
            <p:nvPr/>
          </p:nvSpPr>
          <p:spPr>
            <a:xfrm>
              <a:off x="2490727" y="3158578"/>
              <a:ext cx="3712301" cy="402304"/>
            </a:xfrm>
            <a:prstGeom prst="roundRect">
              <a:avLst/>
            </a:prstGeom>
            <a:grpFill/>
            <a:ln w="12700"/>
          </p:spPr>
          <p:style>
            <a:lnRef idx="2">
              <a:schemeClr val="dk1"/>
            </a:lnRef>
            <a:fillRef idx="1">
              <a:schemeClr val="lt1"/>
            </a:fillRef>
            <a:effectRef idx="0">
              <a:schemeClr val="dk1"/>
            </a:effectRef>
            <a:fontRef idx="minor">
              <a:schemeClr val="dk1"/>
            </a:fontRef>
          </p:style>
          <p:txBody>
            <a:bodyPr lIns="0" rIns="0" rtlCol="0" anchor="ctr"/>
            <a:lstStyle/>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必要的作业指导书</a:t>
              </a:r>
              <a:r>
                <a:rPr kumimoji="1" lang="en-US" altLang="zh-CN" sz="1050" dirty="0">
                  <a:solidFill>
                    <a:schemeClr val="tx1"/>
                  </a:solidFill>
                  <a:latin typeface="微软雅黑" panose="020B0503020204020204" pitchFamily="34" charset="-122"/>
                  <a:ea typeface="微软雅黑" panose="020B0503020204020204" pitchFamily="34" charset="-122"/>
                </a:rPr>
                <a:t>/</a:t>
              </a:r>
              <a:r>
                <a:rPr kumimoji="1" lang="zh-CN" altLang="en-US" sz="1050" dirty="0">
                  <a:solidFill>
                    <a:schemeClr val="tx1"/>
                  </a:solidFill>
                  <a:latin typeface="微软雅黑" panose="020B0503020204020204" pitchFamily="34" charset="-122"/>
                  <a:ea typeface="微软雅黑" panose="020B0503020204020204" pitchFamily="34" charset="-122"/>
                </a:rPr>
                <a:t>检查操作方法</a:t>
              </a:r>
              <a:r>
                <a:rPr kumimoji="1" lang="en-US" altLang="zh-CN" sz="1050" dirty="0">
                  <a:solidFill>
                    <a:schemeClr val="tx1"/>
                  </a:solidFill>
                  <a:latin typeface="微软雅黑" panose="020B0503020204020204" pitchFamily="34" charset="-122"/>
                  <a:ea typeface="微软雅黑" panose="020B0503020204020204" pitchFamily="34" charset="-122"/>
                </a:rPr>
                <a:t>/</a:t>
              </a:r>
              <a:r>
                <a:rPr kumimoji="1" lang="zh-CN" altLang="en-US" sz="1050" dirty="0">
                  <a:solidFill>
                    <a:schemeClr val="tx1"/>
                  </a:solidFill>
                  <a:latin typeface="微软雅黑" panose="020B0503020204020204" pitchFamily="34" charset="-122"/>
                  <a:ea typeface="微软雅黑" panose="020B0503020204020204" pitchFamily="34" charset="-122"/>
                </a:rPr>
                <a:t>合格</a:t>
              </a:r>
              <a:r>
                <a:rPr kumimoji="1" lang="en-US" altLang="zh-CN" sz="1050" dirty="0">
                  <a:solidFill>
                    <a:schemeClr val="tx1"/>
                  </a:solidFill>
                  <a:latin typeface="微软雅黑" panose="020B0503020204020204" pitchFamily="34" charset="-122"/>
                  <a:ea typeface="微软雅黑" panose="020B0503020204020204" pitchFamily="34" charset="-122"/>
                </a:rPr>
                <a:t>&amp;</a:t>
              </a:r>
              <a:r>
                <a:rPr kumimoji="1" lang="zh-CN" altLang="en-US" sz="1050" dirty="0">
                  <a:solidFill>
                    <a:schemeClr val="tx1"/>
                  </a:solidFill>
                  <a:latin typeface="微软雅黑" panose="020B0503020204020204" pitchFamily="34" charset="-122"/>
                  <a:ea typeface="微软雅黑" panose="020B0503020204020204" pitchFamily="34" charset="-122"/>
                </a:rPr>
                <a:t>不合格标准等</a:t>
              </a:r>
              <a:endParaRPr kumimoji="1" lang="en-US" altLang="zh-CN" sz="1050" dirty="0">
                <a:solidFill>
                  <a:schemeClr val="tx1"/>
                </a:solidFill>
                <a:latin typeface="微软雅黑" panose="020B0503020204020204" pitchFamily="34" charset="-122"/>
                <a:ea typeface="微软雅黑" panose="020B0503020204020204" pitchFamily="34" charset="-122"/>
              </a:endParaRPr>
            </a:p>
          </p:txBody>
        </p:sp>
        <p:sp>
          <p:nvSpPr>
            <p:cNvPr id="25" name="矩形 7">
              <a:extLst>
                <a:ext uri="{FF2B5EF4-FFF2-40B4-BE49-F238E27FC236}">
                  <a16:creationId xmlns:a16="http://schemas.microsoft.com/office/drawing/2014/main" id="{C1C6F725-C6AF-3044-B374-09D7FE7E6219}"/>
                </a:ext>
              </a:extLst>
            </p:cNvPr>
            <p:cNvSpPr/>
            <p:nvPr/>
          </p:nvSpPr>
          <p:spPr>
            <a:xfrm>
              <a:off x="2305048" y="3744626"/>
              <a:ext cx="5362575" cy="306109"/>
            </a:xfrm>
            <a:prstGeom prst="rect">
              <a:avLst/>
            </a:prstGeom>
            <a:grpFill/>
          </p:spPr>
          <p:txBody>
            <a:bodyPr wrap="square">
              <a:spAutoFit/>
            </a:bodyPr>
            <a:lstStyle/>
            <a:p>
              <a:pPr marL="171450" indent="-171450">
                <a:lnSpc>
                  <a:spcPct val="150000"/>
                </a:lnSpc>
                <a:buFont typeface="Wingdings" panose="05000000000000000000" pitchFamily="2" charset="2"/>
                <a:buChar char="Ø"/>
              </a:pPr>
              <a:r>
                <a:rPr kumimoji="1" lang="zh-CN" altLang="en-US" sz="1050" dirty="0">
                  <a:latin typeface="微软雅黑" panose="020B0503020204020204" pitchFamily="34" charset="-122"/>
                  <a:ea typeface="微软雅黑" panose="020B0503020204020204" pitchFamily="34" charset="-122"/>
                </a:rPr>
                <a:t>基于</a:t>
              </a:r>
              <a:r>
                <a:rPr kumimoji="1" lang="zh-CN" altLang="en-US" sz="1050" b="1" dirty="0">
                  <a:latin typeface="微软雅黑" panose="020B0503020204020204" pitchFamily="34" charset="-122"/>
                  <a:ea typeface="微软雅黑" panose="020B0503020204020204" pitchFamily="34" charset="-122"/>
                </a:rPr>
                <a:t>生产记录</a:t>
              </a:r>
              <a:r>
                <a:rPr kumimoji="1" lang="zh-CN" altLang="en-US" sz="1050" dirty="0">
                  <a:latin typeface="微软雅黑" panose="020B0503020204020204" pitchFamily="34" charset="-122"/>
                  <a:ea typeface="微软雅黑" panose="020B0503020204020204" pitchFamily="34" charset="-122"/>
                </a:rPr>
                <a:t>进行遏制：</a:t>
              </a:r>
              <a:endParaRPr kumimoji="1" lang="en-US" altLang="zh-CN" sz="1050" dirty="0">
                <a:latin typeface="微软雅黑" panose="020B0503020204020204" pitchFamily="34" charset="-122"/>
                <a:ea typeface="微软雅黑" panose="020B0503020204020204" pitchFamily="34" charset="-122"/>
              </a:endParaRPr>
            </a:p>
          </p:txBody>
        </p:sp>
        <p:sp>
          <p:nvSpPr>
            <p:cNvPr id="26" name="모서리가 둥근 직사각형 27">
              <a:extLst>
                <a:ext uri="{FF2B5EF4-FFF2-40B4-BE49-F238E27FC236}">
                  <a16:creationId xmlns:a16="http://schemas.microsoft.com/office/drawing/2014/main" id="{4CA365A2-8CAD-4240-9EB3-A764297EDC5A}"/>
                </a:ext>
              </a:extLst>
            </p:cNvPr>
            <p:cNvSpPr/>
            <p:nvPr/>
          </p:nvSpPr>
          <p:spPr>
            <a:xfrm>
              <a:off x="2490727" y="4240042"/>
              <a:ext cx="3712301" cy="402304"/>
            </a:xfrm>
            <a:prstGeom prst="roundRect">
              <a:avLst/>
            </a:prstGeom>
            <a:grpFill/>
            <a:ln w="12700"/>
          </p:spPr>
          <p:style>
            <a:lnRef idx="2">
              <a:schemeClr val="dk1"/>
            </a:lnRef>
            <a:fillRef idx="1">
              <a:schemeClr val="lt1"/>
            </a:fillRef>
            <a:effectRef idx="0">
              <a:schemeClr val="dk1"/>
            </a:effectRef>
            <a:fontRef idx="minor">
              <a:schemeClr val="dk1"/>
            </a:fontRef>
          </p:style>
          <p:txBody>
            <a:bodyPr lIns="0" rIns="0" rtlCol="0" anchor="ctr"/>
            <a:lstStyle/>
            <a:p>
              <a:pPr marL="285750" indent="-285750">
                <a:lnSpc>
                  <a:spcPct val="120000"/>
                </a:lnSpc>
                <a:buFont typeface="Wingdings" panose="05000000000000000000" pitchFamily="2" charset="2"/>
                <a:buChar char="ü"/>
              </a:pPr>
              <a:r>
                <a:rPr kumimoji="1" lang="zh-CN" altLang="en-US" sz="1050" dirty="0">
                  <a:solidFill>
                    <a:schemeClr val="tx1"/>
                  </a:solidFill>
                  <a:latin typeface="微软雅黑" panose="020B0503020204020204" pitchFamily="34" charset="-122"/>
                  <a:ea typeface="微软雅黑" panose="020B0503020204020204" pitchFamily="34" charset="-122"/>
                </a:rPr>
                <a:t>保证数量的符合性</a:t>
              </a:r>
              <a:endParaRPr kumimoji="1" lang="en-US" altLang="zh-CN" sz="1050" dirty="0">
                <a:solidFill>
                  <a:schemeClr val="tx1"/>
                </a:solidFill>
                <a:latin typeface="微软雅黑" panose="020B0503020204020204" pitchFamily="34" charset="-122"/>
                <a:ea typeface="微软雅黑" panose="020B0503020204020204" pitchFamily="34" charset="-122"/>
              </a:endParaRPr>
            </a:p>
          </p:txBody>
        </p:sp>
        <p:sp>
          <p:nvSpPr>
            <p:cNvPr id="27" name="矩形 9">
              <a:extLst>
                <a:ext uri="{FF2B5EF4-FFF2-40B4-BE49-F238E27FC236}">
                  <a16:creationId xmlns:a16="http://schemas.microsoft.com/office/drawing/2014/main" id="{9A0FD195-4D02-4149-A4DF-D0A1737CFBA3}"/>
                </a:ext>
              </a:extLst>
            </p:cNvPr>
            <p:cNvSpPr/>
            <p:nvPr/>
          </p:nvSpPr>
          <p:spPr>
            <a:xfrm>
              <a:off x="2297874" y="4729470"/>
              <a:ext cx="5362575" cy="787698"/>
            </a:xfrm>
            <a:prstGeom prst="rect">
              <a:avLst/>
            </a:prstGeom>
            <a:grpFill/>
          </p:spPr>
          <p:txBody>
            <a:bodyPr wrap="square">
              <a:spAutoFit/>
            </a:bodyPr>
            <a:lstStyle/>
            <a:p>
              <a:pPr marL="171450" indent="-171450">
                <a:lnSpc>
                  <a:spcPct val="120000"/>
                </a:lnSpc>
                <a:buFont typeface="Wingdings" panose="05000000000000000000" pitchFamily="2" charset="2"/>
                <a:buChar char="Ø"/>
              </a:pPr>
              <a:r>
                <a:rPr kumimoji="1" lang="zh-CN" altLang="en-US" sz="1050" dirty="0">
                  <a:latin typeface="微软雅黑" panose="020B0503020204020204" pitchFamily="34" charset="-122"/>
                  <a:ea typeface="微软雅黑" panose="020B0503020204020204" pitchFamily="34" charset="-122"/>
                </a:rPr>
                <a:t>有效的内外部沟通、</a:t>
              </a:r>
              <a:r>
                <a:rPr kumimoji="1" lang="ko-KR" altLang="en-US" sz="1050" dirty="0">
                  <a:latin typeface="微软雅黑" panose="020B0503020204020204" pitchFamily="34" charset="-122"/>
                  <a:ea typeface="微软雅黑" panose="020B0503020204020204" pitchFamily="34" charset="-122"/>
                </a:rPr>
                <a:t> </a:t>
              </a:r>
              <a:r>
                <a:rPr kumimoji="1" lang="zh-CN" altLang="en-US" sz="1050" dirty="0">
                  <a:latin typeface="微软雅黑" panose="020B0503020204020204" pitchFamily="34" charset="-122"/>
                  <a:ea typeface="微软雅黑" panose="020B0503020204020204" pitchFamily="34" charset="-122"/>
                </a:rPr>
                <a:t>建立清晰的断点、保留完整的记录</a:t>
              </a:r>
              <a:r>
                <a:rPr kumimoji="1" lang="en-US" altLang="zh-CN" sz="1050" dirty="0">
                  <a:latin typeface="微软雅黑" panose="020B0503020204020204" pitchFamily="34" charset="-122"/>
                  <a:ea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rPr>
                <a:t>遏制记录单</a:t>
              </a:r>
              <a:r>
                <a:rPr kumimoji="1" lang="en-US" altLang="zh-CN" sz="1050" dirty="0">
                  <a:latin typeface="微软雅黑" panose="020B0503020204020204" pitchFamily="34" charset="-122"/>
                  <a:ea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rPr>
                <a:t>、</a:t>
              </a:r>
              <a:br>
                <a:rPr kumimoji="1" lang="en-US" altLang="zh-CN" sz="1050" dirty="0">
                  <a:latin typeface="微软雅黑" panose="020B0503020204020204" pitchFamily="34" charset="-122"/>
                  <a:ea typeface="微软雅黑" panose="020B0503020204020204" pitchFamily="34" charset="-122"/>
                </a:rPr>
              </a:br>
              <a:r>
                <a:rPr kumimoji="1" lang="zh-CN" altLang="en-US" sz="1050" dirty="0">
                  <a:latin typeface="微软雅黑" panose="020B0503020204020204" pitchFamily="34" charset="-122"/>
                  <a:ea typeface="微软雅黑" panose="020B0503020204020204" pitchFamily="34" charset="-122"/>
                </a:rPr>
                <a:t>必要的管理层参与，如放行</a:t>
              </a:r>
              <a:endParaRPr kumimoji="1" lang="en-US" altLang="zh-CN" sz="1050" dirty="0">
                <a:latin typeface="微软雅黑" panose="020B0503020204020204" pitchFamily="34" charset="-122"/>
                <a:ea typeface="微软雅黑" panose="020B0503020204020204" pitchFamily="34" charset="-122"/>
              </a:endParaRPr>
            </a:p>
          </p:txBody>
        </p:sp>
      </p:grpSp>
      <p:graphicFrame>
        <p:nvGraphicFramePr>
          <p:cNvPr id="29" name="표 26">
            <a:extLst>
              <a:ext uri="{FF2B5EF4-FFF2-40B4-BE49-F238E27FC236}">
                <a16:creationId xmlns:a16="http://schemas.microsoft.com/office/drawing/2014/main" id="{6FB15A5C-0156-6846-B59D-F01AA06BEC43}"/>
              </a:ext>
            </a:extLst>
          </p:cNvPr>
          <p:cNvGraphicFramePr>
            <a:graphicFrameLocks noGrp="1"/>
          </p:cNvGraphicFramePr>
          <p:nvPr>
            <p:extLst>
              <p:ext uri="{D42A27DB-BD31-4B8C-83A1-F6EECF244321}">
                <p14:modId xmlns:p14="http://schemas.microsoft.com/office/powerpoint/2010/main" val="2830166293"/>
              </p:ext>
            </p:extLst>
          </p:nvPr>
        </p:nvGraphicFramePr>
        <p:xfrm>
          <a:off x="6826710" y="4290105"/>
          <a:ext cx="3971535" cy="1757448"/>
        </p:xfrm>
        <a:graphic>
          <a:graphicData uri="http://schemas.openxmlformats.org/drawingml/2006/table">
            <a:tbl>
              <a:tblPr firstRow="1" bandRow="1">
                <a:tableStyleId>{ED083AE6-46FA-4A59-8FB0-9F97EB10719F}</a:tableStyleId>
              </a:tblPr>
              <a:tblGrid>
                <a:gridCol w="794307">
                  <a:extLst>
                    <a:ext uri="{9D8B030D-6E8A-4147-A177-3AD203B41FA5}">
                      <a16:colId xmlns:a16="http://schemas.microsoft.com/office/drawing/2014/main" val="20000"/>
                    </a:ext>
                  </a:extLst>
                </a:gridCol>
                <a:gridCol w="794307">
                  <a:extLst>
                    <a:ext uri="{9D8B030D-6E8A-4147-A177-3AD203B41FA5}">
                      <a16:colId xmlns:a16="http://schemas.microsoft.com/office/drawing/2014/main" val="20001"/>
                    </a:ext>
                  </a:extLst>
                </a:gridCol>
                <a:gridCol w="794307">
                  <a:extLst>
                    <a:ext uri="{9D8B030D-6E8A-4147-A177-3AD203B41FA5}">
                      <a16:colId xmlns:a16="http://schemas.microsoft.com/office/drawing/2014/main" val="20002"/>
                    </a:ext>
                  </a:extLst>
                </a:gridCol>
                <a:gridCol w="794307">
                  <a:extLst>
                    <a:ext uri="{9D8B030D-6E8A-4147-A177-3AD203B41FA5}">
                      <a16:colId xmlns:a16="http://schemas.microsoft.com/office/drawing/2014/main" val="20003"/>
                    </a:ext>
                  </a:extLst>
                </a:gridCol>
                <a:gridCol w="794307">
                  <a:extLst>
                    <a:ext uri="{9D8B030D-6E8A-4147-A177-3AD203B41FA5}">
                      <a16:colId xmlns:a16="http://schemas.microsoft.com/office/drawing/2014/main" val="20004"/>
                    </a:ext>
                  </a:extLst>
                </a:gridCol>
              </a:tblGrid>
              <a:tr h="256482">
                <a:tc gridSpan="5">
                  <a:txBody>
                    <a:bodyPr/>
                    <a:lstStyle/>
                    <a:p>
                      <a:pPr algn="ctr"/>
                      <a:r>
                        <a:rPr lang="zh-CN" altLang="en-US" sz="900" baseline="0" dirty="0">
                          <a:solidFill>
                            <a:schemeClr val="bg1"/>
                          </a:solidFill>
                          <a:latin typeface="微软雅黑" panose="020B0503020204020204" pitchFamily="34" charset="-122"/>
                          <a:ea typeface="微软雅黑" panose="020B0503020204020204" pitchFamily="34" charset="-122"/>
                        </a:rPr>
                        <a:t>产品包含的范围</a:t>
                      </a:r>
                      <a:endParaRPr lang="ko-KR"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a:endParaRPr lang="zh-CN"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a:endParaRPr lang="zh-CN"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a:endParaRPr lang="ko-KR"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a:endParaRPr lang="ko-KR"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728356153"/>
                  </a:ext>
                </a:extLst>
              </a:tr>
              <a:tr h="256482">
                <a:tc>
                  <a:txBody>
                    <a:bodyPr/>
                    <a:lstStyle/>
                    <a:p>
                      <a:pPr algn="ctr" latinLnBrk="1"/>
                      <a:r>
                        <a:rPr lang="zh-CN" altLang="en-US" sz="900" b="1" baseline="0" dirty="0">
                          <a:solidFill>
                            <a:schemeClr val="bg1"/>
                          </a:solidFill>
                          <a:latin typeface="微软雅黑" panose="020B0503020204020204" pitchFamily="34" charset="-122"/>
                          <a:ea typeface="微软雅黑" panose="020B0503020204020204" pitchFamily="34" charset="-122"/>
                        </a:rPr>
                        <a:t>位置</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zh-CN" altLang="en-US" sz="900" baseline="0" dirty="0">
                          <a:solidFill>
                            <a:schemeClr val="bg1"/>
                          </a:solidFill>
                          <a:latin typeface="微软雅黑" panose="020B0503020204020204" pitchFamily="34" charset="-122"/>
                          <a:ea typeface="微软雅黑" panose="020B0503020204020204" pitchFamily="34" charset="-122"/>
                        </a:rPr>
                        <a:t>可靠存在的数量</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zh-CN" altLang="en-US" sz="900" baseline="0" dirty="0">
                          <a:solidFill>
                            <a:schemeClr val="bg1"/>
                          </a:solidFill>
                          <a:latin typeface="微软雅黑" panose="020B0503020204020204" pitchFamily="34" charset="-122"/>
                          <a:ea typeface="微软雅黑" panose="020B0503020204020204" pitchFamily="34" charset="-122"/>
                        </a:rPr>
                        <a:t>区域确认人</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zh-CN" altLang="en-US" sz="900" baseline="0" dirty="0">
                          <a:solidFill>
                            <a:schemeClr val="bg1"/>
                          </a:solidFill>
                          <a:latin typeface="微软雅黑" panose="020B0503020204020204" pitchFamily="34" charset="-122"/>
                          <a:ea typeface="微软雅黑" panose="020B0503020204020204" pitchFamily="34" charset="-122"/>
                        </a:rPr>
                        <a:t>可疑品发现数量</a:t>
                      </a:r>
                      <a:endParaRPr lang="ko-KR"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zh-CN" altLang="en-US" sz="900" baseline="0" dirty="0">
                          <a:solidFill>
                            <a:schemeClr val="bg1"/>
                          </a:solidFill>
                          <a:latin typeface="微软雅黑" panose="020B0503020204020204" pitchFamily="34" charset="-122"/>
                          <a:ea typeface="微软雅黑" panose="020B0503020204020204" pitchFamily="34" charset="-122"/>
                        </a:rPr>
                        <a:t>确认责任人</a:t>
                      </a:r>
                      <a:endParaRPr lang="ko-KR" altLang="en-US" sz="900" baseline="0" dirty="0">
                        <a:solidFill>
                          <a:schemeClr val="bg1"/>
                        </a:solidFill>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256482">
                <a:tc>
                  <a:txBody>
                    <a:bodyPr/>
                    <a:lstStyle/>
                    <a:p>
                      <a:pPr algn="ctr" latinLnBrk="1"/>
                      <a:r>
                        <a:rPr lang="zh-CN" altLang="en-US" sz="900" b="0" baseline="0" dirty="0">
                          <a:latin typeface="微软雅黑" panose="020B0503020204020204" pitchFamily="34" charset="-122"/>
                          <a:ea typeface="微软雅黑" panose="020B0503020204020204" pitchFamily="34" charset="-122"/>
                        </a:rPr>
                        <a:t>收货区</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500</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zh-CN" altLang="en-US" sz="900" baseline="0" dirty="0">
                          <a:latin typeface="微软雅黑" panose="020B0503020204020204" pitchFamily="34" charset="-122"/>
                          <a:ea typeface="微软雅黑" panose="020B0503020204020204" pitchFamily="34" charset="-122"/>
                        </a:rPr>
                        <a:t>张三</a:t>
                      </a:r>
                      <a:endParaRPr lang="en-US" altLang="ko-KR"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50</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zh-CN" altLang="en-US" sz="900" baseline="0" dirty="0">
                          <a:latin typeface="微软雅黑" panose="020B0503020204020204" pitchFamily="34" charset="-122"/>
                          <a:ea typeface="微软雅黑" panose="020B0503020204020204" pitchFamily="34" charset="-122"/>
                        </a:rPr>
                        <a:t>赵六</a:t>
                      </a:r>
                      <a:endParaRPr lang="en-US" altLang="ko-KR"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extLst>
                  <a:ext uri="{0D108BD9-81ED-4DB2-BD59-A6C34878D82A}">
                    <a16:rowId xmlns:a16="http://schemas.microsoft.com/office/drawing/2014/main" val="10001"/>
                  </a:ext>
                </a:extLst>
              </a:tr>
              <a:tr h="256482">
                <a:tc>
                  <a:txBody>
                    <a:bodyPr/>
                    <a:lstStyle/>
                    <a:p>
                      <a:pPr algn="ctr" latinLnBrk="1"/>
                      <a:r>
                        <a:rPr lang="zh-CN" altLang="en-US" sz="900" b="0" baseline="0" dirty="0">
                          <a:latin typeface="微软雅黑" panose="020B0503020204020204" pitchFamily="34" charset="-122"/>
                          <a:ea typeface="微软雅黑" panose="020B0503020204020204" pitchFamily="34" charset="-122"/>
                        </a:rPr>
                        <a:t>在制品放置区</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ko-KR" sz="900" baseline="0" dirty="0">
                          <a:latin typeface="微软雅黑" panose="020B0503020204020204" pitchFamily="34" charset="-122"/>
                          <a:ea typeface="微软雅黑" panose="020B0503020204020204" pitchFamily="34" charset="-122"/>
                        </a:rPr>
                        <a:t>1000</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zh-CN" altLang="en-US" sz="900" baseline="0" dirty="0">
                          <a:latin typeface="微软雅黑" panose="020B0503020204020204" pitchFamily="34" charset="-122"/>
                          <a:ea typeface="微软雅黑" panose="020B0503020204020204" pitchFamily="34" charset="-122"/>
                        </a:rPr>
                        <a:t>李四</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ko-KR" sz="900" baseline="0" dirty="0">
                          <a:latin typeface="微软雅黑" panose="020B0503020204020204" pitchFamily="34" charset="-122"/>
                          <a:ea typeface="微软雅黑" panose="020B0503020204020204" pitchFamily="34" charset="-122"/>
                        </a:rPr>
                        <a:t>100</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zh-CN" altLang="en-US" sz="900" baseline="0" dirty="0">
                          <a:latin typeface="微软雅黑" panose="020B0503020204020204" pitchFamily="34" charset="-122"/>
                          <a:ea typeface="微软雅黑" panose="020B0503020204020204" pitchFamily="34" charset="-122"/>
                        </a:rPr>
                        <a:t>陈二</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6482">
                <a:tc>
                  <a:txBody>
                    <a:bodyPr/>
                    <a:lstStyle/>
                    <a:p>
                      <a:pPr algn="ctr" latinLnBrk="1"/>
                      <a:r>
                        <a:rPr lang="zh-CN" altLang="en-US" sz="900" b="0" baseline="0" dirty="0">
                          <a:latin typeface="微软雅黑" panose="020B0503020204020204" pitchFamily="34" charset="-122"/>
                          <a:ea typeface="微软雅黑" panose="020B0503020204020204" pitchFamily="34" charset="-122"/>
                        </a:rPr>
                        <a:t>报废品区</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42</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zh-CN" altLang="en-US" sz="900" baseline="0" dirty="0">
                          <a:latin typeface="微软雅黑" panose="020B0503020204020204" pitchFamily="34" charset="-122"/>
                          <a:ea typeface="微软雅黑" panose="020B0503020204020204" pitchFamily="34" charset="-122"/>
                        </a:rPr>
                        <a:t>李四</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42</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tc>
                  <a:txBody>
                    <a:bodyPr/>
                    <a:lstStyle/>
                    <a:p>
                      <a:pPr algn="ctr"/>
                      <a:r>
                        <a:rPr lang="zh-CN" altLang="en-US" sz="900" baseline="0" dirty="0">
                          <a:latin typeface="微软雅黑" panose="020B0503020204020204" pitchFamily="34" charset="-122"/>
                          <a:ea typeface="微软雅黑" panose="020B0503020204020204" pitchFamily="34" charset="-122"/>
                        </a:rPr>
                        <a:t>赵六</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alpha val="20000"/>
                      </a:schemeClr>
                    </a:solidFill>
                  </a:tcPr>
                </a:tc>
                <a:extLst>
                  <a:ext uri="{0D108BD9-81ED-4DB2-BD59-A6C34878D82A}">
                    <a16:rowId xmlns:a16="http://schemas.microsoft.com/office/drawing/2014/main" val="10003"/>
                  </a:ext>
                </a:extLst>
              </a:tr>
              <a:tr h="256482">
                <a:tc>
                  <a:txBody>
                    <a:bodyPr/>
                    <a:lstStyle/>
                    <a:p>
                      <a:pPr algn="ctr" latinLnBrk="1"/>
                      <a:r>
                        <a:rPr lang="zh-CN" altLang="en-US" sz="900" b="0" baseline="0" dirty="0">
                          <a:latin typeface="微软雅黑" panose="020B0503020204020204" pitchFamily="34" charset="-122"/>
                          <a:ea typeface="微软雅黑" panose="020B0503020204020204" pitchFamily="34" charset="-122"/>
                        </a:rPr>
                        <a:t>发货区</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2CC"/>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0</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2CC"/>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zh-CN" altLang="en-US" sz="900" baseline="0" dirty="0">
                          <a:latin typeface="微软雅黑" panose="020B0503020204020204" pitchFamily="34" charset="-122"/>
                          <a:ea typeface="微软雅黑" panose="020B0503020204020204" pitchFamily="34" charset="-122"/>
                        </a:rPr>
                        <a:t>张三</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2CC"/>
                    </a:solidFill>
                  </a:tcPr>
                </a:tc>
                <a:tc>
                  <a:txBody>
                    <a:bodyPr/>
                    <a:lstStyle/>
                    <a:p>
                      <a:pPr algn="ctr"/>
                      <a:r>
                        <a:rPr lang="en-US" altLang="ko-KR" sz="900" baseline="0" dirty="0">
                          <a:latin typeface="微软雅黑" panose="020B0503020204020204" pitchFamily="34" charset="-122"/>
                          <a:ea typeface="微软雅黑" panose="020B0503020204020204" pitchFamily="34" charset="-122"/>
                        </a:rPr>
                        <a:t>0</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2CC"/>
                    </a:solidFill>
                  </a:tcPr>
                </a:tc>
                <a:tc>
                  <a:txBody>
                    <a:bodyPr/>
                    <a:lstStyle/>
                    <a:p>
                      <a:pPr algn="ctr"/>
                      <a:r>
                        <a:rPr lang="zh-CN" altLang="en-US" sz="900" baseline="0" dirty="0">
                          <a:latin typeface="微软雅黑" panose="020B0503020204020204" pitchFamily="34" charset="-122"/>
                          <a:ea typeface="微软雅黑" panose="020B0503020204020204" pitchFamily="34" charset="-122"/>
                        </a:rPr>
                        <a:t>刘一</a:t>
                      </a:r>
                      <a:endParaRPr lang="ko-KR" altLang="en-US" sz="900" baseline="0" dirty="0">
                        <a:latin typeface="微软雅黑" panose="020B0503020204020204" pitchFamily="34" charset="-122"/>
                        <a:ea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613460558"/>
                  </a:ext>
                </a:extLst>
              </a:tr>
            </a:tbl>
          </a:graphicData>
        </a:graphic>
      </p:graphicFrame>
      <p:sp>
        <p:nvSpPr>
          <p:cNvPr id="34" name="슬라이드 번호 개체 틀 2">
            <a:extLst>
              <a:ext uri="{FF2B5EF4-FFF2-40B4-BE49-F238E27FC236}">
                <a16:creationId xmlns:a16="http://schemas.microsoft.com/office/drawing/2014/main" id="{11B0F6E9-FE1C-BA46-A25E-46D58C19D777}"/>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76</a:t>
            </a:fld>
            <a:endParaRPr lang="ko-KR" altLang="en-US" dirty="0"/>
          </a:p>
        </p:txBody>
      </p:sp>
      <p:sp>
        <p:nvSpPr>
          <p:cNvPr id="30" name="오각형[P] 29">
            <a:extLst>
              <a:ext uri="{FF2B5EF4-FFF2-40B4-BE49-F238E27FC236}">
                <a16:creationId xmlns:a16="http://schemas.microsoft.com/office/drawing/2014/main" id="{BC7B3E00-1E55-0C4F-B7E5-C3DCB9405FD2}"/>
              </a:ext>
            </a:extLst>
          </p:cNvPr>
          <p:cNvSpPr/>
          <p:nvPr/>
        </p:nvSpPr>
        <p:spPr>
          <a:xfrm flipH="1">
            <a:off x="9087687" y="829559"/>
            <a:ext cx="2624936" cy="59611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汽车事业部案例</a:t>
            </a:r>
            <a:r>
              <a:rPr kumimoji="1" lang="ko-KR" altLang="en-US" sz="1200" dirty="0">
                <a:latin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rPr>
              <a:t>:</a:t>
            </a:r>
            <a:r>
              <a:rPr kumimoji="1" lang="ko-KR" altLang="en-US" sz="1200" dirty="0">
                <a:latin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rPr>
              <a:t>GM</a:t>
            </a:r>
            <a:r>
              <a:rPr kumimoji="1" lang="zh-CN" altLang="en-US" sz="1200" dirty="0">
                <a:latin typeface="微软雅黑" panose="020B0503020204020204" pitchFamily="34" charset="-122"/>
                <a:ea typeface="微软雅黑" panose="020B0503020204020204" pitchFamily="34" charset="-122"/>
              </a:rPr>
              <a:t>公司</a:t>
            </a:r>
            <a:r>
              <a:rPr kumimoji="1" lang="en-US" altLang="ko-KR" sz="1200" dirty="0">
                <a:latin typeface="微软雅黑" panose="020B0503020204020204" pitchFamily="34" charset="-122"/>
                <a:ea typeface="微软雅黑" panose="020B0503020204020204" pitchFamily="34" charset="-122"/>
              </a:rPr>
              <a:t>BIQS</a:t>
            </a:r>
            <a:r>
              <a:rPr kumimoji="1" lang="ko-KR" altLang="en-US" sz="1200" dirty="0">
                <a:latin typeface="微软雅黑" panose="020B0503020204020204" pitchFamily="34" charset="-122"/>
              </a:rPr>
              <a:t>不合格品遏制</a:t>
            </a:r>
            <a:r>
              <a:rPr kumimoji="1" lang="zh-CN" altLang="en-US" sz="1200" dirty="0">
                <a:latin typeface="微软雅黑" panose="020B0503020204020204" pitchFamily="34" charset="-122"/>
                <a:ea typeface="微软雅黑" panose="020B0503020204020204" pitchFamily="34" charset="-122"/>
              </a:rPr>
              <a:t>管理</a:t>
            </a:r>
            <a:r>
              <a:rPr kumimoji="1" lang="ko-KR" altLang="en-US" sz="1200" dirty="0">
                <a:latin typeface="微软雅黑" panose="020B0503020204020204" pitchFamily="34" charset="-122"/>
              </a:rPr>
              <a:t>示例</a:t>
            </a:r>
            <a:endParaRPr kumimoji="1" lang="ko-Kore-KR" altLang="en-US" sz="1200" dirty="0">
              <a:latin typeface="微软雅黑" panose="020B0503020204020204" pitchFamily="34" charset="-122"/>
            </a:endParaRPr>
          </a:p>
        </p:txBody>
      </p:sp>
      <p:sp>
        <p:nvSpPr>
          <p:cNvPr id="36" name="TextBox 35">
            <a:extLst>
              <a:ext uri="{FF2B5EF4-FFF2-40B4-BE49-F238E27FC236}">
                <a16:creationId xmlns:a16="http://schemas.microsoft.com/office/drawing/2014/main" id="{115704E9-1104-AE4D-8464-477E5912F8C6}"/>
              </a:ext>
            </a:extLst>
          </p:cNvPr>
          <p:cNvSpPr txBox="1"/>
          <p:nvPr/>
        </p:nvSpPr>
        <p:spPr>
          <a:xfrm>
            <a:off x="9222658" y="1716460"/>
            <a:ext cx="2489965" cy="1538883"/>
          </a:xfrm>
          <a:prstGeom prst="rect">
            <a:avLst/>
          </a:prstGeom>
          <a:noFill/>
        </p:spPr>
        <p:txBody>
          <a:bodyPr wrap="square" rtlCol="0">
            <a:spAutoFit/>
          </a:bodyPr>
          <a:lstStyle/>
          <a:p>
            <a:pPr marL="171450" indent="-171450">
              <a:spcBef>
                <a:spcPts val="600"/>
              </a:spcBef>
              <a:buFont typeface="Wingdings" pitchFamily="2" charset="2"/>
              <a:buChar char="§"/>
            </a:pPr>
            <a:r>
              <a:rPr kumimoji="1" lang="zh-CN" altLang="en-US" sz="1200" dirty="0">
                <a:latin typeface="微软雅黑" panose="020B0503020204020204" pitchFamily="34" charset="-122"/>
                <a:ea typeface="微软雅黑" panose="020B0503020204020204" pitchFamily="34" charset="-122"/>
              </a:rPr>
              <a:t>遏制管理是质量部管理不合格品政策之一</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en-US" altLang="ko-KR" sz="1200" dirty="0">
                <a:latin typeface="微软雅黑" panose="020B0503020204020204" pitchFamily="34" charset="-122"/>
                <a:ea typeface="微软雅黑" panose="020B0503020204020204" pitchFamily="34" charset="-122"/>
              </a:rPr>
              <a:t>MES</a:t>
            </a:r>
            <a:r>
              <a:rPr kumimoji="1" lang="zh-CN" altLang="en-US" sz="1200" dirty="0">
                <a:latin typeface="微软雅黑" panose="020B0503020204020204" pitchFamily="34" charset="-122"/>
                <a:ea typeface="微软雅黑" panose="020B0503020204020204" pitchFamily="34" charset="-122"/>
              </a:rPr>
              <a:t>根据质量部的政策定义质量管理上的异常点和异常水平</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en-US" altLang="ko-KR" sz="1200" dirty="0">
                <a:latin typeface="微软雅黑" panose="020B0503020204020204" pitchFamily="34" charset="-122"/>
                <a:ea typeface="微软雅黑" panose="020B0503020204020204" pitchFamily="34" charset="-122"/>
              </a:rPr>
              <a:t>MES</a:t>
            </a:r>
            <a:r>
              <a:rPr kumimoji="1" lang="zh-CN" altLang="en-US" sz="1200" dirty="0">
                <a:latin typeface="微软雅黑" panose="020B0503020204020204" pitchFamily="34" charset="-122"/>
                <a:ea typeface="微软雅黑" panose="020B0503020204020204" pitchFamily="34" charset="-122"/>
              </a:rPr>
              <a:t>将定义好的异常点和异常水平通过警报，看板预警，</a:t>
            </a:r>
            <a:r>
              <a:rPr kumimoji="1" lang="en-US" altLang="ko-KR" sz="1200" dirty="0">
                <a:latin typeface="微软雅黑" panose="020B0503020204020204" pitchFamily="34" charset="-122"/>
                <a:ea typeface="微软雅黑" panose="020B0503020204020204" pitchFamily="34" charset="-122"/>
              </a:rPr>
              <a:t>Message </a:t>
            </a:r>
            <a:r>
              <a:rPr kumimoji="1" lang="zh-CN" altLang="en-US" sz="1200" dirty="0">
                <a:latin typeface="微软雅黑" panose="020B0503020204020204" pitchFamily="34" charset="-122"/>
                <a:ea typeface="微软雅黑" panose="020B0503020204020204" pitchFamily="34" charset="-122"/>
              </a:rPr>
              <a:t>等方式进行传播</a:t>
            </a:r>
            <a:endParaRPr kumimoji="1" lang="ko-Kore-KR" altLang="en-US" sz="1200" dirty="0">
              <a:latin typeface="微软雅黑" panose="020B0503020204020204" pitchFamily="34" charset="-122"/>
            </a:endParaRPr>
          </a:p>
        </p:txBody>
      </p:sp>
    </p:spTree>
    <p:extLst>
      <p:ext uri="{BB962C8B-B14F-4D97-AF65-F5344CB8AC3E}">
        <p14:creationId xmlns:p14="http://schemas.microsoft.com/office/powerpoint/2010/main" val="32849386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48A51AE0-E5DF-E44B-9673-72E64038A445}"/>
              </a:ext>
            </a:extLst>
          </p:cNvPr>
          <p:cNvSpPr txBox="1"/>
          <p:nvPr/>
        </p:nvSpPr>
        <p:spPr>
          <a:xfrm>
            <a:off x="2320414" y="816077"/>
            <a:ext cx="6636774" cy="5623066"/>
          </a:xfrm>
          <a:prstGeom prst="rect">
            <a:avLst/>
          </a:prstGeom>
          <a:solidFill>
            <a:schemeClr val="accent5">
              <a:lumMod val="20000"/>
              <a:lumOff val="80000"/>
              <a:alpha val="30000"/>
            </a:schemeClr>
          </a:solidFill>
          <a:ln w="19050">
            <a:solidFill>
              <a:schemeClr val="accent1"/>
            </a:solidFill>
            <a:prstDash val="dash"/>
          </a:ln>
        </p:spPr>
        <p:txBody>
          <a:bodyPr wrap="square" rtlCol="0">
            <a:spAutoFit/>
          </a:bodyPr>
          <a:lstStyle/>
          <a:p>
            <a:endParaRPr kumimoji="1" lang="ko-Kore-KR" altLang="en-US" dirty="0"/>
          </a:p>
        </p:txBody>
      </p:sp>
      <p:sp>
        <p:nvSpPr>
          <p:cNvPr id="2" name="标题 1">
            <a:extLst>
              <a:ext uri="{FF2B5EF4-FFF2-40B4-BE49-F238E27FC236}">
                <a16:creationId xmlns:a16="http://schemas.microsoft.com/office/drawing/2014/main" id="{DB663958-FCD2-4E97-A3CC-432BC5CD6855}"/>
              </a:ext>
            </a:extLst>
          </p:cNvPr>
          <p:cNvSpPr>
            <a:spLocks noGrp="1"/>
          </p:cNvSpPr>
          <p:nvPr>
            <p:ph type="title"/>
          </p:nvPr>
        </p:nvSpPr>
        <p:spPr/>
        <p:txBody>
          <a:bodyPr/>
          <a:lstStyle/>
          <a:p>
            <a:r>
              <a:rPr lang="en-US" altLang="ko-KR" dirty="0"/>
              <a:t>MSA</a:t>
            </a:r>
            <a:r>
              <a:rPr lang="ko-KR" altLang="en-US" dirty="0"/>
              <a:t> </a:t>
            </a:r>
            <a:r>
              <a:rPr lang="en-US" altLang="ko-KR" dirty="0"/>
              <a:t>(</a:t>
            </a:r>
            <a:r>
              <a:rPr lang="zh-CN" altLang="en-US" dirty="0"/>
              <a:t>量具校准及测量系统分析</a:t>
            </a:r>
            <a:r>
              <a:rPr lang="en-US" altLang="zh-CN" dirty="0"/>
              <a:t>)</a:t>
            </a:r>
            <a:r>
              <a:rPr lang="zh-CN" altLang="en-US" dirty="0"/>
              <a:t>管理</a:t>
            </a:r>
          </a:p>
        </p:txBody>
      </p:sp>
      <p:grpSp>
        <p:nvGrpSpPr>
          <p:cNvPr id="5" name="그룹 4">
            <a:extLst>
              <a:ext uri="{FF2B5EF4-FFF2-40B4-BE49-F238E27FC236}">
                <a16:creationId xmlns:a16="http://schemas.microsoft.com/office/drawing/2014/main" id="{42627631-C23B-4640-A23C-650AE647A669}"/>
              </a:ext>
            </a:extLst>
          </p:cNvPr>
          <p:cNvGrpSpPr/>
          <p:nvPr/>
        </p:nvGrpSpPr>
        <p:grpSpPr>
          <a:xfrm>
            <a:off x="2472483" y="803621"/>
            <a:ext cx="5403712" cy="4137436"/>
            <a:chOff x="2246340" y="803621"/>
            <a:chExt cx="6262148" cy="5517093"/>
          </a:xfrm>
          <a:noFill/>
        </p:grpSpPr>
        <p:sp>
          <p:nvSpPr>
            <p:cNvPr id="10" name="矩形 9">
              <a:extLst>
                <a:ext uri="{FF2B5EF4-FFF2-40B4-BE49-F238E27FC236}">
                  <a16:creationId xmlns:a16="http://schemas.microsoft.com/office/drawing/2014/main" id="{1BB83054-FFBF-4E33-B476-83D9AEFFAEB0}"/>
                </a:ext>
              </a:extLst>
            </p:cNvPr>
            <p:cNvSpPr/>
            <p:nvPr/>
          </p:nvSpPr>
          <p:spPr>
            <a:xfrm>
              <a:off x="2246341" y="803621"/>
              <a:ext cx="1554986" cy="316305"/>
            </a:xfrm>
            <a:prstGeom prst="rect">
              <a:avLst/>
            </a:prstGeom>
            <a:grpFill/>
          </p:spPr>
          <p:txBody>
            <a:bodyPr wrap="square" lIns="36000" tIns="36000" rIns="36000" bIns="36000">
              <a:noAutofit/>
            </a:bodyPr>
            <a:lstStyle/>
            <a:p>
              <a:pPr>
                <a:lnSpc>
                  <a:spcPct val="150000"/>
                </a:lnSpc>
              </a:pPr>
              <a:r>
                <a:rPr kumimoji="1" lang="zh-CN" altLang="en-US" sz="1100" b="1" dirty="0">
                  <a:latin typeface="微软雅黑" panose="020B0503020204020204" pitchFamily="34" charset="-122"/>
                  <a:ea typeface="微软雅黑" panose="020B0503020204020204" pitchFamily="34" charset="-122"/>
                </a:rPr>
                <a:t>计量管理：</a:t>
              </a:r>
              <a:endParaRPr kumimoji="1" lang="en-US" altLang="zh-CN" sz="1100" b="1" dirty="0">
                <a:latin typeface="微软雅黑" panose="020B0503020204020204" pitchFamily="34" charset="-122"/>
                <a:ea typeface="微软雅黑" panose="020B0503020204020204" pitchFamily="34" charset="-122"/>
              </a:endParaRPr>
            </a:p>
          </p:txBody>
        </p:sp>
        <p:sp>
          <p:nvSpPr>
            <p:cNvPr id="11" name="모서리가 둥근 직사각형 27">
              <a:extLst>
                <a:ext uri="{FF2B5EF4-FFF2-40B4-BE49-F238E27FC236}">
                  <a16:creationId xmlns:a16="http://schemas.microsoft.com/office/drawing/2014/main" id="{08D18A20-5A5E-4ACC-BE75-7132CEAF1AA2}"/>
                </a:ext>
              </a:extLst>
            </p:cNvPr>
            <p:cNvSpPr/>
            <p:nvPr/>
          </p:nvSpPr>
          <p:spPr>
            <a:xfrm>
              <a:off x="2246341" y="1323868"/>
              <a:ext cx="5948724" cy="29508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marL="171450" indent="-171450">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用于产品测量和生产过程监控的所有量检具和测量设备都应纳入计量管理清单</a:t>
              </a:r>
              <a:endParaRPr kumimoji="1"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2" name="모서리가 둥근 직사각형 27">
              <a:extLst>
                <a:ext uri="{FF2B5EF4-FFF2-40B4-BE49-F238E27FC236}">
                  <a16:creationId xmlns:a16="http://schemas.microsoft.com/office/drawing/2014/main" id="{1785F725-5F93-4D43-B83D-4D1697766B29}"/>
                </a:ext>
              </a:extLst>
            </p:cNvPr>
            <p:cNvSpPr/>
            <p:nvPr/>
          </p:nvSpPr>
          <p:spPr>
            <a:xfrm>
              <a:off x="2484467" y="1664999"/>
              <a:ext cx="4325908" cy="370397"/>
            </a:xfrm>
            <a:prstGeom prst="roundRect">
              <a:avLst/>
            </a:prstGeom>
            <a:grpFill/>
            <a:ln w="12700"/>
          </p:spPr>
          <p:style>
            <a:lnRef idx="2">
              <a:schemeClr val="dk1"/>
            </a:lnRef>
            <a:fillRef idx="1">
              <a:schemeClr val="lt1"/>
            </a:fillRef>
            <a:effectRef idx="0">
              <a:schemeClr val="dk1"/>
            </a:effectRef>
            <a:fontRef idx="minor">
              <a:schemeClr val="dk1"/>
            </a:fontRef>
          </p:style>
          <p:txBody>
            <a:bodyPr wrap="square" lIns="36000" tIns="36000" rIns="36000" bIns="36000" rtlCol="0" anchor="b">
              <a:noAutofit/>
            </a:bodyPr>
            <a:lstStyle/>
            <a:p>
              <a:pPr marL="285750" indent="-285750">
                <a:lnSpc>
                  <a:spcPct val="150000"/>
                </a:lnSpc>
                <a:buFont typeface="Wingdings" panose="05000000000000000000" pitchFamily="2" charset="2"/>
                <a:buChar char="ü"/>
              </a:pPr>
              <a:r>
                <a:rPr kumimoji="1" lang="zh-CN" altLang="en-US" sz="1100" dirty="0">
                  <a:solidFill>
                    <a:schemeClr val="tx1"/>
                  </a:solidFill>
                  <a:latin typeface="微软雅黑" panose="020B0503020204020204" pitchFamily="34" charset="-122"/>
                  <a:ea typeface="微软雅黑" panose="020B0503020204020204" pitchFamily="34" charset="-122"/>
                </a:rPr>
                <a:t>包括专用检具，在线使用的专用检测设备等</a:t>
              </a:r>
              <a:endParaRPr kumimoji="1"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3" name="모서리가 둥근 직사각형 27">
              <a:extLst>
                <a:ext uri="{FF2B5EF4-FFF2-40B4-BE49-F238E27FC236}">
                  <a16:creationId xmlns:a16="http://schemas.microsoft.com/office/drawing/2014/main" id="{12635742-2C9A-4CE1-AF1F-D6D9C1D92334}"/>
                </a:ext>
              </a:extLst>
            </p:cNvPr>
            <p:cNvSpPr/>
            <p:nvPr/>
          </p:nvSpPr>
          <p:spPr>
            <a:xfrm>
              <a:off x="2246341" y="2081449"/>
              <a:ext cx="5754659" cy="102370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marL="171450" indent="-171450">
                <a:lnSpc>
                  <a:spcPct val="120000"/>
                </a:lnSpc>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建立周期性的标定</a:t>
              </a:r>
              <a:r>
                <a:rPr kumimoji="1" lang="en-US" altLang="zh-CN" sz="1100" dirty="0">
                  <a:solidFill>
                    <a:schemeClr val="tx1"/>
                  </a:solidFill>
                  <a:latin typeface="微软雅黑" panose="020B0503020204020204" pitchFamily="34" charset="-122"/>
                  <a:ea typeface="微软雅黑" panose="020B0503020204020204" pitchFamily="34" charset="-122"/>
                </a:rPr>
                <a:t>/</a:t>
              </a:r>
              <a:r>
                <a:rPr kumimoji="1" lang="zh-CN" altLang="en-US" sz="1100" dirty="0">
                  <a:solidFill>
                    <a:schemeClr val="tx1"/>
                  </a:solidFill>
                  <a:latin typeface="微软雅黑" panose="020B0503020204020204" pitchFamily="34" charset="-122"/>
                  <a:ea typeface="微软雅黑" panose="020B0503020204020204" pitchFamily="34" charset="-122"/>
                </a:rPr>
                <a:t>校准计划，并按规定的周期实施</a:t>
              </a:r>
              <a:endParaRPr kumimoji="1"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lnSpc>
                  <a:spcPct val="120000"/>
                </a:lnSpc>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建立有效的管理系统来保证量检具的标定或校准受控</a:t>
              </a:r>
              <a:endParaRPr kumimoji="1"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lnSpc>
                  <a:spcPct val="120000"/>
                </a:lnSpc>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可视化管理保证现场使用的量检具有效</a:t>
              </a:r>
              <a:r>
                <a:rPr kumimoji="1" lang="en-US" altLang="zh-CN" sz="1100" dirty="0">
                  <a:solidFill>
                    <a:schemeClr val="tx1"/>
                  </a:solidFill>
                  <a:latin typeface="微软雅黑" panose="020B0503020204020204" pitchFamily="34" charset="-122"/>
                  <a:ea typeface="微软雅黑" panose="020B0503020204020204" pitchFamily="34" charset="-122"/>
                </a:rPr>
                <a:t>/</a:t>
              </a:r>
              <a:r>
                <a:rPr kumimoji="1" lang="zh-CN" altLang="en-US" sz="1100" dirty="0">
                  <a:solidFill>
                    <a:schemeClr val="tx1"/>
                  </a:solidFill>
                  <a:latin typeface="微软雅黑" panose="020B0503020204020204" pitchFamily="34" charset="-122"/>
                  <a:ea typeface="微软雅黑" panose="020B0503020204020204" pitchFamily="34" charset="-122"/>
                </a:rPr>
                <a:t>受控</a:t>
              </a:r>
              <a:endParaRPr kumimoji="1"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BE181CC8-DA10-4E66-9478-42A0B20D7838}"/>
                </a:ext>
              </a:extLst>
            </p:cNvPr>
            <p:cNvSpPr/>
            <p:nvPr/>
          </p:nvSpPr>
          <p:spPr>
            <a:xfrm>
              <a:off x="2246340" y="3232605"/>
              <a:ext cx="3335309" cy="316305"/>
            </a:xfrm>
            <a:prstGeom prst="rect">
              <a:avLst/>
            </a:prstGeom>
            <a:grpFill/>
          </p:spPr>
          <p:txBody>
            <a:bodyPr wrap="square" lIns="36000" tIns="36000" rIns="36000" bIns="36000">
              <a:noAutofit/>
            </a:bodyPr>
            <a:lstStyle/>
            <a:p>
              <a:pPr>
                <a:lnSpc>
                  <a:spcPct val="150000"/>
                </a:lnSpc>
              </a:pPr>
              <a:r>
                <a:rPr kumimoji="1" lang="zh-CN" altLang="en-US" sz="1100" b="1" dirty="0">
                  <a:latin typeface="微软雅黑" panose="020B0503020204020204" pitchFamily="34" charset="-122"/>
                  <a:ea typeface="微软雅黑" panose="020B0503020204020204" pitchFamily="34" charset="-122"/>
                </a:rPr>
                <a:t>测量系统分析</a:t>
              </a:r>
              <a:r>
                <a:rPr kumimoji="1" lang="en-US" altLang="zh-CN" sz="1100" b="1" dirty="0">
                  <a:latin typeface="微软雅黑" panose="020B0503020204020204" pitchFamily="34" charset="-122"/>
                  <a:ea typeface="微软雅黑" panose="020B0503020204020204" pitchFamily="34" charset="-122"/>
                </a:rPr>
                <a:t>(MSA)</a:t>
              </a:r>
              <a:r>
                <a:rPr kumimoji="1" lang="zh-CN" altLang="en-US" sz="1100" b="1" dirty="0">
                  <a:latin typeface="微软雅黑" panose="020B0503020204020204" pitchFamily="34" charset="-122"/>
                  <a:ea typeface="微软雅黑" panose="020B0503020204020204" pitchFamily="34" charset="-122"/>
                </a:rPr>
                <a:t>：</a:t>
              </a:r>
              <a:endParaRPr kumimoji="1" lang="en-US" altLang="zh-CN" sz="1100" b="1" dirty="0">
                <a:latin typeface="微软雅黑" panose="020B0503020204020204" pitchFamily="34" charset="-122"/>
                <a:ea typeface="微软雅黑" panose="020B0503020204020204" pitchFamily="34" charset="-122"/>
              </a:endParaRPr>
            </a:p>
          </p:txBody>
        </p:sp>
        <p:sp>
          <p:nvSpPr>
            <p:cNvPr id="15" name="모서리가 둥근 직사각형 27">
              <a:extLst>
                <a:ext uri="{FF2B5EF4-FFF2-40B4-BE49-F238E27FC236}">
                  <a16:creationId xmlns:a16="http://schemas.microsoft.com/office/drawing/2014/main" id="{993A2DDD-C1EC-4DD5-85C4-EB17CEDA4575}"/>
                </a:ext>
              </a:extLst>
            </p:cNvPr>
            <p:cNvSpPr/>
            <p:nvPr/>
          </p:nvSpPr>
          <p:spPr>
            <a:xfrm>
              <a:off x="2305843" y="3717565"/>
              <a:ext cx="6202645" cy="3491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marL="171450" indent="-171450">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对量检具、在线检测设备、测量设备等的测量系统的综合能力进行定期评估</a:t>
              </a:r>
              <a:r>
                <a:rPr kumimoji="1" lang="en-US" altLang="zh-CN" sz="1100" dirty="0">
                  <a:solidFill>
                    <a:schemeClr val="tx1"/>
                  </a:solidFill>
                  <a:latin typeface="微软雅黑" panose="020B0503020204020204" pitchFamily="34" charset="-122"/>
                  <a:ea typeface="微软雅黑" panose="020B0503020204020204" pitchFamily="34" charset="-122"/>
                </a:rPr>
                <a:t>/</a:t>
              </a:r>
              <a:r>
                <a:rPr kumimoji="1" lang="zh-CN" altLang="en-US" sz="1100" dirty="0">
                  <a:solidFill>
                    <a:schemeClr val="tx1"/>
                  </a:solidFill>
                  <a:latin typeface="微软雅黑" panose="020B0503020204020204" pitchFamily="34" charset="-122"/>
                  <a:ea typeface="微软雅黑" panose="020B0503020204020204" pitchFamily="34" charset="-122"/>
                </a:rPr>
                <a:t>分析</a:t>
              </a:r>
              <a:endParaRPr kumimoji="1"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6" name="모서리가 둥근 직사각형 27">
              <a:extLst>
                <a:ext uri="{FF2B5EF4-FFF2-40B4-BE49-F238E27FC236}">
                  <a16:creationId xmlns:a16="http://schemas.microsoft.com/office/drawing/2014/main" id="{3A55EBA1-C687-4D5E-A422-05FE3BB5C704}"/>
                </a:ext>
              </a:extLst>
            </p:cNvPr>
            <p:cNvSpPr/>
            <p:nvPr/>
          </p:nvSpPr>
          <p:spPr>
            <a:xfrm>
              <a:off x="2484466" y="4093984"/>
              <a:ext cx="4865571" cy="330790"/>
            </a:xfrm>
            <a:prstGeom prst="roundRect">
              <a:avLst/>
            </a:prstGeom>
            <a:grpFill/>
            <a:ln w="12700"/>
          </p:spPr>
          <p:style>
            <a:lnRef idx="2">
              <a:schemeClr val="dk1"/>
            </a:lnRef>
            <a:fillRef idx="1">
              <a:schemeClr val="lt1"/>
            </a:fillRef>
            <a:effectRef idx="0">
              <a:schemeClr val="dk1"/>
            </a:effectRef>
            <a:fontRef idx="minor">
              <a:schemeClr val="dk1"/>
            </a:fontRef>
          </p:style>
          <p:txBody>
            <a:bodyPr wrap="square" lIns="36000" tIns="36000" rIns="36000" bIns="36000" rtlCol="0" anchor="b">
              <a:noAutofit/>
            </a:bodyPr>
            <a:lstStyle/>
            <a:p>
              <a:pPr marL="285750" indent="-285750">
                <a:lnSpc>
                  <a:spcPct val="150000"/>
                </a:lnSpc>
                <a:buFont typeface="Wingdings" panose="05000000000000000000" pitchFamily="2" charset="2"/>
                <a:buChar char="ü"/>
              </a:pPr>
              <a:r>
                <a:rPr kumimoji="1" lang="zh-CN" altLang="en-US" sz="1100" dirty="0">
                  <a:solidFill>
                    <a:schemeClr val="tx1"/>
                  </a:solidFill>
                  <a:latin typeface="微软雅黑" panose="020B0503020204020204" pitchFamily="34" charset="-122"/>
                  <a:ea typeface="微软雅黑" panose="020B0503020204020204" pitchFamily="34" charset="-122"/>
                </a:rPr>
                <a:t>如偏移，线性，稳定性，重复性和再现性</a:t>
              </a:r>
              <a:r>
                <a:rPr kumimoji="1" lang="en-US" altLang="zh-CN" sz="1100" dirty="0">
                  <a:solidFill>
                    <a:schemeClr val="tx1"/>
                  </a:solidFill>
                  <a:latin typeface="微软雅黑" panose="020B0503020204020204" pitchFamily="34" charset="-122"/>
                  <a:ea typeface="微软雅黑" panose="020B0503020204020204" pitchFamily="34" charset="-122"/>
                </a:rPr>
                <a:t>(R&amp;R)</a:t>
              </a:r>
              <a:r>
                <a:rPr kumimoji="1" lang="zh-CN" altLang="en-US" sz="1100" dirty="0">
                  <a:solidFill>
                    <a:schemeClr val="tx1"/>
                  </a:solidFill>
                  <a:latin typeface="微软雅黑" panose="020B0503020204020204" pitchFamily="34" charset="-122"/>
                  <a:ea typeface="微软雅黑" panose="020B0503020204020204" pitchFamily="34" charset="-122"/>
                </a:rPr>
                <a:t>等</a:t>
              </a:r>
              <a:endParaRPr kumimoji="1"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7" name="모서리가 둥근 직사각형 27">
              <a:extLst>
                <a:ext uri="{FF2B5EF4-FFF2-40B4-BE49-F238E27FC236}">
                  <a16:creationId xmlns:a16="http://schemas.microsoft.com/office/drawing/2014/main" id="{B05DF2FD-20A0-462B-A56E-8A87CF36740B}"/>
                </a:ext>
              </a:extLst>
            </p:cNvPr>
            <p:cNvSpPr/>
            <p:nvPr/>
          </p:nvSpPr>
          <p:spPr>
            <a:xfrm>
              <a:off x="2246342" y="4510434"/>
              <a:ext cx="5103696" cy="6576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marL="171450" indent="-171450">
                <a:lnSpc>
                  <a:spcPct val="120000"/>
                </a:lnSpc>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有对应的判定标准且符合要求</a:t>
              </a:r>
              <a:endParaRPr kumimoji="1" lang="en-US" altLang="zh-CN" sz="1100" dirty="0">
                <a:solidFill>
                  <a:schemeClr val="tx1"/>
                </a:solidFill>
                <a:latin typeface="微软雅黑" panose="020B0503020204020204" pitchFamily="34" charset="-122"/>
                <a:ea typeface="微软雅黑" panose="020B0503020204020204" pitchFamily="34" charset="-122"/>
              </a:endParaRPr>
            </a:p>
            <a:p>
              <a:pPr marL="171450" indent="-171450">
                <a:lnSpc>
                  <a:spcPct val="120000"/>
                </a:lnSpc>
                <a:buFont typeface="Wingdings" panose="05000000000000000000" pitchFamily="2" charset="2"/>
                <a:buChar char="Ø"/>
              </a:pPr>
              <a:r>
                <a:rPr kumimoji="1" lang="zh-CN" altLang="en-US" sz="1100" dirty="0">
                  <a:solidFill>
                    <a:schemeClr val="tx1"/>
                  </a:solidFill>
                  <a:latin typeface="微软雅黑" panose="020B0503020204020204" pitchFamily="34" charset="-122"/>
                  <a:ea typeface="微软雅黑" panose="020B0503020204020204" pitchFamily="34" charset="-122"/>
                </a:rPr>
                <a:t>当检查结果不符合时采取了对应的措施</a:t>
              </a:r>
              <a:endParaRPr kumimoji="1" lang="en-US" altLang="zh-CN" sz="1100" dirty="0">
                <a:solidFill>
                  <a:schemeClr val="tx1"/>
                </a:solidFill>
                <a:latin typeface="微软雅黑" panose="020B0503020204020204" pitchFamily="34" charset="-122"/>
                <a:ea typeface="微软雅黑" panose="020B0503020204020204" pitchFamily="34" charset="-122"/>
              </a:endParaRPr>
            </a:p>
          </p:txBody>
        </p:sp>
        <p:sp>
          <p:nvSpPr>
            <p:cNvPr id="18" name="모서리가 둥근 직사각형 27">
              <a:extLst>
                <a:ext uri="{FF2B5EF4-FFF2-40B4-BE49-F238E27FC236}">
                  <a16:creationId xmlns:a16="http://schemas.microsoft.com/office/drawing/2014/main" id="{68D6C495-E1F4-4469-A2F2-6D31DDFD8F56}"/>
                </a:ext>
              </a:extLst>
            </p:cNvPr>
            <p:cNvSpPr/>
            <p:nvPr/>
          </p:nvSpPr>
          <p:spPr>
            <a:xfrm>
              <a:off x="2484466" y="5214113"/>
              <a:ext cx="2840009" cy="657626"/>
            </a:xfrm>
            <a:prstGeom prst="roundRect">
              <a:avLst/>
            </a:prstGeom>
            <a:grpFill/>
            <a:ln w="12700"/>
          </p:spPr>
          <p:style>
            <a:lnRef idx="2">
              <a:schemeClr val="dk1"/>
            </a:lnRef>
            <a:fillRef idx="1">
              <a:schemeClr val="lt1"/>
            </a:fillRef>
            <a:effectRef idx="0">
              <a:schemeClr val="dk1"/>
            </a:effectRef>
            <a:fontRef idx="minor">
              <a:schemeClr val="dk1"/>
            </a:fontRef>
          </p:style>
          <p:txBody>
            <a:bodyPr wrap="square" lIns="36000" tIns="36000" rIns="36000" bIns="36000" rtlCol="0" anchor="b">
              <a:noAutofit/>
            </a:bodyPr>
            <a:lstStyle/>
            <a:p>
              <a:pPr marL="285750" indent="-285750">
                <a:buFont typeface="Wingdings" panose="05000000000000000000" pitchFamily="2" charset="2"/>
                <a:buChar char="ü"/>
              </a:pPr>
              <a:r>
                <a:rPr kumimoji="1" lang="zh-CN" altLang="en-US" sz="1100" dirty="0">
                  <a:solidFill>
                    <a:schemeClr val="tx1"/>
                  </a:solidFill>
                  <a:latin typeface="微软雅黑" panose="020B0503020204020204" pitchFamily="34" charset="-122"/>
                  <a:ea typeface="微软雅黑" panose="020B0503020204020204" pitchFamily="34" charset="-122"/>
                </a:rPr>
                <a:t>预先建立对应的反应计划</a:t>
              </a:r>
              <a:endParaRPr kumimoji="1" lang="en-US" altLang="zh-CN" sz="1100"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kumimoji="1" lang="zh-CN" altLang="en-US" sz="1100" dirty="0">
                  <a:solidFill>
                    <a:schemeClr val="tx1"/>
                  </a:solidFill>
                  <a:latin typeface="微软雅黑" panose="020B0503020204020204" pitchFamily="34" charset="-122"/>
                  <a:ea typeface="微软雅黑" panose="020B0503020204020204" pitchFamily="34" charset="-122"/>
                </a:rPr>
                <a:t>应用记录</a:t>
              </a:r>
              <a:r>
                <a:rPr kumimoji="1" lang="en-US" altLang="zh-CN" sz="1100" dirty="0">
                  <a:solidFill>
                    <a:schemeClr val="tx1"/>
                  </a:solidFill>
                  <a:latin typeface="微软雅黑" panose="020B0503020204020204" pitchFamily="34" charset="-122"/>
                  <a:ea typeface="微软雅黑" panose="020B0503020204020204" pitchFamily="34" charset="-122"/>
                </a:rPr>
                <a:t>/</a:t>
              </a:r>
              <a:r>
                <a:rPr kumimoji="1" lang="zh-CN" altLang="en-US" sz="1100" dirty="0">
                  <a:solidFill>
                    <a:schemeClr val="tx1"/>
                  </a:solidFill>
                  <a:latin typeface="微软雅黑" panose="020B0503020204020204" pitchFamily="34" charset="-122"/>
                  <a:ea typeface="微软雅黑" panose="020B0503020204020204" pitchFamily="34" charset="-122"/>
                </a:rPr>
                <a:t>证据</a:t>
              </a:r>
              <a:r>
                <a:rPr kumimoji="1" lang="en-US" altLang="zh-CN" sz="1100" dirty="0">
                  <a:solidFill>
                    <a:schemeClr val="tx1"/>
                  </a:solidFill>
                  <a:latin typeface="微软雅黑" panose="020B0503020204020204" pitchFamily="34" charset="-122"/>
                  <a:ea typeface="微软雅黑" panose="020B0503020204020204" pitchFamily="34" charset="-122"/>
                </a:rPr>
                <a:t>(</a:t>
              </a:r>
              <a:r>
                <a:rPr kumimoji="1" lang="zh-CN" altLang="en-US" sz="1100" dirty="0">
                  <a:solidFill>
                    <a:schemeClr val="tx1"/>
                  </a:solidFill>
                  <a:latin typeface="微软雅黑" panose="020B0503020204020204" pitchFamily="34" charset="-122"/>
                  <a:ea typeface="微软雅黑" panose="020B0503020204020204" pitchFamily="34" charset="-122"/>
                </a:rPr>
                <a:t>如有发生</a:t>
              </a:r>
              <a:r>
                <a:rPr kumimoji="1" lang="en-US" altLang="zh-CN" sz="1100" dirty="0">
                  <a:solidFill>
                    <a:schemeClr val="tx1"/>
                  </a:solidFill>
                  <a:latin typeface="微软雅黑" panose="020B0503020204020204" pitchFamily="34" charset="-122"/>
                  <a:ea typeface="微软雅黑" panose="020B0503020204020204" pitchFamily="34" charset="-122"/>
                </a:rPr>
                <a:t>)</a:t>
              </a:r>
            </a:p>
          </p:txBody>
        </p:sp>
        <p:sp>
          <p:nvSpPr>
            <p:cNvPr id="20" name="직사각형 253">
              <a:extLst>
                <a:ext uri="{FF2B5EF4-FFF2-40B4-BE49-F238E27FC236}">
                  <a16:creationId xmlns:a16="http://schemas.microsoft.com/office/drawing/2014/main" id="{B4B9A0FE-9EF4-4380-8171-DF7362EFA33D}"/>
                </a:ext>
              </a:extLst>
            </p:cNvPr>
            <p:cNvSpPr/>
            <p:nvPr/>
          </p:nvSpPr>
          <p:spPr>
            <a:xfrm>
              <a:off x="3904470" y="6040300"/>
              <a:ext cx="842963" cy="280414"/>
            </a:xfrm>
            <a:prstGeom prst="rect">
              <a:avLst/>
            </a:prstGeom>
            <a:grpFill/>
            <a:ln/>
          </p:spPr>
          <p:style>
            <a:lnRef idx="2">
              <a:schemeClr val="dk1"/>
            </a:lnRef>
            <a:fillRef idx="1">
              <a:schemeClr val="lt1"/>
            </a:fillRef>
            <a:effectRef idx="0">
              <a:schemeClr val="dk1"/>
            </a:effectRef>
            <a:fontRef idx="minor">
              <a:schemeClr val="dk1"/>
            </a:fontRef>
          </p:style>
          <p:txBody>
            <a:bodyPr wrap="square" lIns="36000" tIns="36000" rIns="36000" bIns="36000" rtlCol="0" anchor="ctr">
              <a:noAutofit/>
            </a:bodyPr>
            <a:lstStyle/>
            <a:p>
              <a:r>
                <a:rPr lang="zh-CN" altLang="en-US" sz="11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接受条件</a:t>
              </a:r>
              <a:endParaRPr lang="en-US" altLang="zh-CN" sz="11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6" name="그림 5">
            <a:extLst>
              <a:ext uri="{FF2B5EF4-FFF2-40B4-BE49-F238E27FC236}">
                <a16:creationId xmlns:a16="http://schemas.microsoft.com/office/drawing/2014/main" id="{EC11E79F-CF4C-3E4A-A7D7-DA87CA0AEA5A}"/>
              </a:ext>
            </a:extLst>
          </p:cNvPr>
          <p:cNvPicPr>
            <a:picLocks noChangeAspect="1"/>
          </p:cNvPicPr>
          <p:nvPr/>
        </p:nvPicPr>
        <p:blipFill>
          <a:blip r:embed="rId2"/>
          <a:stretch>
            <a:fillRect/>
          </a:stretch>
        </p:blipFill>
        <p:spPr>
          <a:xfrm>
            <a:off x="2935026" y="4761674"/>
            <a:ext cx="3576008" cy="1362289"/>
          </a:xfrm>
          <a:prstGeom prst="rect">
            <a:avLst/>
          </a:prstGeom>
          <a:noFill/>
        </p:spPr>
      </p:pic>
      <p:sp>
        <p:nvSpPr>
          <p:cNvPr id="34" name="슬라이드 번호 개체 틀 2">
            <a:extLst>
              <a:ext uri="{FF2B5EF4-FFF2-40B4-BE49-F238E27FC236}">
                <a16:creationId xmlns:a16="http://schemas.microsoft.com/office/drawing/2014/main" id="{03860B59-9B49-C944-BCD0-FC9339E760F7}"/>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77</a:t>
            </a:fld>
            <a:endParaRPr lang="ko-KR" altLang="en-US" dirty="0"/>
          </a:p>
        </p:txBody>
      </p:sp>
      <p:sp>
        <p:nvSpPr>
          <p:cNvPr id="21" name="오각형[P] 20">
            <a:extLst>
              <a:ext uri="{FF2B5EF4-FFF2-40B4-BE49-F238E27FC236}">
                <a16:creationId xmlns:a16="http://schemas.microsoft.com/office/drawing/2014/main" id="{9832FA63-7AB4-3A40-99B0-4A59D9E7B086}"/>
              </a:ext>
            </a:extLst>
          </p:cNvPr>
          <p:cNvSpPr/>
          <p:nvPr/>
        </p:nvSpPr>
        <p:spPr>
          <a:xfrm flipH="1">
            <a:off x="9087687" y="829559"/>
            <a:ext cx="2624936" cy="59611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汽车事业部案例</a:t>
            </a:r>
            <a:r>
              <a:rPr kumimoji="1" lang="ko-KR" altLang="en-US" sz="1200" dirty="0">
                <a:latin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rPr>
              <a:t>:</a:t>
            </a:r>
            <a:r>
              <a:rPr kumimoji="1" lang="ko-KR" altLang="en-US" sz="1200" dirty="0">
                <a:latin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rPr>
              <a:t>GM</a:t>
            </a:r>
            <a:r>
              <a:rPr kumimoji="1" lang="zh-CN" altLang="en-US" sz="1200" dirty="0">
                <a:latin typeface="微软雅黑" panose="020B0503020204020204" pitchFamily="34" charset="-122"/>
                <a:ea typeface="微软雅黑" panose="020B0503020204020204" pitchFamily="34" charset="-122"/>
              </a:rPr>
              <a:t>公司</a:t>
            </a:r>
            <a:r>
              <a:rPr kumimoji="1" lang="en-US" altLang="ko-KR" sz="1200" dirty="0">
                <a:latin typeface="微软雅黑" panose="020B0503020204020204" pitchFamily="34" charset="-122"/>
                <a:ea typeface="微软雅黑" panose="020B0503020204020204" pitchFamily="34" charset="-122"/>
              </a:rPr>
              <a:t>BIQS</a:t>
            </a:r>
            <a:r>
              <a:rPr kumimoji="1" lang="ko-KR" altLang="en-US" sz="1200" dirty="0">
                <a:latin typeface="微软雅黑" panose="020B0503020204020204" pitchFamily="34" charset="-122"/>
              </a:rPr>
              <a:t>量具校准及测量系统分析</a:t>
            </a:r>
            <a:r>
              <a:rPr kumimoji="1" lang="zh-CN" altLang="en-US" sz="1200" dirty="0">
                <a:latin typeface="微软雅黑" panose="020B0503020204020204" pitchFamily="34" charset="-122"/>
                <a:ea typeface="微软雅黑" panose="020B0503020204020204" pitchFamily="34" charset="-122"/>
              </a:rPr>
              <a:t>管理</a:t>
            </a:r>
            <a:r>
              <a:rPr kumimoji="1" lang="ko-KR" altLang="en-US" sz="1200" dirty="0">
                <a:latin typeface="微软雅黑" panose="020B0503020204020204" pitchFamily="34" charset="-122"/>
              </a:rPr>
              <a:t>示例</a:t>
            </a:r>
            <a:endParaRPr kumimoji="1" lang="ko-Kore-KR" altLang="en-US" sz="1200" dirty="0">
              <a:latin typeface="微软雅黑" panose="020B0503020204020204" pitchFamily="34" charset="-122"/>
            </a:endParaRPr>
          </a:p>
        </p:txBody>
      </p:sp>
      <p:sp>
        <p:nvSpPr>
          <p:cNvPr id="22" name="TextBox 21">
            <a:extLst>
              <a:ext uri="{FF2B5EF4-FFF2-40B4-BE49-F238E27FC236}">
                <a16:creationId xmlns:a16="http://schemas.microsoft.com/office/drawing/2014/main" id="{1A067979-DB16-2446-856C-0D5F1AE213DB}"/>
              </a:ext>
            </a:extLst>
          </p:cNvPr>
          <p:cNvSpPr txBox="1"/>
          <p:nvPr/>
        </p:nvSpPr>
        <p:spPr>
          <a:xfrm>
            <a:off x="9222658" y="1716460"/>
            <a:ext cx="2489965" cy="2169825"/>
          </a:xfrm>
          <a:prstGeom prst="rect">
            <a:avLst/>
          </a:prstGeom>
          <a:noFill/>
        </p:spPr>
        <p:txBody>
          <a:bodyPr wrap="square" rtlCol="0">
            <a:spAutoFit/>
          </a:bodyPr>
          <a:lstStyle/>
          <a:p>
            <a:pPr marL="171450" indent="-171450">
              <a:spcBef>
                <a:spcPts val="600"/>
              </a:spcBef>
              <a:buFont typeface="Wingdings" pitchFamily="2" charset="2"/>
              <a:buChar char="§"/>
            </a:pPr>
            <a:r>
              <a:rPr kumimoji="1" lang="zh-CN" altLang="en-US" sz="1200" dirty="0">
                <a:latin typeface="微软雅黑" panose="020B0503020204020204" pitchFamily="34" charset="-122"/>
                <a:ea typeface="微软雅黑" panose="020B0503020204020204" pitchFamily="34" charset="-122"/>
              </a:rPr>
              <a:t>测量系统的校准管理作为质量部的主要任务，是为了精准的保证质量水平</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en-US" altLang="ko-KR" sz="1200" dirty="0">
                <a:latin typeface="微软雅黑" panose="020B0503020204020204" pitchFamily="34" charset="-122"/>
                <a:ea typeface="微软雅黑" panose="020B0503020204020204" pitchFamily="34" charset="-122"/>
              </a:rPr>
              <a:t>MES</a:t>
            </a:r>
            <a:r>
              <a:rPr kumimoji="1" lang="zh-CN" altLang="en-US" sz="1200" dirty="0">
                <a:latin typeface="微软雅黑" panose="020B0503020204020204" pitchFamily="34" charset="-122"/>
                <a:ea typeface="微软雅黑" panose="020B0503020204020204" pitchFamily="34" charset="-122"/>
              </a:rPr>
              <a:t>通过各种检测及测量仪器的寿命管理，在规定的日期进行校准管理</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en-US" altLang="ko-KR" sz="1200" dirty="0">
                <a:latin typeface="微软雅黑" panose="020B0503020204020204" pitchFamily="34" charset="-122"/>
                <a:ea typeface="微软雅黑" panose="020B0503020204020204" pitchFamily="34" charset="-122"/>
              </a:rPr>
              <a:t>MES</a:t>
            </a:r>
            <a:r>
              <a:rPr kumimoji="1" lang="zh-CN" altLang="en-US" sz="1200" dirty="0">
                <a:latin typeface="微软雅黑" panose="020B0503020204020204" pitchFamily="34" charset="-122"/>
                <a:ea typeface="微软雅黑" panose="020B0503020204020204" pitchFamily="34" charset="-122"/>
              </a:rPr>
              <a:t>将进行校准执行计划的建立，校准执行结果的录入，提前预警</a:t>
            </a:r>
            <a:endParaRPr kumimoji="1" lang="en-US" altLang="ko-KR" sz="1200" dirty="0">
              <a:latin typeface="微软雅黑" panose="020B0503020204020204" pitchFamily="34" charset="-122"/>
              <a:ea typeface="微软雅黑" panose="020B0503020204020204" pitchFamily="34" charset="-122"/>
            </a:endParaRPr>
          </a:p>
          <a:p>
            <a:pPr marL="171450" indent="-171450">
              <a:spcBef>
                <a:spcPts val="600"/>
              </a:spcBef>
              <a:buFont typeface="Wingdings" pitchFamily="2" charset="2"/>
              <a:buChar char="§"/>
            </a:pPr>
            <a:r>
              <a:rPr kumimoji="1" lang="zh-CN" altLang="en-US" sz="1200" i="1" dirty="0">
                <a:latin typeface="微软雅黑" panose="020B0503020204020204" pitchFamily="34" charset="-122"/>
                <a:ea typeface="微软雅黑" panose="020B0503020204020204" pitchFamily="34" charset="-122"/>
              </a:rPr>
              <a:t>校准结果的分析在线下执行</a:t>
            </a:r>
            <a:endParaRPr kumimoji="1" lang="ko-Kore-KR" altLang="en-US" sz="1200" dirty="0">
              <a:latin typeface="微软雅黑" panose="020B0503020204020204" pitchFamily="34" charset="-122"/>
            </a:endParaRPr>
          </a:p>
        </p:txBody>
      </p:sp>
    </p:spTree>
    <p:extLst>
      <p:ext uri="{BB962C8B-B14F-4D97-AF65-F5344CB8AC3E}">
        <p14:creationId xmlns:p14="http://schemas.microsoft.com/office/powerpoint/2010/main" val="7024159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5C191DA-DF11-E74C-A821-4FCCAAEABA0E}"/>
              </a:ext>
            </a:extLst>
          </p:cNvPr>
          <p:cNvSpPr>
            <a:spLocks noGrp="1"/>
          </p:cNvSpPr>
          <p:nvPr>
            <p:ph idx="1"/>
          </p:nvPr>
        </p:nvSpPr>
        <p:spPr>
          <a:xfrm>
            <a:off x="2137706" y="655817"/>
            <a:ext cx="9646927" cy="841420"/>
          </a:xfrm>
        </p:spPr>
        <p:txBody>
          <a:bodyPr/>
          <a:lstStyle/>
          <a:p>
            <a:r>
              <a:rPr lang="ko-KR" altLang="en-US" dirty="0" err="1">
                <a:latin typeface="+mn-ea"/>
              </a:rPr>
              <a:t>工作人员无其他操作，凭事前已在系统设定好的预警条件通报给负责人</a:t>
            </a:r>
            <a:r>
              <a:rPr lang="en-US" altLang="en-US" dirty="0">
                <a:latin typeface="+mn-ea"/>
              </a:rPr>
              <a:t>。</a:t>
            </a:r>
            <a:endParaRPr lang="ko-KR" altLang="en-US" dirty="0">
              <a:latin typeface="+mn-ea"/>
            </a:endParaRPr>
          </a:p>
          <a:p>
            <a:endParaRPr kumimoji="1" lang="ko-KR" altLang="en-US" dirty="0"/>
          </a:p>
        </p:txBody>
      </p:sp>
      <p:sp>
        <p:nvSpPr>
          <p:cNvPr id="3" name="제목 2">
            <a:extLst>
              <a:ext uri="{FF2B5EF4-FFF2-40B4-BE49-F238E27FC236}">
                <a16:creationId xmlns:a16="http://schemas.microsoft.com/office/drawing/2014/main" id="{FF357119-AA86-0A48-9456-BB743784E434}"/>
              </a:ext>
            </a:extLst>
          </p:cNvPr>
          <p:cNvSpPr>
            <a:spLocks noGrp="1"/>
          </p:cNvSpPr>
          <p:nvPr>
            <p:ph type="title"/>
          </p:nvPr>
        </p:nvSpPr>
        <p:spPr>
          <a:xfrm>
            <a:off x="695400" y="106748"/>
            <a:ext cx="11017224" cy="416847"/>
          </a:xfrm>
        </p:spPr>
        <p:txBody>
          <a:bodyPr/>
          <a:lstStyle/>
          <a:p>
            <a:r>
              <a:rPr lang="zh-CN" altLang="en-US" dirty="0">
                <a:solidFill>
                  <a:schemeClr val="tx1">
                    <a:lumMod val="85000"/>
                    <a:lumOff val="15000"/>
                  </a:schemeClr>
                </a:solidFill>
                <a:latin typeface="+mn-ea"/>
                <a:cs typeface="Arial" panose="020B0604020202020204" pitchFamily="34" charset="0"/>
              </a:rPr>
              <a:t>自动预警提示</a:t>
            </a:r>
            <a:endParaRPr kumimoji="1" lang="ko-KR" altLang="en-US" dirty="0"/>
          </a:p>
        </p:txBody>
      </p:sp>
      <p:sp>
        <p:nvSpPr>
          <p:cNvPr id="4" name="텍스트 개체 틀 3">
            <a:extLst>
              <a:ext uri="{FF2B5EF4-FFF2-40B4-BE49-F238E27FC236}">
                <a16:creationId xmlns:a16="http://schemas.microsoft.com/office/drawing/2014/main" id="{3D4928FE-5F77-EF43-829C-34B0BCA260F9}"/>
              </a:ext>
            </a:extLst>
          </p:cNvPr>
          <p:cNvSpPr>
            <a:spLocks noGrp="1"/>
          </p:cNvSpPr>
          <p:nvPr>
            <p:ph type="body" sz="quarter" idx="13"/>
          </p:nvPr>
        </p:nvSpPr>
        <p:spPr>
          <a:xfrm>
            <a:off x="8952181" y="2013489"/>
            <a:ext cx="2832452" cy="4418649"/>
          </a:xfrm>
        </p:spPr>
        <p:txBody>
          <a:bodyPr/>
          <a:lstStyle/>
          <a:p>
            <a:pPr>
              <a:lnSpc>
                <a:spcPts val="1515"/>
              </a:lnSpc>
              <a:spcBef>
                <a:spcPts val="600"/>
              </a:spcBef>
              <a:buFont typeface="+mj-ea"/>
              <a:buAutoNum type="circleNumDbPlain"/>
            </a:pP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发生品质异常时</a:t>
            </a:r>
            <a:b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b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 </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品质发生异常时给有关部门负责人通报预警</a:t>
            </a:r>
            <a:endPar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515"/>
              </a:lnSpc>
              <a:spcBef>
                <a:spcPts val="600"/>
              </a:spcBef>
              <a:buFont typeface="+mj-ea"/>
              <a:buAutoNum type="circleNumDbPlain"/>
            </a:pP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系统运维上发生各种问题时</a:t>
            </a:r>
            <a:b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b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 </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发生各种问题时给相应负责人通报预警</a:t>
            </a:r>
            <a:endParaRPr lang="en-US" altLang="zh-CN"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515"/>
              </a:lnSpc>
              <a:spcBef>
                <a:spcPts val="600"/>
              </a:spcBef>
              <a:buFont typeface="+mj-ea"/>
              <a:buAutoNum type="circleNumDbPlain"/>
            </a:pP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Legacy</a:t>
            </a:r>
            <a:r>
              <a:rPr lang="ko-KR" altLang="en-US" kern="0" dirty="0">
                <a:solidFill>
                  <a:srgbClr val="000000"/>
                </a:solidFill>
                <a:latin typeface="微软雅黑" panose="020B0503020204020204" pitchFamily="34" charset="-122"/>
                <a:cs typeface="微软雅黑" panose="020B0503020204020204" pitchFamily="34" charset="-122"/>
              </a:rPr>
              <a:t>（</a:t>
            </a: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ERP</a:t>
            </a:r>
            <a:r>
              <a:rPr lang="ko-KR" altLang="en-US" kern="0" dirty="0">
                <a:solidFill>
                  <a:srgbClr val="000000"/>
                </a:solidFill>
                <a:latin typeface="微软雅黑" panose="020B0503020204020204" pitchFamily="34" charset="-122"/>
                <a:cs typeface="微软雅黑" panose="020B0503020204020204" pitchFamily="34" charset="-122"/>
              </a:rPr>
              <a:t>）</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a:t>
            </a: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I/F</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时</a:t>
            </a: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b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b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a:t>
            </a: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I/F</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时给后续处理负责人通报预警</a:t>
            </a:r>
            <a:endPar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515"/>
              </a:lnSpc>
              <a:spcBef>
                <a:spcPts val="600"/>
              </a:spcBef>
              <a:buFont typeface="+mj-ea"/>
              <a:buAutoNum type="circleNumDbPlain"/>
            </a:pPr>
            <a:r>
              <a:rPr lang="ko-KR" altLang="en-US" kern="0" dirty="0">
                <a:solidFill>
                  <a:srgbClr val="000000"/>
                </a:solidFill>
                <a:latin typeface="微软雅黑" panose="020B0503020204020204" pitchFamily="34" charset="-122"/>
                <a:cs typeface="微软雅黑" panose="020B0503020204020204" pitchFamily="34" charset="-122"/>
              </a:rPr>
              <a:t> </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检查</a:t>
            </a: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认可批准流程时</a:t>
            </a:r>
            <a:b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br>
            <a:r>
              <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批准完成时，批准退回时，给相应负责人通报预警</a:t>
            </a:r>
            <a:endParaRPr lang="en-US" altLang="ko-KR"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ko-KR" altLang="en-US" dirty="0"/>
          </a:p>
        </p:txBody>
      </p:sp>
      <p:sp>
        <p:nvSpPr>
          <p:cNvPr id="5" name="슬라이드 번호 개체 틀 4">
            <a:extLst>
              <a:ext uri="{FF2B5EF4-FFF2-40B4-BE49-F238E27FC236}">
                <a16:creationId xmlns:a16="http://schemas.microsoft.com/office/drawing/2014/main" id="{FA1318C6-1A56-8E46-A7F4-66DAB0BF52A6}"/>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78</a:t>
            </a:fld>
            <a:endParaRPr lang="ko-KR" altLang="en-US" dirty="0"/>
          </a:p>
        </p:txBody>
      </p:sp>
      <p:sp>
        <p:nvSpPr>
          <p:cNvPr id="6" name="모서리가 둥근 직사각형 124">
            <a:extLst>
              <a:ext uri="{FF2B5EF4-FFF2-40B4-BE49-F238E27FC236}">
                <a16:creationId xmlns:a16="http://schemas.microsoft.com/office/drawing/2014/main" id="{9269C638-5179-0D4C-85C1-E2DE6DC70514}"/>
              </a:ext>
            </a:extLst>
          </p:cNvPr>
          <p:cNvSpPr/>
          <p:nvPr/>
        </p:nvSpPr>
        <p:spPr bwMode="auto">
          <a:xfrm>
            <a:off x="7154591" y="1883095"/>
            <a:ext cx="1573016" cy="785991"/>
          </a:xfrm>
          <a:prstGeom prst="roundRect">
            <a:avLst/>
          </a:prstGeom>
          <a:solidFill>
            <a:schemeClr val="bg1"/>
          </a:solidFill>
          <a:ln w="0">
            <a:solidFill>
              <a:schemeClr val="bg1">
                <a:lumMod val="50000"/>
              </a:schemeClr>
            </a:solidFill>
          </a:ln>
          <a:effectLst/>
        </p:spPr>
        <p:txBody>
          <a:bodyPr vert="horz" wrap="square" lIns="0" tIns="49530" rIns="0" bIns="49530" numCol="1" rtlCol="0" anchor="ctr" anchorCtr="0" compatLnSpc="1"/>
          <a:lstStyle/>
          <a:p>
            <a:pPr algn="ctr">
              <a:buClr>
                <a:srgbClr val="CC9900"/>
              </a:buClr>
            </a:pPr>
            <a:endParaRPr lang="ko-KR" altLang="en-US" sz="1050" b="1" dirty="0">
              <a:solidFill>
                <a:prstClr val="black"/>
              </a:solidFill>
              <a:latin typeface="微软雅黑" panose="020B0503020204020204" pitchFamily="34" charset="-122"/>
              <a:cs typeface="Arial" panose="020B0604020202020204" pitchFamily="34" charset="0"/>
            </a:endParaRPr>
          </a:p>
        </p:txBody>
      </p:sp>
      <p:grpSp>
        <p:nvGrpSpPr>
          <p:cNvPr id="7" name="Group 36">
            <a:extLst>
              <a:ext uri="{FF2B5EF4-FFF2-40B4-BE49-F238E27FC236}">
                <a16:creationId xmlns:a16="http://schemas.microsoft.com/office/drawing/2014/main" id="{6AC1BA4D-0BD4-174C-8FCA-84F21A998176}"/>
              </a:ext>
            </a:extLst>
          </p:cNvPr>
          <p:cNvGrpSpPr/>
          <p:nvPr/>
        </p:nvGrpSpPr>
        <p:grpSpPr bwMode="auto">
          <a:xfrm>
            <a:off x="2194788" y="2696758"/>
            <a:ext cx="787976" cy="640243"/>
            <a:chOff x="4905" y="2684"/>
            <a:chExt cx="454" cy="381"/>
          </a:xfrm>
          <a:effectLst>
            <a:outerShdw blurRad="50800" dist="38100" dir="2700000" algn="tl" rotWithShape="0">
              <a:prstClr val="black">
                <a:alpha val="40000"/>
              </a:prstClr>
            </a:outerShdw>
          </a:effectLst>
        </p:grpSpPr>
        <p:sp>
          <p:nvSpPr>
            <p:cNvPr id="8" name="AutoShape 40" descr="엠보싱 작은상자(Gray_Ver)">
              <a:extLst>
                <a:ext uri="{FF2B5EF4-FFF2-40B4-BE49-F238E27FC236}">
                  <a16:creationId xmlns:a16="http://schemas.microsoft.com/office/drawing/2014/main" id="{E88D1616-FCEA-9345-AA9B-37DAA08AAAEB}"/>
                </a:ext>
              </a:extLst>
            </p:cNvPr>
            <p:cNvSpPr>
              <a:spLocks noChangeArrowheads="1"/>
            </p:cNvSpPr>
            <p:nvPr/>
          </p:nvSpPr>
          <p:spPr bwMode="auto">
            <a:xfrm>
              <a:off x="4905" y="2684"/>
              <a:ext cx="454" cy="381"/>
            </a:xfrm>
            <a:prstGeom prst="roundRect">
              <a:avLst>
                <a:gd name="adj" fmla="val 6111"/>
              </a:avLst>
            </a:prstGeom>
            <a:blipFill dpi="0" rotWithShape="0">
              <a:blip r:embed="rId2" cstate="email">
                <a:extLst>
                  <a:ext uri="{28A0092B-C50C-407E-A947-70E740481C1C}">
                    <a14:useLocalDpi xmlns:a14="http://schemas.microsoft.com/office/drawing/2010/main"/>
                  </a:ext>
                </a:extLst>
              </a:blip>
              <a:srcRect/>
              <a:stretch>
                <a:fillRect/>
              </a:stretch>
            </a:blipFill>
            <a:ln w="3175">
              <a:solidFill>
                <a:srgbClr val="969696"/>
              </a:solidFill>
              <a:round/>
            </a:ln>
          </p:spPr>
          <p:txBody>
            <a:bodyPr wrap="none" lIns="0" tIns="39000" rIns="0" bIns="39000" anchor="ctr"/>
            <a:lstStyle>
              <a:lvl1pPr eaLnBrk="0" hangingPunct="0">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defRPr kumimoji="1" sz="800">
                  <a:solidFill>
                    <a:schemeClr val="tx1"/>
                  </a:solidFill>
                  <a:latin typeface="Malgun Gothic" panose="020B0503020000020004" pitchFamily="50" charset="-127"/>
                  <a:ea typeface="Malgun Gothic" panose="020B0503020000020004" pitchFamily="50" charset="-127"/>
                </a:defRPr>
              </a:lvl9pPr>
            </a:lstStyle>
            <a:p>
              <a:pPr eaLnBrk="1" fontAlgn="auto" latinLnBrk="1" hangingPunct="1">
                <a:spcBef>
                  <a:spcPts val="0"/>
                </a:spcBef>
                <a:spcAft>
                  <a:spcPts val="0"/>
                </a:spcAft>
              </a:pPr>
              <a:endParaRPr lang="ko-KR" altLang="ko-KR" sz="1050" b="1" dirty="0">
                <a:solidFill>
                  <a:prstClr val="black"/>
                </a:solidFill>
                <a:latin typeface="微软雅黑" panose="020B0503020204020204" pitchFamily="34" charset="-122"/>
                <a:ea typeface="+mn-ea"/>
                <a:cs typeface="Arial" panose="020B0604020202020204" pitchFamily="34" charset="0"/>
              </a:endParaRPr>
            </a:p>
          </p:txBody>
        </p:sp>
        <p:sp>
          <p:nvSpPr>
            <p:cNvPr id="9" name="Rectangle 43">
              <a:extLst>
                <a:ext uri="{FF2B5EF4-FFF2-40B4-BE49-F238E27FC236}">
                  <a16:creationId xmlns:a16="http://schemas.microsoft.com/office/drawing/2014/main" id="{4588653A-E5DA-0A4A-9566-05F0D85ADDAA}"/>
                </a:ext>
              </a:extLst>
            </p:cNvPr>
            <p:cNvSpPr>
              <a:spLocks noChangeArrowheads="1"/>
            </p:cNvSpPr>
            <p:nvPr/>
          </p:nvSpPr>
          <p:spPr bwMode="auto">
            <a:xfrm>
              <a:off x="4919" y="2695"/>
              <a:ext cx="440" cy="133"/>
            </a:xfrm>
            <a:prstGeom prst="rect">
              <a:avLst/>
            </a:prstGeom>
            <a:gradFill rotWithShape="0">
              <a:gsLst>
                <a:gs pos="0">
                  <a:srgbClr val="82B2D2"/>
                </a:gs>
                <a:gs pos="50000">
                  <a:srgbClr val="CADEEC"/>
                </a:gs>
                <a:gs pos="100000">
                  <a:srgbClr val="82B2D2"/>
                </a:gs>
              </a:gsLst>
              <a:lin ang="2700000" scaled="1"/>
            </a:gradFill>
            <a:ln>
              <a:noFill/>
            </a:ln>
            <a:effectLst>
              <a:softEdge rad="25400"/>
            </a:effectLst>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ts val="0"/>
                </a:spcBef>
                <a:spcAft>
                  <a:spcPts val="0"/>
                </a:spcAft>
              </a:pPr>
              <a:r>
                <a:rPr lang="en-US" altLang="ko-KR"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MES</a:t>
              </a:r>
            </a:p>
          </p:txBody>
        </p:sp>
        <p:pic>
          <p:nvPicPr>
            <p:cNvPr id="10" name="Picture 44">
              <a:extLst>
                <a:ext uri="{FF2B5EF4-FFF2-40B4-BE49-F238E27FC236}">
                  <a16:creationId xmlns:a16="http://schemas.microsoft.com/office/drawing/2014/main" id="{C9768284-64D2-2B4A-BD62-A53CFDA00784}"/>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024" y="2853"/>
              <a:ext cx="22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5">
            <a:extLst>
              <a:ext uri="{FF2B5EF4-FFF2-40B4-BE49-F238E27FC236}">
                <a16:creationId xmlns:a16="http://schemas.microsoft.com/office/drawing/2014/main" id="{779E1D36-EB0C-C848-B87D-C4B6701254F8}"/>
              </a:ext>
            </a:extLst>
          </p:cNvPr>
          <p:cNvSpPr>
            <a:spLocks noChangeArrowheads="1"/>
          </p:cNvSpPr>
          <p:nvPr/>
        </p:nvSpPr>
        <p:spPr bwMode="auto">
          <a:xfrm>
            <a:off x="7169870" y="2668314"/>
            <a:ext cx="1653268" cy="374460"/>
          </a:xfrm>
          <a:prstGeom prst="rect">
            <a:avLst/>
          </a:prstGeom>
          <a:noFill/>
        </p:spPr>
        <p:txBody>
          <a:bodyPr wrap="square" rtlCol="0">
            <a:spAutoFit/>
          </a:bodyPr>
          <a:lstStyle/>
          <a:p>
            <a:pPr fontAlgn="auto" latinLnBrk="1">
              <a:lnSpc>
                <a:spcPts val="1085"/>
              </a:lnSpc>
              <a:spcBef>
                <a:spcPts val="0"/>
              </a:spcBef>
              <a:spcAft>
                <a:spcPts val="0"/>
              </a:spcAft>
              <a:buFont typeface="Wingdings" panose="05000000000000000000" pitchFamily="2" charset="2"/>
              <a:buChar char="§"/>
            </a:pPr>
            <a:r>
              <a:rPr lang="en-US" altLang="ko-KR" sz="105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 ERP</a:t>
            </a:r>
            <a:r>
              <a:rPr lang="zh-CN" altLang="en-US" sz="105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时需消耗额外的投资费用</a:t>
            </a:r>
            <a:endParaRPr lang="ko-KR" altLang="en-US" sz="1050" dirty="0">
              <a:solidFill>
                <a:srgbClr val="0000FF"/>
              </a:solidFill>
              <a:latin typeface="微软雅黑" panose="020B0503020204020204" pitchFamily="34" charset="-122"/>
              <a:cs typeface="Arial" panose="020B0604020202020204" pitchFamily="34" charset="0"/>
            </a:endParaRPr>
          </a:p>
        </p:txBody>
      </p:sp>
      <p:pic>
        <p:nvPicPr>
          <p:cNvPr id="12" name="Picture 126" descr="MCj03540130000[1]">
            <a:extLst>
              <a:ext uri="{FF2B5EF4-FFF2-40B4-BE49-F238E27FC236}">
                <a16:creationId xmlns:a16="http://schemas.microsoft.com/office/drawing/2014/main" id="{40255A3D-DB20-1C48-9055-49C8DF45608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52185" y="2078296"/>
            <a:ext cx="307207" cy="3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5">
            <a:extLst>
              <a:ext uri="{FF2B5EF4-FFF2-40B4-BE49-F238E27FC236}">
                <a16:creationId xmlns:a16="http://schemas.microsoft.com/office/drawing/2014/main" id="{51E64302-DC8E-4643-8991-74958FA97AB6}"/>
              </a:ext>
            </a:extLst>
          </p:cNvPr>
          <p:cNvSpPr>
            <a:spLocks noChangeArrowheads="1"/>
          </p:cNvSpPr>
          <p:nvPr/>
        </p:nvSpPr>
        <p:spPr bwMode="auto">
          <a:xfrm>
            <a:off x="7181240" y="2423394"/>
            <a:ext cx="1330708" cy="22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9000" tIns="39000" rIns="39000" bIns="39000">
            <a:spAutoFit/>
          </a:bodyP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eaLnBrk="1" fontAlgn="auto" latinLnBrk="1" hangingPunct="1">
              <a:lnSpc>
                <a:spcPct val="90000"/>
              </a:lnSpc>
              <a:spcBef>
                <a:spcPct val="20000"/>
              </a:spcBef>
              <a:spcAft>
                <a:spcPts val="0"/>
              </a:spcAft>
            </a:pPr>
            <a:r>
              <a:rPr lang="en-US" altLang="ko-KR"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ERP / e-Mail / </a:t>
            </a:r>
            <a:r>
              <a:rPr lang="zh-CN" altLang="en-US"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看板</a:t>
            </a:r>
            <a:endParaRPr lang="en-US" altLang="ko-KR"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4" name="Picture 207" descr="PDP TV 쇼핑은 야후!쇼핑">
            <a:hlinkClick r:id="rId5"/>
            <a:extLst>
              <a:ext uri="{FF2B5EF4-FFF2-40B4-BE49-F238E27FC236}">
                <a16:creationId xmlns:a16="http://schemas.microsoft.com/office/drawing/2014/main" id="{09BFEE7A-C621-4845-B729-B35069645B2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54841" y="2078296"/>
            <a:ext cx="390517" cy="30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http://i1.sdlcdn.com/img/product/main/Huawei_Honor_U8860_M_1_2x.jpg">
            <a:extLst>
              <a:ext uri="{FF2B5EF4-FFF2-40B4-BE49-F238E27FC236}">
                <a16:creationId xmlns:a16="http://schemas.microsoft.com/office/drawing/2014/main" id="{99571E8F-19AE-464C-9205-B347E8CC9D71}"/>
              </a:ext>
            </a:extLst>
          </p:cNvPr>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1030186">
            <a:off x="7275996" y="2073678"/>
            <a:ext cx="181629" cy="336072"/>
          </a:xfrm>
          <a:prstGeom prst="rect">
            <a:avLst/>
          </a:prstGeom>
          <a:noFill/>
        </p:spPr>
      </p:pic>
      <p:sp>
        <p:nvSpPr>
          <p:cNvPr id="16" name="오각형 135">
            <a:extLst>
              <a:ext uri="{FF2B5EF4-FFF2-40B4-BE49-F238E27FC236}">
                <a16:creationId xmlns:a16="http://schemas.microsoft.com/office/drawing/2014/main" id="{8E187158-2B13-6448-B444-052057DAD546}"/>
              </a:ext>
            </a:extLst>
          </p:cNvPr>
          <p:cNvSpPr/>
          <p:nvPr/>
        </p:nvSpPr>
        <p:spPr bwMode="auto">
          <a:xfrm>
            <a:off x="3715679" y="2745311"/>
            <a:ext cx="2833517" cy="466892"/>
          </a:xfrm>
          <a:prstGeom prst="homePlate">
            <a:avLst>
              <a:gd name="adj" fmla="val 0"/>
            </a:avLst>
          </a:prstGeom>
          <a:solidFill>
            <a:schemeClr val="bg1">
              <a:lumMod val="95000"/>
            </a:schemeClr>
          </a:solidFill>
          <a:ln w="0">
            <a:solidFill>
              <a:schemeClr val="bg1">
                <a:lumMod val="65000"/>
              </a:schemeClr>
            </a:solidFill>
          </a:ln>
          <a:effectLst>
            <a:outerShdw blurRad="50800" dist="38100" dir="2700000" algn="tl" rotWithShape="0">
              <a:prstClr val="black">
                <a:alpha val="40000"/>
              </a:prstClr>
            </a:outerShdw>
          </a:effectLst>
        </p:spPr>
        <p:txBody>
          <a:bodyPr vert="horz" wrap="square" lIns="99060" tIns="49530" rIns="99060" bIns="49530" numCol="1" rtlCol="0" anchor="ctr" anchorCtr="0" compatLnSpc="1"/>
          <a:lstStyle/>
          <a:p>
            <a:pPr algn="ctr">
              <a:buClr>
                <a:srgbClr val="CC9900"/>
              </a:buClr>
            </a:pPr>
            <a:endParaRPr lang="ko-KR" altLang="en-US" sz="1050" dirty="0">
              <a:solidFill>
                <a:prstClr val="black"/>
              </a:solidFill>
              <a:latin typeface="微软雅黑" panose="020B0503020204020204" pitchFamily="34" charset="-122"/>
              <a:cs typeface="Arial" panose="020B0604020202020204" pitchFamily="34" charset="0"/>
            </a:endParaRPr>
          </a:p>
        </p:txBody>
      </p:sp>
      <p:sp>
        <p:nvSpPr>
          <p:cNvPr id="17" name="AutoShape 3">
            <a:extLst>
              <a:ext uri="{FF2B5EF4-FFF2-40B4-BE49-F238E27FC236}">
                <a16:creationId xmlns:a16="http://schemas.microsoft.com/office/drawing/2014/main" id="{A10C58B6-DD32-7E47-AA36-A736D810FE1A}"/>
              </a:ext>
            </a:extLst>
          </p:cNvPr>
          <p:cNvSpPr>
            <a:spLocks noChangeArrowheads="1"/>
          </p:cNvSpPr>
          <p:nvPr/>
        </p:nvSpPr>
        <p:spPr bwMode="gray">
          <a:xfrm>
            <a:off x="4603665" y="2846829"/>
            <a:ext cx="629744" cy="272727"/>
          </a:xfrm>
          <a:prstGeom prst="homePlate">
            <a:avLst>
              <a:gd name="adj" fmla="val 43985"/>
            </a:avLst>
          </a:prstGeom>
          <a:solidFill>
            <a:schemeClr val="bg1"/>
          </a:solidFill>
          <a:ln w="6350" algn="ctr">
            <a:solidFill>
              <a:srgbClr val="808080"/>
            </a:solidFill>
            <a:miter lim="800000"/>
          </a:ln>
        </p:spPr>
        <p:txBody>
          <a:bodyPr wrap="square" lIns="39000" tIns="78010" rIns="39000" bIns="78010" anchor="ctr"/>
          <a:lstStyle/>
          <a:p>
            <a:pPr algn="ctr" eaLnBrk="0" fontAlgn="auto" latinLnBrk="1" hangingPunct="0">
              <a:lnSpc>
                <a:spcPct val="90000"/>
              </a:lnSpc>
              <a:spcBef>
                <a:spcPct val="20000"/>
              </a:spcBef>
              <a:spcAft>
                <a:spcPts val="0"/>
              </a:spcAft>
              <a:buClr>
                <a:srgbClr val="000000"/>
              </a:buClr>
            </a:pPr>
            <a:r>
              <a:rPr lang="zh-CN" altLang="en-US" sz="1050" dirty="0">
                <a:solidFill>
                  <a:srgbClr val="333333"/>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a:rPr>
              <a:t>提交</a:t>
            </a:r>
            <a:endParaRPr lang="en-US" altLang="ko-KR" sz="1050" dirty="0">
              <a:solidFill>
                <a:srgbClr val="333333"/>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a:endParaRPr>
          </a:p>
        </p:txBody>
      </p:sp>
      <p:sp>
        <p:nvSpPr>
          <p:cNvPr id="18" name="AutoShape 3">
            <a:extLst>
              <a:ext uri="{FF2B5EF4-FFF2-40B4-BE49-F238E27FC236}">
                <a16:creationId xmlns:a16="http://schemas.microsoft.com/office/drawing/2014/main" id="{110648BC-778D-0442-94FE-16B0715256FF}"/>
              </a:ext>
            </a:extLst>
          </p:cNvPr>
          <p:cNvSpPr>
            <a:spLocks noChangeArrowheads="1"/>
          </p:cNvSpPr>
          <p:nvPr/>
        </p:nvSpPr>
        <p:spPr bwMode="gray">
          <a:xfrm>
            <a:off x="5200126" y="2846829"/>
            <a:ext cx="629744" cy="272727"/>
          </a:xfrm>
          <a:prstGeom prst="homePlate">
            <a:avLst>
              <a:gd name="adj" fmla="val 43985"/>
            </a:avLst>
          </a:prstGeom>
          <a:solidFill>
            <a:schemeClr val="bg1"/>
          </a:solidFill>
          <a:ln w="6350" algn="ctr">
            <a:solidFill>
              <a:srgbClr val="808080"/>
            </a:solidFill>
            <a:miter lim="800000"/>
          </a:ln>
        </p:spPr>
        <p:txBody>
          <a:bodyPr wrap="square" lIns="39000" tIns="78010" rIns="39000" bIns="78010" anchor="ctr"/>
          <a:lstStyle/>
          <a:p>
            <a:pPr algn="ctr" eaLnBrk="0" fontAlgn="auto" latinLnBrk="1" hangingPunct="0">
              <a:lnSpc>
                <a:spcPct val="90000"/>
              </a:lnSpc>
              <a:spcBef>
                <a:spcPct val="20000"/>
              </a:spcBef>
              <a:spcAft>
                <a:spcPts val="0"/>
              </a:spcAft>
              <a:buClr>
                <a:srgbClr val="000000"/>
              </a:buClr>
            </a:pPr>
            <a:r>
              <a:rPr lang="zh-CN" altLang="en-US" sz="1050" dirty="0">
                <a:solidFill>
                  <a:srgbClr val="333333"/>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a:rPr>
              <a:t>检查</a:t>
            </a:r>
            <a:endParaRPr lang="en-US" altLang="ko-KR" sz="1050" dirty="0">
              <a:solidFill>
                <a:srgbClr val="333333"/>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a:endParaRPr>
          </a:p>
        </p:txBody>
      </p:sp>
      <p:sp>
        <p:nvSpPr>
          <p:cNvPr id="19" name="AutoShape 3">
            <a:extLst>
              <a:ext uri="{FF2B5EF4-FFF2-40B4-BE49-F238E27FC236}">
                <a16:creationId xmlns:a16="http://schemas.microsoft.com/office/drawing/2014/main" id="{E3CD01D8-6914-9A44-938A-5484EE29D4AC}"/>
              </a:ext>
            </a:extLst>
          </p:cNvPr>
          <p:cNvSpPr>
            <a:spLocks noChangeArrowheads="1"/>
          </p:cNvSpPr>
          <p:nvPr/>
        </p:nvSpPr>
        <p:spPr bwMode="gray">
          <a:xfrm>
            <a:off x="5817858" y="2846829"/>
            <a:ext cx="629744" cy="272727"/>
          </a:xfrm>
          <a:prstGeom prst="homePlate">
            <a:avLst>
              <a:gd name="adj" fmla="val 43985"/>
            </a:avLst>
          </a:prstGeom>
          <a:solidFill>
            <a:schemeClr val="bg1"/>
          </a:solidFill>
          <a:ln w="6350" algn="ctr">
            <a:solidFill>
              <a:srgbClr val="808080"/>
            </a:solidFill>
            <a:miter lim="800000"/>
          </a:ln>
        </p:spPr>
        <p:txBody>
          <a:bodyPr wrap="square" lIns="39000" tIns="78010" rIns="39000" bIns="78010" anchor="ctr"/>
          <a:lstStyle/>
          <a:p>
            <a:pPr algn="ctr" eaLnBrk="0" fontAlgn="auto" latinLnBrk="1" hangingPunct="0">
              <a:lnSpc>
                <a:spcPct val="90000"/>
              </a:lnSpc>
              <a:spcBef>
                <a:spcPct val="20000"/>
              </a:spcBef>
              <a:spcAft>
                <a:spcPts val="0"/>
              </a:spcAft>
              <a:buClr>
                <a:srgbClr val="000000"/>
              </a:buClr>
            </a:pPr>
            <a:r>
              <a:rPr lang="zh-CN" altLang="en-US" sz="1050" dirty="0">
                <a:solidFill>
                  <a:srgbClr val="333333"/>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a:rPr>
              <a:t>认可</a:t>
            </a:r>
            <a:endParaRPr lang="en-US" altLang="ko-KR" sz="1050" dirty="0">
              <a:solidFill>
                <a:srgbClr val="333333"/>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a:endParaRPr>
          </a:p>
        </p:txBody>
      </p:sp>
      <p:sp>
        <p:nvSpPr>
          <p:cNvPr id="20" name="TextBox 139">
            <a:extLst>
              <a:ext uri="{FF2B5EF4-FFF2-40B4-BE49-F238E27FC236}">
                <a16:creationId xmlns:a16="http://schemas.microsoft.com/office/drawing/2014/main" id="{F5446FBE-869C-1745-B96A-5509D595E5EF}"/>
              </a:ext>
            </a:extLst>
          </p:cNvPr>
          <p:cNvSpPr txBox="1"/>
          <p:nvPr/>
        </p:nvSpPr>
        <p:spPr>
          <a:xfrm>
            <a:off x="3825887" y="2818783"/>
            <a:ext cx="673616" cy="353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700" tIns="23400" rIns="19500" bIns="39000">
            <a:spAutoFit/>
          </a:bodyPr>
          <a:lstStyle>
            <a:defPPr>
              <a:defRPr lang="zh-CN"/>
            </a:defPPr>
            <a:lvl1pPr eaLnBrk="1" hangingPunct="1">
              <a:lnSpc>
                <a:spcPct val="90000"/>
              </a:lnSpc>
              <a:spcBef>
                <a:spcPct val="20000"/>
              </a:spcBef>
              <a:buFont typeface="Wingdings" panose="05000000000000000000" pitchFamily="2" charset="2"/>
              <a:buNone/>
              <a:tabLst>
                <a:tab pos="177800" algn="l"/>
              </a:tabLst>
              <a:defRPr kumimoji="1" sz="1000" b="1">
                <a:solidFill>
                  <a:srgbClr val="000066"/>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9pPr>
          </a:lstStyle>
          <a:p>
            <a:pPr algn="ctr" fontAlgn="auto" latinLnBrk="1">
              <a:spcAft>
                <a:spcPts val="0"/>
              </a:spcAft>
            </a:pPr>
            <a:r>
              <a:rPr lang="zh-CN" altLang="en-US" sz="1050" dirty="0">
                <a:latin typeface="微软雅黑" panose="020B0503020204020204" pitchFamily="34" charset="-122"/>
                <a:ea typeface="微软雅黑" panose="020B0503020204020204" pitchFamily="34" charset="-122"/>
                <a:cs typeface="Arial" panose="020B0604020202020204" pitchFamily="34" charset="0"/>
              </a:rPr>
              <a:t>检查</a:t>
            </a:r>
            <a:r>
              <a:rPr lang="en-US" altLang="ko-KR" sz="1050" dirty="0">
                <a:latin typeface="微软雅黑" panose="020B0503020204020204" pitchFamily="34" charset="-122"/>
                <a:ea typeface="微软雅黑" panose="020B0503020204020204" pitchFamily="34" charset="-122"/>
                <a:cs typeface="Arial" panose="020B0604020202020204" pitchFamily="34" charset="0"/>
              </a:rPr>
              <a:t>/</a:t>
            </a:r>
            <a:r>
              <a:rPr lang="zh-CN" altLang="en-US" sz="1050" dirty="0">
                <a:latin typeface="微软雅黑" panose="020B0503020204020204" pitchFamily="34" charset="-122"/>
                <a:ea typeface="微软雅黑" panose="020B0503020204020204" pitchFamily="34" charset="-122"/>
                <a:cs typeface="Arial" panose="020B0604020202020204" pitchFamily="34" charset="0"/>
              </a:rPr>
              <a:t>认可</a:t>
            </a:r>
            <a:br>
              <a:rPr lang="en-US" altLang="ko-KR" sz="1050" dirty="0">
                <a:latin typeface="微软雅黑" panose="020B0503020204020204" pitchFamily="34" charset="-122"/>
                <a:ea typeface="微软雅黑" panose="020B0503020204020204" pitchFamily="34" charset="-122"/>
                <a:cs typeface="Arial" panose="020B0604020202020204" pitchFamily="34" charset="0"/>
              </a:rPr>
            </a:br>
            <a:r>
              <a:rPr lang="zh-CN" altLang="en-US" sz="1050" dirty="0">
                <a:latin typeface="微软雅黑" panose="020B0503020204020204" pitchFamily="34" charset="-122"/>
                <a:ea typeface="微软雅黑" panose="020B0503020204020204" pitchFamily="34" charset="-122"/>
                <a:cs typeface="Arial" panose="020B0604020202020204" pitchFamily="34" charset="0"/>
              </a:rPr>
              <a:t>流程</a:t>
            </a:r>
            <a:endParaRPr lang="ko-KR" altLang="en-US" sz="1050" dirty="0">
              <a:latin typeface="微软雅黑" panose="020B0503020204020204" pitchFamily="34" charset="-122"/>
              <a:ea typeface="+mn-ea"/>
              <a:cs typeface="Arial" panose="020B0604020202020204" pitchFamily="34" charset="0"/>
            </a:endParaRPr>
          </a:p>
        </p:txBody>
      </p:sp>
      <p:sp>
        <p:nvSpPr>
          <p:cNvPr id="21" name="원형 화살표 140">
            <a:extLst>
              <a:ext uri="{FF2B5EF4-FFF2-40B4-BE49-F238E27FC236}">
                <a16:creationId xmlns:a16="http://schemas.microsoft.com/office/drawing/2014/main" id="{7C704F6F-A5C0-964A-8C55-7C18FED6E583}"/>
              </a:ext>
            </a:extLst>
          </p:cNvPr>
          <p:cNvSpPr/>
          <p:nvPr/>
        </p:nvSpPr>
        <p:spPr bwMode="auto">
          <a:xfrm>
            <a:off x="5003517" y="2685586"/>
            <a:ext cx="341910" cy="364276"/>
          </a:xfrm>
          <a:prstGeom prst="circularArrow">
            <a:avLst>
              <a:gd name="adj1" fmla="val 12500"/>
              <a:gd name="adj2" fmla="val 1142319"/>
              <a:gd name="adj3" fmla="val 20457681"/>
              <a:gd name="adj4" fmla="val 10800000"/>
              <a:gd name="adj5" fmla="val 16840"/>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a:buClr>
                <a:srgbClr val="CC9900"/>
              </a:buClr>
            </a:pPr>
            <a:endParaRPr lang="ko-KR" altLang="en-US" sz="1050" dirty="0">
              <a:solidFill>
                <a:prstClr val="black"/>
              </a:solidFill>
              <a:latin typeface="微软雅黑" panose="020B0503020204020204" pitchFamily="34" charset="-122"/>
              <a:cs typeface="Arial" panose="020B0604020202020204" pitchFamily="34" charset="0"/>
            </a:endParaRPr>
          </a:p>
        </p:txBody>
      </p:sp>
      <p:sp>
        <p:nvSpPr>
          <p:cNvPr id="22" name="원형 화살표 141">
            <a:extLst>
              <a:ext uri="{FF2B5EF4-FFF2-40B4-BE49-F238E27FC236}">
                <a16:creationId xmlns:a16="http://schemas.microsoft.com/office/drawing/2014/main" id="{EE281F94-31A3-3D41-89ED-F53161D736A5}"/>
              </a:ext>
            </a:extLst>
          </p:cNvPr>
          <p:cNvSpPr/>
          <p:nvPr/>
        </p:nvSpPr>
        <p:spPr bwMode="auto">
          <a:xfrm>
            <a:off x="5610653" y="2685586"/>
            <a:ext cx="341910" cy="364276"/>
          </a:xfrm>
          <a:prstGeom prst="circularArrow">
            <a:avLst>
              <a:gd name="adj1" fmla="val 12500"/>
              <a:gd name="adj2" fmla="val 1142319"/>
              <a:gd name="adj3" fmla="val 20457681"/>
              <a:gd name="adj4" fmla="val 10800000"/>
              <a:gd name="adj5" fmla="val 16315"/>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a:buClr>
                <a:srgbClr val="CC9900"/>
              </a:buClr>
            </a:pPr>
            <a:endParaRPr lang="ko-KR" altLang="en-US" sz="1050" dirty="0">
              <a:solidFill>
                <a:prstClr val="black"/>
              </a:solidFill>
              <a:latin typeface="微软雅黑" panose="020B0503020204020204" pitchFamily="34" charset="-122"/>
              <a:cs typeface="Arial" panose="020B0604020202020204" pitchFamily="34" charset="0"/>
            </a:endParaRPr>
          </a:p>
        </p:txBody>
      </p:sp>
      <p:sp>
        <p:nvSpPr>
          <p:cNvPr id="23" name="AutoShape 42">
            <a:extLst>
              <a:ext uri="{FF2B5EF4-FFF2-40B4-BE49-F238E27FC236}">
                <a16:creationId xmlns:a16="http://schemas.microsoft.com/office/drawing/2014/main" id="{0C706864-8A9C-5D45-B308-131D3C9FCC35}"/>
              </a:ext>
            </a:extLst>
          </p:cNvPr>
          <p:cNvSpPr>
            <a:spLocks noChangeArrowheads="1"/>
          </p:cNvSpPr>
          <p:nvPr/>
        </p:nvSpPr>
        <p:spPr bwMode="auto">
          <a:xfrm>
            <a:off x="5047492" y="2544293"/>
            <a:ext cx="241489" cy="240816"/>
          </a:xfrm>
          <a:prstGeom prst="irregularSeal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0700" tIns="23400" rIns="19500" bIns="39000" anchor="ct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endParaRPr lang="en-US" altLang="ko-KR"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AutoShape 42">
            <a:extLst>
              <a:ext uri="{FF2B5EF4-FFF2-40B4-BE49-F238E27FC236}">
                <a16:creationId xmlns:a16="http://schemas.microsoft.com/office/drawing/2014/main" id="{0B5CE193-60E6-A244-B6AE-AAE69BC38D9E}"/>
              </a:ext>
            </a:extLst>
          </p:cNvPr>
          <p:cNvSpPr>
            <a:spLocks noChangeArrowheads="1"/>
          </p:cNvSpPr>
          <p:nvPr/>
        </p:nvSpPr>
        <p:spPr bwMode="auto">
          <a:xfrm>
            <a:off x="5654647" y="2544293"/>
            <a:ext cx="241489" cy="240816"/>
          </a:xfrm>
          <a:prstGeom prst="irregularSeal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0700" tIns="23400" rIns="19500" bIns="39000" anchor="ct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endParaRPr lang="en-US" altLang="ko-KR"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원형 화살표 144">
            <a:extLst>
              <a:ext uri="{FF2B5EF4-FFF2-40B4-BE49-F238E27FC236}">
                <a16:creationId xmlns:a16="http://schemas.microsoft.com/office/drawing/2014/main" id="{A1A902E5-C209-E94D-AAC8-562A62E30719}"/>
              </a:ext>
            </a:extLst>
          </p:cNvPr>
          <p:cNvSpPr/>
          <p:nvPr/>
        </p:nvSpPr>
        <p:spPr bwMode="auto">
          <a:xfrm rot="10800000">
            <a:off x="5012752" y="2891153"/>
            <a:ext cx="341910" cy="364276"/>
          </a:xfrm>
          <a:prstGeom prst="circularArrow">
            <a:avLst>
              <a:gd name="adj1" fmla="val 12500"/>
              <a:gd name="adj2" fmla="val 1142319"/>
              <a:gd name="adj3" fmla="val 20457681"/>
              <a:gd name="adj4" fmla="val 10800000"/>
              <a:gd name="adj5" fmla="val 16315"/>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a:buClr>
                <a:srgbClr val="CC9900"/>
              </a:buClr>
            </a:pPr>
            <a:endParaRPr lang="ko-KR" altLang="en-US" sz="1050" dirty="0">
              <a:solidFill>
                <a:prstClr val="black"/>
              </a:solidFill>
              <a:latin typeface="微软雅黑" panose="020B0503020204020204" pitchFamily="34" charset="-122"/>
              <a:cs typeface="Arial" panose="020B0604020202020204" pitchFamily="34" charset="0"/>
            </a:endParaRPr>
          </a:p>
        </p:txBody>
      </p:sp>
      <p:sp>
        <p:nvSpPr>
          <p:cNvPr id="26" name="원형 화살표 145">
            <a:extLst>
              <a:ext uri="{FF2B5EF4-FFF2-40B4-BE49-F238E27FC236}">
                <a16:creationId xmlns:a16="http://schemas.microsoft.com/office/drawing/2014/main" id="{09577C30-0847-0E4D-9B0E-DB9A4D26CD87}"/>
              </a:ext>
            </a:extLst>
          </p:cNvPr>
          <p:cNvSpPr/>
          <p:nvPr/>
        </p:nvSpPr>
        <p:spPr bwMode="auto">
          <a:xfrm rot="10800000">
            <a:off x="5610653" y="2888253"/>
            <a:ext cx="341910" cy="364276"/>
          </a:xfrm>
          <a:prstGeom prst="circularArrow">
            <a:avLst>
              <a:gd name="adj1" fmla="val 12500"/>
              <a:gd name="adj2" fmla="val 1142319"/>
              <a:gd name="adj3" fmla="val 20457681"/>
              <a:gd name="adj4" fmla="val 10800000"/>
              <a:gd name="adj5" fmla="val 15983"/>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a:buClr>
                <a:srgbClr val="CC9900"/>
              </a:buClr>
            </a:pPr>
            <a:endParaRPr lang="ko-KR" altLang="en-US" sz="1050" dirty="0">
              <a:solidFill>
                <a:prstClr val="black"/>
              </a:solidFill>
              <a:latin typeface="微软雅黑" panose="020B0503020204020204" pitchFamily="34" charset="-122"/>
              <a:cs typeface="Arial" panose="020B0604020202020204" pitchFamily="34" charset="0"/>
            </a:endParaRPr>
          </a:p>
        </p:txBody>
      </p:sp>
      <p:sp>
        <p:nvSpPr>
          <p:cNvPr id="27" name="AutoShape 42">
            <a:extLst>
              <a:ext uri="{FF2B5EF4-FFF2-40B4-BE49-F238E27FC236}">
                <a16:creationId xmlns:a16="http://schemas.microsoft.com/office/drawing/2014/main" id="{E8E91B3C-1068-444B-A1AA-A9213CDA202F}"/>
              </a:ext>
            </a:extLst>
          </p:cNvPr>
          <p:cNvSpPr>
            <a:spLocks noChangeArrowheads="1"/>
          </p:cNvSpPr>
          <p:nvPr/>
        </p:nvSpPr>
        <p:spPr bwMode="auto">
          <a:xfrm>
            <a:off x="5059487" y="3156321"/>
            <a:ext cx="241489" cy="240816"/>
          </a:xfrm>
          <a:prstGeom prst="irregularSeal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0700" tIns="23400" rIns="19500" bIns="39000" anchor="ct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endParaRPr lang="en-US" altLang="ko-KR"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AutoShape 42">
            <a:extLst>
              <a:ext uri="{FF2B5EF4-FFF2-40B4-BE49-F238E27FC236}">
                <a16:creationId xmlns:a16="http://schemas.microsoft.com/office/drawing/2014/main" id="{36EED658-37B5-1B4F-BD0E-516DDE4C2CDE}"/>
              </a:ext>
            </a:extLst>
          </p:cNvPr>
          <p:cNvSpPr>
            <a:spLocks noChangeArrowheads="1"/>
          </p:cNvSpPr>
          <p:nvPr/>
        </p:nvSpPr>
        <p:spPr bwMode="auto">
          <a:xfrm>
            <a:off x="5666640" y="3156321"/>
            <a:ext cx="241489" cy="240816"/>
          </a:xfrm>
          <a:prstGeom prst="irregularSeal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0700" tIns="23400" rIns="19500" bIns="39000" anchor="ct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endParaRPr lang="en-US" altLang="ko-KR"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9" name="그룹 148">
            <a:extLst>
              <a:ext uri="{FF2B5EF4-FFF2-40B4-BE49-F238E27FC236}">
                <a16:creationId xmlns:a16="http://schemas.microsoft.com/office/drawing/2014/main" id="{CFF6EB14-2A91-CC43-A8BD-04FF4A7BC342}"/>
              </a:ext>
            </a:extLst>
          </p:cNvPr>
          <p:cNvGrpSpPr/>
          <p:nvPr/>
        </p:nvGrpSpPr>
        <p:grpSpPr>
          <a:xfrm>
            <a:off x="4395606" y="1705836"/>
            <a:ext cx="1152005" cy="759083"/>
            <a:chOff x="4227225" y="1277814"/>
            <a:chExt cx="1053687" cy="717102"/>
          </a:xfrm>
        </p:grpSpPr>
        <p:sp>
          <p:nvSpPr>
            <p:cNvPr id="30" name="오각형 149">
              <a:extLst>
                <a:ext uri="{FF2B5EF4-FFF2-40B4-BE49-F238E27FC236}">
                  <a16:creationId xmlns:a16="http://schemas.microsoft.com/office/drawing/2014/main" id="{6F2BCF5B-EFA2-134C-9FBF-D6C57F9F97AD}"/>
                </a:ext>
              </a:extLst>
            </p:cNvPr>
            <p:cNvSpPr/>
            <p:nvPr/>
          </p:nvSpPr>
          <p:spPr bwMode="auto">
            <a:xfrm>
              <a:off x="4227225" y="1288093"/>
              <a:ext cx="1043296" cy="706823"/>
            </a:xfrm>
            <a:prstGeom prst="homePlate">
              <a:avLst>
                <a:gd name="adj" fmla="val 0"/>
              </a:avLst>
            </a:prstGeom>
            <a:solidFill>
              <a:schemeClr val="bg1">
                <a:lumMod val="95000"/>
              </a:schemeClr>
            </a:solidFill>
            <a:ln w="0">
              <a:solidFill>
                <a:schemeClr val="bg1">
                  <a:lumMod val="65000"/>
                </a:schemeClr>
              </a:solidFill>
            </a:ln>
            <a:effectLst>
              <a:outerShdw blurRad="50800" dist="38100" dir="2700000" algn="tl" rotWithShape="0">
                <a:prstClr val="black">
                  <a:alpha val="40000"/>
                </a:prstClr>
              </a:outerShdw>
            </a:effectLst>
          </p:spPr>
          <p:txBody>
            <a:bodyPr vert="horz" wrap="square" lIns="99060" tIns="49530" rIns="99060" bIns="49530" numCol="1" rtlCol="0" anchor="ctr" anchorCtr="0" compatLnSpc="1"/>
            <a:lstStyle/>
            <a:p>
              <a:pPr algn="ctr">
                <a:buClr>
                  <a:srgbClr val="CC9900"/>
                </a:buClr>
              </a:pPr>
              <a:endParaRPr lang="ko-KR" altLang="en-US" sz="1050" dirty="0">
                <a:solidFill>
                  <a:prstClr val="black"/>
                </a:solidFill>
                <a:latin typeface="微软雅黑" panose="020B0503020204020204" pitchFamily="34" charset="-122"/>
                <a:cs typeface="Arial" panose="020B0604020202020204" pitchFamily="34" charset="0"/>
              </a:endParaRPr>
            </a:p>
          </p:txBody>
        </p:sp>
        <p:grpSp>
          <p:nvGrpSpPr>
            <p:cNvPr id="31" name="그룹 150">
              <a:extLst>
                <a:ext uri="{FF2B5EF4-FFF2-40B4-BE49-F238E27FC236}">
                  <a16:creationId xmlns:a16="http://schemas.microsoft.com/office/drawing/2014/main" id="{C2361BBA-1704-674A-9652-CC692986915D}"/>
                </a:ext>
              </a:extLst>
            </p:cNvPr>
            <p:cNvGrpSpPr/>
            <p:nvPr/>
          </p:nvGrpSpPr>
          <p:grpSpPr>
            <a:xfrm>
              <a:off x="4232643" y="1277814"/>
              <a:ext cx="1006573" cy="574792"/>
              <a:chOff x="690899" y="1537163"/>
              <a:chExt cx="1006573" cy="574792"/>
            </a:xfrm>
          </p:grpSpPr>
          <p:pic>
            <p:nvPicPr>
              <p:cNvPr id="35" name="Picture 190" descr="서버">
                <a:extLst>
                  <a:ext uri="{FF2B5EF4-FFF2-40B4-BE49-F238E27FC236}">
                    <a16:creationId xmlns:a16="http://schemas.microsoft.com/office/drawing/2014/main" id="{DEA5761B-2CAE-B840-BF9C-6E7DE554776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05384" y="1753187"/>
                <a:ext cx="467900" cy="358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89" descr="디비">
                <a:extLst>
                  <a:ext uri="{FF2B5EF4-FFF2-40B4-BE49-F238E27FC236}">
                    <a16:creationId xmlns:a16="http://schemas.microsoft.com/office/drawing/2014/main" id="{88CE3486-C0BA-104C-86EF-CF23A31539F1}"/>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55576" y="1916832"/>
                <a:ext cx="229089" cy="17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68">
                <a:extLst>
                  <a:ext uri="{FF2B5EF4-FFF2-40B4-BE49-F238E27FC236}">
                    <a16:creationId xmlns:a16="http://schemas.microsoft.com/office/drawing/2014/main" id="{CF442E67-3E2A-9842-8DFF-239B1DE16EBD}"/>
                  </a:ext>
                </a:extLst>
              </p:cNvPr>
              <p:cNvSpPr txBox="1">
                <a:spLocks noChangeArrowheads="1"/>
              </p:cNvSpPr>
              <p:nvPr/>
            </p:nvSpPr>
            <p:spPr bwMode="auto">
              <a:xfrm>
                <a:off x="690899" y="1537163"/>
                <a:ext cx="1006573" cy="41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200">
                    <a:solidFill>
                      <a:schemeClr val="tx1"/>
                    </a:solidFill>
                    <a:latin typeface="Malgun Gothic" panose="020B0503020000020004" pitchFamily="50" charset="-127"/>
                    <a:ea typeface="Malgun Gothic" panose="020B0503020000020004" pitchFamily="50" charset="-127"/>
                  </a:defRPr>
                </a:lvl1pPr>
                <a:lvl2pPr marL="742950" indent="-285750" eaLnBrk="0" hangingPunct="0">
                  <a:defRPr kumimoji="1" sz="1200">
                    <a:solidFill>
                      <a:schemeClr val="tx1"/>
                    </a:solidFill>
                    <a:latin typeface="Malgun Gothic" panose="020B0503020000020004" pitchFamily="50" charset="-127"/>
                    <a:ea typeface="Malgun Gothic" panose="020B0503020000020004" pitchFamily="50" charset="-127"/>
                  </a:defRPr>
                </a:lvl2pPr>
                <a:lvl3pPr marL="1143000" indent="-228600" eaLnBrk="0" hangingPunct="0">
                  <a:defRPr kumimoji="1" sz="1200">
                    <a:solidFill>
                      <a:schemeClr val="tx1"/>
                    </a:solidFill>
                    <a:latin typeface="Malgun Gothic" panose="020B0503020000020004" pitchFamily="50" charset="-127"/>
                    <a:ea typeface="Malgun Gothic" panose="020B0503020000020004" pitchFamily="50" charset="-127"/>
                  </a:defRPr>
                </a:lvl3pPr>
                <a:lvl4pPr marL="1600200" indent="-228600" eaLnBrk="0" hangingPunct="0">
                  <a:defRPr kumimoji="1" sz="1200">
                    <a:solidFill>
                      <a:schemeClr val="tx1"/>
                    </a:solidFill>
                    <a:latin typeface="Malgun Gothic" panose="020B0503020000020004" pitchFamily="50" charset="-127"/>
                    <a:ea typeface="Malgun Gothic" panose="020B0503020000020004" pitchFamily="50" charset="-127"/>
                  </a:defRPr>
                </a:lvl4pPr>
                <a:lvl5pPr marL="2057400" indent="-228600" eaLnBrk="0" hangingPunct="0">
                  <a:defRPr kumimoji="1" sz="12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defRPr kumimoji="1" sz="12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defRPr kumimoji="1" sz="12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defRPr kumimoji="1" sz="12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defRPr kumimoji="1" sz="12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110000"/>
                  </a:lnSpc>
                  <a:spcBef>
                    <a:spcPct val="50000"/>
                  </a:spcBef>
                  <a:spcAft>
                    <a:spcPts val="0"/>
                  </a:spcAft>
                </a:pPr>
                <a:r>
                  <a:rPr kumimoji="0" lang="ko-KR" altLang="en-US" sz="1050" b="1" dirty="0">
                    <a:solidFill>
                      <a:srgbClr val="000000"/>
                    </a:solidFill>
                    <a:latin typeface="微软雅黑" panose="020B0503020204020204" pitchFamily="34" charset="-122"/>
                    <a:ea typeface="+mn-ea"/>
                    <a:cs typeface="Arial" panose="020B0604020202020204" pitchFamily="34" charset="0"/>
                  </a:rPr>
                  <a:t>  </a:t>
                </a:r>
                <a:r>
                  <a:rPr kumimoji="0" lang="en-US" altLang="ko-KR" sz="1050" b="1">
                    <a:solidFill>
                      <a:srgbClr val="000000"/>
                    </a:solidFill>
                    <a:latin typeface="微软雅黑" panose="020B0503020204020204" pitchFamily="34" charset="-122"/>
                    <a:ea typeface="微软雅黑" panose="020B0503020204020204" pitchFamily="34" charset="-122"/>
                    <a:cs typeface="Arial" panose="020B0604020202020204" pitchFamily="34" charset="0"/>
                  </a:rPr>
                  <a:t>Legacy </a:t>
                </a:r>
                <a:r>
                  <a:rPr kumimoji="0" lang="ko-KR" altLang="en-US" sz="1050" b="1">
                    <a:solidFill>
                      <a:srgbClr val="000000"/>
                    </a:solidFill>
                    <a:latin typeface="微软雅黑" panose="020B0503020204020204" pitchFamily="34" charset="-122"/>
                    <a:ea typeface="+mn-ea"/>
                    <a:cs typeface="Arial" panose="020B0604020202020204" pitchFamily="34" charset="0"/>
                  </a:rPr>
                  <a:t>（</a:t>
                </a:r>
                <a:r>
                  <a:rPr kumimoji="0" lang="en-US" altLang="ko-KR" sz="1050" b="1">
                    <a:solidFill>
                      <a:srgbClr val="000000"/>
                    </a:solidFill>
                    <a:latin typeface="微软雅黑" panose="020B0503020204020204" pitchFamily="34" charset="-122"/>
                    <a:ea typeface="微软雅黑" panose="020B0503020204020204" pitchFamily="34" charset="-122"/>
                    <a:cs typeface="Arial" panose="020B0604020202020204" pitchFamily="34" charset="0"/>
                  </a:rPr>
                  <a:t>ERP</a:t>
                </a:r>
                <a:r>
                  <a:rPr kumimoji="0" lang="ko-KR" altLang="en-US" sz="1050" b="1">
                    <a:solidFill>
                      <a:srgbClr val="000000"/>
                    </a:solidFill>
                    <a:latin typeface="微软雅黑" panose="020B0503020204020204" pitchFamily="34" charset="-122"/>
                    <a:ea typeface="+mn-ea"/>
                    <a:cs typeface="Arial" panose="020B0604020202020204" pitchFamily="34" charset="0"/>
                  </a:rPr>
                  <a:t>）</a:t>
                </a:r>
                <a:endParaRPr kumimoji="0" lang="en-US" altLang="ko-KR" sz="105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2" name="그룹 151">
              <a:extLst>
                <a:ext uri="{FF2B5EF4-FFF2-40B4-BE49-F238E27FC236}">
                  <a16:creationId xmlns:a16="http://schemas.microsoft.com/office/drawing/2014/main" id="{0BA049EA-CD5A-234C-819D-C21FC7519CCD}"/>
                </a:ext>
              </a:extLst>
            </p:cNvPr>
            <p:cNvGrpSpPr/>
            <p:nvPr/>
          </p:nvGrpSpPr>
          <p:grpSpPr>
            <a:xfrm>
              <a:off x="4722095" y="1557687"/>
              <a:ext cx="558817" cy="359145"/>
              <a:chOff x="744729" y="1734907"/>
              <a:chExt cx="558817" cy="359145"/>
            </a:xfrm>
          </p:grpSpPr>
          <p:pic>
            <p:nvPicPr>
              <p:cNvPr id="33" name="Picture 190" descr="서버">
                <a:extLst>
                  <a:ext uri="{FF2B5EF4-FFF2-40B4-BE49-F238E27FC236}">
                    <a16:creationId xmlns:a16="http://schemas.microsoft.com/office/drawing/2014/main" id="{4F880812-71DF-5C42-BC81-0B0E3D70174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35646" y="1734907"/>
                <a:ext cx="467900" cy="358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89" descr="디비">
                <a:extLst>
                  <a:ext uri="{FF2B5EF4-FFF2-40B4-BE49-F238E27FC236}">
                    <a16:creationId xmlns:a16="http://schemas.microsoft.com/office/drawing/2014/main" id="{10607780-831B-4646-B46D-BD9E6B1EA920}"/>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44729" y="1916832"/>
                <a:ext cx="229089" cy="17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 name="위로 굽은 화살표 157">
            <a:extLst>
              <a:ext uri="{FF2B5EF4-FFF2-40B4-BE49-F238E27FC236}">
                <a16:creationId xmlns:a16="http://schemas.microsoft.com/office/drawing/2014/main" id="{CE943923-7B79-FF4F-AC98-AD3053197BEB}"/>
              </a:ext>
            </a:extLst>
          </p:cNvPr>
          <p:cNvSpPr/>
          <p:nvPr/>
        </p:nvSpPr>
        <p:spPr bwMode="auto">
          <a:xfrm rot="10800000">
            <a:off x="2472967" y="1933284"/>
            <a:ext cx="1819460" cy="706120"/>
          </a:xfrm>
          <a:prstGeom prst="bentUpArrow">
            <a:avLst>
              <a:gd name="adj1" fmla="val 16074"/>
              <a:gd name="adj2" fmla="val 15395"/>
              <a:gd name="adj3" fmla="val 12845"/>
            </a:avLst>
          </a:prstGeom>
          <a:solidFill>
            <a:schemeClr val="bg1">
              <a:lumMod val="95000"/>
            </a:schemeClr>
          </a:solidFill>
          <a:ln w="0">
            <a:solidFill>
              <a:schemeClr val="bg1">
                <a:lumMod val="6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a:buClr>
                <a:srgbClr val="CC9900"/>
              </a:buClr>
            </a:pPr>
            <a:endParaRPr lang="ko-KR" altLang="en-US" sz="1050" dirty="0">
              <a:solidFill>
                <a:prstClr val="black"/>
              </a:solidFill>
              <a:latin typeface="微软雅黑" panose="020B0503020204020204" pitchFamily="34" charset="-122"/>
              <a:cs typeface="Arial" panose="020B0604020202020204" pitchFamily="34" charset="0"/>
            </a:endParaRPr>
          </a:p>
        </p:txBody>
      </p:sp>
      <p:sp>
        <p:nvSpPr>
          <p:cNvPr id="39" name="아래쪽 화살표 158">
            <a:extLst>
              <a:ext uri="{FF2B5EF4-FFF2-40B4-BE49-F238E27FC236}">
                <a16:creationId xmlns:a16="http://schemas.microsoft.com/office/drawing/2014/main" id="{B696A291-F258-1C43-8921-CE82A57DADF0}"/>
              </a:ext>
            </a:extLst>
          </p:cNvPr>
          <p:cNvSpPr/>
          <p:nvPr/>
        </p:nvSpPr>
        <p:spPr bwMode="auto">
          <a:xfrm rot="16200000">
            <a:off x="3267243" y="2715981"/>
            <a:ext cx="190537" cy="560399"/>
          </a:xfrm>
          <a:prstGeom prst="downArrow">
            <a:avLst/>
          </a:prstGeom>
          <a:solidFill>
            <a:schemeClr val="bg1">
              <a:lumMod val="95000"/>
            </a:schemeClr>
          </a:solidFill>
          <a:ln w="0">
            <a:solidFill>
              <a:schemeClr val="bg1">
                <a:lumMod val="6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a:buClr>
                <a:srgbClr val="CC9900"/>
              </a:buClr>
            </a:pPr>
            <a:endParaRPr lang="ko-KR" altLang="en-US" sz="1050" dirty="0">
              <a:solidFill>
                <a:prstClr val="black"/>
              </a:solidFill>
              <a:latin typeface="微软雅黑" panose="020B0503020204020204" pitchFamily="34" charset="-122"/>
              <a:cs typeface="Arial" panose="020B0604020202020204" pitchFamily="34" charset="0"/>
            </a:endParaRPr>
          </a:p>
        </p:txBody>
      </p:sp>
      <p:sp>
        <p:nvSpPr>
          <p:cNvPr id="40" name="Text Box 92">
            <a:extLst>
              <a:ext uri="{FF2B5EF4-FFF2-40B4-BE49-F238E27FC236}">
                <a16:creationId xmlns:a16="http://schemas.microsoft.com/office/drawing/2014/main" id="{B5C87B48-C7EA-D748-AD58-7C42D9E19504}"/>
              </a:ext>
            </a:extLst>
          </p:cNvPr>
          <p:cNvSpPr txBox="1">
            <a:spLocks noChangeArrowheads="1"/>
          </p:cNvSpPr>
          <p:nvPr/>
        </p:nvSpPr>
        <p:spPr bwMode="auto">
          <a:xfrm>
            <a:off x="3035457" y="2085976"/>
            <a:ext cx="968567" cy="353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700" tIns="23400" rIns="19500" bIns="39000">
            <a:spAutoFit/>
          </a:bodyP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eaLnBrk="1" fontAlgn="auto" latinLnBrk="1" hangingPunct="1">
              <a:lnSpc>
                <a:spcPct val="90000"/>
              </a:lnSpc>
              <a:spcBef>
                <a:spcPct val="20000"/>
              </a:spcBef>
              <a:spcAft>
                <a:spcPts val="0"/>
              </a:spcAft>
            </a:pPr>
            <a:r>
              <a:rPr lang="zh-CN" altLang="en-US"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基本信息</a:t>
            </a:r>
            <a:r>
              <a:rPr lang="en-US" altLang="ko-KR"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I/F</a:t>
            </a:r>
            <a:r>
              <a:rPr lang="zh-CN" altLang="en-US"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时</a:t>
            </a:r>
            <a:r>
              <a:rPr lang="en-US" altLang="ko-KR"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 </a:t>
            </a:r>
            <a:br>
              <a:rPr lang="en-US" altLang="ko-KR"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br>
            <a:r>
              <a:rPr lang="en-US" altLang="ko-KR"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PO</a:t>
            </a:r>
            <a:r>
              <a:rPr lang="zh-CN" altLang="en-US"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发生时</a:t>
            </a:r>
            <a:endParaRPr lang="ko-KR" altLang="en-US" sz="1050" b="1" dirty="0">
              <a:solidFill>
                <a:srgbClr val="000066"/>
              </a:solidFill>
              <a:latin typeface="微软雅黑" panose="020B0503020204020204" pitchFamily="34" charset="-122"/>
              <a:ea typeface="+mn-ea"/>
              <a:cs typeface="Arial" panose="020B0604020202020204" pitchFamily="34" charset="0"/>
            </a:endParaRPr>
          </a:p>
        </p:txBody>
      </p:sp>
      <p:sp>
        <p:nvSpPr>
          <p:cNvPr id="41" name="AutoShape 42">
            <a:extLst>
              <a:ext uri="{FF2B5EF4-FFF2-40B4-BE49-F238E27FC236}">
                <a16:creationId xmlns:a16="http://schemas.microsoft.com/office/drawing/2014/main" id="{13467F70-5BF7-324F-B357-C34CBA80E59C}"/>
              </a:ext>
            </a:extLst>
          </p:cNvPr>
          <p:cNvSpPr>
            <a:spLocks noChangeArrowheads="1"/>
          </p:cNvSpPr>
          <p:nvPr/>
        </p:nvSpPr>
        <p:spPr bwMode="auto">
          <a:xfrm>
            <a:off x="2982763" y="1858285"/>
            <a:ext cx="241489" cy="240816"/>
          </a:xfrm>
          <a:prstGeom prst="irregularSeal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0700" tIns="23400" rIns="19500" bIns="39000" anchor="ct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endParaRPr lang="en-US" altLang="ko-KR"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Text Box 92">
            <a:extLst>
              <a:ext uri="{FF2B5EF4-FFF2-40B4-BE49-F238E27FC236}">
                <a16:creationId xmlns:a16="http://schemas.microsoft.com/office/drawing/2014/main" id="{C94B821F-1D71-1248-AD1E-37FDBBA81086}"/>
              </a:ext>
            </a:extLst>
          </p:cNvPr>
          <p:cNvSpPr txBox="1">
            <a:spLocks noChangeArrowheads="1"/>
          </p:cNvSpPr>
          <p:nvPr/>
        </p:nvSpPr>
        <p:spPr bwMode="auto">
          <a:xfrm>
            <a:off x="3704812" y="3896153"/>
            <a:ext cx="905261" cy="408589"/>
          </a:xfrm>
          <a:prstGeom prst="rect">
            <a:avLst/>
          </a:prstGeom>
          <a:solidFill>
            <a:schemeClr val="bg1">
              <a:lumMod val="95000"/>
            </a:schemeClr>
          </a:solidFill>
          <a:ln w="9525" algn="ctr">
            <a:solidFill>
              <a:schemeClr val="bg1">
                <a:lumMod val="65000"/>
              </a:schemeClr>
            </a:solidFill>
            <a:miter lim="800000"/>
          </a:ln>
          <a:effectLst>
            <a:outerShdw blurRad="50800" dist="38100" dir="2700000" algn="tl" rotWithShape="0">
              <a:prstClr val="black">
                <a:alpha val="40000"/>
              </a:prstClr>
            </a:outerShdw>
          </a:effectLst>
        </p:spPr>
        <p:txBody>
          <a:bodyPr wrap="square" lIns="50700" tIns="39000" rIns="19500" bIns="39000" anchor="ctr">
            <a:noAutofit/>
          </a:bodyPr>
          <a:lstStyle>
            <a:defPPr>
              <a:defRPr lang="zh-CN"/>
            </a:defPPr>
            <a:lvl1pPr algn="ctr" eaLnBrk="1" hangingPunct="1">
              <a:lnSpc>
                <a:spcPct val="90000"/>
              </a:lnSpc>
              <a:spcBef>
                <a:spcPct val="20000"/>
              </a:spcBef>
              <a:buFont typeface="Wingdings" panose="05000000000000000000" pitchFamily="2" charset="2"/>
              <a:buNone/>
              <a:tabLst>
                <a:tab pos="177800" algn="l"/>
              </a:tabLst>
              <a:defRPr kumimoji="1" sz="1000">
                <a:solidFill>
                  <a:srgbClr val="000066"/>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9pPr>
          </a:lstStyle>
          <a:p>
            <a:pPr fontAlgn="auto" latinLnBrk="1">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同一不良连续发生预警</a:t>
            </a:r>
            <a:endParaRPr lang="ko-KR" altLang="en-US" sz="1050" dirty="0">
              <a:solidFill>
                <a:prstClr val="black"/>
              </a:solidFill>
              <a:latin typeface="微软雅黑" panose="020B0503020204020204" pitchFamily="34" charset="-122"/>
              <a:ea typeface="+mn-ea"/>
              <a:cs typeface="Arial" panose="020B0604020202020204" pitchFamily="34" charset="0"/>
            </a:endParaRPr>
          </a:p>
        </p:txBody>
      </p:sp>
      <p:sp>
        <p:nvSpPr>
          <p:cNvPr id="43" name="Text Box 92">
            <a:extLst>
              <a:ext uri="{FF2B5EF4-FFF2-40B4-BE49-F238E27FC236}">
                <a16:creationId xmlns:a16="http://schemas.microsoft.com/office/drawing/2014/main" id="{97538346-4383-A048-B551-A206D69274D3}"/>
              </a:ext>
            </a:extLst>
          </p:cNvPr>
          <p:cNvSpPr txBox="1">
            <a:spLocks noChangeArrowheads="1"/>
          </p:cNvSpPr>
          <p:nvPr/>
        </p:nvSpPr>
        <p:spPr bwMode="auto">
          <a:xfrm>
            <a:off x="4670216" y="3896153"/>
            <a:ext cx="905261" cy="408589"/>
          </a:xfrm>
          <a:prstGeom prst="rect">
            <a:avLst/>
          </a:prstGeom>
          <a:solidFill>
            <a:schemeClr val="bg1">
              <a:lumMod val="95000"/>
            </a:schemeClr>
          </a:solidFill>
          <a:ln w="9525" algn="ctr">
            <a:solidFill>
              <a:schemeClr val="bg1">
                <a:lumMod val="65000"/>
              </a:schemeClr>
            </a:solidFill>
            <a:miter lim="800000"/>
          </a:ln>
          <a:effectLst>
            <a:outerShdw blurRad="50800" dist="38100" dir="2700000" algn="tl" rotWithShape="0">
              <a:prstClr val="black">
                <a:alpha val="40000"/>
              </a:prstClr>
            </a:outerShdw>
          </a:effectLst>
        </p:spPr>
        <p:txBody>
          <a:bodyPr wrap="square" lIns="50700" tIns="39000" rIns="19500" bIns="39000" anchor="ctr">
            <a:noAutofit/>
          </a:bodyPr>
          <a:lstStyle>
            <a:defPPr>
              <a:defRPr lang="zh-CN"/>
            </a:defPPr>
            <a:lvl1pPr algn="ctr" eaLnBrk="1" hangingPunct="1">
              <a:lnSpc>
                <a:spcPct val="90000"/>
              </a:lnSpc>
              <a:spcBef>
                <a:spcPct val="20000"/>
              </a:spcBef>
              <a:buFont typeface="Wingdings" panose="05000000000000000000" pitchFamily="2" charset="2"/>
              <a:buNone/>
              <a:tabLst>
                <a:tab pos="177800" algn="l"/>
              </a:tabLst>
              <a:defRPr kumimoji="1" sz="1000">
                <a:solidFill>
                  <a:srgbClr val="000066"/>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9pPr>
          </a:lstStyle>
          <a:p>
            <a:pPr fontAlgn="auto" latinLnBrk="1">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直通率未达成预警</a:t>
            </a:r>
            <a:endParaRPr lang="ko-KR" altLang="en-US" sz="1050" dirty="0">
              <a:solidFill>
                <a:prstClr val="black"/>
              </a:solidFill>
              <a:latin typeface="微软雅黑" panose="020B0503020204020204" pitchFamily="34" charset="-122"/>
              <a:ea typeface="+mn-ea"/>
              <a:cs typeface="Arial" panose="020B0604020202020204" pitchFamily="34" charset="0"/>
            </a:endParaRPr>
          </a:p>
        </p:txBody>
      </p:sp>
      <p:sp>
        <p:nvSpPr>
          <p:cNvPr id="44" name="Text Box 92">
            <a:extLst>
              <a:ext uri="{FF2B5EF4-FFF2-40B4-BE49-F238E27FC236}">
                <a16:creationId xmlns:a16="http://schemas.microsoft.com/office/drawing/2014/main" id="{9AFE9021-CF7D-1E4C-8671-2B5531DDE719}"/>
              </a:ext>
            </a:extLst>
          </p:cNvPr>
          <p:cNvSpPr txBox="1">
            <a:spLocks noChangeArrowheads="1"/>
          </p:cNvSpPr>
          <p:nvPr/>
        </p:nvSpPr>
        <p:spPr bwMode="auto">
          <a:xfrm>
            <a:off x="4670216" y="3426396"/>
            <a:ext cx="905261" cy="408589"/>
          </a:xfrm>
          <a:prstGeom prst="rect">
            <a:avLst/>
          </a:prstGeom>
          <a:solidFill>
            <a:schemeClr val="bg1">
              <a:lumMod val="95000"/>
            </a:schemeClr>
          </a:solidFill>
          <a:ln w="9525" algn="ctr">
            <a:solidFill>
              <a:schemeClr val="bg1">
                <a:lumMod val="65000"/>
              </a:schemeClr>
            </a:solidFill>
            <a:miter lim="800000"/>
          </a:ln>
          <a:effectLst>
            <a:outerShdw blurRad="50800" dist="38100" dir="2700000" algn="tl" rotWithShape="0">
              <a:prstClr val="black">
                <a:alpha val="40000"/>
              </a:prstClr>
            </a:outerShdw>
          </a:effectLst>
        </p:spPr>
        <p:txBody>
          <a:bodyPr wrap="square" lIns="50700" tIns="39000" rIns="19500" bIns="39000" anchor="ctr">
            <a:noAutofit/>
          </a:bodyPr>
          <a:lstStyle>
            <a:defPPr>
              <a:defRPr lang="zh-CN"/>
            </a:defPPr>
            <a:lvl1pPr algn="ctr" eaLnBrk="1" hangingPunct="1">
              <a:lnSpc>
                <a:spcPct val="90000"/>
              </a:lnSpc>
              <a:spcBef>
                <a:spcPct val="20000"/>
              </a:spcBef>
              <a:buFont typeface="Wingdings" panose="05000000000000000000" pitchFamily="2" charset="2"/>
              <a:buNone/>
              <a:tabLst>
                <a:tab pos="177800" algn="l"/>
              </a:tabLst>
              <a:defRPr kumimoji="1" sz="1000">
                <a:solidFill>
                  <a:srgbClr val="000066"/>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9pPr>
          </a:lstStyle>
          <a:p>
            <a:pPr fontAlgn="auto" latinLnBrk="1">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误测定率超过预警</a:t>
            </a:r>
            <a:endParaRPr lang="ko-KR" altLang="en-US" sz="1050" dirty="0">
              <a:solidFill>
                <a:prstClr val="black"/>
              </a:solidFill>
              <a:latin typeface="微软雅黑" panose="020B0503020204020204" pitchFamily="34" charset="-122"/>
              <a:ea typeface="+mn-ea"/>
              <a:cs typeface="Arial" panose="020B0604020202020204" pitchFamily="34" charset="0"/>
            </a:endParaRPr>
          </a:p>
        </p:txBody>
      </p:sp>
      <p:sp>
        <p:nvSpPr>
          <p:cNvPr id="45" name="Text Box 92">
            <a:extLst>
              <a:ext uri="{FF2B5EF4-FFF2-40B4-BE49-F238E27FC236}">
                <a16:creationId xmlns:a16="http://schemas.microsoft.com/office/drawing/2014/main" id="{77E5481F-9510-144C-AB25-415F1720CA34}"/>
              </a:ext>
            </a:extLst>
          </p:cNvPr>
          <p:cNvSpPr txBox="1">
            <a:spLocks noChangeArrowheads="1"/>
          </p:cNvSpPr>
          <p:nvPr/>
        </p:nvSpPr>
        <p:spPr bwMode="auto">
          <a:xfrm>
            <a:off x="5633068" y="3426396"/>
            <a:ext cx="905261" cy="408589"/>
          </a:xfrm>
          <a:prstGeom prst="rect">
            <a:avLst/>
          </a:prstGeom>
          <a:solidFill>
            <a:schemeClr val="bg1">
              <a:lumMod val="95000"/>
            </a:schemeClr>
          </a:solidFill>
          <a:ln w="9525" algn="ctr">
            <a:solidFill>
              <a:schemeClr val="bg1">
                <a:lumMod val="65000"/>
              </a:schemeClr>
            </a:solidFill>
            <a:miter lim="800000"/>
          </a:ln>
          <a:effectLst>
            <a:outerShdw blurRad="50800" dist="38100" dir="2700000" algn="tl" rotWithShape="0">
              <a:prstClr val="black">
                <a:alpha val="40000"/>
              </a:prstClr>
            </a:outerShdw>
          </a:effectLst>
        </p:spPr>
        <p:txBody>
          <a:bodyPr wrap="square" lIns="50700" tIns="39000" rIns="19500" bIns="39000" anchor="ctr">
            <a:noAutofit/>
          </a:bodyPr>
          <a:lstStyle>
            <a:defPPr>
              <a:defRPr lang="zh-CN"/>
            </a:defPPr>
            <a:lvl1pPr algn="ctr" eaLnBrk="1" hangingPunct="1">
              <a:lnSpc>
                <a:spcPct val="90000"/>
              </a:lnSpc>
              <a:spcBef>
                <a:spcPct val="20000"/>
              </a:spcBef>
              <a:buFont typeface="Wingdings" panose="05000000000000000000" pitchFamily="2" charset="2"/>
              <a:buNone/>
              <a:tabLst>
                <a:tab pos="177800" algn="l"/>
              </a:tabLst>
              <a:defRPr kumimoji="1" sz="1000">
                <a:solidFill>
                  <a:srgbClr val="000066"/>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9pPr>
          </a:lstStyle>
          <a:p>
            <a:pPr fontAlgn="auto" latinLnBrk="1">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工具使用次数超过预警</a:t>
            </a:r>
            <a:endParaRPr lang="ko-KR" altLang="en-US" sz="1050" dirty="0">
              <a:solidFill>
                <a:prstClr val="black"/>
              </a:solidFill>
              <a:latin typeface="微软雅黑" panose="020B0503020204020204" pitchFamily="34" charset="-122"/>
              <a:ea typeface="+mn-ea"/>
              <a:cs typeface="Arial" panose="020B0604020202020204" pitchFamily="34" charset="0"/>
            </a:endParaRPr>
          </a:p>
        </p:txBody>
      </p:sp>
      <p:sp>
        <p:nvSpPr>
          <p:cNvPr id="46" name="Text Box 92">
            <a:extLst>
              <a:ext uri="{FF2B5EF4-FFF2-40B4-BE49-F238E27FC236}">
                <a16:creationId xmlns:a16="http://schemas.microsoft.com/office/drawing/2014/main" id="{B7C22719-2E96-6946-90EE-614BF75F527B}"/>
              </a:ext>
            </a:extLst>
          </p:cNvPr>
          <p:cNvSpPr txBox="1">
            <a:spLocks noChangeArrowheads="1"/>
          </p:cNvSpPr>
          <p:nvPr/>
        </p:nvSpPr>
        <p:spPr bwMode="auto">
          <a:xfrm>
            <a:off x="3704812" y="4373672"/>
            <a:ext cx="905261" cy="408589"/>
          </a:xfrm>
          <a:prstGeom prst="rect">
            <a:avLst/>
          </a:prstGeom>
          <a:solidFill>
            <a:schemeClr val="bg1">
              <a:lumMod val="95000"/>
            </a:schemeClr>
          </a:solidFill>
          <a:ln w="9525" algn="ctr">
            <a:solidFill>
              <a:schemeClr val="bg1">
                <a:lumMod val="65000"/>
              </a:schemeClr>
            </a:solidFill>
            <a:miter lim="800000"/>
          </a:ln>
          <a:effectLst>
            <a:outerShdw blurRad="50800" dist="38100" dir="2700000" algn="tl" rotWithShape="0">
              <a:prstClr val="black">
                <a:alpha val="40000"/>
              </a:prstClr>
            </a:outerShdw>
          </a:effectLst>
        </p:spPr>
        <p:txBody>
          <a:bodyPr wrap="square" lIns="50700" tIns="39000" rIns="19500" bIns="39000" anchor="ctr">
            <a:noAutofit/>
          </a:bodyPr>
          <a:lstStyle>
            <a:defPPr>
              <a:defRPr lang="zh-CN"/>
            </a:defPPr>
            <a:lvl1pPr algn="ctr" eaLnBrk="1" hangingPunct="1">
              <a:lnSpc>
                <a:spcPct val="90000"/>
              </a:lnSpc>
              <a:spcBef>
                <a:spcPct val="20000"/>
              </a:spcBef>
              <a:buFont typeface="Wingdings" panose="05000000000000000000" pitchFamily="2" charset="2"/>
              <a:buNone/>
              <a:tabLst>
                <a:tab pos="177800" algn="l"/>
              </a:tabLst>
              <a:defRPr kumimoji="1" sz="1000">
                <a:solidFill>
                  <a:srgbClr val="000066"/>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9pPr>
          </a:lstStyle>
          <a:p>
            <a:pPr fontAlgn="auto" latinLnBrk="1">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物料不足预警</a:t>
            </a:r>
            <a:endParaRPr lang="ko-KR" altLang="en-US" sz="1050" dirty="0">
              <a:solidFill>
                <a:prstClr val="black"/>
              </a:solidFill>
              <a:latin typeface="微软雅黑" panose="020B0503020204020204" pitchFamily="34" charset="-122"/>
              <a:ea typeface="+mn-ea"/>
              <a:cs typeface="Arial" panose="020B0604020202020204" pitchFamily="34" charset="0"/>
            </a:endParaRPr>
          </a:p>
        </p:txBody>
      </p:sp>
      <p:sp>
        <p:nvSpPr>
          <p:cNvPr id="47" name="Text Box 92">
            <a:extLst>
              <a:ext uri="{FF2B5EF4-FFF2-40B4-BE49-F238E27FC236}">
                <a16:creationId xmlns:a16="http://schemas.microsoft.com/office/drawing/2014/main" id="{3BE10239-713D-6E42-BFC0-E2CDC23090DC}"/>
              </a:ext>
            </a:extLst>
          </p:cNvPr>
          <p:cNvSpPr txBox="1">
            <a:spLocks noChangeArrowheads="1"/>
          </p:cNvSpPr>
          <p:nvPr/>
        </p:nvSpPr>
        <p:spPr bwMode="auto">
          <a:xfrm>
            <a:off x="3707417" y="3426388"/>
            <a:ext cx="905261" cy="408589"/>
          </a:xfrm>
          <a:prstGeom prst="rect">
            <a:avLst/>
          </a:prstGeom>
          <a:solidFill>
            <a:schemeClr val="bg1">
              <a:lumMod val="95000"/>
            </a:schemeClr>
          </a:solidFill>
          <a:ln w="9525" algn="ctr">
            <a:solidFill>
              <a:schemeClr val="bg1">
                <a:lumMod val="65000"/>
              </a:schemeClr>
            </a:solidFill>
            <a:miter lim="800000"/>
          </a:ln>
          <a:effectLst>
            <a:outerShdw blurRad="50800" dist="38100" dir="2700000" algn="tl" rotWithShape="0">
              <a:prstClr val="black">
                <a:alpha val="40000"/>
              </a:prstClr>
            </a:outerShdw>
          </a:effectLst>
        </p:spPr>
        <p:txBody>
          <a:bodyPr wrap="square" lIns="50700" tIns="39000" rIns="19500" bIns="39000" anchor="ctr">
            <a:noAutofit/>
          </a:bodyPr>
          <a:lstStyle>
            <a:defPPr>
              <a:defRPr lang="zh-CN"/>
            </a:defPPr>
            <a:lvl1pPr algn="ctr" eaLnBrk="1" hangingPunct="1">
              <a:lnSpc>
                <a:spcPct val="90000"/>
              </a:lnSpc>
              <a:spcBef>
                <a:spcPct val="20000"/>
              </a:spcBef>
              <a:buFont typeface="Wingdings" panose="05000000000000000000" pitchFamily="2" charset="2"/>
              <a:buNone/>
              <a:tabLst>
                <a:tab pos="177800" algn="l"/>
              </a:tabLst>
              <a:defRPr kumimoji="1" sz="1000">
                <a:solidFill>
                  <a:srgbClr val="000066"/>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9pPr>
          </a:lstStyle>
          <a:p>
            <a:pPr fontAlgn="auto" latinLnBrk="1">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生产进度未达成预警</a:t>
            </a:r>
            <a:endParaRPr lang="ko-KR" altLang="en-US" sz="1050" dirty="0">
              <a:solidFill>
                <a:prstClr val="black"/>
              </a:solidFill>
              <a:latin typeface="微软雅黑" panose="020B0503020204020204" pitchFamily="34" charset="-122"/>
              <a:ea typeface="+mn-ea"/>
              <a:cs typeface="Arial" panose="020B0604020202020204" pitchFamily="34" charset="0"/>
            </a:endParaRPr>
          </a:p>
        </p:txBody>
      </p:sp>
      <p:sp>
        <p:nvSpPr>
          <p:cNvPr id="48" name="Text Box 92">
            <a:extLst>
              <a:ext uri="{FF2B5EF4-FFF2-40B4-BE49-F238E27FC236}">
                <a16:creationId xmlns:a16="http://schemas.microsoft.com/office/drawing/2014/main" id="{F843E7BF-4252-E440-97D6-41E580227C3B}"/>
              </a:ext>
            </a:extLst>
          </p:cNvPr>
          <p:cNvSpPr txBox="1">
            <a:spLocks noChangeArrowheads="1"/>
          </p:cNvSpPr>
          <p:nvPr/>
        </p:nvSpPr>
        <p:spPr bwMode="auto">
          <a:xfrm>
            <a:off x="5633068" y="3897589"/>
            <a:ext cx="905261" cy="408589"/>
          </a:xfrm>
          <a:prstGeom prst="rect">
            <a:avLst/>
          </a:prstGeom>
          <a:solidFill>
            <a:schemeClr val="bg1">
              <a:lumMod val="95000"/>
            </a:schemeClr>
          </a:solidFill>
          <a:ln w="9525" algn="ctr">
            <a:solidFill>
              <a:schemeClr val="bg1">
                <a:lumMod val="65000"/>
              </a:schemeClr>
            </a:solidFill>
            <a:miter lim="800000"/>
          </a:ln>
          <a:effectLst>
            <a:outerShdw blurRad="50800" dist="38100" dir="2700000" algn="tl" rotWithShape="0">
              <a:prstClr val="black">
                <a:alpha val="40000"/>
              </a:prstClr>
            </a:outerShdw>
          </a:effectLst>
        </p:spPr>
        <p:txBody>
          <a:bodyPr wrap="square" lIns="50700" tIns="39000" rIns="19500" bIns="39000" anchor="ctr">
            <a:noAutofit/>
          </a:bodyPr>
          <a:lstStyle>
            <a:defPPr>
              <a:defRPr lang="zh-CN"/>
            </a:defPPr>
            <a:lvl1pPr algn="ctr" eaLnBrk="1" hangingPunct="1">
              <a:lnSpc>
                <a:spcPct val="90000"/>
              </a:lnSpc>
              <a:spcBef>
                <a:spcPct val="20000"/>
              </a:spcBef>
              <a:buFont typeface="Wingdings" panose="05000000000000000000" pitchFamily="2" charset="2"/>
              <a:buNone/>
              <a:tabLst>
                <a:tab pos="177800" algn="l"/>
              </a:tabLst>
              <a:defRPr kumimoji="1" sz="1000">
                <a:solidFill>
                  <a:srgbClr val="000066"/>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latin typeface="Malgun Gothic" panose="020B0503020000020004" pitchFamily="50" charset="-127"/>
                <a:ea typeface="Malgun Gothic" panose="020B0503020000020004" pitchFamily="50" charset="-127"/>
              </a:defRPr>
            </a:lvl9pPr>
          </a:lstStyle>
          <a:p>
            <a:pPr fontAlgn="auto" latinLnBrk="1">
              <a:spcAft>
                <a:spcPts val="0"/>
              </a:spcAft>
            </a:pPr>
            <a:r>
              <a:rPr lang="en-US" altLang="ko-KR"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SPC</a:t>
            </a: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预警</a:t>
            </a:r>
            <a:endParaRPr lang="ko-KR" altLang="en-US" sz="1050" dirty="0">
              <a:solidFill>
                <a:prstClr val="black"/>
              </a:solidFill>
              <a:latin typeface="微软雅黑" panose="020B0503020204020204" pitchFamily="34" charset="-122"/>
              <a:ea typeface="+mn-ea"/>
              <a:cs typeface="Arial" panose="020B0604020202020204" pitchFamily="34" charset="0"/>
            </a:endParaRPr>
          </a:p>
        </p:txBody>
      </p:sp>
      <p:sp>
        <p:nvSpPr>
          <p:cNvPr id="49" name="Text Box 92">
            <a:extLst>
              <a:ext uri="{FF2B5EF4-FFF2-40B4-BE49-F238E27FC236}">
                <a16:creationId xmlns:a16="http://schemas.microsoft.com/office/drawing/2014/main" id="{A414FD3B-62EA-B740-AAC5-C78FE0878372}"/>
              </a:ext>
            </a:extLst>
          </p:cNvPr>
          <p:cNvSpPr txBox="1">
            <a:spLocks noChangeArrowheads="1"/>
          </p:cNvSpPr>
          <p:nvPr/>
        </p:nvSpPr>
        <p:spPr bwMode="auto">
          <a:xfrm>
            <a:off x="4670216" y="4373672"/>
            <a:ext cx="905261" cy="408589"/>
          </a:xfrm>
          <a:prstGeom prst="rect">
            <a:avLst/>
          </a:prstGeom>
          <a:solidFill>
            <a:schemeClr val="bg1">
              <a:lumMod val="95000"/>
            </a:schemeClr>
          </a:solidFill>
          <a:ln w="9525" algn="ctr">
            <a:solidFill>
              <a:schemeClr val="bg1">
                <a:lumMod val="65000"/>
              </a:schemeClr>
            </a:solidFill>
            <a:miter lim="800000"/>
          </a:ln>
          <a:effectLst>
            <a:outerShdw blurRad="50800" dist="38100" dir="2700000" algn="tl" rotWithShape="0">
              <a:prstClr val="black">
                <a:alpha val="40000"/>
              </a:prstClr>
            </a:outerShdw>
          </a:effectLst>
        </p:spPr>
        <p:txBody>
          <a:bodyPr wrap="square" lIns="50700" tIns="39000" rIns="19500" bIns="39000" anchor="ctr">
            <a:noAutofit/>
          </a:bodyP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修理品累计数量预警</a:t>
            </a:r>
            <a:endParaRPr lang="ko-KR" altLang="en-US" sz="1050" dirty="0">
              <a:solidFill>
                <a:prstClr val="black"/>
              </a:solidFill>
              <a:latin typeface="微软雅黑" panose="020B0503020204020204" pitchFamily="34" charset="-122"/>
              <a:ea typeface="+mn-ea"/>
              <a:cs typeface="Arial" panose="020B0604020202020204" pitchFamily="34" charset="0"/>
            </a:endParaRPr>
          </a:p>
        </p:txBody>
      </p:sp>
      <p:sp>
        <p:nvSpPr>
          <p:cNvPr id="50" name="Text Box 92">
            <a:extLst>
              <a:ext uri="{FF2B5EF4-FFF2-40B4-BE49-F238E27FC236}">
                <a16:creationId xmlns:a16="http://schemas.microsoft.com/office/drawing/2014/main" id="{DF18E5A3-D150-9E47-8638-CCC23CD8A81D}"/>
              </a:ext>
            </a:extLst>
          </p:cNvPr>
          <p:cNvSpPr txBox="1">
            <a:spLocks noChangeArrowheads="1"/>
          </p:cNvSpPr>
          <p:nvPr/>
        </p:nvSpPr>
        <p:spPr bwMode="auto">
          <a:xfrm>
            <a:off x="5633068" y="4373672"/>
            <a:ext cx="905261" cy="408589"/>
          </a:xfrm>
          <a:prstGeom prst="rect">
            <a:avLst/>
          </a:prstGeom>
          <a:solidFill>
            <a:schemeClr val="bg1">
              <a:lumMod val="95000"/>
            </a:schemeClr>
          </a:solidFill>
          <a:ln w="9525" algn="ctr">
            <a:solidFill>
              <a:schemeClr val="bg1">
                <a:lumMod val="65000"/>
              </a:schemeClr>
            </a:solidFill>
            <a:miter lim="800000"/>
          </a:ln>
          <a:effectLst>
            <a:outerShdw blurRad="50800" dist="38100" dir="2700000" algn="tl" rotWithShape="0">
              <a:prstClr val="black">
                <a:alpha val="40000"/>
              </a:prstClr>
            </a:outerShdw>
          </a:effectLst>
        </p:spPr>
        <p:txBody>
          <a:bodyPr wrap="square" lIns="50700" tIns="39000" rIns="19500" bIns="39000" anchor="ctr">
            <a:noAutofit/>
          </a:bodyP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修理室停滞时间预警</a:t>
            </a:r>
            <a:endParaRPr lang="ko-KR" altLang="en-US" sz="1050" dirty="0">
              <a:solidFill>
                <a:prstClr val="black"/>
              </a:solidFill>
              <a:latin typeface="微软雅黑" panose="020B0503020204020204" pitchFamily="34" charset="-122"/>
              <a:ea typeface="+mn-ea"/>
              <a:cs typeface="Arial" panose="020B0604020202020204" pitchFamily="34" charset="0"/>
            </a:endParaRPr>
          </a:p>
        </p:txBody>
      </p:sp>
      <p:sp>
        <p:nvSpPr>
          <p:cNvPr id="51" name="아래쪽 화살표 170">
            <a:extLst>
              <a:ext uri="{FF2B5EF4-FFF2-40B4-BE49-F238E27FC236}">
                <a16:creationId xmlns:a16="http://schemas.microsoft.com/office/drawing/2014/main" id="{5EBA7BA2-857C-BF4A-AA53-A95F4C3ADDFC}"/>
              </a:ext>
            </a:extLst>
          </p:cNvPr>
          <p:cNvSpPr/>
          <p:nvPr/>
        </p:nvSpPr>
        <p:spPr bwMode="auto">
          <a:xfrm rot="18294850">
            <a:off x="3227671" y="3180895"/>
            <a:ext cx="190537" cy="572088"/>
          </a:xfrm>
          <a:prstGeom prst="downArrow">
            <a:avLst/>
          </a:prstGeom>
          <a:solidFill>
            <a:schemeClr val="bg1">
              <a:lumMod val="95000"/>
            </a:schemeClr>
          </a:solidFill>
          <a:ln w="0">
            <a:solidFill>
              <a:schemeClr val="bg1">
                <a:lumMod val="6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a:buClr>
                <a:srgbClr val="CC9900"/>
              </a:buClr>
            </a:pPr>
            <a:endParaRPr lang="ko-KR" altLang="en-US" sz="1050" dirty="0">
              <a:solidFill>
                <a:prstClr val="black"/>
              </a:solidFill>
              <a:latin typeface="微软雅黑" panose="020B0503020204020204" pitchFamily="34" charset="-122"/>
              <a:cs typeface="Arial" panose="020B0604020202020204" pitchFamily="34" charset="0"/>
            </a:endParaRPr>
          </a:p>
        </p:txBody>
      </p:sp>
      <p:sp>
        <p:nvSpPr>
          <p:cNvPr id="52" name="AutoShape 42">
            <a:extLst>
              <a:ext uri="{FF2B5EF4-FFF2-40B4-BE49-F238E27FC236}">
                <a16:creationId xmlns:a16="http://schemas.microsoft.com/office/drawing/2014/main" id="{0A00561D-D1AD-EE4A-A701-3CD898B14634}"/>
              </a:ext>
            </a:extLst>
          </p:cNvPr>
          <p:cNvSpPr>
            <a:spLocks noChangeArrowheads="1"/>
          </p:cNvSpPr>
          <p:nvPr/>
        </p:nvSpPr>
        <p:spPr bwMode="auto">
          <a:xfrm>
            <a:off x="3177253" y="3448994"/>
            <a:ext cx="241489" cy="240816"/>
          </a:xfrm>
          <a:prstGeom prst="irregularSeal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0700" tIns="23400" rIns="19500" bIns="39000" anchor="ct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endParaRPr lang="en-US" altLang="ko-KR"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53" name="그림 172">
            <a:extLst>
              <a:ext uri="{FF2B5EF4-FFF2-40B4-BE49-F238E27FC236}">
                <a16:creationId xmlns:a16="http://schemas.microsoft.com/office/drawing/2014/main" id="{861D4BEB-2982-6349-A04C-C8D7D6EC6BE6}"/>
              </a:ext>
            </a:extLst>
          </p:cNvPr>
          <p:cNvPicPr>
            <a:picLocks noChangeAspect="1"/>
          </p:cNvPicPr>
          <p:nvPr/>
        </p:nvPicPr>
        <p:blipFill>
          <a:blip r:embed="rId10" cstate="print"/>
          <a:stretch>
            <a:fillRect/>
          </a:stretch>
        </p:blipFill>
        <p:spPr>
          <a:xfrm flipH="1">
            <a:off x="7493836" y="4041027"/>
            <a:ext cx="448445" cy="677652"/>
          </a:xfrm>
          <a:prstGeom prst="rect">
            <a:avLst/>
          </a:prstGeom>
          <a:effectLst>
            <a:glow rad="228600">
              <a:schemeClr val="accent1">
                <a:satMod val="175000"/>
                <a:alpha val="40000"/>
              </a:schemeClr>
            </a:glow>
          </a:effectLst>
        </p:spPr>
      </p:pic>
      <p:sp>
        <p:nvSpPr>
          <p:cNvPr id="54" name="폭발 2 173">
            <a:extLst>
              <a:ext uri="{FF2B5EF4-FFF2-40B4-BE49-F238E27FC236}">
                <a16:creationId xmlns:a16="http://schemas.microsoft.com/office/drawing/2014/main" id="{E6609467-3EF0-EF49-942B-0996A1E1B2A5}"/>
              </a:ext>
            </a:extLst>
          </p:cNvPr>
          <p:cNvSpPr/>
          <p:nvPr/>
        </p:nvSpPr>
        <p:spPr bwMode="auto">
          <a:xfrm>
            <a:off x="7832114" y="3959065"/>
            <a:ext cx="493926" cy="326985"/>
          </a:xfrm>
          <a:prstGeom prst="irregularSeal2">
            <a:avLst/>
          </a:prstGeom>
          <a:solidFill>
            <a:srgbClr val="FF0000"/>
          </a:solidFill>
          <a:ln w="0">
            <a:noFill/>
          </a:ln>
          <a:effectLst/>
        </p:spPr>
        <p:txBody>
          <a:bodyPr vert="horz" wrap="square" lIns="99060" tIns="49530" rIns="99060" bIns="49530" numCol="1" rtlCol="0" anchor="ctr" anchorCtr="0" compatLnSpc="1"/>
          <a:lstStyle/>
          <a:p>
            <a:pPr algn="ctr">
              <a:buClr>
                <a:srgbClr val="CC9900"/>
              </a:buClr>
            </a:pPr>
            <a:endParaRPr lang="ko-KR" altLang="en-US" sz="1050" dirty="0">
              <a:solidFill>
                <a:prstClr val="black"/>
              </a:solidFill>
              <a:latin typeface="微软雅黑" panose="020B0503020204020204" pitchFamily="34" charset="-122"/>
              <a:cs typeface="Arial" panose="020B0604020202020204" pitchFamily="34" charset="0"/>
            </a:endParaRPr>
          </a:p>
        </p:txBody>
      </p:sp>
      <p:sp>
        <p:nvSpPr>
          <p:cNvPr id="55" name="TextBox 174">
            <a:extLst>
              <a:ext uri="{FF2B5EF4-FFF2-40B4-BE49-F238E27FC236}">
                <a16:creationId xmlns:a16="http://schemas.microsoft.com/office/drawing/2014/main" id="{B19AB120-195B-5D44-90A7-95F2B6ECA695}"/>
              </a:ext>
            </a:extLst>
          </p:cNvPr>
          <p:cNvSpPr txBox="1"/>
          <p:nvPr/>
        </p:nvSpPr>
        <p:spPr>
          <a:xfrm>
            <a:off x="7325721" y="4638037"/>
            <a:ext cx="1133141" cy="253915"/>
          </a:xfrm>
          <a:prstGeom prst="rect">
            <a:avLst/>
          </a:prstGeom>
          <a:noFill/>
        </p:spPr>
        <p:txBody>
          <a:bodyPr wrap="square" rtlCol="0">
            <a:spAutoFit/>
          </a:bodyPr>
          <a:lstStyle/>
          <a:p>
            <a:pPr algn="ctr" fontAlgn="auto" latinLnBrk="1">
              <a:spcBef>
                <a:spcPts val="0"/>
              </a:spcBef>
              <a:spcAft>
                <a:spcPts val="0"/>
              </a:spcAft>
            </a:pP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负责人</a:t>
            </a:r>
            <a:endParaRPr lang="ko-KR" altLang="en-US" sz="1050" dirty="0">
              <a:solidFill>
                <a:prstClr val="black"/>
              </a:solidFill>
              <a:latin typeface="微软雅黑" panose="020B0503020204020204" pitchFamily="34" charset="-122"/>
              <a:cs typeface="Arial" panose="020B0604020202020204" pitchFamily="34" charset="0"/>
            </a:endParaRPr>
          </a:p>
        </p:txBody>
      </p:sp>
      <p:sp>
        <p:nvSpPr>
          <p:cNvPr id="56" name="모서리가 둥근 직사각형 175">
            <a:extLst>
              <a:ext uri="{FF2B5EF4-FFF2-40B4-BE49-F238E27FC236}">
                <a16:creationId xmlns:a16="http://schemas.microsoft.com/office/drawing/2014/main" id="{7E994168-4D27-8843-9D9F-F2941950671C}"/>
              </a:ext>
            </a:extLst>
          </p:cNvPr>
          <p:cNvSpPr/>
          <p:nvPr/>
        </p:nvSpPr>
        <p:spPr bwMode="auto">
          <a:xfrm>
            <a:off x="6923880" y="3230305"/>
            <a:ext cx="1771164" cy="567066"/>
          </a:xfrm>
          <a:prstGeom prst="roundRect">
            <a:avLst/>
          </a:prstGeom>
          <a:ln w="22225"/>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vert="horz" wrap="square" lIns="99060" tIns="39000" rIns="99060" bIns="49530" numCol="1" rtlCol="0" anchor="ctr" anchorCtr="0" compatLnSpc="1"/>
          <a:lstStyle/>
          <a:p>
            <a:pPr algn="ctr">
              <a:buClr>
                <a:srgbClr val="CC9900"/>
              </a:buClr>
            </a:pPr>
            <a:r>
              <a:rPr lang="zh-CN" altLang="en-US"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迅速分析并处置异常原因</a:t>
            </a:r>
            <a:endParaRPr lang="ko-KR" altLang="en-US" sz="1050" b="1" dirty="0">
              <a:solidFill>
                <a:prstClr val="black"/>
              </a:solidFill>
              <a:latin typeface="微软雅黑" panose="020B0503020204020204" pitchFamily="34" charset="-122"/>
              <a:cs typeface="Arial" panose="020B0604020202020204" pitchFamily="34" charset="0"/>
            </a:endParaRPr>
          </a:p>
        </p:txBody>
      </p:sp>
      <p:sp>
        <p:nvSpPr>
          <p:cNvPr id="57" name="이등변 삼각형 176">
            <a:extLst>
              <a:ext uri="{FF2B5EF4-FFF2-40B4-BE49-F238E27FC236}">
                <a16:creationId xmlns:a16="http://schemas.microsoft.com/office/drawing/2014/main" id="{6761F989-78EB-3346-A0D2-15E090B3C6E6}"/>
              </a:ext>
            </a:extLst>
          </p:cNvPr>
          <p:cNvSpPr>
            <a:spLocks noChangeArrowheads="1"/>
          </p:cNvSpPr>
          <p:nvPr/>
        </p:nvSpPr>
        <p:spPr bwMode="auto">
          <a:xfrm rot="5400000">
            <a:off x="5959988" y="4010902"/>
            <a:ext cx="1503767" cy="214272"/>
          </a:xfrm>
          <a:prstGeom prst="triangle">
            <a:avLst>
              <a:gd name="adj" fmla="val 50519"/>
            </a:avLst>
          </a:prstGeom>
          <a:gradFill rotWithShape="0">
            <a:gsLst>
              <a:gs pos="0">
                <a:srgbClr val="9AB5E4"/>
              </a:gs>
              <a:gs pos="50000">
                <a:srgbClr val="C2D1ED"/>
              </a:gs>
              <a:gs pos="100000">
                <a:srgbClr val="E1E8F5"/>
              </a:gs>
            </a:gsLst>
            <a:lin ang="5400000"/>
          </a:gradFill>
          <a:ln w="25400" algn="ctr">
            <a:noFill/>
            <a:miter lim="800000"/>
          </a:ln>
        </p:spPr>
        <p:txBody>
          <a:bodyPr rot="10800000" vert="eaVert" anchor="ctr"/>
          <a:lstStyle/>
          <a:p>
            <a:pPr algn="ctr" fontAlgn="auto">
              <a:lnSpc>
                <a:spcPct val="110000"/>
              </a:lnSpc>
              <a:spcBef>
                <a:spcPct val="30000"/>
              </a:spcBef>
              <a:spcAft>
                <a:spcPts val="0"/>
              </a:spcAft>
              <a:defRPr/>
            </a:pPr>
            <a:endParaRPr lang="ko-KR" altLang="en-US" sz="1050" dirty="0">
              <a:solidFill>
                <a:prstClr val="white"/>
              </a:solidFill>
              <a:latin typeface="微软雅黑" panose="020B0503020204020204" pitchFamily="34" charset="-122"/>
              <a:cs typeface="Arial" panose="020B0604020202020204" pitchFamily="34" charset="0"/>
            </a:endParaRPr>
          </a:p>
        </p:txBody>
      </p:sp>
      <p:sp>
        <p:nvSpPr>
          <p:cNvPr id="58" name="Text Box 92">
            <a:extLst>
              <a:ext uri="{FF2B5EF4-FFF2-40B4-BE49-F238E27FC236}">
                <a16:creationId xmlns:a16="http://schemas.microsoft.com/office/drawing/2014/main" id="{34D90622-CB9E-6740-89B7-D5D8BA3C10F8}"/>
              </a:ext>
            </a:extLst>
          </p:cNvPr>
          <p:cNvSpPr txBox="1">
            <a:spLocks noChangeArrowheads="1"/>
          </p:cNvSpPr>
          <p:nvPr/>
        </p:nvSpPr>
        <p:spPr bwMode="auto">
          <a:xfrm>
            <a:off x="2944687" y="3690115"/>
            <a:ext cx="609494" cy="386174"/>
          </a:xfrm>
          <a:prstGeom prst="rect">
            <a:avLst/>
          </a:prstGeom>
          <a:solidFill>
            <a:schemeClr val="bg1"/>
          </a:solidFill>
          <a:ln>
            <a:noFill/>
          </a:ln>
        </p:spPr>
        <p:txBody>
          <a:bodyPr wrap="none" lIns="50700" tIns="23400" rIns="19500" bIns="39000">
            <a:spAutoFit/>
          </a:bodyP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r>
              <a:rPr lang="zh-CN" altLang="en-US"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品质异常</a:t>
            </a:r>
            <a:endParaRPr lang="en-US" altLang="zh-CN"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latinLnBrk="1" hangingPunct="1">
              <a:lnSpc>
                <a:spcPct val="90000"/>
              </a:lnSpc>
              <a:spcBef>
                <a:spcPct val="20000"/>
              </a:spcBef>
              <a:spcAft>
                <a:spcPts val="0"/>
              </a:spcAft>
            </a:pPr>
            <a:r>
              <a:rPr lang="zh-CN" altLang="en-US"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发生时</a:t>
            </a:r>
            <a:endParaRPr lang="ko-KR" altLang="en-US" sz="1050" b="1" dirty="0">
              <a:solidFill>
                <a:srgbClr val="000066"/>
              </a:solidFill>
              <a:latin typeface="微软雅黑" panose="020B0503020204020204" pitchFamily="34" charset="-122"/>
              <a:ea typeface="+mn-ea"/>
              <a:cs typeface="Arial" panose="020B0604020202020204" pitchFamily="34" charset="0"/>
            </a:endParaRPr>
          </a:p>
        </p:txBody>
      </p:sp>
      <p:sp>
        <p:nvSpPr>
          <p:cNvPr id="59" name="Text Box 92">
            <a:extLst>
              <a:ext uri="{FF2B5EF4-FFF2-40B4-BE49-F238E27FC236}">
                <a16:creationId xmlns:a16="http://schemas.microsoft.com/office/drawing/2014/main" id="{1A36043F-9D57-FC48-89A8-7EB95F6515B7}"/>
              </a:ext>
            </a:extLst>
          </p:cNvPr>
          <p:cNvSpPr txBox="1">
            <a:spLocks noChangeArrowheads="1"/>
          </p:cNvSpPr>
          <p:nvPr/>
        </p:nvSpPr>
        <p:spPr bwMode="auto">
          <a:xfrm>
            <a:off x="3055703" y="2544293"/>
            <a:ext cx="609494" cy="386174"/>
          </a:xfrm>
          <a:prstGeom prst="rect">
            <a:avLst/>
          </a:prstGeom>
          <a:solidFill>
            <a:schemeClr val="bg1"/>
          </a:solidFill>
          <a:ln>
            <a:noFill/>
          </a:ln>
        </p:spPr>
        <p:txBody>
          <a:bodyPr wrap="none" lIns="50700" tIns="23400" rIns="19500" bIns="39000">
            <a:spAutoFit/>
          </a:bodyP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r>
              <a:rPr lang="zh-CN" altLang="en-US"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基本信息</a:t>
            </a:r>
            <a:endParaRPr lang="en-US" altLang="zh-CN"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latinLnBrk="1" hangingPunct="1">
              <a:lnSpc>
                <a:spcPct val="90000"/>
              </a:lnSpc>
              <a:spcBef>
                <a:spcPct val="20000"/>
              </a:spcBef>
              <a:spcAft>
                <a:spcPts val="0"/>
              </a:spcAft>
            </a:pPr>
            <a:r>
              <a:rPr lang="zh-CN" altLang="en-US"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登录时</a:t>
            </a:r>
            <a:endParaRPr lang="ko-KR" altLang="en-US" sz="1050" b="1" dirty="0">
              <a:solidFill>
                <a:srgbClr val="000066"/>
              </a:solidFill>
              <a:latin typeface="微软雅黑" panose="020B0503020204020204" pitchFamily="34" charset="-122"/>
              <a:ea typeface="+mn-ea"/>
              <a:cs typeface="Arial" panose="020B0604020202020204" pitchFamily="34" charset="0"/>
            </a:endParaRPr>
          </a:p>
        </p:txBody>
      </p:sp>
      <p:pic>
        <p:nvPicPr>
          <p:cNvPr id="60" name="그림 179">
            <a:extLst>
              <a:ext uri="{FF2B5EF4-FFF2-40B4-BE49-F238E27FC236}">
                <a16:creationId xmlns:a16="http://schemas.microsoft.com/office/drawing/2014/main" id="{B1F20BF7-A5A3-874F-A311-046034D653F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28496" y="4979075"/>
            <a:ext cx="3139252" cy="1272867"/>
          </a:xfrm>
          <a:prstGeom prst="rect">
            <a:avLst/>
          </a:prstGeom>
          <a:noFill/>
          <a:ln w="9525">
            <a:solidFill>
              <a:schemeClr val="bg1">
                <a:lumMod val="65000"/>
              </a:schemeClr>
            </a:solidFill>
            <a:miter lim="800000"/>
            <a:headEnd/>
            <a:tailEnd/>
          </a:ln>
          <a:effectLst>
            <a:outerShdw blurRad="50800" dist="38100" dir="2700000" algn="tl" rotWithShape="0">
              <a:prstClr val="black">
                <a:alpha val="40000"/>
              </a:prstClr>
            </a:outerShdw>
          </a:effectLst>
        </p:spPr>
      </p:pic>
      <p:sp>
        <p:nvSpPr>
          <p:cNvPr id="61" name="아래쪽 화살표 180">
            <a:extLst>
              <a:ext uri="{FF2B5EF4-FFF2-40B4-BE49-F238E27FC236}">
                <a16:creationId xmlns:a16="http://schemas.microsoft.com/office/drawing/2014/main" id="{BFBFB93F-76DB-F742-B1F3-037DD538D862}"/>
              </a:ext>
            </a:extLst>
          </p:cNvPr>
          <p:cNvSpPr/>
          <p:nvPr/>
        </p:nvSpPr>
        <p:spPr bwMode="auto">
          <a:xfrm>
            <a:off x="2502518" y="3468330"/>
            <a:ext cx="196796" cy="542578"/>
          </a:xfrm>
          <a:prstGeom prst="downArrow">
            <a:avLst/>
          </a:prstGeom>
          <a:solidFill>
            <a:schemeClr val="bg1">
              <a:lumMod val="95000"/>
            </a:schemeClr>
          </a:solidFill>
          <a:ln w="0">
            <a:solidFill>
              <a:schemeClr val="bg1">
                <a:lumMod val="6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a:buClr>
                <a:srgbClr val="CC9900"/>
              </a:buClr>
            </a:pPr>
            <a:endParaRPr lang="ko-KR" altLang="en-US" sz="1050" dirty="0">
              <a:solidFill>
                <a:prstClr val="black"/>
              </a:solidFill>
              <a:latin typeface="微软雅黑" panose="020B0503020204020204" pitchFamily="34" charset="-122"/>
              <a:cs typeface="Arial" panose="020B0604020202020204" pitchFamily="34" charset="0"/>
            </a:endParaRPr>
          </a:p>
        </p:txBody>
      </p:sp>
      <p:sp>
        <p:nvSpPr>
          <p:cNvPr id="62" name="Text Box 92">
            <a:extLst>
              <a:ext uri="{FF2B5EF4-FFF2-40B4-BE49-F238E27FC236}">
                <a16:creationId xmlns:a16="http://schemas.microsoft.com/office/drawing/2014/main" id="{7DDE1072-DBF1-1444-A712-837E56F0CDF2}"/>
              </a:ext>
            </a:extLst>
          </p:cNvPr>
          <p:cNvSpPr txBox="1">
            <a:spLocks noChangeArrowheads="1"/>
          </p:cNvSpPr>
          <p:nvPr/>
        </p:nvSpPr>
        <p:spPr bwMode="auto">
          <a:xfrm>
            <a:off x="2284017" y="4093413"/>
            <a:ext cx="609494" cy="386174"/>
          </a:xfrm>
          <a:prstGeom prst="rect">
            <a:avLst/>
          </a:prstGeom>
          <a:solidFill>
            <a:schemeClr val="bg1"/>
          </a:solidFill>
          <a:ln>
            <a:noFill/>
          </a:ln>
        </p:spPr>
        <p:txBody>
          <a:bodyPr wrap="none" lIns="50700" tIns="23400" rIns="19500" bIns="39000">
            <a:spAutoFit/>
          </a:bodyP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r>
              <a:rPr lang="zh-CN" altLang="en-US"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各种问题</a:t>
            </a:r>
            <a:endParaRPr lang="en-US" altLang="zh-CN"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latinLnBrk="1" hangingPunct="1">
              <a:lnSpc>
                <a:spcPct val="90000"/>
              </a:lnSpc>
              <a:spcBef>
                <a:spcPct val="20000"/>
              </a:spcBef>
              <a:spcAft>
                <a:spcPts val="0"/>
              </a:spcAft>
            </a:pPr>
            <a:r>
              <a:rPr lang="zh-CN" altLang="en-US" sz="1050" b="1" dirty="0">
                <a:solidFill>
                  <a:srgbClr val="000066"/>
                </a:solidFill>
                <a:latin typeface="微软雅黑" panose="020B0503020204020204" pitchFamily="34" charset="-122"/>
                <a:ea typeface="微软雅黑" panose="020B0503020204020204" pitchFamily="34" charset="-122"/>
                <a:cs typeface="Arial" panose="020B0604020202020204" pitchFamily="34" charset="0"/>
              </a:rPr>
              <a:t>发生时</a:t>
            </a:r>
            <a:endParaRPr lang="ko-KR" altLang="en-US" sz="1050" b="1" dirty="0">
              <a:solidFill>
                <a:srgbClr val="000066"/>
              </a:solidFill>
              <a:latin typeface="微软雅黑" panose="020B0503020204020204" pitchFamily="34" charset="-122"/>
              <a:ea typeface="+mn-ea"/>
              <a:cs typeface="Arial" panose="020B0604020202020204" pitchFamily="34" charset="0"/>
            </a:endParaRPr>
          </a:p>
        </p:txBody>
      </p:sp>
      <p:sp>
        <p:nvSpPr>
          <p:cNvPr id="63" name="AutoShape 42">
            <a:extLst>
              <a:ext uri="{FF2B5EF4-FFF2-40B4-BE49-F238E27FC236}">
                <a16:creationId xmlns:a16="http://schemas.microsoft.com/office/drawing/2014/main" id="{5F01417D-9916-D64F-A6E9-758B040F970F}"/>
              </a:ext>
            </a:extLst>
          </p:cNvPr>
          <p:cNvSpPr>
            <a:spLocks noChangeArrowheads="1"/>
          </p:cNvSpPr>
          <p:nvPr/>
        </p:nvSpPr>
        <p:spPr bwMode="auto">
          <a:xfrm>
            <a:off x="2404649" y="3630679"/>
            <a:ext cx="241489" cy="240816"/>
          </a:xfrm>
          <a:prstGeom prst="irregularSeal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0700" tIns="23400" rIns="19500" bIns="39000" anchor="ctr"/>
          <a:lstStyle>
            <a:lvl1pPr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1pPr>
            <a:lvl2pPr marL="742950" indent="-28575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2pPr>
            <a:lvl3pPr marL="11430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3pPr>
            <a:lvl4pPr marL="16002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4pPr>
            <a:lvl5pPr marL="2057400" indent="-228600" eaLnBrk="0" hangingPunct="0">
              <a:tabLst>
                <a:tab pos="177800" algn="l"/>
              </a:tabLst>
              <a:defRPr kumimoji="1" sz="800">
                <a:solidFill>
                  <a:schemeClr val="tx1"/>
                </a:solidFill>
                <a:latin typeface="Malgun Gothic" panose="020B0503020000020004" pitchFamily="50" charset="-127"/>
                <a:ea typeface="Malgun Gothic" panose="020B0503020000020004" pitchFamily="50" charset="-127"/>
              </a:defRPr>
            </a:lvl5pPr>
            <a:lvl6pPr marL="25146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6pPr>
            <a:lvl7pPr marL="29718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7pPr>
            <a:lvl8pPr marL="34290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8pPr>
            <a:lvl9pPr marL="3886200" indent="-228600" eaLnBrk="0" fontAlgn="base" hangingPunct="0">
              <a:spcBef>
                <a:spcPct val="0"/>
              </a:spcBef>
              <a:spcAft>
                <a:spcPct val="0"/>
              </a:spcAft>
              <a:tabLst>
                <a:tab pos="177800" algn="l"/>
              </a:tabLst>
              <a:defRPr kumimoji="1" sz="800">
                <a:solidFill>
                  <a:schemeClr val="tx1"/>
                </a:solidFill>
                <a:latin typeface="Malgun Gothic" panose="020B0503020000020004" pitchFamily="50" charset="-127"/>
                <a:ea typeface="Malgun Gothic" panose="020B0503020000020004" pitchFamily="50" charset="-127"/>
              </a:defRPr>
            </a:lvl9pPr>
          </a:lstStyle>
          <a:p>
            <a:pPr algn="ctr" eaLnBrk="1" fontAlgn="auto" latinLnBrk="1" hangingPunct="1">
              <a:lnSpc>
                <a:spcPct val="90000"/>
              </a:lnSpc>
              <a:spcBef>
                <a:spcPct val="20000"/>
              </a:spcBef>
              <a:spcAft>
                <a:spcPts val="0"/>
              </a:spcAft>
            </a:pPr>
            <a:endParaRPr lang="en-US" altLang="ko-KR"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직사각형 183">
            <a:extLst>
              <a:ext uri="{FF2B5EF4-FFF2-40B4-BE49-F238E27FC236}">
                <a16:creationId xmlns:a16="http://schemas.microsoft.com/office/drawing/2014/main" id="{F68931EA-7150-EC49-8440-26F0BFCB5ED0}"/>
              </a:ext>
            </a:extLst>
          </p:cNvPr>
          <p:cNvSpPr/>
          <p:nvPr/>
        </p:nvSpPr>
        <p:spPr>
          <a:xfrm>
            <a:off x="2509690" y="4956298"/>
            <a:ext cx="2494066" cy="1295659"/>
          </a:xfrm>
          <a:prstGeom prst="rect">
            <a:avLst/>
          </a:prstGeom>
          <a:solidFill>
            <a:schemeClr val="bg1"/>
          </a:solidFill>
          <a:ln w="9525" algn="ctr">
            <a:solidFill>
              <a:schemeClr val="accent5"/>
            </a:solidFill>
            <a:round/>
          </a:ln>
          <a:effectLst>
            <a:outerShdw blurRad="50800" dist="38100" dir="2700000" algn="tl" rotWithShape="0">
              <a:prstClr val="black">
                <a:alpha val="40000"/>
              </a:prstClr>
            </a:outerShdw>
          </a:effectLst>
        </p:spPr>
        <p:txBody>
          <a:bodyPr wrap="square" anchor="ctr"/>
          <a:lstStyle/>
          <a:p>
            <a:pPr marL="96520" indent="-96520" defTabSz="909955" eaLnBrk="0" fontAlgn="auto" latinLnBrk="1" hangingPunct="0">
              <a:lnSpc>
                <a:spcPts val="1300"/>
              </a:lnSpc>
              <a:spcBef>
                <a:spcPts val="0"/>
              </a:spcBef>
              <a:spcAft>
                <a:spcPts val="0"/>
              </a:spcAft>
              <a:buFont typeface="Wingdings" panose="05000000000000000000" pitchFamily="2" charset="2"/>
              <a:buChar char="ü"/>
            </a:pPr>
            <a:r>
              <a:rPr lang="ko-KR" altLang="en-US" sz="1050" b="1" dirty="0">
                <a:solidFill>
                  <a:prstClr val="black"/>
                </a:solidFill>
                <a:latin typeface="微软雅黑" panose="020B0503020204020204" pitchFamily="34" charset="-122"/>
                <a:cs typeface="Arial" panose="020B0604020202020204" pitchFamily="34" charset="0"/>
              </a:rPr>
              <a:t> </a:t>
            </a:r>
            <a:r>
              <a:rPr lang="zh-CN" altLang="en-US" sz="105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设定预警类型维度灵活预警条件</a:t>
            </a:r>
            <a:br>
              <a:rPr lang="en-US" altLang="ko-KR"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r>
              <a:rPr lang="en-US" altLang="ko-KR"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 </a:t>
            </a: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通过</a:t>
            </a:r>
            <a:r>
              <a:rPr lang="en-US" altLang="ko-KR"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Setup</a:t>
            </a: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的预警设定</a:t>
            </a:r>
            <a:br>
              <a:rPr lang="en-US" altLang="ko-KR"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r>
              <a:rPr lang="en-US" altLang="ko-KR"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 </a:t>
            </a: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模型维度，产品维度，工序维度设定</a:t>
            </a:r>
            <a:br>
              <a:rPr lang="en-US" altLang="ko-KR"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r>
              <a:rPr lang="en-US" altLang="ko-KR"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 </a:t>
            </a:r>
            <a:r>
              <a:rPr lang="zh-CN" altLang="en-US"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预警类型维度输入条件</a:t>
            </a:r>
            <a:endParaRPr lang="en-US" altLang="ko-KR" sz="105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이등변 삼각형 74">
            <a:extLst>
              <a:ext uri="{FF2B5EF4-FFF2-40B4-BE49-F238E27FC236}">
                <a16:creationId xmlns:a16="http://schemas.microsoft.com/office/drawing/2014/main" id="{08AF40B9-3AE1-6B4E-B272-8E91F3871B64}"/>
              </a:ext>
            </a:extLst>
          </p:cNvPr>
          <p:cNvSpPr>
            <a:spLocks noChangeArrowheads="1"/>
          </p:cNvSpPr>
          <p:nvPr/>
        </p:nvSpPr>
        <p:spPr bwMode="auto">
          <a:xfrm rot="16200000">
            <a:off x="4547379" y="5513564"/>
            <a:ext cx="1272868" cy="203923"/>
          </a:xfrm>
          <a:prstGeom prst="triangle">
            <a:avLst>
              <a:gd name="adj" fmla="val 50519"/>
            </a:avLst>
          </a:prstGeom>
          <a:gradFill rotWithShape="0">
            <a:gsLst>
              <a:gs pos="0">
                <a:srgbClr val="9AB5E4"/>
              </a:gs>
              <a:gs pos="50000">
                <a:srgbClr val="C2D1ED"/>
              </a:gs>
              <a:gs pos="100000">
                <a:srgbClr val="E1E8F5"/>
              </a:gs>
            </a:gsLst>
            <a:lin ang="5400000"/>
          </a:gradFill>
          <a:ln w="25400" algn="ctr">
            <a:noFill/>
            <a:miter lim="800000"/>
          </a:ln>
        </p:spPr>
        <p:txBody>
          <a:bodyPr rot="10800000" vert="eaVert" anchor="ctr"/>
          <a:lstStyle/>
          <a:p>
            <a:pPr algn="ctr" fontAlgn="auto">
              <a:lnSpc>
                <a:spcPct val="110000"/>
              </a:lnSpc>
              <a:spcBef>
                <a:spcPct val="30000"/>
              </a:spcBef>
              <a:spcAft>
                <a:spcPts val="0"/>
              </a:spcAft>
              <a:defRPr/>
            </a:pPr>
            <a:endParaRPr lang="ko-KR" altLang="en-US" sz="1050" dirty="0">
              <a:solidFill>
                <a:prstClr val="white"/>
              </a:solidFill>
              <a:latin typeface="微软雅黑" panose="020B0503020204020204" pitchFamily="34" charset="-122"/>
              <a:cs typeface="Arial" panose="020B0604020202020204" pitchFamily="34" charset="0"/>
            </a:endParaRPr>
          </a:p>
        </p:txBody>
      </p:sp>
      <p:sp>
        <p:nvSpPr>
          <p:cNvPr id="66" name="TextBox 75">
            <a:extLst>
              <a:ext uri="{FF2B5EF4-FFF2-40B4-BE49-F238E27FC236}">
                <a16:creationId xmlns:a16="http://schemas.microsoft.com/office/drawing/2014/main" id="{52E82A49-F63A-6045-B69C-EC5F1180A4FD}"/>
              </a:ext>
            </a:extLst>
          </p:cNvPr>
          <p:cNvSpPr txBox="1"/>
          <p:nvPr/>
        </p:nvSpPr>
        <p:spPr>
          <a:xfrm>
            <a:off x="7244289" y="1711653"/>
            <a:ext cx="1377571" cy="260636"/>
          </a:xfrm>
          <a:prstGeom prst="rect">
            <a:avLst/>
          </a:prstGeom>
          <a:solidFill>
            <a:srgbClr val="333399"/>
          </a:solidFill>
          <a:ln w="9525" algn="ctr">
            <a:noFill/>
            <a:miter lim="800000"/>
          </a:ln>
          <a:effectLst>
            <a:outerShdw blurRad="50800" dist="38100" dir="2700000" algn="tl" rotWithShape="0">
              <a:prstClr val="black">
                <a:alpha val="40000"/>
              </a:prstClr>
            </a:outerShdw>
          </a:effectLst>
        </p:spPr>
        <p:txBody>
          <a:bodyPr vert="horz" wrap="square" lIns="78000" tIns="49530" rIns="99060" bIns="49530" numCol="1" anchor="ctr" anchorCtr="0" compatLnSpc="1"/>
          <a:lstStyle>
            <a:defPPr>
              <a:defRPr lang="ko-KR"/>
            </a:defPPr>
            <a:lvl1pPr marR="0" lvl="0" indent="0" algn="ctr" fontAlgn="base">
              <a:lnSpc>
                <a:spcPct val="100000"/>
              </a:lnSpc>
              <a:spcBef>
                <a:spcPct val="0"/>
              </a:spcBef>
              <a:spcAft>
                <a:spcPct val="0"/>
              </a:spcAft>
              <a:buClrTx/>
              <a:buSzTx/>
              <a:buFontTx/>
              <a:buNone/>
              <a:defRPr kumimoji="1" sz="1000" b="1">
                <a:solidFill>
                  <a:schemeClr val="bg1"/>
                </a:solidFill>
                <a:latin typeface="+mj-ea"/>
                <a:ea typeface="+mj-ea"/>
                <a:cs typeface="Gulim" panose="020B0600000101010101" pitchFamily="50" charset="-127"/>
              </a:defRPr>
            </a:lvl1pPr>
          </a:lstStyle>
          <a:p>
            <a:pPr latinLnBrk="1"/>
            <a:r>
              <a:rPr lang="zh-CN" altLang="en-US" sz="105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预警通报形式</a:t>
            </a:r>
            <a:endParaRPr lang="en-US" altLang="ko-KR" sz="105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82711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Box 150">
            <a:extLst>
              <a:ext uri="{FF2B5EF4-FFF2-40B4-BE49-F238E27FC236}">
                <a16:creationId xmlns:a16="http://schemas.microsoft.com/office/drawing/2014/main" id="{B42493EA-2D45-4843-A70F-2BA120A3B7A9}"/>
              </a:ext>
            </a:extLst>
          </p:cNvPr>
          <p:cNvSpPr txBox="1"/>
          <p:nvPr/>
        </p:nvSpPr>
        <p:spPr>
          <a:xfrm>
            <a:off x="2207272" y="1629459"/>
            <a:ext cx="9557560" cy="4809684"/>
          </a:xfrm>
          <a:prstGeom prst="rect">
            <a:avLst/>
          </a:prstGeom>
          <a:solidFill>
            <a:schemeClr val="accent5">
              <a:lumMod val="20000"/>
              <a:lumOff val="80000"/>
              <a:alpha val="30000"/>
            </a:schemeClr>
          </a:solidFill>
          <a:ln w="19050">
            <a:solidFill>
              <a:schemeClr val="accent1"/>
            </a:solidFill>
            <a:prstDash val="dash"/>
          </a:ln>
        </p:spPr>
        <p:txBody>
          <a:bodyPr wrap="square" lIns="18000" rtlCol="0">
            <a:noAutofit/>
          </a:bodyPr>
          <a:lstStyle/>
          <a:p>
            <a:endParaRPr kumimoji="1" lang="ko-Kore-KR" altLang="en-US" dirty="0"/>
          </a:p>
        </p:txBody>
      </p:sp>
      <p:sp>
        <p:nvSpPr>
          <p:cNvPr id="150" name="내용 개체 틀 149">
            <a:extLst>
              <a:ext uri="{FF2B5EF4-FFF2-40B4-BE49-F238E27FC236}">
                <a16:creationId xmlns:a16="http://schemas.microsoft.com/office/drawing/2014/main" id="{C23FAC6A-67D1-F246-A9CD-0D59066504F2}"/>
              </a:ext>
            </a:extLst>
          </p:cNvPr>
          <p:cNvSpPr>
            <a:spLocks noGrp="1"/>
          </p:cNvSpPr>
          <p:nvPr>
            <p:ph idx="1"/>
          </p:nvPr>
        </p:nvSpPr>
        <p:spPr/>
        <p:txBody>
          <a:bodyPr/>
          <a:lstStyle/>
          <a:p>
            <a:r>
              <a:rPr lang="en-US" altLang="ko-Kore-KR" dirty="0"/>
              <a:t>MES</a:t>
            </a:r>
            <a:r>
              <a:rPr lang="zh-CN" altLang="en-US" dirty="0"/>
              <a:t>对现场发生的各种路径</a:t>
            </a:r>
            <a:r>
              <a:rPr lang="ko-KR" altLang="en-US" dirty="0"/>
              <a:t> </a:t>
            </a:r>
            <a:r>
              <a:rPr lang="en-US" altLang="ko-KR" dirty="0"/>
              <a:t>(Andon, OI, Equipment) </a:t>
            </a:r>
            <a:r>
              <a:rPr lang="zh-CN" altLang="en-US" dirty="0"/>
              <a:t>进行管理，并对异常的审批申请管理</a:t>
            </a:r>
            <a:r>
              <a:rPr lang="en-US" altLang="ko-KR" dirty="0"/>
              <a:t>(</a:t>
            </a:r>
            <a:r>
              <a:rPr lang="zh-CN" altLang="en-US" dirty="0"/>
              <a:t>需要提前定义指定步骤</a:t>
            </a:r>
            <a:r>
              <a:rPr lang="en-US" altLang="ko-KR" dirty="0"/>
              <a:t>),</a:t>
            </a:r>
            <a:r>
              <a:rPr lang="ko-KR" altLang="en-US" dirty="0"/>
              <a:t> </a:t>
            </a:r>
            <a:r>
              <a:rPr lang="zh-CN" altLang="en-US" dirty="0"/>
              <a:t>根据发生的异常种类和等级进行升级管理。规定条件</a:t>
            </a:r>
            <a:r>
              <a:rPr lang="en-US" altLang="ko-KR" dirty="0"/>
              <a:t>(</a:t>
            </a:r>
            <a:r>
              <a:rPr lang="zh-CN" altLang="en-US" dirty="0"/>
              <a:t>例</a:t>
            </a:r>
            <a:r>
              <a:rPr lang="en-US" altLang="ko-KR" dirty="0"/>
              <a:t>:</a:t>
            </a:r>
            <a:r>
              <a:rPr lang="zh-CN" altLang="en-US" dirty="0"/>
              <a:t>期间内未处理</a:t>
            </a:r>
            <a:r>
              <a:rPr lang="en-US" altLang="ko-KR" dirty="0"/>
              <a:t>)</a:t>
            </a:r>
            <a:r>
              <a:rPr lang="zh-CN" altLang="en-US" dirty="0"/>
              <a:t>内自动升级管理。</a:t>
            </a:r>
            <a:endParaRPr lang="ko-Kore-KR" altLang="en-US" dirty="0"/>
          </a:p>
        </p:txBody>
      </p:sp>
      <p:sp>
        <p:nvSpPr>
          <p:cNvPr id="2" name="제목 1">
            <a:extLst>
              <a:ext uri="{FF2B5EF4-FFF2-40B4-BE49-F238E27FC236}">
                <a16:creationId xmlns:a16="http://schemas.microsoft.com/office/drawing/2014/main" id="{1B8A904C-C2A1-294A-BCDC-68D9027ACEEE}"/>
              </a:ext>
            </a:extLst>
          </p:cNvPr>
          <p:cNvSpPr>
            <a:spLocks noGrp="1"/>
          </p:cNvSpPr>
          <p:nvPr>
            <p:ph type="title"/>
          </p:nvPr>
        </p:nvSpPr>
        <p:spPr/>
        <p:txBody>
          <a:bodyPr/>
          <a:lstStyle/>
          <a:p>
            <a:r>
              <a:rPr kumimoji="1" lang="zh-CN" altLang="en-US" dirty="0"/>
              <a:t>事件管理</a:t>
            </a:r>
            <a:r>
              <a:rPr kumimoji="1" lang="en-US" altLang="ko-Kore-KR" dirty="0"/>
              <a:t>(Event Management) </a:t>
            </a:r>
            <a:endParaRPr kumimoji="1" lang="ko-Kore-KR" altLang="en-US" dirty="0"/>
          </a:p>
        </p:txBody>
      </p:sp>
      <p:pic>
        <p:nvPicPr>
          <p:cNvPr id="95" name="그림 94">
            <a:extLst>
              <a:ext uri="{FF2B5EF4-FFF2-40B4-BE49-F238E27FC236}">
                <a16:creationId xmlns:a16="http://schemas.microsoft.com/office/drawing/2014/main" id="{4D89CAE2-F7BE-4E45-AF02-908205A4C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35936" y="2388161"/>
            <a:ext cx="2222468" cy="3387008"/>
          </a:xfrm>
          <a:prstGeom prst="rect">
            <a:avLst/>
          </a:prstGeom>
        </p:spPr>
      </p:pic>
      <p:pic>
        <p:nvPicPr>
          <p:cNvPr id="117" name="그림 116">
            <a:extLst>
              <a:ext uri="{FF2B5EF4-FFF2-40B4-BE49-F238E27FC236}">
                <a16:creationId xmlns:a16="http://schemas.microsoft.com/office/drawing/2014/main" id="{D4804716-69D0-BA4C-9CB9-6E9FA4F594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5426" y="3248687"/>
            <a:ext cx="3232357" cy="2785899"/>
          </a:xfrm>
          <a:prstGeom prst="rect">
            <a:avLst/>
          </a:prstGeom>
        </p:spPr>
      </p:pic>
      <p:pic>
        <p:nvPicPr>
          <p:cNvPr id="149" name="그림 148">
            <a:extLst>
              <a:ext uri="{FF2B5EF4-FFF2-40B4-BE49-F238E27FC236}">
                <a16:creationId xmlns:a16="http://schemas.microsoft.com/office/drawing/2014/main" id="{D45A8719-F07E-1140-9FB3-D2B23E50D1E2}"/>
              </a:ext>
            </a:extLst>
          </p:cNvPr>
          <p:cNvPicPr>
            <a:picLocks noChangeAspect="1"/>
          </p:cNvPicPr>
          <p:nvPr/>
        </p:nvPicPr>
        <p:blipFill>
          <a:blip r:embed="rId4"/>
          <a:stretch>
            <a:fillRect/>
          </a:stretch>
        </p:blipFill>
        <p:spPr>
          <a:xfrm>
            <a:off x="7921143" y="2231410"/>
            <a:ext cx="3797213" cy="3212263"/>
          </a:xfrm>
          <a:prstGeom prst="rect">
            <a:avLst/>
          </a:prstGeom>
        </p:spPr>
      </p:pic>
      <p:sp>
        <p:nvSpPr>
          <p:cNvPr id="13" name="오각형[P] 12">
            <a:extLst>
              <a:ext uri="{FF2B5EF4-FFF2-40B4-BE49-F238E27FC236}">
                <a16:creationId xmlns:a16="http://schemas.microsoft.com/office/drawing/2014/main" id="{2B19C8B6-47BA-B947-A848-187E79EF987C}"/>
              </a:ext>
            </a:extLst>
          </p:cNvPr>
          <p:cNvSpPr/>
          <p:nvPr/>
        </p:nvSpPr>
        <p:spPr>
          <a:xfrm flipH="1">
            <a:off x="8969795" y="5729115"/>
            <a:ext cx="2624936" cy="59611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汽车事业部案例</a:t>
            </a:r>
            <a:r>
              <a:rPr kumimoji="1" lang="ko-KR" altLang="en-US" sz="1200" dirty="0">
                <a:latin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rPr>
              <a:t>:</a:t>
            </a:r>
            <a:r>
              <a:rPr kumimoji="1" lang="ko-KR" altLang="en-US" sz="1200" dirty="0">
                <a:latin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rPr>
              <a:t>GM</a:t>
            </a:r>
            <a:r>
              <a:rPr kumimoji="1" lang="zh-CN" altLang="en-US" sz="1200" dirty="0">
                <a:latin typeface="微软雅黑" panose="020B0503020204020204" pitchFamily="34" charset="-122"/>
                <a:ea typeface="微软雅黑" panose="020B0503020204020204" pitchFamily="34" charset="-122"/>
              </a:rPr>
              <a:t>公司</a:t>
            </a:r>
            <a:r>
              <a:rPr kumimoji="1" lang="en-US" altLang="ko-KR" sz="1200" dirty="0">
                <a:latin typeface="微软雅黑" panose="020B0503020204020204" pitchFamily="34" charset="-122"/>
                <a:ea typeface="微软雅黑" panose="020B0503020204020204" pitchFamily="34" charset="-122"/>
              </a:rPr>
              <a:t>BIQS</a:t>
            </a:r>
            <a:r>
              <a:rPr lang="zh-CN" altLang="en-US" sz="1200" dirty="0">
                <a:latin typeface="微软雅黑" panose="020B0503020204020204" pitchFamily="34" charset="-122"/>
                <a:ea typeface="微软雅黑" panose="020B0503020204020204" pitchFamily="34" charset="-122"/>
              </a:rPr>
              <a:t>安灯</a:t>
            </a:r>
            <a:r>
              <a:rPr lang="en-US" altLang="zh-CN" sz="1200" dirty="0">
                <a:latin typeface="微软雅黑" panose="020B0503020204020204" pitchFamily="34" charset="-122"/>
                <a:ea typeface="微软雅黑" panose="020B0503020204020204" pitchFamily="34" charset="-122"/>
              </a:rPr>
              <a:t>(Andon)</a:t>
            </a:r>
            <a:r>
              <a:rPr lang="zh-CN" altLang="en-US" sz="1200" dirty="0">
                <a:latin typeface="微软雅黑" panose="020B0503020204020204" pitchFamily="34" charset="-122"/>
                <a:ea typeface="微软雅黑" panose="020B0503020204020204" pitchFamily="34" charset="-122"/>
              </a:rPr>
              <a:t>系统、分层审核、报警与升级</a:t>
            </a:r>
            <a:r>
              <a:rPr kumimoji="1" lang="zh-CN" altLang="en-US" sz="1200" dirty="0">
                <a:latin typeface="微软雅黑" panose="020B0503020204020204" pitchFamily="34" charset="-122"/>
                <a:ea typeface="微软雅黑" panose="020B0503020204020204" pitchFamily="34" charset="-122"/>
              </a:rPr>
              <a:t>管理</a:t>
            </a:r>
            <a:r>
              <a:rPr kumimoji="1" lang="ko-KR" altLang="en-US" sz="1200" dirty="0">
                <a:latin typeface="微软雅黑" panose="020B0503020204020204" pitchFamily="34" charset="-122"/>
              </a:rPr>
              <a:t>示例</a:t>
            </a:r>
            <a:endParaRPr kumimoji="1" lang="ko-Kore-KR" altLang="en-US" sz="1200" dirty="0">
              <a:latin typeface="微软雅黑" panose="020B0503020204020204" pitchFamily="34" charset="-122"/>
            </a:endParaRPr>
          </a:p>
        </p:txBody>
      </p:sp>
      <p:sp>
        <p:nvSpPr>
          <p:cNvPr id="14" name="갈매기형 수장[C] 13">
            <a:extLst>
              <a:ext uri="{FF2B5EF4-FFF2-40B4-BE49-F238E27FC236}">
                <a16:creationId xmlns:a16="http://schemas.microsoft.com/office/drawing/2014/main" id="{D4D5F334-7413-814B-BD11-D312C15EA081}"/>
              </a:ext>
            </a:extLst>
          </p:cNvPr>
          <p:cNvSpPr/>
          <p:nvPr/>
        </p:nvSpPr>
        <p:spPr>
          <a:xfrm>
            <a:off x="2403579" y="2665392"/>
            <a:ext cx="2497394" cy="327828"/>
          </a:xfrm>
          <a:prstGeom prst="chevron">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通过</a:t>
            </a:r>
            <a:r>
              <a:rPr kumimoji="1" lang="en-US" altLang="ko-Kore-KR" sz="1200" dirty="0">
                <a:solidFill>
                  <a:schemeClr val="tx1"/>
                </a:solidFill>
                <a:latin typeface="微软雅黑" panose="020B0503020204020204" pitchFamily="34" charset="-122"/>
                <a:ea typeface="微软雅黑" panose="020B0503020204020204" pitchFamily="34" charset="-122"/>
              </a:rPr>
              <a:t>Andon</a:t>
            </a:r>
            <a:r>
              <a:rPr kumimoji="1" lang="zh-CN" altLang="en-US" sz="1200" dirty="0">
                <a:solidFill>
                  <a:schemeClr val="tx1"/>
                </a:solidFill>
                <a:latin typeface="微软雅黑" panose="020B0503020204020204" pitchFamily="34" charset="-122"/>
                <a:ea typeface="微软雅黑" panose="020B0503020204020204" pitchFamily="34" charset="-122"/>
              </a:rPr>
              <a:t>等发生异常</a:t>
            </a:r>
            <a:endParaRPr kumimoji="1" lang="ko-Kore-KR" altLang="en-US" sz="1200" dirty="0">
              <a:solidFill>
                <a:schemeClr val="tx1"/>
              </a:solidFill>
              <a:latin typeface="微软雅黑" panose="020B0503020204020204" pitchFamily="34" charset="-122"/>
            </a:endParaRPr>
          </a:p>
        </p:txBody>
      </p:sp>
      <p:sp>
        <p:nvSpPr>
          <p:cNvPr id="15" name="갈매기형 수장[C] 14">
            <a:extLst>
              <a:ext uri="{FF2B5EF4-FFF2-40B4-BE49-F238E27FC236}">
                <a16:creationId xmlns:a16="http://schemas.microsoft.com/office/drawing/2014/main" id="{FD5028A2-FF36-DF4A-9C92-A2669C96D745}"/>
              </a:ext>
            </a:extLst>
          </p:cNvPr>
          <p:cNvSpPr/>
          <p:nvPr/>
        </p:nvSpPr>
        <p:spPr>
          <a:xfrm>
            <a:off x="5588727" y="2166891"/>
            <a:ext cx="2497394" cy="327828"/>
          </a:xfrm>
          <a:prstGeom prst="chevron">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异常审批</a:t>
            </a:r>
            <a:endParaRPr kumimoji="1" lang="ko-Kore-KR" altLang="en-US" sz="1200" dirty="0">
              <a:solidFill>
                <a:schemeClr val="tx1"/>
              </a:solidFill>
              <a:latin typeface="微软雅黑" panose="020B0503020204020204" pitchFamily="34" charset="-122"/>
            </a:endParaRPr>
          </a:p>
        </p:txBody>
      </p:sp>
      <p:sp>
        <p:nvSpPr>
          <p:cNvPr id="16" name="갈매기형 수장[C] 15">
            <a:extLst>
              <a:ext uri="{FF2B5EF4-FFF2-40B4-BE49-F238E27FC236}">
                <a16:creationId xmlns:a16="http://schemas.microsoft.com/office/drawing/2014/main" id="{CF27DB48-3D5C-5F45-BA38-A878F3F59A58}"/>
              </a:ext>
            </a:extLst>
          </p:cNvPr>
          <p:cNvSpPr/>
          <p:nvPr/>
        </p:nvSpPr>
        <p:spPr>
          <a:xfrm>
            <a:off x="8571053" y="1748066"/>
            <a:ext cx="2497394" cy="327828"/>
          </a:xfrm>
          <a:prstGeom prst="chevron">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异常升级和处理</a:t>
            </a:r>
            <a:endParaRPr kumimoji="1" lang="ko-Kore-KR" altLang="en-US" sz="1200" dirty="0">
              <a:solidFill>
                <a:schemeClr val="tx1"/>
              </a:solidFill>
              <a:latin typeface="微软雅黑" panose="020B0503020204020204" pitchFamily="34" charset="-122"/>
            </a:endParaRPr>
          </a:p>
        </p:txBody>
      </p:sp>
      <p:sp>
        <p:nvSpPr>
          <p:cNvPr id="12" name="슬라이드 번호 개체 틀 2">
            <a:extLst>
              <a:ext uri="{FF2B5EF4-FFF2-40B4-BE49-F238E27FC236}">
                <a16:creationId xmlns:a16="http://schemas.microsoft.com/office/drawing/2014/main" id="{730AC016-CAE4-FB47-9CC4-7AB71675D4A0}"/>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79</a:t>
            </a:fld>
            <a:endParaRPr lang="ko-KR" altLang="en-US" dirty="0"/>
          </a:p>
        </p:txBody>
      </p:sp>
    </p:spTree>
    <p:extLst>
      <p:ext uri="{BB962C8B-B14F-4D97-AF65-F5344CB8AC3E}">
        <p14:creationId xmlns:p14="http://schemas.microsoft.com/office/powerpoint/2010/main" val="837244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5D34439-941F-F34C-A87E-56F15B484C44}"/>
              </a:ext>
            </a:extLst>
          </p:cNvPr>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657817" y="0"/>
            <a:ext cx="3251200" cy="6858000"/>
          </a:xfrm>
          <a:prstGeom prst="rect">
            <a:avLst/>
          </a:prstGeom>
        </p:spPr>
      </p:pic>
      <p:sp>
        <p:nvSpPr>
          <p:cNvPr id="5" name="矩形 4">
            <a:extLst>
              <a:ext uri="{FF2B5EF4-FFF2-40B4-BE49-F238E27FC236}">
                <a16:creationId xmlns:a16="http://schemas.microsoft.com/office/drawing/2014/main" id="{82725A3F-F360-7348-BBD4-DEEC0598045E}"/>
              </a:ext>
            </a:extLst>
          </p:cNvPr>
          <p:cNvSpPr/>
          <p:nvPr/>
        </p:nvSpPr>
        <p:spPr>
          <a:xfrm>
            <a:off x="394122" y="979144"/>
            <a:ext cx="4394853" cy="9144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nvGrpSpPr>
          <p:cNvPr id="6" name="组合 5">
            <a:extLst>
              <a:ext uri="{FF2B5EF4-FFF2-40B4-BE49-F238E27FC236}">
                <a16:creationId xmlns:a16="http://schemas.microsoft.com/office/drawing/2014/main" id="{476724A9-DD0D-1E4B-A027-0E96309EEA0F}"/>
              </a:ext>
            </a:extLst>
          </p:cNvPr>
          <p:cNvGrpSpPr/>
          <p:nvPr/>
        </p:nvGrpSpPr>
        <p:grpSpPr>
          <a:xfrm>
            <a:off x="695427" y="1113289"/>
            <a:ext cx="3189333" cy="677105"/>
            <a:chOff x="799297" y="1107951"/>
            <a:chExt cx="3189333" cy="677105"/>
          </a:xfrm>
        </p:grpSpPr>
        <p:sp>
          <p:nvSpPr>
            <p:cNvPr id="2" name="文本框 1">
              <a:extLst>
                <a:ext uri="{FF2B5EF4-FFF2-40B4-BE49-F238E27FC236}">
                  <a16:creationId xmlns:a16="http://schemas.microsoft.com/office/drawing/2014/main" id="{2B6733B6-953C-0F40-877B-D64FA3AA8540}"/>
                </a:ext>
              </a:extLst>
            </p:cNvPr>
            <p:cNvSpPr txBox="1"/>
            <p:nvPr/>
          </p:nvSpPr>
          <p:spPr>
            <a:xfrm>
              <a:off x="1129252" y="1107951"/>
              <a:ext cx="25160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b="1" spc="300">
                  <a:solidFill>
                    <a:srgbClr val="0C558A"/>
                  </a:solidFill>
                  <a:latin typeface="Microsoft YaHei" panose="020B0503020204020204" pitchFamily="34" charset="-122"/>
                  <a:ea typeface="Microsoft YaHei" panose="020B0503020204020204" pitchFamily="34" charset="-122"/>
                </a:rPr>
                <a:t>深圳微迅公司架构图</a:t>
              </a:r>
            </a:p>
          </p:txBody>
        </p:sp>
        <p:sp>
          <p:nvSpPr>
            <p:cNvPr id="3" name="文本框 2">
              <a:extLst>
                <a:ext uri="{FF2B5EF4-FFF2-40B4-BE49-F238E27FC236}">
                  <a16:creationId xmlns:a16="http://schemas.microsoft.com/office/drawing/2014/main" id="{1D667965-D2F2-B24A-BA0F-686FA00F7874}"/>
                </a:ext>
              </a:extLst>
            </p:cNvPr>
            <p:cNvSpPr txBox="1"/>
            <p:nvPr/>
          </p:nvSpPr>
          <p:spPr>
            <a:xfrm>
              <a:off x="799297" y="1477281"/>
              <a:ext cx="318933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sz="1400" b="1" dirty="0">
                  <a:solidFill>
                    <a:srgbClr val="0369B5"/>
                  </a:solidFill>
                </a:rPr>
                <a:t>Shen</a:t>
              </a:r>
              <a:r>
                <a:rPr lang="en-US" altLang="zh-CN" sz="1400" b="1" dirty="0">
                  <a:solidFill>
                    <a:srgbClr val="0369B5"/>
                  </a:solidFill>
                </a:rPr>
                <a:t>Zhen</a:t>
              </a:r>
              <a:r>
                <a:rPr lang="zh-CN" altLang="en-US" sz="1400" b="1" dirty="0">
                  <a:solidFill>
                    <a:srgbClr val="0369B5"/>
                  </a:solidFill>
                </a:rPr>
                <a:t> </a:t>
              </a:r>
              <a:r>
                <a:rPr lang="en-US" altLang="zh-CN" sz="1400" b="1" dirty="0">
                  <a:solidFill>
                    <a:srgbClr val="0369B5"/>
                  </a:solidFill>
                </a:rPr>
                <a:t>WeiXun</a:t>
              </a:r>
              <a:r>
                <a:rPr lang="zh-CN" altLang="en-US" sz="1400" b="1" dirty="0">
                  <a:solidFill>
                    <a:srgbClr val="0369B5"/>
                  </a:solidFill>
                </a:rPr>
                <a:t> </a:t>
              </a:r>
              <a:r>
                <a:rPr lang="en" altLang="zh-CN" sz="1400" b="1" dirty="0">
                  <a:solidFill>
                    <a:srgbClr val="0369B5"/>
                  </a:solidFill>
                </a:rPr>
                <a:t>Company structure</a:t>
              </a:r>
              <a:endParaRPr kumimoji="0" lang="zh-CN" altLang="en-US" sz="1400" b="1" i="0" u="none" strike="noStrike" cap="none" spc="0" normalizeH="0" baseline="0" dirty="0">
                <a:ln>
                  <a:noFill/>
                </a:ln>
                <a:solidFill>
                  <a:srgbClr val="0369B5"/>
                </a:solidFill>
                <a:effectLst/>
                <a:uFillTx/>
                <a:sym typeface="等线"/>
              </a:endParaRPr>
            </a:p>
          </p:txBody>
        </p:sp>
      </p:grpSp>
      <p:sp>
        <p:nvSpPr>
          <p:cNvPr id="75" name="矩形 74">
            <a:extLst>
              <a:ext uri="{FF2B5EF4-FFF2-40B4-BE49-F238E27FC236}">
                <a16:creationId xmlns:a16="http://schemas.microsoft.com/office/drawing/2014/main" id="{18546A08-E520-4140-B9DF-56B8EB0E472D}"/>
              </a:ext>
            </a:extLst>
          </p:cNvPr>
          <p:cNvSpPr/>
          <p:nvPr/>
        </p:nvSpPr>
        <p:spPr>
          <a:xfrm>
            <a:off x="7824867" y="6150511"/>
            <a:ext cx="4371134" cy="42446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en" altLang="zh-CN" sz="1200" dirty="0">
                <a:solidFill>
                  <a:srgbClr val="2E75B6"/>
                </a:solidFill>
                <a:latin typeface="Microsoft YaHei Light" panose="020B0502040204020203" pitchFamily="34" charset="-122"/>
                <a:ea typeface="Microsoft YaHei Light" panose="020B0502040204020203" pitchFamily="34" charset="-122"/>
              </a:rPr>
              <a:t>© 2020 WEIXUN.  All rights reserved   |  Confidential </a:t>
            </a:r>
          </a:p>
        </p:txBody>
      </p:sp>
      <p:sp>
        <p:nvSpPr>
          <p:cNvPr id="76" name="矩形 75">
            <a:extLst>
              <a:ext uri="{FF2B5EF4-FFF2-40B4-BE49-F238E27FC236}">
                <a16:creationId xmlns:a16="http://schemas.microsoft.com/office/drawing/2014/main" id="{D20E137E-9874-9B45-B0F1-95E1A8D5EB36}"/>
              </a:ext>
            </a:extLst>
          </p:cNvPr>
          <p:cNvSpPr/>
          <p:nvPr/>
        </p:nvSpPr>
        <p:spPr>
          <a:xfrm>
            <a:off x="10619783" y="0"/>
            <a:ext cx="914400" cy="91440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nvGrpSpPr>
          <p:cNvPr id="13" name="组合 12">
            <a:extLst>
              <a:ext uri="{FF2B5EF4-FFF2-40B4-BE49-F238E27FC236}">
                <a16:creationId xmlns:a16="http://schemas.microsoft.com/office/drawing/2014/main" id="{88EF6C75-5B10-463E-9D85-93F0A7E0878D}"/>
              </a:ext>
            </a:extLst>
          </p:cNvPr>
          <p:cNvGrpSpPr/>
          <p:nvPr/>
        </p:nvGrpSpPr>
        <p:grpSpPr>
          <a:xfrm>
            <a:off x="4637589" y="1893544"/>
            <a:ext cx="6896594" cy="3926644"/>
            <a:chOff x="4637589" y="1893544"/>
            <a:chExt cx="6896594" cy="3926644"/>
          </a:xfrm>
        </p:grpSpPr>
        <p:sp>
          <p:nvSpPr>
            <p:cNvPr id="12" name="圆角矩形 11">
              <a:extLst>
                <a:ext uri="{FF2B5EF4-FFF2-40B4-BE49-F238E27FC236}">
                  <a16:creationId xmlns:a16="http://schemas.microsoft.com/office/drawing/2014/main" id="{E1F77BE5-9907-E247-848F-E90D274BD759}"/>
                </a:ext>
              </a:extLst>
            </p:cNvPr>
            <p:cNvSpPr/>
            <p:nvPr/>
          </p:nvSpPr>
          <p:spPr>
            <a:xfrm>
              <a:off x="4637589" y="1893544"/>
              <a:ext cx="1908000" cy="3924160"/>
            </a:xfrm>
            <a:prstGeom prst="roundRect">
              <a:avLst>
                <a:gd name="adj" fmla="val 0"/>
              </a:avLst>
            </a:prstGeom>
            <a:solidFill>
              <a:srgbClr val="0C558A"/>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2400" dirty="0">
                  <a:solidFill>
                    <a:schemeClr val="bg1"/>
                  </a:solidFill>
                  <a:latin typeface="Microsoft YaHei" panose="020B0503020204020204" pitchFamily="34" charset="-122"/>
                  <a:ea typeface="Microsoft YaHei" panose="020B0503020204020204" pitchFamily="34" charset="-122"/>
                </a:rPr>
                <a:t>微 迅</a:t>
              </a:r>
              <a:endParaRPr lang="en-US" altLang="zh-CN" sz="2400" dirty="0">
                <a:solidFill>
                  <a:schemeClr val="bg1"/>
                </a:solidFill>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ABB51B5C-81C7-F449-84DC-5CA7A8D241E4}"/>
                </a:ext>
              </a:extLst>
            </p:cNvPr>
            <p:cNvSpPr/>
            <p:nvPr/>
          </p:nvSpPr>
          <p:spPr>
            <a:xfrm>
              <a:off x="7131886" y="1893544"/>
              <a:ext cx="1908000" cy="504000"/>
            </a:xfrm>
            <a:prstGeom prst="rect">
              <a:avLst/>
            </a:prstGeom>
            <a:solidFill>
              <a:srgbClr val="3E76A3"/>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深圳总部</a:t>
              </a:r>
              <a:endParaRPr lang="ko-KR" altLang="en-US" sz="1400" dirty="0">
                <a:solidFill>
                  <a:schemeClr val="bg1"/>
                </a:solidFill>
                <a:latin typeface="Microsoft YaHei" panose="020B0503020204020204" pitchFamily="34" charset="-122"/>
              </a:endParaRPr>
            </a:p>
          </p:txBody>
        </p:sp>
        <p:sp>
          <p:nvSpPr>
            <p:cNvPr id="38" name="矩形 37">
              <a:extLst>
                <a:ext uri="{FF2B5EF4-FFF2-40B4-BE49-F238E27FC236}">
                  <a16:creationId xmlns:a16="http://schemas.microsoft.com/office/drawing/2014/main" id="{E87D1315-45AC-5C4E-815F-43F27D725DBD}"/>
                </a:ext>
              </a:extLst>
            </p:cNvPr>
            <p:cNvSpPr/>
            <p:nvPr/>
          </p:nvSpPr>
          <p:spPr>
            <a:xfrm>
              <a:off x="7131886" y="2578073"/>
              <a:ext cx="1908000" cy="504000"/>
            </a:xfrm>
            <a:prstGeom prst="rect">
              <a:avLst/>
            </a:prstGeom>
            <a:solidFill>
              <a:srgbClr val="3E76A3"/>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上海办事处</a:t>
              </a:r>
              <a:endParaRPr lang="ko-KR" altLang="en-US" sz="1400" dirty="0">
                <a:solidFill>
                  <a:schemeClr val="bg1"/>
                </a:solidFill>
                <a:latin typeface="Microsoft YaHei" panose="020B0503020204020204" pitchFamily="34" charset="-122"/>
              </a:endParaRPr>
            </a:p>
          </p:txBody>
        </p:sp>
        <p:sp>
          <p:nvSpPr>
            <p:cNvPr id="39" name="矩形 38">
              <a:extLst>
                <a:ext uri="{FF2B5EF4-FFF2-40B4-BE49-F238E27FC236}">
                  <a16:creationId xmlns:a16="http://schemas.microsoft.com/office/drawing/2014/main" id="{38428CBA-A3D8-6A47-9115-AA320302D5AB}"/>
                </a:ext>
              </a:extLst>
            </p:cNvPr>
            <p:cNvSpPr/>
            <p:nvPr/>
          </p:nvSpPr>
          <p:spPr>
            <a:xfrm>
              <a:off x="7131886" y="3262602"/>
              <a:ext cx="1908000" cy="504000"/>
            </a:xfrm>
            <a:prstGeom prst="rect">
              <a:avLst/>
            </a:prstGeom>
            <a:solidFill>
              <a:srgbClr val="3E76A3"/>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株洲办事处</a:t>
              </a:r>
              <a:endParaRPr lang="ko-KR" altLang="en-US" sz="1400" dirty="0">
                <a:solidFill>
                  <a:schemeClr val="bg1"/>
                </a:solidFill>
                <a:latin typeface="Microsoft YaHei" panose="020B0503020204020204" pitchFamily="34" charset="-122"/>
              </a:endParaRPr>
            </a:p>
          </p:txBody>
        </p:sp>
        <p:sp>
          <p:nvSpPr>
            <p:cNvPr id="40" name="矩形 39">
              <a:extLst>
                <a:ext uri="{FF2B5EF4-FFF2-40B4-BE49-F238E27FC236}">
                  <a16:creationId xmlns:a16="http://schemas.microsoft.com/office/drawing/2014/main" id="{9E0B87EE-66C6-8F4B-B3D5-67F2402EE432}"/>
                </a:ext>
              </a:extLst>
            </p:cNvPr>
            <p:cNvSpPr/>
            <p:nvPr/>
          </p:nvSpPr>
          <p:spPr>
            <a:xfrm>
              <a:off x="7131886" y="4631660"/>
              <a:ext cx="1908000" cy="504000"/>
            </a:xfrm>
            <a:prstGeom prst="rect">
              <a:avLst/>
            </a:prstGeom>
            <a:solidFill>
              <a:srgbClr val="3E76A3"/>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韩国实施子公司</a:t>
              </a:r>
              <a:br>
                <a:rPr lang="en-US" altLang="zh-CN" sz="1400" dirty="0">
                  <a:solidFill>
                    <a:schemeClr val="bg1"/>
                  </a:solidFill>
                  <a:latin typeface="Microsoft YaHei" panose="020B0503020204020204" pitchFamily="34" charset="-122"/>
                  <a:ea typeface="Microsoft YaHei" panose="020B0503020204020204" pitchFamily="34" charset="-122"/>
                </a:rPr>
              </a:br>
              <a:r>
                <a:rPr lang="en-US" altLang="zh-CN" sz="1400" dirty="0">
                  <a:solidFill>
                    <a:schemeClr val="bg1"/>
                  </a:solidFill>
                  <a:latin typeface="Microsoft YaHei" panose="020B0503020204020204" pitchFamily="34" charset="-122"/>
                  <a:ea typeface="Microsoft YaHei" panose="020B0503020204020204" pitchFamily="34" charset="-122"/>
                </a:rPr>
                <a:t>(VzionSys)</a:t>
              </a:r>
              <a:endParaRPr lang="ko-KR" altLang="en-US" sz="1400" dirty="0">
                <a:solidFill>
                  <a:schemeClr val="bg1"/>
                </a:solidFill>
                <a:latin typeface="Microsoft YaHei" panose="020B0503020204020204" pitchFamily="34" charset="-122"/>
              </a:endParaRPr>
            </a:p>
          </p:txBody>
        </p:sp>
        <p:sp>
          <p:nvSpPr>
            <p:cNvPr id="41" name="矩形 40">
              <a:extLst>
                <a:ext uri="{FF2B5EF4-FFF2-40B4-BE49-F238E27FC236}">
                  <a16:creationId xmlns:a16="http://schemas.microsoft.com/office/drawing/2014/main" id="{6AA27877-2F84-0B48-AB08-E1D51703CF19}"/>
                </a:ext>
              </a:extLst>
            </p:cNvPr>
            <p:cNvSpPr/>
            <p:nvPr/>
          </p:nvSpPr>
          <p:spPr>
            <a:xfrm>
              <a:off x="7131886" y="5316188"/>
              <a:ext cx="1908000" cy="504000"/>
            </a:xfrm>
            <a:prstGeom prst="rect">
              <a:avLst/>
            </a:prstGeom>
            <a:solidFill>
              <a:srgbClr val="3E76A3"/>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韩国技术研发子公司</a:t>
              </a:r>
              <a:br>
                <a:rPr lang="en-US" altLang="zh-CN" sz="1400" dirty="0">
                  <a:solidFill>
                    <a:schemeClr val="bg1"/>
                  </a:solidFill>
                  <a:latin typeface="Microsoft YaHei" panose="020B0503020204020204" pitchFamily="34" charset="-122"/>
                  <a:ea typeface="Microsoft YaHei" panose="020B0503020204020204" pitchFamily="34" charset="-122"/>
                </a:rPr>
              </a:br>
              <a:r>
                <a:rPr lang="en-US" altLang="zh-CN" sz="1400" dirty="0">
                  <a:solidFill>
                    <a:schemeClr val="bg1"/>
                  </a:solidFill>
                  <a:latin typeface="Microsoft YaHei" panose="020B0503020204020204" pitchFamily="34" charset="-122"/>
                  <a:ea typeface="Microsoft YaHei" panose="020B0503020204020204" pitchFamily="34" charset="-122"/>
                </a:rPr>
                <a:t>(HatioLab)</a:t>
              </a:r>
              <a:endParaRPr lang="ko-KR" altLang="en-US" sz="1400" dirty="0">
                <a:solidFill>
                  <a:schemeClr val="bg1"/>
                </a:solidFill>
                <a:latin typeface="Microsoft YaHei" panose="020B0503020204020204" pitchFamily="34" charset="-122"/>
              </a:endParaRPr>
            </a:p>
          </p:txBody>
        </p:sp>
        <p:grpSp>
          <p:nvGrpSpPr>
            <p:cNvPr id="47" name="组合 46">
              <a:extLst>
                <a:ext uri="{FF2B5EF4-FFF2-40B4-BE49-F238E27FC236}">
                  <a16:creationId xmlns:a16="http://schemas.microsoft.com/office/drawing/2014/main" id="{20FB45A3-D93F-734B-B9BA-715ACBA7B585}"/>
                </a:ext>
              </a:extLst>
            </p:cNvPr>
            <p:cNvGrpSpPr/>
            <p:nvPr/>
          </p:nvGrpSpPr>
          <p:grpSpPr>
            <a:xfrm>
              <a:off x="9626183" y="1893544"/>
              <a:ext cx="1908000" cy="3924160"/>
              <a:chOff x="9176594" y="1623544"/>
              <a:chExt cx="1908000" cy="3379552"/>
            </a:xfrm>
          </p:grpSpPr>
          <p:sp>
            <p:nvSpPr>
              <p:cNvPr id="42" name="矩形 41">
                <a:extLst>
                  <a:ext uri="{FF2B5EF4-FFF2-40B4-BE49-F238E27FC236}">
                    <a16:creationId xmlns:a16="http://schemas.microsoft.com/office/drawing/2014/main" id="{B3FB537E-DA1F-B548-BAB5-8684727A7737}"/>
                  </a:ext>
                </a:extLst>
              </p:cNvPr>
              <p:cNvSpPr/>
              <p:nvPr/>
            </p:nvSpPr>
            <p:spPr>
              <a:xfrm>
                <a:off x="9176594" y="1623544"/>
                <a:ext cx="1908000" cy="540000"/>
              </a:xfrm>
              <a:prstGeom prst="rect">
                <a:avLst/>
              </a:prstGeom>
              <a:solidFill>
                <a:srgbClr val="46A2D9"/>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财务</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人事部</a:t>
                </a:r>
                <a:endParaRPr lang="ko-KR" altLang="en-US" sz="1400" dirty="0">
                  <a:solidFill>
                    <a:schemeClr val="bg1"/>
                  </a:solidFill>
                  <a:latin typeface="Microsoft YaHei" panose="020B0503020204020204" pitchFamily="34" charset="-122"/>
                </a:endParaRPr>
              </a:p>
            </p:txBody>
          </p:sp>
          <p:sp>
            <p:nvSpPr>
              <p:cNvPr id="43" name="矩形 42">
                <a:extLst>
                  <a:ext uri="{FF2B5EF4-FFF2-40B4-BE49-F238E27FC236}">
                    <a16:creationId xmlns:a16="http://schemas.microsoft.com/office/drawing/2014/main" id="{F8BD235D-A571-FD4A-9351-DE0176B990D4}"/>
                  </a:ext>
                </a:extLst>
              </p:cNvPr>
              <p:cNvSpPr/>
              <p:nvPr/>
            </p:nvSpPr>
            <p:spPr>
              <a:xfrm>
                <a:off x="9176594" y="2333432"/>
                <a:ext cx="1908000" cy="540000"/>
              </a:xfrm>
              <a:prstGeom prst="rect">
                <a:avLst/>
              </a:prstGeom>
              <a:solidFill>
                <a:srgbClr val="46A2D9"/>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销售部</a:t>
                </a:r>
                <a:endParaRPr lang="ko-KR" altLang="en-US" sz="1400" dirty="0">
                  <a:solidFill>
                    <a:schemeClr val="bg1"/>
                  </a:solidFill>
                  <a:latin typeface="Microsoft YaHei" panose="020B0503020204020204" pitchFamily="34" charset="-122"/>
                </a:endParaRPr>
              </a:p>
            </p:txBody>
          </p:sp>
          <p:sp>
            <p:nvSpPr>
              <p:cNvPr id="44" name="矩形 43">
                <a:extLst>
                  <a:ext uri="{FF2B5EF4-FFF2-40B4-BE49-F238E27FC236}">
                    <a16:creationId xmlns:a16="http://schemas.microsoft.com/office/drawing/2014/main" id="{8CCEB4B2-7001-E844-9AD4-21E687905ED5}"/>
                  </a:ext>
                </a:extLst>
              </p:cNvPr>
              <p:cNvSpPr/>
              <p:nvPr/>
            </p:nvSpPr>
            <p:spPr>
              <a:xfrm>
                <a:off x="9176594" y="3043320"/>
                <a:ext cx="1908000" cy="540000"/>
              </a:xfrm>
              <a:prstGeom prst="rect">
                <a:avLst/>
              </a:prstGeom>
              <a:solidFill>
                <a:srgbClr val="46A2D9"/>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1400">
                    <a:solidFill>
                      <a:schemeClr val="bg1"/>
                    </a:solidFill>
                    <a:latin typeface="Microsoft YaHei" panose="020B0503020204020204" pitchFamily="34" charset="-122"/>
                  </a:rPr>
                  <a:t>研发部</a:t>
                </a:r>
                <a:endParaRPr lang="ko-KR" altLang="en-US" sz="1400" dirty="0">
                  <a:solidFill>
                    <a:schemeClr val="bg1"/>
                  </a:solidFill>
                  <a:latin typeface="Microsoft YaHei" panose="020B0503020204020204" pitchFamily="34" charset="-122"/>
                </a:endParaRPr>
              </a:p>
            </p:txBody>
          </p:sp>
          <p:sp>
            <p:nvSpPr>
              <p:cNvPr id="45" name="矩形 44">
                <a:extLst>
                  <a:ext uri="{FF2B5EF4-FFF2-40B4-BE49-F238E27FC236}">
                    <a16:creationId xmlns:a16="http://schemas.microsoft.com/office/drawing/2014/main" id="{B8CA8E7D-64CD-F94B-9401-5DA06B78FBD8}"/>
                  </a:ext>
                </a:extLst>
              </p:cNvPr>
              <p:cNvSpPr/>
              <p:nvPr/>
            </p:nvSpPr>
            <p:spPr>
              <a:xfrm>
                <a:off x="9176594" y="3753208"/>
                <a:ext cx="1908000" cy="540000"/>
              </a:xfrm>
              <a:prstGeom prst="rect">
                <a:avLst/>
              </a:prstGeom>
              <a:solidFill>
                <a:srgbClr val="46A2D9"/>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1400">
                    <a:solidFill>
                      <a:schemeClr val="bg1"/>
                    </a:solidFill>
                    <a:latin typeface="Microsoft YaHei" panose="020B0503020204020204" pitchFamily="34" charset="-122"/>
                    <a:ea typeface="Microsoft YaHei" panose="020B0503020204020204" pitchFamily="34" charset="-122"/>
                  </a:rPr>
                  <a:t>实施及维护部</a:t>
                </a:r>
                <a:endParaRPr lang="ko-KR" altLang="en-US" sz="1400" dirty="0">
                  <a:solidFill>
                    <a:schemeClr val="bg1"/>
                  </a:solidFill>
                  <a:latin typeface="Microsoft YaHei" panose="020B0503020204020204" pitchFamily="34" charset="-122"/>
                </a:endParaRPr>
              </a:p>
            </p:txBody>
          </p:sp>
          <p:sp>
            <p:nvSpPr>
              <p:cNvPr id="46" name="矩形 45">
                <a:extLst>
                  <a:ext uri="{FF2B5EF4-FFF2-40B4-BE49-F238E27FC236}">
                    <a16:creationId xmlns:a16="http://schemas.microsoft.com/office/drawing/2014/main" id="{4150B092-850E-7A45-B3D4-AFFD0B0AC9AA}"/>
                  </a:ext>
                </a:extLst>
              </p:cNvPr>
              <p:cNvSpPr/>
              <p:nvPr/>
            </p:nvSpPr>
            <p:spPr>
              <a:xfrm>
                <a:off x="9176594" y="4463096"/>
                <a:ext cx="1908000" cy="540000"/>
              </a:xfrm>
              <a:prstGeom prst="rect">
                <a:avLst/>
              </a:prstGeom>
              <a:solidFill>
                <a:srgbClr val="46A2D9"/>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1400">
                    <a:solidFill>
                      <a:schemeClr val="bg1"/>
                    </a:solidFill>
                    <a:latin typeface="Microsoft YaHei" panose="020B0503020204020204" pitchFamily="34" charset="-122"/>
                    <a:ea typeface="Microsoft YaHei" panose="020B0503020204020204" pitchFamily="34" charset="-122"/>
                  </a:rPr>
                  <a:t>咨询部</a:t>
                </a:r>
                <a:endParaRPr lang="ko-KR" altLang="en-US" sz="1400" dirty="0">
                  <a:solidFill>
                    <a:schemeClr val="bg1"/>
                  </a:solidFill>
                  <a:latin typeface="Microsoft YaHei" panose="020B0503020204020204" pitchFamily="34" charset="-122"/>
                </a:endParaRPr>
              </a:p>
            </p:txBody>
          </p:sp>
        </p:grpSp>
        <p:cxnSp>
          <p:nvCxnSpPr>
            <p:cNvPr id="51" name="肘形连接符 50">
              <a:extLst>
                <a:ext uri="{FF2B5EF4-FFF2-40B4-BE49-F238E27FC236}">
                  <a16:creationId xmlns:a16="http://schemas.microsoft.com/office/drawing/2014/main" id="{2170C7D9-CB2F-C44F-82DE-765A188F4CB5}"/>
                </a:ext>
              </a:extLst>
            </p:cNvPr>
            <p:cNvCxnSpPr>
              <a:stCxn id="12" idx="3"/>
              <a:endCxn id="37" idx="1"/>
            </p:cNvCxnSpPr>
            <p:nvPr/>
          </p:nvCxnSpPr>
          <p:spPr>
            <a:xfrm flipV="1">
              <a:off x="6545589" y="2145544"/>
              <a:ext cx="586297" cy="1710080"/>
            </a:xfrm>
            <a:prstGeom prst="bentConnector3">
              <a:avLst>
                <a:gd name="adj1" fmla="val 50000"/>
              </a:avLst>
            </a:prstGeom>
            <a:noFill/>
            <a:ln w="12700" cap="flat">
              <a:solidFill>
                <a:srgbClr val="0C558A"/>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52" name="肘形连接符 51">
              <a:extLst>
                <a:ext uri="{FF2B5EF4-FFF2-40B4-BE49-F238E27FC236}">
                  <a16:creationId xmlns:a16="http://schemas.microsoft.com/office/drawing/2014/main" id="{E9DB3CA3-E295-914C-BCD4-EC00D16D75F2}"/>
                </a:ext>
              </a:extLst>
            </p:cNvPr>
            <p:cNvCxnSpPr>
              <a:cxnSpLocks/>
              <a:stCxn id="12" idx="3"/>
              <a:endCxn id="38" idx="1"/>
            </p:cNvCxnSpPr>
            <p:nvPr/>
          </p:nvCxnSpPr>
          <p:spPr>
            <a:xfrm flipV="1">
              <a:off x="6545589" y="2830073"/>
              <a:ext cx="586297" cy="1025551"/>
            </a:xfrm>
            <a:prstGeom prst="bentConnector3">
              <a:avLst>
                <a:gd name="adj1" fmla="val 50000"/>
              </a:avLst>
            </a:prstGeom>
            <a:noFill/>
            <a:ln w="12700" cap="flat">
              <a:solidFill>
                <a:srgbClr val="0C558A"/>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55" name="肘形连接符 54">
              <a:extLst>
                <a:ext uri="{FF2B5EF4-FFF2-40B4-BE49-F238E27FC236}">
                  <a16:creationId xmlns:a16="http://schemas.microsoft.com/office/drawing/2014/main" id="{CD535DF3-4A03-4D4B-858B-02E0CA068115}"/>
                </a:ext>
              </a:extLst>
            </p:cNvPr>
            <p:cNvCxnSpPr>
              <a:cxnSpLocks/>
              <a:stCxn id="12" idx="3"/>
              <a:endCxn id="39" idx="1"/>
            </p:cNvCxnSpPr>
            <p:nvPr/>
          </p:nvCxnSpPr>
          <p:spPr>
            <a:xfrm flipV="1">
              <a:off x="6545589" y="3514602"/>
              <a:ext cx="586297" cy="341022"/>
            </a:xfrm>
            <a:prstGeom prst="bentConnector3">
              <a:avLst>
                <a:gd name="adj1" fmla="val 50000"/>
              </a:avLst>
            </a:prstGeom>
            <a:noFill/>
            <a:ln w="12700" cap="flat">
              <a:solidFill>
                <a:srgbClr val="0C558A"/>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58" name="肘形连接符 57">
              <a:extLst>
                <a:ext uri="{FF2B5EF4-FFF2-40B4-BE49-F238E27FC236}">
                  <a16:creationId xmlns:a16="http://schemas.microsoft.com/office/drawing/2014/main" id="{FDF546EA-1E66-594A-A6B9-81169AE86A20}"/>
                </a:ext>
              </a:extLst>
            </p:cNvPr>
            <p:cNvCxnSpPr>
              <a:cxnSpLocks/>
              <a:stCxn id="12" idx="3"/>
              <a:endCxn id="40" idx="1"/>
            </p:cNvCxnSpPr>
            <p:nvPr/>
          </p:nvCxnSpPr>
          <p:spPr>
            <a:xfrm>
              <a:off x="6545589" y="3855624"/>
              <a:ext cx="586297" cy="1028036"/>
            </a:xfrm>
            <a:prstGeom prst="bentConnector3">
              <a:avLst>
                <a:gd name="adj1" fmla="val 50000"/>
              </a:avLst>
            </a:prstGeom>
            <a:noFill/>
            <a:ln w="12700" cap="flat">
              <a:solidFill>
                <a:srgbClr val="0C558A"/>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61" name="肘形连接符 60">
              <a:extLst>
                <a:ext uri="{FF2B5EF4-FFF2-40B4-BE49-F238E27FC236}">
                  <a16:creationId xmlns:a16="http://schemas.microsoft.com/office/drawing/2014/main" id="{47995FD2-6841-FE48-86E6-CABC8B140C23}"/>
                </a:ext>
              </a:extLst>
            </p:cNvPr>
            <p:cNvCxnSpPr>
              <a:cxnSpLocks/>
              <a:stCxn id="12" idx="3"/>
              <a:endCxn id="41" idx="1"/>
            </p:cNvCxnSpPr>
            <p:nvPr/>
          </p:nvCxnSpPr>
          <p:spPr>
            <a:xfrm>
              <a:off x="6545589" y="3855624"/>
              <a:ext cx="586297" cy="1712564"/>
            </a:xfrm>
            <a:prstGeom prst="bentConnector3">
              <a:avLst>
                <a:gd name="adj1" fmla="val 50000"/>
              </a:avLst>
            </a:prstGeom>
            <a:noFill/>
            <a:ln w="12700" cap="flat">
              <a:solidFill>
                <a:srgbClr val="0C558A"/>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69" name="肘形连接符 68">
              <a:extLst>
                <a:ext uri="{FF2B5EF4-FFF2-40B4-BE49-F238E27FC236}">
                  <a16:creationId xmlns:a16="http://schemas.microsoft.com/office/drawing/2014/main" id="{1F2BBF6E-5805-A846-B5F5-0FC5A3BE1E4B}"/>
                </a:ext>
              </a:extLst>
            </p:cNvPr>
            <p:cNvCxnSpPr>
              <a:cxnSpLocks/>
              <a:stCxn id="37" idx="3"/>
              <a:endCxn id="42" idx="1"/>
            </p:cNvCxnSpPr>
            <p:nvPr/>
          </p:nvCxnSpPr>
          <p:spPr>
            <a:xfrm>
              <a:off x="9039886" y="2145544"/>
              <a:ext cx="586297" cy="61510"/>
            </a:xfrm>
            <a:prstGeom prst="bentConnector3">
              <a:avLst>
                <a:gd name="adj1" fmla="val 50000"/>
              </a:avLst>
            </a:prstGeom>
            <a:noFill/>
            <a:ln w="12700" cap="flat">
              <a:solidFill>
                <a:srgbClr val="3C76A4"/>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70" name="肘形连接符 69">
              <a:extLst>
                <a:ext uri="{FF2B5EF4-FFF2-40B4-BE49-F238E27FC236}">
                  <a16:creationId xmlns:a16="http://schemas.microsoft.com/office/drawing/2014/main" id="{6D7A0899-B345-B245-B743-5CA1C6F829B3}"/>
                </a:ext>
              </a:extLst>
            </p:cNvPr>
            <p:cNvCxnSpPr>
              <a:cxnSpLocks/>
              <a:stCxn id="37" idx="3"/>
              <a:endCxn id="43" idx="1"/>
            </p:cNvCxnSpPr>
            <p:nvPr/>
          </p:nvCxnSpPr>
          <p:spPr>
            <a:xfrm>
              <a:off x="9039886" y="2145544"/>
              <a:ext cx="586297" cy="885795"/>
            </a:xfrm>
            <a:prstGeom prst="bentConnector3">
              <a:avLst>
                <a:gd name="adj1" fmla="val 50000"/>
              </a:avLst>
            </a:prstGeom>
            <a:noFill/>
            <a:ln w="12700" cap="flat">
              <a:solidFill>
                <a:srgbClr val="3C76A4"/>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71" name="肘形连接符 70">
              <a:extLst>
                <a:ext uri="{FF2B5EF4-FFF2-40B4-BE49-F238E27FC236}">
                  <a16:creationId xmlns:a16="http://schemas.microsoft.com/office/drawing/2014/main" id="{156C960D-78FC-C54A-BC1F-00C6E37A30BC}"/>
                </a:ext>
              </a:extLst>
            </p:cNvPr>
            <p:cNvCxnSpPr>
              <a:cxnSpLocks/>
              <a:stCxn id="37" idx="3"/>
              <a:endCxn id="44" idx="1"/>
            </p:cNvCxnSpPr>
            <p:nvPr/>
          </p:nvCxnSpPr>
          <p:spPr>
            <a:xfrm>
              <a:off x="9039886" y="2145544"/>
              <a:ext cx="586297" cy="1710080"/>
            </a:xfrm>
            <a:prstGeom prst="bentConnector3">
              <a:avLst>
                <a:gd name="adj1" fmla="val 50000"/>
              </a:avLst>
            </a:prstGeom>
            <a:noFill/>
            <a:ln w="12700" cap="flat">
              <a:solidFill>
                <a:srgbClr val="3C76A4"/>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72" name="肘形连接符 71">
              <a:extLst>
                <a:ext uri="{FF2B5EF4-FFF2-40B4-BE49-F238E27FC236}">
                  <a16:creationId xmlns:a16="http://schemas.microsoft.com/office/drawing/2014/main" id="{3DE38F55-6B0F-7D42-87A2-B21B13F1FE6D}"/>
                </a:ext>
              </a:extLst>
            </p:cNvPr>
            <p:cNvCxnSpPr>
              <a:cxnSpLocks/>
              <a:stCxn id="37" idx="3"/>
              <a:endCxn id="45" idx="1"/>
            </p:cNvCxnSpPr>
            <p:nvPr/>
          </p:nvCxnSpPr>
          <p:spPr>
            <a:xfrm>
              <a:off x="9039886" y="2145544"/>
              <a:ext cx="586297" cy="2534365"/>
            </a:xfrm>
            <a:prstGeom prst="bentConnector3">
              <a:avLst>
                <a:gd name="adj1" fmla="val 50000"/>
              </a:avLst>
            </a:prstGeom>
            <a:noFill/>
            <a:ln w="12700" cap="flat">
              <a:solidFill>
                <a:srgbClr val="3C76A4"/>
              </a:solidFill>
              <a:prstDash val="dash"/>
              <a:miter lim="800000"/>
              <a:tailEnd type="triangle"/>
            </a:ln>
            <a:effectLst/>
            <a:sp3d/>
          </p:spPr>
          <p:style>
            <a:lnRef idx="0">
              <a:scrgbClr r="0" g="0" b="0"/>
            </a:lnRef>
            <a:fillRef idx="0">
              <a:scrgbClr r="0" g="0" b="0"/>
            </a:fillRef>
            <a:effectRef idx="0">
              <a:scrgbClr r="0" g="0" b="0"/>
            </a:effectRef>
            <a:fontRef idx="none"/>
          </p:style>
        </p:cxnSp>
        <p:cxnSp>
          <p:nvCxnSpPr>
            <p:cNvPr id="73" name="肘形连接符 72">
              <a:extLst>
                <a:ext uri="{FF2B5EF4-FFF2-40B4-BE49-F238E27FC236}">
                  <a16:creationId xmlns:a16="http://schemas.microsoft.com/office/drawing/2014/main" id="{504BF0E3-032F-5E4F-BC30-3022AC240BF6}"/>
                </a:ext>
              </a:extLst>
            </p:cNvPr>
            <p:cNvCxnSpPr>
              <a:cxnSpLocks/>
              <a:stCxn id="37" idx="3"/>
              <a:endCxn id="46" idx="1"/>
            </p:cNvCxnSpPr>
            <p:nvPr/>
          </p:nvCxnSpPr>
          <p:spPr>
            <a:xfrm>
              <a:off x="9039886" y="2145544"/>
              <a:ext cx="586297" cy="3358650"/>
            </a:xfrm>
            <a:prstGeom prst="bentConnector3">
              <a:avLst>
                <a:gd name="adj1" fmla="val 50000"/>
              </a:avLst>
            </a:prstGeom>
            <a:noFill/>
            <a:ln w="12700" cap="flat">
              <a:solidFill>
                <a:srgbClr val="3C76A4"/>
              </a:solidFill>
              <a:prstDash val="dash"/>
              <a:miter lim="800000"/>
              <a:tailEnd type="triangle"/>
            </a:ln>
            <a:effectLst/>
            <a:sp3d/>
          </p:spPr>
          <p:style>
            <a:lnRef idx="0">
              <a:scrgbClr r="0" g="0" b="0"/>
            </a:lnRef>
            <a:fillRef idx="0">
              <a:scrgbClr r="0" g="0" b="0"/>
            </a:fillRef>
            <a:effectRef idx="0">
              <a:scrgbClr r="0" g="0" b="0"/>
            </a:effectRef>
            <a:fontRef idx="none"/>
          </p:style>
        </p:cxnSp>
        <p:sp>
          <p:nvSpPr>
            <p:cNvPr id="33" name="矩形 32">
              <a:extLst>
                <a:ext uri="{FF2B5EF4-FFF2-40B4-BE49-F238E27FC236}">
                  <a16:creationId xmlns:a16="http://schemas.microsoft.com/office/drawing/2014/main" id="{DCE7C5BA-476C-4239-9CA8-765B6696ABD9}"/>
                </a:ext>
              </a:extLst>
            </p:cNvPr>
            <p:cNvSpPr/>
            <p:nvPr/>
          </p:nvSpPr>
          <p:spPr>
            <a:xfrm>
              <a:off x="7131886" y="3947131"/>
              <a:ext cx="1908000" cy="504000"/>
            </a:xfrm>
            <a:prstGeom prst="rect">
              <a:avLst/>
            </a:prstGeom>
            <a:solidFill>
              <a:srgbClr val="3E76A3"/>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大连办事处</a:t>
              </a:r>
              <a:endParaRPr lang="ko-KR" altLang="en-US" sz="1400" dirty="0">
                <a:solidFill>
                  <a:schemeClr val="bg1"/>
                </a:solidFill>
                <a:latin typeface="Microsoft YaHei" panose="020B0503020204020204" pitchFamily="34" charset="-122"/>
              </a:endParaRPr>
            </a:p>
          </p:txBody>
        </p:sp>
        <p:cxnSp>
          <p:nvCxnSpPr>
            <p:cNvPr id="49" name="肘形连接符 54">
              <a:extLst>
                <a:ext uri="{FF2B5EF4-FFF2-40B4-BE49-F238E27FC236}">
                  <a16:creationId xmlns:a16="http://schemas.microsoft.com/office/drawing/2014/main" id="{B7F10239-4AF3-4431-85F2-88ADEB562A0F}"/>
                </a:ext>
              </a:extLst>
            </p:cNvPr>
            <p:cNvCxnSpPr>
              <a:cxnSpLocks/>
              <a:stCxn id="12" idx="3"/>
              <a:endCxn id="33" idx="1"/>
            </p:cNvCxnSpPr>
            <p:nvPr/>
          </p:nvCxnSpPr>
          <p:spPr>
            <a:xfrm>
              <a:off x="6545589" y="3855624"/>
              <a:ext cx="586297" cy="343507"/>
            </a:xfrm>
            <a:prstGeom prst="bentConnector3">
              <a:avLst>
                <a:gd name="adj1" fmla="val 50000"/>
              </a:avLst>
            </a:prstGeom>
            <a:noFill/>
            <a:ln w="12700" cap="flat">
              <a:solidFill>
                <a:srgbClr val="0C558A"/>
              </a:solidFill>
              <a:prstDash val="dash"/>
              <a:miter lim="800000"/>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8671108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vert="horz" lIns="91440" tIns="45720" rIns="91440" bIns="45720" rtlCol="0" anchor="t">
            <a:normAutofit/>
          </a:bodyPr>
          <a:lstStyle/>
          <a:p>
            <a:pPr marL="0" indent="0">
              <a:lnSpc>
                <a:spcPct val="120000"/>
              </a:lnSpc>
              <a:spcBef>
                <a:spcPts val="0"/>
              </a:spcBef>
              <a:buNone/>
            </a:pPr>
            <a:r>
              <a:rPr kumimoji="1" lang="ko-KR" altLang="en-US" dirty="0" err="1"/>
              <a:t>通过定义设备现况建立设备管理基础，实施设备的效率管理、设备产生信息的采集、设备维护等所需的保养计划</a:t>
            </a:r>
            <a:r>
              <a:rPr kumimoji="1" lang="ko-KR" altLang="en-US" dirty="0"/>
              <a:t>。</a:t>
            </a:r>
          </a:p>
          <a:p>
            <a:pPr marL="0" indent="0">
              <a:lnSpc>
                <a:spcPct val="120000"/>
              </a:lnSpc>
              <a:spcBef>
                <a:spcPts val="0"/>
              </a:spcBef>
              <a:buNone/>
            </a:pPr>
            <a:endParaRPr kumimoji="1" lang="ko-KR" altLang="en-US" dirty="0"/>
          </a:p>
        </p:txBody>
      </p:sp>
      <p:sp>
        <p:nvSpPr>
          <p:cNvPr id="4" name="제목 3"/>
          <p:cNvSpPr>
            <a:spLocks noGrp="1"/>
          </p:cNvSpPr>
          <p:nvPr>
            <p:ph type="title"/>
          </p:nvPr>
        </p:nvSpPr>
        <p:spPr/>
        <p:txBody>
          <a:bodyPr/>
          <a:lstStyle/>
          <a:p>
            <a:r>
              <a:rPr kumimoji="1" lang="ko-KR" altLang="en-US" sz="2000" dirty="0" err="1"/>
              <a:t>设备管理</a:t>
            </a:r>
            <a:endParaRPr kumimoji="1" lang="ko-KR" altLang="en-US" sz="2000" dirty="0"/>
          </a:p>
        </p:txBody>
      </p:sp>
      <p:sp>
        <p:nvSpPr>
          <p:cNvPr id="3" name="슬라이드 번호 개체 틀 2"/>
          <p:cNvSpPr>
            <a:spLocks noGrp="1"/>
          </p:cNvSpPr>
          <p:nvPr>
            <p:ph type="sldNum" sz="quarter" idx="12"/>
          </p:nvPr>
        </p:nvSpPr>
        <p:spPr/>
        <p:txBody>
          <a:bodyPr/>
          <a:lstStyle/>
          <a:p>
            <a:fld id="{8645AF44-5734-4C67-803C-E5F57A8BDDF5}" type="slidenum">
              <a:rPr lang="ko-KR" altLang="en-US" smtClean="0"/>
              <a:t>80</a:t>
            </a:fld>
            <a:endParaRPr lang="ko-KR" altLang="en-US" dirty="0"/>
          </a:p>
        </p:txBody>
      </p:sp>
      <p:sp>
        <p:nvSpPr>
          <p:cNvPr id="66" name="직사각형 65"/>
          <p:cNvSpPr/>
          <p:nvPr/>
        </p:nvSpPr>
        <p:spPr>
          <a:xfrm>
            <a:off x="8962026" y="2000717"/>
            <a:ext cx="2822606" cy="3062377"/>
          </a:xfrm>
          <a:prstGeom prst="rect">
            <a:avLst/>
          </a:prstGeom>
        </p:spPr>
        <p:txBody>
          <a:bodyPr wrap="square">
            <a:spAutoFit/>
          </a:bodyPr>
          <a:lstStyle/>
          <a:p>
            <a:pPr marL="266700" indent="-266700">
              <a:spcBef>
                <a:spcPts val="600"/>
              </a:spcBef>
              <a:buFont typeface="+mj-ea"/>
              <a:buAutoNum type="circleNumDbPlain"/>
            </a:pP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设置设备别管理目标</a:t>
            </a:r>
            <a:endPar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定义设备别</a:t>
            </a:r>
            <a:r>
              <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sz="1200" dirty="0">
                <a:latin typeface="微软雅黑" panose="020B0503020204020204" pitchFamily="34" charset="-122"/>
                <a:ea typeface="微软雅黑" panose="020B0503020204020204" pitchFamily="34" charset="-122"/>
                <a:cs typeface="微软雅黑" panose="020B0503020204020204" pitchFamily="34" charset="-122"/>
              </a:rPr>
              <a:t>I/F </a:t>
            </a: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方式</a:t>
            </a:r>
            <a:br>
              <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客户可以通过 </a:t>
            </a:r>
            <a:r>
              <a:rPr kumimoji="1"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SCADA </a:t>
            </a: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处理的部分</a:t>
            </a:r>
            <a:br>
              <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通过设备厂家的协助需要改造的部分</a:t>
            </a:r>
            <a:endPar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通过</a:t>
            </a:r>
            <a:r>
              <a:rPr kumimoji="1" lang="en-US" altLang="zh-CN" sz="1200" dirty="0">
                <a:latin typeface="微软雅黑" panose="020B0503020204020204" pitchFamily="34" charset="-122"/>
                <a:ea typeface="微软雅黑" panose="020B0503020204020204" pitchFamily="34" charset="-122"/>
                <a:cs typeface="微软雅黑" panose="020B0503020204020204" pitchFamily="34" charset="-122"/>
              </a:rPr>
              <a:t>Event</a:t>
            </a: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来接收设备状态信息，管理设备稼动现况及效率</a:t>
            </a:r>
            <a:endPar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管理在设备中发生的详细信息</a:t>
            </a:r>
            <a:br>
              <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运用方案由客户决定</a:t>
            </a:r>
            <a:endPar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为了实现设备的持续性稼动，执行设备的保养管理</a:t>
            </a:r>
            <a:endPar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整体现况详细分析所需的报表及现况板管理</a:t>
            </a:r>
            <a:endParaRPr kumimoji="1" lang="ko-KR"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직사각형 66">
            <a:extLst>
              <a:ext uri="{FF2B5EF4-FFF2-40B4-BE49-F238E27FC236}">
                <a16:creationId xmlns:a16="http://schemas.microsoft.com/office/drawing/2014/main" id="{30611A54-FCBB-3140-8873-ABBAA79C8F71}"/>
              </a:ext>
            </a:extLst>
          </p:cNvPr>
          <p:cNvSpPr/>
          <p:nvPr/>
        </p:nvSpPr>
        <p:spPr>
          <a:xfrm>
            <a:off x="3239820" y="4813856"/>
            <a:ext cx="3210198" cy="145998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200" b="1" i="1" dirty="0">
                <a:solidFill>
                  <a:schemeClr val="tx1"/>
                </a:solidFill>
                <a:latin typeface="微软雅黑" panose="020B0503020204020204" pitchFamily="34" charset="-122"/>
                <a:ea typeface="微软雅黑" panose="020B0503020204020204" pitchFamily="34" charset="-122"/>
              </a:rPr>
              <a:t>SCADA </a:t>
            </a:r>
            <a:r>
              <a:rPr kumimoji="1" lang="zh-CN" altLang="en-US" sz="1200" b="1" i="1" dirty="0">
                <a:solidFill>
                  <a:schemeClr val="tx1"/>
                </a:solidFill>
                <a:latin typeface="微软雅黑" panose="020B0503020204020204" pitchFamily="34" charset="-122"/>
                <a:ea typeface="微软雅黑" panose="020B0503020204020204" pitchFamily="34" charset="-122"/>
              </a:rPr>
              <a:t>业务</a:t>
            </a:r>
            <a:r>
              <a:rPr kumimoji="1" lang="ko-KR" altLang="en-US" sz="1200" b="1" i="1" dirty="0">
                <a:solidFill>
                  <a:schemeClr val="tx1"/>
                </a:solidFill>
                <a:latin typeface="微软雅黑" panose="020B0503020204020204" pitchFamily="34" charset="-122"/>
                <a:ea typeface="微软雅黑" panose="020B0503020204020204" pitchFamily="34" charset="-122"/>
              </a:rPr>
              <a:t> </a:t>
            </a:r>
          </a:p>
        </p:txBody>
      </p:sp>
      <p:sp>
        <p:nvSpPr>
          <p:cNvPr id="68" name="모서리가 둥근 직사각형 13">
            <a:extLst>
              <a:ext uri="{FF2B5EF4-FFF2-40B4-BE49-F238E27FC236}">
                <a16:creationId xmlns:a16="http://schemas.microsoft.com/office/drawing/2014/main" id="{650D7D57-7DD1-5B47-8E31-30C2D8A52FF8}"/>
              </a:ext>
            </a:extLst>
          </p:cNvPr>
          <p:cNvSpPr/>
          <p:nvPr/>
        </p:nvSpPr>
        <p:spPr>
          <a:xfrm>
            <a:off x="2376835" y="2162578"/>
            <a:ext cx="837399" cy="37611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设备目录整理</a:t>
            </a:r>
          </a:p>
        </p:txBody>
      </p:sp>
      <p:pic>
        <p:nvPicPr>
          <p:cNvPr id="69" name="그림 14">
            <a:extLst>
              <a:ext uri="{FF2B5EF4-FFF2-40B4-BE49-F238E27FC236}">
                <a16:creationId xmlns:a16="http://schemas.microsoft.com/office/drawing/2014/main" id="{6CE2E35F-6C26-7143-B78F-B1D0F4F4F741}"/>
              </a:ext>
            </a:extLst>
          </p:cNvPr>
          <p:cNvPicPr>
            <a:picLocks noChangeAspect="1"/>
          </p:cNvPicPr>
          <p:nvPr/>
        </p:nvPicPr>
        <p:blipFill>
          <a:blip r:embed="rId2" cstate="email"/>
          <a:stretch>
            <a:fillRect/>
          </a:stretch>
        </p:blipFill>
        <p:spPr>
          <a:xfrm>
            <a:off x="2376835" y="2658385"/>
            <a:ext cx="837399" cy="834999"/>
          </a:xfrm>
          <a:prstGeom prst="rect">
            <a:avLst/>
          </a:prstGeom>
        </p:spPr>
      </p:pic>
      <p:sp>
        <p:nvSpPr>
          <p:cNvPr id="70" name="모서리가 둥근 직사각형 15">
            <a:extLst>
              <a:ext uri="{FF2B5EF4-FFF2-40B4-BE49-F238E27FC236}">
                <a16:creationId xmlns:a16="http://schemas.microsoft.com/office/drawing/2014/main" id="{8662F86B-9852-AC4F-A46D-22630CCFDAC7}"/>
              </a:ext>
            </a:extLst>
          </p:cNvPr>
          <p:cNvSpPr/>
          <p:nvPr/>
        </p:nvSpPr>
        <p:spPr>
          <a:xfrm>
            <a:off x="2376835" y="3712355"/>
            <a:ext cx="837399" cy="37611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设备分类及代码化</a:t>
            </a:r>
          </a:p>
        </p:txBody>
      </p:sp>
      <p:cxnSp>
        <p:nvCxnSpPr>
          <p:cNvPr id="71" name="직선 화살표 연결선 16">
            <a:extLst>
              <a:ext uri="{FF2B5EF4-FFF2-40B4-BE49-F238E27FC236}">
                <a16:creationId xmlns:a16="http://schemas.microsoft.com/office/drawing/2014/main" id="{EF40B40F-0F31-FD48-B3D3-043F911D8C67}"/>
              </a:ext>
            </a:extLst>
          </p:cNvPr>
          <p:cNvCxnSpPr/>
          <p:nvPr/>
        </p:nvCxnSpPr>
        <p:spPr>
          <a:xfrm>
            <a:off x="2795535" y="3493384"/>
            <a:ext cx="0" cy="21897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17">
            <a:extLst>
              <a:ext uri="{FF2B5EF4-FFF2-40B4-BE49-F238E27FC236}">
                <a16:creationId xmlns:a16="http://schemas.microsoft.com/office/drawing/2014/main" id="{4C325489-B07A-0843-8063-5E562F598792}"/>
              </a:ext>
            </a:extLst>
          </p:cNvPr>
          <p:cNvSpPr/>
          <p:nvPr/>
        </p:nvSpPr>
        <p:spPr>
          <a:xfrm>
            <a:off x="2376835" y="5536965"/>
            <a:ext cx="837399" cy="37611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客户集团标准</a:t>
            </a: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pic>
        <p:nvPicPr>
          <p:cNvPr id="73" name="그림 18">
            <a:extLst>
              <a:ext uri="{FF2B5EF4-FFF2-40B4-BE49-F238E27FC236}">
                <a16:creationId xmlns:a16="http://schemas.microsoft.com/office/drawing/2014/main" id="{F893625C-E4BC-0B42-A3EB-C099FAE30F50}"/>
              </a:ext>
            </a:extLst>
          </p:cNvPr>
          <p:cNvPicPr>
            <a:picLocks noChangeAspect="1"/>
          </p:cNvPicPr>
          <p:nvPr/>
        </p:nvPicPr>
        <p:blipFill>
          <a:blip r:embed="rId3" cstate="email"/>
          <a:stretch>
            <a:fillRect/>
          </a:stretch>
        </p:blipFill>
        <p:spPr>
          <a:xfrm>
            <a:off x="2376835" y="4156632"/>
            <a:ext cx="838697" cy="556109"/>
          </a:xfrm>
          <a:prstGeom prst="rect">
            <a:avLst/>
          </a:prstGeom>
        </p:spPr>
      </p:pic>
      <p:cxnSp>
        <p:nvCxnSpPr>
          <p:cNvPr id="74" name="직선 화살표 연결선 19">
            <a:extLst>
              <a:ext uri="{FF2B5EF4-FFF2-40B4-BE49-F238E27FC236}">
                <a16:creationId xmlns:a16="http://schemas.microsoft.com/office/drawing/2014/main" id="{5454B073-4BBA-BE47-8ABF-01AA1B5F92F6}"/>
              </a:ext>
            </a:extLst>
          </p:cNvPr>
          <p:cNvCxnSpPr/>
          <p:nvPr/>
        </p:nvCxnSpPr>
        <p:spPr>
          <a:xfrm flipV="1">
            <a:off x="2795535" y="4712741"/>
            <a:ext cx="649" cy="82422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모서리가 둥근 직사각형 20">
            <a:extLst>
              <a:ext uri="{FF2B5EF4-FFF2-40B4-BE49-F238E27FC236}">
                <a16:creationId xmlns:a16="http://schemas.microsoft.com/office/drawing/2014/main" id="{5767B5F9-3FF9-B648-8ECB-62630BE77E64}"/>
              </a:ext>
            </a:extLst>
          </p:cNvPr>
          <p:cNvSpPr/>
          <p:nvPr/>
        </p:nvSpPr>
        <p:spPr>
          <a:xfrm>
            <a:off x="3438723" y="2149929"/>
            <a:ext cx="2757306" cy="351048"/>
          </a:xfrm>
          <a:prstGeom prst="round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设备别管理目标分析</a:t>
            </a:r>
          </a:p>
        </p:txBody>
      </p:sp>
      <p:cxnSp>
        <p:nvCxnSpPr>
          <p:cNvPr id="76" name="꺾인 연결선[E] 21">
            <a:extLst>
              <a:ext uri="{FF2B5EF4-FFF2-40B4-BE49-F238E27FC236}">
                <a16:creationId xmlns:a16="http://schemas.microsoft.com/office/drawing/2014/main" id="{7E8B090E-63BD-6848-B5BF-29DD61A24C0C}"/>
              </a:ext>
            </a:extLst>
          </p:cNvPr>
          <p:cNvCxnSpPr/>
          <p:nvPr/>
        </p:nvCxnSpPr>
        <p:spPr>
          <a:xfrm flipV="1">
            <a:off x="3215532" y="2325453"/>
            <a:ext cx="223191" cy="210923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모서리가 둥근 직사각형 22">
            <a:extLst>
              <a:ext uri="{FF2B5EF4-FFF2-40B4-BE49-F238E27FC236}">
                <a16:creationId xmlns:a16="http://schemas.microsoft.com/office/drawing/2014/main" id="{DB9E3C29-342A-3D4F-A75B-507747AA178D}"/>
              </a:ext>
            </a:extLst>
          </p:cNvPr>
          <p:cNvSpPr/>
          <p:nvPr/>
        </p:nvSpPr>
        <p:spPr>
          <a:xfrm>
            <a:off x="3456392" y="3241024"/>
            <a:ext cx="825619" cy="66391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生产数量</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稼动时间</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设备管理项目</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非稼动项目</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8" name="모서리가 둥근 직사각형 23">
            <a:extLst>
              <a:ext uri="{FF2B5EF4-FFF2-40B4-BE49-F238E27FC236}">
                <a16:creationId xmlns:a16="http://schemas.microsoft.com/office/drawing/2014/main" id="{389896C5-B2C9-1B40-9C49-620D69262A8B}"/>
              </a:ext>
            </a:extLst>
          </p:cNvPr>
          <p:cNvSpPr/>
          <p:nvPr/>
        </p:nvSpPr>
        <p:spPr>
          <a:xfrm>
            <a:off x="3440965" y="2822596"/>
            <a:ext cx="850584" cy="37978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生产设备</a:t>
            </a: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79" name="모서리가 둥근 직사각형 24">
            <a:extLst>
              <a:ext uri="{FF2B5EF4-FFF2-40B4-BE49-F238E27FC236}">
                <a16:creationId xmlns:a16="http://schemas.microsoft.com/office/drawing/2014/main" id="{39E22359-BAE9-C04E-A8CE-39C10E2AC0AA}"/>
              </a:ext>
            </a:extLst>
          </p:cNvPr>
          <p:cNvSpPr/>
          <p:nvPr/>
        </p:nvSpPr>
        <p:spPr>
          <a:xfrm>
            <a:off x="4400270" y="2822595"/>
            <a:ext cx="850584" cy="37978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检查设备</a:t>
            </a: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80" name="모서리가 둥근 직사각형 25">
            <a:extLst>
              <a:ext uri="{FF2B5EF4-FFF2-40B4-BE49-F238E27FC236}">
                <a16:creationId xmlns:a16="http://schemas.microsoft.com/office/drawing/2014/main" id="{D8094F2D-8AF3-9244-B520-2B5F1A384FB1}"/>
              </a:ext>
            </a:extLst>
          </p:cNvPr>
          <p:cNvSpPr/>
          <p:nvPr/>
        </p:nvSpPr>
        <p:spPr>
          <a:xfrm>
            <a:off x="5359575" y="2831013"/>
            <a:ext cx="850584" cy="37978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测试设备</a:t>
            </a: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81" name="모서리가 둥근 직사각형 26">
            <a:extLst>
              <a:ext uri="{FF2B5EF4-FFF2-40B4-BE49-F238E27FC236}">
                <a16:creationId xmlns:a16="http://schemas.microsoft.com/office/drawing/2014/main" id="{E6E57847-B109-594D-93AE-4E2CEDFDEF80}"/>
              </a:ext>
            </a:extLst>
          </p:cNvPr>
          <p:cNvSpPr/>
          <p:nvPr/>
        </p:nvSpPr>
        <p:spPr>
          <a:xfrm>
            <a:off x="4415697" y="3242428"/>
            <a:ext cx="825619" cy="662516"/>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判定结果</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稼动时间</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设备管理项目</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非稼动项目</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모서리가 둥근 직사각형 27">
            <a:extLst>
              <a:ext uri="{FF2B5EF4-FFF2-40B4-BE49-F238E27FC236}">
                <a16:creationId xmlns:a16="http://schemas.microsoft.com/office/drawing/2014/main" id="{DE85EFE6-6C4E-AA4A-BB06-0AE1CB5367F7}"/>
              </a:ext>
            </a:extLst>
          </p:cNvPr>
          <p:cNvSpPr/>
          <p:nvPr/>
        </p:nvSpPr>
        <p:spPr>
          <a:xfrm>
            <a:off x="5370302" y="3241024"/>
            <a:ext cx="825619" cy="662516"/>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性能检查结果</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判定结果</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稼动时间</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设备管理项目</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3" name="꺾인 연결선[E] 28">
            <a:extLst>
              <a:ext uri="{FF2B5EF4-FFF2-40B4-BE49-F238E27FC236}">
                <a16:creationId xmlns:a16="http://schemas.microsoft.com/office/drawing/2014/main" id="{285EBD23-1052-3B41-951D-961679554C7D}"/>
              </a:ext>
            </a:extLst>
          </p:cNvPr>
          <p:cNvCxnSpPr/>
          <p:nvPr/>
        </p:nvCxnSpPr>
        <p:spPr>
          <a:xfrm rot="5400000">
            <a:off x="4181008" y="2186227"/>
            <a:ext cx="321619" cy="951119"/>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꺾인 연결선[E] 29">
            <a:extLst>
              <a:ext uri="{FF2B5EF4-FFF2-40B4-BE49-F238E27FC236}">
                <a16:creationId xmlns:a16="http://schemas.microsoft.com/office/drawing/2014/main" id="{60C415DF-7894-3940-9B22-30DFF002851E}"/>
              </a:ext>
            </a:extLst>
          </p:cNvPr>
          <p:cNvCxnSpPr/>
          <p:nvPr/>
        </p:nvCxnSpPr>
        <p:spPr>
          <a:xfrm rot="16200000" flipH="1">
            <a:off x="4660660" y="2657693"/>
            <a:ext cx="321618" cy="818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꺾인 연결선[E] 30">
            <a:extLst>
              <a:ext uri="{FF2B5EF4-FFF2-40B4-BE49-F238E27FC236}">
                <a16:creationId xmlns:a16="http://schemas.microsoft.com/office/drawing/2014/main" id="{39FC939D-884A-0940-B3FE-4B751C5109AD}"/>
              </a:ext>
            </a:extLst>
          </p:cNvPr>
          <p:cNvCxnSpPr/>
          <p:nvPr/>
        </p:nvCxnSpPr>
        <p:spPr>
          <a:xfrm rot="16200000" flipH="1">
            <a:off x="5136103" y="2182249"/>
            <a:ext cx="330036" cy="967491"/>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모서리가 둥근 직사각형 31">
            <a:extLst>
              <a:ext uri="{FF2B5EF4-FFF2-40B4-BE49-F238E27FC236}">
                <a16:creationId xmlns:a16="http://schemas.microsoft.com/office/drawing/2014/main" id="{A52D4495-A1C7-9342-B62E-24EECC4D6163}"/>
              </a:ext>
            </a:extLst>
          </p:cNvPr>
          <p:cNvSpPr/>
          <p:nvPr/>
        </p:nvSpPr>
        <p:spPr>
          <a:xfrm>
            <a:off x="3438723" y="5524316"/>
            <a:ext cx="2757306" cy="351048"/>
          </a:xfrm>
          <a:prstGeom prst="round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I/F </a:t>
            </a: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方式分析</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7" name="꺾인 연결선[E] 32">
            <a:extLst>
              <a:ext uri="{FF2B5EF4-FFF2-40B4-BE49-F238E27FC236}">
                <a16:creationId xmlns:a16="http://schemas.microsoft.com/office/drawing/2014/main" id="{F5BDB255-A2B5-6349-940B-44B482140DD2}"/>
              </a:ext>
            </a:extLst>
          </p:cNvPr>
          <p:cNvCxnSpPr/>
          <p:nvPr/>
        </p:nvCxnSpPr>
        <p:spPr>
          <a:xfrm>
            <a:off x="3215532" y="4434687"/>
            <a:ext cx="223191" cy="126515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모서리가 둥근 직사각형 33">
            <a:extLst>
              <a:ext uri="{FF2B5EF4-FFF2-40B4-BE49-F238E27FC236}">
                <a16:creationId xmlns:a16="http://schemas.microsoft.com/office/drawing/2014/main" id="{D715257F-8F4E-D041-810B-80861B2CF94F}"/>
              </a:ext>
            </a:extLst>
          </p:cNvPr>
          <p:cNvSpPr/>
          <p:nvPr/>
        </p:nvSpPr>
        <p:spPr>
          <a:xfrm>
            <a:off x="3445261" y="4949589"/>
            <a:ext cx="2742474" cy="53608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 name="모서리가 둥근 직사각형 34">
            <a:extLst>
              <a:ext uri="{FF2B5EF4-FFF2-40B4-BE49-F238E27FC236}">
                <a16:creationId xmlns:a16="http://schemas.microsoft.com/office/drawing/2014/main" id="{14424984-B8C9-A54D-8C5C-51F3C9DF537A}"/>
              </a:ext>
            </a:extLst>
          </p:cNvPr>
          <p:cNvSpPr/>
          <p:nvPr/>
        </p:nvSpPr>
        <p:spPr>
          <a:xfrm>
            <a:off x="3468553" y="5029147"/>
            <a:ext cx="615225" cy="37697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PLC I/F</a:t>
            </a:r>
            <a:endPar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0" name="모서리가 둥근 직사각형 35">
            <a:extLst>
              <a:ext uri="{FF2B5EF4-FFF2-40B4-BE49-F238E27FC236}">
                <a16:creationId xmlns:a16="http://schemas.microsoft.com/office/drawing/2014/main" id="{3F2514BB-8294-1A49-82B9-3B01B47740B9}"/>
              </a:ext>
            </a:extLst>
          </p:cNvPr>
          <p:cNvSpPr/>
          <p:nvPr/>
        </p:nvSpPr>
        <p:spPr>
          <a:xfrm>
            <a:off x="4180385" y="5029147"/>
            <a:ext cx="615225" cy="37697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HMI I/F</a:t>
            </a:r>
          </a:p>
        </p:txBody>
      </p:sp>
      <p:sp>
        <p:nvSpPr>
          <p:cNvPr id="91" name="모서리가 둥근 직사각형 36">
            <a:extLst>
              <a:ext uri="{FF2B5EF4-FFF2-40B4-BE49-F238E27FC236}">
                <a16:creationId xmlns:a16="http://schemas.microsoft.com/office/drawing/2014/main" id="{C37A0356-79A9-AF4E-901C-C01B704E45D5}"/>
              </a:ext>
            </a:extLst>
          </p:cNvPr>
          <p:cNvSpPr/>
          <p:nvPr/>
        </p:nvSpPr>
        <p:spPr>
          <a:xfrm>
            <a:off x="4853925" y="5025541"/>
            <a:ext cx="615225" cy="37697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Gateway </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I/F</a:t>
            </a:r>
            <a:endPar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2" name="모서리가 둥근 직사각형 37">
            <a:extLst>
              <a:ext uri="{FF2B5EF4-FFF2-40B4-BE49-F238E27FC236}">
                <a16:creationId xmlns:a16="http://schemas.microsoft.com/office/drawing/2014/main" id="{44A93C03-660F-C54A-A27B-CCD2A6D08856}"/>
              </a:ext>
            </a:extLst>
          </p:cNvPr>
          <p:cNvSpPr/>
          <p:nvPr/>
        </p:nvSpPr>
        <p:spPr>
          <a:xfrm>
            <a:off x="5527465" y="5025541"/>
            <a:ext cx="615225" cy="37697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File I/F</a:t>
            </a:r>
          </a:p>
        </p:txBody>
      </p:sp>
      <p:sp>
        <p:nvSpPr>
          <p:cNvPr id="93" name="모서리가 둥근 직사각형 38">
            <a:extLst>
              <a:ext uri="{FF2B5EF4-FFF2-40B4-BE49-F238E27FC236}">
                <a16:creationId xmlns:a16="http://schemas.microsoft.com/office/drawing/2014/main" id="{A2686F69-A95B-7C44-BA79-E8BE9331932D}"/>
              </a:ext>
            </a:extLst>
          </p:cNvPr>
          <p:cNvSpPr/>
          <p:nvPr/>
        </p:nvSpPr>
        <p:spPr>
          <a:xfrm>
            <a:off x="3456392" y="4267847"/>
            <a:ext cx="1339218" cy="407174"/>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需要判定设备别改造与否</a:t>
            </a:r>
            <a:r>
              <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cxnSp>
        <p:nvCxnSpPr>
          <p:cNvPr id="94" name="꺾인 연결선[E] 39">
            <a:extLst>
              <a:ext uri="{FF2B5EF4-FFF2-40B4-BE49-F238E27FC236}">
                <a16:creationId xmlns:a16="http://schemas.microsoft.com/office/drawing/2014/main" id="{457BF80B-91E5-CF47-9E7D-9DB2EAF532C2}"/>
              </a:ext>
            </a:extLst>
          </p:cNvPr>
          <p:cNvCxnSpPr/>
          <p:nvPr/>
        </p:nvCxnSpPr>
        <p:spPr>
          <a:xfrm rot="16200000" flipH="1">
            <a:off x="3816149" y="3957995"/>
            <a:ext cx="362904" cy="256799"/>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꺾인 연결선[E] 40">
            <a:extLst>
              <a:ext uri="{FF2B5EF4-FFF2-40B4-BE49-F238E27FC236}">
                <a16:creationId xmlns:a16="http://schemas.microsoft.com/office/drawing/2014/main" id="{270DD214-DF4B-A147-8446-B5A997206387}"/>
              </a:ext>
            </a:extLst>
          </p:cNvPr>
          <p:cNvCxnSpPr/>
          <p:nvPr/>
        </p:nvCxnSpPr>
        <p:spPr>
          <a:xfrm rot="5400000">
            <a:off x="4295803" y="3735142"/>
            <a:ext cx="362903" cy="702506"/>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꺾인 연결선[E] 41">
            <a:extLst>
              <a:ext uri="{FF2B5EF4-FFF2-40B4-BE49-F238E27FC236}">
                <a16:creationId xmlns:a16="http://schemas.microsoft.com/office/drawing/2014/main" id="{F745AA54-25E9-2648-AE91-8E1AD849BB22}"/>
              </a:ext>
            </a:extLst>
          </p:cNvPr>
          <p:cNvCxnSpPr/>
          <p:nvPr/>
        </p:nvCxnSpPr>
        <p:spPr>
          <a:xfrm rot="5400000">
            <a:off x="4772404" y="3257138"/>
            <a:ext cx="364307" cy="1657111"/>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42">
            <a:extLst>
              <a:ext uri="{FF2B5EF4-FFF2-40B4-BE49-F238E27FC236}">
                <a16:creationId xmlns:a16="http://schemas.microsoft.com/office/drawing/2014/main" id="{5563F2EA-CA9A-D645-BEA8-5A6C3BBA0D36}"/>
              </a:ext>
            </a:extLst>
          </p:cNvPr>
          <p:cNvCxnSpPr/>
          <p:nvPr/>
        </p:nvCxnSpPr>
        <p:spPr>
          <a:xfrm rot="16200000" flipV="1">
            <a:off x="4333966" y="4467056"/>
            <a:ext cx="274568" cy="69049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모서리가 둥근 직사각형 43">
            <a:extLst>
              <a:ext uri="{FF2B5EF4-FFF2-40B4-BE49-F238E27FC236}">
                <a16:creationId xmlns:a16="http://schemas.microsoft.com/office/drawing/2014/main" id="{CF782E76-7B15-534B-9351-A60F7F9DC20B}"/>
              </a:ext>
            </a:extLst>
          </p:cNvPr>
          <p:cNvSpPr/>
          <p:nvPr/>
        </p:nvSpPr>
        <p:spPr>
          <a:xfrm>
            <a:off x="4986311" y="4264056"/>
            <a:ext cx="1030606" cy="407174"/>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设备别管理程度确定</a:t>
            </a:r>
          </a:p>
        </p:txBody>
      </p:sp>
      <p:cxnSp>
        <p:nvCxnSpPr>
          <p:cNvPr id="99" name="직선 화살표 연결선 44">
            <a:extLst>
              <a:ext uri="{FF2B5EF4-FFF2-40B4-BE49-F238E27FC236}">
                <a16:creationId xmlns:a16="http://schemas.microsoft.com/office/drawing/2014/main" id="{7C7711DA-4B50-FF47-832E-0B0A94921965}"/>
              </a:ext>
            </a:extLst>
          </p:cNvPr>
          <p:cNvCxnSpPr/>
          <p:nvPr/>
        </p:nvCxnSpPr>
        <p:spPr>
          <a:xfrm flipV="1">
            <a:off x="4795610" y="4467643"/>
            <a:ext cx="190701" cy="379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모서리가 둥근 직사각형 45">
            <a:extLst>
              <a:ext uri="{FF2B5EF4-FFF2-40B4-BE49-F238E27FC236}">
                <a16:creationId xmlns:a16="http://schemas.microsoft.com/office/drawing/2014/main" id="{874FDC64-ACED-AB44-BDE4-1A8169E9987F}"/>
              </a:ext>
            </a:extLst>
          </p:cNvPr>
          <p:cNvSpPr/>
          <p:nvPr/>
        </p:nvSpPr>
        <p:spPr>
          <a:xfrm>
            <a:off x="6554107" y="5405531"/>
            <a:ext cx="1216060" cy="469833"/>
          </a:xfrm>
          <a:prstGeom prst="round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设备保养管理</a:t>
            </a:r>
            <a:endPar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모서리가 둥근 직사각형 46">
            <a:extLst>
              <a:ext uri="{FF2B5EF4-FFF2-40B4-BE49-F238E27FC236}">
                <a16:creationId xmlns:a16="http://schemas.microsoft.com/office/drawing/2014/main" id="{BE9FEF13-BD75-9442-9E3C-260BE442509E}"/>
              </a:ext>
            </a:extLst>
          </p:cNvPr>
          <p:cNvSpPr/>
          <p:nvPr/>
        </p:nvSpPr>
        <p:spPr>
          <a:xfrm>
            <a:off x="6554108" y="2551494"/>
            <a:ext cx="1221307" cy="469833"/>
          </a:xfrm>
          <a:prstGeom prst="round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设备稼动管理</a:t>
            </a:r>
          </a:p>
          <a:p>
            <a:pPr algn="ctr"/>
            <a:r>
              <a:rPr kumimoji="1" lang="en-US" altLang="ko-KR" sz="1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(EAP)</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2" name="꺾인 연결선[E] 47">
            <a:extLst>
              <a:ext uri="{FF2B5EF4-FFF2-40B4-BE49-F238E27FC236}">
                <a16:creationId xmlns:a16="http://schemas.microsoft.com/office/drawing/2014/main" id="{842D414A-B501-1A48-8494-B17160F08DB2}"/>
              </a:ext>
            </a:extLst>
          </p:cNvPr>
          <p:cNvCxnSpPr/>
          <p:nvPr/>
        </p:nvCxnSpPr>
        <p:spPr>
          <a:xfrm flipV="1">
            <a:off x="6016917" y="2786411"/>
            <a:ext cx="537191" cy="1681232"/>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48">
            <a:extLst>
              <a:ext uri="{FF2B5EF4-FFF2-40B4-BE49-F238E27FC236}">
                <a16:creationId xmlns:a16="http://schemas.microsoft.com/office/drawing/2014/main" id="{C5DFB3FD-A198-B94E-9878-8E3BEA4AEB0D}"/>
              </a:ext>
            </a:extLst>
          </p:cNvPr>
          <p:cNvSpPr/>
          <p:nvPr/>
        </p:nvSpPr>
        <p:spPr>
          <a:xfrm>
            <a:off x="6554107" y="4060317"/>
            <a:ext cx="1221307" cy="469833"/>
          </a:xfrm>
          <a:prstGeom prst="round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Engineering Data</a:t>
            </a:r>
            <a:endParaRPr kumimoji="1" lang="ko-KR"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en-US" altLang="ko-KR"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(EAP/File Server)</a:t>
            </a:r>
            <a:endParaRPr kumimoji="1" lang="ko-KR"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4" name="꺾인 연결선[E] 49">
            <a:extLst>
              <a:ext uri="{FF2B5EF4-FFF2-40B4-BE49-F238E27FC236}">
                <a16:creationId xmlns:a16="http://schemas.microsoft.com/office/drawing/2014/main" id="{38935915-72DB-434B-9BF0-2ED294DB9F39}"/>
              </a:ext>
            </a:extLst>
          </p:cNvPr>
          <p:cNvCxnSpPr/>
          <p:nvPr/>
        </p:nvCxnSpPr>
        <p:spPr>
          <a:xfrm flipV="1">
            <a:off x="6016917" y="4295234"/>
            <a:ext cx="537190" cy="172409"/>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모서리가 둥근 직사각형 50">
            <a:extLst>
              <a:ext uri="{FF2B5EF4-FFF2-40B4-BE49-F238E27FC236}">
                <a16:creationId xmlns:a16="http://schemas.microsoft.com/office/drawing/2014/main" id="{DC3E344E-98FA-7143-A981-8C857CD50BBD}"/>
              </a:ext>
            </a:extLst>
          </p:cNvPr>
          <p:cNvSpPr/>
          <p:nvPr/>
        </p:nvSpPr>
        <p:spPr>
          <a:xfrm>
            <a:off x="8034789" y="2186607"/>
            <a:ext cx="849137" cy="3865306"/>
          </a:xfrm>
          <a:prstGeom prst="round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设备管理</a:t>
            </a:r>
          </a:p>
          <a:p>
            <a:pPr algn="ctr"/>
            <a:r>
              <a:rPr kumimoji="1" lang="en-US" altLang="ko-KR"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(MES)</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6" name="꺾인 연결선[E] 51">
            <a:extLst>
              <a:ext uri="{FF2B5EF4-FFF2-40B4-BE49-F238E27FC236}">
                <a16:creationId xmlns:a16="http://schemas.microsoft.com/office/drawing/2014/main" id="{93D61534-CBA3-A345-9FCF-D99E82A5D3A5}"/>
              </a:ext>
            </a:extLst>
          </p:cNvPr>
          <p:cNvCxnSpPr/>
          <p:nvPr/>
        </p:nvCxnSpPr>
        <p:spPr>
          <a:xfrm>
            <a:off x="7775415" y="2786411"/>
            <a:ext cx="259374" cy="1332849"/>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E] 52">
            <a:extLst>
              <a:ext uri="{FF2B5EF4-FFF2-40B4-BE49-F238E27FC236}">
                <a16:creationId xmlns:a16="http://schemas.microsoft.com/office/drawing/2014/main" id="{0629890B-684A-4047-ADAD-13310087877E}"/>
              </a:ext>
            </a:extLst>
          </p:cNvPr>
          <p:cNvCxnSpPr/>
          <p:nvPr/>
        </p:nvCxnSpPr>
        <p:spPr>
          <a:xfrm flipV="1">
            <a:off x="7775414" y="4119260"/>
            <a:ext cx="259375" cy="175974"/>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모서리가 둥근 직사각형 53">
            <a:extLst>
              <a:ext uri="{FF2B5EF4-FFF2-40B4-BE49-F238E27FC236}">
                <a16:creationId xmlns:a16="http://schemas.microsoft.com/office/drawing/2014/main" id="{F2CB8F77-81B0-904A-B22F-AE0DBC7ABF42}"/>
              </a:ext>
            </a:extLst>
          </p:cNvPr>
          <p:cNvSpPr/>
          <p:nvPr/>
        </p:nvSpPr>
        <p:spPr>
          <a:xfrm>
            <a:off x="6569048" y="3075884"/>
            <a:ext cx="678673" cy="66391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Arial" panose="020B0604020202020204" pitchFamily="34" charset="0"/>
              <a:buChar char="•"/>
            </a:pP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Run</a:t>
            </a:r>
          </a:p>
          <a:p>
            <a:pPr marL="171450" indent="-171450">
              <a:buFont typeface="Arial" panose="020B0604020202020204" pitchFamily="34" charset="0"/>
              <a:buChar char="•"/>
            </a:pP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IDLE</a:t>
            </a:r>
          </a:p>
          <a:p>
            <a:pPr marL="171450" indent="-171450">
              <a:buFont typeface="Arial" panose="020B0604020202020204" pitchFamily="34" charset="0"/>
              <a:buChar char="•"/>
            </a:pP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STOP</a:t>
            </a:r>
          </a:p>
          <a:p>
            <a:pPr marL="171450" indent="-171450">
              <a:buFont typeface="Arial" panose="020B0604020202020204" pitchFamily="34" charset="0"/>
              <a:buChar char="•"/>
            </a:pP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DOWN</a:t>
            </a:r>
            <a:endPar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9" name="모서리가 둥근 직사각형 54">
            <a:extLst>
              <a:ext uri="{FF2B5EF4-FFF2-40B4-BE49-F238E27FC236}">
                <a16:creationId xmlns:a16="http://schemas.microsoft.com/office/drawing/2014/main" id="{1EA64476-8A6E-ED4F-AF74-3785154DDB8F}"/>
              </a:ext>
            </a:extLst>
          </p:cNvPr>
          <p:cNvSpPr/>
          <p:nvPr/>
        </p:nvSpPr>
        <p:spPr>
          <a:xfrm>
            <a:off x="7277973" y="3621131"/>
            <a:ext cx="565238" cy="359185"/>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Arial" panose="020B0604020202020204" pitchFamily="34" charset="0"/>
              <a:buChar char="•"/>
            </a:pP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Down Code</a:t>
            </a:r>
          </a:p>
        </p:txBody>
      </p:sp>
      <p:cxnSp>
        <p:nvCxnSpPr>
          <p:cNvPr id="110" name="꺾인 연결선[E] 55">
            <a:extLst>
              <a:ext uri="{FF2B5EF4-FFF2-40B4-BE49-F238E27FC236}">
                <a16:creationId xmlns:a16="http://schemas.microsoft.com/office/drawing/2014/main" id="{794E9BC4-A2FF-A94C-9C33-5F4621800C5D}"/>
              </a:ext>
            </a:extLst>
          </p:cNvPr>
          <p:cNvCxnSpPr/>
          <p:nvPr/>
        </p:nvCxnSpPr>
        <p:spPr>
          <a:xfrm rot="16200000" flipH="1">
            <a:off x="7062719" y="3585469"/>
            <a:ext cx="60921" cy="369588"/>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모서리가 둥근 직사각형 56">
            <a:extLst>
              <a:ext uri="{FF2B5EF4-FFF2-40B4-BE49-F238E27FC236}">
                <a16:creationId xmlns:a16="http://schemas.microsoft.com/office/drawing/2014/main" id="{CB631082-F697-3C4F-8F19-6E37ACC43EB5}"/>
              </a:ext>
            </a:extLst>
          </p:cNvPr>
          <p:cNvSpPr/>
          <p:nvPr/>
        </p:nvSpPr>
        <p:spPr>
          <a:xfrm>
            <a:off x="6651352" y="4641512"/>
            <a:ext cx="1191859" cy="55159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Arial" panose="020B0604020202020204" pitchFamily="34" charset="0"/>
              <a:buChar char="•"/>
            </a:pPr>
            <a:r>
              <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判定结果</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r>
              <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 </a:t>
            </a: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性能检查结果</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r>
              <a:rPr kumimoji="1"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 </a:t>
            </a:r>
            <a:r>
              <a:rPr kumimoji="1"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执行结果</a:t>
            </a:r>
            <a:endParaRPr kumimoji="1"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2" name="모서리가 둥근 직사각형 57">
            <a:extLst>
              <a:ext uri="{FF2B5EF4-FFF2-40B4-BE49-F238E27FC236}">
                <a16:creationId xmlns:a16="http://schemas.microsoft.com/office/drawing/2014/main" id="{5FF36BF6-662E-DE43-AB98-DD9AB37DC6FD}"/>
              </a:ext>
            </a:extLst>
          </p:cNvPr>
          <p:cNvSpPr/>
          <p:nvPr/>
        </p:nvSpPr>
        <p:spPr>
          <a:xfrm>
            <a:off x="8101711" y="2817859"/>
            <a:ext cx="679441" cy="37697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综合效率</a:t>
            </a:r>
          </a:p>
        </p:txBody>
      </p:sp>
      <p:sp>
        <p:nvSpPr>
          <p:cNvPr id="113" name="모서리가 둥근 직사각형 58">
            <a:extLst>
              <a:ext uri="{FF2B5EF4-FFF2-40B4-BE49-F238E27FC236}">
                <a16:creationId xmlns:a16="http://schemas.microsoft.com/office/drawing/2014/main" id="{D013523E-33DD-A448-8B6D-71110DD17E37}"/>
              </a:ext>
            </a:extLst>
          </p:cNvPr>
          <p:cNvSpPr/>
          <p:nvPr/>
        </p:nvSpPr>
        <p:spPr>
          <a:xfrm>
            <a:off x="8101711" y="3280155"/>
            <a:ext cx="679441" cy="37697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稼动现况</a:t>
            </a: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14" name="모서리가 둥근 직사각형 59">
            <a:extLst>
              <a:ext uri="{FF2B5EF4-FFF2-40B4-BE49-F238E27FC236}">
                <a16:creationId xmlns:a16="http://schemas.microsoft.com/office/drawing/2014/main" id="{5327C3C4-8C71-204D-9325-9484E55518B9}"/>
              </a:ext>
            </a:extLst>
          </p:cNvPr>
          <p:cNvSpPr/>
          <p:nvPr/>
        </p:nvSpPr>
        <p:spPr>
          <a:xfrm>
            <a:off x="8101711" y="3750544"/>
            <a:ext cx="679441" cy="37697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15" name="모서리가 둥근 직사각형 60">
            <a:extLst>
              <a:ext uri="{FF2B5EF4-FFF2-40B4-BE49-F238E27FC236}">
                <a16:creationId xmlns:a16="http://schemas.microsoft.com/office/drawing/2014/main" id="{2B0605FF-513A-FF49-9B9A-F7653477C86B}"/>
              </a:ext>
            </a:extLst>
          </p:cNvPr>
          <p:cNvSpPr/>
          <p:nvPr/>
        </p:nvSpPr>
        <p:spPr>
          <a:xfrm>
            <a:off x="8101711" y="4220933"/>
            <a:ext cx="679441" cy="37697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100" b="1"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保养</a:t>
            </a: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计划</a:t>
            </a: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cxnSp>
        <p:nvCxnSpPr>
          <p:cNvPr id="116" name="꺾인 연결선[E] 61">
            <a:extLst>
              <a:ext uri="{FF2B5EF4-FFF2-40B4-BE49-F238E27FC236}">
                <a16:creationId xmlns:a16="http://schemas.microsoft.com/office/drawing/2014/main" id="{6F825546-4ED1-A347-806B-C53C984489D6}"/>
              </a:ext>
            </a:extLst>
          </p:cNvPr>
          <p:cNvCxnSpPr/>
          <p:nvPr/>
        </p:nvCxnSpPr>
        <p:spPr>
          <a:xfrm rot="16200000" flipH="1">
            <a:off x="7150340" y="4544570"/>
            <a:ext cx="111362" cy="82521"/>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7" name="모서리가 둥근 직사각형 62">
            <a:extLst>
              <a:ext uri="{FF2B5EF4-FFF2-40B4-BE49-F238E27FC236}">
                <a16:creationId xmlns:a16="http://schemas.microsoft.com/office/drawing/2014/main" id="{596C1A87-770F-864A-9D60-3BBED1D9FFFE}"/>
              </a:ext>
            </a:extLst>
          </p:cNvPr>
          <p:cNvSpPr/>
          <p:nvPr/>
        </p:nvSpPr>
        <p:spPr>
          <a:xfrm>
            <a:off x="8101711" y="4691322"/>
            <a:ext cx="679441" cy="37697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设备种类</a:t>
            </a: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18" name="모서리가 둥근 직사각형 63">
            <a:extLst>
              <a:ext uri="{FF2B5EF4-FFF2-40B4-BE49-F238E27FC236}">
                <a16:creationId xmlns:a16="http://schemas.microsoft.com/office/drawing/2014/main" id="{96A8D463-C464-904A-AF97-29AA6DCD4F52}"/>
              </a:ext>
            </a:extLst>
          </p:cNvPr>
          <p:cNvSpPr/>
          <p:nvPr/>
        </p:nvSpPr>
        <p:spPr>
          <a:xfrm>
            <a:off x="8101710" y="5154240"/>
            <a:ext cx="679441" cy="37697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a:t>
            </a: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位置</a:t>
            </a: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19" name="모서리가 둥근 직사각형 64">
            <a:extLst>
              <a:ext uri="{FF2B5EF4-FFF2-40B4-BE49-F238E27FC236}">
                <a16:creationId xmlns:a16="http://schemas.microsoft.com/office/drawing/2014/main" id="{0973DA62-F617-B444-8C49-2F5621F733B4}"/>
              </a:ext>
            </a:extLst>
          </p:cNvPr>
          <p:cNvSpPr/>
          <p:nvPr/>
        </p:nvSpPr>
        <p:spPr>
          <a:xfrm>
            <a:off x="8096463" y="5606157"/>
            <a:ext cx="679441" cy="37697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a:t>
            </a: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数量</a:t>
            </a: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cxnSp>
        <p:nvCxnSpPr>
          <p:cNvPr id="120" name="꺾인 연결선[E] 65">
            <a:extLst>
              <a:ext uri="{FF2B5EF4-FFF2-40B4-BE49-F238E27FC236}">
                <a16:creationId xmlns:a16="http://schemas.microsoft.com/office/drawing/2014/main" id="{90D23C7D-370B-E544-83EE-17D495979AA0}"/>
              </a:ext>
            </a:extLst>
          </p:cNvPr>
          <p:cNvCxnSpPr/>
          <p:nvPr/>
        </p:nvCxnSpPr>
        <p:spPr>
          <a:xfrm flipV="1">
            <a:off x="7770167" y="4119260"/>
            <a:ext cx="264622" cy="152118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타원 5">
            <a:extLst>
              <a:ext uri="{FF2B5EF4-FFF2-40B4-BE49-F238E27FC236}">
                <a16:creationId xmlns:a16="http://schemas.microsoft.com/office/drawing/2014/main" id="{6074047D-8423-FF41-AE92-3F527F1AB700}"/>
              </a:ext>
            </a:extLst>
          </p:cNvPr>
          <p:cNvSpPr>
            <a:spLocks noChangeAspect="1"/>
          </p:cNvSpPr>
          <p:nvPr/>
        </p:nvSpPr>
        <p:spPr bwMode="auto">
          <a:xfrm>
            <a:off x="3897654" y="2221253"/>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22" name="타원 5">
            <a:extLst>
              <a:ext uri="{FF2B5EF4-FFF2-40B4-BE49-F238E27FC236}">
                <a16:creationId xmlns:a16="http://schemas.microsoft.com/office/drawing/2014/main" id="{BD0C21E3-AA8A-1645-8CC4-B7A40537DF20}"/>
              </a:ext>
            </a:extLst>
          </p:cNvPr>
          <p:cNvSpPr>
            <a:spLocks noChangeAspect="1"/>
          </p:cNvSpPr>
          <p:nvPr/>
        </p:nvSpPr>
        <p:spPr bwMode="auto">
          <a:xfrm>
            <a:off x="4723677" y="5416315"/>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23" name="타원 5">
            <a:extLst>
              <a:ext uri="{FF2B5EF4-FFF2-40B4-BE49-F238E27FC236}">
                <a16:creationId xmlns:a16="http://schemas.microsoft.com/office/drawing/2014/main" id="{CC08707E-E9D3-4447-8E30-37C0BD5032CB}"/>
              </a:ext>
            </a:extLst>
          </p:cNvPr>
          <p:cNvSpPr>
            <a:spLocks noChangeAspect="1"/>
          </p:cNvSpPr>
          <p:nvPr/>
        </p:nvSpPr>
        <p:spPr bwMode="auto">
          <a:xfrm>
            <a:off x="6461048" y="2505273"/>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24" name="타원 5">
            <a:extLst>
              <a:ext uri="{FF2B5EF4-FFF2-40B4-BE49-F238E27FC236}">
                <a16:creationId xmlns:a16="http://schemas.microsoft.com/office/drawing/2014/main" id="{372B57FD-A749-9A44-BB7A-FFB92FDF81E4}"/>
              </a:ext>
            </a:extLst>
          </p:cNvPr>
          <p:cNvSpPr>
            <a:spLocks noChangeAspect="1"/>
          </p:cNvSpPr>
          <p:nvPr/>
        </p:nvSpPr>
        <p:spPr bwMode="auto">
          <a:xfrm>
            <a:off x="6476946" y="4044741"/>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125" name="타원 76">
            <a:extLst>
              <a:ext uri="{FF2B5EF4-FFF2-40B4-BE49-F238E27FC236}">
                <a16:creationId xmlns:a16="http://schemas.microsoft.com/office/drawing/2014/main" id="{8C99C9DD-192C-D140-9EB3-5B5EADC6DD54}"/>
              </a:ext>
            </a:extLst>
          </p:cNvPr>
          <p:cNvSpPr>
            <a:spLocks noChangeAspect="1"/>
          </p:cNvSpPr>
          <p:nvPr/>
        </p:nvSpPr>
        <p:spPr bwMode="auto">
          <a:xfrm>
            <a:off x="6494621" y="5377676"/>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126" name="타원 5">
            <a:extLst>
              <a:ext uri="{FF2B5EF4-FFF2-40B4-BE49-F238E27FC236}">
                <a16:creationId xmlns:a16="http://schemas.microsoft.com/office/drawing/2014/main" id="{5D838132-B380-1547-88EB-A3F9A4F53297}"/>
              </a:ext>
            </a:extLst>
          </p:cNvPr>
          <p:cNvSpPr>
            <a:spLocks noChangeAspect="1"/>
          </p:cNvSpPr>
          <p:nvPr/>
        </p:nvSpPr>
        <p:spPr bwMode="auto">
          <a:xfrm>
            <a:off x="7926789" y="2242637"/>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6</a:t>
            </a:r>
          </a:p>
        </p:txBody>
      </p:sp>
    </p:spTree>
    <p:extLst>
      <p:ext uri="{BB962C8B-B14F-4D97-AF65-F5344CB8AC3E}">
        <p14:creationId xmlns:p14="http://schemas.microsoft.com/office/powerpoint/2010/main" val="698666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vert="horz" lIns="91440" tIns="45720" rIns="91440" bIns="45720" rtlCol="0" anchor="t">
            <a:normAutofit/>
          </a:bodyPr>
          <a:lstStyle/>
          <a:p>
            <a:pPr marL="0" indent="0">
              <a:lnSpc>
                <a:spcPct val="120000"/>
              </a:lnSpc>
              <a:spcBef>
                <a:spcPts val="0"/>
              </a:spcBef>
              <a:buNone/>
            </a:pPr>
            <a:r>
              <a:rPr kumimoji="1" lang="ko-KR" altLang="en-US" dirty="0" err="1"/>
              <a:t>设备</a:t>
            </a:r>
            <a:r>
              <a:rPr kumimoji="1" lang="zh-CN" altLang="en-US" dirty="0"/>
              <a:t>状态通过自动化</a:t>
            </a:r>
            <a:r>
              <a:rPr kumimoji="1" lang="ko-KR" altLang="en-US" dirty="0"/>
              <a:t> </a:t>
            </a:r>
            <a:r>
              <a:rPr kumimoji="1" lang="en-US" altLang="ko-KR" dirty="0"/>
              <a:t>I/F</a:t>
            </a:r>
            <a:r>
              <a:rPr kumimoji="1" lang="ko-KR" altLang="en-US" dirty="0"/>
              <a:t>（</a:t>
            </a:r>
            <a:r>
              <a:rPr kumimoji="1" lang="en-US" altLang="ko-KR" dirty="0"/>
              <a:t>SMT</a:t>
            </a:r>
            <a:r>
              <a:rPr kumimoji="1" lang="zh-CN" altLang="en-US" dirty="0"/>
              <a:t>类、</a:t>
            </a:r>
            <a:r>
              <a:rPr kumimoji="1" lang="ko-KR" altLang="en-US" dirty="0" err="1"/>
              <a:t>冲压</a:t>
            </a:r>
            <a:r>
              <a:rPr kumimoji="1" lang="zh-CN" altLang="en-US" dirty="0"/>
              <a:t>类、焊接类</a:t>
            </a:r>
            <a:r>
              <a:rPr kumimoji="1" lang="ko-KR" altLang="en-US" dirty="0"/>
              <a:t>）</a:t>
            </a:r>
            <a:r>
              <a:rPr kumimoji="1" lang="zh-CN" altLang="en-US" dirty="0"/>
              <a:t>采集相应信息，部分设备通过作业员的报告</a:t>
            </a:r>
            <a:r>
              <a:rPr kumimoji="1" lang="ko-KR" altLang="en-US" dirty="0"/>
              <a:t>（</a:t>
            </a:r>
            <a:r>
              <a:rPr kumimoji="1" lang="en-US" altLang="ko-KR" dirty="0"/>
              <a:t>MES</a:t>
            </a:r>
            <a:r>
              <a:rPr kumimoji="1" lang="ko-KR" altLang="en-US" dirty="0"/>
              <a:t>）</a:t>
            </a:r>
            <a:r>
              <a:rPr kumimoji="1" lang="zh-CN" altLang="en-US" dirty="0"/>
              <a:t>采集信息，进行状态监控</a:t>
            </a:r>
            <a:r>
              <a:rPr kumimoji="1" lang="ko-KR" altLang="en-US" dirty="0" err="1"/>
              <a:t>及结果</a:t>
            </a:r>
            <a:r>
              <a:rPr kumimoji="1" lang="zh-CN" altLang="en-US" dirty="0"/>
              <a:t>报表的报告</a:t>
            </a:r>
            <a:endParaRPr kumimoji="1" lang="ko-KR" altLang="en-US" dirty="0"/>
          </a:p>
          <a:p>
            <a:pPr marL="0" indent="0">
              <a:lnSpc>
                <a:spcPct val="120000"/>
              </a:lnSpc>
              <a:spcBef>
                <a:spcPts val="0"/>
              </a:spcBef>
              <a:buNone/>
            </a:pPr>
            <a:endParaRPr kumimoji="1" lang="ko-KR" altLang="en-US" dirty="0"/>
          </a:p>
        </p:txBody>
      </p:sp>
      <p:sp>
        <p:nvSpPr>
          <p:cNvPr id="4" name="제목 3"/>
          <p:cNvSpPr>
            <a:spLocks noGrp="1"/>
          </p:cNvSpPr>
          <p:nvPr>
            <p:ph type="title"/>
          </p:nvPr>
        </p:nvSpPr>
        <p:spPr/>
        <p:txBody>
          <a:bodyPr/>
          <a:lstStyle/>
          <a:p>
            <a:r>
              <a:rPr kumimoji="1" lang="ko-KR" altLang="en-US" dirty="0" err="1"/>
              <a:t>设备</a:t>
            </a:r>
            <a:r>
              <a:rPr kumimoji="1" lang="zh-CN" altLang="en-US" dirty="0"/>
              <a:t>维护保养管理（</a:t>
            </a:r>
            <a:r>
              <a:rPr kumimoji="1" lang="en-US" altLang="zh-CN" dirty="0"/>
              <a:t>1/2</a:t>
            </a:r>
            <a:r>
              <a:rPr kumimoji="1" lang="zh-CN" altLang="en-US" dirty="0"/>
              <a:t>）</a:t>
            </a:r>
            <a:endParaRPr kumimoji="1" lang="ko-KR" altLang="en-US" sz="2000" dirty="0"/>
          </a:p>
        </p:txBody>
      </p:sp>
      <p:sp>
        <p:nvSpPr>
          <p:cNvPr id="6" name="텍스트 개체 틀 5"/>
          <p:cNvSpPr>
            <a:spLocks noGrp="1"/>
          </p:cNvSpPr>
          <p:nvPr>
            <p:ph type="body" sz="quarter" idx="13"/>
          </p:nvPr>
        </p:nvSpPr>
        <p:spPr/>
        <p:txBody>
          <a:bodyPr/>
          <a:lstStyle/>
          <a:p>
            <a:pPr marL="171450" indent="-171450">
              <a:lnSpc>
                <a:spcPct val="100000"/>
              </a:lnSpc>
            </a:pPr>
            <a:r>
              <a:rPr kumimoji="1" lang="ko-KR" altLang="en-US" b="1" dirty="0" err="1">
                <a:latin typeface="微软雅黑" panose="020B0503020204020204" pitchFamily="34" charset="-122"/>
              </a:rPr>
              <a:t>设备运行运营管理</a:t>
            </a:r>
            <a:br>
              <a:rPr kumimoji="1" lang="en-US" altLang="ko-KR" dirty="0">
                <a:latin typeface="微软雅黑" panose="020B0503020204020204" pitchFamily="34" charset="-122"/>
                <a:ea typeface="微软雅黑" panose="020B0503020204020204" pitchFamily="34" charset="-122"/>
              </a:rPr>
            </a:br>
            <a:r>
              <a:rPr kumimoji="1" lang="en-US" altLang="ko-KR" dirty="0">
                <a:latin typeface="微软雅黑" panose="020B0503020204020204" pitchFamily="34" charset="-122"/>
                <a:ea typeface="微软雅黑" panose="020B0503020204020204" pitchFamily="34" charset="-122"/>
              </a:rPr>
              <a:t>-</a:t>
            </a:r>
            <a:r>
              <a:rPr kumimoji="1" lang="ko-KR" altLang="en-US" dirty="0">
                <a:latin typeface="微软雅黑" panose="020B0503020204020204" pitchFamily="34" charset="-122"/>
              </a:rPr>
              <a:t> </a:t>
            </a:r>
            <a:r>
              <a:rPr kumimoji="1" lang="ko-KR" altLang="en-US" dirty="0" err="1">
                <a:latin typeface="微软雅黑" panose="020B0503020204020204" pitchFamily="34" charset="-122"/>
              </a:rPr>
              <a:t>系统</a:t>
            </a:r>
            <a:r>
              <a:rPr kumimoji="1" lang="zh-CN" altLang="en-US" dirty="0">
                <a:latin typeface="微软雅黑" panose="020B0503020204020204" pitchFamily="34" charset="-122"/>
                <a:ea typeface="微软雅黑" panose="020B0503020204020204" pitchFamily="34" charset="-122"/>
              </a:rPr>
              <a:t>管理</a:t>
            </a:r>
            <a:r>
              <a:rPr kumimoji="1" lang="ko-KR" altLang="en-US" dirty="0" err="1">
                <a:latin typeface="微软雅黑" panose="020B0503020204020204" pitchFamily="34" charset="-122"/>
              </a:rPr>
              <a:t>设备的运行</a:t>
            </a:r>
            <a:r>
              <a:rPr kumimoji="1" lang="zh-CN" altLang="en-US" dirty="0">
                <a:latin typeface="微软雅黑" panose="020B0503020204020204" pitchFamily="34" charset="-122"/>
                <a:ea typeface="微软雅黑" panose="020B0503020204020204" pitchFamily="34" charset="-122"/>
              </a:rPr>
              <a:t>、停止等状态变化</a:t>
            </a:r>
            <a:br>
              <a:rPr kumimoji="1" lang="en-US" altLang="ko-KR" dirty="0">
                <a:latin typeface="微软雅黑" panose="020B0503020204020204" pitchFamily="34" charset="-122"/>
                <a:ea typeface="微软雅黑" panose="020B0503020204020204" pitchFamily="34" charset="-122"/>
              </a:rPr>
            </a:br>
            <a:r>
              <a:rPr kumimoji="1" lang="en-US" altLang="ko-KR" dirty="0">
                <a:latin typeface="微软雅黑" panose="020B0503020204020204" pitchFamily="34" charset="-122"/>
                <a:ea typeface="微软雅黑" panose="020B0503020204020204" pitchFamily="34" charset="-122"/>
              </a:rPr>
              <a:t>-</a:t>
            </a:r>
            <a:r>
              <a:rPr kumimoji="1" lang="ko-KR" altLang="en-US" dirty="0">
                <a:latin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基于</a:t>
            </a:r>
            <a:r>
              <a:rPr kumimoji="1" lang="ko-KR" altLang="en-US" dirty="0" err="1">
                <a:latin typeface="微软雅黑" panose="020B0503020204020204" pitchFamily="34" charset="-122"/>
              </a:rPr>
              <a:t>设备的</a:t>
            </a:r>
            <a:r>
              <a:rPr kumimoji="1" lang="zh-CN" altLang="en-US" dirty="0">
                <a:latin typeface="微软雅黑" panose="020B0503020204020204" pitchFamily="34" charset="-122"/>
                <a:ea typeface="微软雅黑" panose="020B0503020204020204" pitchFamily="34" charset="-122"/>
              </a:rPr>
              <a:t>状态变化信息，</a:t>
            </a:r>
            <a:r>
              <a:rPr kumimoji="1" lang="ko-KR" altLang="en-US" dirty="0" err="1">
                <a:latin typeface="微软雅黑" panose="020B0503020204020204" pitchFamily="34" charset="-122"/>
              </a:rPr>
              <a:t>系统</a:t>
            </a:r>
            <a:r>
              <a:rPr kumimoji="1" lang="zh-CN" altLang="en-US" dirty="0">
                <a:latin typeface="微软雅黑" panose="020B0503020204020204" pitchFamily="34" charset="-122"/>
                <a:ea typeface="微软雅黑" panose="020B0503020204020204" pitchFamily="34" charset="-122"/>
              </a:rPr>
              <a:t>自动计算管理设备稼动率</a:t>
            </a:r>
            <a:br>
              <a:rPr kumimoji="1" lang="en-US" altLang="ko-KR" dirty="0">
                <a:latin typeface="微软雅黑" panose="020B0503020204020204" pitchFamily="34" charset="-122"/>
                <a:ea typeface="微软雅黑" panose="020B0503020204020204" pitchFamily="34" charset="-122"/>
              </a:rPr>
            </a:br>
            <a:r>
              <a:rPr kumimoji="1" lang="en-US" altLang="ko-KR" dirty="0">
                <a:latin typeface="微软雅黑" panose="020B0503020204020204" pitchFamily="34" charset="-122"/>
                <a:ea typeface="微软雅黑" panose="020B0503020204020204" pitchFamily="34" charset="-122"/>
              </a:rPr>
              <a:t>-</a:t>
            </a:r>
            <a:r>
              <a:rPr kumimoji="1" lang="ko-KR" altLang="en-US" dirty="0">
                <a:latin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通过</a:t>
            </a:r>
            <a:r>
              <a:rPr kumimoji="1" lang="ko-KR" altLang="en-US" dirty="0" err="1">
                <a:latin typeface="微软雅黑" panose="020B0503020204020204" pitchFamily="34" charset="-122"/>
              </a:rPr>
              <a:t>系统</a:t>
            </a:r>
            <a:r>
              <a:rPr kumimoji="1" lang="zh-CN" altLang="en-US" dirty="0">
                <a:latin typeface="微软雅黑" panose="020B0503020204020204" pitchFamily="34" charset="-122"/>
                <a:ea typeface="微软雅黑" panose="020B0503020204020204" pitchFamily="34" charset="-122"/>
              </a:rPr>
              <a:t>实时共享</a:t>
            </a:r>
            <a:r>
              <a:rPr kumimoji="1" lang="ko-KR" altLang="en-US" dirty="0" err="1">
                <a:latin typeface="微软雅黑" panose="020B0503020204020204" pitchFamily="34" charset="-122"/>
              </a:rPr>
              <a:t>设备</a:t>
            </a:r>
            <a:r>
              <a:rPr kumimoji="1" lang="zh-CN" altLang="en-US" dirty="0">
                <a:latin typeface="微软雅黑" panose="020B0503020204020204" pitchFamily="34" charset="-122"/>
                <a:ea typeface="微软雅黑" panose="020B0503020204020204" pitchFamily="34" charset="-122"/>
              </a:rPr>
              <a:t>状态及稼动率</a:t>
            </a:r>
            <a:r>
              <a:rPr kumimoji="1" lang="ko-KR" altLang="en-US" dirty="0" err="1">
                <a:latin typeface="微软雅黑" panose="020B0503020204020204" pitchFamily="34" charset="-122"/>
              </a:rPr>
              <a:t>信息</a:t>
            </a:r>
            <a:endParaRPr kumimoji="1" lang="en-US" altLang="ko-KR" dirty="0">
              <a:latin typeface="微软雅黑" panose="020B0503020204020204" pitchFamily="34" charset="-122"/>
              <a:ea typeface="微软雅黑" panose="020B0503020204020204" pitchFamily="34" charset="-122"/>
            </a:endParaRPr>
          </a:p>
          <a:p>
            <a:pPr marL="171450" indent="-171450">
              <a:lnSpc>
                <a:spcPct val="100000"/>
              </a:lnSpc>
            </a:pPr>
            <a:r>
              <a:rPr kumimoji="1" lang="ko-KR" altLang="en-US" b="1" dirty="0" err="1">
                <a:latin typeface="微软雅黑" panose="020B0503020204020204" pitchFamily="34" charset="-122"/>
              </a:rPr>
              <a:t>设备保养的</a:t>
            </a:r>
            <a:r>
              <a:rPr kumimoji="1" lang="zh-CN" altLang="en-US" b="1" dirty="0">
                <a:latin typeface="微软雅黑" panose="020B0503020204020204" pitchFamily="34" charset="-122"/>
                <a:ea typeface="微软雅黑" panose="020B0503020204020204" pitchFamily="34" charset="-122"/>
              </a:rPr>
              <a:t>实施</a:t>
            </a:r>
            <a:br>
              <a:rPr kumimoji="1" lang="en-US" altLang="ko-KR" dirty="0">
                <a:latin typeface="微软雅黑" panose="020B0503020204020204" pitchFamily="34" charset="-122"/>
                <a:ea typeface="微软雅黑" panose="020B0503020204020204" pitchFamily="34" charset="-122"/>
              </a:rPr>
            </a:br>
            <a:r>
              <a:rPr kumimoji="1" lang="en-US" altLang="ko-KR" dirty="0">
                <a:latin typeface="微软雅黑" panose="020B0503020204020204" pitchFamily="34" charset="-122"/>
                <a:ea typeface="微软雅黑" panose="020B0503020204020204" pitchFamily="34" charset="-122"/>
              </a:rPr>
              <a:t>-</a:t>
            </a:r>
            <a:r>
              <a:rPr kumimoji="1" lang="ko-KR" altLang="en-US" dirty="0">
                <a:latin typeface="微软雅黑" panose="020B0503020204020204" pitchFamily="34" charset="-122"/>
              </a:rPr>
              <a:t> </a:t>
            </a:r>
            <a:r>
              <a:rPr kumimoji="1" lang="ko-KR" altLang="en-US" dirty="0" err="1">
                <a:latin typeface="微软雅黑" panose="020B0503020204020204" pitchFamily="34" charset="-122"/>
              </a:rPr>
              <a:t>系统</a:t>
            </a:r>
            <a:r>
              <a:rPr kumimoji="1" lang="zh-CN" altLang="en-US" dirty="0">
                <a:latin typeface="微软雅黑" panose="020B0503020204020204" pitchFamily="34" charset="-122"/>
                <a:ea typeface="微软雅黑" panose="020B0503020204020204" pitchFamily="34" charset="-122"/>
              </a:rPr>
              <a:t>中管理</a:t>
            </a:r>
            <a:r>
              <a:rPr kumimoji="1" lang="ko-KR" altLang="en-US" dirty="0" err="1">
                <a:latin typeface="微软雅黑" panose="020B0503020204020204" pitchFamily="34" charset="-122"/>
              </a:rPr>
              <a:t>设备</a:t>
            </a:r>
            <a:r>
              <a:rPr kumimoji="1" lang="zh-CN" altLang="en-US" dirty="0">
                <a:latin typeface="微软雅黑" panose="020B0503020204020204" pitchFamily="34" charset="-122"/>
                <a:ea typeface="微软雅黑" panose="020B0503020204020204" pitchFamily="34" charset="-122"/>
              </a:rPr>
              <a:t>与</a:t>
            </a:r>
            <a:r>
              <a:rPr kumimoji="1" lang="ko-KR" altLang="en-US" dirty="0" err="1">
                <a:latin typeface="微软雅黑" panose="020B0503020204020204" pitchFamily="34" charset="-122"/>
              </a:rPr>
              <a:t>工装夹具的</a:t>
            </a:r>
            <a:r>
              <a:rPr kumimoji="1" lang="zh-CN" altLang="en-US" dirty="0">
                <a:latin typeface="微软雅黑" panose="020B0503020204020204" pitchFamily="34" charset="-122"/>
                <a:ea typeface="微软雅黑" panose="020B0503020204020204" pitchFamily="34" charset="-122"/>
              </a:rPr>
              <a:t>周期性与非周期性保养计划及保养结果</a:t>
            </a:r>
            <a:br>
              <a:rPr kumimoji="1" lang="en-US" altLang="ko-KR" dirty="0">
                <a:latin typeface="微软雅黑" panose="020B0503020204020204" pitchFamily="34" charset="-122"/>
                <a:ea typeface="微软雅黑" panose="020B0503020204020204" pitchFamily="34" charset="-122"/>
              </a:rPr>
            </a:br>
            <a:r>
              <a:rPr kumimoji="1" lang="en-US" altLang="ko-KR" dirty="0">
                <a:latin typeface="微软雅黑" panose="020B0503020204020204" pitchFamily="34" charset="-122"/>
                <a:ea typeface="微软雅黑" panose="020B0503020204020204" pitchFamily="34" charset="-122"/>
              </a:rPr>
              <a:t>-</a:t>
            </a:r>
            <a:r>
              <a:rPr kumimoji="1" lang="ko-KR" altLang="en-US" dirty="0">
                <a:latin typeface="微软雅黑" panose="020B0503020204020204" pitchFamily="34" charset="-122"/>
              </a:rPr>
              <a:t> </a:t>
            </a:r>
            <a:r>
              <a:rPr kumimoji="1" lang="ko-KR" altLang="en-US" dirty="0" err="1">
                <a:latin typeface="微软雅黑" panose="020B0503020204020204" pitchFamily="34" charset="-122"/>
              </a:rPr>
              <a:t>实时</a:t>
            </a:r>
            <a:r>
              <a:rPr kumimoji="1" lang="zh-CN" altLang="en-US" dirty="0">
                <a:latin typeface="微软雅黑" panose="020B0503020204020204" pitchFamily="34" charset="-122"/>
                <a:ea typeface="微软雅黑" panose="020B0503020204020204" pitchFamily="34" charset="-122"/>
              </a:rPr>
              <a:t>记录</a:t>
            </a:r>
            <a:r>
              <a:rPr kumimoji="1" lang="ko-KR" altLang="en-US" dirty="0" err="1">
                <a:latin typeface="微软雅黑" panose="020B0503020204020204" pitchFamily="34" charset="-122"/>
              </a:rPr>
              <a:t>设备</a:t>
            </a:r>
            <a:r>
              <a:rPr kumimoji="1" lang="zh-CN" altLang="en-US" dirty="0">
                <a:latin typeface="微软雅黑" panose="020B0503020204020204" pitchFamily="34" charset="-122"/>
                <a:ea typeface="微软雅黑" panose="020B0503020204020204" pitchFamily="34" charset="-122"/>
              </a:rPr>
              <a:t>保养</a:t>
            </a:r>
            <a:r>
              <a:rPr kumimoji="1" lang="ko-KR" altLang="en-US" dirty="0" err="1">
                <a:latin typeface="微软雅黑" panose="020B0503020204020204" pitchFamily="34" charset="-122"/>
              </a:rPr>
              <a:t>计划</a:t>
            </a:r>
            <a:r>
              <a:rPr kumimoji="1" lang="zh-CN" altLang="en-US" dirty="0">
                <a:latin typeface="微软雅黑" panose="020B0503020204020204" pitchFamily="34" charset="-122"/>
                <a:ea typeface="微软雅黑" panose="020B0503020204020204" pitchFamily="34" charset="-122"/>
              </a:rPr>
              <a:t>与</a:t>
            </a:r>
            <a:r>
              <a:rPr kumimoji="1" lang="ko-KR" altLang="en-US" dirty="0" err="1">
                <a:latin typeface="微软雅黑" panose="020B0503020204020204" pitchFamily="34" charset="-122"/>
              </a:rPr>
              <a:t>追溯</a:t>
            </a:r>
            <a:r>
              <a:rPr kumimoji="1" lang="zh-CN" altLang="en-US" dirty="0">
                <a:latin typeface="微软雅黑" panose="020B0503020204020204" pitchFamily="34" charset="-122"/>
                <a:ea typeface="微软雅黑" panose="020B0503020204020204" pitchFamily="34" charset="-122"/>
              </a:rPr>
              <a:t>等</a:t>
            </a:r>
            <a:r>
              <a:rPr kumimoji="1" lang="ko-KR" altLang="en-US" dirty="0" err="1">
                <a:latin typeface="微软雅黑" panose="020B0503020204020204" pitchFamily="34" charset="-122"/>
              </a:rPr>
              <a:t>结果</a:t>
            </a:r>
            <a:endParaRPr kumimoji="1" lang="en-US" altLang="ko-KR" dirty="0">
              <a:latin typeface="微软雅黑" panose="020B0503020204020204" pitchFamily="34" charset="-122"/>
              <a:ea typeface="微软雅黑" panose="020B0503020204020204" pitchFamily="34" charset="-122"/>
            </a:endParaRPr>
          </a:p>
          <a:p>
            <a:pPr marL="171450" indent="-171450">
              <a:lnSpc>
                <a:spcPct val="100000"/>
              </a:lnSpc>
            </a:pPr>
            <a:r>
              <a:rPr kumimoji="1" lang="ko-KR" altLang="en-US" b="1" dirty="0" err="1">
                <a:latin typeface="微软雅黑" panose="020B0503020204020204" pitchFamily="34" charset="-122"/>
              </a:rPr>
              <a:t>保养</a:t>
            </a:r>
            <a:r>
              <a:rPr kumimoji="1" lang="zh-CN" altLang="en-US" b="1" dirty="0">
                <a:latin typeface="微软雅黑" panose="020B0503020204020204" pitchFamily="34" charset="-122"/>
                <a:ea typeface="微软雅黑" panose="020B0503020204020204" pitchFamily="34" charset="-122"/>
              </a:rPr>
              <a:t>实施</a:t>
            </a:r>
            <a:r>
              <a:rPr kumimoji="1" lang="ko-KR" altLang="en-US" b="1" dirty="0" err="1">
                <a:latin typeface="微软雅黑" panose="020B0503020204020204" pitchFamily="34" charset="-122"/>
              </a:rPr>
              <a:t>结果</a:t>
            </a:r>
            <a:r>
              <a:rPr kumimoji="1" lang="zh-CN" altLang="en-US" b="1" dirty="0">
                <a:latin typeface="微软雅黑" panose="020B0503020204020204" pitchFamily="34" charset="-122"/>
                <a:ea typeface="微软雅黑" panose="020B0503020204020204" pitchFamily="34" charset="-122"/>
              </a:rPr>
              <a:t>的</a:t>
            </a:r>
            <a:r>
              <a:rPr kumimoji="1" lang="ko-KR" altLang="en-US" b="1" dirty="0" err="1">
                <a:latin typeface="微软雅黑" panose="020B0503020204020204" pitchFamily="34" charset="-122"/>
              </a:rPr>
              <a:t>管理</a:t>
            </a:r>
            <a:br>
              <a:rPr kumimoji="1" lang="en-US" altLang="ko-KR" dirty="0">
                <a:latin typeface="微软雅黑" panose="020B0503020204020204" pitchFamily="34" charset="-122"/>
                <a:ea typeface="微软雅黑" panose="020B0503020204020204" pitchFamily="34" charset="-122"/>
              </a:rPr>
            </a:br>
            <a:r>
              <a:rPr kumimoji="1" lang="en-US" altLang="ko-KR" dirty="0">
                <a:latin typeface="微软雅黑" panose="020B0503020204020204" pitchFamily="34" charset="-122"/>
                <a:ea typeface="微软雅黑" panose="020B0503020204020204" pitchFamily="34" charset="-122"/>
              </a:rPr>
              <a:t>-</a:t>
            </a:r>
            <a:r>
              <a:rPr kumimoji="1" lang="ko-KR" altLang="en-US" dirty="0">
                <a:latin typeface="微软雅黑" panose="020B0503020204020204" pitchFamily="34" charset="-122"/>
              </a:rPr>
              <a:t> </a:t>
            </a:r>
            <a:r>
              <a:rPr kumimoji="1" lang="ko-KR" altLang="en-US" dirty="0" err="1">
                <a:latin typeface="微软雅黑" panose="020B0503020204020204" pitchFamily="34" charset="-122"/>
              </a:rPr>
              <a:t>系统</a:t>
            </a:r>
            <a:r>
              <a:rPr kumimoji="1" lang="zh-CN" altLang="en-US" dirty="0">
                <a:latin typeface="微软雅黑" panose="020B0503020204020204" pitchFamily="34" charset="-122"/>
                <a:ea typeface="微软雅黑" panose="020B0503020204020204" pitchFamily="34" charset="-122"/>
              </a:rPr>
              <a:t>管理</a:t>
            </a:r>
            <a:r>
              <a:rPr kumimoji="1" lang="ko-KR" altLang="en-US" dirty="0" err="1">
                <a:latin typeface="微软雅黑" panose="020B0503020204020204" pitchFamily="34" charset="-122"/>
              </a:rPr>
              <a:t>设备</a:t>
            </a:r>
            <a:r>
              <a:rPr kumimoji="1" lang="zh-CN" altLang="en-US" dirty="0">
                <a:latin typeface="微软雅黑" panose="020B0503020204020204" pitchFamily="34" charset="-122"/>
                <a:ea typeface="微软雅黑" panose="020B0503020204020204" pitchFamily="34" charset="-122"/>
              </a:rPr>
              <a:t>与</a:t>
            </a:r>
            <a:r>
              <a:rPr kumimoji="1" lang="ko-KR" altLang="en-US" dirty="0" err="1">
                <a:latin typeface="微软雅黑" panose="020B0503020204020204" pitchFamily="34" charset="-122"/>
              </a:rPr>
              <a:t>工装夹具的</a:t>
            </a:r>
            <a:r>
              <a:rPr kumimoji="1" lang="zh-CN" altLang="en-US" dirty="0">
                <a:latin typeface="微软雅黑" panose="020B0503020204020204" pitchFamily="34" charset="-122"/>
                <a:ea typeface="微软雅黑" panose="020B0503020204020204" pitchFamily="34" charset="-122"/>
              </a:rPr>
              <a:t>保养</a:t>
            </a:r>
            <a:r>
              <a:rPr kumimoji="1" lang="ko-KR" altLang="en-US" dirty="0" err="1">
                <a:latin typeface="微软雅黑" panose="020B0503020204020204" pitchFamily="34" charset="-122"/>
              </a:rPr>
              <a:t>计划</a:t>
            </a:r>
            <a:r>
              <a:rPr kumimoji="1" lang="zh-CN" altLang="en-US" dirty="0">
                <a:latin typeface="微软雅黑" panose="020B0503020204020204" pitchFamily="34" charset="-122"/>
                <a:ea typeface="微软雅黑" panose="020B0503020204020204" pitchFamily="34" charset="-122"/>
              </a:rPr>
              <a:t>与工具使用次数</a:t>
            </a:r>
            <a:br>
              <a:rPr kumimoji="1" lang="en-US" altLang="ko-KR" dirty="0">
                <a:latin typeface="微软雅黑" panose="020B0503020204020204" pitchFamily="34" charset="-122"/>
                <a:ea typeface="微软雅黑" panose="020B0503020204020204" pitchFamily="34" charset="-122"/>
              </a:rPr>
            </a:br>
            <a:r>
              <a:rPr kumimoji="1" lang="en-US" altLang="ko-KR" dirty="0">
                <a:latin typeface="微软雅黑" panose="020B0503020204020204" pitchFamily="34" charset="-122"/>
                <a:ea typeface="微软雅黑" panose="020B0503020204020204" pitchFamily="34" charset="-122"/>
              </a:rPr>
              <a:t>-</a:t>
            </a:r>
            <a:r>
              <a:rPr kumimoji="1" lang="ko-KR" altLang="en-US" dirty="0">
                <a:latin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根据设定值自动预警通知</a:t>
            </a:r>
            <a:endParaRPr kumimoji="1" lang="en-US" altLang="ko-KR" dirty="0">
              <a:latin typeface="微软雅黑" panose="020B0503020204020204" pitchFamily="34" charset="-122"/>
              <a:ea typeface="微软雅黑" panose="020B0503020204020204" pitchFamily="34" charset="-122"/>
            </a:endParaRPr>
          </a:p>
          <a:p>
            <a:pPr>
              <a:lnSpc>
                <a:spcPct val="100000"/>
              </a:lnSpc>
            </a:pPr>
            <a:endParaRPr kumimoji="1" lang="ko-KR" altLang="en-US" dirty="0">
              <a:latin typeface="微软雅黑" panose="020B0503020204020204" pitchFamily="34" charset="-122"/>
            </a:endParaRPr>
          </a:p>
        </p:txBody>
      </p:sp>
      <p:sp>
        <p:nvSpPr>
          <p:cNvPr id="3" name="슬라이드 번호 개체 틀 2"/>
          <p:cNvSpPr>
            <a:spLocks noGrp="1"/>
          </p:cNvSpPr>
          <p:nvPr>
            <p:ph type="sldNum" sz="quarter" idx="12"/>
          </p:nvPr>
        </p:nvSpPr>
        <p:spPr/>
        <p:txBody>
          <a:bodyPr/>
          <a:lstStyle/>
          <a:p>
            <a:fld id="{8645AF44-5734-4C67-803C-E5F57A8BDDF5}" type="slidenum">
              <a:rPr lang="ko-KR" altLang="en-US" smtClean="0"/>
              <a:t>81</a:t>
            </a:fld>
            <a:endParaRPr lang="ko-KR" altLang="en-US" dirty="0"/>
          </a:p>
        </p:txBody>
      </p:sp>
      <p:grpSp>
        <p:nvGrpSpPr>
          <p:cNvPr id="38" name="그룹 37"/>
          <p:cNvGrpSpPr/>
          <p:nvPr/>
        </p:nvGrpSpPr>
        <p:grpSpPr>
          <a:xfrm>
            <a:off x="2389080" y="1594571"/>
            <a:ext cx="6299208" cy="4607612"/>
            <a:chOff x="595974" y="3152158"/>
            <a:chExt cx="5087571" cy="3195870"/>
          </a:xfrm>
        </p:grpSpPr>
        <p:sp>
          <p:nvSpPr>
            <p:cNvPr id="8" name="Rounded Rectangle 13"/>
            <p:cNvSpPr>
              <a:spLocks noChangeArrowheads="1"/>
            </p:cNvSpPr>
            <p:nvPr/>
          </p:nvSpPr>
          <p:spPr bwMode="auto">
            <a:xfrm>
              <a:off x="595974" y="5915186"/>
              <a:ext cx="800100" cy="432842"/>
            </a:xfrm>
            <a:prstGeom prst="roundRect">
              <a:avLst>
                <a:gd name="adj" fmla="val 1852"/>
              </a:avLst>
            </a:prstGeom>
            <a:solidFill>
              <a:schemeClr val="accent1">
                <a:lumMod val="20000"/>
                <a:lumOff val="80000"/>
              </a:schemeClr>
            </a:solidFill>
            <a:ln w="9525" algn="ctr">
              <a:solidFill>
                <a:schemeClr val="bg1">
                  <a:lumMod val="65000"/>
                </a:schemeClr>
              </a:solidFill>
              <a:round/>
            </a:ln>
            <a:effectLst/>
          </p:spPr>
          <p:txBody>
            <a:bodyPr wrap="none" lIns="72000" tIns="36000" rIns="72000" bIns="36000" anchor="ctr"/>
            <a:lstStyle/>
            <a:p>
              <a:pPr algn="ctr">
                <a:defRPr/>
              </a:pPr>
              <a:r>
                <a:rPr lang="ko-KR" altLang="en-US" sz="1100" b="1">
                  <a:solidFill>
                    <a:srgbClr val="354198"/>
                  </a:solidFill>
                  <a:latin typeface="微软雅黑" panose="020B0503020204020204" pitchFamily="34" charset="-122"/>
                  <a:cs typeface="微软雅黑" panose="020B0503020204020204" pitchFamily="34" charset="-122"/>
                </a:rPr>
                <a:t>设备保养</a:t>
              </a:r>
              <a:endParaRPr lang="en-US" altLang="ko-KR" sz="1100" b="1" dirty="0">
                <a:solidFill>
                  <a:srgbClr val="35419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ounded Rectangle 13"/>
            <p:cNvSpPr>
              <a:spLocks noChangeArrowheads="1"/>
            </p:cNvSpPr>
            <p:nvPr/>
          </p:nvSpPr>
          <p:spPr bwMode="auto">
            <a:xfrm>
              <a:off x="1396074" y="5915186"/>
              <a:ext cx="1603808" cy="432842"/>
            </a:xfrm>
            <a:prstGeom prst="roundRect">
              <a:avLst>
                <a:gd name="adj" fmla="val 1852"/>
              </a:avLst>
            </a:prstGeom>
            <a:solidFill>
              <a:schemeClr val="bg1"/>
            </a:solidFill>
            <a:ln w="9525" algn="ctr">
              <a:solidFill>
                <a:schemeClr val="bg1">
                  <a:lumMod val="65000"/>
                </a:schemeClr>
              </a:solidFill>
              <a:round/>
            </a:ln>
            <a:effectLst/>
          </p:spPr>
          <p:txBody>
            <a:bodyPr lIns="72000" tIns="36000" rIns="72000" bIns="36000" anchor="ctr"/>
            <a:lstStyle/>
            <a:p>
              <a:pPr algn="ctr">
                <a:defRPr/>
              </a:pPr>
              <a:r>
                <a:rPr lang="zh-CN" altLang="en-US" sz="9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通过对</a:t>
              </a:r>
              <a:r>
                <a:rPr lang="ko-KR" altLang="en-US" sz="900">
                  <a:solidFill>
                    <a:prstClr val="black"/>
                  </a:solidFill>
                  <a:latin typeface="微软雅黑" panose="020B0503020204020204" pitchFamily="34" charset="-122"/>
                  <a:cs typeface="微软雅黑" panose="020B0503020204020204" pitchFamily="34" charset="-122"/>
                </a:rPr>
                <a:t>设备</a:t>
              </a:r>
              <a:r>
                <a:rPr lang="zh-CN" altLang="en-US" sz="9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类的</a:t>
              </a:r>
              <a:r>
                <a:rPr lang="ko-KR" altLang="en-US" sz="900">
                  <a:solidFill>
                    <a:prstClr val="black"/>
                  </a:solidFill>
                  <a:latin typeface="微软雅黑" panose="020B0503020204020204" pitchFamily="34" charset="-122"/>
                  <a:cs typeface="微软雅黑" panose="020B0503020204020204" pitchFamily="34" charset="-122"/>
                </a:rPr>
                <a:t>保养</a:t>
              </a:r>
              <a:r>
                <a:rPr lang="zh-CN" altLang="en-US" sz="9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，保持持续及稳定的生产准备状态</a:t>
              </a:r>
              <a:endParaRPr lang="ko-KR" altLang="en-US" sz="900" dirty="0">
                <a:solidFill>
                  <a:prstClr val="black"/>
                </a:solidFill>
                <a:latin typeface="微软雅黑" panose="020B0503020204020204" pitchFamily="34" charset="-122"/>
                <a:cs typeface="微软雅黑" panose="020B0503020204020204" pitchFamily="34" charset="-122"/>
              </a:endParaRPr>
            </a:p>
          </p:txBody>
        </p:sp>
        <p:sp>
          <p:nvSpPr>
            <p:cNvPr id="10" name="Rounded Rectangle 13"/>
            <p:cNvSpPr>
              <a:spLocks noChangeArrowheads="1"/>
            </p:cNvSpPr>
            <p:nvPr/>
          </p:nvSpPr>
          <p:spPr bwMode="auto">
            <a:xfrm>
              <a:off x="3123359" y="5915186"/>
              <a:ext cx="800100" cy="432842"/>
            </a:xfrm>
            <a:prstGeom prst="roundRect">
              <a:avLst>
                <a:gd name="adj" fmla="val 1852"/>
              </a:avLst>
            </a:prstGeom>
            <a:solidFill>
              <a:schemeClr val="accent1">
                <a:lumMod val="20000"/>
                <a:lumOff val="80000"/>
              </a:schemeClr>
            </a:solidFill>
            <a:ln w="9525" algn="ctr">
              <a:solidFill>
                <a:schemeClr val="bg1">
                  <a:lumMod val="65000"/>
                </a:schemeClr>
              </a:solidFill>
              <a:round/>
            </a:ln>
            <a:effectLst/>
          </p:spPr>
          <p:txBody>
            <a:bodyPr wrap="none" lIns="72000" tIns="36000" rIns="72000" bIns="36000" anchor="ctr"/>
            <a:lstStyle/>
            <a:p>
              <a:pPr algn="ctr">
                <a:defRPr/>
              </a:pPr>
              <a:r>
                <a:rPr lang="ko-KR" altLang="en-US" sz="1100" b="1">
                  <a:solidFill>
                    <a:srgbClr val="354198"/>
                  </a:solidFill>
                  <a:latin typeface="微软雅黑" panose="020B0503020204020204" pitchFamily="34" charset="-122"/>
                  <a:cs typeface="微软雅黑" panose="020B0503020204020204" pitchFamily="34" charset="-122"/>
                </a:rPr>
                <a:t>寿命管理</a:t>
              </a:r>
              <a:endParaRPr lang="en-US" altLang="ko-KR" sz="1100" b="1" dirty="0">
                <a:solidFill>
                  <a:srgbClr val="35419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ounded Rectangle 13"/>
            <p:cNvSpPr>
              <a:spLocks noChangeArrowheads="1"/>
            </p:cNvSpPr>
            <p:nvPr/>
          </p:nvSpPr>
          <p:spPr bwMode="auto">
            <a:xfrm>
              <a:off x="3923459" y="5915186"/>
              <a:ext cx="1760086" cy="432842"/>
            </a:xfrm>
            <a:prstGeom prst="roundRect">
              <a:avLst>
                <a:gd name="adj" fmla="val 1852"/>
              </a:avLst>
            </a:prstGeom>
            <a:solidFill>
              <a:schemeClr val="bg1"/>
            </a:solidFill>
            <a:ln w="9525" algn="ctr">
              <a:solidFill>
                <a:schemeClr val="bg1">
                  <a:lumMod val="65000"/>
                </a:schemeClr>
              </a:solidFill>
              <a:round/>
            </a:ln>
            <a:effectLst/>
          </p:spPr>
          <p:txBody>
            <a:bodyPr lIns="72000" tIns="36000" rIns="72000" bIns="36000" anchor="ctr"/>
            <a:lstStyle/>
            <a:p>
              <a:pPr algn="ctr">
                <a:defRPr/>
              </a:pPr>
              <a:r>
                <a:rPr lang="zh-CN" altLang="en-US" sz="9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基于</a:t>
              </a:r>
              <a:r>
                <a:rPr lang="ko-KR" altLang="en-US" sz="900">
                  <a:solidFill>
                    <a:prstClr val="black"/>
                  </a:solidFill>
                  <a:latin typeface="微软雅黑" panose="020B0503020204020204" pitchFamily="34" charset="-122"/>
                  <a:cs typeface="微软雅黑" panose="020B0503020204020204" pitchFamily="34" charset="-122"/>
                </a:rPr>
                <a:t>保养及运营管理结果信息</a:t>
              </a:r>
              <a:r>
                <a:rPr lang="zh-CN" altLang="en-US" sz="9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，管理</a:t>
              </a:r>
              <a:r>
                <a:rPr lang="ko-KR" altLang="en-US" sz="900">
                  <a:solidFill>
                    <a:prstClr val="black"/>
                  </a:solidFill>
                  <a:latin typeface="微软雅黑" panose="020B0503020204020204" pitchFamily="34" charset="-122"/>
                  <a:cs typeface="微软雅黑" panose="020B0503020204020204" pitchFamily="34" charset="-122"/>
                </a:rPr>
                <a:t>设备</a:t>
              </a:r>
              <a:r>
                <a:rPr lang="en-US" altLang="ko-KR" sz="9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工具</a:t>
              </a:r>
              <a:r>
                <a:rPr lang="ko-KR" altLang="en-US" sz="900">
                  <a:solidFill>
                    <a:prstClr val="black"/>
                  </a:solidFill>
                  <a:latin typeface="微软雅黑" panose="020B0503020204020204" pitchFamily="34" charset="-122"/>
                  <a:cs typeface="微软雅黑" panose="020B0503020204020204" pitchFamily="34" charset="-122"/>
                </a:rPr>
                <a:t>的寿命</a:t>
              </a:r>
              <a:endParaRPr lang="ko-KR" altLang="en-US" sz="900" dirty="0">
                <a:solidFill>
                  <a:prstClr val="black"/>
                </a:solidFill>
                <a:latin typeface="微软雅黑" panose="020B0503020204020204" pitchFamily="34" charset="-122"/>
                <a:cs typeface="微软雅黑" panose="020B0503020204020204" pitchFamily="34" charset="-122"/>
              </a:endParaRPr>
            </a:p>
          </p:txBody>
        </p:sp>
        <p:sp>
          <p:nvSpPr>
            <p:cNvPr id="12" name="다이아몬드 11"/>
            <p:cNvSpPr/>
            <p:nvPr/>
          </p:nvSpPr>
          <p:spPr>
            <a:xfrm>
              <a:off x="2689256" y="3497011"/>
              <a:ext cx="751437" cy="706170"/>
            </a:xfrm>
            <a:prstGeom prst="diamond">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200">
                  <a:solidFill>
                    <a:schemeClr val="tx1"/>
                  </a:solidFill>
                  <a:latin typeface="微软雅黑" panose="020B0503020204020204" pitchFamily="34" charset="-122"/>
                </a:rPr>
                <a:t>计划 </a:t>
              </a:r>
              <a:r>
                <a:rPr kumimoji="1" lang="zh-CN" altLang="en-US" sz="1200">
                  <a:solidFill>
                    <a:schemeClr val="tx1"/>
                  </a:solidFill>
                  <a:latin typeface="微软雅黑" panose="020B0503020204020204" pitchFamily="34" charset="-122"/>
                  <a:ea typeface="微软雅黑" panose="020B0503020204020204" pitchFamily="34" charset="-122"/>
                </a:rPr>
                <a:t>制定</a:t>
              </a:r>
              <a:endParaRPr kumimoji="1" lang="ko-KR" altLang="en-US" sz="1200" dirty="0">
                <a:solidFill>
                  <a:schemeClr val="tx1"/>
                </a:solidFill>
                <a:latin typeface="微软雅黑" panose="020B0503020204020204" pitchFamily="34" charset="-122"/>
              </a:endParaRPr>
            </a:p>
          </p:txBody>
        </p:sp>
        <p:sp>
          <p:nvSpPr>
            <p:cNvPr id="13" name="다이아몬드 12"/>
            <p:cNvSpPr/>
            <p:nvPr/>
          </p:nvSpPr>
          <p:spPr>
            <a:xfrm>
              <a:off x="3440694" y="4190442"/>
              <a:ext cx="751437" cy="706170"/>
            </a:xfrm>
            <a:prstGeom prst="diamond">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200">
                  <a:solidFill>
                    <a:schemeClr val="tx1"/>
                  </a:solidFill>
                  <a:latin typeface="微软雅黑" panose="020B0503020204020204" pitchFamily="34" charset="-122"/>
                </a:rPr>
                <a:t>保养 </a:t>
              </a:r>
              <a:r>
                <a:rPr kumimoji="1" lang="zh-CN" altLang="en-US" sz="1200">
                  <a:solidFill>
                    <a:schemeClr val="tx1"/>
                  </a:solidFill>
                  <a:latin typeface="微软雅黑" panose="020B0503020204020204" pitchFamily="34" charset="-122"/>
                  <a:ea typeface="微软雅黑" panose="020B0503020204020204" pitchFamily="34" charset="-122"/>
                </a:rPr>
                <a:t>执行</a:t>
              </a:r>
              <a:endParaRPr kumimoji="1" lang="ko-KR" altLang="en-US" sz="1200" dirty="0">
                <a:solidFill>
                  <a:schemeClr val="tx1"/>
                </a:solidFill>
                <a:latin typeface="微软雅黑" panose="020B0503020204020204" pitchFamily="34" charset="-122"/>
              </a:endParaRPr>
            </a:p>
          </p:txBody>
        </p:sp>
        <p:sp>
          <p:nvSpPr>
            <p:cNvPr id="14" name="다이아몬드 13"/>
            <p:cNvSpPr/>
            <p:nvPr/>
          </p:nvSpPr>
          <p:spPr>
            <a:xfrm>
              <a:off x="1937820" y="4190442"/>
              <a:ext cx="751437" cy="706170"/>
            </a:xfrm>
            <a:prstGeom prst="diamond">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1200">
                  <a:solidFill>
                    <a:schemeClr val="tx1"/>
                  </a:solidFill>
                  <a:latin typeface="微软雅黑" panose="020B0503020204020204" pitchFamily="34" charset="-122"/>
                </a:rPr>
                <a:t>设备 </a:t>
              </a:r>
              <a:r>
                <a:rPr kumimoji="1" lang="zh-CN" altLang="en-US" sz="1200">
                  <a:solidFill>
                    <a:schemeClr val="tx1"/>
                  </a:solidFill>
                  <a:latin typeface="微软雅黑" panose="020B0503020204020204" pitchFamily="34" charset="-122"/>
                  <a:ea typeface="微软雅黑" panose="020B0503020204020204" pitchFamily="34" charset="-122"/>
                </a:rPr>
                <a:t>维修</a:t>
              </a:r>
              <a:endParaRPr kumimoji="1" lang="ko-KR" altLang="en-US" sz="1200" dirty="0">
                <a:solidFill>
                  <a:schemeClr val="tx1"/>
                </a:solidFill>
                <a:latin typeface="微软雅黑" panose="020B0503020204020204" pitchFamily="34" charset="-122"/>
              </a:endParaRPr>
            </a:p>
          </p:txBody>
        </p:sp>
        <p:sp>
          <p:nvSpPr>
            <p:cNvPr id="15" name="다이아몬드 14"/>
            <p:cNvSpPr/>
            <p:nvPr/>
          </p:nvSpPr>
          <p:spPr>
            <a:xfrm>
              <a:off x="2689256" y="4896612"/>
              <a:ext cx="751437" cy="706170"/>
            </a:xfrm>
            <a:prstGeom prst="diamond">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200">
                  <a:solidFill>
                    <a:schemeClr val="tx1"/>
                  </a:solidFill>
                  <a:latin typeface="微软雅黑" panose="020B0503020204020204" pitchFamily="34" charset="-122"/>
                  <a:ea typeface="微软雅黑" panose="020B0503020204020204" pitchFamily="34" charset="-122"/>
                </a:rPr>
                <a:t>事前预警</a:t>
              </a:r>
              <a:endParaRPr kumimoji="1" lang="ko-KR" altLang="en-US" sz="1200" dirty="0">
                <a:solidFill>
                  <a:schemeClr val="tx1"/>
                </a:solidFill>
                <a:latin typeface="微软雅黑" panose="020B0503020204020204" pitchFamily="34" charset="-122"/>
              </a:endParaRPr>
            </a:p>
          </p:txBody>
        </p:sp>
        <p:cxnSp>
          <p:nvCxnSpPr>
            <p:cNvPr id="16" name="꺾인 연결선[E] 15"/>
            <p:cNvCxnSpPr>
              <a:stCxn id="12" idx="3"/>
              <a:endCxn id="13" idx="0"/>
            </p:cNvCxnSpPr>
            <p:nvPr/>
          </p:nvCxnSpPr>
          <p:spPr>
            <a:xfrm>
              <a:off x="3440693" y="3850096"/>
              <a:ext cx="375720" cy="340346"/>
            </a:xfrm>
            <a:prstGeom prst="bentConnector2">
              <a:avLst/>
            </a:prstGeom>
            <a:ln w="25400">
              <a:solidFill>
                <a:srgbClr val="00B0F0"/>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7" name="꺾인 연결선[E] 16"/>
            <p:cNvCxnSpPr>
              <a:stCxn id="13" idx="2"/>
              <a:endCxn id="15" idx="3"/>
            </p:cNvCxnSpPr>
            <p:nvPr/>
          </p:nvCxnSpPr>
          <p:spPr>
            <a:xfrm rot="5400000">
              <a:off x="3452011" y="4885294"/>
              <a:ext cx="353085" cy="375720"/>
            </a:xfrm>
            <a:prstGeom prst="bentConnector2">
              <a:avLst/>
            </a:prstGeom>
            <a:ln w="25400">
              <a:solidFill>
                <a:srgbClr val="00B0F0"/>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8" name="꺾인 연결선[E] 17"/>
            <p:cNvCxnSpPr>
              <a:stCxn id="15" idx="1"/>
              <a:endCxn id="14" idx="2"/>
            </p:cNvCxnSpPr>
            <p:nvPr/>
          </p:nvCxnSpPr>
          <p:spPr>
            <a:xfrm rot="10800000">
              <a:off x="2313540" y="4896613"/>
              <a:ext cx="375717" cy="353085"/>
            </a:xfrm>
            <a:prstGeom prst="bentConnector2">
              <a:avLst/>
            </a:prstGeom>
            <a:ln w="25400">
              <a:solidFill>
                <a:srgbClr val="00B0F0"/>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9" name="꺾인 연결선[E] 18"/>
            <p:cNvCxnSpPr>
              <a:stCxn id="14" idx="0"/>
              <a:endCxn id="12" idx="1"/>
            </p:cNvCxnSpPr>
            <p:nvPr/>
          </p:nvCxnSpPr>
          <p:spPr>
            <a:xfrm rot="5400000" flipH="1" flipV="1">
              <a:off x="2331224" y="3832411"/>
              <a:ext cx="340346" cy="375717"/>
            </a:xfrm>
            <a:prstGeom prst="bentConnector2">
              <a:avLst/>
            </a:prstGeom>
            <a:ln w="25400">
              <a:solidFill>
                <a:srgbClr val="00B0F0"/>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0" name="오각형[P] 19"/>
            <p:cNvSpPr/>
            <p:nvPr/>
          </p:nvSpPr>
          <p:spPr>
            <a:xfrm>
              <a:off x="903792" y="3680810"/>
              <a:ext cx="905347" cy="1725494"/>
            </a:xfrm>
            <a:prstGeom prst="homePlate">
              <a:avLst>
                <a:gd name="adj" fmla="val 32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微软雅黑" panose="020B0503020204020204" pitchFamily="34" charset="-122"/>
              </a:endParaRPr>
            </a:p>
          </p:txBody>
        </p:sp>
        <p:sp>
          <p:nvSpPr>
            <p:cNvPr id="21" name="오각형[P] 20"/>
            <p:cNvSpPr/>
            <p:nvPr/>
          </p:nvSpPr>
          <p:spPr>
            <a:xfrm flipH="1">
              <a:off x="4322989" y="3658372"/>
              <a:ext cx="905349" cy="1725494"/>
            </a:xfrm>
            <a:prstGeom prst="homePlate">
              <a:avLst>
                <a:gd name="adj" fmla="val 32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0">
                <a:latin typeface="微软雅黑" panose="020B0503020204020204" pitchFamily="34" charset="-122"/>
              </a:endParaRPr>
            </a:p>
          </p:txBody>
        </p:sp>
        <p:sp>
          <p:nvSpPr>
            <p:cNvPr id="22" name="모서리가 둥근 직사각형 21"/>
            <p:cNvSpPr/>
            <p:nvPr/>
          </p:nvSpPr>
          <p:spPr>
            <a:xfrm>
              <a:off x="595974" y="3850096"/>
              <a:ext cx="774629" cy="2753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a:solidFill>
                    <a:schemeClr val="bg1"/>
                  </a:solidFill>
                  <a:latin typeface="微软雅黑" panose="020B0503020204020204" pitchFamily="34" charset="-122"/>
                </a:rPr>
                <a:t>运行</a:t>
              </a:r>
              <a:endParaRPr kumimoji="1" lang="ko-KR" altLang="en-US" sz="1200" dirty="0">
                <a:solidFill>
                  <a:schemeClr val="bg1"/>
                </a:solidFill>
                <a:latin typeface="微软雅黑" panose="020B0503020204020204" pitchFamily="34" charset="-122"/>
              </a:endParaRPr>
            </a:p>
          </p:txBody>
        </p:sp>
        <p:sp>
          <p:nvSpPr>
            <p:cNvPr id="23" name="모서리가 둥근 직사각형 22"/>
            <p:cNvSpPr/>
            <p:nvPr/>
          </p:nvSpPr>
          <p:spPr>
            <a:xfrm>
              <a:off x="595974" y="4217615"/>
              <a:ext cx="774629" cy="2753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bg1"/>
                  </a:solidFill>
                  <a:latin typeface="微软雅黑" panose="020B0503020204020204" pitchFamily="34" charset="-122"/>
                  <a:ea typeface="微软雅黑" panose="020B0503020204020204" pitchFamily="34" charset="-122"/>
                </a:rPr>
                <a:t>待机</a:t>
              </a:r>
              <a:endParaRPr kumimoji="1" lang="ko-KR" altLang="en-US" sz="1200" dirty="0">
                <a:solidFill>
                  <a:schemeClr val="bg1"/>
                </a:solidFill>
                <a:latin typeface="微软雅黑" panose="020B0503020204020204" pitchFamily="34" charset="-122"/>
              </a:endParaRPr>
            </a:p>
          </p:txBody>
        </p:sp>
        <p:sp>
          <p:nvSpPr>
            <p:cNvPr id="24" name="모서리가 둥근 직사각형 23"/>
            <p:cNvSpPr/>
            <p:nvPr/>
          </p:nvSpPr>
          <p:spPr>
            <a:xfrm>
              <a:off x="596638" y="4570699"/>
              <a:ext cx="774629" cy="2753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bg1"/>
                  </a:solidFill>
                  <a:latin typeface="微软雅黑" panose="020B0503020204020204" pitchFamily="34" charset="-122"/>
                  <a:ea typeface="微软雅黑" panose="020B0503020204020204" pitchFamily="34" charset="-122"/>
                </a:rPr>
                <a:t>故障</a:t>
              </a:r>
              <a:endParaRPr kumimoji="1" lang="ko-KR" altLang="en-US" sz="1200" dirty="0">
                <a:solidFill>
                  <a:schemeClr val="bg1"/>
                </a:solidFill>
                <a:latin typeface="微软雅黑" panose="020B0503020204020204" pitchFamily="34" charset="-122"/>
              </a:endParaRPr>
            </a:p>
          </p:txBody>
        </p:sp>
        <p:sp>
          <p:nvSpPr>
            <p:cNvPr id="25" name="모서리가 둥근 직사각형 24"/>
            <p:cNvSpPr/>
            <p:nvPr/>
          </p:nvSpPr>
          <p:spPr>
            <a:xfrm>
              <a:off x="595974" y="4935485"/>
              <a:ext cx="774629" cy="2753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bg1"/>
                  </a:solidFill>
                  <a:latin typeface="微软雅黑" panose="020B0503020204020204" pitchFamily="34" charset="-122"/>
                  <a:ea typeface="微软雅黑" panose="020B0503020204020204" pitchFamily="34" charset="-122"/>
                </a:rPr>
                <a:t>停止</a:t>
              </a:r>
              <a:endParaRPr kumimoji="1" lang="ko-KR" altLang="en-US" sz="1200" dirty="0">
                <a:solidFill>
                  <a:schemeClr val="bg1"/>
                </a:solidFill>
                <a:latin typeface="微软雅黑" panose="020B0503020204020204" pitchFamily="34" charset="-122"/>
              </a:endParaRPr>
            </a:p>
          </p:txBody>
        </p:sp>
        <p:sp>
          <p:nvSpPr>
            <p:cNvPr id="26" name="모서리가 둥근 직사각형 25"/>
            <p:cNvSpPr/>
            <p:nvPr/>
          </p:nvSpPr>
          <p:spPr>
            <a:xfrm>
              <a:off x="4808049" y="3850096"/>
              <a:ext cx="774629" cy="4036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a:solidFill>
                    <a:schemeClr val="bg1"/>
                  </a:solidFill>
                  <a:latin typeface="微软雅黑" panose="020B0503020204020204" pitchFamily="34" charset="-122"/>
                </a:rPr>
                <a:t>保养 </a:t>
              </a:r>
              <a:endParaRPr kumimoji="1" lang="en-US" altLang="ko-KR" sz="1200"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a:solidFill>
                    <a:schemeClr val="bg1"/>
                  </a:solidFill>
                  <a:latin typeface="微软雅黑" panose="020B0503020204020204" pitchFamily="34" charset="-122"/>
                  <a:ea typeface="微软雅黑" panose="020B0503020204020204" pitchFamily="34" charset="-122"/>
                </a:rPr>
                <a:t>预警</a:t>
              </a:r>
              <a:endParaRPr kumimoji="1" lang="ko-KR" altLang="en-US" sz="1200" dirty="0">
                <a:solidFill>
                  <a:schemeClr val="bg1"/>
                </a:solidFill>
                <a:latin typeface="微软雅黑" panose="020B0503020204020204" pitchFamily="34" charset="-122"/>
              </a:endParaRPr>
            </a:p>
          </p:txBody>
        </p:sp>
        <p:sp>
          <p:nvSpPr>
            <p:cNvPr id="27" name="모서리가 둥근 직사각형 26"/>
            <p:cNvSpPr/>
            <p:nvPr/>
          </p:nvSpPr>
          <p:spPr>
            <a:xfrm>
              <a:off x="4808049" y="4336676"/>
              <a:ext cx="774629" cy="4036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bg1"/>
                  </a:solidFill>
                  <a:latin typeface="微软雅黑" panose="020B0503020204020204" pitchFamily="34" charset="-122"/>
                  <a:ea typeface="微软雅黑" panose="020B0503020204020204" pitchFamily="34" charset="-122"/>
                </a:rPr>
                <a:t>寿命</a:t>
              </a:r>
              <a:endParaRPr kumimoji="1" lang="en-US" altLang="zh-CN" sz="1200">
                <a:solidFill>
                  <a:schemeClr val="bg1"/>
                </a:solidFill>
                <a:latin typeface="微软雅黑" panose="020B0503020204020204" pitchFamily="34" charset="-122"/>
                <a:ea typeface="微软雅黑" panose="020B0503020204020204" pitchFamily="34" charset="-122"/>
              </a:endParaRPr>
            </a:p>
            <a:p>
              <a:pPr algn="ctr"/>
              <a:r>
                <a:rPr kumimoji="1" lang="zh-CN" altLang="en-US" sz="1200">
                  <a:solidFill>
                    <a:schemeClr val="bg1"/>
                  </a:solidFill>
                  <a:latin typeface="微软雅黑" panose="020B0503020204020204" pitchFamily="34" charset="-122"/>
                  <a:ea typeface="微软雅黑" panose="020B0503020204020204" pitchFamily="34" charset="-122"/>
                </a:rPr>
                <a:t>预警</a:t>
              </a:r>
              <a:endParaRPr kumimoji="1" lang="ko-KR" altLang="en-US" sz="1200" dirty="0">
                <a:solidFill>
                  <a:schemeClr val="bg1"/>
                </a:solidFill>
                <a:latin typeface="微软雅黑" panose="020B0503020204020204" pitchFamily="34" charset="-122"/>
              </a:endParaRPr>
            </a:p>
          </p:txBody>
        </p:sp>
        <p:cxnSp>
          <p:nvCxnSpPr>
            <p:cNvPr id="28" name="꺾인 연결선[E] 27"/>
            <p:cNvCxnSpPr>
              <a:stCxn id="20" idx="2"/>
              <a:endCxn id="21" idx="2"/>
            </p:cNvCxnSpPr>
            <p:nvPr/>
          </p:nvCxnSpPr>
          <p:spPr>
            <a:xfrm rot="5400000" flipH="1" flipV="1">
              <a:off x="3054845" y="3540630"/>
              <a:ext cx="22438" cy="3708909"/>
            </a:xfrm>
            <a:prstGeom prst="bentConnector3">
              <a:avLst>
                <a:gd name="adj1" fmla="val -1018807"/>
              </a:avLst>
            </a:prstGeom>
            <a:ln w="25400">
              <a:solidFill>
                <a:srgbClr val="00B0F0"/>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9" name="꺾인 연결선[E] 28"/>
            <p:cNvCxnSpPr>
              <a:stCxn id="21" idx="0"/>
              <a:endCxn id="20" idx="0"/>
            </p:cNvCxnSpPr>
            <p:nvPr/>
          </p:nvCxnSpPr>
          <p:spPr>
            <a:xfrm rot="16200000" flipH="1" flipV="1">
              <a:off x="3054846" y="1815136"/>
              <a:ext cx="22438" cy="3708909"/>
            </a:xfrm>
            <a:prstGeom prst="bentConnector3">
              <a:avLst>
                <a:gd name="adj1" fmla="val -1018807"/>
              </a:avLst>
            </a:prstGeom>
            <a:ln w="25400">
              <a:solidFill>
                <a:srgbClr val="00B0F0"/>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49"/>
            <p:cNvSpPr txBox="1">
              <a:spLocks noChangeArrowheads="1"/>
            </p:cNvSpPr>
            <p:nvPr/>
          </p:nvSpPr>
          <p:spPr bwMode="auto">
            <a:xfrm>
              <a:off x="2145512" y="3152158"/>
              <a:ext cx="1885875" cy="176118"/>
            </a:xfrm>
            <a:prstGeom prst="rect">
              <a:avLst/>
            </a:prstGeom>
            <a:noFill/>
            <a:ln w="9525">
              <a:noFill/>
              <a:miter lim="800000"/>
            </a:ln>
          </p:spPr>
          <p:txBody>
            <a:bodyPr wrap="square">
              <a:spAutoFit/>
            </a:bodyPr>
            <a:lstStyle/>
            <a:p>
              <a:pPr algn="ctr"/>
              <a:r>
                <a:rPr lang="zh-CN" altLang="en-US" sz="10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通过预警正确进行保养</a:t>
              </a:r>
              <a:endParaRPr lang="ko-KR" altLang="en-US" sz="1000" dirty="0">
                <a:solidFill>
                  <a:prstClr val="black"/>
                </a:solidFill>
                <a:latin typeface="微软雅黑" panose="020B0503020204020204" pitchFamily="34" charset="-122"/>
                <a:cs typeface="微软雅黑" panose="020B0503020204020204" pitchFamily="34" charset="-122"/>
              </a:endParaRPr>
            </a:p>
          </p:txBody>
        </p:sp>
        <p:sp>
          <p:nvSpPr>
            <p:cNvPr id="31" name="TextBox 49"/>
            <p:cNvSpPr txBox="1">
              <a:spLocks noChangeArrowheads="1"/>
            </p:cNvSpPr>
            <p:nvPr/>
          </p:nvSpPr>
          <p:spPr bwMode="auto">
            <a:xfrm>
              <a:off x="1319919" y="4139922"/>
              <a:ext cx="627119" cy="490994"/>
            </a:xfrm>
            <a:prstGeom prst="rect">
              <a:avLst/>
            </a:prstGeom>
            <a:noFill/>
            <a:ln w="9525">
              <a:noFill/>
              <a:miter lim="800000"/>
            </a:ln>
          </p:spPr>
          <p:txBody>
            <a:bodyPr wrap="square">
              <a:spAutoFit/>
            </a:bodyPr>
            <a:lstStyle/>
            <a:p>
              <a:pPr algn="ctr"/>
              <a:r>
                <a:rPr lang="ko-KR" altLang="en-US" sz="1000">
                  <a:solidFill>
                    <a:prstClr val="black"/>
                  </a:solidFill>
                  <a:latin typeface="微软雅黑" panose="020B0503020204020204" pitchFamily="34" charset="-122"/>
                  <a:cs typeface="微软雅黑" panose="020B0503020204020204" pitchFamily="34" charset="-122"/>
                </a:rPr>
                <a:t>设备</a:t>
              </a:r>
              <a:r>
                <a:rPr lang="zh-CN" altLang="en-US" sz="10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运转</a:t>
              </a:r>
              <a:r>
                <a:rPr lang="ko-KR" altLang="en-US" sz="1000">
                  <a:solidFill>
                    <a:prstClr val="black"/>
                  </a:solidFill>
                  <a:latin typeface="微软雅黑" panose="020B0503020204020204" pitchFamily="34" charset="-122"/>
                  <a:cs typeface="微软雅黑" panose="020B0503020204020204" pitchFamily="34" charset="-122"/>
                </a:rPr>
                <a:t>结果</a:t>
              </a:r>
              <a:r>
                <a:rPr lang="zh-CN" altLang="en-US" sz="10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对应的</a:t>
              </a:r>
              <a:r>
                <a:rPr lang="ko-KR" altLang="en-US" sz="1000">
                  <a:solidFill>
                    <a:prstClr val="black"/>
                  </a:solidFill>
                  <a:latin typeface="微软雅黑" panose="020B0503020204020204" pitchFamily="34" charset="-122"/>
                  <a:cs typeface="微软雅黑" panose="020B0503020204020204" pitchFamily="34" charset="-122"/>
                </a:rPr>
                <a:t>保养</a:t>
              </a:r>
              <a:r>
                <a:rPr lang="zh-CN" altLang="en-US" sz="10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执行</a:t>
              </a:r>
              <a:endParaRPr lang="ko-KR" altLang="en-US" sz="1000" dirty="0">
                <a:solidFill>
                  <a:prstClr val="black"/>
                </a:solidFill>
                <a:latin typeface="微软雅黑" panose="020B0503020204020204" pitchFamily="34" charset="-122"/>
                <a:cs typeface="微软雅黑" panose="020B0503020204020204" pitchFamily="34" charset="-122"/>
              </a:endParaRPr>
            </a:p>
          </p:txBody>
        </p:sp>
        <p:sp>
          <p:nvSpPr>
            <p:cNvPr id="32" name="TextBox 49"/>
            <p:cNvSpPr txBox="1">
              <a:spLocks noChangeArrowheads="1"/>
            </p:cNvSpPr>
            <p:nvPr/>
          </p:nvSpPr>
          <p:spPr bwMode="auto">
            <a:xfrm>
              <a:off x="4143487" y="4148131"/>
              <a:ext cx="627119" cy="490994"/>
            </a:xfrm>
            <a:prstGeom prst="rect">
              <a:avLst/>
            </a:prstGeom>
            <a:noFill/>
            <a:ln w="9525">
              <a:noFill/>
              <a:miter lim="800000"/>
            </a:ln>
          </p:spPr>
          <p:txBody>
            <a:bodyPr wrap="square">
              <a:spAutoFit/>
            </a:bodyPr>
            <a:lstStyle/>
            <a:p>
              <a:pPr algn="ctr"/>
              <a:r>
                <a:rPr lang="zh-CN" altLang="en-US" sz="10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通过预警管理提高作业员作业效率</a:t>
              </a:r>
              <a:endParaRPr lang="ko-KR" altLang="en-US" sz="1000" dirty="0">
                <a:solidFill>
                  <a:prstClr val="black"/>
                </a:solidFill>
                <a:latin typeface="微软雅黑" panose="020B0503020204020204" pitchFamily="34" charset="-122"/>
                <a:cs typeface="微软雅黑" panose="020B0503020204020204" pitchFamily="34" charset="-122"/>
              </a:endParaRPr>
            </a:p>
          </p:txBody>
        </p:sp>
        <p:sp>
          <p:nvSpPr>
            <p:cNvPr id="33" name="TextBox 49"/>
            <p:cNvSpPr txBox="1">
              <a:spLocks noChangeArrowheads="1"/>
            </p:cNvSpPr>
            <p:nvPr/>
          </p:nvSpPr>
          <p:spPr bwMode="auto">
            <a:xfrm>
              <a:off x="2157337" y="5685796"/>
              <a:ext cx="2232039" cy="176118"/>
            </a:xfrm>
            <a:prstGeom prst="rect">
              <a:avLst/>
            </a:prstGeom>
            <a:noFill/>
            <a:ln w="9525">
              <a:noFill/>
              <a:miter lim="800000"/>
            </a:ln>
          </p:spPr>
          <p:txBody>
            <a:bodyPr wrap="square">
              <a:spAutoFit/>
            </a:bodyPr>
            <a:lstStyle/>
            <a:p>
              <a:pPr algn="ctr"/>
              <a:r>
                <a:rPr lang="zh-CN" altLang="en-US" sz="10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根据</a:t>
              </a:r>
              <a:r>
                <a:rPr lang="ko-KR" altLang="en-US" sz="1000">
                  <a:solidFill>
                    <a:prstClr val="black"/>
                  </a:solidFill>
                  <a:latin typeface="微软雅黑" panose="020B0503020204020204" pitchFamily="34" charset="-122"/>
                  <a:cs typeface="微软雅黑" panose="020B0503020204020204" pitchFamily="34" charset="-122"/>
                </a:rPr>
                <a:t>保养结果</a:t>
              </a:r>
              <a:r>
                <a:rPr lang="zh-CN" altLang="en-US" sz="10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进行寿命管理</a:t>
              </a:r>
              <a:endParaRPr lang="ko-KR" altLang="en-US" sz="1000" dirty="0">
                <a:solidFill>
                  <a:prstClr val="black"/>
                </a:solidFill>
                <a:latin typeface="微软雅黑" panose="020B0503020204020204" pitchFamily="34" charset="-122"/>
                <a:cs typeface="微软雅黑" panose="020B0503020204020204" pitchFamily="34" charset="-122"/>
              </a:endParaRPr>
            </a:p>
          </p:txBody>
        </p:sp>
        <p:sp>
          <p:nvSpPr>
            <p:cNvPr id="34" name="모서리가 둥근 직사각형 33"/>
            <p:cNvSpPr/>
            <p:nvPr/>
          </p:nvSpPr>
          <p:spPr>
            <a:xfrm>
              <a:off x="4808049" y="4823257"/>
              <a:ext cx="774629" cy="4036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bg1"/>
                  </a:solidFill>
                  <a:latin typeface="微软雅黑" panose="020B0503020204020204" pitchFamily="34" charset="-122"/>
                  <a:ea typeface="微软雅黑" panose="020B0503020204020204" pitchFamily="34" charset="-122"/>
                </a:rPr>
                <a:t>寿命</a:t>
              </a:r>
              <a:r>
                <a:rPr kumimoji="1" lang="ko-KR" altLang="en-US" sz="1200">
                  <a:solidFill>
                    <a:schemeClr val="bg1"/>
                  </a:solidFill>
                  <a:latin typeface="微软雅黑" panose="020B0503020204020204" pitchFamily="34" charset="-122"/>
                </a:rPr>
                <a:t> </a:t>
              </a:r>
              <a:endParaRPr kumimoji="1" lang="en-US" altLang="ko-KR" sz="1200" dirty="0">
                <a:solidFill>
                  <a:schemeClr val="bg1"/>
                </a:solidFill>
                <a:latin typeface="微软雅黑" panose="020B0503020204020204" pitchFamily="34" charset="-122"/>
                <a:ea typeface="微软雅黑" panose="020B0503020204020204" pitchFamily="34" charset="-122"/>
              </a:endParaRPr>
            </a:p>
            <a:p>
              <a:pPr algn="ctr"/>
              <a:r>
                <a:rPr kumimoji="1" lang="ko-KR" altLang="en-US" sz="1200">
                  <a:solidFill>
                    <a:schemeClr val="bg1"/>
                  </a:solidFill>
                  <a:latin typeface="微软雅黑" panose="020B0503020204020204" pitchFamily="34" charset="-122"/>
                </a:rPr>
                <a:t>管理</a:t>
              </a:r>
              <a:endParaRPr kumimoji="1" lang="ko-KR" altLang="en-US" sz="1200" dirty="0">
                <a:solidFill>
                  <a:schemeClr val="bg1"/>
                </a:solidFill>
                <a:latin typeface="微软雅黑" panose="020B0503020204020204" pitchFamily="34" charset="-122"/>
              </a:endParaRPr>
            </a:p>
          </p:txBody>
        </p:sp>
        <p:sp>
          <p:nvSpPr>
            <p:cNvPr id="35" name="타원 34"/>
            <p:cNvSpPr/>
            <p:nvPr/>
          </p:nvSpPr>
          <p:spPr>
            <a:xfrm>
              <a:off x="615791" y="3516979"/>
              <a:ext cx="288000" cy="288000"/>
            </a:xfrm>
            <a:prstGeom prst="ellipse">
              <a:avLst/>
            </a:prstGeom>
            <a:solidFill>
              <a:schemeClr val="bg1">
                <a:alpha val="5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600" b="1" dirty="0">
                  <a:solidFill>
                    <a:srgbClr val="0070C0"/>
                  </a:solidFill>
                  <a:latin typeface="微软雅黑" panose="020B0503020204020204" pitchFamily="34" charset="-122"/>
                  <a:ea typeface="微软雅黑" panose="020B0503020204020204" pitchFamily="34" charset="-122"/>
                </a:rPr>
                <a:t>1</a:t>
              </a:r>
              <a:endParaRPr kumimoji="1" lang="ko-KR" altLang="en-US" sz="1600" b="1" dirty="0">
                <a:solidFill>
                  <a:srgbClr val="0070C0"/>
                </a:solidFill>
                <a:latin typeface="微软雅黑" panose="020B0503020204020204" pitchFamily="34" charset="-122"/>
              </a:endParaRPr>
            </a:p>
          </p:txBody>
        </p:sp>
        <p:sp>
          <p:nvSpPr>
            <p:cNvPr id="36" name="타원 35"/>
            <p:cNvSpPr/>
            <p:nvPr/>
          </p:nvSpPr>
          <p:spPr>
            <a:xfrm>
              <a:off x="2916462" y="4399527"/>
              <a:ext cx="288000" cy="288000"/>
            </a:xfrm>
            <a:prstGeom prst="ellipse">
              <a:avLst/>
            </a:prstGeom>
            <a:solidFill>
              <a:schemeClr val="bg1">
                <a:alpha val="5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600" b="1" dirty="0">
                  <a:solidFill>
                    <a:srgbClr val="0070C0"/>
                  </a:solidFill>
                  <a:latin typeface="微软雅黑" panose="020B0503020204020204" pitchFamily="34" charset="-122"/>
                  <a:ea typeface="微软雅黑" panose="020B0503020204020204" pitchFamily="34" charset="-122"/>
                </a:rPr>
                <a:t>2</a:t>
              </a:r>
              <a:endParaRPr kumimoji="1" lang="ko-KR" altLang="en-US" sz="1600" b="1" dirty="0">
                <a:solidFill>
                  <a:srgbClr val="0070C0"/>
                </a:solidFill>
                <a:latin typeface="微软雅黑" panose="020B0503020204020204" pitchFamily="34" charset="-122"/>
              </a:endParaRPr>
            </a:p>
          </p:txBody>
        </p:sp>
        <p:sp>
          <p:nvSpPr>
            <p:cNvPr id="37" name="타원 36"/>
            <p:cNvSpPr/>
            <p:nvPr/>
          </p:nvSpPr>
          <p:spPr>
            <a:xfrm>
              <a:off x="5178989" y="3497011"/>
              <a:ext cx="288000" cy="288000"/>
            </a:xfrm>
            <a:prstGeom prst="ellipse">
              <a:avLst/>
            </a:prstGeom>
            <a:solidFill>
              <a:schemeClr val="bg1">
                <a:alpha val="5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600" b="1" dirty="0">
                  <a:solidFill>
                    <a:srgbClr val="0070C0"/>
                  </a:solidFill>
                  <a:latin typeface="微软雅黑" panose="020B0503020204020204" pitchFamily="34" charset="-122"/>
                  <a:ea typeface="微软雅黑" panose="020B0503020204020204" pitchFamily="34" charset="-122"/>
                </a:rPr>
                <a:t>3</a:t>
              </a:r>
              <a:endParaRPr kumimoji="1" lang="ko-KR" altLang="en-US" sz="1600" b="1" dirty="0">
                <a:solidFill>
                  <a:srgbClr val="0070C0"/>
                </a:solidFill>
                <a:latin typeface="微软雅黑" panose="020B0503020204020204" pitchFamily="34" charset="-122"/>
              </a:endParaRPr>
            </a:p>
          </p:txBody>
        </p:sp>
      </p:grpSp>
    </p:spTree>
    <p:extLst>
      <p:ext uri="{BB962C8B-B14F-4D97-AF65-F5344CB8AC3E}">
        <p14:creationId xmlns:p14="http://schemas.microsoft.com/office/powerpoint/2010/main" val="3158857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a:extLst>
              <a:ext uri="{FF2B5EF4-FFF2-40B4-BE49-F238E27FC236}">
                <a16:creationId xmlns:a16="http://schemas.microsoft.com/office/drawing/2014/main" id="{0B4B4B83-80BA-534B-A6CC-6C6B1271F010}"/>
              </a:ext>
            </a:extLst>
          </p:cNvPr>
          <p:cNvSpPr>
            <a:spLocks noGrp="1"/>
          </p:cNvSpPr>
          <p:nvPr>
            <p:ph idx="1"/>
          </p:nvPr>
        </p:nvSpPr>
        <p:spPr/>
        <p:txBody>
          <a:bodyPr vert="horz" lIns="91440" tIns="45720" rIns="91440" bIns="45720" rtlCol="0">
            <a:noAutofit/>
          </a:bodyPr>
          <a:lstStyle/>
          <a:p>
            <a:pPr marL="0" indent="0" latinLnBrk="0">
              <a:lnSpc>
                <a:spcPct val="120000"/>
              </a:lnSpc>
              <a:spcBef>
                <a:spcPts val="0"/>
              </a:spcBef>
              <a:buNone/>
            </a:pPr>
            <a:r>
              <a:rPr kumimoji="1" lang="ko-KR" altLang="en-US" dirty="0" err="1"/>
              <a:t>通过定义设备现状建立设备管理基础，实施设备的效率管理、设备产生信息的采集、设备维护等所需的保养计划</a:t>
            </a:r>
            <a:r>
              <a:rPr kumimoji="1" lang="ko-KR" altLang="en-US" dirty="0"/>
              <a:t>。</a:t>
            </a:r>
          </a:p>
          <a:p>
            <a:pPr marL="0" indent="0" latinLnBrk="0">
              <a:lnSpc>
                <a:spcPct val="120000"/>
              </a:lnSpc>
              <a:spcBef>
                <a:spcPts val="0"/>
              </a:spcBef>
              <a:buNone/>
            </a:pPr>
            <a:endParaRPr kumimoji="1" lang="ko-Kore-KR" altLang="en-US" dirty="0"/>
          </a:p>
        </p:txBody>
      </p:sp>
      <p:sp>
        <p:nvSpPr>
          <p:cNvPr id="4" name="제목 3">
            <a:extLst>
              <a:ext uri="{FF2B5EF4-FFF2-40B4-BE49-F238E27FC236}">
                <a16:creationId xmlns:a16="http://schemas.microsoft.com/office/drawing/2014/main" id="{DD6A4450-CEAD-1241-BE96-0CA3C12AF2F3}"/>
              </a:ext>
            </a:extLst>
          </p:cNvPr>
          <p:cNvSpPr>
            <a:spLocks noGrp="1"/>
          </p:cNvSpPr>
          <p:nvPr>
            <p:ph type="title"/>
          </p:nvPr>
        </p:nvSpPr>
        <p:spPr/>
        <p:txBody>
          <a:bodyPr/>
          <a:lstStyle/>
          <a:p>
            <a:r>
              <a:rPr kumimoji="1" lang="ko-KR" altLang="en-US" dirty="0" err="1"/>
              <a:t>设备</a:t>
            </a:r>
            <a:r>
              <a:rPr kumimoji="1" lang="zh-CN" altLang="en-US" dirty="0"/>
              <a:t>维护保养管理（</a:t>
            </a:r>
            <a:r>
              <a:rPr kumimoji="1" lang="en-US" altLang="zh-CN" dirty="0"/>
              <a:t>2/2</a:t>
            </a:r>
            <a:r>
              <a:rPr kumimoji="1" lang="zh-CN" altLang="en-US" dirty="0"/>
              <a:t>）</a:t>
            </a:r>
            <a:endParaRPr kumimoji="1" lang="ko-Kore-KR" altLang="en-US" dirty="0"/>
          </a:p>
        </p:txBody>
      </p:sp>
      <p:sp>
        <p:nvSpPr>
          <p:cNvPr id="2" name="텍스트 개체 틀 1">
            <a:extLst>
              <a:ext uri="{FF2B5EF4-FFF2-40B4-BE49-F238E27FC236}">
                <a16:creationId xmlns:a16="http://schemas.microsoft.com/office/drawing/2014/main" id="{E1B337D9-BC38-A243-AFDB-9D44A8A04ECF}"/>
              </a:ext>
            </a:extLst>
          </p:cNvPr>
          <p:cNvSpPr>
            <a:spLocks noGrp="1"/>
          </p:cNvSpPr>
          <p:nvPr>
            <p:ph type="body" sz="quarter" idx="13"/>
          </p:nvPr>
        </p:nvSpPr>
        <p:spPr/>
        <p:txBody>
          <a:bodyPr/>
          <a:lstStyle/>
          <a:p>
            <a:endParaRPr lang="ko-Kore-KR" altLang="en-US"/>
          </a:p>
        </p:txBody>
      </p:sp>
      <p:sp>
        <p:nvSpPr>
          <p:cNvPr id="3" name="슬라이드 번호 개체 틀 2">
            <a:extLst>
              <a:ext uri="{FF2B5EF4-FFF2-40B4-BE49-F238E27FC236}">
                <a16:creationId xmlns:a16="http://schemas.microsoft.com/office/drawing/2014/main" id="{CEC8D113-DBB2-7F43-A40B-2E266854414C}"/>
              </a:ext>
            </a:extLst>
          </p:cNvPr>
          <p:cNvSpPr>
            <a:spLocks noGrp="1"/>
          </p:cNvSpPr>
          <p:nvPr>
            <p:ph type="sldNum" sz="quarter" idx="12"/>
          </p:nvPr>
        </p:nvSpPr>
        <p:spPr/>
        <p:txBody>
          <a:bodyPr/>
          <a:lstStyle/>
          <a:p>
            <a:fld id="{8645AF44-5734-4C67-803C-E5F57A8BDDF5}" type="slidenum">
              <a:rPr lang="ko-KR" altLang="en-US" smtClean="0"/>
              <a:t>82</a:t>
            </a:fld>
            <a:endParaRPr lang="ko-KR" altLang="en-US" dirty="0"/>
          </a:p>
        </p:txBody>
      </p:sp>
      <p:graphicFrame>
        <p:nvGraphicFramePr>
          <p:cNvPr id="6" name="表格 36">
            <a:extLst>
              <a:ext uri="{FF2B5EF4-FFF2-40B4-BE49-F238E27FC236}">
                <a16:creationId xmlns:a16="http://schemas.microsoft.com/office/drawing/2014/main" id="{DDDE57F9-7D31-3A43-BD27-87DC9DF960CD}"/>
              </a:ext>
            </a:extLst>
          </p:cNvPr>
          <p:cNvGraphicFramePr>
            <a:graphicFrameLocks noGrp="1"/>
          </p:cNvGraphicFramePr>
          <p:nvPr/>
        </p:nvGraphicFramePr>
        <p:xfrm>
          <a:off x="2412695" y="4493478"/>
          <a:ext cx="6402832" cy="1569720"/>
        </p:xfrm>
        <a:graphic>
          <a:graphicData uri="http://schemas.openxmlformats.org/drawingml/2006/table">
            <a:tbl>
              <a:tblPr firstRow="1" bandRow="1">
                <a:tableStyleId>{5C22544A-7EE6-4342-B048-85BDC9FD1C3A}</a:tableStyleId>
              </a:tblPr>
              <a:tblGrid>
                <a:gridCol w="499993">
                  <a:extLst>
                    <a:ext uri="{9D8B030D-6E8A-4147-A177-3AD203B41FA5}">
                      <a16:colId xmlns:a16="http://schemas.microsoft.com/office/drawing/2014/main" val="1992217130"/>
                    </a:ext>
                  </a:extLst>
                </a:gridCol>
                <a:gridCol w="770117">
                  <a:extLst>
                    <a:ext uri="{9D8B030D-6E8A-4147-A177-3AD203B41FA5}">
                      <a16:colId xmlns:a16="http://schemas.microsoft.com/office/drawing/2014/main" val="1397863291"/>
                    </a:ext>
                  </a:extLst>
                </a:gridCol>
                <a:gridCol w="800419">
                  <a:extLst>
                    <a:ext uri="{9D8B030D-6E8A-4147-A177-3AD203B41FA5}">
                      <a16:colId xmlns:a16="http://schemas.microsoft.com/office/drawing/2014/main" val="3737282631"/>
                    </a:ext>
                  </a:extLst>
                </a:gridCol>
                <a:gridCol w="801738">
                  <a:extLst>
                    <a:ext uri="{9D8B030D-6E8A-4147-A177-3AD203B41FA5}">
                      <a16:colId xmlns:a16="http://schemas.microsoft.com/office/drawing/2014/main" val="3227509183"/>
                    </a:ext>
                  </a:extLst>
                </a:gridCol>
                <a:gridCol w="918705">
                  <a:extLst>
                    <a:ext uri="{9D8B030D-6E8A-4147-A177-3AD203B41FA5}">
                      <a16:colId xmlns:a16="http://schemas.microsoft.com/office/drawing/2014/main" val="3738430891"/>
                    </a:ext>
                  </a:extLst>
                </a:gridCol>
                <a:gridCol w="898469">
                  <a:extLst>
                    <a:ext uri="{9D8B030D-6E8A-4147-A177-3AD203B41FA5}">
                      <a16:colId xmlns:a16="http://schemas.microsoft.com/office/drawing/2014/main" val="2507205596"/>
                    </a:ext>
                  </a:extLst>
                </a:gridCol>
                <a:gridCol w="870012">
                  <a:extLst>
                    <a:ext uri="{9D8B030D-6E8A-4147-A177-3AD203B41FA5}">
                      <a16:colId xmlns:a16="http://schemas.microsoft.com/office/drawing/2014/main" val="2762930891"/>
                    </a:ext>
                  </a:extLst>
                </a:gridCol>
                <a:gridCol w="843379">
                  <a:extLst>
                    <a:ext uri="{9D8B030D-6E8A-4147-A177-3AD203B41FA5}">
                      <a16:colId xmlns:a16="http://schemas.microsoft.com/office/drawing/2014/main" val="3640957870"/>
                    </a:ext>
                  </a:extLst>
                </a:gridCol>
              </a:tblGrid>
              <a:tr h="370840">
                <a:tc>
                  <a:txBody>
                    <a:bodyPr/>
                    <a:lstStyle/>
                    <a:p>
                      <a:pPr algn="ctr"/>
                      <a:r>
                        <a:rPr lang="zh-CN" altLang="en-US" sz="1200" dirty="0">
                          <a:latin typeface="微软雅黑" panose="020B0503020204020204" pitchFamily="34" charset="-122"/>
                          <a:ea typeface="微软雅黑" panose="020B0503020204020204" pitchFamily="34" charset="-122"/>
                        </a:rPr>
                        <a:t>代号</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重点设备标识</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日常保养</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日常保养标准</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定期保养标准</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检查标准</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故障分析</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运行记录</a:t>
                      </a:r>
                    </a:p>
                  </a:txBody>
                  <a:tcPr anchor="ctr"/>
                </a:tc>
                <a:extLst>
                  <a:ext uri="{0D108BD9-81ED-4DB2-BD59-A6C34878D82A}">
                    <a16:rowId xmlns:a16="http://schemas.microsoft.com/office/drawing/2014/main" val="1605481561"/>
                  </a:ext>
                </a:extLst>
              </a:tr>
              <a:tr h="370840">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特定标准</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a:t>
                      </a:r>
                    </a:p>
                  </a:txBody>
                  <a:tcPr anchor="ctr"/>
                </a:tc>
                <a:extLst>
                  <a:ext uri="{0D108BD9-81ED-4DB2-BD59-A6C34878D82A}">
                    <a16:rowId xmlns:a16="http://schemas.microsoft.com/office/drawing/2014/main" val="3475978343"/>
                  </a:ext>
                </a:extLst>
              </a:tr>
              <a:tr h="370840">
                <a:tc>
                  <a:txBody>
                    <a:bodyPr/>
                    <a:lstStyle/>
                    <a:p>
                      <a:pPr algn="ctr"/>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一般标准</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a:t>
                      </a: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524390434"/>
                  </a:ext>
                </a:extLst>
              </a:tr>
              <a:tr h="370840">
                <a:tc>
                  <a:txBody>
                    <a:bodyPr/>
                    <a:lstStyle/>
                    <a:p>
                      <a:pPr algn="ctr"/>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287073394"/>
                  </a:ext>
                </a:extLst>
              </a:tr>
            </a:tbl>
          </a:graphicData>
        </a:graphic>
      </p:graphicFrame>
      <p:sp>
        <p:nvSpPr>
          <p:cNvPr id="7" name="文本框 40">
            <a:extLst>
              <a:ext uri="{FF2B5EF4-FFF2-40B4-BE49-F238E27FC236}">
                <a16:creationId xmlns:a16="http://schemas.microsoft.com/office/drawing/2014/main" id="{8FC21A3F-B9BB-7E44-AF19-56B129FD73F5}"/>
              </a:ext>
            </a:extLst>
          </p:cNvPr>
          <p:cNvSpPr txBox="1"/>
          <p:nvPr/>
        </p:nvSpPr>
        <p:spPr>
          <a:xfrm>
            <a:off x="4997038" y="6063683"/>
            <a:ext cx="1107996"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设备分级管理</a:t>
            </a:r>
          </a:p>
        </p:txBody>
      </p:sp>
      <p:sp>
        <p:nvSpPr>
          <p:cNvPr id="8" name="文本框 41">
            <a:extLst>
              <a:ext uri="{FF2B5EF4-FFF2-40B4-BE49-F238E27FC236}">
                <a16:creationId xmlns:a16="http://schemas.microsoft.com/office/drawing/2014/main" id="{720EDD64-F914-1F42-A3B5-42E8FAD9A3FE}"/>
              </a:ext>
            </a:extLst>
          </p:cNvPr>
          <p:cNvSpPr txBox="1"/>
          <p:nvPr/>
        </p:nvSpPr>
        <p:spPr>
          <a:xfrm>
            <a:off x="2287168" y="6252224"/>
            <a:ext cx="2551380" cy="230832"/>
          </a:xfrm>
          <a:prstGeom prst="rect">
            <a:avLst/>
          </a:prstGeom>
          <a:noFill/>
        </p:spPr>
        <p:txBody>
          <a:bodyPr wrap="square" rtlCol="0">
            <a:spAutoFit/>
          </a:bodyPr>
          <a:lstStyle/>
          <a:p>
            <a:r>
              <a:rPr lang="zh-CN" altLang="en-US" sz="900" dirty="0">
                <a:latin typeface="楷体" panose="02010609060101010101" pitchFamily="49" charset="-122"/>
                <a:ea typeface="楷体" panose="02010609060101010101" pitchFamily="49" charset="-122"/>
              </a:rPr>
              <a:t>注：表中“</a:t>
            </a:r>
            <a:r>
              <a:rPr lang="zh-CN" altLang="en-US" sz="900" dirty="0">
                <a:latin typeface="微软雅黑" panose="020B0503020204020204" pitchFamily="34" charset="-122"/>
                <a:ea typeface="微软雅黑" panose="020B0503020204020204" pitchFamily="34" charset="-122"/>
              </a:rPr>
              <a:t>√</a:t>
            </a:r>
            <a:r>
              <a:rPr lang="zh-CN" altLang="en-US" sz="900" dirty="0">
                <a:latin typeface="楷体" panose="02010609060101010101" pitchFamily="49" charset="-122"/>
                <a:ea typeface="楷体" panose="02010609060101010101" pitchFamily="49" charset="-122"/>
              </a:rPr>
              <a:t>”表示需要， “</a:t>
            </a:r>
            <a:r>
              <a:rPr lang="en-US" altLang="zh-CN" sz="900" dirty="0">
                <a:latin typeface="微软雅黑" panose="020B0503020204020204" pitchFamily="34" charset="-122"/>
                <a:ea typeface="微软雅黑" panose="020B0503020204020204" pitchFamily="34" charset="-122"/>
              </a:rPr>
              <a:t>×</a:t>
            </a:r>
            <a:r>
              <a:rPr lang="zh-CN" altLang="en-US" sz="900" dirty="0">
                <a:latin typeface="楷体" panose="02010609060101010101" pitchFamily="49" charset="-122"/>
                <a:ea typeface="楷体" panose="02010609060101010101" pitchFamily="49" charset="-122"/>
              </a:rPr>
              <a:t>”表示不需要</a:t>
            </a:r>
          </a:p>
        </p:txBody>
      </p:sp>
      <p:sp>
        <p:nvSpPr>
          <p:cNvPr id="9" name="矩形 239">
            <a:extLst>
              <a:ext uri="{FF2B5EF4-FFF2-40B4-BE49-F238E27FC236}">
                <a16:creationId xmlns:a16="http://schemas.microsoft.com/office/drawing/2014/main" id="{B3A49492-45AA-3E40-92E3-C94B75CC1943}"/>
              </a:ext>
            </a:extLst>
          </p:cNvPr>
          <p:cNvSpPr/>
          <p:nvPr/>
        </p:nvSpPr>
        <p:spPr>
          <a:xfrm>
            <a:off x="2447455" y="2223917"/>
            <a:ext cx="716179" cy="3920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保养参数设定</a:t>
            </a:r>
          </a:p>
        </p:txBody>
      </p:sp>
      <p:sp>
        <p:nvSpPr>
          <p:cNvPr id="10" name="矩形 240">
            <a:extLst>
              <a:ext uri="{FF2B5EF4-FFF2-40B4-BE49-F238E27FC236}">
                <a16:creationId xmlns:a16="http://schemas.microsoft.com/office/drawing/2014/main" id="{CCAEF4B8-84D5-C64A-AD44-78871F5C4F22}"/>
              </a:ext>
            </a:extLst>
          </p:cNvPr>
          <p:cNvSpPr/>
          <p:nvPr/>
        </p:nvSpPr>
        <p:spPr>
          <a:xfrm>
            <a:off x="7494183" y="3701298"/>
            <a:ext cx="1170032" cy="2453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保养签收</a:t>
            </a:r>
            <a:r>
              <a:rPr lang="en-US" altLang="zh-CN" sz="1200" dirty="0"/>
              <a:t>/</a:t>
            </a:r>
            <a:r>
              <a:rPr lang="zh-CN" altLang="en-US" sz="1200" dirty="0"/>
              <a:t>结案</a:t>
            </a:r>
          </a:p>
        </p:txBody>
      </p:sp>
      <p:sp>
        <p:nvSpPr>
          <p:cNvPr id="11" name="순서도: 자기 디스크 7">
            <a:extLst>
              <a:ext uri="{FF2B5EF4-FFF2-40B4-BE49-F238E27FC236}">
                <a16:creationId xmlns:a16="http://schemas.microsoft.com/office/drawing/2014/main" id="{0EDF9390-F33E-9345-9A8D-23BE93CD8620}"/>
              </a:ext>
            </a:extLst>
          </p:cNvPr>
          <p:cNvSpPr/>
          <p:nvPr/>
        </p:nvSpPr>
        <p:spPr bwMode="auto">
          <a:xfrm>
            <a:off x="6273313" y="3366864"/>
            <a:ext cx="522752" cy="279020"/>
          </a:xfrm>
          <a:prstGeom prst="flowChartMagneticDisk">
            <a:avLst/>
          </a:prstGeom>
          <a:solidFill>
            <a:schemeClr val="bg1">
              <a:lumMod val="95000"/>
            </a:schemeClr>
          </a:solidFill>
          <a:ln w="3175" cap="flat" cmpd="sng" algn="ctr">
            <a:solidFill>
              <a:schemeClr val="bg1">
                <a:lumMod val="50000"/>
              </a:schemeClr>
            </a:solid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设备管理</a:t>
            </a:r>
            <a:endParaRPr kumimoji="0" lang="en-US" altLang="ko-KR" sz="9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2" name="连接符: 曲线 15">
            <a:extLst>
              <a:ext uri="{FF2B5EF4-FFF2-40B4-BE49-F238E27FC236}">
                <a16:creationId xmlns:a16="http://schemas.microsoft.com/office/drawing/2014/main" id="{56A5DFCA-C174-5B4A-B00D-F5E9F4B72C03}"/>
              </a:ext>
            </a:extLst>
          </p:cNvPr>
          <p:cNvCxnSpPr>
            <a:cxnSpLocks/>
            <a:stCxn id="11" idx="2"/>
            <a:endCxn id="41" idx="3"/>
          </p:cNvCxnSpPr>
          <p:nvPr/>
        </p:nvCxnSpPr>
        <p:spPr>
          <a:xfrm rot="10800000" flipV="1">
            <a:off x="5588351" y="3506373"/>
            <a:ext cx="684963" cy="3177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8">
            <a:extLst>
              <a:ext uri="{FF2B5EF4-FFF2-40B4-BE49-F238E27FC236}">
                <a16:creationId xmlns:a16="http://schemas.microsoft.com/office/drawing/2014/main" id="{2054B9C2-9176-664C-BF67-8E01EF2CF142}"/>
              </a:ext>
            </a:extLst>
          </p:cNvPr>
          <p:cNvCxnSpPr>
            <a:cxnSpLocks/>
            <a:stCxn id="9" idx="2"/>
            <a:endCxn id="26" idx="1"/>
          </p:cNvCxnSpPr>
          <p:nvPr/>
        </p:nvCxnSpPr>
        <p:spPr>
          <a:xfrm rot="16200000" flipH="1">
            <a:off x="2990828" y="2430730"/>
            <a:ext cx="275042" cy="6456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17">
            <a:extLst>
              <a:ext uri="{FF2B5EF4-FFF2-40B4-BE49-F238E27FC236}">
                <a16:creationId xmlns:a16="http://schemas.microsoft.com/office/drawing/2014/main" id="{BCB631FF-C7C6-144E-818E-1DCE22F61C47}"/>
              </a:ext>
            </a:extLst>
          </p:cNvPr>
          <p:cNvCxnSpPr>
            <a:stCxn id="30" idx="3"/>
            <a:endCxn id="25" idx="1"/>
          </p:cNvCxnSpPr>
          <p:nvPr/>
        </p:nvCxnSpPr>
        <p:spPr>
          <a:xfrm flipV="1">
            <a:off x="6018815" y="2374507"/>
            <a:ext cx="659014" cy="2708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31">
            <a:extLst>
              <a:ext uri="{FF2B5EF4-FFF2-40B4-BE49-F238E27FC236}">
                <a16:creationId xmlns:a16="http://schemas.microsoft.com/office/drawing/2014/main" id="{DFD3013B-B8F0-7541-AC64-F7FCEC57AA91}"/>
              </a:ext>
            </a:extLst>
          </p:cNvPr>
          <p:cNvCxnSpPr>
            <a:cxnSpLocks/>
            <a:stCxn id="25" idx="3"/>
            <a:endCxn id="10" idx="0"/>
          </p:cNvCxnSpPr>
          <p:nvPr/>
        </p:nvCxnSpPr>
        <p:spPr>
          <a:xfrm>
            <a:off x="7645495" y="2374507"/>
            <a:ext cx="433704" cy="132679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连接符: 曲线 45">
            <a:extLst>
              <a:ext uri="{FF2B5EF4-FFF2-40B4-BE49-F238E27FC236}">
                <a16:creationId xmlns:a16="http://schemas.microsoft.com/office/drawing/2014/main" id="{8B4807FB-1A0D-1642-99B6-505F2D796E89}"/>
              </a:ext>
            </a:extLst>
          </p:cNvPr>
          <p:cNvCxnSpPr>
            <a:cxnSpLocks/>
            <a:stCxn id="10" idx="1"/>
            <a:endCxn id="11" idx="4"/>
          </p:cNvCxnSpPr>
          <p:nvPr/>
        </p:nvCxnSpPr>
        <p:spPr>
          <a:xfrm rot="10800000">
            <a:off x="6796065" y="3506375"/>
            <a:ext cx="698118" cy="31759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49">
            <a:extLst>
              <a:ext uri="{FF2B5EF4-FFF2-40B4-BE49-F238E27FC236}">
                <a16:creationId xmlns:a16="http://schemas.microsoft.com/office/drawing/2014/main" id="{76326B4C-9FA7-8040-9DB4-E025D7B74DD7}"/>
              </a:ext>
            </a:extLst>
          </p:cNvPr>
          <p:cNvSpPr txBox="1"/>
          <p:nvPr/>
        </p:nvSpPr>
        <p:spPr>
          <a:xfrm>
            <a:off x="3337189" y="1822103"/>
            <a:ext cx="2319776" cy="507831"/>
          </a:xfrm>
          <a:prstGeom prst="rect">
            <a:avLst/>
          </a:prstGeom>
          <a:noFill/>
          <a:ln>
            <a:noFill/>
          </a:ln>
        </p:spPr>
        <p:txBody>
          <a:bodyPr wrap="square" rtlCol="0">
            <a:spAutoFit/>
          </a:bodyPr>
          <a:lstStyle/>
          <a:p>
            <a:r>
              <a:rPr lang="zh-CN" altLang="en-US" sz="900" dirty="0">
                <a:solidFill>
                  <a:schemeClr val="bg1">
                    <a:lumMod val="50000"/>
                  </a:schemeClr>
                </a:solidFill>
                <a:latin typeface="微软雅黑" panose="020B0503020204020204" pitchFamily="34" charset="-122"/>
                <a:ea typeface="微软雅黑" panose="020B0503020204020204" pitchFamily="34" charset="-122"/>
              </a:rPr>
              <a:t>维保类型</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周期保养、定额保养、点</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巡检</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p>
          <a:p>
            <a:r>
              <a:rPr lang="zh-CN" altLang="en-US" sz="900" dirty="0">
                <a:solidFill>
                  <a:schemeClr val="bg1">
                    <a:lumMod val="50000"/>
                  </a:schemeClr>
                </a:solidFill>
                <a:latin typeface="微软雅黑" panose="020B0503020204020204" pitchFamily="34" charset="-122"/>
                <a:ea typeface="微软雅黑" panose="020B0503020204020204" pitchFamily="34" charset="-122"/>
              </a:rPr>
              <a:t>保养频率</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周、月、季、半年、年</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p>
          <a:p>
            <a:r>
              <a:rPr lang="zh-CN" altLang="en-US" sz="900" dirty="0">
                <a:solidFill>
                  <a:schemeClr val="bg1">
                    <a:lumMod val="50000"/>
                  </a:schemeClr>
                </a:solidFill>
                <a:latin typeface="微软雅黑" panose="020B0503020204020204" pitchFamily="34" charset="-122"/>
                <a:ea typeface="微软雅黑" panose="020B0503020204020204" pitchFamily="34" charset="-122"/>
              </a:rPr>
              <a:t>保养项目</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8" name="图片 248">
            <a:extLst>
              <a:ext uri="{FF2B5EF4-FFF2-40B4-BE49-F238E27FC236}">
                <a16:creationId xmlns:a16="http://schemas.microsoft.com/office/drawing/2014/main" id="{0A60D861-52D3-8143-8307-E62189EAC0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2819" y="1923130"/>
            <a:ext cx="236654" cy="235361"/>
          </a:xfrm>
          <a:prstGeom prst="rect">
            <a:avLst/>
          </a:prstGeom>
        </p:spPr>
      </p:pic>
      <p:pic>
        <p:nvPicPr>
          <p:cNvPr id="19" name="그림 37">
            <a:extLst>
              <a:ext uri="{FF2B5EF4-FFF2-40B4-BE49-F238E27FC236}">
                <a16:creationId xmlns:a16="http://schemas.microsoft.com/office/drawing/2014/main" id="{90303D31-F08A-C249-B33A-9219FD2A47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2695" y="1821262"/>
            <a:ext cx="321632" cy="388786"/>
          </a:xfrm>
          <a:prstGeom prst="rect">
            <a:avLst/>
          </a:prstGeom>
        </p:spPr>
      </p:pic>
      <p:pic>
        <p:nvPicPr>
          <p:cNvPr id="20" name="그림 37">
            <a:extLst>
              <a:ext uri="{FF2B5EF4-FFF2-40B4-BE49-F238E27FC236}">
                <a16:creationId xmlns:a16="http://schemas.microsoft.com/office/drawing/2014/main" id="{D96E3020-D7F0-C145-B5E4-6979CD804A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9364" y="2118934"/>
            <a:ext cx="321632" cy="388786"/>
          </a:xfrm>
          <a:prstGeom prst="rect">
            <a:avLst/>
          </a:prstGeom>
        </p:spPr>
      </p:pic>
      <p:sp>
        <p:nvSpPr>
          <p:cNvPr id="21" name="矩形 251">
            <a:extLst>
              <a:ext uri="{FF2B5EF4-FFF2-40B4-BE49-F238E27FC236}">
                <a16:creationId xmlns:a16="http://schemas.microsoft.com/office/drawing/2014/main" id="{026F0AFE-1ABD-0643-91B2-4BC1EC3C9622}"/>
              </a:ext>
            </a:extLst>
          </p:cNvPr>
          <p:cNvSpPr/>
          <p:nvPr/>
        </p:nvSpPr>
        <p:spPr>
          <a:xfrm>
            <a:off x="3054856" y="3785111"/>
            <a:ext cx="967666" cy="2453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委外保养</a:t>
            </a:r>
          </a:p>
        </p:txBody>
      </p:sp>
      <p:cxnSp>
        <p:nvCxnSpPr>
          <p:cNvPr id="22" name="连接符: 曲线 57">
            <a:extLst>
              <a:ext uri="{FF2B5EF4-FFF2-40B4-BE49-F238E27FC236}">
                <a16:creationId xmlns:a16="http://schemas.microsoft.com/office/drawing/2014/main" id="{712982CA-6F66-8047-84DE-CA9551270646}"/>
              </a:ext>
            </a:extLst>
          </p:cNvPr>
          <p:cNvCxnSpPr>
            <a:cxnSpLocks/>
            <a:stCxn id="30" idx="2"/>
            <a:endCxn id="21" idx="0"/>
          </p:cNvCxnSpPr>
          <p:nvPr/>
        </p:nvCxnSpPr>
        <p:spPr>
          <a:xfrm rot="5400000">
            <a:off x="4028289" y="2278418"/>
            <a:ext cx="1017094" cy="199629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60">
            <a:extLst>
              <a:ext uri="{FF2B5EF4-FFF2-40B4-BE49-F238E27FC236}">
                <a16:creationId xmlns:a16="http://schemas.microsoft.com/office/drawing/2014/main" id="{53C73477-25DF-6D46-93EA-7EDF26F0ABA8}"/>
              </a:ext>
            </a:extLst>
          </p:cNvPr>
          <p:cNvSpPr txBox="1"/>
          <p:nvPr/>
        </p:nvSpPr>
        <p:spPr>
          <a:xfrm>
            <a:off x="2342149" y="3904523"/>
            <a:ext cx="761747" cy="230832"/>
          </a:xfrm>
          <a:prstGeom prst="rect">
            <a:avLst/>
          </a:prstGeom>
          <a:noFill/>
          <a:ln>
            <a:noFill/>
          </a:ln>
        </p:spPr>
        <p:txBody>
          <a:bodyPr wrap="square" rtlCol="0">
            <a:spAutoFit/>
          </a:bodyPr>
          <a:lstStyle>
            <a:defPPr>
              <a:defRPr lang="zh-CN"/>
            </a:defPPr>
            <a:lvl1pPr>
              <a:defRPr sz="9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rPr>
              <a:t>委外保养单</a:t>
            </a:r>
          </a:p>
        </p:txBody>
      </p:sp>
      <p:sp>
        <p:nvSpPr>
          <p:cNvPr id="24" name="다중 문서 19">
            <a:extLst>
              <a:ext uri="{FF2B5EF4-FFF2-40B4-BE49-F238E27FC236}">
                <a16:creationId xmlns:a16="http://schemas.microsoft.com/office/drawing/2014/main" id="{451B902E-2891-3B42-AFD8-C20127A66D5B}"/>
              </a:ext>
            </a:extLst>
          </p:cNvPr>
          <p:cNvSpPr/>
          <p:nvPr/>
        </p:nvSpPr>
        <p:spPr>
          <a:xfrm>
            <a:off x="2611325" y="3712764"/>
            <a:ext cx="281106" cy="175271"/>
          </a:xfrm>
          <a:prstGeom prst="flowChartMultidocumen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ndParaRPr>
          </a:p>
        </p:txBody>
      </p:sp>
      <p:sp>
        <p:nvSpPr>
          <p:cNvPr id="25" name="矩形 255">
            <a:extLst>
              <a:ext uri="{FF2B5EF4-FFF2-40B4-BE49-F238E27FC236}">
                <a16:creationId xmlns:a16="http://schemas.microsoft.com/office/drawing/2014/main" id="{BBE4D0CB-184B-C94F-877F-21ECA3F2EDBF}"/>
              </a:ext>
            </a:extLst>
          </p:cNvPr>
          <p:cNvSpPr/>
          <p:nvPr/>
        </p:nvSpPr>
        <p:spPr>
          <a:xfrm>
            <a:off x="6677829" y="2251840"/>
            <a:ext cx="967666" cy="2453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保养作业</a:t>
            </a:r>
          </a:p>
        </p:txBody>
      </p:sp>
      <p:sp>
        <p:nvSpPr>
          <p:cNvPr id="26" name="矩形 256">
            <a:extLst>
              <a:ext uri="{FF2B5EF4-FFF2-40B4-BE49-F238E27FC236}">
                <a16:creationId xmlns:a16="http://schemas.microsoft.com/office/drawing/2014/main" id="{13ED7A0F-5348-5C46-AEA1-67D09BC8C18C}"/>
              </a:ext>
            </a:extLst>
          </p:cNvPr>
          <p:cNvSpPr/>
          <p:nvPr/>
        </p:nvSpPr>
        <p:spPr>
          <a:xfrm>
            <a:off x="3451153" y="2768388"/>
            <a:ext cx="967666" cy="2453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保养计划</a:t>
            </a:r>
          </a:p>
        </p:txBody>
      </p:sp>
      <p:pic>
        <p:nvPicPr>
          <p:cNvPr id="27" name="图片 257">
            <a:extLst>
              <a:ext uri="{FF2B5EF4-FFF2-40B4-BE49-F238E27FC236}">
                <a16:creationId xmlns:a16="http://schemas.microsoft.com/office/drawing/2014/main" id="{86DC126C-3568-8044-B46E-230E17DDF9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97652" y="2483684"/>
            <a:ext cx="185322" cy="245332"/>
          </a:xfrm>
          <a:prstGeom prst="rect">
            <a:avLst/>
          </a:prstGeom>
        </p:spPr>
      </p:pic>
      <p:sp>
        <p:nvSpPr>
          <p:cNvPr id="28" name="文本框 99">
            <a:extLst>
              <a:ext uri="{FF2B5EF4-FFF2-40B4-BE49-F238E27FC236}">
                <a16:creationId xmlns:a16="http://schemas.microsoft.com/office/drawing/2014/main" id="{ACA69759-1849-204E-9303-A931861CAF1C}"/>
              </a:ext>
            </a:extLst>
          </p:cNvPr>
          <p:cNvSpPr txBox="1"/>
          <p:nvPr/>
        </p:nvSpPr>
        <p:spPr>
          <a:xfrm>
            <a:off x="3791045" y="2538595"/>
            <a:ext cx="761747" cy="230832"/>
          </a:xfrm>
          <a:prstGeom prst="rect">
            <a:avLst/>
          </a:prstGeom>
          <a:noFill/>
          <a:ln>
            <a:noFill/>
          </a:ln>
        </p:spPr>
        <p:txBody>
          <a:bodyPr wrap="square" rtlCol="0">
            <a:spAutoFit/>
          </a:bodyPr>
          <a:lstStyle>
            <a:defPPr>
              <a:defRPr lang="zh-CN"/>
            </a:defPPr>
            <a:lvl1pPr>
              <a:defRPr sz="9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自动生成</a:t>
            </a:r>
          </a:p>
        </p:txBody>
      </p:sp>
      <p:cxnSp>
        <p:nvCxnSpPr>
          <p:cNvPr id="29" name="连接符: 曲线 102">
            <a:extLst>
              <a:ext uri="{FF2B5EF4-FFF2-40B4-BE49-F238E27FC236}">
                <a16:creationId xmlns:a16="http://schemas.microsoft.com/office/drawing/2014/main" id="{108871B4-1E8C-0541-8F3A-FF178A28113A}"/>
              </a:ext>
            </a:extLst>
          </p:cNvPr>
          <p:cNvCxnSpPr>
            <a:stCxn id="26" idx="3"/>
            <a:endCxn id="30" idx="1"/>
          </p:cNvCxnSpPr>
          <p:nvPr/>
        </p:nvCxnSpPr>
        <p:spPr>
          <a:xfrm flipV="1">
            <a:off x="4418819" y="2645351"/>
            <a:ext cx="632330" cy="2457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60">
            <a:extLst>
              <a:ext uri="{FF2B5EF4-FFF2-40B4-BE49-F238E27FC236}">
                <a16:creationId xmlns:a16="http://schemas.microsoft.com/office/drawing/2014/main" id="{071F98AF-B438-C84C-8195-62B1358C7CD7}"/>
              </a:ext>
            </a:extLst>
          </p:cNvPr>
          <p:cNvSpPr/>
          <p:nvPr/>
        </p:nvSpPr>
        <p:spPr>
          <a:xfrm>
            <a:off x="5051149" y="2522684"/>
            <a:ext cx="967666" cy="2453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保养派工</a:t>
            </a:r>
          </a:p>
        </p:txBody>
      </p:sp>
      <p:sp>
        <p:nvSpPr>
          <p:cNvPr id="31" name="文本框 117">
            <a:extLst>
              <a:ext uri="{FF2B5EF4-FFF2-40B4-BE49-F238E27FC236}">
                <a16:creationId xmlns:a16="http://schemas.microsoft.com/office/drawing/2014/main" id="{EECC703B-978A-C34B-ACFD-5944682AC3F7}"/>
              </a:ext>
            </a:extLst>
          </p:cNvPr>
          <p:cNvSpPr txBox="1"/>
          <p:nvPr/>
        </p:nvSpPr>
        <p:spPr>
          <a:xfrm>
            <a:off x="5460996" y="2189356"/>
            <a:ext cx="761747" cy="369332"/>
          </a:xfrm>
          <a:prstGeom prst="rect">
            <a:avLst/>
          </a:prstGeom>
          <a:noFill/>
          <a:ln>
            <a:noFill/>
          </a:ln>
        </p:spPr>
        <p:txBody>
          <a:bodyPr wrap="square" rtlCol="0">
            <a:spAutoFit/>
          </a:bodyPr>
          <a:lstStyle>
            <a:defPPr>
              <a:defRPr lang="zh-CN"/>
            </a:defPPr>
            <a:lvl1pPr>
              <a:defRPr sz="9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保养人员</a:t>
            </a:r>
            <a:endParaRPr lang="en-US" altLang="zh-CN" dirty="0"/>
          </a:p>
          <a:p>
            <a:r>
              <a:rPr lang="zh-CN" altLang="en-US" dirty="0"/>
              <a:t>保养工时</a:t>
            </a:r>
          </a:p>
        </p:txBody>
      </p:sp>
      <p:sp>
        <p:nvSpPr>
          <p:cNvPr id="32" name="文本框 118">
            <a:extLst>
              <a:ext uri="{FF2B5EF4-FFF2-40B4-BE49-F238E27FC236}">
                <a16:creationId xmlns:a16="http://schemas.microsoft.com/office/drawing/2014/main" id="{659B6B28-AEA0-E84C-BC92-1922B63FC37A}"/>
              </a:ext>
            </a:extLst>
          </p:cNvPr>
          <p:cNvSpPr txBox="1"/>
          <p:nvPr/>
        </p:nvSpPr>
        <p:spPr>
          <a:xfrm>
            <a:off x="6961169" y="1918996"/>
            <a:ext cx="659199" cy="369332"/>
          </a:xfrm>
          <a:prstGeom prst="rect">
            <a:avLst/>
          </a:prstGeom>
          <a:noFill/>
          <a:ln>
            <a:noFill/>
          </a:ln>
        </p:spPr>
        <p:txBody>
          <a:bodyPr wrap="square" rtlCol="0">
            <a:spAutoFit/>
          </a:bodyPr>
          <a:lstStyle>
            <a:defPPr>
              <a:defRPr lang="zh-CN"/>
            </a:defPPr>
            <a:lvl1pPr>
              <a:defRPr sz="9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人员工时</a:t>
            </a:r>
            <a:endParaRPr lang="en-US" altLang="zh-CN" dirty="0"/>
          </a:p>
          <a:p>
            <a:r>
              <a:rPr lang="zh-CN" altLang="en-US" dirty="0"/>
              <a:t>更换配件</a:t>
            </a:r>
          </a:p>
        </p:txBody>
      </p:sp>
      <p:pic>
        <p:nvPicPr>
          <p:cNvPr id="33" name="그림 37">
            <a:extLst>
              <a:ext uri="{FF2B5EF4-FFF2-40B4-BE49-F238E27FC236}">
                <a16:creationId xmlns:a16="http://schemas.microsoft.com/office/drawing/2014/main" id="{EE3BF629-52D0-8E4F-ADA9-837B86736B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2987" y="1844689"/>
            <a:ext cx="321632" cy="388786"/>
          </a:xfrm>
          <a:prstGeom prst="rect">
            <a:avLst/>
          </a:prstGeom>
        </p:spPr>
      </p:pic>
      <p:sp>
        <p:nvSpPr>
          <p:cNvPr id="34" name="文本框 131">
            <a:extLst>
              <a:ext uri="{FF2B5EF4-FFF2-40B4-BE49-F238E27FC236}">
                <a16:creationId xmlns:a16="http://schemas.microsoft.com/office/drawing/2014/main" id="{D9BCCCF8-426B-BF4A-9E33-2AD3AF0FF9AB}"/>
              </a:ext>
            </a:extLst>
          </p:cNvPr>
          <p:cNvSpPr txBox="1"/>
          <p:nvPr/>
        </p:nvSpPr>
        <p:spPr>
          <a:xfrm>
            <a:off x="4796489" y="3982841"/>
            <a:ext cx="761747" cy="230832"/>
          </a:xfrm>
          <a:prstGeom prst="rect">
            <a:avLst/>
          </a:prstGeom>
          <a:noFill/>
          <a:ln>
            <a:noFill/>
          </a:ln>
        </p:spPr>
        <p:txBody>
          <a:bodyPr wrap="square" rtlCol="0">
            <a:spAutoFit/>
          </a:bodyPr>
          <a:lstStyle>
            <a:defPPr>
              <a:defRPr lang="zh-CN"/>
            </a:defPPr>
            <a:lvl1pPr>
              <a:defRPr sz="9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rPr>
              <a:t>保养报表</a:t>
            </a:r>
          </a:p>
        </p:txBody>
      </p:sp>
      <p:cxnSp>
        <p:nvCxnSpPr>
          <p:cNvPr id="35" name="连接符: 曲线 132">
            <a:extLst>
              <a:ext uri="{FF2B5EF4-FFF2-40B4-BE49-F238E27FC236}">
                <a16:creationId xmlns:a16="http://schemas.microsoft.com/office/drawing/2014/main" id="{1B67BD93-13CE-C847-9B0F-B3899AD04FB4}"/>
              </a:ext>
            </a:extLst>
          </p:cNvPr>
          <p:cNvCxnSpPr>
            <a:cxnSpLocks/>
            <a:stCxn id="25" idx="2"/>
            <a:endCxn id="11" idx="1"/>
          </p:cNvCxnSpPr>
          <p:nvPr/>
        </p:nvCxnSpPr>
        <p:spPr>
          <a:xfrm rot="5400000">
            <a:off x="6413331" y="2618532"/>
            <a:ext cx="869691" cy="62697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타원 5">
            <a:extLst>
              <a:ext uri="{FF2B5EF4-FFF2-40B4-BE49-F238E27FC236}">
                <a16:creationId xmlns:a16="http://schemas.microsoft.com/office/drawing/2014/main" id="{A2640DDD-3A99-C74E-8E4A-1CB1756C35EF}"/>
              </a:ext>
            </a:extLst>
          </p:cNvPr>
          <p:cNvSpPr>
            <a:spLocks/>
          </p:cNvSpPr>
          <p:nvPr/>
        </p:nvSpPr>
        <p:spPr bwMode="auto">
          <a:xfrm>
            <a:off x="3173146" y="2285078"/>
            <a:ext cx="216000" cy="21600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37" name="타원 5">
            <a:extLst>
              <a:ext uri="{FF2B5EF4-FFF2-40B4-BE49-F238E27FC236}">
                <a16:creationId xmlns:a16="http://schemas.microsoft.com/office/drawing/2014/main" id="{1E9A1483-211D-ED4C-937D-FFC28E57F1A9}"/>
              </a:ext>
            </a:extLst>
          </p:cNvPr>
          <p:cNvSpPr>
            <a:spLocks/>
          </p:cNvSpPr>
          <p:nvPr/>
        </p:nvSpPr>
        <p:spPr bwMode="auto">
          <a:xfrm>
            <a:off x="4331748" y="2684968"/>
            <a:ext cx="216000" cy="21600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lang="en-US" altLang="ko-KR"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타원 5">
            <a:extLst>
              <a:ext uri="{FF2B5EF4-FFF2-40B4-BE49-F238E27FC236}">
                <a16:creationId xmlns:a16="http://schemas.microsoft.com/office/drawing/2014/main" id="{BC2DC376-ABA0-9F44-A62D-6BDBDB67C782}"/>
              </a:ext>
            </a:extLst>
          </p:cNvPr>
          <p:cNvSpPr>
            <a:spLocks/>
          </p:cNvSpPr>
          <p:nvPr/>
        </p:nvSpPr>
        <p:spPr bwMode="auto">
          <a:xfrm>
            <a:off x="7341135" y="2455078"/>
            <a:ext cx="216000" cy="21600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39" name="타원 5">
            <a:extLst>
              <a:ext uri="{FF2B5EF4-FFF2-40B4-BE49-F238E27FC236}">
                <a16:creationId xmlns:a16="http://schemas.microsoft.com/office/drawing/2014/main" id="{32AA784E-77F2-594A-9C8F-DB0BB7B7DEB4}"/>
              </a:ext>
            </a:extLst>
          </p:cNvPr>
          <p:cNvSpPr>
            <a:spLocks/>
          </p:cNvSpPr>
          <p:nvPr/>
        </p:nvSpPr>
        <p:spPr bwMode="auto">
          <a:xfrm>
            <a:off x="8264967" y="3372398"/>
            <a:ext cx="216000" cy="21600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40" name="타원 5">
            <a:extLst>
              <a:ext uri="{FF2B5EF4-FFF2-40B4-BE49-F238E27FC236}">
                <a16:creationId xmlns:a16="http://schemas.microsoft.com/office/drawing/2014/main" id="{5C464ED2-001B-524C-879D-F9D2274E97CF}"/>
              </a:ext>
            </a:extLst>
          </p:cNvPr>
          <p:cNvSpPr>
            <a:spLocks/>
          </p:cNvSpPr>
          <p:nvPr/>
        </p:nvSpPr>
        <p:spPr bwMode="auto">
          <a:xfrm>
            <a:off x="3686784" y="3537693"/>
            <a:ext cx="216000" cy="21600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lang="en-US" altLang="ko-KR"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5</a:t>
            </a:r>
            <a:endPar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1" name="图片 271">
            <a:extLst>
              <a:ext uri="{FF2B5EF4-FFF2-40B4-BE49-F238E27FC236}">
                <a16:creationId xmlns:a16="http://schemas.microsoft.com/office/drawing/2014/main" id="{778F01C9-F9F2-3841-AA80-F2D16D37A43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08484" y="3653173"/>
            <a:ext cx="379866" cy="341879"/>
          </a:xfrm>
          <a:prstGeom prst="rect">
            <a:avLst/>
          </a:prstGeom>
        </p:spPr>
      </p:pic>
      <p:pic>
        <p:nvPicPr>
          <p:cNvPr id="42" name="图片 272">
            <a:extLst>
              <a:ext uri="{FF2B5EF4-FFF2-40B4-BE49-F238E27FC236}">
                <a16:creationId xmlns:a16="http://schemas.microsoft.com/office/drawing/2014/main" id="{A54ECEBF-BA85-4942-B657-6C4BC248D52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5470" y="3658735"/>
            <a:ext cx="522752" cy="352352"/>
          </a:xfrm>
          <a:prstGeom prst="rect">
            <a:avLst/>
          </a:prstGeom>
        </p:spPr>
      </p:pic>
      <p:sp>
        <p:nvSpPr>
          <p:cNvPr id="43" name="직사각형 63">
            <a:extLst>
              <a:ext uri="{FF2B5EF4-FFF2-40B4-BE49-F238E27FC236}">
                <a16:creationId xmlns:a16="http://schemas.microsoft.com/office/drawing/2014/main" id="{F9C29B28-029A-DF43-B0DD-E25A601CA493}"/>
              </a:ext>
            </a:extLst>
          </p:cNvPr>
          <p:cNvSpPr/>
          <p:nvPr/>
        </p:nvSpPr>
        <p:spPr>
          <a:xfrm>
            <a:off x="8962026" y="2000717"/>
            <a:ext cx="2822606" cy="4785926"/>
          </a:xfrm>
          <a:prstGeom prst="rect">
            <a:avLst/>
          </a:prstGeom>
        </p:spPr>
        <p:txBody>
          <a:bodyPr wrap="square">
            <a:spAutoFit/>
          </a:bodyPr>
          <a:lstStyle/>
          <a:p>
            <a:pPr marL="266700" indent="-266700">
              <a:spcBef>
                <a:spcPts val="600"/>
              </a:spcBef>
              <a:buFont typeface="+mj-ea"/>
              <a:buAutoNum type="circleNumDbPlain"/>
            </a:pPr>
            <a:r>
              <a:rPr kumimoji="1" lang="zh-CN" altLang="zh-CN" sz="1100" dirty="0">
                <a:latin typeface="微软雅黑" panose="020B0503020204020204" pitchFamily="34" charset="-122"/>
                <a:ea typeface="微软雅黑" panose="020B0503020204020204" pitchFamily="34" charset="-122"/>
              </a:rPr>
              <a:t>设备归属管理 </a:t>
            </a:r>
            <a:r>
              <a:rPr kumimoji="1" lang="en-US" altLang="zh-CN" sz="1100" dirty="0">
                <a:latin typeface="微软雅黑" panose="020B0503020204020204" pitchFamily="34" charset="-122"/>
                <a:ea typeface="微软雅黑" panose="020B0503020204020204" pitchFamily="34" charset="-122"/>
              </a:rPr>
              <a:t>: </a:t>
            </a:r>
            <a:r>
              <a:rPr kumimoji="1" lang="zh-CN" altLang="zh-CN" sz="1100" dirty="0">
                <a:latin typeface="微软雅黑" panose="020B0503020204020204" pitchFamily="34" charset="-122"/>
                <a:ea typeface="微软雅黑" panose="020B0503020204020204" pitchFamily="34" charset="-122"/>
              </a:rPr>
              <a:t>所有生产相关设备按照统一标准进行代码化的管理，制定生产设备台账目录，明确设备台账目录属性中的责任人等基本的属性信息，并对生产过程中与生产工单关联的设备信息进行定义。</a:t>
            </a:r>
          </a:p>
          <a:p>
            <a:pPr marL="266700" indent="-266700">
              <a:spcBef>
                <a:spcPts val="600"/>
              </a:spcBef>
              <a:buFont typeface="+mj-ea"/>
              <a:buAutoNum type="circleNumDbPlain"/>
            </a:pPr>
            <a:r>
              <a:rPr kumimoji="1" lang="zh-CN" altLang="zh-CN" sz="1100" dirty="0">
                <a:latin typeface="微软雅黑" panose="020B0503020204020204" pitchFamily="34" charset="-122"/>
                <a:ea typeface="微软雅黑" panose="020B0503020204020204" pitchFamily="34" charset="-122"/>
              </a:rPr>
              <a:t>保养计划 </a:t>
            </a:r>
            <a:r>
              <a:rPr kumimoji="1" lang="en-US" altLang="zh-CN" sz="1100" dirty="0">
                <a:latin typeface="微软雅黑" panose="020B0503020204020204" pitchFamily="34" charset="-122"/>
                <a:ea typeface="微软雅黑" panose="020B0503020204020204" pitchFamily="34" charset="-122"/>
              </a:rPr>
              <a:t>: </a:t>
            </a:r>
            <a:r>
              <a:rPr kumimoji="1" lang="zh-CN" altLang="zh-CN" sz="1100" dirty="0">
                <a:latin typeface="微软雅黑" panose="020B0503020204020204" pitchFamily="34" charset="-122"/>
                <a:ea typeface="微软雅黑" panose="020B0503020204020204" pitchFamily="34" charset="-122"/>
              </a:rPr>
              <a:t>生产设备根据设备类型或保养类型分类（频率），制定保养计划，持续进行保养计划的维护和管理，根据制定的保养计划，系统提前进行保养</a:t>
            </a:r>
            <a:r>
              <a:rPr kumimoji="1" lang="zh-CN" altLang="en-US" sz="1100" dirty="0">
                <a:latin typeface="微软雅黑" panose="020B0503020204020204" pitchFamily="34" charset="-122"/>
                <a:ea typeface="微软雅黑" panose="020B0503020204020204" pitchFamily="34" charset="-122"/>
              </a:rPr>
              <a:t>提醒</a:t>
            </a:r>
            <a:endParaRPr kumimoji="1" lang="ko-KR" altLang="en-US" sz="1100"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zh-CN" sz="1100" dirty="0">
                <a:latin typeface="微软雅黑" panose="020B0503020204020204" pitchFamily="34" charset="-122"/>
                <a:ea typeface="微软雅黑" panose="020B0503020204020204" pitchFamily="34" charset="-122"/>
              </a:rPr>
              <a:t>保养记录 </a:t>
            </a:r>
            <a:r>
              <a:rPr kumimoji="1" lang="en-US" altLang="zh-CN" sz="1100" dirty="0">
                <a:latin typeface="微软雅黑" panose="020B0503020204020204" pitchFamily="34" charset="-122"/>
                <a:ea typeface="微软雅黑" panose="020B0503020204020204" pitchFamily="34" charset="-122"/>
              </a:rPr>
              <a:t>: </a:t>
            </a:r>
            <a:r>
              <a:rPr kumimoji="1" lang="zh-CN" altLang="zh-CN" sz="1100" dirty="0">
                <a:latin typeface="微软雅黑" panose="020B0503020204020204" pitchFamily="34" charset="-122"/>
                <a:ea typeface="微软雅黑" panose="020B0503020204020204" pitchFamily="34" charset="-122"/>
              </a:rPr>
              <a:t>根据维护的设备保养计划，对设备进行点检或巡检，并将保养结果录入到系统中，根据记录的设备保养记录自动产生保养记录报表，对</a:t>
            </a:r>
            <a:r>
              <a:rPr kumimoji="1" lang="en-US" altLang="zh-CN" sz="1100" dirty="0">
                <a:latin typeface="微软雅黑" panose="020B0503020204020204" pitchFamily="34" charset="-122"/>
                <a:ea typeface="微软雅黑" panose="020B0503020204020204" pitchFamily="34" charset="-122"/>
              </a:rPr>
              <a:t>A</a:t>
            </a:r>
            <a:r>
              <a:rPr kumimoji="1" lang="zh-CN" altLang="zh-CN" sz="1100" dirty="0">
                <a:latin typeface="微软雅黑" panose="020B0503020204020204" pitchFamily="34" charset="-122"/>
                <a:ea typeface="微软雅黑" panose="020B0503020204020204" pitchFamily="34" charset="-122"/>
              </a:rPr>
              <a:t>类设备及重要设备进行设备寿命周期管理（设备故障浴盆曲线）</a:t>
            </a:r>
            <a:endParaRPr kumimoji="1" lang="ko-KR" altLang="en-US" sz="1100"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zh-CN" sz="1100" dirty="0">
                <a:latin typeface="微软雅黑" panose="020B0503020204020204" pitchFamily="34" charset="-122"/>
                <a:ea typeface="微软雅黑" panose="020B0503020204020204" pitchFamily="34" charset="-122"/>
              </a:rPr>
              <a:t>设备点检项目</a:t>
            </a:r>
            <a:r>
              <a:rPr kumimoji="1" lang="en-US" altLang="zh-CN" sz="1100" dirty="0">
                <a:latin typeface="微软雅黑" panose="020B0503020204020204" pitchFamily="34" charset="-122"/>
                <a:ea typeface="微软雅黑" panose="020B0503020204020204" pitchFamily="34" charset="-122"/>
              </a:rPr>
              <a:t>:</a:t>
            </a:r>
            <a:r>
              <a:rPr kumimoji="1" lang="zh-CN" altLang="zh-CN" sz="1100" dirty="0">
                <a:latin typeface="微软雅黑" panose="020B0503020204020204" pitchFamily="34" charset="-122"/>
                <a:ea typeface="微软雅黑" panose="020B0503020204020204" pitchFamily="34" charset="-122"/>
              </a:rPr>
              <a:t>设定设备的点检项目及内容，根据设备点检项目及点检计划执行设备点检</a:t>
            </a:r>
            <a:endParaRPr kumimoji="1" lang="en-US" altLang="zh-CN" sz="1100" dirty="0">
              <a:latin typeface="微软雅黑" panose="020B0503020204020204" pitchFamily="34" charset="-122"/>
              <a:ea typeface="微软雅黑" panose="020B0503020204020204" pitchFamily="34" charset="-122"/>
            </a:endParaRPr>
          </a:p>
          <a:p>
            <a:pPr marL="266700" indent="-266700">
              <a:spcBef>
                <a:spcPts val="600"/>
              </a:spcBef>
              <a:buFont typeface="+mj-ea"/>
              <a:buAutoNum type="circleNumDbPlain"/>
            </a:pPr>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委外：特殊设备的保养，进行委外保养管理</a:t>
            </a:r>
            <a:endParaRPr kumimoji="1" lang="en-US" altLang="zh-CN" sz="1100"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en-US" sz="1100" dirty="0">
                <a:latin typeface="微软雅黑" panose="020B0503020204020204" pitchFamily="34" charset="-122"/>
                <a:ea typeface="微软雅黑" panose="020B0503020204020204" pitchFamily="34" charset="-122"/>
                <a:cs typeface="微软雅黑" panose="020B0503020204020204" pitchFamily="34" charset="-122"/>
              </a:rPr>
              <a:t>寿命管理：</a:t>
            </a: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基于保养及运营管理结果，管理设备、工具的寿命</a:t>
            </a:r>
            <a:endParaRPr lang="ko-KR" altLang="en-US" sz="1100" dirty="0">
              <a:solidFill>
                <a:prstClr val="black"/>
              </a:solidFill>
              <a:latin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endParaRPr kumimoji="1" lang="ko-KR" altLang="en-US" sz="11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2442100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a:extLst>
              <a:ext uri="{FF2B5EF4-FFF2-40B4-BE49-F238E27FC236}">
                <a16:creationId xmlns:a16="http://schemas.microsoft.com/office/drawing/2014/main" id="{12A9CBDF-2448-E743-B261-254CDD8AE328}"/>
              </a:ext>
            </a:extLst>
          </p:cNvPr>
          <p:cNvSpPr>
            <a:spLocks noGrp="1"/>
          </p:cNvSpPr>
          <p:nvPr>
            <p:ph idx="1"/>
          </p:nvPr>
        </p:nvSpPr>
        <p:spPr/>
        <p:txBody>
          <a:bodyPr vert="horz" lIns="91440" tIns="45720" rIns="91440" bIns="45720" rtlCol="0">
            <a:noAutofit/>
          </a:bodyPr>
          <a:lstStyle/>
          <a:p>
            <a:pPr marL="0" indent="0" latinLnBrk="0">
              <a:lnSpc>
                <a:spcPct val="120000"/>
              </a:lnSpc>
              <a:spcBef>
                <a:spcPts val="0"/>
              </a:spcBef>
              <a:buNone/>
            </a:pPr>
            <a:r>
              <a:rPr kumimoji="1" lang="ko-KR" altLang="en-US" dirty="0" err="1"/>
              <a:t>通过对设备稼动管理，减少停机时间，通过资源整合，管理优化，进行资源充分利用，降低成本，提高效率</a:t>
            </a:r>
            <a:r>
              <a:rPr kumimoji="1" lang="ko-KR" altLang="en-US" dirty="0"/>
              <a:t>。</a:t>
            </a:r>
          </a:p>
        </p:txBody>
      </p:sp>
      <p:sp>
        <p:nvSpPr>
          <p:cNvPr id="4" name="제목 3">
            <a:extLst>
              <a:ext uri="{FF2B5EF4-FFF2-40B4-BE49-F238E27FC236}">
                <a16:creationId xmlns:a16="http://schemas.microsoft.com/office/drawing/2014/main" id="{EA3E7DCF-2851-0045-9451-BD2ACDA8C1A7}"/>
              </a:ext>
            </a:extLst>
          </p:cNvPr>
          <p:cNvSpPr>
            <a:spLocks noGrp="1"/>
          </p:cNvSpPr>
          <p:nvPr>
            <p:ph type="title"/>
          </p:nvPr>
        </p:nvSpPr>
        <p:spPr/>
        <p:txBody>
          <a:bodyPr/>
          <a:lstStyle/>
          <a:p>
            <a:r>
              <a:rPr kumimoji="1" lang="ko-KR" altLang="en-US" dirty="0" err="1"/>
              <a:t>设备</a:t>
            </a:r>
            <a:r>
              <a:rPr kumimoji="1" lang="zh-CN" altLang="en-US" dirty="0"/>
              <a:t>运行稼动率</a:t>
            </a:r>
            <a:endParaRPr kumimoji="1" lang="ko-Kore-KR" altLang="en-US" dirty="0"/>
          </a:p>
        </p:txBody>
      </p:sp>
      <p:sp>
        <p:nvSpPr>
          <p:cNvPr id="2" name="텍스트 개체 틀 1">
            <a:extLst>
              <a:ext uri="{FF2B5EF4-FFF2-40B4-BE49-F238E27FC236}">
                <a16:creationId xmlns:a16="http://schemas.microsoft.com/office/drawing/2014/main" id="{9F2ED49A-B21F-A049-AF70-F5A0EA7947C3}"/>
              </a:ext>
            </a:extLst>
          </p:cNvPr>
          <p:cNvSpPr>
            <a:spLocks noGrp="1"/>
          </p:cNvSpPr>
          <p:nvPr>
            <p:ph type="body" sz="quarter" idx="13"/>
          </p:nvPr>
        </p:nvSpPr>
        <p:spPr/>
        <p:txBody>
          <a:bodyPr/>
          <a:lstStyle/>
          <a:p>
            <a:endParaRPr lang="ko-Kore-KR" altLang="en-US"/>
          </a:p>
        </p:txBody>
      </p:sp>
      <p:sp>
        <p:nvSpPr>
          <p:cNvPr id="3" name="슬라이드 번호 개체 틀 2">
            <a:extLst>
              <a:ext uri="{FF2B5EF4-FFF2-40B4-BE49-F238E27FC236}">
                <a16:creationId xmlns:a16="http://schemas.microsoft.com/office/drawing/2014/main" id="{C4F2DD5E-9310-9141-BF0C-08FE991D766C}"/>
              </a:ext>
            </a:extLst>
          </p:cNvPr>
          <p:cNvSpPr>
            <a:spLocks noGrp="1"/>
          </p:cNvSpPr>
          <p:nvPr>
            <p:ph type="sldNum" sz="quarter" idx="12"/>
          </p:nvPr>
        </p:nvSpPr>
        <p:spPr/>
        <p:txBody>
          <a:bodyPr/>
          <a:lstStyle/>
          <a:p>
            <a:fld id="{8645AF44-5734-4C67-803C-E5F57A8BDDF5}" type="slidenum">
              <a:rPr lang="ko-KR" altLang="en-US" smtClean="0"/>
              <a:t>83</a:t>
            </a:fld>
            <a:endParaRPr lang="ko-KR" altLang="en-US" dirty="0"/>
          </a:p>
        </p:txBody>
      </p:sp>
      <p:sp>
        <p:nvSpPr>
          <p:cNvPr id="6" name="직사각형 63">
            <a:extLst>
              <a:ext uri="{FF2B5EF4-FFF2-40B4-BE49-F238E27FC236}">
                <a16:creationId xmlns:a16="http://schemas.microsoft.com/office/drawing/2014/main" id="{D9364B44-3571-6D41-9F5A-272BA727FB6B}"/>
              </a:ext>
            </a:extLst>
          </p:cNvPr>
          <p:cNvSpPr/>
          <p:nvPr/>
        </p:nvSpPr>
        <p:spPr>
          <a:xfrm>
            <a:off x="8962025" y="2000717"/>
            <a:ext cx="2942929" cy="4501232"/>
          </a:xfrm>
          <a:prstGeom prst="rect">
            <a:avLst/>
          </a:prstGeom>
        </p:spPr>
        <p:txBody>
          <a:bodyPr wrap="square">
            <a:spAutoFit/>
          </a:bodyPr>
          <a:lstStyle/>
          <a:p>
            <a:pPr marL="266700" indent="-266700">
              <a:spcBef>
                <a:spcPts val="600"/>
              </a:spcBef>
              <a:buFont typeface="+mj-ea"/>
              <a:buAutoNum type="circleNumDbPlain"/>
            </a:pP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计划作业时间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上，下班时间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用餐时间</a:t>
            </a:r>
            <a:endPar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实际作业时间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计划作业时间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提前停止时间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或</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延时时间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p>
          <a:p>
            <a:pPr marL="266700" indent="-266700">
              <a:spcBef>
                <a:spcPts val="600"/>
              </a:spcBef>
              <a:buFont typeface="+mj-ea"/>
              <a:buAutoNum type="circleNumDbPlain"/>
            </a:pP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负荷时间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实际作业时间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计划休止时间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计划休止时间包含早晚例会、休息时间、点检、保养、试运行、计划停止等时间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p>
          <a:p>
            <a:pPr marL="266700" indent="-266700">
              <a:spcBef>
                <a:spcPts val="600"/>
              </a:spcBef>
              <a:buFont typeface="+mj-ea"/>
              <a:buAutoNum type="circleNumDbPlain"/>
            </a:pP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稼动时间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负荷时间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停线时间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停线时间包括工具更换、调整、故障停止、上下流等待、质量维持、工件不良、操作失误、确认等时间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p>
          <a:p>
            <a:pPr marL="266700" indent="-266700">
              <a:spcBef>
                <a:spcPts val="600"/>
              </a:spcBef>
              <a:buFont typeface="+mj-ea"/>
              <a:buAutoNum type="circleNumDbPlain"/>
            </a:pP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净稼动时间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稼动时间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实际节拍</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理论节拍</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产量</a:t>
            </a:r>
            <a:endPar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节拍，生产一个单位制品所需要的时间间隔；理论节拍，以设计部门设定，生产单个产品所需时间；实际节拍，因作业环境和限制条件等影响，实际稼动的平均时间</a:t>
            </a:r>
            <a:endPar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速度稼动率</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理论节拍</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实际节拍</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 *100%</a:t>
            </a:r>
          </a:p>
          <a:p>
            <a:pPr marL="266700" indent="-266700">
              <a:spcBef>
                <a:spcPts val="600"/>
              </a:spcBef>
              <a:buFont typeface="+mj-ea"/>
              <a:buAutoNum type="circleNumDbPlain"/>
            </a:pP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净稼动率</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生产数量</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实际节拍</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稼动时间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+100%</a:t>
            </a:r>
          </a:p>
          <a:p>
            <a:pPr marL="266700" indent="-266700">
              <a:spcBef>
                <a:spcPts val="600"/>
              </a:spcBef>
              <a:buFont typeface="+mj-ea"/>
              <a:buAutoNum type="circleNumDbPlain"/>
            </a:pP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性能稼动率</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速度稼动率</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纯稼动率</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理论节拍</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生产数量</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稼动时间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*100%</a:t>
            </a:r>
          </a:p>
          <a:p>
            <a:pPr marL="266700" indent="-266700">
              <a:spcBef>
                <a:spcPts val="600"/>
              </a:spcBef>
              <a:buFont typeface="+mj-ea"/>
              <a:buAutoNum type="circleNumDbPlain"/>
            </a:pP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时间稼动率</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负荷时间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停止时间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cs typeface="微软雅黑" panose="020B0503020204020204" pitchFamily="34" charset="-122"/>
              </a:rPr>
              <a:t>负荷时间</a:t>
            </a:r>
            <a:r>
              <a:rPr kumimoji="1" lang="en-US" altLang="zh-CN" sz="1050" dirty="0">
                <a:latin typeface="微软雅黑" panose="020B0503020204020204" pitchFamily="34" charset="-122"/>
                <a:ea typeface="微软雅黑" panose="020B0503020204020204" pitchFamily="34" charset="-122"/>
                <a:cs typeface="微软雅黑" panose="020B0503020204020204" pitchFamily="34" charset="-122"/>
              </a:rPr>
              <a:t>*100%</a:t>
            </a:r>
          </a:p>
        </p:txBody>
      </p:sp>
      <p:grpSp>
        <p:nvGrpSpPr>
          <p:cNvPr id="7" name="组合 49">
            <a:extLst>
              <a:ext uri="{FF2B5EF4-FFF2-40B4-BE49-F238E27FC236}">
                <a16:creationId xmlns:a16="http://schemas.microsoft.com/office/drawing/2014/main" id="{810559F8-6836-5C46-A49C-CF132B1950F5}"/>
              </a:ext>
            </a:extLst>
          </p:cNvPr>
          <p:cNvGrpSpPr/>
          <p:nvPr/>
        </p:nvGrpSpPr>
        <p:grpSpPr>
          <a:xfrm>
            <a:off x="2331911" y="1795375"/>
            <a:ext cx="6333726" cy="2872767"/>
            <a:chOff x="2331911" y="1604875"/>
            <a:chExt cx="6333726" cy="2872767"/>
          </a:xfrm>
        </p:grpSpPr>
        <p:sp>
          <p:nvSpPr>
            <p:cNvPr id="8" name="矩形 50">
              <a:extLst>
                <a:ext uri="{FF2B5EF4-FFF2-40B4-BE49-F238E27FC236}">
                  <a16:creationId xmlns:a16="http://schemas.microsoft.com/office/drawing/2014/main" id="{820EF6FA-EA5F-6C4E-823E-0242544132A8}"/>
                </a:ext>
              </a:extLst>
            </p:cNvPr>
            <p:cNvSpPr/>
            <p:nvPr/>
          </p:nvSpPr>
          <p:spPr>
            <a:xfrm>
              <a:off x="7084381" y="2143301"/>
              <a:ext cx="1581256" cy="233404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51">
              <a:extLst>
                <a:ext uri="{FF2B5EF4-FFF2-40B4-BE49-F238E27FC236}">
                  <a16:creationId xmlns:a16="http://schemas.microsoft.com/office/drawing/2014/main" id="{216B1AF6-CCD5-1244-A18E-7D796E6C5041}"/>
                </a:ext>
              </a:extLst>
            </p:cNvPr>
            <p:cNvSpPr/>
            <p:nvPr/>
          </p:nvSpPr>
          <p:spPr>
            <a:xfrm>
              <a:off x="4649435" y="2090115"/>
              <a:ext cx="1873761" cy="238723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2">
              <a:extLst>
                <a:ext uri="{FF2B5EF4-FFF2-40B4-BE49-F238E27FC236}">
                  <a16:creationId xmlns:a16="http://schemas.microsoft.com/office/drawing/2014/main" id="{9F03C4C7-0AE7-F04F-A04E-0E5739880BC3}"/>
                </a:ext>
              </a:extLst>
            </p:cNvPr>
            <p:cNvSpPr/>
            <p:nvPr/>
          </p:nvSpPr>
          <p:spPr>
            <a:xfrm>
              <a:off x="2331914" y="1783332"/>
              <a:ext cx="2016235" cy="3518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负荷时间</a:t>
              </a:r>
            </a:p>
          </p:txBody>
        </p:sp>
        <p:sp>
          <p:nvSpPr>
            <p:cNvPr id="11" name="矩形 53">
              <a:extLst>
                <a:ext uri="{FF2B5EF4-FFF2-40B4-BE49-F238E27FC236}">
                  <a16:creationId xmlns:a16="http://schemas.microsoft.com/office/drawing/2014/main" id="{E2D61A69-BC2C-E149-8C5A-34F01AC7DE2D}"/>
                </a:ext>
              </a:extLst>
            </p:cNvPr>
            <p:cNvSpPr/>
            <p:nvPr/>
          </p:nvSpPr>
          <p:spPr>
            <a:xfrm>
              <a:off x="4890738" y="1679721"/>
              <a:ext cx="1411803" cy="3518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六大损耗</a:t>
              </a:r>
            </a:p>
          </p:txBody>
        </p:sp>
        <p:sp>
          <p:nvSpPr>
            <p:cNvPr id="12" name="矩形 54">
              <a:extLst>
                <a:ext uri="{FF2B5EF4-FFF2-40B4-BE49-F238E27FC236}">
                  <a16:creationId xmlns:a16="http://schemas.microsoft.com/office/drawing/2014/main" id="{D260BC33-E8B0-F741-9A64-F445A5085031}"/>
                </a:ext>
              </a:extLst>
            </p:cNvPr>
            <p:cNvSpPr/>
            <p:nvPr/>
          </p:nvSpPr>
          <p:spPr>
            <a:xfrm>
              <a:off x="7153728" y="1604875"/>
              <a:ext cx="1411803" cy="485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OEE</a:t>
              </a:r>
            </a:p>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设备综合效率</a:t>
              </a:r>
            </a:p>
          </p:txBody>
        </p:sp>
        <p:sp>
          <p:nvSpPr>
            <p:cNvPr id="13" name="矩形 55">
              <a:extLst>
                <a:ext uri="{FF2B5EF4-FFF2-40B4-BE49-F238E27FC236}">
                  <a16:creationId xmlns:a16="http://schemas.microsoft.com/office/drawing/2014/main" id="{A64945EB-C8B3-334F-A42F-5191F5D5A69E}"/>
                </a:ext>
              </a:extLst>
            </p:cNvPr>
            <p:cNvSpPr/>
            <p:nvPr/>
          </p:nvSpPr>
          <p:spPr>
            <a:xfrm>
              <a:off x="2331913" y="2135198"/>
              <a:ext cx="1470133" cy="655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稼动时间</a:t>
              </a:r>
            </a:p>
          </p:txBody>
        </p:sp>
        <p:sp>
          <p:nvSpPr>
            <p:cNvPr id="14" name="矩形 56">
              <a:extLst>
                <a:ext uri="{FF2B5EF4-FFF2-40B4-BE49-F238E27FC236}">
                  <a16:creationId xmlns:a16="http://schemas.microsoft.com/office/drawing/2014/main" id="{981D3225-2AC5-8843-A5E0-53C55EDB68AE}"/>
                </a:ext>
              </a:extLst>
            </p:cNvPr>
            <p:cNvSpPr/>
            <p:nvPr/>
          </p:nvSpPr>
          <p:spPr>
            <a:xfrm>
              <a:off x="3802046" y="2133632"/>
              <a:ext cx="546103" cy="6483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停止的损耗</a:t>
              </a:r>
            </a:p>
          </p:txBody>
        </p:sp>
        <p:sp>
          <p:nvSpPr>
            <p:cNvPr id="15" name="矩形 57">
              <a:extLst>
                <a:ext uri="{FF2B5EF4-FFF2-40B4-BE49-F238E27FC236}">
                  <a16:creationId xmlns:a16="http://schemas.microsoft.com/office/drawing/2014/main" id="{86DF3C96-9ED5-2842-AFE9-FF9DF21AE0C1}"/>
                </a:ext>
              </a:extLst>
            </p:cNvPr>
            <p:cNvSpPr/>
            <p:nvPr/>
          </p:nvSpPr>
          <p:spPr>
            <a:xfrm>
              <a:off x="2331912" y="2791179"/>
              <a:ext cx="1111711" cy="849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净稼动时间</a:t>
              </a:r>
            </a:p>
          </p:txBody>
        </p:sp>
        <p:sp>
          <p:nvSpPr>
            <p:cNvPr id="16" name="矩形 58">
              <a:extLst>
                <a:ext uri="{FF2B5EF4-FFF2-40B4-BE49-F238E27FC236}">
                  <a16:creationId xmlns:a16="http://schemas.microsoft.com/office/drawing/2014/main" id="{21EF0CB6-D997-6C45-A38F-08FE358C262C}"/>
                </a:ext>
              </a:extLst>
            </p:cNvPr>
            <p:cNvSpPr/>
            <p:nvPr/>
          </p:nvSpPr>
          <p:spPr>
            <a:xfrm>
              <a:off x="3443624" y="2795389"/>
              <a:ext cx="343340" cy="84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速度损耗</a:t>
              </a:r>
            </a:p>
          </p:txBody>
        </p:sp>
        <p:sp>
          <p:nvSpPr>
            <p:cNvPr id="17" name="矩形 59">
              <a:extLst>
                <a:ext uri="{FF2B5EF4-FFF2-40B4-BE49-F238E27FC236}">
                  <a16:creationId xmlns:a16="http://schemas.microsoft.com/office/drawing/2014/main" id="{A08E1452-182E-1A42-826C-97CAECB201FC}"/>
                </a:ext>
              </a:extLst>
            </p:cNvPr>
            <p:cNvSpPr/>
            <p:nvPr/>
          </p:nvSpPr>
          <p:spPr>
            <a:xfrm>
              <a:off x="2331911" y="3641119"/>
              <a:ext cx="764842" cy="8365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价值稼动时间</a:t>
              </a:r>
            </a:p>
          </p:txBody>
        </p:sp>
        <p:sp>
          <p:nvSpPr>
            <p:cNvPr id="18" name="矩形 60">
              <a:extLst>
                <a:ext uri="{FF2B5EF4-FFF2-40B4-BE49-F238E27FC236}">
                  <a16:creationId xmlns:a16="http://schemas.microsoft.com/office/drawing/2014/main" id="{D3537701-F69B-CC45-B1DD-AD94C2A2BD12}"/>
                </a:ext>
              </a:extLst>
            </p:cNvPr>
            <p:cNvSpPr/>
            <p:nvPr/>
          </p:nvSpPr>
          <p:spPr>
            <a:xfrm>
              <a:off x="3094080" y="3640822"/>
              <a:ext cx="343340" cy="836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不良损耗</a:t>
              </a:r>
            </a:p>
          </p:txBody>
        </p:sp>
        <p:sp>
          <p:nvSpPr>
            <p:cNvPr id="19" name="矩形 61">
              <a:extLst>
                <a:ext uri="{FF2B5EF4-FFF2-40B4-BE49-F238E27FC236}">
                  <a16:creationId xmlns:a16="http://schemas.microsoft.com/office/drawing/2014/main" id="{F0565B20-F04C-0C46-8AC5-CBCB2AA26721}"/>
                </a:ext>
              </a:extLst>
            </p:cNvPr>
            <p:cNvSpPr/>
            <p:nvPr/>
          </p:nvSpPr>
          <p:spPr>
            <a:xfrm>
              <a:off x="5021949" y="2143301"/>
              <a:ext cx="1155410" cy="2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故障</a:t>
              </a:r>
            </a:p>
          </p:txBody>
        </p:sp>
        <p:sp>
          <p:nvSpPr>
            <p:cNvPr id="20" name="矩形 62">
              <a:extLst>
                <a:ext uri="{FF2B5EF4-FFF2-40B4-BE49-F238E27FC236}">
                  <a16:creationId xmlns:a16="http://schemas.microsoft.com/office/drawing/2014/main" id="{A06A306B-AE3E-4E44-BBD7-26E099C28238}"/>
                </a:ext>
              </a:extLst>
            </p:cNvPr>
            <p:cNvSpPr/>
            <p:nvPr/>
          </p:nvSpPr>
          <p:spPr>
            <a:xfrm>
              <a:off x="5021949" y="2461923"/>
              <a:ext cx="1155410" cy="3518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事前准备</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 调整时间</a:t>
              </a:r>
            </a:p>
          </p:txBody>
        </p:sp>
        <p:sp>
          <p:nvSpPr>
            <p:cNvPr id="21" name="矩形 63">
              <a:extLst>
                <a:ext uri="{FF2B5EF4-FFF2-40B4-BE49-F238E27FC236}">
                  <a16:creationId xmlns:a16="http://schemas.microsoft.com/office/drawing/2014/main" id="{109A3785-2666-AA47-A562-4002FED9DB18}"/>
                </a:ext>
              </a:extLst>
            </p:cNvPr>
            <p:cNvSpPr/>
            <p:nvPr/>
          </p:nvSpPr>
          <p:spPr>
            <a:xfrm>
              <a:off x="5021949" y="2947379"/>
              <a:ext cx="1155410" cy="2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暂时停机</a:t>
              </a:r>
            </a:p>
          </p:txBody>
        </p:sp>
        <p:sp>
          <p:nvSpPr>
            <p:cNvPr id="22" name="矩形 64">
              <a:extLst>
                <a:ext uri="{FF2B5EF4-FFF2-40B4-BE49-F238E27FC236}">
                  <a16:creationId xmlns:a16="http://schemas.microsoft.com/office/drawing/2014/main" id="{DBBE220B-71FF-F546-897C-CC940C7352A4}"/>
                </a:ext>
              </a:extLst>
            </p:cNvPr>
            <p:cNvSpPr/>
            <p:nvPr/>
          </p:nvSpPr>
          <p:spPr>
            <a:xfrm>
              <a:off x="5021949" y="3261224"/>
              <a:ext cx="1155410" cy="2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速度降低</a:t>
              </a:r>
            </a:p>
          </p:txBody>
        </p:sp>
        <p:sp>
          <p:nvSpPr>
            <p:cNvPr id="23" name="矩形 65">
              <a:extLst>
                <a:ext uri="{FF2B5EF4-FFF2-40B4-BE49-F238E27FC236}">
                  <a16:creationId xmlns:a16="http://schemas.microsoft.com/office/drawing/2014/main" id="{A9E1D6B8-7425-BD4D-8C28-DB4E17EE2F38}"/>
                </a:ext>
              </a:extLst>
            </p:cNvPr>
            <p:cNvSpPr/>
            <p:nvPr/>
          </p:nvSpPr>
          <p:spPr>
            <a:xfrm>
              <a:off x="5021949" y="3756451"/>
              <a:ext cx="1155410" cy="2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不良修正</a:t>
              </a:r>
            </a:p>
          </p:txBody>
        </p:sp>
        <p:sp>
          <p:nvSpPr>
            <p:cNvPr id="24" name="矩形 66">
              <a:extLst>
                <a:ext uri="{FF2B5EF4-FFF2-40B4-BE49-F238E27FC236}">
                  <a16:creationId xmlns:a16="http://schemas.microsoft.com/office/drawing/2014/main" id="{F60D04C7-0CB3-3F41-913A-3AE2C980C240}"/>
                </a:ext>
              </a:extLst>
            </p:cNvPr>
            <p:cNvSpPr/>
            <p:nvPr/>
          </p:nvSpPr>
          <p:spPr>
            <a:xfrm>
              <a:off x="5021949" y="4100554"/>
              <a:ext cx="1155410" cy="26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材料使用率</a:t>
              </a:r>
            </a:p>
          </p:txBody>
        </p:sp>
        <p:sp>
          <p:nvSpPr>
            <p:cNvPr id="25" name="矩形 67">
              <a:extLst>
                <a:ext uri="{FF2B5EF4-FFF2-40B4-BE49-F238E27FC236}">
                  <a16:creationId xmlns:a16="http://schemas.microsoft.com/office/drawing/2014/main" id="{9B57052D-7AE7-A84C-9598-D67A2B07649A}"/>
                </a:ext>
              </a:extLst>
            </p:cNvPr>
            <p:cNvSpPr/>
            <p:nvPr/>
          </p:nvSpPr>
          <p:spPr>
            <a:xfrm>
              <a:off x="7331978" y="2281589"/>
              <a:ext cx="1155410" cy="3518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时间稼动率</a:t>
              </a:r>
            </a:p>
          </p:txBody>
        </p:sp>
        <p:sp>
          <p:nvSpPr>
            <p:cNvPr id="26" name="矩形 68">
              <a:extLst>
                <a:ext uri="{FF2B5EF4-FFF2-40B4-BE49-F238E27FC236}">
                  <a16:creationId xmlns:a16="http://schemas.microsoft.com/office/drawing/2014/main" id="{9FF06E20-7852-AD49-A5D4-41B035C6DA2E}"/>
                </a:ext>
              </a:extLst>
            </p:cNvPr>
            <p:cNvSpPr/>
            <p:nvPr/>
          </p:nvSpPr>
          <p:spPr>
            <a:xfrm>
              <a:off x="7335802" y="3069294"/>
              <a:ext cx="1155410" cy="3518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性能稼动率</a:t>
              </a:r>
            </a:p>
          </p:txBody>
        </p:sp>
        <p:sp>
          <p:nvSpPr>
            <p:cNvPr id="27" name="矩形 69">
              <a:extLst>
                <a:ext uri="{FF2B5EF4-FFF2-40B4-BE49-F238E27FC236}">
                  <a16:creationId xmlns:a16="http://schemas.microsoft.com/office/drawing/2014/main" id="{C985967F-60E6-0441-8AC9-5406074CEF89}"/>
                </a:ext>
              </a:extLst>
            </p:cNvPr>
            <p:cNvSpPr/>
            <p:nvPr/>
          </p:nvSpPr>
          <p:spPr>
            <a:xfrm>
              <a:off x="7331977" y="3767340"/>
              <a:ext cx="1155410" cy="5761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良品率</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结合材料使用率</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8" name="连接符: 肘形 37">
              <a:extLst>
                <a:ext uri="{FF2B5EF4-FFF2-40B4-BE49-F238E27FC236}">
                  <a16:creationId xmlns:a16="http://schemas.microsoft.com/office/drawing/2014/main" id="{8ACDE872-3030-A147-A976-D0FB3C336ABC}"/>
                </a:ext>
              </a:extLst>
            </p:cNvPr>
            <p:cNvCxnSpPr>
              <a:stCxn id="14" idx="3"/>
              <a:endCxn id="19" idx="1"/>
            </p:cNvCxnSpPr>
            <p:nvPr/>
          </p:nvCxnSpPr>
          <p:spPr>
            <a:xfrm flipV="1">
              <a:off x="4348149" y="2274716"/>
              <a:ext cx="673800" cy="183090"/>
            </a:xfrm>
            <a:prstGeom prst="bentConnector3">
              <a:avLst>
                <a:gd name="adj1" fmla="val 53952"/>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40">
              <a:extLst>
                <a:ext uri="{FF2B5EF4-FFF2-40B4-BE49-F238E27FC236}">
                  <a16:creationId xmlns:a16="http://schemas.microsoft.com/office/drawing/2014/main" id="{CB32D057-8A17-C349-8F49-A1591515E722}"/>
                </a:ext>
              </a:extLst>
            </p:cNvPr>
            <p:cNvCxnSpPr>
              <a:stCxn id="14" idx="3"/>
              <a:endCxn id="20" idx="1"/>
            </p:cNvCxnSpPr>
            <p:nvPr/>
          </p:nvCxnSpPr>
          <p:spPr>
            <a:xfrm>
              <a:off x="4348149" y="2457806"/>
              <a:ext cx="673800" cy="180050"/>
            </a:xfrm>
            <a:prstGeom prst="bentConnector3">
              <a:avLst>
                <a:gd name="adj1" fmla="val 53953"/>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44">
              <a:extLst>
                <a:ext uri="{FF2B5EF4-FFF2-40B4-BE49-F238E27FC236}">
                  <a16:creationId xmlns:a16="http://schemas.microsoft.com/office/drawing/2014/main" id="{69171315-1F11-7A4C-ADA8-A81E5408DBB1}"/>
                </a:ext>
              </a:extLst>
            </p:cNvPr>
            <p:cNvCxnSpPr>
              <a:cxnSpLocks/>
              <a:stCxn id="16" idx="3"/>
              <a:endCxn id="21" idx="1"/>
            </p:cNvCxnSpPr>
            <p:nvPr/>
          </p:nvCxnSpPr>
          <p:spPr>
            <a:xfrm flipV="1">
              <a:off x="3786964" y="3078794"/>
              <a:ext cx="1234985" cy="141395"/>
            </a:xfrm>
            <a:prstGeom prst="bentConnector3">
              <a:avLst>
                <a:gd name="adj1" fmla="val 73003"/>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46">
              <a:extLst>
                <a:ext uri="{FF2B5EF4-FFF2-40B4-BE49-F238E27FC236}">
                  <a16:creationId xmlns:a16="http://schemas.microsoft.com/office/drawing/2014/main" id="{18F32DBF-1E30-7741-A1AC-F1C74B53278E}"/>
                </a:ext>
              </a:extLst>
            </p:cNvPr>
            <p:cNvCxnSpPr>
              <a:cxnSpLocks/>
              <a:stCxn id="16" idx="3"/>
              <a:endCxn id="22" idx="1"/>
            </p:cNvCxnSpPr>
            <p:nvPr/>
          </p:nvCxnSpPr>
          <p:spPr>
            <a:xfrm>
              <a:off x="3786964" y="3220189"/>
              <a:ext cx="1234985" cy="172450"/>
            </a:xfrm>
            <a:prstGeom prst="bentConnector3">
              <a:avLst>
                <a:gd name="adj1" fmla="val 73003"/>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连接符: 肘形 50">
              <a:extLst>
                <a:ext uri="{FF2B5EF4-FFF2-40B4-BE49-F238E27FC236}">
                  <a16:creationId xmlns:a16="http://schemas.microsoft.com/office/drawing/2014/main" id="{182257DF-315D-2A4C-B7A9-AE5633ABA78E}"/>
                </a:ext>
              </a:extLst>
            </p:cNvPr>
            <p:cNvCxnSpPr>
              <a:cxnSpLocks/>
              <a:stCxn id="18" idx="3"/>
              <a:endCxn id="23" idx="1"/>
            </p:cNvCxnSpPr>
            <p:nvPr/>
          </p:nvCxnSpPr>
          <p:spPr>
            <a:xfrm flipV="1">
              <a:off x="3437420" y="3887866"/>
              <a:ext cx="1584529" cy="171218"/>
            </a:xfrm>
            <a:prstGeom prst="bentConnector3">
              <a:avLst>
                <a:gd name="adj1" fmla="val 81936"/>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52">
              <a:extLst>
                <a:ext uri="{FF2B5EF4-FFF2-40B4-BE49-F238E27FC236}">
                  <a16:creationId xmlns:a16="http://schemas.microsoft.com/office/drawing/2014/main" id="{071CD2EF-F605-554D-8BF9-088842168914}"/>
                </a:ext>
              </a:extLst>
            </p:cNvPr>
            <p:cNvCxnSpPr>
              <a:cxnSpLocks/>
              <a:stCxn id="18" idx="3"/>
              <a:endCxn id="24" idx="1"/>
            </p:cNvCxnSpPr>
            <p:nvPr/>
          </p:nvCxnSpPr>
          <p:spPr>
            <a:xfrm>
              <a:off x="3437420" y="4059084"/>
              <a:ext cx="1584529" cy="172885"/>
            </a:xfrm>
            <a:prstGeom prst="bentConnector3">
              <a:avLst>
                <a:gd name="adj1" fmla="val 81936"/>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54">
              <a:extLst>
                <a:ext uri="{FF2B5EF4-FFF2-40B4-BE49-F238E27FC236}">
                  <a16:creationId xmlns:a16="http://schemas.microsoft.com/office/drawing/2014/main" id="{51CD6D29-080B-3448-8A2F-FBB51EF5E38C}"/>
                </a:ext>
              </a:extLst>
            </p:cNvPr>
            <p:cNvCxnSpPr>
              <a:stCxn id="19" idx="3"/>
              <a:endCxn id="25" idx="1"/>
            </p:cNvCxnSpPr>
            <p:nvPr/>
          </p:nvCxnSpPr>
          <p:spPr>
            <a:xfrm>
              <a:off x="6177359" y="2274716"/>
              <a:ext cx="1154619" cy="182806"/>
            </a:xfrm>
            <a:prstGeom prst="bentConnector3">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56">
              <a:extLst>
                <a:ext uri="{FF2B5EF4-FFF2-40B4-BE49-F238E27FC236}">
                  <a16:creationId xmlns:a16="http://schemas.microsoft.com/office/drawing/2014/main" id="{37C10EFD-A3D4-D942-9AF1-08379E6D26DF}"/>
                </a:ext>
              </a:extLst>
            </p:cNvPr>
            <p:cNvCxnSpPr>
              <a:stCxn id="20" idx="3"/>
              <a:endCxn id="25" idx="1"/>
            </p:cNvCxnSpPr>
            <p:nvPr/>
          </p:nvCxnSpPr>
          <p:spPr>
            <a:xfrm flipV="1">
              <a:off x="6177359" y="2457522"/>
              <a:ext cx="1154619" cy="180334"/>
            </a:xfrm>
            <a:prstGeom prst="bentConnector3">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58">
              <a:extLst>
                <a:ext uri="{FF2B5EF4-FFF2-40B4-BE49-F238E27FC236}">
                  <a16:creationId xmlns:a16="http://schemas.microsoft.com/office/drawing/2014/main" id="{FA20EA79-4FF5-6D48-A5B3-05A0940777CA}"/>
                </a:ext>
              </a:extLst>
            </p:cNvPr>
            <p:cNvCxnSpPr>
              <a:stCxn id="21" idx="3"/>
              <a:endCxn id="26" idx="1"/>
            </p:cNvCxnSpPr>
            <p:nvPr/>
          </p:nvCxnSpPr>
          <p:spPr>
            <a:xfrm>
              <a:off x="6177359" y="3078794"/>
              <a:ext cx="1158443" cy="166433"/>
            </a:xfrm>
            <a:prstGeom prst="bentConnector3">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60">
              <a:extLst>
                <a:ext uri="{FF2B5EF4-FFF2-40B4-BE49-F238E27FC236}">
                  <a16:creationId xmlns:a16="http://schemas.microsoft.com/office/drawing/2014/main" id="{65458BE5-369A-8147-934D-14BA444BE0A1}"/>
                </a:ext>
              </a:extLst>
            </p:cNvPr>
            <p:cNvCxnSpPr>
              <a:stCxn id="22" idx="3"/>
              <a:endCxn id="26" idx="1"/>
            </p:cNvCxnSpPr>
            <p:nvPr/>
          </p:nvCxnSpPr>
          <p:spPr>
            <a:xfrm flipV="1">
              <a:off x="6177359" y="3245227"/>
              <a:ext cx="1158443" cy="147412"/>
            </a:xfrm>
            <a:prstGeom prst="bentConnector3">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62">
              <a:extLst>
                <a:ext uri="{FF2B5EF4-FFF2-40B4-BE49-F238E27FC236}">
                  <a16:creationId xmlns:a16="http://schemas.microsoft.com/office/drawing/2014/main" id="{7A2FA178-5D60-B545-AA50-6D6B8251582A}"/>
                </a:ext>
              </a:extLst>
            </p:cNvPr>
            <p:cNvCxnSpPr>
              <a:cxnSpLocks/>
              <a:stCxn id="23" idx="3"/>
              <a:endCxn id="27" idx="1"/>
            </p:cNvCxnSpPr>
            <p:nvPr/>
          </p:nvCxnSpPr>
          <p:spPr>
            <a:xfrm>
              <a:off x="6177359" y="3887866"/>
              <a:ext cx="1154618" cy="167557"/>
            </a:xfrm>
            <a:prstGeom prst="bentConnector3">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67">
              <a:extLst>
                <a:ext uri="{FF2B5EF4-FFF2-40B4-BE49-F238E27FC236}">
                  <a16:creationId xmlns:a16="http://schemas.microsoft.com/office/drawing/2014/main" id="{0D18D574-7D90-374E-8470-AF7BCE167038}"/>
                </a:ext>
              </a:extLst>
            </p:cNvPr>
            <p:cNvCxnSpPr>
              <a:stCxn id="24" idx="3"/>
              <a:endCxn id="27" idx="1"/>
            </p:cNvCxnSpPr>
            <p:nvPr/>
          </p:nvCxnSpPr>
          <p:spPr>
            <a:xfrm flipV="1">
              <a:off x="6177359" y="4055423"/>
              <a:ext cx="1154618" cy="176546"/>
            </a:xfrm>
            <a:prstGeom prst="bentConnector3">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直接连接符 84">
            <a:extLst>
              <a:ext uri="{FF2B5EF4-FFF2-40B4-BE49-F238E27FC236}">
                <a16:creationId xmlns:a16="http://schemas.microsoft.com/office/drawing/2014/main" id="{65FD31D6-A8B0-B04B-A1C6-285DB36A331A}"/>
              </a:ext>
            </a:extLst>
          </p:cNvPr>
          <p:cNvCxnSpPr>
            <a:cxnSpLocks/>
          </p:cNvCxnSpPr>
          <p:nvPr/>
        </p:nvCxnSpPr>
        <p:spPr>
          <a:xfrm>
            <a:off x="2137706" y="4984972"/>
            <a:ext cx="6824320" cy="7787"/>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41" name="组合 85">
            <a:extLst>
              <a:ext uri="{FF2B5EF4-FFF2-40B4-BE49-F238E27FC236}">
                <a16:creationId xmlns:a16="http://schemas.microsoft.com/office/drawing/2014/main" id="{8D5FE731-A7A4-C74C-8E7B-044D8E27E501}"/>
              </a:ext>
            </a:extLst>
          </p:cNvPr>
          <p:cNvGrpSpPr/>
          <p:nvPr/>
        </p:nvGrpSpPr>
        <p:grpSpPr>
          <a:xfrm>
            <a:off x="2280257" y="5146684"/>
            <a:ext cx="6583131" cy="1157954"/>
            <a:chOff x="2280257" y="5064194"/>
            <a:chExt cx="6583131" cy="1157954"/>
          </a:xfrm>
        </p:grpSpPr>
        <p:sp>
          <p:nvSpPr>
            <p:cNvPr id="42" name="矩形 86">
              <a:extLst>
                <a:ext uri="{FF2B5EF4-FFF2-40B4-BE49-F238E27FC236}">
                  <a16:creationId xmlns:a16="http://schemas.microsoft.com/office/drawing/2014/main" id="{F565BE9F-6AD5-6343-ABBE-6BEAC8D06C36}"/>
                </a:ext>
              </a:extLst>
            </p:cNvPr>
            <p:cNvSpPr/>
            <p:nvPr/>
          </p:nvSpPr>
          <p:spPr>
            <a:xfrm>
              <a:off x="2280257" y="5064194"/>
              <a:ext cx="676582" cy="504000"/>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002060"/>
                  </a:solidFill>
                  <a:latin typeface="微软雅黑" panose="020B0503020204020204" pitchFamily="34" charset="-122"/>
                  <a:ea typeface="微软雅黑" panose="020B0503020204020204" pitchFamily="34" charset="-122"/>
                </a:rPr>
                <a:t>OEE</a:t>
              </a:r>
              <a:endParaRPr lang="zh-CN" altLang="en-US" sz="1400" b="1" dirty="0">
                <a:solidFill>
                  <a:srgbClr val="002060"/>
                </a:solidFill>
                <a:latin typeface="微软雅黑" panose="020B0503020204020204" pitchFamily="34" charset="-122"/>
                <a:ea typeface="微软雅黑" panose="020B0503020204020204" pitchFamily="34" charset="-122"/>
              </a:endParaRPr>
            </a:p>
          </p:txBody>
        </p:sp>
        <p:sp>
          <p:nvSpPr>
            <p:cNvPr id="43" name="矩形 87">
              <a:extLst>
                <a:ext uri="{FF2B5EF4-FFF2-40B4-BE49-F238E27FC236}">
                  <a16:creationId xmlns:a16="http://schemas.microsoft.com/office/drawing/2014/main" id="{CF6073EF-1CA3-6249-838B-F1927264F96E}"/>
                </a:ext>
              </a:extLst>
            </p:cNvPr>
            <p:cNvSpPr/>
            <p:nvPr/>
          </p:nvSpPr>
          <p:spPr>
            <a:xfrm>
              <a:off x="3218853" y="5064194"/>
              <a:ext cx="1708671" cy="504000"/>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2060"/>
                  </a:solidFill>
                  <a:latin typeface="微软雅黑" panose="020B0503020204020204" pitchFamily="34" charset="-122"/>
                  <a:ea typeface="微软雅黑" panose="020B0503020204020204" pitchFamily="34" charset="-122"/>
                </a:rPr>
                <a:t>时间稼动率</a:t>
              </a:r>
              <a:r>
                <a:rPr lang="en-US" altLang="zh-CN" sz="1400" b="1" dirty="0">
                  <a:solidFill>
                    <a:srgbClr val="002060"/>
                  </a:solidFill>
                  <a:latin typeface="微软雅黑" panose="020B0503020204020204" pitchFamily="34" charset="-122"/>
                  <a:ea typeface="微软雅黑" panose="020B0503020204020204" pitchFamily="34" charset="-122"/>
                </a:rPr>
                <a:t>(</a:t>
              </a:r>
              <a:r>
                <a:rPr lang="zh-CN" altLang="en-US" sz="1400" b="1" dirty="0">
                  <a:solidFill>
                    <a:srgbClr val="002060"/>
                  </a:solidFill>
                  <a:latin typeface="楷体" panose="02010609060101010101" pitchFamily="49" charset="-122"/>
                  <a:ea typeface="楷体" panose="02010609060101010101" pitchFamily="49" charset="-122"/>
                </a:rPr>
                <a:t>可用率</a:t>
              </a:r>
              <a:r>
                <a:rPr lang="en-US" altLang="zh-CN" sz="1400" b="1" dirty="0">
                  <a:solidFill>
                    <a:srgbClr val="002060"/>
                  </a:solidFill>
                  <a:latin typeface="微软雅黑" panose="020B0503020204020204" pitchFamily="34" charset="-122"/>
                  <a:ea typeface="微软雅黑" panose="020B0503020204020204" pitchFamily="34" charset="-122"/>
                </a:rPr>
                <a:t>)</a:t>
              </a:r>
              <a:endParaRPr lang="zh-CN" altLang="en-US" sz="1400" b="1" dirty="0">
                <a:solidFill>
                  <a:srgbClr val="002060"/>
                </a:solidFill>
                <a:latin typeface="微软雅黑" panose="020B0503020204020204" pitchFamily="34" charset="-122"/>
                <a:ea typeface="微软雅黑" panose="020B0503020204020204" pitchFamily="34" charset="-122"/>
              </a:endParaRPr>
            </a:p>
          </p:txBody>
        </p:sp>
        <p:sp>
          <p:nvSpPr>
            <p:cNvPr id="44" name="矩形 88">
              <a:extLst>
                <a:ext uri="{FF2B5EF4-FFF2-40B4-BE49-F238E27FC236}">
                  <a16:creationId xmlns:a16="http://schemas.microsoft.com/office/drawing/2014/main" id="{95699FBE-527B-ED42-8961-ECA6ABF35544}"/>
                </a:ext>
              </a:extLst>
            </p:cNvPr>
            <p:cNvSpPr/>
            <p:nvPr/>
          </p:nvSpPr>
          <p:spPr>
            <a:xfrm>
              <a:off x="5189538" y="5064194"/>
              <a:ext cx="1857989" cy="504000"/>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2060"/>
                  </a:solidFill>
                  <a:latin typeface="微软雅黑" panose="020B0503020204020204" pitchFamily="34" charset="-122"/>
                  <a:ea typeface="微软雅黑" panose="020B0503020204020204" pitchFamily="34" charset="-122"/>
                </a:rPr>
                <a:t>性能稼动率</a:t>
              </a:r>
              <a:r>
                <a:rPr lang="en-US" altLang="zh-CN" sz="1400" b="1" dirty="0">
                  <a:solidFill>
                    <a:srgbClr val="002060"/>
                  </a:solidFill>
                  <a:latin typeface="微软雅黑" panose="020B0503020204020204" pitchFamily="34" charset="-122"/>
                  <a:ea typeface="微软雅黑" panose="020B0503020204020204" pitchFamily="34" charset="-122"/>
                </a:rPr>
                <a:t>(</a:t>
              </a:r>
              <a:r>
                <a:rPr lang="zh-CN" altLang="en-US" sz="1400" b="1" dirty="0">
                  <a:solidFill>
                    <a:srgbClr val="002060"/>
                  </a:solidFill>
                  <a:latin typeface="楷体" panose="02010609060101010101" pitchFamily="49" charset="-122"/>
                  <a:ea typeface="楷体" panose="02010609060101010101" pitchFamily="49" charset="-122"/>
                </a:rPr>
                <a:t>表现指数</a:t>
              </a:r>
              <a:r>
                <a:rPr lang="en-US" altLang="zh-CN" sz="1400" b="1" dirty="0">
                  <a:solidFill>
                    <a:srgbClr val="002060"/>
                  </a:solidFill>
                  <a:latin typeface="微软雅黑" panose="020B0503020204020204" pitchFamily="34" charset="-122"/>
                  <a:ea typeface="微软雅黑" panose="020B0503020204020204" pitchFamily="34" charset="-122"/>
                </a:rPr>
                <a:t>)</a:t>
              </a:r>
              <a:endParaRPr lang="zh-CN" altLang="en-US" sz="1400" b="1" dirty="0">
                <a:solidFill>
                  <a:srgbClr val="002060"/>
                </a:solidFill>
                <a:latin typeface="微软雅黑" panose="020B0503020204020204" pitchFamily="34" charset="-122"/>
                <a:ea typeface="微软雅黑" panose="020B0503020204020204" pitchFamily="34" charset="-122"/>
              </a:endParaRPr>
            </a:p>
          </p:txBody>
        </p:sp>
        <p:sp>
          <p:nvSpPr>
            <p:cNvPr id="45" name="矩形 90">
              <a:extLst>
                <a:ext uri="{FF2B5EF4-FFF2-40B4-BE49-F238E27FC236}">
                  <a16:creationId xmlns:a16="http://schemas.microsoft.com/office/drawing/2014/main" id="{264B846B-B09B-BC42-BE48-47616AC4FE01}"/>
                </a:ext>
              </a:extLst>
            </p:cNvPr>
            <p:cNvSpPr/>
            <p:nvPr/>
          </p:nvSpPr>
          <p:spPr>
            <a:xfrm>
              <a:off x="7309540" y="5064194"/>
              <a:ext cx="1511909" cy="504000"/>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2060"/>
                  </a:solidFill>
                  <a:latin typeface="微软雅黑" panose="020B0503020204020204" pitchFamily="34" charset="-122"/>
                  <a:ea typeface="微软雅黑" panose="020B0503020204020204" pitchFamily="34" charset="-122"/>
                </a:rPr>
                <a:t>良品率</a:t>
              </a:r>
              <a:r>
                <a:rPr lang="en-US" altLang="zh-CN" sz="1400" b="1" dirty="0">
                  <a:solidFill>
                    <a:srgbClr val="002060"/>
                  </a:solidFill>
                  <a:latin typeface="微软雅黑" panose="020B0503020204020204" pitchFamily="34" charset="-122"/>
                  <a:ea typeface="微软雅黑" panose="020B0503020204020204" pitchFamily="34" charset="-122"/>
                </a:rPr>
                <a:t>(</a:t>
              </a:r>
              <a:r>
                <a:rPr lang="zh-CN" altLang="en-US" sz="1400" b="1" dirty="0">
                  <a:solidFill>
                    <a:srgbClr val="002060"/>
                  </a:solidFill>
                  <a:latin typeface="楷体" panose="02010609060101010101" pitchFamily="49" charset="-122"/>
                  <a:ea typeface="楷体" panose="02010609060101010101" pitchFamily="49" charset="-122"/>
                </a:rPr>
                <a:t>质量指数</a:t>
              </a:r>
              <a:r>
                <a:rPr lang="en-US" altLang="zh-CN" sz="1400" b="1" dirty="0">
                  <a:solidFill>
                    <a:srgbClr val="002060"/>
                  </a:solidFill>
                  <a:latin typeface="微软雅黑" panose="020B0503020204020204" pitchFamily="34" charset="-122"/>
                  <a:ea typeface="微软雅黑" panose="020B0503020204020204" pitchFamily="34" charset="-122"/>
                </a:rPr>
                <a:t>)</a:t>
              </a:r>
              <a:endParaRPr lang="zh-CN" altLang="en-US" sz="1400" b="1" dirty="0">
                <a:solidFill>
                  <a:srgbClr val="002060"/>
                </a:solidFill>
                <a:latin typeface="微软雅黑" panose="020B0503020204020204" pitchFamily="34" charset="-122"/>
                <a:ea typeface="微软雅黑" panose="020B0503020204020204" pitchFamily="34" charset="-122"/>
              </a:endParaRPr>
            </a:p>
          </p:txBody>
        </p:sp>
        <p:sp>
          <p:nvSpPr>
            <p:cNvPr id="46" name="文本框 98">
              <a:extLst>
                <a:ext uri="{FF2B5EF4-FFF2-40B4-BE49-F238E27FC236}">
                  <a16:creationId xmlns:a16="http://schemas.microsoft.com/office/drawing/2014/main" id="{2F6A081E-0A6F-1044-AD40-3B778082E1D2}"/>
                </a:ext>
              </a:extLst>
            </p:cNvPr>
            <p:cNvSpPr txBox="1"/>
            <p:nvPr/>
          </p:nvSpPr>
          <p:spPr>
            <a:xfrm>
              <a:off x="2940088" y="5166115"/>
              <a:ext cx="304892" cy="307777"/>
            </a:xfrm>
            <a:prstGeom prst="rect">
              <a:avLst/>
            </a:prstGeom>
            <a:noFill/>
          </p:spPr>
          <p:txBody>
            <a:bodyPr wrap="none" rtlCol="0">
              <a:spAutoFit/>
            </a:bodyPr>
            <a:lstStyle/>
            <a:p>
              <a:r>
                <a:rPr lang="en-US" altLang="zh-CN" sz="1400" dirty="0">
                  <a:solidFill>
                    <a:srgbClr val="7030A0"/>
                  </a:solidFill>
                </a:rPr>
                <a:t>=</a:t>
              </a:r>
              <a:endParaRPr lang="zh-CN" altLang="en-US" sz="1400" dirty="0">
                <a:solidFill>
                  <a:srgbClr val="7030A0"/>
                </a:solidFill>
              </a:endParaRPr>
            </a:p>
          </p:txBody>
        </p:sp>
        <p:sp>
          <p:nvSpPr>
            <p:cNvPr id="47" name="文本框 99">
              <a:extLst>
                <a:ext uri="{FF2B5EF4-FFF2-40B4-BE49-F238E27FC236}">
                  <a16:creationId xmlns:a16="http://schemas.microsoft.com/office/drawing/2014/main" id="{2AA12294-9326-2346-ACEE-76ED373B98C3}"/>
                </a:ext>
              </a:extLst>
            </p:cNvPr>
            <p:cNvSpPr txBox="1"/>
            <p:nvPr/>
          </p:nvSpPr>
          <p:spPr>
            <a:xfrm>
              <a:off x="4911970" y="5160941"/>
              <a:ext cx="304892" cy="307777"/>
            </a:xfrm>
            <a:prstGeom prst="rect">
              <a:avLst/>
            </a:prstGeom>
            <a:noFill/>
          </p:spPr>
          <p:txBody>
            <a:bodyPr wrap="none" rtlCol="0">
              <a:spAutoFit/>
            </a:bodyPr>
            <a:lstStyle/>
            <a:p>
              <a:r>
                <a:rPr lang="en-US" altLang="zh-CN" sz="1400" dirty="0">
                  <a:solidFill>
                    <a:srgbClr val="7030A0"/>
                  </a:solidFill>
                </a:rPr>
                <a:t>×</a:t>
              </a:r>
              <a:endParaRPr lang="zh-CN" altLang="en-US" sz="1400" dirty="0">
                <a:solidFill>
                  <a:srgbClr val="7030A0"/>
                </a:solidFill>
              </a:endParaRPr>
            </a:p>
          </p:txBody>
        </p:sp>
        <p:sp>
          <p:nvSpPr>
            <p:cNvPr id="48" name="文本框 100">
              <a:extLst>
                <a:ext uri="{FF2B5EF4-FFF2-40B4-BE49-F238E27FC236}">
                  <a16:creationId xmlns:a16="http://schemas.microsoft.com/office/drawing/2014/main" id="{62443DF2-3FA1-B843-8A68-52CCB1E18639}"/>
                </a:ext>
              </a:extLst>
            </p:cNvPr>
            <p:cNvSpPr txBox="1"/>
            <p:nvPr/>
          </p:nvSpPr>
          <p:spPr>
            <a:xfrm>
              <a:off x="7021745" y="5166421"/>
              <a:ext cx="304892" cy="307777"/>
            </a:xfrm>
            <a:prstGeom prst="rect">
              <a:avLst/>
            </a:prstGeom>
            <a:noFill/>
          </p:spPr>
          <p:txBody>
            <a:bodyPr wrap="none" rtlCol="0">
              <a:spAutoFit/>
            </a:bodyPr>
            <a:lstStyle/>
            <a:p>
              <a:r>
                <a:rPr lang="en-US" altLang="zh-CN" sz="1400" dirty="0">
                  <a:solidFill>
                    <a:srgbClr val="7030A0"/>
                  </a:solidFill>
                </a:rPr>
                <a:t>×</a:t>
              </a:r>
              <a:endParaRPr lang="zh-CN" altLang="en-US" sz="1400" dirty="0">
                <a:solidFill>
                  <a:srgbClr val="7030A0"/>
                </a:solidFill>
              </a:endParaRPr>
            </a:p>
          </p:txBody>
        </p:sp>
        <p:grpSp>
          <p:nvGrpSpPr>
            <p:cNvPr id="49" name="组合 94">
              <a:extLst>
                <a:ext uri="{FF2B5EF4-FFF2-40B4-BE49-F238E27FC236}">
                  <a16:creationId xmlns:a16="http://schemas.microsoft.com/office/drawing/2014/main" id="{12CFEF12-FBDA-6B49-8A0C-6CE716C74795}"/>
                </a:ext>
              </a:extLst>
            </p:cNvPr>
            <p:cNvGrpSpPr/>
            <p:nvPr/>
          </p:nvGrpSpPr>
          <p:grpSpPr>
            <a:xfrm>
              <a:off x="3201892" y="5607562"/>
              <a:ext cx="1646398" cy="614586"/>
              <a:chOff x="3347000" y="5516762"/>
              <a:chExt cx="1423009" cy="614586"/>
            </a:xfrm>
          </p:grpSpPr>
          <p:cxnSp>
            <p:nvCxnSpPr>
              <p:cNvPr id="60" name="直接连接符 106">
                <a:extLst>
                  <a:ext uri="{FF2B5EF4-FFF2-40B4-BE49-F238E27FC236}">
                    <a16:creationId xmlns:a16="http://schemas.microsoft.com/office/drawing/2014/main" id="{FD08EC86-ED77-2F4D-9175-3D9253D6C977}"/>
                  </a:ext>
                </a:extLst>
              </p:cNvPr>
              <p:cNvCxnSpPr>
                <a:cxnSpLocks/>
              </p:cNvCxnSpPr>
              <p:nvPr/>
            </p:nvCxnSpPr>
            <p:spPr>
              <a:xfrm>
                <a:off x="3369501" y="5826334"/>
                <a:ext cx="1379113"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文本框 101">
                <a:extLst>
                  <a:ext uri="{FF2B5EF4-FFF2-40B4-BE49-F238E27FC236}">
                    <a16:creationId xmlns:a16="http://schemas.microsoft.com/office/drawing/2014/main" id="{E91F3F86-BCB0-4D40-BAEB-85C84BF90A9C}"/>
                  </a:ext>
                </a:extLst>
              </p:cNvPr>
              <p:cNvSpPr txBox="1"/>
              <p:nvPr/>
            </p:nvSpPr>
            <p:spPr>
              <a:xfrm>
                <a:off x="3419437" y="5582895"/>
                <a:ext cx="1273553" cy="261610"/>
              </a:xfrm>
              <a:prstGeom prst="rect">
                <a:avLst/>
              </a:prstGeom>
              <a:noFill/>
            </p:spPr>
            <p:txBody>
              <a:bodyPr wrap="none" rtlCol="0">
                <a:spAutoFit/>
              </a:bodyPr>
              <a:lstStyle>
                <a:defPPr>
                  <a:defRPr lang="zh-CN"/>
                </a:defPPr>
                <a:lvl1pPr>
                  <a:defRPr sz="1000">
                    <a:latin typeface="微软雅黑" pitchFamily="34" charset="-122"/>
                    <a:ea typeface="微软雅黑" pitchFamily="34" charset="-122"/>
                  </a:defRPr>
                </a:lvl1pPr>
              </a:lstStyle>
              <a:p>
                <a:r>
                  <a:rPr lang="zh-CN" altLang="en-US" sz="1100" dirty="0"/>
                  <a:t>负荷时间 </a:t>
                </a:r>
                <a:r>
                  <a:rPr lang="en-US" altLang="zh-CN" sz="1100" dirty="0"/>
                  <a:t>– </a:t>
                </a:r>
                <a:r>
                  <a:rPr lang="zh-CN" altLang="en-US" sz="1100" dirty="0"/>
                  <a:t>停机时间</a:t>
                </a:r>
              </a:p>
            </p:txBody>
          </p:sp>
          <p:sp>
            <p:nvSpPr>
              <p:cNvPr id="62" name="矩形 108">
                <a:extLst>
                  <a:ext uri="{FF2B5EF4-FFF2-40B4-BE49-F238E27FC236}">
                    <a16:creationId xmlns:a16="http://schemas.microsoft.com/office/drawing/2014/main" id="{88766ABB-1B5A-5149-9678-5C0099B5FC6E}"/>
                  </a:ext>
                </a:extLst>
              </p:cNvPr>
              <p:cNvSpPr/>
              <p:nvPr/>
            </p:nvSpPr>
            <p:spPr>
              <a:xfrm>
                <a:off x="3772847" y="5844505"/>
                <a:ext cx="683330" cy="261610"/>
              </a:xfrm>
              <a:prstGeom prst="rect">
                <a:avLst/>
              </a:prstGeom>
              <a:noFill/>
            </p:spPr>
            <p:txBody>
              <a:bodyPr wrap="none" rtlCol="0">
                <a:spAutoFit/>
              </a:bodyPr>
              <a:lstStyle/>
              <a:p>
                <a:r>
                  <a:rPr lang="zh-CN" altLang="en-US" sz="1100" dirty="0">
                    <a:latin typeface="微软雅黑" pitchFamily="34" charset="-122"/>
                    <a:ea typeface="微软雅黑" pitchFamily="34" charset="-122"/>
                  </a:rPr>
                  <a:t>负荷时间 </a:t>
                </a:r>
              </a:p>
            </p:txBody>
          </p:sp>
          <p:sp>
            <p:nvSpPr>
              <p:cNvPr id="63" name="矩形 109">
                <a:extLst>
                  <a:ext uri="{FF2B5EF4-FFF2-40B4-BE49-F238E27FC236}">
                    <a16:creationId xmlns:a16="http://schemas.microsoft.com/office/drawing/2014/main" id="{D194D874-66FB-6041-821E-29A2B24A5180}"/>
                  </a:ext>
                </a:extLst>
              </p:cNvPr>
              <p:cNvSpPr/>
              <p:nvPr/>
            </p:nvSpPr>
            <p:spPr>
              <a:xfrm>
                <a:off x="3347000" y="5516762"/>
                <a:ext cx="1423009" cy="614586"/>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50000"/>
                    </a:schemeClr>
                  </a:solidFill>
                </a:endParaRPr>
              </a:p>
            </p:txBody>
          </p:sp>
        </p:grpSp>
        <p:grpSp>
          <p:nvGrpSpPr>
            <p:cNvPr id="50" name="组合 96">
              <a:extLst>
                <a:ext uri="{FF2B5EF4-FFF2-40B4-BE49-F238E27FC236}">
                  <a16:creationId xmlns:a16="http://schemas.microsoft.com/office/drawing/2014/main" id="{364FDCBC-35BB-224F-9A32-BC4E4EFCA92A}"/>
                </a:ext>
              </a:extLst>
            </p:cNvPr>
            <p:cNvGrpSpPr/>
            <p:nvPr/>
          </p:nvGrpSpPr>
          <p:grpSpPr>
            <a:xfrm>
              <a:off x="5264487" y="5596302"/>
              <a:ext cx="1708382" cy="614586"/>
              <a:chOff x="5294883" y="5526550"/>
              <a:chExt cx="1708382" cy="614586"/>
            </a:xfrm>
          </p:grpSpPr>
          <p:sp>
            <p:nvSpPr>
              <p:cNvPr id="56" name="文本框 111">
                <a:extLst>
                  <a:ext uri="{FF2B5EF4-FFF2-40B4-BE49-F238E27FC236}">
                    <a16:creationId xmlns:a16="http://schemas.microsoft.com/office/drawing/2014/main" id="{5918657E-75DE-4444-8653-3BD771DDAB0F}"/>
                  </a:ext>
                </a:extLst>
              </p:cNvPr>
              <p:cNvSpPr txBox="1"/>
              <p:nvPr/>
            </p:nvSpPr>
            <p:spPr>
              <a:xfrm>
                <a:off x="5303761" y="5585772"/>
                <a:ext cx="1699504" cy="261610"/>
              </a:xfrm>
              <a:prstGeom prst="rect">
                <a:avLst/>
              </a:prstGeom>
              <a:noFill/>
            </p:spPr>
            <p:txBody>
              <a:bodyPr wrap="none" rtlCol="0">
                <a:spAutoFit/>
              </a:bodyPr>
              <a:lstStyle>
                <a:defPPr>
                  <a:defRPr lang="zh-CN"/>
                </a:defPPr>
                <a:lvl1pPr>
                  <a:defRPr sz="1100">
                    <a:latin typeface="微软雅黑" pitchFamily="34" charset="-122"/>
                    <a:ea typeface="微软雅黑" pitchFamily="34" charset="-122"/>
                  </a:defRPr>
                </a:lvl1pPr>
              </a:lstStyle>
              <a:p>
                <a:r>
                  <a:rPr lang="zh-CN" altLang="en-US" dirty="0"/>
                  <a:t>理论节拍时间</a:t>
                </a:r>
                <a:r>
                  <a:rPr lang="en-US" altLang="zh-CN" dirty="0"/>
                  <a:t>×</a:t>
                </a:r>
                <a:r>
                  <a:rPr lang="zh-CN" altLang="en-US" dirty="0"/>
                  <a:t>投入数量</a:t>
                </a:r>
              </a:p>
            </p:txBody>
          </p:sp>
          <p:sp>
            <p:nvSpPr>
              <p:cNvPr id="57" name="矩形 103">
                <a:extLst>
                  <a:ext uri="{FF2B5EF4-FFF2-40B4-BE49-F238E27FC236}">
                    <a16:creationId xmlns:a16="http://schemas.microsoft.com/office/drawing/2014/main" id="{2823D9EF-C450-2E47-9A34-D7975238AEDC}"/>
                  </a:ext>
                </a:extLst>
              </p:cNvPr>
              <p:cNvSpPr/>
              <p:nvPr/>
            </p:nvSpPr>
            <p:spPr>
              <a:xfrm>
                <a:off x="5797527" y="5860262"/>
                <a:ext cx="748923" cy="261610"/>
              </a:xfrm>
              <a:prstGeom prst="rect">
                <a:avLst/>
              </a:prstGeom>
              <a:noFill/>
            </p:spPr>
            <p:txBody>
              <a:bodyPr wrap="none" rtlCol="0">
                <a:spAutoFit/>
              </a:bodyPr>
              <a:lstStyle/>
              <a:p>
                <a:r>
                  <a:rPr lang="zh-CN" altLang="en-US" sz="1100" dirty="0">
                    <a:latin typeface="微软雅黑" pitchFamily="34" charset="-122"/>
                    <a:ea typeface="微软雅黑" pitchFamily="34" charset="-122"/>
                  </a:rPr>
                  <a:t>稼动时间</a:t>
                </a:r>
              </a:p>
            </p:txBody>
          </p:sp>
          <p:sp>
            <p:nvSpPr>
              <p:cNvPr id="58" name="矩形 104">
                <a:extLst>
                  <a:ext uri="{FF2B5EF4-FFF2-40B4-BE49-F238E27FC236}">
                    <a16:creationId xmlns:a16="http://schemas.microsoft.com/office/drawing/2014/main" id="{FC90C8F9-421D-9B46-80BA-AAE2C415D0AC}"/>
                  </a:ext>
                </a:extLst>
              </p:cNvPr>
              <p:cNvSpPr/>
              <p:nvPr/>
            </p:nvSpPr>
            <p:spPr>
              <a:xfrm>
                <a:off x="5294883" y="5526550"/>
                <a:ext cx="1699504" cy="614586"/>
              </a:xfrm>
              <a:prstGeom prst="rect">
                <a:avLst/>
              </a:prstGeom>
              <a:noFill/>
            </p:spPr>
            <p:txBody>
              <a:bodyPr wrap="square" rtlCol="0">
                <a:spAutoFit/>
              </a:bodyPr>
              <a:lstStyle/>
              <a:p>
                <a:endParaRPr lang="zh-CN" altLang="en-US" sz="110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59" name="直接连接符 105">
                <a:extLst>
                  <a:ext uri="{FF2B5EF4-FFF2-40B4-BE49-F238E27FC236}">
                    <a16:creationId xmlns:a16="http://schemas.microsoft.com/office/drawing/2014/main" id="{5AC0DAFB-E330-E54F-BB1F-F64E599CCB13}"/>
                  </a:ext>
                </a:extLst>
              </p:cNvPr>
              <p:cNvCxnSpPr/>
              <p:nvPr/>
            </p:nvCxnSpPr>
            <p:spPr>
              <a:xfrm>
                <a:off x="5382809" y="5847382"/>
                <a:ext cx="1578360" cy="0"/>
              </a:xfrm>
              <a:prstGeom prst="line">
                <a:avLst/>
              </a:prstGeom>
              <a:noFill/>
              <a:ln>
                <a:solidFill>
                  <a:schemeClr val="bg2">
                    <a:lumMod val="75000"/>
                  </a:schemeClr>
                </a:solidFill>
              </a:ln>
            </p:spPr>
          </p:cxnSp>
        </p:grpSp>
        <p:grpSp>
          <p:nvGrpSpPr>
            <p:cNvPr id="51" name="组合 97">
              <a:extLst>
                <a:ext uri="{FF2B5EF4-FFF2-40B4-BE49-F238E27FC236}">
                  <a16:creationId xmlns:a16="http://schemas.microsoft.com/office/drawing/2014/main" id="{C3A3E755-EF26-AA4B-A45A-20A9F2018DA3}"/>
                </a:ext>
              </a:extLst>
            </p:cNvPr>
            <p:cNvGrpSpPr/>
            <p:nvPr/>
          </p:nvGrpSpPr>
          <p:grpSpPr>
            <a:xfrm>
              <a:off x="7324068" y="5596302"/>
              <a:ext cx="1539320" cy="614586"/>
              <a:chOff x="5287263" y="5526550"/>
              <a:chExt cx="1539320" cy="614586"/>
            </a:xfrm>
          </p:grpSpPr>
          <p:sp>
            <p:nvSpPr>
              <p:cNvPr id="52" name="文本框 124">
                <a:extLst>
                  <a:ext uri="{FF2B5EF4-FFF2-40B4-BE49-F238E27FC236}">
                    <a16:creationId xmlns:a16="http://schemas.microsoft.com/office/drawing/2014/main" id="{1839A64A-C0D1-984F-BCF0-722D3AEA37BE}"/>
                  </a:ext>
                </a:extLst>
              </p:cNvPr>
              <p:cNvSpPr txBox="1"/>
              <p:nvPr/>
            </p:nvSpPr>
            <p:spPr>
              <a:xfrm>
                <a:off x="5296141" y="5585772"/>
                <a:ext cx="1473480" cy="261610"/>
              </a:xfrm>
              <a:prstGeom prst="rect">
                <a:avLst/>
              </a:prstGeom>
              <a:noFill/>
            </p:spPr>
            <p:txBody>
              <a:bodyPr wrap="none" rtlCol="0">
                <a:spAutoFit/>
              </a:bodyPr>
              <a:lstStyle>
                <a:defPPr>
                  <a:defRPr lang="zh-CN"/>
                </a:defPPr>
                <a:lvl1pPr>
                  <a:defRPr sz="1100">
                    <a:latin typeface="微软雅黑" pitchFamily="34" charset="-122"/>
                    <a:ea typeface="微软雅黑" pitchFamily="34" charset="-122"/>
                  </a:defRPr>
                </a:lvl1pPr>
              </a:lstStyle>
              <a:p>
                <a:r>
                  <a:rPr lang="zh-CN" altLang="en-US" dirty="0"/>
                  <a:t>投入数量 </a:t>
                </a:r>
                <a:r>
                  <a:rPr lang="en-US" altLang="zh-CN" dirty="0"/>
                  <a:t>– </a:t>
                </a:r>
                <a:r>
                  <a:rPr lang="zh-CN" altLang="en-US" dirty="0"/>
                  <a:t>不良数量</a:t>
                </a:r>
              </a:p>
            </p:txBody>
          </p:sp>
          <p:sp>
            <p:nvSpPr>
              <p:cNvPr id="53" name="矩形 99">
                <a:extLst>
                  <a:ext uri="{FF2B5EF4-FFF2-40B4-BE49-F238E27FC236}">
                    <a16:creationId xmlns:a16="http://schemas.microsoft.com/office/drawing/2014/main" id="{F8AA1C8C-4FFD-814E-9390-505FC1FABC99}"/>
                  </a:ext>
                </a:extLst>
              </p:cNvPr>
              <p:cNvSpPr/>
              <p:nvPr/>
            </p:nvSpPr>
            <p:spPr>
              <a:xfrm>
                <a:off x="5658419" y="5863453"/>
                <a:ext cx="748923" cy="261610"/>
              </a:xfrm>
              <a:prstGeom prst="rect">
                <a:avLst/>
              </a:prstGeom>
              <a:noFill/>
            </p:spPr>
            <p:txBody>
              <a:bodyPr wrap="none" rtlCol="0">
                <a:spAutoFit/>
              </a:bodyPr>
              <a:lstStyle/>
              <a:p>
                <a:r>
                  <a:rPr lang="zh-CN" altLang="en-US" sz="1100" dirty="0">
                    <a:latin typeface="微软雅黑" pitchFamily="34" charset="-122"/>
                    <a:ea typeface="微软雅黑" pitchFamily="34" charset="-122"/>
                  </a:rPr>
                  <a:t>投入数量</a:t>
                </a:r>
              </a:p>
            </p:txBody>
          </p:sp>
          <p:sp>
            <p:nvSpPr>
              <p:cNvPr id="54" name="矩形 100">
                <a:extLst>
                  <a:ext uri="{FF2B5EF4-FFF2-40B4-BE49-F238E27FC236}">
                    <a16:creationId xmlns:a16="http://schemas.microsoft.com/office/drawing/2014/main" id="{3AA7C645-6F35-2C42-98CD-856AE3C99448}"/>
                  </a:ext>
                </a:extLst>
              </p:cNvPr>
              <p:cNvSpPr/>
              <p:nvPr/>
            </p:nvSpPr>
            <p:spPr>
              <a:xfrm>
                <a:off x="5287263" y="5526550"/>
                <a:ext cx="1539320" cy="614586"/>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101">
                <a:extLst>
                  <a:ext uri="{FF2B5EF4-FFF2-40B4-BE49-F238E27FC236}">
                    <a16:creationId xmlns:a16="http://schemas.microsoft.com/office/drawing/2014/main" id="{6FB51D18-0041-5E4E-8CA6-AC658A756EF6}"/>
                  </a:ext>
                </a:extLst>
              </p:cNvPr>
              <p:cNvCxnSpPr>
                <a:cxnSpLocks/>
              </p:cNvCxnSpPr>
              <p:nvPr/>
            </p:nvCxnSpPr>
            <p:spPr>
              <a:xfrm flipV="1">
                <a:off x="5375189" y="5844189"/>
                <a:ext cx="1320902" cy="319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64" name="文本框 134">
            <a:extLst>
              <a:ext uri="{FF2B5EF4-FFF2-40B4-BE49-F238E27FC236}">
                <a16:creationId xmlns:a16="http://schemas.microsoft.com/office/drawing/2014/main" id="{D30A253C-FDC0-F448-B740-03C2EB7F936D}"/>
              </a:ext>
            </a:extLst>
          </p:cNvPr>
          <p:cNvSpPr txBox="1"/>
          <p:nvPr/>
        </p:nvSpPr>
        <p:spPr>
          <a:xfrm>
            <a:off x="2331914" y="4719323"/>
            <a:ext cx="3320140" cy="246221"/>
          </a:xfrm>
          <a:prstGeom prst="rect">
            <a:avLst/>
          </a:prstGeom>
          <a:noFill/>
        </p:spPr>
        <p:txBody>
          <a:bodyPr wrap="none" rtlCol="0">
            <a:spAutoFit/>
          </a:bodyPr>
          <a:lstStyle/>
          <a:p>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事前准备调整时间包含，换模、刀具调整、开机暖机等</a:t>
            </a:r>
          </a:p>
        </p:txBody>
      </p:sp>
      <p:sp>
        <p:nvSpPr>
          <p:cNvPr id="65" name="文本框 65">
            <a:extLst>
              <a:ext uri="{FF2B5EF4-FFF2-40B4-BE49-F238E27FC236}">
                <a16:creationId xmlns:a16="http://schemas.microsoft.com/office/drawing/2014/main" id="{E8370DC7-E3AD-B840-BDD8-2EF922877B4A}"/>
              </a:ext>
            </a:extLst>
          </p:cNvPr>
          <p:cNvSpPr txBox="1"/>
          <p:nvPr/>
        </p:nvSpPr>
        <p:spPr>
          <a:xfrm>
            <a:off x="3116358" y="6229370"/>
            <a:ext cx="1999934" cy="215444"/>
          </a:xfrm>
          <a:prstGeom prst="rect">
            <a:avLst/>
          </a:prstGeom>
          <a:noFill/>
        </p:spPr>
        <p:txBody>
          <a:bodyPr wrap="square" rtlCol="0">
            <a:spAutoFit/>
          </a:bodyPr>
          <a:lstStyle>
            <a:defPPr>
              <a:defRPr lang="zh-CN"/>
            </a:defPPr>
            <a:lvl1pPr>
              <a:defRPr sz="8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t>反应故障、换模等设备停止导致的损失</a:t>
            </a:r>
          </a:p>
        </p:txBody>
      </p:sp>
      <p:sp>
        <p:nvSpPr>
          <p:cNvPr id="66" name="文本框 66">
            <a:extLst>
              <a:ext uri="{FF2B5EF4-FFF2-40B4-BE49-F238E27FC236}">
                <a16:creationId xmlns:a16="http://schemas.microsoft.com/office/drawing/2014/main" id="{02213A2D-9641-A94E-92FD-8D093B3DF433}"/>
              </a:ext>
            </a:extLst>
          </p:cNvPr>
          <p:cNvSpPr txBox="1"/>
          <p:nvPr/>
        </p:nvSpPr>
        <p:spPr>
          <a:xfrm>
            <a:off x="5264486" y="6227065"/>
            <a:ext cx="1741178" cy="215444"/>
          </a:xfrm>
          <a:prstGeom prst="rect">
            <a:avLst/>
          </a:prstGeom>
          <a:noFill/>
        </p:spPr>
        <p:txBody>
          <a:bodyPr wrap="square" rtlCol="0">
            <a:spAutoFit/>
          </a:bodyPr>
          <a:lstStyle/>
          <a:p>
            <a:r>
              <a:rPr lang="zh-CN" altLang="en-US" sz="800" dirty="0">
                <a:solidFill>
                  <a:schemeClr val="bg1">
                    <a:lumMod val="75000"/>
                  </a:schemeClr>
                </a:solidFill>
                <a:latin typeface="微软雅黑" panose="020B0503020204020204" pitchFamily="34" charset="-122"/>
                <a:ea typeface="微软雅黑" panose="020B0503020204020204" pitchFamily="34" charset="-122"/>
              </a:rPr>
              <a:t>反应速度低下、点点停导致的损失</a:t>
            </a:r>
          </a:p>
        </p:txBody>
      </p:sp>
      <p:sp>
        <p:nvSpPr>
          <p:cNvPr id="67" name="文本框 68">
            <a:extLst>
              <a:ext uri="{FF2B5EF4-FFF2-40B4-BE49-F238E27FC236}">
                <a16:creationId xmlns:a16="http://schemas.microsoft.com/office/drawing/2014/main" id="{8B528F30-9B79-8541-837D-0C2013D04C00}"/>
              </a:ext>
            </a:extLst>
          </p:cNvPr>
          <p:cNvSpPr txBox="1"/>
          <p:nvPr/>
        </p:nvSpPr>
        <p:spPr>
          <a:xfrm>
            <a:off x="7364414" y="6224811"/>
            <a:ext cx="1555748" cy="215444"/>
          </a:xfrm>
          <a:prstGeom prst="rect">
            <a:avLst/>
          </a:prstGeom>
          <a:noFill/>
        </p:spPr>
        <p:txBody>
          <a:bodyPr wrap="square" rtlCol="0">
            <a:spAutoFit/>
          </a:bodyPr>
          <a:lstStyle/>
          <a:p>
            <a:r>
              <a:rPr lang="zh-CN" altLang="en-US" sz="800" dirty="0">
                <a:solidFill>
                  <a:schemeClr val="bg1">
                    <a:lumMod val="75000"/>
                  </a:schemeClr>
                </a:solidFill>
                <a:latin typeface="微软雅黑" panose="020B0503020204020204" pitchFamily="34" charset="-122"/>
                <a:ea typeface="微软雅黑" panose="020B0503020204020204" pitchFamily="34" charset="-122"/>
              </a:rPr>
              <a:t>反应生产不良品导致的损失</a:t>
            </a:r>
          </a:p>
        </p:txBody>
      </p:sp>
    </p:spTree>
    <p:extLst>
      <p:ext uri="{BB962C8B-B14F-4D97-AF65-F5344CB8AC3E}">
        <p14:creationId xmlns:p14="http://schemas.microsoft.com/office/powerpoint/2010/main" val="16229850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a:extLst>
              <a:ext uri="{FF2B5EF4-FFF2-40B4-BE49-F238E27FC236}">
                <a16:creationId xmlns:a16="http://schemas.microsoft.com/office/drawing/2014/main" id="{95518152-880E-704A-A22C-1B4EA2D95AD3}"/>
              </a:ext>
            </a:extLst>
          </p:cNvPr>
          <p:cNvSpPr>
            <a:spLocks noGrp="1"/>
          </p:cNvSpPr>
          <p:nvPr>
            <p:ph idx="1"/>
          </p:nvPr>
        </p:nvSpPr>
        <p:spPr/>
        <p:txBody>
          <a:bodyPr vert="horz" lIns="91440" tIns="45720" rIns="91440" bIns="45720" rtlCol="0">
            <a:noAutofit/>
          </a:bodyPr>
          <a:lstStyle/>
          <a:p>
            <a:pPr marL="0" indent="0" latinLnBrk="0">
              <a:lnSpc>
                <a:spcPct val="120000"/>
              </a:lnSpc>
              <a:spcBef>
                <a:spcPts val="0"/>
              </a:spcBef>
              <a:buNone/>
            </a:pPr>
            <a:r>
              <a:rPr kumimoji="1" lang="zh-CN" altLang="en-US" dirty="0"/>
              <a:t>通过设备维修管理体系，保持设备的良好技术状态，延长使用寿命，保证可靠性能，连续不断进行生产。</a:t>
            </a:r>
            <a:endParaRPr kumimoji="1" lang="ko-KR" altLang="en-US" dirty="0"/>
          </a:p>
          <a:p>
            <a:pPr marL="0" indent="0" latinLnBrk="0">
              <a:lnSpc>
                <a:spcPct val="120000"/>
              </a:lnSpc>
              <a:spcBef>
                <a:spcPts val="0"/>
              </a:spcBef>
              <a:buNone/>
            </a:pPr>
            <a:endParaRPr kumimoji="1" lang="ko-Kore-KR" altLang="en-US" dirty="0"/>
          </a:p>
        </p:txBody>
      </p:sp>
      <p:sp>
        <p:nvSpPr>
          <p:cNvPr id="4" name="제목 3">
            <a:extLst>
              <a:ext uri="{FF2B5EF4-FFF2-40B4-BE49-F238E27FC236}">
                <a16:creationId xmlns:a16="http://schemas.microsoft.com/office/drawing/2014/main" id="{25A857C3-7F87-F84E-BBCA-1D2ECDBF6476}"/>
              </a:ext>
            </a:extLst>
          </p:cNvPr>
          <p:cNvSpPr>
            <a:spLocks noGrp="1"/>
          </p:cNvSpPr>
          <p:nvPr>
            <p:ph type="title"/>
          </p:nvPr>
        </p:nvSpPr>
        <p:spPr/>
        <p:txBody>
          <a:bodyPr/>
          <a:lstStyle/>
          <a:p>
            <a:r>
              <a:rPr kumimoji="1" lang="zh-CN" altLang="en-US" dirty="0"/>
              <a:t>设备维修管理</a:t>
            </a:r>
            <a:endParaRPr kumimoji="1" lang="ko-Kore-KR" altLang="en-US" dirty="0"/>
          </a:p>
        </p:txBody>
      </p:sp>
      <p:sp>
        <p:nvSpPr>
          <p:cNvPr id="2" name="텍스트 개체 틀 1">
            <a:extLst>
              <a:ext uri="{FF2B5EF4-FFF2-40B4-BE49-F238E27FC236}">
                <a16:creationId xmlns:a16="http://schemas.microsoft.com/office/drawing/2014/main" id="{BCEA186E-1164-294B-8D2E-45A475989158}"/>
              </a:ext>
            </a:extLst>
          </p:cNvPr>
          <p:cNvSpPr>
            <a:spLocks noGrp="1"/>
          </p:cNvSpPr>
          <p:nvPr>
            <p:ph type="body" sz="quarter" idx="13"/>
          </p:nvPr>
        </p:nvSpPr>
        <p:spPr/>
        <p:txBody>
          <a:bodyPr/>
          <a:lstStyle/>
          <a:p>
            <a:endParaRPr lang="ko-Kore-KR" altLang="en-US"/>
          </a:p>
        </p:txBody>
      </p:sp>
      <p:sp>
        <p:nvSpPr>
          <p:cNvPr id="3" name="슬라이드 번호 개체 틀 2">
            <a:extLst>
              <a:ext uri="{FF2B5EF4-FFF2-40B4-BE49-F238E27FC236}">
                <a16:creationId xmlns:a16="http://schemas.microsoft.com/office/drawing/2014/main" id="{44332691-67D0-C440-9F2B-B88341D2182B}"/>
              </a:ext>
            </a:extLst>
          </p:cNvPr>
          <p:cNvSpPr>
            <a:spLocks noGrp="1"/>
          </p:cNvSpPr>
          <p:nvPr>
            <p:ph type="sldNum" sz="quarter" idx="12"/>
          </p:nvPr>
        </p:nvSpPr>
        <p:spPr/>
        <p:txBody>
          <a:bodyPr/>
          <a:lstStyle/>
          <a:p>
            <a:fld id="{8645AF44-5734-4C67-803C-E5F57A8BDDF5}" type="slidenum">
              <a:rPr lang="ko-KR" altLang="en-US" smtClean="0"/>
              <a:t>84</a:t>
            </a:fld>
            <a:endParaRPr lang="ko-KR" altLang="en-US" dirty="0"/>
          </a:p>
        </p:txBody>
      </p:sp>
      <p:cxnSp>
        <p:nvCxnSpPr>
          <p:cNvPr id="6" name="直接连接符 60">
            <a:extLst>
              <a:ext uri="{FF2B5EF4-FFF2-40B4-BE49-F238E27FC236}">
                <a16:creationId xmlns:a16="http://schemas.microsoft.com/office/drawing/2014/main" id="{6A50EF6A-F07C-E04C-8E40-7E81A834682B}"/>
              </a:ext>
            </a:extLst>
          </p:cNvPr>
          <p:cNvCxnSpPr>
            <a:cxnSpLocks/>
          </p:cNvCxnSpPr>
          <p:nvPr/>
        </p:nvCxnSpPr>
        <p:spPr>
          <a:xfrm>
            <a:off x="3053782" y="1989064"/>
            <a:ext cx="0" cy="365318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직사각형 63">
            <a:extLst>
              <a:ext uri="{FF2B5EF4-FFF2-40B4-BE49-F238E27FC236}">
                <a16:creationId xmlns:a16="http://schemas.microsoft.com/office/drawing/2014/main" id="{97141EBA-19E6-5E4F-BB76-9A252480DDCA}"/>
              </a:ext>
            </a:extLst>
          </p:cNvPr>
          <p:cNvSpPr/>
          <p:nvPr/>
        </p:nvSpPr>
        <p:spPr>
          <a:xfrm>
            <a:off x="8962026" y="2000717"/>
            <a:ext cx="2822606" cy="2939266"/>
          </a:xfrm>
          <a:prstGeom prst="rect">
            <a:avLst/>
          </a:prstGeom>
        </p:spPr>
        <p:txBody>
          <a:bodyPr wrap="square">
            <a:spAutoFit/>
          </a:bodyPr>
          <a:lstStyle/>
          <a:p>
            <a:pPr marL="266700" indent="-266700">
              <a:spcBef>
                <a:spcPts val="600"/>
              </a:spcBef>
              <a:buFont typeface="+mj-ea"/>
              <a:buAutoNum type="circleNumDbPlain"/>
            </a:pPr>
            <a:r>
              <a:rPr kumimoji="1" lang="zh-CN" altLang="en-US" sz="1100" dirty="0">
                <a:latin typeface="微软雅黑" panose="020B0503020204020204" pitchFamily="34" charset="-122"/>
                <a:ea typeface="微软雅黑" panose="020B0503020204020204" pitchFamily="34" charset="-122"/>
              </a:rPr>
              <a:t>定义设备故障代码，由</a:t>
            </a:r>
            <a:r>
              <a:rPr kumimoji="1" lang="en-US" altLang="zh-CN" sz="1100" dirty="0">
                <a:latin typeface="微软雅黑" panose="020B0503020204020204" pitchFamily="34" charset="-122"/>
                <a:ea typeface="微软雅黑" panose="020B0503020204020204" pitchFamily="34" charset="-122"/>
              </a:rPr>
              <a:t>X-SCADA</a:t>
            </a:r>
            <a:r>
              <a:rPr kumimoji="1" lang="zh-CN" altLang="en-US" sz="1100" dirty="0">
                <a:latin typeface="微软雅黑" panose="020B0503020204020204" pitchFamily="34" charset="-122"/>
                <a:ea typeface="微软雅黑" panose="020B0503020204020204" pitchFamily="34" charset="-122"/>
              </a:rPr>
              <a:t>自动采集设备故障代码传给</a:t>
            </a:r>
            <a:r>
              <a:rPr kumimoji="1" lang="en-US" altLang="zh-CN" sz="1100" dirty="0">
                <a:latin typeface="微软雅黑" panose="020B0503020204020204" pitchFamily="34" charset="-122"/>
                <a:ea typeface="微软雅黑" panose="020B0503020204020204" pitchFamily="34" charset="-122"/>
              </a:rPr>
              <a:t>MES</a:t>
            </a:r>
            <a:r>
              <a:rPr kumimoji="1" lang="zh-CN" altLang="en-US" sz="1100" dirty="0">
                <a:latin typeface="微软雅黑" panose="020B0503020204020204" pitchFamily="34" charset="-122"/>
                <a:ea typeface="微软雅黑" panose="020B0503020204020204" pitchFamily="34" charset="-122"/>
              </a:rPr>
              <a:t>系统进行故障报修；也可以由人工在系统中对设备故障现象进行故障报修</a:t>
            </a:r>
            <a:r>
              <a:rPr kumimoji="1" lang="zh-CN" altLang="zh-CN" sz="1100" dirty="0">
                <a:latin typeface="微软雅黑" panose="020B0503020204020204" pitchFamily="34" charset="-122"/>
                <a:ea typeface="微软雅黑" panose="020B0503020204020204" pitchFamily="34" charset="-122"/>
              </a:rPr>
              <a:t>。</a:t>
            </a:r>
            <a:endParaRPr kumimoji="1" lang="en-US" altLang="zh-CN" sz="1100" dirty="0">
              <a:latin typeface="微软雅黑" panose="020B0503020204020204" pitchFamily="34" charset="-122"/>
              <a:ea typeface="微软雅黑" panose="020B0503020204020204" pitchFamily="34" charset="-122"/>
            </a:endParaRPr>
          </a:p>
          <a:p>
            <a:pPr marL="266700" indent="-266700">
              <a:spcBef>
                <a:spcPts val="600"/>
              </a:spcBef>
              <a:buFont typeface="+mj-ea"/>
              <a:buAutoNum type="circleNumDbPlain"/>
            </a:pPr>
            <a:r>
              <a:rPr kumimoji="1" lang="zh-CN" altLang="en-US" sz="1100" dirty="0">
                <a:latin typeface="微软雅黑" panose="020B0503020204020204" pitchFamily="34" charset="-122"/>
                <a:ea typeface="微软雅黑" panose="020B0503020204020204" pitchFamily="34" charset="-122"/>
              </a:rPr>
              <a:t>通过现场视查，判定委外维修或内部维修。</a:t>
            </a:r>
            <a:endParaRPr kumimoji="1" lang="zh-CN" altLang="zh-CN" sz="1100" dirty="0">
              <a:latin typeface="微软雅黑" panose="020B0503020204020204" pitchFamily="34" charset="-122"/>
              <a:ea typeface="微软雅黑" panose="020B0503020204020204" pitchFamily="34" charset="-122"/>
            </a:endParaRPr>
          </a:p>
          <a:p>
            <a:pPr marL="266700" indent="-266700">
              <a:spcBef>
                <a:spcPts val="600"/>
              </a:spcBef>
              <a:buFont typeface="+mj-ea"/>
              <a:buAutoNum type="circleNumDbPlain"/>
            </a:pPr>
            <a:r>
              <a:rPr kumimoji="1" lang="zh-CN" altLang="en-US" sz="1100" dirty="0">
                <a:latin typeface="微软雅黑" panose="020B0503020204020204" pitchFamily="34" charset="-122"/>
                <a:ea typeface="微软雅黑" panose="020B0503020204020204" pitchFamily="34" charset="-122"/>
              </a:rPr>
              <a:t>记录维修人员的维修工时及更换的备件。通过故障现象、故障原因，处理方法，生成维修经验库，节省维修时间。</a:t>
            </a:r>
            <a:endParaRPr kumimoji="1" lang="ko-KR" altLang="en-US" sz="1100" dirty="0">
              <a:latin typeface="微软雅黑" panose="020B0503020204020204" pitchFamily="34" charset="-122"/>
            </a:endParaRPr>
          </a:p>
          <a:p>
            <a:pPr marL="266700" indent="-266700">
              <a:spcBef>
                <a:spcPts val="600"/>
              </a:spcBef>
              <a:buFont typeface="+mj-ea"/>
              <a:buAutoNum type="circleNumDbPlain"/>
            </a:pPr>
            <a:r>
              <a:rPr kumimoji="1" lang="zh-CN" altLang="en-US" sz="1100" dirty="0">
                <a:latin typeface="Microsoft YaHei" charset="0"/>
                <a:ea typeface="Microsoft YaHei" charset="0"/>
                <a:cs typeface="Microsoft YaHei" charset="0"/>
              </a:rPr>
              <a:t>通过</a:t>
            </a:r>
            <a:r>
              <a:rPr kumimoji="1" lang="en-US" altLang="zh-CN" sz="1100" dirty="0">
                <a:latin typeface="Microsoft YaHei" charset="0"/>
                <a:ea typeface="Microsoft YaHei" charset="0"/>
                <a:cs typeface="Microsoft YaHei" charset="0"/>
              </a:rPr>
              <a:t>MES</a:t>
            </a:r>
            <a:r>
              <a:rPr kumimoji="1" lang="zh-CN" altLang="en-US" sz="1100" dirty="0">
                <a:latin typeface="Microsoft YaHei" charset="0"/>
                <a:ea typeface="Microsoft YaHei" charset="0"/>
                <a:cs typeface="Microsoft YaHei" charset="0"/>
              </a:rPr>
              <a:t>看板对维修过程的信息、设备故障数，维修完成数、维修状态等进行可视化</a:t>
            </a:r>
            <a:endParaRPr kumimoji="1" lang="en-US" altLang="zh-CN" sz="1100" dirty="0">
              <a:latin typeface="Microsoft YaHei" charset="0"/>
              <a:ea typeface="Microsoft YaHei" charset="0"/>
              <a:cs typeface="Microsoft YaHei" charset="0"/>
            </a:endParaRPr>
          </a:p>
          <a:p>
            <a:pPr marL="266700" indent="-266700">
              <a:spcBef>
                <a:spcPts val="600"/>
              </a:spcBef>
              <a:buFont typeface="+mj-ea"/>
              <a:buAutoNum type="circleNumDbPlain"/>
            </a:pPr>
            <a:r>
              <a:rPr kumimoji="1" lang="zh-CN" altLang="en-US" sz="1100" dirty="0">
                <a:latin typeface="Microsoft YaHei" charset="0"/>
                <a:ea typeface="Microsoft YaHei" charset="0"/>
                <a:cs typeface="Microsoft YaHei" charset="0"/>
              </a:rPr>
              <a:t>提供多维度分析报表，提高设备维修的管理能力。</a:t>
            </a:r>
            <a:endParaRPr kumimoji="1" lang="en-US" altLang="zh-CN" sz="1100" dirty="0">
              <a:latin typeface="Microsoft YaHei" charset="0"/>
              <a:ea typeface="Microsoft YaHei" charset="0"/>
              <a:cs typeface="Microsoft YaHei" charset="0"/>
            </a:endParaRPr>
          </a:p>
        </p:txBody>
      </p:sp>
      <p:sp>
        <p:nvSpPr>
          <p:cNvPr id="8" name="文本框 4">
            <a:extLst>
              <a:ext uri="{FF2B5EF4-FFF2-40B4-BE49-F238E27FC236}">
                <a16:creationId xmlns:a16="http://schemas.microsoft.com/office/drawing/2014/main" id="{07080E68-B394-4641-83DE-F6D8C8750CB4}"/>
              </a:ext>
            </a:extLst>
          </p:cNvPr>
          <p:cNvSpPr txBox="1"/>
          <p:nvPr/>
        </p:nvSpPr>
        <p:spPr>
          <a:xfrm>
            <a:off x="2663145" y="3320437"/>
            <a:ext cx="461665" cy="807272"/>
          </a:xfrm>
          <a:prstGeom prst="rect">
            <a:avLst/>
          </a:prstGeom>
          <a:noFill/>
        </p:spPr>
        <p:txBody>
          <a:bodyPr vert="eaVert" wrap="none" rtlCol="0">
            <a:spAutoFit/>
          </a:bodyPr>
          <a:lstStyle/>
          <a:p>
            <a:pPr algn="r"/>
            <a:r>
              <a:rPr lang="en-US" altLang="zh-CN" dirty="0"/>
              <a:t>SCADA</a:t>
            </a:r>
            <a:endParaRPr lang="zh-CN" altLang="en-US" dirty="0"/>
          </a:p>
        </p:txBody>
      </p:sp>
      <p:sp>
        <p:nvSpPr>
          <p:cNvPr id="9" name="矩形 63">
            <a:extLst>
              <a:ext uri="{FF2B5EF4-FFF2-40B4-BE49-F238E27FC236}">
                <a16:creationId xmlns:a16="http://schemas.microsoft.com/office/drawing/2014/main" id="{C556AB55-C729-634F-8DAA-5A4510D9DA89}"/>
              </a:ext>
            </a:extLst>
          </p:cNvPr>
          <p:cNvSpPr/>
          <p:nvPr/>
        </p:nvSpPr>
        <p:spPr>
          <a:xfrm>
            <a:off x="3974224" y="2520072"/>
            <a:ext cx="967666" cy="2453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故障报修</a:t>
            </a:r>
          </a:p>
        </p:txBody>
      </p:sp>
      <p:sp>
        <p:nvSpPr>
          <p:cNvPr id="10" name="矩形 64">
            <a:extLst>
              <a:ext uri="{FF2B5EF4-FFF2-40B4-BE49-F238E27FC236}">
                <a16:creationId xmlns:a16="http://schemas.microsoft.com/office/drawing/2014/main" id="{D49E7194-797F-6348-B66C-DF9F4521D2CD}"/>
              </a:ext>
            </a:extLst>
          </p:cNvPr>
          <p:cNvSpPr/>
          <p:nvPr/>
        </p:nvSpPr>
        <p:spPr>
          <a:xfrm>
            <a:off x="5681753" y="2522320"/>
            <a:ext cx="967666" cy="2453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现场处理</a:t>
            </a:r>
          </a:p>
        </p:txBody>
      </p:sp>
      <p:sp>
        <p:nvSpPr>
          <p:cNvPr id="11" name="矩形 65">
            <a:extLst>
              <a:ext uri="{FF2B5EF4-FFF2-40B4-BE49-F238E27FC236}">
                <a16:creationId xmlns:a16="http://schemas.microsoft.com/office/drawing/2014/main" id="{559CC2CB-7585-2A47-852D-42A8CBC505C1}"/>
              </a:ext>
            </a:extLst>
          </p:cNvPr>
          <p:cNvSpPr/>
          <p:nvPr/>
        </p:nvSpPr>
        <p:spPr>
          <a:xfrm>
            <a:off x="6639933" y="1800240"/>
            <a:ext cx="967666" cy="2453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委外维修</a:t>
            </a:r>
          </a:p>
        </p:txBody>
      </p:sp>
      <p:sp>
        <p:nvSpPr>
          <p:cNvPr id="12" name="矩形 68">
            <a:extLst>
              <a:ext uri="{FF2B5EF4-FFF2-40B4-BE49-F238E27FC236}">
                <a16:creationId xmlns:a16="http://schemas.microsoft.com/office/drawing/2014/main" id="{026DA56E-5E54-2446-8A0D-DC04A6037EB9}"/>
              </a:ext>
            </a:extLst>
          </p:cNvPr>
          <p:cNvSpPr/>
          <p:nvPr/>
        </p:nvSpPr>
        <p:spPr>
          <a:xfrm>
            <a:off x="7569165" y="3913941"/>
            <a:ext cx="994865" cy="2453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设备维修</a:t>
            </a:r>
          </a:p>
        </p:txBody>
      </p:sp>
      <p:pic>
        <p:nvPicPr>
          <p:cNvPr id="13" name="그림 37">
            <a:extLst>
              <a:ext uri="{FF2B5EF4-FFF2-40B4-BE49-F238E27FC236}">
                <a16:creationId xmlns:a16="http://schemas.microsoft.com/office/drawing/2014/main" id="{29BA2B10-3070-2A48-81A9-3DBE27CB4A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98296" y="1785793"/>
            <a:ext cx="321632" cy="388786"/>
          </a:xfrm>
          <a:prstGeom prst="rect">
            <a:avLst/>
          </a:prstGeom>
        </p:spPr>
      </p:pic>
      <p:sp>
        <p:nvSpPr>
          <p:cNvPr id="14" name="文本框 12">
            <a:extLst>
              <a:ext uri="{FF2B5EF4-FFF2-40B4-BE49-F238E27FC236}">
                <a16:creationId xmlns:a16="http://schemas.microsoft.com/office/drawing/2014/main" id="{2B7BB5EB-1E1C-2040-888E-2E419A3B40EF}"/>
              </a:ext>
            </a:extLst>
          </p:cNvPr>
          <p:cNvSpPr txBox="1"/>
          <p:nvPr/>
        </p:nvSpPr>
        <p:spPr>
          <a:xfrm>
            <a:off x="4108657" y="2183457"/>
            <a:ext cx="697627"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人工报修</a:t>
            </a:r>
          </a:p>
        </p:txBody>
      </p:sp>
      <p:cxnSp>
        <p:nvCxnSpPr>
          <p:cNvPr id="15" name="连接符: 肘形 37">
            <a:extLst>
              <a:ext uri="{FF2B5EF4-FFF2-40B4-BE49-F238E27FC236}">
                <a16:creationId xmlns:a16="http://schemas.microsoft.com/office/drawing/2014/main" id="{50E8C495-D1D8-7F4A-B625-F1FF012EBE23}"/>
              </a:ext>
            </a:extLst>
          </p:cNvPr>
          <p:cNvCxnSpPr>
            <a:cxnSpLocks/>
            <a:stCxn id="66" idx="2"/>
            <a:endCxn id="12" idx="0"/>
          </p:cNvCxnSpPr>
          <p:nvPr/>
        </p:nvCxnSpPr>
        <p:spPr>
          <a:xfrm rot="16200000" flipH="1">
            <a:off x="7493054" y="3340396"/>
            <a:ext cx="1145289" cy="18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41">
            <a:extLst>
              <a:ext uri="{FF2B5EF4-FFF2-40B4-BE49-F238E27FC236}">
                <a16:creationId xmlns:a16="http://schemas.microsoft.com/office/drawing/2014/main" id="{91B667A6-1EB1-0D46-BF79-CE074ECB4C6B}"/>
              </a:ext>
            </a:extLst>
          </p:cNvPr>
          <p:cNvSpPr txBox="1"/>
          <p:nvPr/>
        </p:nvSpPr>
        <p:spPr>
          <a:xfrm>
            <a:off x="7623891" y="1924835"/>
            <a:ext cx="825867"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委外维修单</a:t>
            </a:r>
          </a:p>
        </p:txBody>
      </p:sp>
      <p:pic>
        <p:nvPicPr>
          <p:cNvPr id="17" name="Picture 7">
            <a:extLst>
              <a:ext uri="{FF2B5EF4-FFF2-40B4-BE49-F238E27FC236}">
                <a16:creationId xmlns:a16="http://schemas.microsoft.com/office/drawing/2014/main" id="{E125A8B0-DFE7-E843-B045-D0614A94115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10192" y="2142991"/>
            <a:ext cx="422347" cy="253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a:extLst>
              <a:ext uri="{FF2B5EF4-FFF2-40B4-BE49-F238E27FC236}">
                <a16:creationId xmlns:a16="http://schemas.microsoft.com/office/drawing/2014/main" id="{00A51D91-26B8-FE45-A96E-C5F8FECE212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55204" y="2750388"/>
            <a:ext cx="332322" cy="279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a:extLst>
              <a:ext uri="{FF2B5EF4-FFF2-40B4-BE49-F238E27FC236}">
                <a16:creationId xmlns:a16="http://schemas.microsoft.com/office/drawing/2014/main" id="{BD922CC3-C055-2349-BF6F-E483D1E690D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72939" y="5263658"/>
            <a:ext cx="296851" cy="34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a:extLst>
              <a:ext uri="{FF2B5EF4-FFF2-40B4-BE49-F238E27FC236}">
                <a16:creationId xmlns:a16="http://schemas.microsoft.com/office/drawing/2014/main" id="{FD10CB53-4887-7B47-821A-13FBBBF2937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04838" y="4704943"/>
            <a:ext cx="233054" cy="30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文本框 42">
            <a:extLst>
              <a:ext uri="{FF2B5EF4-FFF2-40B4-BE49-F238E27FC236}">
                <a16:creationId xmlns:a16="http://schemas.microsoft.com/office/drawing/2014/main" id="{79342DAF-7075-6F4A-B752-2689F6AA1FE3}"/>
              </a:ext>
            </a:extLst>
          </p:cNvPr>
          <p:cNvSpPr txBox="1"/>
          <p:nvPr/>
        </p:nvSpPr>
        <p:spPr>
          <a:xfrm>
            <a:off x="3121877" y="2914613"/>
            <a:ext cx="1031051" cy="246221"/>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设备故障采集</a:t>
            </a:r>
          </a:p>
        </p:txBody>
      </p:sp>
      <p:cxnSp>
        <p:nvCxnSpPr>
          <p:cNvPr id="22" name="直接箭头连接符 80">
            <a:extLst>
              <a:ext uri="{FF2B5EF4-FFF2-40B4-BE49-F238E27FC236}">
                <a16:creationId xmlns:a16="http://schemas.microsoft.com/office/drawing/2014/main" id="{BC735D01-E31C-5942-A405-7F82DC290BA1}"/>
              </a:ext>
            </a:extLst>
          </p:cNvPr>
          <p:cNvCxnSpPr>
            <a:stCxn id="13" idx="2"/>
            <a:endCxn id="9" idx="0"/>
          </p:cNvCxnSpPr>
          <p:nvPr/>
        </p:nvCxnSpPr>
        <p:spPr>
          <a:xfrm flipH="1">
            <a:off x="4458057" y="2174579"/>
            <a:ext cx="1055" cy="34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81">
            <a:extLst>
              <a:ext uri="{FF2B5EF4-FFF2-40B4-BE49-F238E27FC236}">
                <a16:creationId xmlns:a16="http://schemas.microsoft.com/office/drawing/2014/main" id="{5E4C05C8-35D6-6F40-8681-1E3FCFCB8DC7}"/>
              </a:ext>
            </a:extLst>
          </p:cNvPr>
          <p:cNvCxnSpPr>
            <a:stCxn id="9" idx="3"/>
            <a:endCxn id="10" idx="1"/>
          </p:cNvCxnSpPr>
          <p:nvPr/>
        </p:nvCxnSpPr>
        <p:spPr>
          <a:xfrm>
            <a:off x="4941890" y="2642739"/>
            <a:ext cx="739863" cy="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5">
            <a:extLst>
              <a:ext uri="{FF2B5EF4-FFF2-40B4-BE49-F238E27FC236}">
                <a16:creationId xmlns:a16="http://schemas.microsoft.com/office/drawing/2014/main" id="{C1EC7970-89FF-944F-824D-3BC5E7BCC8E3}"/>
              </a:ext>
            </a:extLst>
          </p:cNvPr>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63434" y="3453424"/>
            <a:ext cx="473581" cy="319542"/>
          </a:xfrm>
          <a:prstGeom prst="rect">
            <a:avLst/>
          </a:prstGeom>
          <a:noFill/>
        </p:spPr>
      </p:pic>
      <p:pic>
        <p:nvPicPr>
          <p:cNvPr id="25" name="Picture 78">
            <a:extLst>
              <a:ext uri="{FF2B5EF4-FFF2-40B4-BE49-F238E27FC236}">
                <a16:creationId xmlns:a16="http://schemas.microsoft.com/office/drawing/2014/main" id="{B80DFE11-C700-AA4F-A040-A6AEA7D6A7C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97050" y="4179774"/>
            <a:ext cx="433918" cy="24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84">
            <a:extLst>
              <a:ext uri="{FF2B5EF4-FFF2-40B4-BE49-F238E27FC236}">
                <a16:creationId xmlns:a16="http://schemas.microsoft.com/office/drawing/2014/main" id="{C67E8F94-35B4-D24C-A23B-AED798470371}"/>
              </a:ext>
            </a:extLst>
          </p:cNvPr>
          <p:cNvSpPr/>
          <p:nvPr/>
        </p:nvSpPr>
        <p:spPr>
          <a:xfrm>
            <a:off x="2214719" y="2000717"/>
            <a:ext cx="573568" cy="363265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다중 문서 19">
            <a:extLst>
              <a:ext uri="{FF2B5EF4-FFF2-40B4-BE49-F238E27FC236}">
                <a16:creationId xmlns:a16="http://schemas.microsoft.com/office/drawing/2014/main" id="{94F3DA35-2265-044B-8DA2-4735EAF9B759}"/>
              </a:ext>
            </a:extLst>
          </p:cNvPr>
          <p:cNvSpPr/>
          <p:nvPr/>
        </p:nvSpPr>
        <p:spPr>
          <a:xfrm>
            <a:off x="7769570" y="1748231"/>
            <a:ext cx="281106" cy="175271"/>
          </a:xfrm>
          <a:prstGeom prst="flowChartMultidocumen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ndParaRPr>
          </a:p>
        </p:txBody>
      </p:sp>
      <p:cxnSp>
        <p:nvCxnSpPr>
          <p:cNvPr id="28" name="直接箭头连接符 86">
            <a:extLst>
              <a:ext uri="{FF2B5EF4-FFF2-40B4-BE49-F238E27FC236}">
                <a16:creationId xmlns:a16="http://schemas.microsoft.com/office/drawing/2014/main" id="{A993ED8A-CBDD-1F4B-A9BF-8AFBF3B72AC6}"/>
              </a:ext>
            </a:extLst>
          </p:cNvPr>
          <p:cNvCxnSpPr>
            <a:cxnSpLocks/>
            <a:stCxn id="10" idx="3"/>
            <a:endCxn id="66" idx="1"/>
          </p:cNvCxnSpPr>
          <p:nvPr/>
        </p:nvCxnSpPr>
        <p:spPr>
          <a:xfrm>
            <a:off x="6649419" y="2644987"/>
            <a:ext cx="931546" cy="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87">
            <a:extLst>
              <a:ext uri="{FF2B5EF4-FFF2-40B4-BE49-F238E27FC236}">
                <a16:creationId xmlns:a16="http://schemas.microsoft.com/office/drawing/2014/main" id="{F35D8584-9FD6-8943-9D00-029EDE10B9A8}"/>
              </a:ext>
            </a:extLst>
          </p:cNvPr>
          <p:cNvCxnSpPr>
            <a:cxnSpLocks/>
            <a:stCxn id="12" idx="1"/>
            <a:endCxn id="45" idx="3"/>
          </p:cNvCxnSpPr>
          <p:nvPr/>
        </p:nvCxnSpPr>
        <p:spPr>
          <a:xfrm flipH="1" flipV="1">
            <a:off x="6673738" y="4035573"/>
            <a:ext cx="895427" cy="1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图片 88">
            <a:extLst>
              <a:ext uri="{FF2B5EF4-FFF2-40B4-BE49-F238E27FC236}">
                <a16:creationId xmlns:a16="http://schemas.microsoft.com/office/drawing/2014/main" id="{29F67E42-9D80-2E4B-BC84-6BCB519DF82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53755" y="4484341"/>
            <a:ext cx="399227" cy="507825"/>
          </a:xfrm>
          <a:prstGeom prst="rect">
            <a:avLst/>
          </a:prstGeom>
        </p:spPr>
      </p:pic>
      <p:sp>
        <p:nvSpPr>
          <p:cNvPr id="31" name="文本框 91">
            <a:extLst>
              <a:ext uri="{FF2B5EF4-FFF2-40B4-BE49-F238E27FC236}">
                <a16:creationId xmlns:a16="http://schemas.microsoft.com/office/drawing/2014/main" id="{7F64402F-5334-C543-A3F9-1DA61E93437F}"/>
              </a:ext>
            </a:extLst>
          </p:cNvPr>
          <p:cNvSpPr txBox="1"/>
          <p:nvPr/>
        </p:nvSpPr>
        <p:spPr>
          <a:xfrm>
            <a:off x="6598246" y="4611460"/>
            <a:ext cx="825867"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维修经验库</a:t>
            </a:r>
          </a:p>
        </p:txBody>
      </p:sp>
      <p:sp>
        <p:nvSpPr>
          <p:cNvPr id="32" name="文本框 92">
            <a:extLst>
              <a:ext uri="{FF2B5EF4-FFF2-40B4-BE49-F238E27FC236}">
                <a16:creationId xmlns:a16="http://schemas.microsoft.com/office/drawing/2014/main" id="{318FA133-4855-CD47-9B13-E6A1C5BDC042}"/>
              </a:ext>
            </a:extLst>
          </p:cNvPr>
          <p:cNvSpPr txBox="1"/>
          <p:nvPr/>
        </p:nvSpPr>
        <p:spPr>
          <a:xfrm>
            <a:off x="7862180" y="4484341"/>
            <a:ext cx="699202" cy="507831"/>
          </a:xfrm>
          <a:prstGeom prst="rect">
            <a:avLst/>
          </a:prstGeom>
          <a:noFill/>
          <a:ln>
            <a:solidFill>
              <a:schemeClr val="bg1">
                <a:lumMod val="85000"/>
              </a:schemeClr>
            </a:solidFill>
          </a:ln>
        </p:spPr>
        <p:txBody>
          <a:bodyPr wrap="square" rtlCol="0">
            <a:spAutoFit/>
          </a:bodyPr>
          <a:lstStyle/>
          <a:p>
            <a:r>
              <a:rPr lang="zh-CN" altLang="en-US" sz="900" dirty="0">
                <a:solidFill>
                  <a:schemeClr val="bg1">
                    <a:lumMod val="50000"/>
                  </a:schemeClr>
                </a:solidFill>
                <a:latin typeface="微软雅黑" panose="020B0503020204020204" pitchFamily="34" charset="-122"/>
                <a:ea typeface="微软雅黑" panose="020B0503020204020204" pitchFamily="34" charset="-122"/>
              </a:rPr>
              <a:t>故障现象</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900" dirty="0">
                <a:solidFill>
                  <a:schemeClr val="bg1">
                    <a:lumMod val="50000"/>
                  </a:schemeClr>
                </a:solidFill>
                <a:latin typeface="微软雅黑" panose="020B0503020204020204" pitchFamily="34" charset="-122"/>
                <a:ea typeface="微软雅黑" panose="020B0503020204020204" pitchFamily="34" charset="-122"/>
              </a:rPr>
              <a:t>故障原因</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900" dirty="0">
                <a:solidFill>
                  <a:schemeClr val="bg1">
                    <a:lumMod val="50000"/>
                  </a:schemeClr>
                </a:solidFill>
                <a:latin typeface="微软雅黑" panose="020B0503020204020204" pitchFamily="34" charset="-122"/>
                <a:ea typeface="微软雅黑" panose="020B0503020204020204" pitchFamily="34" charset="-122"/>
              </a:rPr>
              <a:t>处理方法</a:t>
            </a:r>
          </a:p>
        </p:txBody>
      </p:sp>
      <p:pic>
        <p:nvPicPr>
          <p:cNvPr id="33" name="그림 37">
            <a:extLst>
              <a:ext uri="{FF2B5EF4-FFF2-40B4-BE49-F238E27FC236}">
                <a16:creationId xmlns:a16="http://schemas.microsoft.com/office/drawing/2014/main" id="{877F1BAC-8A58-DF41-B199-C64DF8AAC0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2914" y="2115944"/>
            <a:ext cx="321632" cy="388786"/>
          </a:xfrm>
          <a:prstGeom prst="rect">
            <a:avLst/>
          </a:prstGeom>
        </p:spPr>
      </p:pic>
      <p:cxnSp>
        <p:nvCxnSpPr>
          <p:cNvPr id="34" name="连接符: 曲线 110">
            <a:extLst>
              <a:ext uri="{FF2B5EF4-FFF2-40B4-BE49-F238E27FC236}">
                <a16:creationId xmlns:a16="http://schemas.microsoft.com/office/drawing/2014/main" id="{E51B3E9E-D600-634A-8E42-B972D9004571}"/>
              </a:ext>
            </a:extLst>
          </p:cNvPr>
          <p:cNvCxnSpPr>
            <a:cxnSpLocks/>
            <a:stCxn id="12" idx="2"/>
            <a:endCxn id="30" idx="0"/>
          </p:cNvCxnSpPr>
          <p:nvPr/>
        </p:nvCxnSpPr>
        <p:spPr>
          <a:xfrm rot="5400000">
            <a:off x="7697451" y="4115193"/>
            <a:ext cx="325067" cy="41322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93">
            <a:extLst>
              <a:ext uri="{FF2B5EF4-FFF2-40B4-BE49-F238E27FC236}">
                <a16:creationId xmlns:a16="http://schemas.microsoft.com/office/drawing/2014/main" id="{1A1AEC12-51DB-9C40-AFEB-06DFCF11C1EC}"/>
              </a:ext>
            </a:extLst>
          </p:cNvPr>
          <p:cNvCxnSpPr/>
          <p:nvPr/>
        </p:nvCxnSpPr>
        <p:spPr>
          <a:xfrm>
            <a:off x="2806043" y="2396278"/>
            <a:ext cx="229983"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直接连接符 94">
            <a:extLst>
              <a:ext uri="{FF2B5EF4-FFF2-40B4-BE49-F238E27FC236}">
                <a16:creationId xmlns:a16="http://schemas.microsoft.com/office/drawing/2014/main" id="{5681CACF-B686-5241-83A1-602FBCFD9AB1}"/>
              </a:ext>
            </a:extLst>
          </p:cNvPr>
          <p:cNvCxnSpPr/>
          <p:nvPr/>
        </p:nvCxnSpPr>
        <p:spPr>
          <a:xfrm>
            <a:off x="2806043" y="3013143"/>
            <a:ext cx="229983"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95">
            <a:extLst>
              <a:ext uri="{FF2B5EF4-FFF2-40B4-BE49-F238E27FC236}">
                <a16:creationId xmlns:a16="http://schemas.microsoft.com/office/drawing/2014/main" id="{5D241939-2D63-CE41-80D0-591B2622E14A}"/>
              </a:ext>
            </a:extLst>
          </p:cNvPr>
          <p:cNvCxnSpPr/>
          <p:nvPr/>
        </p:nvCxnSpPr>
        <p:spPr>
          <a:xfrm>
            <a:off x="2806043" y="4451656"/>
            <a:ext cx="229983"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直接连接符 96">
            <a:extLst>
              <a:ext uri="{FF2B5EF4-FFF2-40B4-BE49-F238E27FC236}">
                <a16:creationId xmlns:a16="http://schemas.microsoft.com/office/drawing/2014/main" id="{87A0010D-A601-3046-92E5-5767E7201C80}"/>
              </a:ext>
            </a:extLst>
          </p:cNvPr>
          <p:cNvCxnSpPr/>
          <p:nvPr/>
        </p:nvCxnSpPr>
        <p:spPr>
          <a:xfrm>
            <a:off x="2796741" y="5167016"/>
            <a:ext cx="229983"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文本框 130">
            <a:extLst>
              <a:ext uri="{FF2B5EF4-FFF2-40B4-BE49-F238E27FC236}">
                <a16:creationId xmlns:a16="http://schemas.microsoft.com/office/drawing/2014/main" id="{67CDAB53-8281-2946-BE4F-B49414194292}"/>
              </a:ext>
            </a:extLst>
          </p:cNvPr>
          <p:cNvSpPr txBox="1"/>
          <p:nvPr/>
        </p:nvSpPr>
        <p:spPr>
          <a:xfrm>
            <a:off x="3547634" y="4622016"/>
            <a:ext cx="1210588"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设备维修监控看板</a:t>
            </a:r>
          </a:p>
        </p:txBody>
      </p:sp>
      <p:cxnSp>
        <p:nvCxnSpPr>
          <p:cNvPr id="40" name="连接符: 曲线 131">
            <a:extLst>
              <a:ext uri="{FF2B5EF4-FFF2-40B4-BE49-F238E27FC236}">
                <a16:creationId xmlns:a16="http://schemas.microsoft.com/office/drawing/2014/main" id="{405A6D5D-2523-F646-A16B-6EA9633096AC}"/>
              </a:ext>
            </a:extLst>
          </p:cNvPr>
          <p:cNvCxnSpPr>
            <a:cxnSpLocks/>
            <a:stCxn id="10" idx="0"/>
            <a:endCxn id="11" idx="2"/>
          </p:cNvCxnSpPr>
          <p:nvPr/>
        </p:nvCxnSpPr>
        <p:spPr>
          <a:xfrm rot="5400000" flipH="1" flipV="1">
            <a:off x="6406303" y="1804857"/>
            <a:ext cx="476747" cy="95818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152">
            <a:extLst>
              <a:ext uri="{FF2B5EF4-FFF2-40B4-BE49-F238E27FC236}">
                <a16:creationId xmlns:a16="http://schemas.microsoft.com/office/drawing/2014/main" id="{FD2870E0-02D9-3349-BABD-0AE1910D81EC}"/>
              </a:ext>
            </a:extLst>
          </p:cNvPr>
          <p:cNvSpPr txBox="1"/>
          <p:nvPr/>
        </p:nvSpPr>
        <p:spPr>
          <a:xfrm>
            <a:off x="8093080" y="3391229"/>
            <a:ext cx="699202" cy="507831"/>
          </a:xfrm>
          <a:prstGeom prst="rect">
            <a:avLst/>
          </a:prstGeom>
          <a:noFill/>
          <a:ln>
            <a:solidFill>
              <a:schemeClr val="bg1">
                <a:lumMod val="85000"/>
              </a:schemeClr>
            </a:solidFill>
          </a:ln>
        </p:spPr>
        <p:txBody>
          <a:bodyPr wrap="square" rtlCol="0">
            <a:spAutoFit/>
          </a:bodyPr>
          <a:lstStyle/>
          <a:p>
            <a:r>
              <a:rPr lang="zh-CN" altLang="en-US" sz="900" dirty="0">
                <a:solidFill>
                  <a:schemeClr val="bg1">
                    <a:lumMod val="50000"/>
                  </a:schemeClr>
                </a:solidFill>
                <a:latin typeface="微软雅黑" panose="020B0503020204020204" pitchFamily="34" charset="-122"/>
                <a:ea typeface="微软雅黑" panose="020B0503020204020204" pitchFamily="34" charset="-122"/>
              </a:rPr>
              <a:t>故障原因</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900" dirty="0">
                <a:solidFill>
                  <a:schemeClr val="bg1">
                    <a:lumMod val="50000"/>
                  </a:schemeClr>
                </a:solidFill>
                <a:latin typeface="微软雅黑" panose="020B0503020204020204" pitchFamily="34" charset="-122"/>
                <a:ea typeface="微软雅黑" panose="020B0503020204020204" pitchFamily="34" charset="-122"/>
              </a:rPr>
              <a:t>维修工时</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900" dirty="0">
                <a:solidFill>
                  <a:schemeClr val="bg1">
                    <a:lumMod val="50000"/>
                  </a:schemeClr>
                </a:solidFill>
                <a:latin typeface="微软雅黑" panose="020B0503020204020204" pitchFamily="34" charset="-122"/>
                <a:ea typeface="微软雅黑" panose="020B0503020204020204" pitchFamily="34" charset="-122"/>
              </a:rPr>
              <a:t>备件信息</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순서도: 자기 디스크 7">
            <a:extLst>
              <a:ext uri="{FF2B5EF4-FFF2-40B4-BE49-F238E27FC236}">
                <a16:creationId xmlns:a16="http://schemas.microsoft.com/office/drawing/2014/main" id="{B8CEDB92-E0B6-CB48-BF9E-DEB101BB4FBD}"/>
              </a:ext>
            </a:extLst>
          </p:cNvPr>
          <p:cNvSpPr/>
          <p:nvPr/>
        </p:nvSpPr>
        <p:spPr bwMode="auto">
          <a:xfrm>
            <a:off x="4579202" y="3350837"/>
            <a:ext cx="522752" cy="279020"/>
          </a:xfrm>
          <a:prstGeom prst="flowChartMagneticDisk">
            <a:avLst/>
          </a:prstGeom>
          <a:solidFill>
            <a:schemeClr val="bg1">
              <a:lumMod val="95000"/>
            </a:schemeClr>
          </a:solidFill>
          <a:ln w="3175" cap="flat" cmpd="sng" algn="ctr">
            <a:solidFill>
              <a:schemeClr val="bg1">
                <a:lumMod val="50000"/>
              </a:schemeClr>
            </a:solid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设备管理</a:t>
            </a:r>
            <a:endParaRPr kumimoji="0" lang="en-US" altLang="ko-KR" sz="9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3" name="连接符: 曲线 166">
            <a:extLst>
              <a:ext uri="{FF2B5EF4-FFF2-40B4-BE49-F238E27FC236}">
                <a16:creationId xmlns:a16="http://schemas.microsoft.com/office/drawing/2014/main" id="{20F9932D-8B83-D441-93C1-99B45B8DDD95}"/>
              </a:ext>
            </a:extLst>
          </p:cNvPr>
          <p:cNvCxnSpPr>
            <a:cxnSpLocks/>
            <a:endCxn id="42" idx="4"/>
          </p:cNvCxnSpPr>
          <p:nvPr/>
        </p:nvCxnSpPr>
        <p:spPr>
          <a:xfrm rot="10800000">
            <a:off x="5101954" y="3490348"/>
            <a:ext cx="1063632" cy="44884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连接符: 曲线 170">
            <a:extLst>
              <a:ext uri="{FF2B5EF4-FFF2-40B4-BE49-F238E27FC236}">
                <a16:creationId xmlns:a16="http://schemas.microsoft.com/office/drawing/2014/main" id="{05ABF722-0942-9541-A32C-88524D7665FA}"/>
              </a:ext>
            </a:extLst>
          </p:cNvPr>
          <p:cNvCxnSpPr>
            <a:cxnSpLocks/>
            <a:stCxn id="42" idx="3"/>
            <a:endCxn id="49" idx="0"/>
          </p:cNvCxnSpPr>
          <p:nvPr/>
        </p:nvCxnSpPr>
        <p:spPr>
          <a:xfrm rot="5400000">
            <a:off x="4158983" y="3631498"/>
            <a:ext cx="683236" cy="67995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103">
            <a:extLst>
              <a:ext uri="{FF2B5EF4-FFF2-40B4-BE49-F238E27FC236}">
                <a16:creationId xmlns:a16="http://schemas.microsoft.com/office/drawing/2014/main" id="{39FDCFE8-4C36-6A4A-8224-323690079469}"/>
              </a:ext>
            </a:extLst>
          </p:cNvPr>
          <p:cNvSpPr/>
          <p:nvPr/>
        </p:nvSpPr>
        <p:spPr>
          <a:xfrm>
            <a:off x="5448635" y="3912906"/>
            <a:ext cx="1225103" cy="2453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维修验收</a:t>
            </a:r>
            <a:r>
              <a:rPr lang="en-US" altLang="zh-CN" sz="1200" dirty="0"/>
              <a:t>/</a:t>
            </a:r>
            <a:r>
              <a:rPr lang="zh-CN" altLang="en-US" sz="1200" dirty="0"/>
              <a:t>结案</a:t>
            </a:r>
          </a:p>
        </p:txBody>
      </p:sp>
      <p:sp>
        <p:nvSpPr>
          <p:cNvPr id="46" name="文本框 179">
            <a:extLst>
              <a:ext uri="{FF2B5EF4-FFF2-40B4-BE49-F238E27FC236}">
                <a16:creationId xmlns:a16="http://schemas.microsoft.com/office/drawing/2014/main" id="{4E7492AC-EF59-504D-8413-7D366DAE614C}"/>
              </a:ext>
            </a:extLst>
          </p:cNvPr>
          <p:cNvSpPr txBox="1"/>
          <p:nvPr/>
        </p:nvSpPr>
        <p:spPr>
          <a:xfrm>
            <a:off x="6624596" y="2633667"/>
            <a:ext cx="954107"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设备维修工单</a:t>
            </a:r>
          </a:p>
        </p:txBody>
      </p:sp>
      <p:sp>
        <p:nvSpPr>
          <p:cNvPr id="47" name="다중 문서 19">
            <a:extLst>
              <a:ext uri="{FF2B5EF4-FFF2-40B4-BE49-F238E27FC236}">
                <a16:creationId xmlns:a16="http://schemas.microsoft.com/office/drawing/2014/main" id="{A517BD7E-FC96-4841-9B47-FCD5381B94E6}"/>
              </a:ext>
            </a:extLst>
          </p:cNvPr>
          <p:cNvSpPr/>
          <p:nvPr/>
        </p:nvSpPr>
        <p:spPr>
          <a:xfrm>
            <a:off x="6961248" y="2457132"/>
            <a:ext cx="281106" cy="175271"/>
          </a:xfrm>
          <a:prstGeom prst="flowChartMultidocumen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ko-KR" altLang="en-US" sz="1200">
              <a:solidFill>
                <a:schemeClr val="tx1"/>
              </a:solidFill>
              <a:latin typeface="微软雅黑" panose="020B0503020204020204" pitchFamily="34" charset="-122"/>
            </a:endParaRPr>
          </a:p>
        </p:txBody>
      </p:sp>
      <p:cxnSp>
        <p:nvCxnSpPr>
          <p:cNvPr id="48" name="连接符: 曲线 181">
            <a:extLst>
              <a:ext uri="{FF2B5EF4-FFF2-40B4-BE49-F238E27FC236}">
                <a16:creationId xmlns:a16="http://schemas.microsoft.com/office/drawing/2014/main" id="{D8A8732A-D1AD-5A42-9D00-AFD80B6F40A8}"/>
              </a:ext>
            </a:extLst>
          </p:cNvPr>
          <p:cNvCxnSpPr>
            <a:cxnSpLocks/>
            <a:endCxn id="9" idx="1"/>
          </p:cNvCxnSpPr>
          <p:nvPr/>
        </p:nvCxnSpPr>
        <p:spPr>
          <a:xfrm flipV="1">
            <a:off x="3053621" y="2642739"/>
            <a:ext cx="920603" cy="8255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图片 107">
            <a:extLst>
              <a:ext uri="{FF2B5EF4-FFF2-40B4-BE49-F238E27FC236}">
                <a16:creationId xmlns:a16="http://schemas.microsoft.com/office/drawing/2014/main" id="{0FC7487D-8693-7346-AE6F-25836C22CEE0}"/>
              </a:ext>
            </a:extLst>
          </p:cNvPr>
          <p:cNvPicPr/>
          <p:nvPr/>
        </p:nvPicPr>
        <p:blipFill>
          <a:blip r:embed="rId10" cstate="email">
            <a:extLst>
              <a:ext uri="{28A0092B-C50C-407E-A947-70E740481C1C}">
                <a14:useLocalDpi xmlns:a14="http://schemas.microsoft.com/office/drawing/2010/main"/>
              </a:ext>
            </a:extLst>
          </a:blip>
          <a:stretch>
            <a:fillRect/>
          </a:stretch>
        </p:blipFill>
        <p:spPr>
          <a:xfrm>
            <a:off x="3708306" y="4313093"/>
            <a:ext cx="904634" cy="322556"/>
          </a:xfrm>
          <a:prstGeom prst="rect">
            <a:avLst/>
          </a:prstGeom>
        </p:spPr>
      </p:pic>
      <p:pic>
        <p:nvPicPr>
          <p:cNvPr id="50" name="图片 108">
            <a:extLst>
              <a:ext uri="{FF2B5EF4-FFF2-40B4-BE49-F238E27FC236}">
                <a16:creationId xmlns:a16="http://schemas.microsoft.com/office/drawing/2014/main" id="{76904428-563A-B84F-8EC2-BC36FBDB9A3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439736" y="5800426"/>
            <a:ext cx="325504" cy="315332"/>
          </a:xfrm>
          <a:prstGeom prst="rect">
            <a:avLst/>
          </a:prstGeom>
        </p:spPr>
      </p:pic>
      <p:sp>
        <p:nvSpPr>
          <p:cNvPr id="51" name="文本框 199">
            <a:extLst>
              <a:ext uri="{FF2B5EF4-FFF2-40B4-BE49-F238E27FC236}">
                <a16:creationId xmlns:a16="http://schemas.microsoft.com/office/drawing/2014/main" id="{D74F9584-9861-664B-BDC4-B69A855CDA44}"/>
              </a:ext>
            </a:extLst>
          </p:cNvPr>
          <p:cNvSpPr txBox="1"/>
          <p:nvPr/>
        </p:nvSpPr>
        <p:spPr>
          <a:xfrm>
            <a:off x="3881471" y="5354906"/>
            <a:ext cx="1210588" cy="246221"/>
          </a:xfrm>
          <a:prstGeom prst="rect">
            <a:avLst/>
          </a:prstGeom>
          <a:noFill/>
        </p:spPr>
        <p:txBody>
          <a:bodyPr wrap="none" rtlCol="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设备故障历史记录</a:t>
            </a:r>
          </a:p>
        </p:txBody>
      </p:sp>
      <p:sp>
        <p:nvSpPr>
          <p:cNvPr id="52" name="文本框 201">
            <a:extLst>
              <a:ext uri="{FF2B5EF4-FFF2-40B4-BE49-F238E27FC236}">
                <a16:creationId xmlns:a16="http://schemas.microsoft.com/office/drawing/2014/main" id="{C0FC421A-2E13-6D40-8A42-E1AD181A30D1}"/>
              </a:ext>
            </a:extLst>
          </p:cNvPr>
          <p:cNvSpPr txBox="1"/>
          <p:nvPr/>
        </p:nvSpPr>
        <p:spPr>
          <a:xfrm>
            <a:off x="3868989" y="5835995"/>
            <a:ext cx="1723549" cy="246221"/>
          </a:xfrm>
          <a:prstGeom prst="rect">
            <a:avLst/>
          </a:prstGeom>
          <a:noFill/>
        </p:spPr>
        <p:txBody>
          <a:bodyPr wrap="none" rtlCol="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设备平均故障间隔时间报表</a:t>
            </a:r>
          </a:p>
        </p:txBody>
      </p:sp>
      <p:sp>
        <p:nvSpPr>
          <p:cNvPr id="53" name="文本框 202">
            <a:extLst>
              <a:ext uri="{FF2B5EF4-FFF2-40B4-BE49-F238E27FC236}">
                <a16:creationId xmlns:a16="http://schemas.microsoft.com/office/drawing/2014/main" id="{D75232BD-7C97-EE45-8408-9FC4F609245F}"/>
              </a:ext>
            </a:extLst>
          </p:cNvPr>
          <p:cNvSpPr txBox="1"/>
          <p:nvPr/>
        </p:nvSpPr>
        <p:spPr>
          <a:xfrm>
            <a:off x="7145156" y="5354906"/>
            <a:ext cx="1210588" cy="246221"/>
          </a:xfrm>
          <a:prstGeom prst="rect">
            <a:avLst/>
          </a:prstGeom>
          <a:noFill/>
        </p:spPr>
        <p:txBody>
          <a:bodyPr wrap="none" rtlCol="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设备维保工时统计</a:t>
            </a:r>
          </a:p>
        </p:txBody>
      </p:sp>
      <p:sp>
        <p:nvSpPr>
          <p:cNvPr id="54" name="文本框 203">
            <a:extLst>
              <a:ext uri="{FF2B5EF4-FFF2-40B4-BE49-F238E27FC236}">
                <a16:creationId xmlns:a16="http://schemas.microsoft.com/office/drawing/2014/main" id="{9C11D9BD-76DA-634B-A8B0-1312DDA9528D}"/>
              </a:ext>
            </a:extLst>
          </p:cNvPr>
          <p:cNvSpPr txBox="1"/>
          <p:nvPr/>
        </p:nvSpPr>
        <p:spPr>
          <a:xfrm>
            <a:off x="7145156" y="5835995"/>
            <a:ext cx="1210588" cy="246221"/>
          </a:xfrm>
          <a:prstGeom prst="rect">
            <a:avLst/>
          </a:prstGeom>
          <a:noFill/>
        </p:spPr>
        <p:txBody>
          <a:bodyPr wrap="none" rtlCol="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设备维修进度报表</a:t>
            </a:r>
          </a:p>
        </p:txBody>
      </p:sp>
      <p:pic>
        <p:nvPicPr>
          <p:cNvPr id="55" name="图片 113">
            <a:extLst>
              <a:ext uri="{FF2B5EF4-FFF2-40B4-BE49-F238E27FC236}">
                <a16:creationId xmlns:a16="http://schemas.microsoft.com/office/drawing/2014/main" id="{E74220CD-7BA7-5947-9BEF-F2E6E175B6A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652118" y="5800426"/>
            <a:ext cx="310077" cy="315332"/>
          </a:xfrm>
          <a:prstGeom prst="rect">
            <a:avLst/>
          </a:prstGeom>
        </p:spPr>
      </p:pic>
      <p:pic>
        <p:nvPicPr>
          <p:cNvPr id="56" name="图片 114">
            <a:extLst>
              <a:ext uri="{FF2B5EF4-FFF2-40B4-BE49-F238E27FC236}">
                <a16:creationId xmlns:a16="http://schemas.microsoft.com/office/drawing/2014/main" id="{D2171FED-31EF-564E-85E1-F6EB2BF41B1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439736" y="5325837"/>
            <a:ext cx="282626" cy="275865"/>
          </a:xfrm>
          <a:prstGeom prst="rect">
            <a:avLst/>
          </a:prstGeom>
        </p:spPr>
      </p:pic>
      <p:pic>
        <p:nvPicPr>
          <p:cNvPr id="57" name="图片 115">
            <a:extLst>
              <a:ext uri="{FF2B5EF4-FFF2-40B4-BE49-F238E27FC236}">
                <a16:creationId xmlns:a16="http://schemas.microsoft.com/office/drawing/2014/main" id="{30535F67-9765-9749-B647-9DC0F5BC2F3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652118" y="5337150"/>
            <a:ext cx="305988" cy="264552"/>
          </a:xfrm>
          <a:prstGeom prst="rect">
            <a:avLst/>
          </a:prstGeom>
        </p:spPr>
      </p:pic>
      <p:sp>
        <p:nvSpPr>
          <p:cNvPr id="58" name="矩形 116">
            <a:extLst>
              <a:ext uri="{FF2B5EF4-FFF2-40B4-BE49-F238E27FC236}">
                <a16:creationId xmlns:a16="http://schemas.microsoft.com/office/drawing/2014/main" id="{0DC8ABF6-3B5B-F144-BF4A-D063CA135B5F}"/>
              </a:ext>
            </a:extLst>
          </p:cNvPr>
          <p:cNvSpPr/>
          <p:nvPr/>
        </p:nvSpPr>
        <p:spPr>
          <a:xfrm>
            <a:off x="3273921" y="5167016"/>
            <a:ext cx="5339623" cy="107170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타원 5">
            <a:extLst>
              <a:ext uri="{FF2B5EF4-FFF2-40B4-BE49-F238E27FC236}">
                <a16:creationId xmlns:a16="http://schemas.microsoft.com/office/drawing/2014/main" id="{ED745DF9-0A4F-6346-B27E-D5B4DA50FDA2}"/>
              </a:ext>
            </a:extLst>
          </p:cNvPr>
          <p:cNvSpPr>
            <a:spLocks/>
          </p:cNvSpPr>
          <p:nvPr/>
        </p:nvSpPr>
        <p:spPr bwMode="auto">
          <a:xfrm>
            <a:off x="3875331" y="2339314"/>
            <a:ext cx="216000" cy="21600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60" name="타원 5">
            <a:extLst>
              <a:ext uri="{FF2B5EF4-FFF2-40B4-BE49-F238E27FC236}">
                <a16:creationId xmlns:a16="http://schemas.microsoft.com/office/drawing/2014/main" id="{5D63F038-3A18-6F43-953C-D31CEAECBD27}"/>
              </a:ext>
            </a:extLst>
          </p:cNvPr>
          <p:cNvSpPr>
            <a:spLocks/>
          </p:cNvSpPr>
          <p:nvPr/>
        </p:nvSpPr>
        <p:spPr bwMode="auto">
          <a:xfrm>
            <a:off x="6424623" y="2313887"/>
            <a:ext cx="216000" cy="21600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lang="en-US" altLang="ko-KR"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타원 5">
            <a:extLst>
              <a:ext uri="{FF2B5EF4-FFF2-40B4-BE49-F238E27FC236}">
                <a16:creationId xmlns:a16="http://schemas.microsoft.com/office/drawing/2014/main" id="{FDC8824E-6C56-C74F-BE8A-2AD32630B548}"/>
              </a:ext>
            </a:extLst>
          </p:cNvPr>
          <p:cNvSpPr>
            <a:spLocks/>
          </p:cNvSpPr>
          <p:nvPr/>
        </p:nvSpPr>
        <p:spPr bwMode="auto">
          <a:xfrm>
            <a:off x="8190312" y="4191899"/>
            <a:ext cx="216000" cy="21600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62" name="타원 5">
            <a:extLst>
              <a:ext uri="{FF2B5EF4-FFF2-40B4-BE49-F238E27FC236}">
                <a16:creationId xmlns:a16="http://schemas.microsoft.com/office/drawing/2014/main" id="{17EF0150-B6B5-4943-8513-BAE3C7213BC4}"/>
              </a:ext>
            </a:extLst>
          </p:cNvPr>
          <p:cNvSpPr>
            <a:spLocks/>
          </p:cNvSpPr>
          <p:nvPr/>
        </p:nvSpPr>
        <p:spPr bwMode="auto">
          <a:xfrm>
            <a:off x="4844325" y="3723192"/>
            <a:ext cx="216000" cy="21600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lang="en-US" altLang="ko-KR"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타원 5">
            <a:extLst>
              <a:ext uri="{FF2B5EF4-FFF2-40B4-BE49-F238E27FC236}">
                <a16:creationId xmlns:a16="http://schemas.microsoft.com/office/drawing/2014/main" id="{9B60236D-5810-B54D-84D9-1D12EC7660D8}"/>
              </a:ext>
            </a:extLst>
          </p:cNvPr>
          <p:cNvSpPr>
            <a:spLocks/>
          </p:cNvSpPr>
          <p:nvPr/>
        </p:nvSpPr>
        <p:spPr bwMode="auto">
          <a:xfrm>
            <a:off x="5754029" y="5229150"/>
            <a:ext cx="216000" cy="216000"/>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pic>
        <p:nvPicPr>
          <p:cNvPr id="64" name="그림 568">
            <a:extLst>
              <a:ext uri="{FF2B5EF4-FFF2-40B4-BE49-F238E27FC236}">
                <a16:creationId xmlns:a16="http://schemas.microsoft.com/office/drawing/2014/main" id="{E51EBD6B-6B97-2740-83AA-B602946F4CC0}"/>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575607" y="2224093"/>
            <a:ext cx="341888" cy="341888"/>
          </a:xfrm>
          <a:prstGeom prst="rect">
            <a:avLst/>
          </a:prstGeom>
        </p:spPr>
      </p:pic>
      <p:cxnSp>
        <p:nvCxnSpPr>
          <p:cNvPr id="65" name="连接符: 曲线 221">
            <a:extLst>
              <a:ext uri="{FF2B5EF4-FFF2-40B4-BE49-F238E27FC236}">
                <a16:creationId xmlns:a16="http://schemas.microsoft.com/office/drawing/2014/main" id="{E4942738-560F-3741-8F5A-A7DACDC8B42D}"/>
              </a:ext>
            </a:extLst>
          </p:cNvPr>
          <p:cNvCxnSpPr>
            <a:cxnSpLocks/>
            <a:endCxn id="42" idx="4"/>
          </p:cNvCxnSpPr>
          <p:nvPr/>
        </p:nvCxnSpPr>
        <p:spPr>
          <a:xfrm rot="10800000" flipV="1">
            <a:off x="5101955" y="2716567"/>
            <a:ext cx="2849457" cy="773780"/>
          </a:xfrm>
          <a:prstGeom prst="curvedConnector3">
            <a:avLst>
              <a:gd name="adj1" fmla="val 33487"/>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矩形 125">
            <a:extLst>
              <a:ext uri="{FF2B5EF4-FFF2-40B4-BE49-F238E27FC236}">
                <a16:creationId xmlns:a16="http://schemas.microsoft.com/office/drawing/2014/main" id="{CD7140FE-86CF-8442-89D3-EEE17C29D627}"/>
              </a:ext>
            </a:extLst>
          </p:cNvPr>
          <p:cNvSpPr/>
          <p:nvPr/>
        </p:nvSpPr>
        <p:spPr>
          <a:xfrm>
            <a:off x="7580965" y="2523319"/>
            <a:ext cx="967666" cy="2453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维修派工</a:t>
            </a:r>
          </a:p>
        </p:txBody>
      </p:sp>
    </p:spTree>
    <p:extLst>
      <p:ext uri="{BB962C8B-B14F-4D97-AF65-F5344CB8AC3E}">
        <p14:creationId xmlns:p14="http://schemas.microsoft.com/office/powerpoint/2010/main" val="22152545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a:extLst>
              <a:ext uri="{FF2B5EF4-FFF2-40B4-BE49-F238E27FC236}">
                <a16:creationId xmlns:a16="http://schemas.microsoft.com/office/drawing/2014/main" id="{B9B054EA-8642-C346-8C28-ADD842A6C0DD}"/>
              </a:ext>
            </a:extLst>
          </p:cNvPr>
          <p:cNvSpPr>
            <a:spLocks noGrp="1"/>
          </p:cNvSpPr>
          <p:nvPr>
            <p:ph idx="1"/>
          </p:nvPr>
        </p:nvSpPr>
        <p:spPr/>
        <p:txBody>
          <a:bodyPr vert="horz" lIns="91440" tIns="45720" rIns="91440" bIns="45720" rtlCol="0">
            <a:noAutofit/>
          </a:bodyPr>
          <a:lstStyle/>
          <a:p>
            <a:pPr marL="0" indent="0" latinLnBrk="0">
              <a:lnSpc>
                <a:spcPct val="120000"/>
              </a:lnSpc>
              <a:spcBef>
                <a:spcPts val="0"/>
              </a:spcBef>
              <a:buNone/>
            </a:pPr>
            <a:r>
              <a:rPr lang="zh-CN" altLang="en-US" dirty="0"/>
              <a:t>对工厂</a:t>
            </a:r>
            <a:r>
              <a:rPr lang="en-US" altLang="zh-CN" dirty="0"/>
              <a:t>A</a:t>
            </a:r>
            <a:r>
              <a:rPr lang="zh-CN" altLang="en-US" dirty="0"/>
              <a:t>类设备、关键设备做全寿命周期管理；从设备进厂开始直至设备报废结束全寿命管理与追溯，需要跟踪设备使用时间，故障次数，故障原因，维修</a:t>
            </a:r>
            <a:r>
              <a:rPr lang="en-US" altLang="zh-CN" dirty="0"/>
              <a:t>/</a:t>
            </a:r>
            <a:r>
              <a:rPr lang="zh-CN" altLang="en-US" dirty="0"/>
              <a:t>保养记录；需要设备厂家提供的寿命曲线</a:t>
            </a:r>
            <a:endParaRPr lang="ko-KR" altLang="en-US" dirty="0"/>
          </a:p>
        </p:txBody>
      </p:sp>
      <p:sp>
        <p:nvSpPr>
          <p:cNvPr id="4" name="제목 3">
            <a:extLst>
              <a:ext uri="{FF2B5EF4-FFF2-40B4-BE49-F238E27FC236}">
                <a16:creationId xmlns:a16="http://schemas.microsoft.com/office/drawing/2014/main" id="{57F44D93-2678-9A4B-86C2-E4EB5EA37A00}"/>
              </a:ext>
            </a:extLst>
          </p:cNvPr>
          <p:cNvSpPr>
            <a:spLocks noGrp="1"/>
          </p:cNvSpPr>
          <p:nvPr>
            <p:ph type="title"/>
          </p:nvPr>
        </p:nvSpPr>
        <p:spPr/>
        <p:txBody>
          <a:bodyPr/>
          <a:lstStyle/>
          <a:p>
            <a:r>
              <a:rPr kumimoji="1" lang="zh-CN" altLang="en-US" dirty="0"/>
              <a:t>设备寿命周期管理</a:t>
            </a:r>
            <a:endParaRPr kumimoji="1" lang="ko-Kore-KR" altLang="en-US" dirty="0"/>
          </a:p>
        </p:txBody>
      </p:sp>
      <p:sp>
        <p:nvSpPr>
          <p:cNvPr id="6" name="텍스트 개체 틀 5">
            <a:extLst>
              <a:ext uri="{FF2B5EF4-FFF2-40B4-BE49-F238E27FC236}">
                <a16:creationId xmlns:a16="http://schemas.microsoft.com/office/drawing/2014/main" id="{4430FE8B-990B-1D4A-B184-F5C84BE8A9A5}"/>
              </a:ext>
            </a:extLst>
          </p:cNvPr>
          <p:cNvSpPr>
            <a:spLocks noGrp="1"/>
          </p:cNvSpPr>
          <p:nvPr>
            <p:ph type="body" sz="quarter" idx="13"/>
          </p:nvPr>
        </p:nvSpPr>
        <p:spPr/>
        <p:txBody>
          <a:bodyPr>
            <a:normAutofit/>
          </a:bodyPr>
          <a:lstStyle/>
          <a:p>
            <a:pPr marL="266700" indent="-266700">
              <a:lnSpc>
                <a:spcPct val="110000"/>
              </a:lnSpc>
              <a:spcBef>
                <a:spcPts val="600"/>
              </a:spcBef>
              <a:buFont typeface="+mj-ea"/>
              <a:buAutoNum type="circleNumDbPlain"/>
            </a:pPr>
            <a:r>
              <a:rPr kumimoji="1" lang="zh-CN" altLang="en-US" sz="1100" dirty="0"/>
              <a:t>设备生命周期曲线第</a:t>
            </a:r>
            <a:r>
              <a:rPr kumimoji="1" lang="en-US" altLang="zh-CN" sz="1100" dirty="0"/>
              <a:t>1</a:t>
            </a:r>
            <a:r>
              <a:rPr kumimoji="1" lang="zh-CN" altLang="en-US" sz="1100" dirty="0"/>
              <a:t>阶段处于设备调试期，故障比较频繁，随着设备调试结束稳定故障将会明显下降至正常有效寿命阶段</a:t>
            </a:r>
            <a:endParaRPr kumimoji="1" lang="en-US" altLang="zh-CN" sz="1100" dirty="0"/>
          </a:p>
          <a:p>
            <a:pPr marL="266700" indent="-266700">
              <a:lnSpc>
                <a:spcPct val="110000"/>
              </a:lnSpc>
              <a:spcBef>
                <a:spcPts val="600"/>
              </a:spcBef>
              <a:buFont typeface="+mj-ea"/>
              <a:buAutoNum type="circleNumDbPlain"/>
            </a:pPr>
            <a:r>
              <a:rPr kumimoji="1" lang="zh-CN" altLang="en-US" sz="1100" dirty="0"/>
              <a:t>设备生命周期曲线第</a:t>
            </a:r>
            <a:r>
              <a:rPr kumimoji="1" lang="en-US" altLang="zh-CN" sz="1100" dirty="0"/>
              <a:t>2</a:t>
            </a:r>
            <a:r>
              <a:rPr kumimoji="1" lang="zh-CN" altLang="en-US" sz="1100" dirty="0"/>
              <a:t>阶段为设备有效寿命期，该时期是设备正常运行时间段，在本时期内需要按设备厂商说明按时间</a:t>
            </a:r>
            <a:r>
              <a:rPr kumimoji="1" lang="en-US" altLang="zh-CN" sz="1100" dirty="0"/>
              <a:t>/</a:t>
            </a:r>
            <a:r>
              <a:rPr kumimoji="1" lang="zh-CN" altLang="en-US" sz="1100" dirty="0"/>
              <a:t>次数进行相应的维护保养以延长设备有效寿命期</a:t>
            </a:r>
            <a:endParaRPr kumimoji="1" lang="en-US" altLang="zh-CN" sz="1100" dirty="0"/>
          </a:p>
          <a:p>
            <a:pPr marL="266700" indent="-266700">
              <a:lnSpc>
                <a:spcPct val="110000"/>
              </a:lnSpc>
              <a:spcBef>
                <a:spcPts val="600"/>
              </a:spcBef>
              <a:buFont typeface="+mj-ea"/>
              <a:buAutoNum type="circleNumDbPlain"/>
            </a:pPr>
            <a:r>
              <a:rPr kumimoji="1" lang="zh-CN" altLang="en-US" sz="1100" dirty="0"/>
              <a:t>设备生命周期曲线第</a:t>
            </a:r>
            <a:r>
              <a:rPr kumimoji="1" lang="en-US" altLang="zh-CN" sz="1100" dirty="0"/>
              <a:t>3</a:t>
            </a:r>
            <a:r>
              <a:rPr kumimoji="1" lang="zh-CN" altLang="en-US" sz="1100" dirty="0"/>
              <a:t>阶段为设备耗损故障期，该时期设备故障率明显上升，虽然经维修可以使故障率下降，但是随着时间的延长故障次数还是会出显较明显上升，为不影响生产需遵循设备厂提供的设备寿命曲线进行提前报废或按厂家建议进行有计划的设备大修理</a:t>
            </a:r>
            <a:endParaRPr kumimoji="1" lang="ko-KR" altLang="en-US" dirty="0"/>
          </a:p>
        </p:txBody>
      </p:sp>
      <p:sp>
        <p:nvSpPr>
          <p:cNvPr id="3" name="슬라이드 번호 개체 틀 2">
            <a:extLst>
              <a:ext uri="{FF2B5EF4-FFF2-40B4-BE49-F238E27FC236}">
                <a16:creationId xmlns:a16="http://schemas.microsoft.com/office/drawing/2014/main" id="{00F2336D-C9DC-8940-AE39-83A4F18669B3}"/>
              </a:ext>
            </a:extLst>
          </p:cNvPr>
          <p:cNvSpPr>
            <a:spLocks noGrp="1"/>
          </p:cNvSpPr>
          <p:nvPr>
            <p:ph type="sldNum" sz="quarter" idx="12"/>
          </p:nvPr>
        </p:nvSpPr>
        <p:spPr/>
        <p:txBody>
          <a:bodyPr/>
          <a:lstStyle/>
          <a:p>
            <a:fld id="{8645AF44-5734-4C67-803C-E5F57A8BDDF5}" type="slidenum">
              <a:rPr lang="ko-KR" altLang="en-US" smtClean="0"/>
              <a:t>85</a:t>
            </a:fld>
            <a:endParaRPr lang="ko-KR" altLang="en-US" dirty="0"/>
          </a:p>
        </p:txBody>
      </p:sp>
      <p:pic>
        <p:nvPicPr>
          <p:cNvPr id="7" name="图片 33">
            <a:extLst>
              <a:ext uri="{FF2B5EF4-FFF2-40B4-BE49-F238E27FC236}">
                <a16:creationId xmlns:a16="http://schemas.microsoft.com/office/drawing/2014/main" id="{EE3A0B50-A78B-AB4F-949E-8B14A292B843}"/>
              </a:ext>
            </a:extLst>
          </p:cNvPr>
          <p:cNvPicPr/>
          <p:nvPr/>
        </p:nvPicPr>
        <p:blipFill>
          <a:blip r:embed="rId2" cstate="email">
            <a:extLst>
              <a:ext uri="{28A0092B-C50C-407E-A947-70E740481C1C}">
                <a14:useLocalDpi xmlns:a14="http://schemas.microsoft.com/office/drawing/2010/main"/>
              </a:ext>
            </a:extLst>
          </a:blip>
          <a:stretch>
            <a:fillRect/>
          </a:stretch>
        </p:blipFill>
        <p:spPr>
          <a:xfrm>
            <a:off x="3018137" y="2451850"/>
            <a:ext cx="5190744" cy="3035030"/>
          </a:xfrm>
          <a:prstGeom prst="rect">
            <a:avLst/>
          </a:prstGeom>
        </p:spPr>
      </p:pic>
      <p:sp>
        <p:nvSpPr>
          <p:cNvPr id="8" name="矩形 5">
            <a:extLst>
              <a:ext uri="{FF2B5EF4-FFF2-40B4-BE49-F238E27FC236}">
                <a16:creationId xmlns:a16="http://schemas.microsoft.com/office/drawing/2014/main" id="{D16EE207-61D4-B14E-AF7F-0FEF453E87A3}"/>
              </a:ext>
            </a:extLst>
          </p:cNvPr>
          <p:cNvSpPr/>
          <p:nvPr/>
        </p:nvSpPr>
        <p:spPr>
          <a:xfrm>
            <a:off x="4576900" y="5540542"/>
            <a:ext cx="2031325" cy="369332"/>
          </a:xfrm>
          <a:prstGeom prst="rect">
            <a:avLst/>
          </a:prstGeom>
        </p:spPr>
        <p:txBody>
          <a:bodyPr wrap="none">
            <a:spAutoFit/>
          </a:bodyPr>
          <a:lstStyle/>
          <a:p>
            <a:r>
              <a:rPr lang="zh-CN" altLang="zh-CN" dirty="0">
                <a:latin typeface="微软雅黑" pitchFamily="34" charset="-122"/>
                <a:ea typeface="微软雅黑" pitchFamily="34" charset="-122"/>
              </a:rPr>
              <a:t>设备生命周</a:t>
            </a:r>
            <a:r>
              <a:rPr lang="zh-CN" altLang="en-US" dirty="0">
                <a:latin typeface="微软雅黑" pitchFamily="34" charset="-122"/>
                <a:ea typeface="微软雅黑" pitchFamily="34" charset="-122"/>
              </a:rPr>
              <a:t>期曲线</a:t>
            </a:r>
          </a:p>
        </p:txBody>
      </p:sp>
      <p:sp>
        <p:nvSpPr>
          <p:cNvPr id="9" name="타원 5">
            <a:extLst>
              <a:ext uri="{FF2B5EF4-FFF2-40B4-BE49-F238E27FC236}">
                <a16:creationId xmlns:a16="http://schemas.microsoft.com/office/drawing/2014/main" id="{14A22180-6F54-0941-916A-8F4A4FFE832B}"/>
              </a:ext>
            </a:extLst>
          </p:cNvPr>
          <p:cNvSpPr>
            <a:spLocks noChangeAspect="1"/>
          </p:cNvSpPr>
          <p:nvPr/>
        </p:nvSpPr>
        <p:spPr bwMode="auto">
          <a:xfrm>
            <a:off x="4097223" y="3454205"/>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lang="en-US" altLang="ko-KR"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타원 5">
            <a:extLst>
              <a:ext uri="{FF2B5EF4-FFF2-40B4-BE49-F238E27FC236}">
                <a16:creationId xmlns:a16="http://schemas.microsoft.com/office/drawing/2014/main" id="{351A6500-B94F-C047-A442-B8AD15A9EF8E}"/>
              </a:ext>
            </a:extLst>
          </p:cNvPr>
          <p:cNvSpPr>
            <a:spLocks noChangeAspect="1"/>
          </p:cNvSpPr>
          <p:nvPr/>
        </p:nvSpPr>
        <p:spPr bwMode="auto">
          <a:xfrm>
            <a:off x="5123365" y="3943253"/>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lang="en-US" altLang="ko-KR"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타원 5">
            <a:extLst>
              <a:ext uri="{FF2B5EF4-FFF2-40B4-BE49-F238E27FC236}">
                <a16:creationId xmlns:a16="http://schemas.microsoft.com/office/drawing/2014/main" id="{081752C6-ACB0-634E-B8AD-CA95874A6AC5}"/>
              </a:ext>
            </a:extLst>
          </p:cNvPr>
          <p:cNvSpPr>
            <a:spLocks noChangeAspect="1"/>
          </p:cNvSpPr>
          <p:nvPr/>
        </p:nvSpPr>
        <p:spPr bwMode="auto">
          <a:xfrm>
            <a:off x="6984827" y="3454206"/>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lang="en-US" altLang="ko-KR" sz="1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8404831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vert="horz" lIns="91440" tIns="45720" rIns="91440" bIns="45720" rtlCol="0" anchor="t">
            <a:normAutofit/>
          </a:bodyPr>
          <a:lstStyle/>
          <a:p>
            <a:pPr marL="0" indent="0">
              <a:lnSpc>
                <a:spcPct val="120000"/>
              </a:lnSpc>
              <a:spcBef>
                <a:spcPts val="0"/>
              </a:spcBef>
              <a:buNone/>
            </a:pPr>
            <a:r>
              <a:rPr kumimoji="1" lang="ko-KR" altLang="en-US" dirty="0" err="1"/>
              <a:t>为统筹管理设备、备件、仪表仪器、治工具，长期执行统一化管理</a:t>
            </a:r>
            <a:r>
              <a:rPr kumimoji="1" lang="ko-KR" altLang="en-US" dirty="0"/>
              <a:t>。</a:t>
            </a:r>
            <a:br>
              <a:rPr kumimoji="1" lang="ko-KR" altLang="en-US" dirty="0"/>
            </a:br>
            <a:r>
              <a:rPr kumimoji="1" lang="en-US" altLang="ko-KR" dirty="0"/>
              <a:t>ERP</a:t>
            </a:r>
            <a:r>
              <a:rPr kumimoji="1" lang="ko-KR" altLang="en-US" dirty="0" err="1"/>
              <a:t>执行资产信息的管理</a:t>
            </a:r>
            <a:r>
              <a:rPr kumimoji="1" lang="ko-KR" altLang="en-US" dirty="0"/>
              <a:t>，</a:t>
            </a:r>
            <a:r>
              <a:rPr kumimoji="1" lang="en-US" altLang="ko-KR" dirty="0"/>
              <a:t>MES</a:t>
            </a:r>
            <a:r>
              <a:rPr kumimoji="1" lang="ko-KR" altLang="en-US" dirty="0" err="1"/>
              <a:t>执行数量、位置、维护的管理</a:t>
            </a:r>
            <a:r>
              <a:rPr kumimoji="1" lang="ko-KR" altLang="en-US" dirty="0"/>
              <a:t> </a:t>
            </a:r>
          </a:p>
          <a:p>
            <a:pPr marL="0" indent="0">
              <a:lnSpc>
                <a:spcPct val="120000"/>
              </a:lnSpc>
              <a:spcBef>
                <a:spcPts val="0"/>
              </a:spcBef>
              <a:buNone/>
            </a:pPr>
            <a:endParaRPr kumimoji="1" lang="ko-KR" altLang="en-US" dirty="0"/>
          </a:p>
        </p:txBody>
      </p:sp>
      <p:sp>
        <p:nvSpPr>
          <p:cNvPr id="4" name="제목 3"/>
          <p:cNvSpPr>
            <a:spLocks noGrp="1"/>
          </p:cNvSpPr>
          <p:nvPr>
            <p:ph type="title"/>
          </p:nvPr>
        </p:nvSpPr>
        <p:spPr/>
        <p:txBody>
          <a:bodyPr/>
          <a:lstStyle/>
          <a:p>
            <a:r>
              <a:rPr kumimoji="1" lang="ko-KR" altLang="en-US" sz="2000" dirty="0" err="1"/>
              <a:t>工装管理</a:t>
            </a:r>
            <a:endParaRPr kumimoji="1" lang="ko-KR" altLang="en-US" sz="2000" dirty="0"/>
          </a:p>
        </p:txBody>
      </p:sp>
      <p:sp>
        <p:nvSpPr>
          <p:cNvPr id="6" name="텍스트 개체 틀 5"/>
          <p:cNvSpPr>
            <a:spLocks noGrp="1"/>
          </p:cNvSpPr>
          <p:nvPr>
            <p:ph type="body" sz="quarter" idx="13"/>
          </p:nvPr>
        </p:nvSpPr>
        <p:spPr/>
        <p:txBody>
          <a:bodyPr/>
          <a:lstStyle/>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管理设备类保管仓库</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入库及出库</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位置</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数量管理</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基于设备种类的</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ID</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管理</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备件、工具、工装有个别</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ID</a:t>
            </a:r>
            <a:b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设备类在</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ERP</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中录入资产后，相关信息以</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I/F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关联运用</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从设备仓库投入到现场时，通过终端手工输入</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或扫描</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投入信息，以此管理履历</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根据设备管理计划设定周期性保计划，并进行保养执行的结果管理</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设备经过维修后，管理维修时间（停止时间）与维修过程中消耗的备件</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spcBef>
                <a:spcPts val="600"/>
              </a:spcBef>
            </a:pPr>
            <a:endParaRPr kumimoji="1" lang="en-US" altLang="ko-KR" dirty="0">
              <a:latin typeface="微软雅黑" panose="020B0503020204020204" pitchFamily="34" charset="-122"/>
              <a:ea typeface="微软雅黑" panose="020B0503020204020204" pitchFamily="34" charset="-122"/>
            </a:endParaRPr>
          </a:p>
          <a:p>
            <a:pPr>
              <a:lnSpc>
                <a:spcPct val="100000"/>
              </a:lnSpc>
              <a:spcBef>
                <a:spcPts val="600"/>
              </a:spcBef>
            </a:pPr>
            <a:r>
              <a:rPr kumimoji="1" lang="zh-CN" altLang="en-US" dirty="0">
                <a:latin typeface="微软雅黑" panose="020B0503020204020204" pitchFamily="34" charset="-122"/>
                <a:ea typeface="微软雅黑" panose="020B0503020204020204" pitchFamily="34" charset="-122"/>
              </a:rPr>
              <a:t>* 设备仓库管理中采购管理等不包含在范围内</a:t>
            </a:r>
            <a:endParaRPr kumimoji="1" lang="ko-KR" altLang="en-US" dirty="0">
              <a:latin typeface="微软雅黑" panose="020B0503020204020204" pitchFamily="34" charset="-122"/>
              <a:ea typeface="微软雅黑" panose="020B0503020204020204" pitchFamily="34" charset="-122"/>
            </a:endParaRPr>
          </a:p>
          <a:p>
            <a:pPr>
              <a:lnSpc>
                <a:spcPct val="100000"/>
              </a:lnSpc>
            </a:pPr>
            <a:endParaRPr kumimoji="1" lang="ko-KR" altLang="en-US" dirty="0"/>
          </a:p>
        </p:txBody>
      </p:sp>
      <p:sp>
        <p:nvSpPr>
          <p:cNvPr id="3" name="슬라이드 번호 개체 틀 2"/>
          <p:cNvSpPr>
            <a:spLocks noGrp="1"/>
          </p:cNvSpPr>
          <p:nvPr>
            <p:ph type="sldNum" sz="quarter" idx="12"/>
          </p:nvPr>
        </p:nvSpPr>
        <p:spPr/>
        <p:txBody>
          <a:bodyPr/>
          <a:lstStyle/>
          <a:p>
            <a:fld id="{8645AF44-5734-4C67-803C-E5F57A8BDDF5}" type="slidenum">
              <a:rPr lang="ko-KR" altLang="en-US" smtClean="0"/>
              <a:t>86</a:t>
            </a:fld>
            <a:endParaRPr lang="ko-KR" altLang="en-US" dirty="0"/>
          </a:p>
        </p:txBody>
      </p:sp>
      <p:graphicFrame>
        <p:nvGraphicFramePr>
          <p:cNvPr id="7" name="표 6"/>
          <p:cNvGraphicFramePr>
            <a:graphicFrameLocks noGrp="1"/>
          </p:cNvGraphicFramePr>
          <p:nvPr/>
        </p:nvGraphicFramePr>
        <p:xfrm>
          <a:off x="2743540" y="1772303"/>
          <a:ext cx="5717845" cy="1222053"/>
        </p:xfrm>
        <a:graphic>
          <a:graphicData uri="http://schemas.openxmlformats.org/drawingml/2006/table">
            <a:tbl>
              <a:tblPr firstRow="1" bandRow="1">
                <a:tableStyleId>{616DA210-FB5B-4158-B5E0-FEB733F419BA}</a:tableStyleId>
              </a:tblPr>
              <a:tblGrid>
                <a:gridCol w="857921">
                  <a:extLst>
                    <a:ext uri="{9D8B030D-6E8A-4147-A177-3AD203B41FA5}">
                      <a16:colId xmlns:a16="http://schemas.microsoft.com/office/drawing/2014/main" val="20000"/>
                    </a:ext>
                  </a:extLst>
                </a:gridCol>
                <a:gridCol w="1224000">
                  <a:extLst>
                    <a:ext uri="{9D8B030D-6E8A-4147-A177-3AD203B41FA5}">
                      <a16:colId xmlns:a16="http://schemas.microsoft.com/office/drawing/2014/main" val="20001"/>
                    </a:ext>
                  </a:extLst>
                </a:gridCol>
                <a:gridCol w="504000">
                  <a:extLst>
                    <a:ext uri="{9D8B030D-6E8A-4147-A177-3AD203B41FA5}">
                      <a16:colId xmlns:a16="http://schemas.microsoft.com/office/drawing/2014/main" val="20002"/>
                    </a:ext>
                  </a:extLst>
                </a:gridCol>
                <a:gridCol w="755074">
                  <a:extLst>
                    <a:ext uri="{9D8B030D-6E8A-4147-A177-3AD203B41FA5}">
                      <a16:colId xmlns:a16="http://schemas.microsoft.com/office/drawing/2014/main" val="20003"/>
                    </a:ext>
                  </a:extLst>
                </a:gridCol>
                <a:gridCol w="725270">
                  <a:extLst>
                    <a:ext uri="{9D8B030D-6E8A-4147-A177-3AD203B41FA5}">
                      <a16:colId xmlns:a16="http://schemas.microsoft.com/office/drawing/2014/main" val="20004"/>
                    </a:ext>
                  </a:extLst>
                </a:gridCol>
                <a:gridCol w="751580">
                  <a:extLst>
                    <a:ext uri="{9D8B030D-6E8A-4147-A177-3AD203B41FA5}">
                      <a16:colId xmlns:a16="http://schemas.microsoft.com/office/drawing/2014/main" val="20005"/>
                    </a:ext>
                  </a:extLst>
                </a:gridCol>
                <a:gridCol w="900000">
                  <a:extLst>
                    <a:ext uri="{9D8B030D-6E8A-4147-A177-3AD203B41FA5}">
                      <a16:colId xmlns:a16="http://schemas.microsoft.com/office/drawing/2014/main" val="20006"/>
                    </a:ext>
                  </a:extLst>
                </a:gridCol>
              </a:tblGrid>
              <a:tr h="246693">
                <a:tc>
                  <a:txBody>
                    <a:bodyPr/>
                    <a:lstStyle/>
                    <a:p>
                      <a:pPr algn="ctr" latinLnBrk="1"/>
                      <a:r>
                        <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rPr>
                        <a:t>设备名</a:t>
                      </a:r>
                      <a:endParaRPr lang="zh-CN" altLang="en-US" sz="1000" b="1"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rPr>
                        <a:t>设备</a:t>
                      </a:r>
                      <a:r>
                        <a:rPr lang="en-US" altLang="ko-KR" sz="1000" baseline="0" dirty="0">
                          <a:latin typeface="微软雅黑" panose="020B0503020204020204" pitchFamily="34" charset="-122"/>
                          <a:ea typeface="微软雅黑" panose="020B0503020204020204" pitchFamily="34" charset="-122"/>
                          <a:cs typeface="微软雅黑" panose="020B0503020204020204" pitchFamily="34" charset="-122"/>
                        </a:rPr>
                        <a:t>Code</a:t>
                      </a:r>
                      <a:endParaRPr lang="ko-KR" altLang="en-US" sz="1000" b="1"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rPr>
                        <a:t>种类</a:t>
                      </a:r>
                      <a:endParaRPr lang="zh-CN" altLang="en-US" sz="1000" b="1"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rPr>
                        <a:t>入库日期</a:t>
                      </a:r>
                      <a:endParaRPr lang="zh-CN" altLang="en-US" sz="1000" b="1"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baseline="0" dirty="0">
                          <a:latin typeface="微软雅黑" panose="020B0503020204020204" pitchFamily="34" charset="-122"/>
                          <a:ea typeface="微软雅黑" panose="020B0503020204020204" pitchFamily="34" charset="-122"/>
                          <a:cs typeface="微软雅黑" panose="020B0503020204020204" pitchFamily="34" charset="-122"/>
                        </a:rPr>
                        <a:t>PM</a:t>
                      </a:r>
                      <a:r>
                        <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rPr>
                        <a:t>日程</a:t>
                      </a:r>
                      <a:endParaRPr lang="ko-KR" altLang="en-US" sz="1000" b="1"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rPr>
                        <a:t>维修履历</a:t>
                      </a:r>
                      <a:endParaRPr lang="zh-CN" altLang="en-US" sz="1000" b="1"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rPr>
                        <a:t>目前位置</a:t>
                      </a:r>
                      <a:endParaRPr lang="zh-CN" altLang="en-US" sz="1000" b="1"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0053">
                <a:tc>
                  <a:txBody>
                    <a:bodyPr/>
                    <a:lstStyle/>
                    <a:p>
                      <a:pPr algn="ctr" latinLnBrk="1"/>
                      <a:r>
                        <a:rPr lang="zh-CN" altLang="en-US" sz="1000" b="0" baseline="0">
                          <a:latin typeface="微软雅黑" panose="020B0503020204020204" pitchFamily="34" charset="-122"/>
                          <a:ea typeface="微软雅黑" panose="020B0503020204020204" pitchFamily="34" charset="-122"/>
                          <a:cs typeface="微软雅黑" panose="020B0503020204020204" pitchFamily="34" charset="-122"/>
                        </a:rPr>
                        <a:t>前段机 </a:t>
                      </a:r>
                      <a:r>
                        <a:rPr lang="en-US" altLang="zh-CN" sz="1000" b="0" baseline="0">
                          <a:latin typeface="微软雅黑" panose="020B0503020204020204" pitchFamily="34" charset="-122"/>
                          <a:ea typeface="微软雅黑" panose="020B0503020204020204" pitchFamily="34" charset="-122"/>
                          <a:cs typeface="微软雅黑" panose="020B0503020204020204" pitchFamily="34" charset="-122"/>
                        </a:rPr>
                        <a:t>1#</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AS03_12349999</a:t>
                      </a:r>
                      <a:endParaRPr lang="en-US" altLang="ko-KR" sz="100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rPr>
                        <a:t>设备</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18.09.20</a:t>
                      </a:r>
                      <a:endParaRPr lang="en-US" altLang="ko-KR" sz="100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18.12.01</a:t>
                      </a:r>
                      <a:endParaRPr lang="en-US" altLang="ko-KR" sz="100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a:r>
                        <a:rPr lang="en-US" altLang="ko-KR" sz="1000" baseline="0" dirty="0">
                          <a:latin typeface="微软雅黑" panose="020B0503020204020204" pitchFamily="34" charset="-122"/>
                          <a:ea typeface="微软雅黑" panose="020B0503020204020204" pitchFamily="34" charset="-122"/>
                          <a:cs typeface="微软雅黑" panose="020B0503020204020204" pitchFamily="34" charset="-122"/>
                        </a:rPr>
                        <a:t>-</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000" baseline="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00" baseline="0">
                          <a:latin typeface="微软雅黑" panose="020B0503020204020204" pitchFamily="34" charset="-122"/>
                          <a:ea typeface="微软雅黑" panose="020B0503020204020204" pitchFamily="34" charset="-122"/>
                          <a:cs typeface="微软雅黑" panose="020B0503020204020204" pitchFamily="34" charset="-122"/>
                        </a:rPr>
                        <a:t>线前段机</a:t>
                      </a:r>
                      <a:endParaRPr lang="en-US" altLang="ko-KR" sz="100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0053">
                <a:tc>
                  <a:txBody>
                    <a:bodyPr/>
                    <a:lstStyle/>
                    <a:p>
                      <a:pPr algn="ctr" latinLnBrk="1"/>
                      <a:r>
                        <a:rPr lang="zh-CN" altLang="en-US" sz="1000" b="0" baseline="0">
                          <a:latin typeface="微软雅黑" panose="020B0503020204020204" pitchFamily="34" charset="-122"/>
                          <a:ea typeface="微软雅黑" panose="020B0503020204020204" pitchFamily="34" charset="-122"/>
                          <a:cs typeface="微软雅黑" panose="020B0503020204020204" pitchFamily="34" charset="-122"/>
                        </a:rPr>
                        <a:t>贴膜机 </a:t>
                      </a:r>
                      <a:r>
                        <a:rPr lang="en-US" altLang="zh-CN" sz="1000" b="0" baseline="0">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r>
                        <a:rPr lang="en-US" altLang="ko-KR" sz="1000" b="0" baseline="0">
                          <a:latin typeface="微软雅黑" panose="020B0503020204020204" pitchFamily="34" charset="-122"/>
                          <a:ea typeface="微软雅黑" panose="020B0503020204020204" pitchFamily="34" charset="-122"/>
                          <a:cs typeface="微软雅黑" panose="020B0503020204020204" pitchFamily="34" charset="-122"/>
                        </a:rPr>
                        <a:t>FILM45_1234567</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zh-CN" altLang="en-US" sz="1000" baseline="0">
                          <a:latin typeface="微软雅黑" panose="020B0503020204020204" pitchFamily="34" charset="-122"/>
                          <a:ea typeface="微软雅黑" panose="020B0503020204020204" pitchFamily="34" charset="-122"/>
                          <a:cs typeface="微软雅黑" panose="020B0503020204020204" pitchFamily="34" charset="-122"/>
                        </a:rPr>
                        <a:t>设备</a:t>
                      </a:r>
                      <a:endPar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18.04.01</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18.10.01</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18.09.24</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b="0" baseline="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00" b="0" baseline="0">
                          <a:latin typeface="微软雅黑" panose="020B0503020204020204" pitchFamily="34" charset="-122"/>
                          <a:ea typeface="微软雅黑" panose="020B0503020204020204" pitchFamily="34" charset="-122"/>
                          <a:cs typeface="微软雅黑" panose="020B0503020204020204" pitchFamily="34" charset="-122"/>
                        </a:rPr>
                        <a:t>线贴膜机</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0053">
                <a:tc>
                  <a:txBody>
                    <a:bodyPr/>
                    <a:lstStyle/>
                    <a:p>
                      <a:pPr algn="ctr" latinLnBrk="1"/>
                      <a:r>
                        <a:rPr lang="zh-CN" altLang="en-US" sz="1000" baseline="0">
                          <a:latin typeface="微软雅黑" panose="020B0503020204020204" pitchFamily="34" charset="-122"/>
                          <a:ea typeface="微软雅黑" panose="020B0503020204020204" pitchFamily="34" charset="-122"/>
                          <a:cs typeface="微软雅黑" panose="020B0503020204020204" pitchFamily="34" charset="-122"/>
                        </a:rPr>
                        <a:t>检查机</a:t>
                      </a:r>
                      <a:endParaRPr lang="zh-CN" altLang="en-US"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YB_88</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rPr>
                        <a:t>仪表</a:t>
                      </a:r>
                      <a:endParaRPr lang="zh-CN" altLang="en-US"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15.10.01</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18.10.01</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18.09.21</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zh-CN" sz="1000" baseline="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00" baseline="0">
                          <a:latin typeface="微软雅黑" panose="020B0503020204020204" pitchFamily="34" charset="-122"/>
                          <a:ea typeface="微软雅黑" panose="020B0503020204020204" pitchFamily="34" charset="-122"/>
                          <a:cs typeface="微软雅黑" panose="020B0503020204020204" pitchFamily="34" charset="-122"/>
                        </a:rPr>
                        <a:t>线后段</a:t>
                      </a:r>
                      <a:endParaRPr lang="zh-CN" altLang="en-US"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0053">
                <a:tc>
                  <a:txBody>
                    <a:bodyPr/>
                    <a:lstStyle/>
                    <a:p>
                      <a:pPr algn="ctr" latinLnBrk="1"/>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counter</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GZ_33</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rPr>
                        <a:t>工装</a:t>
                      </a:r>
                      <a:endParaRPr lang="zh-CN" altLang="en-US"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18.11.01</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r>
                        <a:rPr lang="en-US" altLang="ko-KR" sz="1000" baseline="0">
                          <a:latin typeface="微软雅黑" panose="020B0503020204020204" pitchFamily="34" charset="-122"/>
                          <a:ea typeface="微软雅黑" panose="020B0503020204020204" pitchFamily="34" charset="-122"/>
                          <a:cs typeface="微软雅黑" panose="020B0503020204020204" pitchFamily="34" charset="-122"/>
                        </a:rPr>
                        <a:t>18.11.01</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latinLnBrk="1"/>
                      <a:endParaRPr lang="ko-KR" altLang="en-US"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zh-CN" altLang="en-US" sz="1000" baseline="0" dirty="0">
                          <a:latin typeface="微软雅黑" panose="020B0503020204020204" pitchFamily="34" charset="-122"/>
                          <a:ea typeface="微软雅黑" panose="020B0503020204020204" pitchFamily="34" charset="-122"/>
                          <a:cs typeface="微软雅黑" panose="020B0503020204020204" pitchFamily="34" charset="-122"/>
                        </a:rPr>
                        <a:t>设备仓库</a:t>
                      </a:r>
                      <a:endParaRPr lang="zh-CN" altLang="en-US"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순서도: 연결자 28"/>
          <p:cNvSpPr/>
          <p:nvPr/>
        </p:nvSpPr>
        <p:spPr>
          <a:xfrm>
            <a:off x="2657111" y="3217414"/>
            <a:ext cx="432000" cy="432000"/>
          </a:xfrm>
          <a:prstGeom prst="flowChartConnector">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入库登记</a:t>
            </a:r>
          </a:p>
        </p:txBody>
      </p:sp>
      <p:sp>
        <p:nvSpPr>
          <p:cNvPr id="9" name="순서도: 연결자 41"/>
          <p:cNvSpPr/>
          <p:nvPr/>
        </p:nvSpPr>
        <p:spPr>
          <a:xfrm>
            <a:off x="3585897" y="3217414"/>
            <a:ext cx="432000" cy="432000"/>
          </a:xfrm>
          <a:prstGeom prst="flowChartConnector">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授予</a:t>
            </a:r>
            <a:r>
              <a:rPr lang="en-US" altLang="ko-KR"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a:t>
            </a:r>
            <a:endParaRPr lang="ko-KR"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순서도: 연결자 42"/>
          <p:cNvSpPr/>
          <p:nvPr/>
        </p:nvSpPr>
        <p:spPr>
          <a:xfrm>
            <a:off x="4514683" y="3217414"/>
            <a:ext cx="432000" cy="432000"/>
          </a:xfrm>
          <a:prstGeom prst="flowChartConnector">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仓库入库</a:t>
            </a:r>
          </a:p>
        </p:txBody>
      </p:sp>
      <p:sp>
        <p:nvSpPr>
          <p:cNvPr id="11" name="순서도: 연결자 43"/>
          <p:cNvSpPr/>
          <p:nvPr/>
        </p:nvSpPr>
        <p:spPr>
          <a:xfrm>
            <a:off x="5443469" y="3217414"/>
            <a:ext cx="432000" cy="432000"/>
          </a:xfrm>
          <a:prstGeom prst="flowChartConnector">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状态管理</a:t>
            </a:r>
          </a:p>
        </p:txBody>
      </p:sp>
      <p:sp>
        <p:nvSpPr>
          <p:cNvPr id="12" name="순서도: 연결자 44"/>
          <p:cNvSpPr/>
          <p:nvPr/>
        </p:nvSpPr>
        <p:spPr>
          <a:xfrm>
            <a:off x="6372255" y="3217414"/>
            <a:ext cx="432000" cy="432000"/>
          </a:xfrm>
          <a:prstGeom prst="flowChartConnector">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出库管理</a:t>
            </a:r>
          </a:p>
        </p:txBody>
      </p:sp>
      <p:sp>
        <p:nvSpPr>
          <p:cNvPr id="13" name="순서도: 연결자 45"/>
          <p:cNvSpPr/>
          <p:nvPr/>
        </p:nvSpPr>
        <p:spPr>
          <a:xfrm>
            <a:off x="7301041" y="3217414"/>
            <a:ext cx="432000" cy="432000"/>
          </a:xfrm>
          <a:prstGeom prst="flowChartConnector">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退库管理</a:t>
            </a:r>
          </a:p>
        </p:txBody>
      </p:sp>
      <p:sp>
        <p:nvSpPr>
          <p:cNvPr id="14" name="순서도: 연결자 46"/>
          <p:cNvSpPr/>
          <p:nvPr/>
        </p:nvSpPr>
        <p:spPr>
          <a:xfrm>
            <a:off x="8229828" y="3217414"/>
            <a:ext cx="432000" cy="432000"/>
          </a:xfrm>
          <a:prstGeom prst="flowChartConnector">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维修管理</a:t>
            </a:r>
          </a:p>
        </p:txBody>
      </p:sp>
      <p:cxnSp>
        <p:nvCxnSpPr>
          <p:cNvPr id="15" name="직선 화살표 연결선 14"/>
          <p:cNvCxnSpPr>
            <a:stCxn id="8" idx="6"/>
            <a:endCxn id="9" idx="2"/>
          </p:cNvCxnSpPr>
          <p:nvPr/>
        </p:nvCxnSpPr>
        <p:spPr>
          <a:xfrm>
            <a:off x="3089111" y="3433414"/>
            <a:ext cx="496786" cy="0"/>
          </a:xfrm>
          <a:prstGeom prst="straightConnector1">
            <a:avLst/>
          </a:prstGeom>
          <a:ln w="12700">
            <a:solidFill>
              <a:schemeClr val="accent3">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6" name="직선 화살표 연결선 15"/>
          <p:cNvCxnSpPr>
            <a:stCxn id="9" idx="6"/>
            <a:endCxn id="10" idx="2"/>
          </p:cNvCxnSpPr>
          <p:nvPr/>
        </p:nvCxnSpPr>
        <p:spPr>
          <a:xfrm>
            <a:off x="4017897" y="3433414"/>
            <a:ext cx="496786" cy="0"/>
          </a:xfrm>
          <a:prstGeom prst="straightConnector1">
            <a:avLst/>
          </a:prstGeom>
          <a:ln w="12700">
            <a:solidFill>
              <a:schemeClr val="accent3">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7" name="직선 화살표 연결선 16"/>
          <p:cNvCxnSpPr>
            <a:stCxn id="10" idx="6"/>
            <a:endCxn id="11" idx="2"/>
          </p:cNvCxnSpPr>
          <p:nvPr/>
        </p:nvCxnSpPr>
        <p:spPr>
          <a:xfrm>
            <a:off x="4946683" y="3433414"/>
            <a:ext cx="496786" cy="0"/>
          </a:xfrm>
          <a:prstGeom prst="straightConnector1">
            <a:avLst/>
          </a:prstGeom>
          <a:ln w="12700">
            <a:solidFill>
              <a:schemeClr val="accent3">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8" name="직선 화살표 연결선 17"/>
          <p:cNvCxnSpPr>
            <a:stCxn id="11" idx="6"/>
            <a:endCxn id="12" idx="2"/>
          </p:cNvCxnSpPr>
          <p:nvPr/>
        </p:nvCxnSpPr>
        <p:spPr>
          <a:xfrm>
            <a:off x="5875469" y="3433414"/>
            <a:ext cx="496786" cy="0"/>
          </a:xfrm>
          <a:prstGeom prst="straightConnector1">
            <a:avLst/>
          </a:prstGeom>
          <a:ln w="12700">
            <a:solidFill>
              <a:schemeClr val="accent3">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9" name="직선 화살표 연결선 18"/>
          <p:cNvCxnSpPr>
            <a:stCxn id="13" idx="6"/>
            <a:endCxn id="14" idx="2"/>
          </p:cNvCxnSpPr>
          <p:nvPr/>
        </p:nvCxnSpPr>
        <p:spPr>
          <a:xfrm>
            <a:off x="7733041" y="3433414"/>
            <a:ext cx="496787" cy="0"/>
          </a:xfrm>
          <a:prstGeom prst="straightConnector1">
            <a:avLst/>
          </a:prstGeom>
          <a:ln w="12700">
            <a:solidFill>
              <a:schemeClr val="accent3">
                <a:lumMod val="50000"/>
              </a:schemeClr>
            </a:solidFill>
            <a:tailEnd type="triangle"/>
          </a:ln>
          <a:effectLst/>
        </p:spPr>
        <p:style>
          <a:lnRef idx="2">
            <a:schemeClr val="dk1"/>
          </a:lnRef>
          <a:fillRef idx="0">
            <a:schemeClr val="dk1"/>
          </a:fillRef>
          <a:effectRef idx="1">
            <a:schemeClr val="dk1"/>
          </a:effectRef>
          <a:fontRef idx="minor">
            <a:schemeClr val="tx1"/>
          </a:fontRef>
        </p:style>
      </p:cxnSp>
      <p:pic>
        <p:nvPicPr>
          <p:cNvPr id="20" name="Picture 71" descr="Ls2100"/>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249282" y="3488819"/>
            <a:ext cx="177554" cy="216024"/>
          </a:xfrm>
          <a:prstGeom prst="rect">
            <a:avLst/>
          </a:prstGeom>
          <a:noFill/>
          <a:ln w="9525">
            <a:noFill/>
            <a:miter lim="800000"/>
            <a:headEnd/>
            <a:tailEnd/>
          </a:ln>
        </p:spPr>
      </p:pic>
      <p:pic>
        <p:nvPicPr>
          <p:cNvPr id="21" name="Picture 71" descr="Ls2100"/>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03573" y="3463856"/>
            <a:ext cx="177554" cy="216024"/>
          </a:xfrm>
          <a:prstGeom prst="rect">
            <a:avLst/>
          </a:prstGeom>
          <a:noFill/>
          <a:ln w="9525">
            <a:noFill/>
            <a:miter lim="800000"/>
            <a:headEnd/>
            <a:tailEnd/>
          </a:ln>
        </p:spPr>
      </p:pic>
      <p:pic>
        <p:nvPicPr>
          <p:cNvPr id="22" name="Picture 71" descr="Ls2100"/>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18008" y="3536602"/>
            <a:ext cx="177554" cy="216024"/>
          </a:xfrm>
          <a:prstGeom prst="rect">
            <a:avLst/>
          </a:prstGeom>
          <a:noFill/>
          <a:ln w="9525">
            <a:noFill/>
            <a:miter lim="800000"/>
            <a:headEnd/>
            <a:tailEnd/>
          </a:ln>
        </p:spPr>
      </p:pic>
      <p:sp>
        <p:nvSpPr>
          <p:cNvPr id="23" name="모서리가 둥근 직사각형 22"/>
          <p:cNvSpPr/>
          <p:nvPr/>
        </p:nvSpPr>
        <p:spPr>
          <a:xfrm>
            <a:off x="2423592" y="4332060"/>
            <a:ext cx="579087" cy="360000"/>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a:t>
            </a:r>
            <a:r>
              <a:rPr lang="ko-KR"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Vendor</a:t>
            </a:r>
            <a:endParaRPr lang="ko-KR"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모서리가 둥근 직사각형 23"/>
          <p:cNvSpPr/>
          <p:nvPr/>
        </p:nvSpPr>
        <p:spPr>
          <a:xfrm>
            <a:off x="3206931" y="4102674"/>
            <a:ext cx="1168245" cy="24687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en-US" altLang="ko-KR" sz="9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Part_XX</a:t>
            </a:r>
            <a:r>
              <a:rPr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25" name="모서리가 둥근 직사각형 24"/>
          <p:cNvSpPr/>
          <p:nvPr/>
        </p:nvSpPr>
        <p:spPr>
          <a:xfrm>
            <a:off x="3206931" y="4394107"/>
            <a:ext cx="1168245" cy="24687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仪表</a:t>
            </a:r>
            <a:r>
              <a:rPr lang="en-US" altLang="zh-CN"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_XX</a:t>
            </a:r>
            <a:r>
              <a:rPr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grpSp>
        <p:nvGrpSpPr>
          <p:cNvPr id="26" name="Group 2"/>
          <p:cNvGrpSpPr/>
          <p:nvPr/>
        </p:nvGrpSpPr>
        <p:grpSpPr bwMode="auto">
          <a:xfrm>
            <a:off x="4490635" y="4148133"/>
            <a:ext cx="360040" cy="155528"/>
            <a:chOff x="2683" y="1991"/>
            <a:chExt cx="720" cy="311"/>
          </a:xfrm>
        </p:grpSpPr>
        <p:sp>
          <p:nvSpPr>
            <p:cNvPr id="27" name="Freeform 3"/>
            <p:cNvSpPr/>
            <p:nvPr/>
          </p:nvSpPr>
          <p:spPr bwMode="auto">
            <a:xfrm>
              <a:off x="2683" y="1991"/>
              <a:ext cx="720" cy="311"/>
            </a:xfrm>
            <a:custGeom>
              <a:avLst/>
              <a:gdLst>
                <a:gd name="T0" fmla="*/ 1420 w 1440"/>
                <a:gd name="T1" fmla="*/ 0 h 624"/>
                <a:gd name="T2" fmla="*/ 19 w 1440"/>
                <a:gd name="T3" fmla="*/ 0 h 624"/>
                <a:gd name="T4" fmla="*/ 0 w 1440"/>
                <a:gd name="T5" fmla="*/ 0 h 624"/>
                <a:gd name="T6" fmla="*/ 0 w 1440"/>
                <a:gd name="T7" fmla="*/ 21 h 624"/>
                <a:gd name="T8" fmla="*/ 0 w 1440"/>
                <a:gd name="T9" fmla="*/ 604 h 624"/>
                <a:gd name="T10" fmla="*/ 0 w 1440"/>
                <a:gd name="T11" fmla="*/ 624 h 624"/>
                <a:gd name="T12" fmla="*/ 19 w 1440"/>
                <a:gd name="T13" fmla="*/ 624 h 624"/>
                <a:gd name="T14" fmla="*/ 1420 w 1440"/>
                <a:gd name="T15" fmla="*/ 624 h 624"/>
                <a:gd name="T16" fmla="*/ 1440 w 1440"/>
                <a:gd name="T17" fmla="*/ 624 h 624"/>
                <a:gd name="T18" fmla="*/ 1440 w 1440"/>
                <a:gd name="T19" fmla="*/ 604 h 624"/>
                <a:gd name="T20" fmla="*/ 1440 w 1440"/>
                <a:gd name="T21" fmla="*/ 21 h 624"/>
                <a:gd name="T22" fmla="*/ 1440 w 1440"/>
                <a:gd name="T23" fmla="*/ 0 h 624"/>
                <a:gd name="T24" fmla="*/ 1420 w 1440"/>
                <a:gd name="T25" fmla="*/ 0 h 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0"/>
                <a:gd name="T40" fmla="*/ 0 h 624"/>
                <a:gd name="T41" fmla="*/ 1440 w 1440"/>
                <a:gd name="T42" fmla="*/ 624 h 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0" h="624">
                  <a:moveTo>
                    <a:pt x="1420" y="0"/>
                  </a:moveTo>
                  <a:lnTo>
                    <a:pt x="19" y="0"/>
                  </a:lnTo>
                  <a:lnTo>
                    <a:pt x="0" y="0"/>
                  </a:lnTo>
                  <a:lnTo>
                    <a:pt x="0" y="21"/>
                  </a:lnTo>
                  <a:lnTo>
                    <a:pt x="0" y="604"/>
                  </a:lnTo>
                  <a:lnTo>
                    <a:pt x="0" y="624"/>
                  </a:lnTo>
                  <a:lnTo>
                    <a:pt x="19" y="624"/>
                  </a:lnTo>
                  <a:lnTo>
                    <a:pt x="1420" y="624"/>
                  </a:lnTo>
                  <a:lnTo>
                    <a:pt x="1440" y="624"/>
                  </a:lnTo>
                  <a:lnTo>
                    <a:pt x="1440" y="604"/>
                  </a:lnTo>
                  <a:lnTo>
                    <a:pt x="1440" y="21"/>
                  </a:lnTo>
                  <a:lnTo>
                    <a:pt x="1440" y="0"/>
                  </a:lnTo>
                  <a:lnTo>
                    <a:pt x="1420" y="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Rectangle 4"/>
            <p:cNvSpPr>
              <a:spLocks noChangeArrowheads="1"/>
            </p:cNvSpPr>
            <p:nvPr/>
          </p:nvSpPr>
          <p:spPr bwMode="auto">
            <a:xfrm>
              <a:off x="2703" y="2011"/>
              <a:ext cx="680" cy="271"/>
            </a:xfrm>
            <a:prstGeom prst="rect">
              <a:avLst/>
            </a:prstGeom>
            <a:solidFill>
              <a:srgbClr val="FFFFFF"/>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Rectangle 5"/>
            <p:cNvSpPr>
              <a:spLocks noChangeArrowheads="1"/>
            </p:cNvSpPr>
            <p:nvPr/>
          </p:nvSpPr>
          <p:spPr bwMode="auto">
            <a:xfrm>
              <a:off x="2743"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Rectangle 6"/>
            <p:cNvSpPr>
              <a:spLocks noChangeArrowheads="1"/>
            </p:cNvSpPr>
            <p:nvPr/>
          </p:nvSpPr>
          <p:spPr bwMode="auto">
            <a:xfrm>
              <a:off x="2788"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Rectangle 7"/>
            <p:cNvSpPr>
              <a:spLocks noChangeArrowheads="1"/>
            </p:cNvSpPr>
            <p:nvPr/>
          </p:nvSpPr>
          <p:spPr bwMode="auto">
            <a:xfrm>
              <a:off x="2836" y="2043"/>
              <a:ext cx="16"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Rectangle 8"/>
            <p:cNvSpPr>
              <a:spLocks noChangeArrowheads="1"/>
            </p:cNvSpPr>
            <p:nvPr/>
          </p:nvSpPr>
          <p:spPr bwMode="auto">
            <a:xfrm>
              <a:off x="2876" y="2043"/>
              <a:ext cx="25"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Rectangle 9"/>
            <p:cNvSpPr>
              <a:spLocks noChangeArrowheads="1"/>
            </p:cNvSpPr>
            <p:nvPr/>
          </p:nvSpPr>
          <p:spPr bwMode="auto">
            <a:xfrm>
              <a:off x="2921" y="2043"/>
              <a:ext cx="24"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Rectangle 10"/>
            <p:cNvSpPr>
              <a:spLocks noChangeArrowheads="1"/>
            </p:cNvSpPr>
            <p:nvPr/>
          </p:nvSpPr>
          <p:spPr bwMode="auto">
            <a:xfrm>
              <a:off x="2958"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Rectangle 11"/>
            <p:cNvSpPr>
              <a:spLocks noChangeArrowheads="1"/>
            </p:cNvSpPr>
            <p:nvPr/>
          </p:nvSpPr>
          <p:spPr bwMode="auto">
            <a:xfrm>
              <a:off x="3012"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Rectangle 12"/>
            <p:cNvSpPr>
              <a:spLocks noChangeArrowheads="1"/>
            </p:cNvSpPr>
            <p:nvPr/>
          </p:nvSpPr>
          <p:spPr bwMode="auto">
            <a:xfrm>
              <a:off x="3069"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Rectangle 13"/>
            <p:cNvSpPr>
              <a:spLocks noChangeArrowheads="1"/>
            </p:cNvSpPr>
            <p:nvPr/>
          </p:nvSpPr>
          <p:spPr bwMode="auto">
            <a:xfrm>
              <a:off x="3103"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Rectangle 14"/>
            <p:cNvSpPr>
              <a:spLocks noChangeArrowheads="1"/>
            </p:cNvSpPr>
            <p:nvPr/>
          </p:nvSpPr>
          <p:spPr bwMode="auto">
            <a:xfrm>
              <a:off x="3148"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Rectangle 15"/>
            <p:cNvSpPr>
              <a:spLocks noChangeArrowheads="1"/>
            </p:cNvSpPr>
            <p:nvPr/>
          </p:nvSpPr>
          <p:spPr bwMode="auto">
            <a:xfrm>
              <a:off x="3192"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Rectangle 16"/>
            <p:cNvSpPr>
              <a:spLocks noChangeArrowheads="1"/>
            </p:cNvSpPr>
            <p:nvPr/>
          </p:nvSpPr>
          <p:spPr bwMode="auto">
            <a:xfrm>
              <a:off x="3237"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Rectangle 17"/>
            <p:cNvSpPr>
              <a:spLocks noChangeArrowheads="1"/>
            </p:cNvSpPr>
            <p:nvPr/>
          </p:nvSpPr>
          <p:spPr bwMode="auto">
            <a:xfrm>
              <a:off x="3277"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Rectangle 18"/>
            <p:cNvSpPr>
              <a:spLocks noChangeArrowheads="1"/>
            </p:cNvSpPr>
            <p:nvPr/>
          </p:nvSpPr>
          <p:spPr bwMode="auto">
            <a:xfrm>
              <a:off x="3321" y="2043"/>
              <a:ext cx="25"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Freeform 19"/>
            <p:cNvSpPr/>
            <p:nvPr/>
          </p:nvSpPr>
          <p:spPr bwMode="auto">
            <a:xfrm>
              <a:off x="2876" y="2206"/>
              <a:ext cx="35" cy="51"/>
            </a:xfrm>
            <a:custGeom>
              <a:avLst/>
              <a:gdLst>
                <a:gd name="T0" fmla="*/ 63 w 70"/>
                <a:gd name="T1" fmla="*/ 34 h 104"/>
                <a:gd name="T2" fmla="*/ 58 w 70"/>
                <a:gd name="T3" fmla="*/ 44 h 104"/>
                <a:gd name="T4" fmla="*/ 59 w 70"/>
                <a:gd name="T5" fmla="*/ 53 h 104"/>
                <a:gd name="T6" fmla="*/ 69 w 70"/>
                <a:gd name="T7" fmla="*/ 66 h 104"/>
                <a:gd name="T8" fmla="*/ 69 w 70"/>
                <a:gd name="T9" fmla="*/ 80 h 104"/>
                <a:gd name="T10" fmla="*/ 64 w 70"/>
                <a:gd name="T11" fmla="*/ 91 h 104"/>
                <a:gd name="T12" fmla="*/ 54 w 70"/>
                <a:gd name="T13" fmla="*/ 99 h 104"/>
                <a:gd name="T14" fmla="*/ 41 w 70"/>
                <a:gd name="T15" fmla="*/ 103 h 104"/>
                <a:gd name="T16" fmla="*/ 27 w 70"/>
                <a:gd name="T17" fmla="*/ 103 h 104"/>
                <a:gd name="T18" fmla="*/ 14 w 70"/>
                <a:gd name="T19" fmla="*/ 99 h 104"/>
                <a:gd name="T20" fmla="*/ 5 w 70"/>
                <a:gd name="T21" fmla="*/ 91 h 104"/>
                <a:gd name="T22" fmla="*/ 1 w 70"/>
                <a:gd name="T23" fmla="*/ 83 h 104"/>
                <a:gd name="T24" fmla="*/ 1 w 70"/>
                <a:gd name="T25" fmla="*/ 75 h 104"/>
                <a:gd name="T26" fmla="*/ 6 w 70"/>
                <a:gd name="T27" fmla="*/ 70 h 104"/>
                <a:gd name="T28" fmla="*/ 17 w 70"/>
                <a:gd name="T29" fmla="*/ 72 h 104"/>
                <a:gd name="T30" fmla="*/ 25 w 70"/>
                <a:gd name="T31" fmla="*/ 83 h 104"/>
                <a:gd name="T32" fmla="*/ 40 w 70"/>
                <a:gd name="T33" fmla="*/ 84 h 104"/>
                <a:gd name="T34" fmla="*/ 47 w 70"/>
                <a:gd name="T35" fmla="*/ 77 h 104"/>
                <a:gd name="T36" fmla="*/ 44 w 70"/>
                <a:gd name="T37" fmla="*/ 64 h 104"/>
                <a:gd name="T38" fmla="*/ 27 w 70"/>
                <a:gd name="T39" fmla="*/ 58 h 104"/>
                <a:gd name="T40" fmla="*/ 27 w 70"/>
                <a:gd name="T41" fmla="*/ 44 h 104"/>
                <a:gd name="T42" fmla="*/ 40 w 70"/>
                <a:gd name="T43" fmla="*/ 38 h 104"/>
                <a:gd name="T44" fmla="*/ 42 w 70"/>
                <a:gd name="T45" fmla="*/ 26 h 104"/>
                <a:gd name="T46" fmla="*/ 38 w 70"/>
                <a:gd name="T47" fmla="*/ 21 h 104"/>
                <a:gd name="T48" fmla="*/ 26 w 70"/>
                <a:gd name="T49" fmla="*/ 22 h 104"/>
                <a:gd name="T50" fmla="*/ 18 w 70"/>
                <a:gd name="T51" fmla="*/ 31 h 104"/>
                <a:gd name="T52" fmla="*/ 9 w 70"/>
                <a:gd name="T53" fmla="*/ 32 h 104"/>
                <a:gd name="T54" fmla="*/ 4 w 70"/>
                <a:gd name="T55" fmla="*/ 28 h 104"/>
                <a:gd name="T56" fmla="*/ 5 w 70"/>
                <a:gd name="T57" fmla="*/ 15 h 104"/>
                <a:gd name="T58" fmla="*/ 23 w 70"/>
                <a:gd name="T59" fmla="*/ 2 h 104"/>
                <a:gd name="T60" fmla="*/ 48 w 70"/>
                <a:gd name="T61" fmla="*/ 2 h 104"/>
                <a:gd name="T62" fmla="*/ 62 w 70"/>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104"/>
                <a:gd name="T98" fmla="*/ 70 w 70"/>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104">
                  <a:moveTo>
                    <a:pt x="64" y="27"/>
                  </a:moveTo>
                  <a:lnTo>
                    <a:pt x="63" y="34"/>
                  </a:lnTo>
                  <a:lnTo>
                    <a:pt x="62" y="39"/>
                  </a:lnTo>
                  <a:lnTo>
                    <a:pt x="58" y="44"/>
                  </a:lnTo>
                  <a:lnTo>
                    <a:pt x="52" y="49"/>
                  </a:lnTo>
                  <a:lnTo>
                    <a:pt x="59" y="53"/>
                  </a:lnTo>
                  <a:lnTo>
                    <a:pt x="65" y="59"/>
                  </a:lnTo>
                  <a:lnTo>
                    <a:pt x="69" y="66"/>
                  </a:lnTo>
                  <a:lnTo>
                    <a:pt x="70" y="74"/>
                  </a:lnTo>
                  <a:lnTo>
                    <a:pt x="69" y="80"/>
                  </a:lnTo>
                  <a:lnTo>
                    <a:pt x="67" y="85"/>
                  </a:lnTo>
                  <a:lnTo>
                    <a:pt x="64" y="91"/>
                  </a:lnTo>
                  <a:lnTo>
                    <a:pt x="59" y="96"/>
                  </a:lnTo>
                  <a:lnTo>
                    <a:pt x="54" y="99"/>
                  </a:lnTo>
                  <a:lnTo>
                    <a:pt x="48" y="102"/>
                  </a:lnTo>
                  <a:lnTo>
                    <a:pt x="41" y="103"/>
                  </a:lnTo>
                  <a:lnTo>
                    <a:pt x="34" y="104"/>
                  </a:lnTo>
                  <a:lnTo>
                    <a:pt x="27" y="103"/>
                  </a:lnTo>
                  <a:lnTo>
                    <a:pt x="20" y="102"/>
                  </a:lnTo>
                  <a:lnTo>
                    <a:pt x="14" y="99"/>
                  </a:lnTo>
                  <a:lnTo>
                    <a:pt x="9" y="96"/>
                  </a:lnTo>
                  <a:lnTo>
                    <a:pt x="5" y="91"/>
                  </a:lnTo>
                  <a:lnTo>
                    <a:pt x="2" y="88"/>
                  </a:lnTo>
                  <a:lnTo>
                    <a:pt x="1" y="83"/>
                  </a:lnTo>
                  <a:lnTo>
                    <a:pt x="0" y="79"/>
                  </a:lnTo>
                  <a:lnTo>
                    <a:pt x="1" y="75"/>
                  </a:lnTo>
                  <a:lnTo>
                    <a:pt x="3" y="72"/>
                  </a:lnTo>
                  <a:lnTo>
                    <a:pt x="6" y="70"/>
                  </a:lnTo>
                  <a:lnTo>
                    <a:pt x="11" y="69"/>
                  </a:lnTo>
                  <a:lnTo>
                    <a:pt x="17" y="72"/>
                  </a:lnTo>
                  <a:lnTo>
                    <a:pt x="20" y="77"/>
                  </a:lnTo>
                  <a:lnTo>
                    <a:pt x="25" y="83"/>
                  </a:lnTo>
                  <a:lnTo>
                    <a:pt x="34" y="85"/>
                  </a:lnTo>
                  <a:lnTo>
                    <a:pt x="40" y="84"/>
                  </a:lnTo>
                  <a:lnTo>
                    <a:pt x="44" y="82"/>
                  </a:lnTo>
                  <a:lnTo>
                    <a:pt x="47" y="77"/>
                  </a:lnTo>
                  <a:lnTo>
                    <a:pt x="48" y="73"/>
                  </a:lnTo>
                  <a:lnTo>
                    <a:pt x="44" y="64"/>
                  </a:lnTo>
                  <a:lnTo>
                    <a:pt x="36" y="60"/>
                  </a:lnTo>
                  <a:lnTo>
                    <a:pt x="27" y="58"/>
                  </a:lnTo>
                  <a:lnTo>
                    <a:pt x="24" y="51"/>
                  </a:lnTo>
                  <a:lnTo>
                    <a:pt x="27" y="44"/>
                  </a:lnTo>
                  <a:lnTo>
                    <a:pt x="34" y="41"/>
                  </a:lnTo>
                  <a:lnTo>
                    <a:pt x="40" y="38"/>
                  </a:lnTo>
                  <a:lnTo>
                    <a:pt x="43" y="30"/>
                  </a:lnTo>
                  <a:lnTo>
                    <a:pt x="42" y="26"/>
                  </a:lnTo>
                  <a:lnTo>
                    <a:pt x="41" y="23"/>
                  </a:lnTo>
                  <a:lnTo>
                    <a:pt x="38" y="21"/>
                  </a:lnTo>
                  <a:lnTo>
                    <a:pt x="33" y="20"/>
                  </a:lnTo>
                  <a:lnTo>
                    <a:pt x="26" y="22"/>
                  </a:lnTo>
                  <a:lnTo>
                    <a:pt x="21" y="27"/>
                  </a:lnTo>
                  <a:lnTo>
                    <a:pt x="18" y="31"/>
                  </a:lnTo>
                  <a:lnTo>
                    <a:pt x="12" y="34"/>
                  </a:lnTo>
                  <a:lnTo>
                    <a:pt x="9" y="32"/>
                  </a:lnTo>
                  <a:lnTo>
                    <a:pt x="5" y="30"/>
                  </a:lnTo>
                  <a:lnTo>
                    <a:pt x="4" y="28"/>
                  </a:lnTo>
                  <a:lnTo>
                    <a:pt x="3" y="23"/>
                  </a:lnTo>
                  <a:lnTo>
                    <a:pt x="5" y="15"/>
                  </a:lnTo>
                  <a:lnTo>
                    <a:pt x="12" y="8"/>
                  </a:lnTo>
                  <a:lnTo>
                    <a:pt x="23" y="2"/>
                  </a:lnTo>
                  <a:lnTo>
                    <a:pt x="34" y="0"/>
                  </a:lnTo>
                  <a:lnTo>
                    <a:pt x="48" y="2"/>
                  </a:lnTo>
                  <a:lnTo>
                    <a:pt x="57" y="9"/>
                  </a:lnTo>
                  <a:lnTo>
                    <a:pt x="62" y="17"/>
                  </a:lnTo>
                  <a:lnTo>
                    <a:pt x="64"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Freeform 20"/>
            <p:cNvSpPr/>
            <p:nvPr/>
          </p:nvSpPr>
          <p:spPr bwMode="auto">
            <a:xfrm>
              <a:off x="2928" y="2206"/>
              <a:ext cx="35" cy="51"/>
            </a:xfrm>
            <a:custGeom>
              <a:avLst/>
              <a:gdLst>
                <a:gd name="T0" fmla="*/ 64 w 71"/>
                <a:gd name="T1" fmla="*/ 34 h 104"/>
                <a:gd name="T2" fmla="*/ 59 w 71"/>
                <a:gd name="T3" fmla="*/ 44 h 104"/>
                <a:gd name="T4" fmla="*/ 60 w 71"/>
                <a:gd name="T5" fmla="*/ 53 h 104"/>
                <a:gd name="T6" fmla="*/ 69 w 71"/>
                <a:gd name="T7" fmla="*/ 66 h 104"/>
                <a:gd name="T8" fmla="*/ 69 w 71"/>
                <a:gd name="T9" fmla="*/ 80 h 104"/>
                <a:gd name="T10" fmla="*/ 65 w 71"/>
                <a:gd name="T11" fmla="*/ 91 h 104"/>
                <a:gd name="T12" fmla="*/ 54 w 71"/>
                <a:gd name="T13" fmla="*/ 99 h 104"/>
                <a:gd name="T14" fmla="*/ 42 w 71"/>
                <a:gd name="T15" fmla="*/ 103 h 104"/>
                <a:gd name="T16" fmla="*/ 27 w 71"/>
                <a:gd name="T17" fmla="*/ 103 h 104"/>
                <a:gd name="T18" fmla="*/ 14 w 71"/>
                <a:gd name="T19" fmla="*/ 99 h 104"/>
                <a:gd name="T20" fmla="*/ 5 w 71"/>
                <a:gd name="T21" fmla="*/ 91 h 104"/>
                <a:gd name="T22" fmla="*/ 1 w 71"/>
                <a:gd name="T23" fmla="*/ 83 h 104"/>
                <a:gd name="T24" fmla="*/ 1 w 71"/>
                <a:gd name="T25" fmla="*/ 75 h 104"/>
                <a:gd name="T26" fmla="*/ 7 w 71"/>
                <a:gd name="T27" fmla="*/ 70 h 104"/>
                <a:gd name="T28" fmla="*/ 16 w 71"/>
                <a:gd name="T29" fmla="*/ 72 h 104"/>
                <a:gd name="T30" fmla="*/ 26 w 71"/>
                <a:gd name="T31" fmla="*/ 83 h 104"/>
                <a:gd name="T32" fmla="*/ 39 w 71"/>
                <a:gd name="T33" fmla="*/ 84 h 104"/>
                <a:gd name="T34" fmla="*/ 46 w 71"/>
                <a:gd name="T35" fmla="*/ 77 h 104"/>
                <a:gd name="T36" fmla="*/ 44 w 71"/>
                <a:gd name="T37" fmla="*/ 64 h 104"/>
                <a:gd name="T38" fmla="*/ 27 w 71"/>
                <a:gd name="T39" fmla="*/ 58 h 104"/>
                <a:gd name="T40" fmla="*/ 27 w 71"/>
                <a:gd name="T41" fmla="*/ 44 h 104"/>
                <a:gd name="T42" fmla="*/ 41 w 71"/>
                <a:gd name="T43" fmla="*/ 38 h 104"/>
                <a:gd name="T44" fmla="*/ 43 w 71"/>
                <a:gd name="T45" fmla="*/ 26 h 104"/>
                <a:gd name="T46" fmla="*/ 38 w 71"/>
                <a:gd name="T47" fmla="*/ 21 h 104"/>
                <a:gd name="T48" fmla="*/ 26 w 71"/>
                <a:gd name="T49" fmla="*/ 22 h 104"/>
                <a:gd name="T50" fmla="*/ 19 w 71"/>
                <a:gd name="T51" fmla="*/ 31 h 104"/>
                <a:gd name="T52" fmla="*/ 8 w 71"/>
                <a:gd name="T53" fmla="*/ 32 h 104"/>
                <a:gd name="T54" fmla="*/ 4 w 71"/>
                <a:gd name="T55" fmla="*/ 28 h 104"/>
                <a:gd name="T56" fmla="*/ 6 w 71"/>
                <a:gd name="T57" fmla="*/ 15 h 104"/>
                <a:gd name="T58" fmla="*/ 22 w 71"/>
                <a:gd name="T59" fmla="*/ 2 h 104"/>
                <a:gd name="T60" fmla="*/ 48 w 71"/>
                <a:gd name="T61" fmla="*/ 2 h 104"/>
                <a:gd name="T62" fmla="*/ 62 w 71"/>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1"/>
                <a:gd name="T97" fmla="*/ 0 h 104"/>
                <a:gd name="T98" fmla="*/ 71 w 71"/>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1" h="104">
                  <a:moveTo>
                    <a:pt x="65" y="27"/>
                  </a:moveTo>
                  <a:lnTo>
                    <a:pt x="64" y="34"/>
                  </a:lnTo>
                  <a:lnTo>
                    <a:pt x="62" y="39"/>
                  </a:lnTo>
                  <a:lnTo>
                    <a:pt x="59" y="44"/>
                  </a:lnTo>
                  <a:lnTo>
                    <a:pt x="53" y="49"/>
                  </a:lnTo>
                  <a:lnTo>
                    <a:pt x="60" y="53"/>
                  </a:lnTo>
                  <a:lnTo>
                    <a:pt x="66" y="59"/>
                  </a:lnTo>
                  <a:lnTo>
                    <a:pt x="69" y="66"/>
                  </a:lnTo>
                  <a:lnTo>
                    <a:pt x="71" y="74"/>
                  </a:lnTo>
                  <a:lnTo>
                    <a:pt x="69" y="80"/>
                  </a:lnTo>
                  <a:lnTo>
                    <a:pt x="68" y="85"/>
                  </a:lnTo>
                  <a:lnTo>
                    <a:pt x="65" y="91"/>
                  </a:lnTo>
                  <a:lnTo>
                    <a:pt x="60" y="96"/>
                  </a:lnTo>
                  <a:lnTo>
                    <a:pt x="54" y="99"/>
                  </a:lnTo>
                  <a:lnTo>
                    <a:pt x="49" y="102"/>
                  </a:lnTo>
                  <a:lnTo>
                    <a:pt x="42" y="103"/>
                  </a:lnTo>
                  <a:lnTo>
                    <a:pt x="35" y="104"/>
                  </a:lnTo>
                  <a:lnTo>
                    <a:pt x="27" y="103"/>
                  </a:lnTo>
                  <a:lnTo>
                    <a:pt x="20" y="102"/>
                  </a:lnTo>
                  <a:lnTo>
                    <a:pt x="14" y="99"/>
                  </a:lnTo>
                  <a:lnTo>
                    <a:pt x="10" y="96"/>
                  </a:lnTo>
                  <a:lnTo>
                    <a:pt x="5" y="91"/>
                  </a:lnTo>
                  <a:lnTo>
                    <a:pt x="3" y="88"/>
                  </a:lnTo>
                  <a:lnTo>
                    <a:pt x="1" y="83"/>
                  </a:lnTo>
                  <a:lnTo>
                    <a:pt x="0" y="79"/>
                  </a:lnTo>
                  <a:lnTo>
                    <a:pt x="1" y="75"/>
                  </a:lnTo>
                  <a:lnTo>
                    <a:pt x="4" y="72"/>
                  </a:lnTo>
                  <a:lnTo>
                    <a:pt x="7" y="70"/>
                  </a:lnTo>
                  <a:lnTo>
                    <a:pt x="11" y="69"/>
                  </a:lnTo>
                  <a:lnTo>
                    <a:pt x="16" y="72"/>
                  </a:lnTo>
                  <a:lnTo>
                    <a:pt x="21" y="77"/>
                  </a:lnTo>
                  <a:lnTo>
                    <a:pt x="26" y="83"/>
                  </a:lnTo>
                  <a:lnTo>
                    <a:pt x="35" y="85"/>
                  </a:lnTo>
                  <a:lnTo>
                    <a:pt x="39" y="84"/>
                  </a:lnTo>
                  <a:lnTo>
                    <a:pt x="44" y="82"/>
                  </a:lnTo>
                  <a:lnTo>
                    <a:pt x="46" y="77"/>
                  </a:lnTo>
                  <a:lnTo>
                    <a:pt x="48" y="73"/>
                  </a:lnTo>
                  <a:lnTo>
                    <a:pt x="44" y="64"/>
                  </a:lnTo>
                  <a:lnTo>
                    <a:pt x="36" y="60"/>
                  </a:lnTo>
                  <a:lnTo>
                    <a:pt x="27" y="58"/>
                  </a:lnTo>
                  <a:lnTo>
                    <a:pt x="23" y="51"/>
                  </a:lnTo>
                  <a:lnTo>
                    <a:pt x="27" y="44"/>
                  </a:lnTo>
                  <a:lnTo>
                    <a:pt x="34" y="41"/>
                  </a:lnTo>
                  <a:lnTo>
                    <a:pt x="41" y="38"/>
                  </a:lnTo>
                  <a:lnTo>
                    <a:pt x="44" y="30"/>
                  </a:lnTo>
                  <a:lnTo>
                    <a:pt x="43" y="26"/>
                  </a:lnTo>
                  <a:lnTo>
                    <a:pt x="42" y="23"/>
                  </a:lnTo>
                  <a:lnTo>
                    <a:pt x="38" y="21"/>
                  </a:lnTo>
                  <a:lnTo>
                    <a:pt x="34" y="20"/>
                  </a:lnTo>
                  <a:lnTo>
                    <a:pt x="26" y="22"/>
                  </a:lnTo>
                  <a:lnTo>
                    <a:pt x="22" y="27"/>
                  </a:lnTo>
                  <a:lnTo>
                    <a:pt x="19" y="31"/>
                  </a:lnTo>
                  <a:lnTo>
                    <a:pt x="13" y="34"/>
                  </a:lnTo>
                  <a:lnTo>
                    <a:pt x="8" y="32"/>
                  </a:lnTo>
                  <a:lnTo>
                    <a:pt x="6" y="30"/>
                  </a:lnTo>
                  <a:lnTo>
                    <a:pt x="4" y="28"/>
                  </a:lnTo>
                  <a:lnTo>
                    <a:pt x="4" y="23"/>
                  </a:lnTo>
                  <a:lnTo>
                    <a:pt x="6" y="15"/>
                  </a:lnTo>
                  <a:lnTo>
                    <a:pt x="13" y="8"/>
                  </a:lnTo>
                  <a:lnTo>
                    <a:pt x="22" y="2"/>
                  </a:lnTo>
                  <a:lnTo>
                    <a:pt x="34" y="0"/>
                  </a:lnTo>
                  <a:lnTo>
                    <a:pt x="48" y="2"/>
                  </a:lnTo>
                  <a:lnTo>
                    <a:pt x="57" y="9"/>
                  </a:lnTo>
                  <a:lnTo>
                    <a:pt x="62" y="17"/>
                  </a:lnTo>
                  <a:lnTo>
                    <a:pt x="65"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Freeform 21"/>
            <p:cNvSpPr/>
            <p:nvPr/>
          </p:nvSpPr>
          <p:spPr bwMode="auto">
            <a:xfrm>
              <a:off x="2981" y="2207"/>
              <a:ext cx="34" cy="50"/>
            </a:xfrm>
            <a:custGeom>
              <a:avLst/>
              <a:gdLst>
                <a:gd name="T0" fmla="*/ 31 w 69"/>
                <a:gd name="T1" fmla="*/ 34 h 102"/>
                <a:gd name="T2" fmla="*/ 37 w 69"/>
                <a:gd name="T3" fmla="*/ 34 h 102"/>
                <a:gd name="T4" fmla="*/ 51 w 69"/>
                <a:gd name="T5" fmla="*/ 36 h 102"/>
                <a:gd name="T6" fmla="*/ 67 w 69"/>
                <a:gd name="T7" fmla="*/ 52 h 102"/>
                <a:gd name="T8" fmla="*/ 68 w 69"/>
                <a:gd name="T9" fmla="*/ 72 h 102"/>
                <a:gd name="T10" fmla="*/ 63 w 69"/>
                <a:gd name="T11" fmla="*/ 87 h 102"/>
                <a:gd name="T12" fmla="*/ 54 w 69"/>
                <a:gd name="T13" fmla="*/ 96 h 102"/>
                <a:gd name="T14" fmla="*/ 39 w 69"/>
                <a:gd name="T15" fmla="*/ 101 h 102"/>
                <a:gd name="T16" fmla="*/ 22 w 69"/>
                <a:gd name="T17" fmla="*/ 101 h 102"/>
                <a:gd name="T18" fmla="*/ 4 w 69"/>
                <a:gd name="T19" fmla="*/ 93 h 102"/>
                <a:gd name="T20" fmla="*/ 1 w 69"/>
                <a:gd name="T21" fmla="*/ 80 h 102"/>
                <a:gd name="T22" fmla="*/ 6 w 69"/>
                <a:gd name="T23" fmla="*/ 75 h 102"/>
                <a:gd name="T24" fmla="*/ 14 w 69"/>
                <a:gd name="T25" fmla="*/ 75 h 102"/>
                <a:gd name="T26" fmla="*/ 24 w 69"/>
                <a:gd name="T27" fmla="*/ 82 h 102"/>
                <a:gd name="T28" fmla="*/ 38 w 69"/>
                <a:gd name="T29" fmla="*/ 82 h 102"/>
                <a:gd name="T30" fmla="*/ 45 w 69"/>
                <a:gd name="T31" fmla="*/ 72 h 102"/>
                <a:gd name="T32" fmla="*/ 45 w 69"/>
                <a:gd name="T33" fmla="*/ 59 h 102"/>
                <a:gd name="T34" fmla="*/ 39 w 69"/>
                <a:gd name="T35" fmla="*/ 52 h 102"/>
                <a:gd name="T36" fmla="*/ 28 w 69"/>
                <a:gd name="T37" fmla="*/ 52 h 102"/>
                <a:gd name="T38" fmla="*/ 21 w 69"/>
                <a:gd name="T39" fmla="*/ 55 h 102"/>
                <a:gd name="T40" fmla="*/ 13 w 69"/>
                <a:gd name="T41" fmla="*/ 55 h 102"/>
                <a:gd name="T42" fmla="*/ 8 w 69"/>
                <a:gd name="T43" fmla="*/ 51 h 102"/>
                <a:gd name="T44" fmla="*/ 8 w 69"/>
                <a:gd name="T45" fmla="*/ 48 h 102"/>
                <a:gd name="T46" fmla="*/ 8 w 69"/>
                <a:gd name="T47" fmla="*/ 45 h 102"/>
                <a:gd name="T48" fmla="*/ 12 w 69"/>
                <a:gd name="T49" fmla="*/ 13 h 102"/>
                <a:gd name="T50" fmla="*/ 15 w 69"/>
                <a:gd name="T51" fmla="*/ 3 h 102"/>
                <a:gd name="T52" fmla="*/ 23 w 69"/>
                <a:gd name="T53" fmla="*/ 0 h 102"/>
                <a:gd name="T54" fmla="*/ 61 w 69"/>
                <a:gd name="T55" fmla="*/ 2 h 102"/>
                <a:gd name="T56" fmla="*/ 66 w 69"/>
                <a:gd name="T57" fmla="*/ 6 h 102"/>
                <a:gd name="T58" fmla="*/ 66 w 69"/>
                <a:gd name="T59" fmla="*/ 15 h 102"/>
                <a:gd name="T60" fmla="*/ 60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29" y="35"/>
                  </a:moveTo>
                  <a:lnTo>
                    <a:pt x="31" y="34"/>
                  </a:lnTo>
                  <a:lnTo>
                    <a:pt x="35" y="34"/>
                  </a:lnTo>
                  <a:lnTo>
                    <a:pt x="37" y="34"/>
                  </a:lnTo>
                  <a:lnTo>
                    <a:pt x="39" y="34"/>
                  </a:lnTo>
                  <a:lnTo>
                    <a:pt x="51" y="36"/>
                  </a:lnTo>
                  <a:lnTo>
                    <a:pt x="61" y="43"/>
                  </a:lnTo>
                  <a:lnTo>
                    <a:pt x="67" y="52"/>
                  </a:lnTo>
                  <a:lnTo>
                    <a:pt x="69" y="64"/>
                  </a:lnTo>
                  <a:lnTo>
                    <a:pt x="68" y="72"/>
                  </a:lnTo>
                  <a:lnTo>
                    <a:pt x="67" y="80"/>
                  </a:lnTo>
                  <a:lnTo>
                    <a:pt x="63" y="87"/>
                  </a:lnTo>
                  <a:lnTo>
                    <a:pt x="59" y="92"/>
                  </a:lnTo>
                  <a:lnTo>
                    <a:pt x="54" y="96"/>
                  </a:lnTo>
                  <a:lnTo>
                    <a:pt x="47" y="100"/>
                  </a:lnTo>
                  <a:lnTo>
                    <a:pt x="39" y="101"/>
                  </a:lnTo>
                  <a:lnTo>
                    <a:pt x="31" y="102"/>
                  </a:lnTo>
                  <a:lnTo>
                    <a:pt x="22" y="101"/>
                  </a:lnTo>
                  <a:lnTo>
                    <a:pt x="12" y="98"/>
                  </a:lnTo>
                  <a:lnTo>
                    <a:pt x="4" y="93"/>
                  </a:lnTo>
                  <a:lnTo>
                    <a:pt x="0" y="85"/>
                  </a:lnTo>
                  <a:lnTo>
                    <a:pt x="1" y="80"/>
                  </a:lnTo>
                  <a:lnTo>
                    <a:pt x="4" y="78"/>
                  </a:lnTo>
                  <a:lnTo>
                    <a:pt x="6" y="75"/>
                  </a:lnTo>
                  <a:lnTo>
                    <a:pt x="9" y="74"/>
                  </a:lnTo>
                  <a:lnTo>
                    <a:pt x="14" y="75"/>
                  </a:lnTo>
                  <a:lnTo>
                    <a:pt x="19" y="79"/>
                  </a:lnTo>
                  <a:lnTo>
                    <a:pt x="24" y="82"/>
                  </a:lnTo>
                  <a:lnTo>
                    <a:pt x="31" y="83"/>
                  </a:lnTo>
                  <a:lnTo>
                    <a:pt x="38" y="82"/>
                  </a:lnTo>
                  <a:lnTo>
                    <a:pt x="43" y="78"/>
                  </a:lnTo>
                  <a:lnTo>
                    <a:pt x="45" y="72"/>
                  </a:lnTo>
                  <a:lnTo>
                    <a:pt x="46" y="65"/>
                  </a:lnTo>
                  <a:lnTo>
                    <a:pt x="45" y="59"/>
                  </a:lnTo>
                  <a:lnTo>
                    <a:pt x="43" y="55"/>
                  </a:lnTo>
                  <a:lnTo>
                    <a:pt x="39" y="52"/>
                  </a:lnTo>
                  <a:lnTo>
                    <a:pt x="33" y="51"/>
                  </a:lnTo>
                  <a:lnTo>
                    <a:pt x="28" y="52"/>
                  </a:lnTo>
                  <a:lnTo>
                    <a:pt x="24" y="54"/>
                  </a:lnTo>
                  <a:lnTo>
                    <a:pt x="21" y="55"/>
                  </a:lnTo>
                  <a:lnTo>
                    <a:pt x="16" y="56"/>
                  </a:lnTo>
                  <a:lnTo>
                    <a:pt x="13" y="55"/>
                  </a:lnTo>
                  <a:lnTo>
                    <a:pt x="10" y="54"/>
                  </a:lnTo>
                  <a:lnTo>
                    <a:pt x="8" y="51"/>
                  </a:lnTo>
                  <a:lnTo>
                    <a:pt x="8" y="49"/>
                  </a:lnTo>
                  <a:lnTo>
                    <a:pt x="8" y="48"/>
                  </a:lnTo>
                  <a:lnTo>
                    <a:pt x="8" y="47"/>
                  </a:lnTo>
                  <a:lnTo>
                    <a:pt x="8" y="45"/>
                  </a:lnTo>
                  <a:lnTo>
                    <a:pt x="8" y="44"/>
                  </a:lnTo>
                  <a:lnTo>
                    <a:pt x="12" y="13"/>
                  </a:lnTo>
                  <a:lnTo>
                    <a:pt x="13" y="6"/>
                  </a:lnTo>
                  <a:lnTo>
                    <a:pt x="15" y="3"/>
                  </a:lnTo>
                  <a:lnTo>
                    <a:pt x="19" y="0"/>
                  </a:lnTo>
                  <a:lnTo>
                    <a:pt x="23" y="0"/>
                  </a:lnTo>
                  <a:lnTo>
                    <a:pt x="58" y="0"/>
                  </a:lnTo>
                  <a:lnTo>
                    <a:pt x="61" y="2"/>
                  </a:lnTo>
                  <a:lnTo>
                    <a:pt x="65" y="3"/>
                  </a:lnTo>
                  <a:lnTo>
                    <a:pt x="66" y="6"/>
                  </a:lnTo>
                  <a:lnTo>
                    <a:pt x="67" y="10"/>
                  </a:lnTo>
                  <a:lnTo>
                    <a:pt x="66" y="15"/>
                  </a:lnTo>
                  <a:lnTo>
                    <a:pt x="63" y="18"/>
                  </a:lnTo>
                  <a:lnTo>
                    <a:pt x="60" y="20"/>
                  </a:lnTo>
                  <a:lnTo>
                    <a:pt x="58" y="20"/>
                  </a:lnTo>
                  <a:lnTo>
                    <a:pt x="31" y="20"/>
                  </a:lnTo>
                  <a:lnTo>
                    <a:pt x="29"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Freeform 22"/>
            <p:cNvSpPr/>
            <p:nvPr/>
          </p:nvSpPr>
          <p:spPr bwMode="auto">
            <a:xfrm>
              <a:off x="3032" y="2207"/>
              <a:ext cx="35" cy="50"/>
            </a:xfrm>
            <a:custGeom>
              <a:avLst/>
              <a:gdLst>
                <a:gd name="T0" fmla="*/ 32 w 69"/>
                <a:gd name="T1" fmla="*/ 34 h 102"/>
                <a:gd name="T2" fmla="*/ 38 w 69"/>
                <a:gd name="T3" fmla="*/ 34 h 102"/>
                <a:gd name="T4" fmla="*/ 52 w 69"/>
                <a:gd name="T5" fmla="*/ 36 h 102"/>
                <a:gd name="T6" fmla="*/ 67 w 69"/>
                <a:gd name="T7" fmla="*/ 52 h 102"/>
                <a:gd name="T8" fmla="*/ 68 w 69"/>
                <a:gd name="T9" fmla="*/ 72 h 102"/>
                <a:gd name="T10" fmla="*/ 63 w 69"/>
                <a:gd name="T11" fmla="*/ 87 h 102"/>
                <a:gd name="T12" fmla="*/ 54 w 69"/>
                <a:gd name="T13" fmla="*/ 96 h 102"/>
                <a:gd name="T14" fmla="*/ 40 w 69"/>
                <a:gd name="T15" fmla="*/ 101 h 102"/>
                <a:gd name="T16" fmla="*/ 23 w 69"/>
                <a:gd name="T17" fmla="*/ 101 h 102"/>
                <a:gd name="T18" fmla="*/ 3 w 69"/>
                <a:gd name="T19" fmla="*/ 93 h 102"/>
                <a:gd name="T20" fmla="*/ 1 w 69"/>
                <a:gd name="T21" fmla="*/ 80 h 102"/>
                <a:gd name="T22" fmla="*/ 6 w 69"/>
                <a:gd name="T23" fmla="*/ 75 h 102"/>
                <a:gd name="T24" fmla="*/ 15 w 69"/>
                <a:gd name="T25" fmla="*/ 75 h 102"/>
                <a:gd name="T26" fmla="*/ 25 w 69"/>
                <a:gd name="T27" fmla="*/ 82 h 102"/>
                <a:gd name="T28" fmla="*/ 39 w 69"/>
                <a:gd name="T29" fmla="*/ 82 h 102"/>
                <a:gd name="T30" fmla="*/ 46 w 69"/>
                <a:gd name="T31" fmla="*/ 72 h 102"/>
                <a:gd name="T32" fmla="*/ 46 w 69"/>
                <a:gd name="T33" fmla="*/ 59 h 102"/>
                <a:gd name="T34" fmla="*/ 39 w 69"/>
                <a:gd name="T35" fmla="*/ 52 h 102"/>
                <a:gd name="T36" fmla="*/ 29 w 69"/>
                <a:gd name="T37" fmla="*/ 52 h 102"/>
                <a:gd name="T38" fmla="*/ 22 w 69"/>
                <a:gd name="T39" fmla="*/ 55 h 102"/>
                <a:gd name="T40" fmla="*/ 14 w 69"/>
                <a:gd name="T41" fmla="*/ 55 h 102"/>
                <a:gd name="T42" fmla="*/ 9 w 69"/>
                <a:gd name="T43" fmla="*/ 51 h 102"/>
                <a:gd name="T44" fmla="*/ 8 w 69"/>
                <a:gd name="T45" fmla="*/ 48 h 102"/>
                <a:gd name="T46" fmla="*/ 9 w 69"/>
                <a:gd name="T47" fmla="*/ 45 h 102"/>
                <a:gd name="T48" fmla="*/ 12 w 69"/>
                <a:gd name="T49" fmla="*/ 13 h 102"/>
                <a:gd name="T50" fmla="*/ 16 w 69"/>
                <a:gd name="T51" fmla="*/ 3 h 102"/>
                <a:gd name="T52" fmla="*/ 24 w 69"/>
                <a:gd name="T53" fmla="*/ 0 h 102"/>
                <a:gd name="T54" fmla="*/ 62 w 69"/>
                <a:gd name="T55" fmla="*/ 2 h 102"/>
                <a:gd name="T56" fmla="*/ 67 w 69"/>
                <a:gd name="T57" fmla="*/ 6 h 102"/>
                <a:gd name="T58" fmla="*/ 67 w 69"/>
                <a:gd name="T59" fmla="*/ 15 h 102"/>
                <a:gd name="T60" fmla="*/ 61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30" y="35"/>
                  </a:moveTo>
                  <a:lnTo>
                    <a:pt x="32" y="34"/>
                  </a:lnTo>
                  <a:lnTo>
                    <a:pt x="35" y="34"/>
                  </a:lnTo>
                  <a:lnTo>
                    <a:pt x="38" y="34"/>
                  </a:lnTo>
                  <a:lnTo>
                    <a:pt x="40" y="34"/>
                  </a:lnTo>
                  <a:lnTo>
                    <a:pt x="52" y="36"/>
                  </a:lnTo>
                  <a:lnTo>
                    <a:pt x="61" y="43"/>
                  </a:lnTo>
                  <a:lnTo>
                    <a:pt x="67" y="52"/>
                  </a:lnTo>
                  <a:lnTo>
                    <a:pt x="69" y="64"/>
                  </a:lnTo>
                  <a:lnTo>
                    <a:pt x="68" y="72"/>
                  </a:lnTo>
                  <a:lnTo>
                    <a:pt x="67" y="80"/>
                  </a:lnTo>
                  <a:lnTo>
                    <a:pt x="63" y="87"/>
                  </a:lnTo>
                  <a:lnTo>
                    <a:pt x="60" y="92"/>
                  </a:lnTo>
                  <a:lnTo>
                    <a:pt x="54" y="96"/>
                  </a:lnTo>
                  <a:lnTo>
                    <a:pt x="48" y="100"/>
                  </a:lnTo>
                  <a:lnTo>
                    <a:pt x="40" y="101"/>
                  </a:lnTo>
                  <a:lnTo>
                    <a:pt x="32" y="102"/>
                  </a:lnTo>
                  <a:lnTo>
                    <a:pt x="23" y="101"/>
                  </a:lnTo>
                  <a:lnTo>
                    <a:pt x="12" y="98"/>
                  </a:lnTo>
                  <a:lnTo>
                    <a:pt x="3" y="93"/>
                  </a:lnTo>
                  <a:lnTo>
                    <a:pt x="0" y="85"/>
                  </a:lnTo>
                  <a:lnTo>
                    <a:pt x="1" y="80"/>
                  </a:lnTo>
                  <a:lnTo>
                    <a:pt x="3" y="78"/>
                  </a:lnTo>
                  <a:lnTo>
                    <a:pt x="6" y="75"/>
                  </a:lnTo>
                  <a:lnTo>
                    <a:pt x="10" y="74"/>
                  </a:lnTo>
                  <a:lnTo>
                    <a:pt x="15" y="75"/>
                  </a:lnTo>
                  <a:lnTo>
                    <a:pt x="19" y="79"/>
                  </a:lnTo>
                  <a:lnTo>
                    <a:pt x="25" y="82"/>
                  </a:lnTo>
                  <a:lnTo>
                    <a:pt x="32" y="83"/>
                  </a:lnTo>
                  <a:lnTo>
                    <a:pt x="39" y="82"/>
                  </a:lnTo>
                  <a:lnTo>
                    <a:pt x="44" y="78"/>
                  </a:lnTo>
                  <a:lnTo>
                    <a:pt x="46" y="72"/>
                  </a:lnTo>
                  <a:lnTo>
                    <a:pt x="47" y="65"/>
                  </a:lnTo>
                  <a:lnTo>
                    <a:pt x="46" y="59"/>
                  </a:lnTo>
                  <a:lnTo>
                    <a:pt x="44" y="55"/>
                  </a:lnTo>
                  <a:lnTo>
                    <a:pt x="39" y="52"/>
                  </a:lnTo>
                  <a:lnTo>
                    <a:pt x="33" y="51"/>
                  </a:lnTo>
                  <a:lnTo>
                    <a:pt x="29" y="52"/>
                  </a:lnTo>
                  <a:lnTo>
                    <a:pt x="25" y="54"/>
                  </a:lnTo>
                  <a:lnTo>
                    <a:pt x="22" y="55"/>
                  </a:lnTo>
                  <a:lnTo>
                    <a:pt x="17" y="56"/>
                  </a:lnTo>
                  <a:lnTo>
                    <a:pt x="14" y="55"/>
                  </a:lnTo>
                  <a:lnTo>
                    <a:pt x="10" y="54"/>
                  </a:lnTo>
                  <a:lnTo>
                    <a:pt x="9" y="51"/>
                  </a:lnTo>
                  <a:lnTo>
                    <a:pt x="8" y="49"/>
                  </a:lnTo>
                  <a:lnTo>
                    <a:pt x="8" y="48"/>
                  </a:lnTo>
                  <a:lnTo>
                    <a:pt x="9" y="47"/>
                  </a:lnTo>
                  <a:lnTo>
                    <a:pt x="9" y="45"/>
                  </a:lnTo>
                  <a:lnTo>
                    <a:pt x="9" y="44"/>
                  </a:lnTo>
                  <a:lnTo>
                    <a:pt x="12" y="13"/>
                  </a:lnTo>
                  <a:lnTo>
                    <a:pt x="14" y="6"/>
                  </a:lnTo>
                  <a:lnTo>
                    <a:pt x="16" y="3"/>
                  </a:lnTo>
                  <a:lnTo>
                    <a:pt x="19" y="0"/>
                  </a:lnTo>
                  <a:lnTo>
                    <a:pt x="24" y="0"/>
                  </a:lnTo>
                  <a:lnTo>
                    <a:pt x="57" y="0"/>
                  </a:lnTo>
                  <a:lnTo>
                    <a:pt x="62" y="2"/>
                  </a:lnTo>
                  <a:lnTo>
                    <a:pt x="65" y="3"/>
                  </a:lnTo>
                  <a:lnTo>
                    <a:pt x="67" y="6"/>
                  </a:lnTo>
                  <a:lnTo>
                    <a:pt x="68" y="10"/>
                  </a:lnTo>
                  <a:lnTo>
                    <a:pt x="67" y="15"/>
                  </a:lnTo>
                  <a:lnTo>
                    <a:pt x="64" y="18"/>
                  </a:lnTo>
                  <a:lnTo>
                    <a:pt x="61" y="20"/>
                  </a:lnTo>
                  <a:lnTo>
                    <a:pt x="58" y="20"/>
                  </a:lnTo>
                  <a:lnTo>
                    <a:pt x="31" y="20"/>
                  </a:lnTo>
                  <a:lnTo>
                    <a:pt x="30"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Freeform 23"/>
            <p:cNvSpPr/>
            <p:nvPr/>
          </p:nvSpPr>
          <p:spPr bwMode="auto">
            <a:xfrm>
              <a:off x="3084" y="2207"/>
              <a:ext cx="36" cy="50"/>
            </a:xfrm>
            <a:custGeom>
              <a:avLst/>
              <a:gdLst>
                <a:gd name="T0" fmla="*/ 47 w 73"/>
                <a:gd name="T1" fmla="*/ 20 h 102"/>
                <a:gd name="T2" fmla="*/ 11 w 73"/>
                <a:gd name="T3" fmla="*/ 20 h 102"/>
                <a:gd name="T4" fmla="*/ 6 w 73"/>
                <a:gd name="T5" fmla="*/ 19 h 102"/>
                <a:gd name="T6" fmla="*/ 3 w 73"/>
                <a:gd name="T7" fmla="*/ 17 h 102"/>
                <a:gd name="T8" fmla="*/ 1 w 73"/>
                <a:gd name="T9" fmla="*/ 13 h 102"/>
                <a:gd name="T10" fmla="*/ 0 w 73"/>
                <a:gd name="T11" fmla="*/ 10 h 102"/>
                <a:gd name="T12" fmla="*/ 1 w 73"/>
                <a:gd name="T13" fmla="*/ 6 h 102"/>
                <a:gd name="T14" fmla="*/ 3 w 73"/>
                <a:gd name="T15" fmla="*/ 3 h 102"/>
                <a:gd name="T16" fmla="*/ 6 w 73"/>
                <a:gd name="T17" fmla="*/ 2 h 102"/>
                <a:gd name="T18" fmla="*/ 11 w 73"/>
                <a:gd name="T19" fmla="*/ 0 h 102"/>
                <a:gd name="T20" fmla="*/ 62 w 73"/>
                <a:gd name="T21" fmla="*/ 0 h 102"/>
                <a:gd name="T22" fmla="*/ 67 w 73"/>
                <a:gd name="T23" fmla="*/ 2 h 102"/>
                <a:gd name="T24" fmla="*/ 70 w 73"/>
                <a:gd name="T25" fmla="*/ 4 h 102"/>
                <a:gd name="T26" fmla="*/ 72 w 73"/>
                <a:gd name="T27" fmla="*/ 7 h 102"/>
                <a:gd name="T28" fmla="*/ 73 w 73"/>
                <a:gd name="T29" fmla="*/ 11 h 102"/>
                <a:gd name="T30" fmla="*/ 73 w 73"/>
                <a:gd name="T31" fmla="*/ 13 h 102"/>
                <a:gd name="T32" fmla="*/ 72 w 73"/>
                <a:gd name="T33" fmla="*/ 15 h 102"/>
                <a:gd name="T34" fmla="*/ 70 w 73"/>
                <a:gd name="T35" fmla="*/ 18 h 102"/>
                <a:gd name="T36" fmla="*/ 69 w 73"/>
                <a:gd name="T37" fmla="*/ 20 h 102"/>
                <a:gd name="T38" fmla="*/ 35 w 73"/>
                <a:gd name="T39" fmla="*/ 92 h 102"/>
                <a:gd name="T40" fmla="*/ 31 w 73"/>
                <a:gd name="T41" fmla="*/ 96 h 102"/>
                <a:gd name="T42" fmla="*/ 29 w 73"/>
                <a:gd name="T43" fmla="*/ 100 h 102"/>
                <a:gd name="T44" fmla="*/ 27 w 73"/>
                <a:gd name="T45" fmla="*/ 101 h 102"/>
                <a:gd name="T46" fmla="*/ 22 w 73"/>
                <a:gd name="T47" fmla="*/ 102 h 102"/>
                <a:gd name="T48" fmla="*/ 16 w 73"/>
                <a:gd name="T49" fmla="*/ 101 h 102"/>
                <a:gd name="T50" fmla="*/ 13 w 73"/>
                <a:gd name="T51" fmla="*/ 98 h 102"/>
                <a:gd name="T52" fmla="*/ 12 w 73"/>
                <a:gd name="T53" fmla="*/ 96 h 102"/>
                <a:gd name="T54" fmla="*/ 11 w 73"/>
                <a:gd name="T55" fmla="*/ 93 h 102"/>
                <a:gd name="T56" fmla="*/ 11 w 73"/>
                <a:gd name="T57" fmla="*/ 92 h 102"/>
                <a:gd name="T58" fmla="*/ 11 w 73"/>
                <a:gd name="T59" fmla="*/ 89 h 102"/>
                <a:gd name="T60" fmla="*/ 11 w 73"/>
                <a:gd name="T61" fmla="*/ 88 h 102"/>
                <a:gd name="T62" fmla="*/ 12 w 73"/>
                <a:gd name="T63" fmla="*/ 87 h 102"/>
                <a:gd name="T64" fmla="*/ 47 w 73"/>
                <a:gd name="T65" fmla="*/ 2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102"/>
                <a:gd name="T101" fmla="*/ 73 w 73"/>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102">
                  <a:moveTo>
                    <a:pt x="47" y="20"/>
                  </a:moveTo>
                  <a:lnTo>
                    <a:pt x="11" y="20"/>
                  </a:lnTo>
                  <a:lnTo>
                    <a:pt x="6" y="19"/>
                  </a:lnTo>
                  <a:lnTo>
                    <a:pt x="3" y="17"/>
                  </a:lnTo>
                  <a:lnTo>
                    <a:pt x="1" y="13"/>
                  </a:lnTo>
                  <a:lnTo>
                    <a:pt x="0" y="10"/>
                  </a:lnTo>
                  <a:lnTo>
                    <a:pt x="1" y="6"/>
                  </a:lnTo>
                  <a:lnTo>
                    <a:pt x="3" y="3"/>
                  </a:lnTo>
                  <a:lnTo>
                    <a:pt x="6" y="2"/>
                  </a:lnTo>
                  <a:lnTo>
                    <a:pt x="11" y="0"/>
                  </a:lnTo>
                  <a:lnTo>
                    <a:pt x="62" y="0"/>
                  </a:lnTo>
                  <a:lnTo>
                    <a:pt x="67" y="2"/>
                  </a:lnTo>
                  <a:lnTo>
                    <a:pt x="70" y="4"/>
                  </a:lnTo>
                  <a:lnTo>
                    <a:pt x="72" y="7"/>
                  </a:lnTo>
                  <a:lnTo>
                    <a:pt x="73" y="11"/>
                  </a:lnTo>
                  <a:lnTo>
                    <a:pt x="73" y="13"/>
                  </a:lnTo>
                  <a:lnTo>
                    <a:pt x="72" y="15"/>
                  </a:lnTo>
                  <a:lnTo>
                    <a:pt x="70" y="18"/>
                  </a:lnTo>
                  <a:lnTo>
                    <a:pt x="69" y="20"/>
                  </a:lnTo>
                  <a:lnTo>
                    <a:pt x="35" y="92"/>
                  </a:lnTo>
                  <a:lnTo>
                    <a:pt x="31" y="96"/>
                  </a:lnTo>
                  <a:lnTo>
                    <a:pt x="29" y="100"/>
                  </a:lnTo>
                  <a:lnTo>
                    <a:pt x="27" y="101"/>
                  </a:lnTo>
                  <a:lnTo>
                    <a:pt x="22" y="102"/>
                  </a:lnTo>
                  <a:lnTo>
                    <a:pt x="16" y="101"/>
                  </a:lnTo>
                  <a:lnTo>
                    <a:pt x="13" y="98"/>
                  </a:lnTo>
                  <a:lnTo>
                    <a:pt x="12" y="96"/>
                  </a:lnTo>
                  <a:lnTo>
                    <a:pt x="11" y="93"/>
                  </a:lnTo>
                  <a:lnTo>
                    <a:pt x="11" y="92"/>
                  </a:lnTo>
                  <a:lnTo>
                    <a:pt x="11" y="89"/>
                  </a:lnTo>
                  <a:lnTo>
                    <a:pt x="11" y="88"/>
                  </a:lnTo>
                  <a:lnTo>
                    <a:pt x="12" y="87"/>
                  </a:lnTo>
                  <a:lnTo>
                    <a:pt x="47"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Freeform 24"/>
            <p:cNvSpPr/>
            <p:nvPr/>
          </p:nvSpPr>
          <p:spPr bwMode="auto">
            <a:xfrm>
              <a:off x="3135" y="2206"/>
              <a:ext cx="35" cy="51"/>
            </a:xfrm>
            <a:custGeom>
              <a:avLst/>
              <a:gdLst>
                <a:gd name="T0" fmla="*/ 57 w 69"/>
                <a:gd name="T1" fmla="*/ 85 h 103"/>
                <a:gd name="T2" fmla="*/ 62 w 69"/>
                <a:gd name="T3" fmla="*/ 85 h 103"/>
                <a:gd name="T4" fmla="*/ 66 w 69"/>
                <a:gd name="T5" fmla="*/ 88 h 103"/>
                <a:gd name="T6" fmla="*/ 68 w 69"/>
                <a:gd name="T7" fmla="*/ 90 h 103"/>
                <a:gd name="T8" fmla="*/ 69 w 69"/>
                <a:gd name="T9" fmla="*/ 95 h 103"/>
                <a:gd name="T10" fmla="*/ 68 w 69"/>
                <a:gd name="T11" fmla="*/ 98 h 103"/>
                <a:gd name="T12" fmla="*/ 66 w 69"/>
                <a:gd name="T13" fmla="*/ 100 h 103"/>
                <a:gd name="T14" fmla="*/ 63 w 69"/>
                <a:gd name="T15" fmla="*/ 102 h 103"/>
                <a:gd name="T16" fmla="*/ 59 w 69"/>
                <a:gd name="T17" fmla="*/ 103 h 103"/>
                <a:gd name="T18" fmla="*/ 11 w 69"/>
                <a:gd name="T19" fmla="*/ 103 h 103"/>
                <a:gd name="T20" fmla="*/ 7 w 69"/>
                <a:gd name="T21" fmla="*/ 102 h 103"/>
                <a:gd name="T22" fmla="*/ 3 w 69"/>
                <a:gd name="T23" fmla="*/ 100 h 103"/>
                <a:gd name="T24" fmla="*/ 1 w 69"/>
                <a:gd name="T25" fmla="*/ 98 h 103"/>
                <a:gd name="T26" fmla="*/ 0 w 69"/>
                <a:gd name="T27" fmla="*/ 95 h 103"/>
                <a:gd name="T28" fmla="*/ 0 w 69"/>
                <a:gd name="T29" fmla="*/ 92 h 103"/>
                <a:gd name="T30" fmla="*/ 1 w 69"/>
                <a:gd name="T31" fmla="*/ 90 h 103"/>
                <a:gd name="T32" fmla="*/ 2 w 69"/>
                <a:gd name="T33" fmla="*/ 89 h 103"/>
                <a:gd name="T34" fmla="*/ 3 w 69"/>
                <a:gd name="T35" fmla="*/ 87 h 103"/>
                <a:gd name="T36" fmla="*/ 8 w 69"/>
                <a:gd name="T37" fmla="*/ 82 h 103"/>
                <a:gd name="T38" fmla="*/ 13 w 69"/>
                <a:gd name="T39" fmla="*/ 76 h 103"/>
                <a:gd name="T40" fmla="*/ 17 w 69"/>
                <a:gd name="T41" fmla="*/ 72 h 103"/>
                <a:gd name="T42" fmla="*/ 22 w 69"/>
                <a:gd name="T43" fmla="*/ 66 h 103"/>
                <a:gd name="T44" fmla="*/ 25 w 69"/>
                <a:gd name="T45" fmla="*/ 61 h 103"/>
                <a:gd name="T46" fmla="*/ 30 w 69"/>
                <a:gd name="T47" fmla="*/ 56 h 103"/>
                <a:gd name="T48" fmla="*/ 34 w 69"/>
                <a:gd name="T49" fmla="*/ 50 h 103"/>
                <a:gd name="T50" fmla="*/ 39 w 69"/>
                <a:gd name="T51" fmla="*/ 44 h 103"/>
                <a:gd name="T52" fmla="*/ 40 w 69"/>
                <a:gd name="T53" fmla="*/ 42 h 103"/>
                <a:gd name="T54" fmla="*/ 42 w 69"/>
                <a:gd name="T55" fmla="*/ 38 h 103"/>
                <a:gd name="T56" fmla="*/ 44 w 69"/>
                <a:gd name="T57" fmla="*/ 35 h 103"/>
                <a:gd name="T58" fmla="*/ 44 w 69"/>
                <a:gd name="T59" fmla="*/ 31 h 103"/>
                <a:gd name="T60" fmla="*/ 42 w 69"/>
                <a:gd name="T61" fmla="*/ 27 h 103"/>
                <a:gd name="T62" fmla="*/ 40 w 69"/>
                <a:gd name="T63" fmla="*/ 23 h 103"/>
                <a:gd name="T64" fmla="*/ 38 w 69"/>
                <a:gd name="T65" fmla="*/ 21 h 103"/>
                <a:gd name="T66" fmla="*/ 33 w 69"/>
                <a:gd name="T67" fmla="*/ 20 h 103"/>
                <a:gd name="T68" fmla="*/ 25 w 69"/>
                <a:gd name="T69" fmla="*/ 23 h 103"/>
                <a:gd name="T70" fmla="*/ 22 w 69"/>
                <a:gd name="T71" fmla="*/ 31 h 103"/>
                <a:gd name="T72" fmla="*/ 18 w 69"/>
                <a:gd name="T73" fmla="*/ 39 h 103"/>
                <a:gd name="T74" fmla="*/ 11 w 69"/>
                <a:gd name="T75" fmla="*/ 43 h 103"/>
                <a:gd name="T76" fmla="*/ 7 w 69"/>
                <a:gd name="T77" fmla="*/ 42 h 103"/>
                <a:gd name="T78" fmla="*/ 3 w 69"/>
                <a:gd name="T79" fmla="*/ 39 h 103"/>
                <a:gd name="T80" fmla="*/ 2 w 69"/>
                <a:gd name="T81" fmla="*/ 37 h 103"/>
                <a:gd name="T82" fmla="*/ 1 w 69"/>
                <a:gd name="T83" fmla="*/ 32 h 103"/>
                <a:gd name="T84" fmla="*/ 3 w 69"/>
                <a:gd name="T85" fmla="*/ 20 h 103"/>
                <a:gd name="T86" fmla="*/ 11 w 69"/>
                <a:gd name="T87" fmla="*/ 9 h 103"/>
                <a:gd name="T88" fmla="*/ 22 w 69"/>
                <a:gd name="T89" fmla="*/ 2 h 103"/>
                <a:gd name="T90" fmla="*/ 34 w 69"/>
                <a:gd name="T91" fmla="*/ 0 h 103"/>
                <a:gd name="T92" fmla="*/ 47 w 69"/>
                <a:gd name="T93" fmla="*/ 2 h 103"/>
                <a:gd name="T94" fmla="*/ 56 w 69"/>
                <a:gd name="T95" fmla="*/ 8 h 103"/>
                <a:gd name="T96" fmla="*/ 63 w 69"/>
                <a:gd name="T97" fmla="*/ 17 h 103"/>
                <a:gd name="T98" fmla="*/ 66 w 69"/>
                <a:gd name="T99" fmla="*/ 30 h 103"/>
                <a:gd name="T100" fmla="*/ 62 w 69"/>
                <a:gd name="T101" fmla="*/ 45 h 103"/>
                <a:gd name="T102" fmla="*/ 53 w 69"/>
                <a:gd name="T103" fmla="*/ 59 h 103"/>
                <a:gd name="T104" fmla="*/ 42 w 69"/>
                <a:gd name="T105" fmla="*/ 73 h 103"/>
                <a:gd name="T106" fmla="*/ 32 w 69"/>
                <a:gd name="T107" fmla="*/ 85 h 103"/>
                <a:gd name="T108" fmla="*/ 57 w 69"/>
                <a:gd name="T109" fmla="*/ 85 h 1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
                <a:gd name="T166" fmla="*/ 0 h 103"/>
                <a:gd name="T167" fmla="*/ 69 w 69"/>
                <a:gd name="T168" fmla="*/ 103 h 1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 h="103">
                  <a:moveTo>
                    <a:pt x="57" y="85"/>
                  </a:moveTo>
                  <a:lnTo>
                    <a:pt x="62" y="85"/>
                  </a:lnTo>
                  <a:lnTo>
                    <a:pt x="66" y="88"/>
                  </a:lnTo>
                  <a:lnTo>
                    <a:pt x="68" y="90"/>
                  </a:lnTo>
                  <a:lnTo>
                    <a:pt x="69" y="95"/>
                  </a:lnTo>
                  <a:lnTo>
                    <a:pt x="68" y="98"/>
                  </a:lnTo>
                  <a:lnTo>
                    <a:pt x="66" y="100"/>
                  </a:lnTo>
                  <a:lnTo>
                    <a:pt x="63" y="102"/>
                  </a:lnTo>
                  <a:lnTo>
                    <a:pt x="59" y="103"/>
                  </a:lnTo>
                  <a:lnTo>
                    <a:pt x="11" y="103"/>
                  </a:lnTo>
                  <a:lnTo>
                    <a:pt x="7" y="102"/>
                  </a:lnTo>
                  <a:lnTo>
                    <a:pt x="3" y="100"/>
                  </a:lnTo>
                  <a:lnTo>
                    <a:pt x="1" y="98"/>
                  </a:lnTo>
                  <a:lnTo>
                    <a:pt x="0" y="95"/>
                  </a:lnTo>
                  <a:lnTo>
                    <a:pt x="0" y="92"/>
                  </a:lnTo>
                  <a:lnTo>
                    <a:pt x="1" y="90"/>
                  </a:lnTo>
                  <a:lnTo>
                    <a:pt x="2" y="89"/>
                  </a:lnTo>
                  <a:lnTo>
                    <a:pt x="3" y="87"/>
                  </a:lnTo>
                  <a:lnTo>
                    <a:pt x="8" y="82"/>
                  </a:lnTo>
                  <a:lnTo>
                    <a:pt x="13" y="76"/>
                  </a:lnTo>
                  <a:lnTo>
                    <a:pt x="17" y="72"/>
                  </a:lnTo>
                  <a:lnTo>
                    <a:pt x="22" y="66"/>
                  </a:lnTo>
                  <a:lnTo>
                    <a:pt x="25" y="61"/>
                  </a:lnTo>
                  <a:lnTo>
                    <a:pt x="30" y="56"/>
                  </a:lnTo>
                  <a:lnTo>
                    <a:pt x="34" y="50"/>
                  </a:lnTo>
                  <a:lnTo>
                    <a:pt x="39" y="44"/>
                  </a:lnTo>
                  <a:lnTo>
                    <a:pt x="40" y="42"/>
                  </a:lnTo>
                  <a:lnTo>
                    <a:pt x="42" y="38"/>
                  </a:lnTo>
                  <a:lnTo>
                    <a:pt x="44" y="35"/>
                  </a:lnTo>
                  <a:lnTo>
                    <a:pt x="44" y="31"/>
                  </a:lnTo>
                  <a:lnTo>
                    <a:pt x="42" y="27"/>
                  </a:lnTo>
                  <a:lnTo>
                    <a:pt x="40" y="23"/>
                  </a:lnTo>
                  <a:lnTo>
                    <a:pt x="38" y="21"/>
                  </a:lnTo>
                  <a:lnTo>
                    <a:pt x="33" y="20"/>
                  </a:lnTo>
                  <a:lnTo>
                    <a:pt x="25" y="23"/>
                  </a:lnTo>
                  <a:lnTo>
                    <a:pt x="22" y="31"/>
                  </a:lnTo>
                  <a:lnTo>
                    <a:pt x="18" y="39"/>
                  </a:lnTo>
                  <a:lnTo>
                    <a:pt x="11" y="43"/>
                  </a:lnTo>
                  <a:lnTo>
                    <a:pt x="7" y="42"/>
                  </a:lnTo>
                  <a:lnTo>
                    <a:pt x="3" y="39"/>
                  </a:lnTo>
                  <a:lnTo>
                    <a:pt x="2" y="37"/>
                  </a:lnTo>
                  <a:lnTo>
                    <a:pt x="1" y="32"/>
                  </a:lnTo>
                  <a:lnTo>
                    <a:pt x="3" y="20"/>
                  </a:lnTo>
                  <a:lnTo>
                    <a:pt x="11" y="9"/>
                  </a:lnTo>
                  <a:lnTo>
                    <a:pt x="22" y="2"/>
                  </a:lnTo>
                  <a:lnTo>
                    <a:pt x="34" y="0"/>
                  </a:lnTo>
                  <a:lnTo>
                    <a:pt x="47" y="2"/>
                  </a:lnTo>
                  <a:lnTo>
                    <a:pt x="56" y="8"/>
                  </a:lnTo>
                  <a:lnTo>
                    <a:pt x="63" y="17"/>
                  </a:lnTo>
                  <a:lnTo>
                    <a:pt x="66" y="30"/>
                  </a:lnTo>
                  <a:lnTo>
                    <a:pt x="62" y="45"/>
                  </a:lnTo>
                  <a:lnTo>
                    <a:pt x="53" y="59"/>
                  </a:lnTo>
                  <a:lnTo>
                    <a:pt x="42" y="73"/>
                  </a:lnTo>
                  <a:lnTo>
                    <a:pt x="32" y="85"/>
                  </a:lnTo>
                  <a:lnTo>
                    <a:pt x="57" y="8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Freeform 25"/>
            <p:cNvSpPr/>
            <p:nvPr/>
          </p:nvSpPr>
          <p:spPr bwMode="auto">
            <a:xfrm>
              <a:off x="3186" y="2207"/>
              <a:ext cx="20" cy="50"/>
            </a:xfrm>
            <a:custGeom>
              <a:avLst/>
              <a:gdLst>
                <a:gd name="T0" fmla="*/ 19 w 41"/>
                <a:gd name="T1" fmla="*/ 20 h 102"/>
                <a:gd name="T2" fmla="*/ 11 w 41"/>
                <a:gd name="T3" fmla="*/ 20 h 102"/>
                <a:gd name="T4" fmla="*/ 6 w 41"/>
                <a:gd name="T5" fmla="*/ 19 h 102"/>
                <a:gd name="T6" fmla="*/ 3 w 41"/>
                <a:gd name="T7" fmla="*/ 17 h 102"/>
                <a:gd name="T8" fmla="*/ 1 w 41"/>
                <a:gd name="T9" fmla="*/ 13 h 102"/>
                <a:gd name="T10" fmla="*/ 0 w 41"/>
                <a:gd name="T11" fmla="*/ 10 h 102"/>
                <a:gd name="T12" fmla="*/ 1 w 41"/>
                <a:gd name="T13" fmla="*/ 6 h 102"/>
                <a:gd name="T14" fmla="*/ 4 w 41"/>
                <a:gd name="T15" fmla="*/ 3 h 102"/>
                <a:gd name="T16" fmla="*/ 6 w 41"/>
                <a:gd name="T17" fmla="*/ 2 h 102"/>
                <a:gd name="T18" fmla="*/ 11 w 41"/>
                <a:gd name="T19" fmla="*/ 0 h 102"/>
                <a:gd name="T20" fmla="*/ 30 w 41"/>
                <a:gd name="T21" fmla="*/ 0 h 102"/>
                <a:gd name="T22" fmla="*/ 35 w 41"/>
                <a:gd name="T23" fmla="*/ 2 h 102"/>
                <a:gd name="T24" fmla="*/ 38 w 41"/>
                <a:gd name="T25" fmla="*/ 4 h 102"/>
                <a:gd name="T26" fmla="*/ 39 w 41"/>
                <a:gd name="T27" fmla="*/ 6 h 102"/>
                <a:gd name="T28" fmla="*/ 41 w 41"/>
                <a:gd name="T29" fmla="*/ 11 h 102"/>
                <a:gd name="T30" fmla="*/ 41 w 41"/>
                <a:gd name="T31" fmla="*/ 92 h 102"/>
                <a:gd name="T32" fmla="*/ 39 w 41"/>
                <a:gd name="T33" fmla="*/ 96 h 102"/>
                <a:gd name="T34" fmla="*/ 37 w 41"/>
                <a:gd name="T35" fmla="*/ 98 h 102"/>
                <a:gd name="T36" fmla="*/ 34 w 41"/>
                <a:gd name="T37" fmla="*/ 101 h 102"/>
                <a:gd name="T38" fmla="*/ 29 w 41"/>
                <a:gd name="T39" fmla="*/ 102 h 102"/>
                <a:gd name="T40" fmla="*/ 24 w 41"/>
                <a:gd name="T41" fmla="*/ 101 h 102"/>
                <a:gd name="T42" fmla="*/ 22 w 41"/>
                <a:gd name="T43" fmla="*/ 98 h 102"/>
                <a:gd name="T44" fmla="*/ 20 w 41"/>
                <a:gd name="T45" fmla="*/ 96 h 102"/>
                <a:gd name="T46" fmla="*/ 19 w 41"/>
                <a:gd name="T47" fmla="*/ 92 h 102"/>
                <a:gd name="T48" fmla="*/ 19 w 41"/>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102"/>
                <a:gd name="T77" fmla="*/ 41 w 41"/>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102">
                  <a:moveTo>
                    <a:pt x="19" y="20"/>
                  </a:moveTo>
                  <a:lnTo>
                    <a:pt x="11" y="20"/>
                  </a:lnTo>
                  <a:lnTo>
                    <a:pt x="6" y="19"/>
                  </a:lnTo>
                  <a:lnTo>
                    <a:pt x="3" y="17"/>
                  </a:lnTo>
                  <a:lnTo>
                    <a:pt x="1" y="13"/>
                  </a:lnTo>
                  <a:lnTo>
                    <a:pt x="0" y="10"/>
                  </a:lnTo>
                  <a:lnTo>
                    <a:pt x="1" y="6"/>
                  </a:lnTo>
                  <a:lnTo>
                    <a:pt x="4" y="3"/>
                  </a:lnTo>
                  <a:lnTo>
                    <a:pt x="6" y="2"/>
                  </a:lnTo>
                  <a:lnTo>
                    <a:pt x="11" y="0"/>
                  </a:lnTo>
                  <a:lnTo>
                    <a:pt x="30" y="0"/>
                  </a:lnTo>
                  <a:lnTo>
                    <a:pt x="35" y="2"/>
                  </a:lnTo>
                  <a:lnTo>
                    <a:pt x="38" y="4"/>
                  </a:lnTo>
                  <a:lnTo>
                    <a:pt x="39" y="6"/>
                  </a:lnTo>
                  <a:lnTo>
                    <a:pt x="41" y="11"/>
                  </a:lnTo>
                  <a:lnTo>
                    <a:pt x="41" y="92"/>
                  </a:lnTo>
                  <a:lnTo>
                    <a:pt x="39" y="96"/>
                  </a:lnTo>
                  <a:lnTo>
                    <a:pt x="37"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Freeform 26"/>
            <p:cNvSpPr/>
            <p:nvPr/>
          </p:nvSpPr>
          <p:spPr bwMode="auto">
            <a:xfrm>
              <a:off x="3224" y="2207"/>
              <a:ext cx="20" cy="50"/>
            </a:xfrm>
            <a:custGeom>
              <a:avLst/>
              <a:gdLst>
                <a:gd name="T0" fmla="*/ 19 w 39"/>
                <a:gd name="T1" fmla="*/ 20 h 102"/>
                <a:gd name="T2" fmla="*/ 9 w 39"/>
                <a:gd name="T3" fmla="*/ 20 h 102"/>
                <a:gd name="T4" fmla="*/ 5 w 39"/>
                <a:gd name="T5" fmla="*/ 19 h 102"/>
                <a:gd name="T6" fmla="*/ 3 w 39"/>
                <a:gd name="T7" fmla="*/ 17 h 102"/>
                <a:gd name="T8" fmla="*/ 0 w 39"/>
                <a:gd name="T9" fmla="*/ 13 h 102"/>
                <a:gd name="T10" fmla="*/ 0 w 39"/>
                <a:gd name="T11" fmla="*/ 10 h 102"/>
                <a:gd name="T12" fmla="*/ 1 w 39"/>
                <a:gd name="T13" fmla="*/ 6 h 102"/>
                <a:gd name="T14" fmla="*/ 3 w 39"/>
                <a:gd name="T15" fmla="*/ 3 h 102"/>
                <a:gd name="T16" fmla="*/ 6 w 39"/>
                <a:gd name="T17" fmla="*/ 2 h 102"/>
                <a:gd name="T18" fmla="*/ 9 w 39"/>
                <a:gd name="T19" fmla="*/ 0 h 102"/>
                <a:gd name="T20" fmla="*/ 30 w 39"/>
                <a:gd name="T21" fmla="*/ 0 h 102"/>
                <a:gd name="T22" fmla="*/ 34 w 39"/>
                <a:gd name="T23" fmla="*/ 2 h 102"/>
                <a:gd name="T24" fmla="*/ 37 w 39"/>
                <a:gd name="T25" fmla="*/ 4 h 102"/>
                <a:gd name="T26" fmla="*/ 38 w 39"/>
                <a:gd name="T27" fmla="*/ 6 h 102"/>
                <a:gd name="T28" fmla="*/ 39 w 39"/>
                <a:gd name="T29" fmla="*/ 11 h 102"/>
                <a:gd name="T30" fmla="*/ 39 w 39"/>
                <a:gd name="T31" fmla="*/ 92 h 102"/>
                <a:gd name="T32" fmla="*/ 38 w 39"/>
                <a:gd name="T33" fmla="*/ 96 h 102"/>
                <a:gd name="T34" fmla="*/ 36 w 39"/>
                <a:gd name="T35" fmla="*/ 98 h 102"/>
                <a:gd name="T36" fmla="*/ 34 w 39"/>
                <a:gd name="T37" fmla="*/ 101 h 102"/>
                <a:gd name="T38" fmla="*/ 29 w 39"/>
                <a:gd name="T39" fmla="*/ 102 h 102"/>
                <a:gd name="T40" fmla="*/ 24 w 39"/>
                <a:gd name="T41" fmla="*/ 101 h 102"/>
                <a:gd name="T42" fmla="*/ 22 w 39"/>
                <a:gd name="T43" fmla="*/ 98 h 102"/>
                <a:gd name="T44" fmla="*/ 20 w 39"/>
                <a:gd name="T45" fmla="*/ 96 h 102"/>
                <a:gd name="T46" fmla="*/ 19 w 39"/>
                <a:gd name="T47" fmla="*/ 92 h 102"/>
                <a:gd name="T48" fmla="*/ 19 w 39"/>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102"/>
                <a:gd name="T77" fmla="*/ 39 w 39"/>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102">
                  <a:moveTo>
                    <a:pt x="19" y="20"/>
                  </a:moveTo>
                  <a:lnTo>
                    <a:pt x="9" y="20"/>
                  </a:lnTo>
                  <a:lnTo>
                    <a:pt x="5" y="19"/>
                  </a:lnTo>
                  <a:lnTo>
                    <a:pt x="3" y="17"/>
                  </a:lnTo>
                  <a:lnTo>
                    <a:pt x="0" y="13"/>
                  </a:lnTo>
                  <a:lnTo>
                    <a:pt x="0" y="10"/>
                  </a:lnTo>
                  <a:lnTo>
                    <a:pt x="1" y="6"/>
                  </a:lnTo>
                  <a:lnTo>
                    <a:pt x="3" y="3"/>
                  </a:lnTo>
                  <a:lnTo>
                    <a:pt x="6" y="2"/>
                  </a:lnTo>
                  <a:lnTo>
                    <a:pt x="9" y="0"/>
                  </a:lnTo>
                  <a:lnTo>
                    <a:pt x="30" y="0"/>
                  </a:lnTo>
                  <a:lnTo>
                    <a:pt x="34" y="2"/>
                  </a:lnTo>
                  <a:lnTo>
                    <a:pt x="37" y="4"/>
                  </a:lnTo>
                  <a:lnTo>
                    <a:pt x="38" y="6"/>
                  </a:lnTo>
                  <a:lnTo>
                    <a:pt x="39" y="11"/>
                  </a:lnTo>
                  <a:lnTo>
                    <a:pt x="39" y="92"/>
                  </a:lnTo>
                  <a:lnTo>
                    <a:pt x="38" y="96"/>
                  </a:lnTo>
                  <a:lnTo>
                    <a:pt x="36"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1" name="Group 2"/>
          <p:cNvGrpSpPr/>
          <p:nvPr/>
        </p:nvGrpSpPr>
        <p:grpSpPr bwMode="auto">
          <a:xfrm>
            <a:off x="4490635" y="4409257"/>
            <a:ext cx="360040" cy="155528"/>
            <a:chOff x="2683" y="1991"/>
            <a:chExt cx="720" cy="311"/>
          </a:xfrm>
        </p:grpSpPr>
        <p:sp>
          <p:nvSpPr>
            <p:cNvPr id="52" name="Freeform 3"/>
            <p:cNvSpPr/>
            <p:nvPr/>
          </p:nvSpPr>
          <p:spPr bwMode="auto">
            <a:xfrm>
              <a:off x="2683" y="1991"/>
              <a:ext cx="720" cy="311"/>
            </a:xfrm>
            <a:custGeom>
              <a:avLst/>
              <a:gdLst>
                <a:gd name="T0" fmla="*/ 1420 w 1440"/>
                <a:gd name="T1" fmla="*/ 0 h 624"/>
                <a:gd name="T2" fmla="*/ 19 w 1440"/>
                <a:gd name="T3" fmla="*/ 0 h 624"/>
                <a:gd name="T4" fmla="*/ 0 w 1440"/>
                <a:gd name="T5" fmla="*/ 0 h 624"/>
                <a:gd name="T6" fmla="*/ 0 w 1440"/>
                <a:gd name="T7" fmla="*/ 21 h 624"/>
                <a:gd name="T8" fmla="*/ 0 w 1440"/>
                <a:gd name="T9" fmla="*/ 604 h 624"/>
                <a:gd name="T10" fmla="*/ 0 w 1440"/>
                <a:gd name="T11" fmla="*/ 624 h 624"/>
                <a:gd name="T12" fmla="*/ 19 w 1440"/>
                <a:gd name="T13" fmla="*/ 624 h 624"/>
                <a:gd name="T14" fmla="*/ 1420 w 1440"/>
                <a:gd name="T15" fmla="*/ 624 h 624"/>
                <a:gd name="T16" fmla="*/ 1440 w 1440"/>
                <a:gd name="T17" fmla="*/ 624 h 624"/>
                <a:gd name="T18" fmla="*/ 1440 w 1440"/>
                <a:gd name="T19" fmla="*/ 604 h 624"/>
                <a:gd name="T20" fmla="*/ 1440 w 1440"/>
                <a:gd name="T21" fmla="*/ 21 h 624"/>
                <a:gd name="T22" fmla="*/ 1440 w 1440"/>
                <a:gd name="T23" fmla="*/ 0 h 624"/>
                <a:gd name="T24" fmla="*/ 1420 w 1440"/>
                <a:gd name="T25" fmla="*/ 0 h 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0"/>
                <a:gd name="T40" fmla="*/ 0 h 624"/>
                <a:gd name="T41" fmla="*/ 1440 w 1440"/>
                <a:gd name="T42" fmla="*/ 624 h 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0" h="624">
                  <a:moveTo>
                    <a:pt x="1420" y="0"/>
                  </a:moveTo>
                  <a:lnTo>
                    <a:pt x="19" y="0"/>
                  </a:lnTo>
                  <a:lnTo>
                    <a:pt x="0" y="0"/>
                  </a:lnTo>
                  <a:lnTo>
                    <a:pt x="0" y="21"/>
                  </a:lnTo>
                  <a:lnTo>
                    <a:pt x="0" y="604"/>
                  </a:lnTo>
                  <a:lnTo>
                    <a:pt x="0" y="624"/>
                  </a:lnTo>
                  <a:lnTo>
                    <a:pt x="19" y="624"/>
                  </a:lnTo>
                  <a:lnTo>
                    <a:pt x="1420" y="624"/>
                  </a:lnTo>
                  <a:lnTo>
                    <a:pt x="1440" y="624"/>
                  </a:lnTo>
                  <a:lnTo>
                    <a:pt x="1440" y="604"/>
                  </a:lnTo>
                  <a:lnTo>
                    <a:pt x="1440" y="21"/>
                  </a:lnTo>
                  <a:lnTo>
                    <a:pt x="1440" y="0"/>
                  </a:lnTo>
                  <a:lnTo>
                    <a:pt x="1420" y="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Rectangle 4"/>
            <p:cNvSpPr>
              <a:spLocks noChangeArrowheads="1"/>
            </p:cNvSpPr>
            <p:nvPr/>
          </p:nvSpPr>
          <p:spPr bwMode="auto">
            <a:xfrm>
              <a:off x="2703" y="2011"/>
              <a:ext cx="680" cy="271"/>
            </a:xfrm>
            <a:prstGeom prst="rect">
              <a:avLst/>
            </a:prstGeom>
            <a:solidFill>
              <a:srgbClr val="FFFFFF"/>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Rectangle 5"/>
            <p:cNvSpPr>
              <a:spLocks noChangeArrowheads="1"/>
            </p:cNvSpPr>
            <p:nvPr/>
          </p:nvSpPr>
          <p:spPr bwMode="auto">
            <a:xfrm>
              <a:off x="2743"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Rectangle 6"/>
            <p:cNvSpPr>
              <a:spLocks noChangeArrowheads="1"/>
            </p:cNvSpPr>
            <p:nvPr/>
          </p:nvSpPr>
          <p:spPr bwMode="auto">
            <a:xfrm>
              <a:off x="2788"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Rectangle 7"/>
            <p:cNvSpPr>
              <a:spLocks noChangeArrowheads="1"/>
            </p:cNvSpPr>
            <p:nvPr/>
          </p:nvSpPr>
          <p:spPr bwMode="auto">
            <a:xfrm>
              <a:off x="2836" y="2043"/>
              <a:ext cx="16"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Rectangle 8"/>
            <p:cNvSpPr>
              <a:spLocks noChangeArrowheads="1"/>
            </p:cNvSpPr>
            <p:nvPr/>
          </p:nvSpPr>
          <p:spPr bwMode="auto">
            <a:xfrm>
              <a:off x="2876" y="2043"/>
              <a:ext cx="25"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Rectangle 9"/>
            <p:cNvSpPr>
              <a:spLocks noChangeArrowheads="1"/>
            </p:cNvSpPr>
            <p:nvPr/>
          </p:nvSpPr>
          <p:spPr bwMode="auto">
            <a:xfrm>
              <a:off x="2921" y="2043"/>
              <a:ext cx="24"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Rectangle 10"/>
            <p:cNvSpPr>
              <a:spLocks noChangeArrowheads="1"/>
            </p:cNvSpPr>
            <p:nvPr/>
          </p:nvSpPr>
          <p:spPr bwMode="auto">
            <a:xfrm>
              <a:off x="2958"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Rectangle 11"/>
            <p:cNvSpPr>
              <a:spLocks noChangeArrowheads="1"/>
            </p:cNvSpPr>
            <p:nvPr/>
          </p:nvSpPr>
          <p:spPr bwMode="auto">
            <a:xfrm>
              <a:off x="3012"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Rectangle 12"/>
            <p:cNvSpPr>
              <a:spLocks noChangeArrowheads="1"/>
            </p:cNvSpPr>
            <p:nvPr/>
          </p:nvSpPr>
          <p:spPr bwMode="auto">
            <a:xfrm>
              <a:off x="3069"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Rectangle 13"/>
            <p:cNvSpPr>
              <a:spLocks noChangeArrowheads="1"/>
            </p:cNvSpPr>
            <p:nvPr/>
          </p:nvSpPr>
          <p:spPr bwMode="auto">
            <a:xfrm>
              <a:off x="3103"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Rectangle 14"/>
            <p:cNvSpPr>
              <a:spLocks noChangeArrowheads="1"/>
            </p:cNvSpPr>
            <p:nvPr/>
          </p:nvSpPr>
          <p:spPr bwMode="auto">
            <a:xfrm>
              <a:off x="3148"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Rectangle 15"/>
            <p:cNvSpPr>
              <a:spLocks noChangeArrowheads="1"/>
            </p:cNvSpPr>
            <p:nvPr/>
          </p:nvSpPr>
          <p:spPr bwMode="auto">
            <a:xfrm>
              <a:off x="3192"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Rectangle 16"/>
            <p:cNvSpPr>
              <a:spLocks noChangeArrowheads="1"/>
            </p:cNvSpPr>
            <p:nvPr/>
          </p:nvSpPr>
          <p:spPr bwMode="auto">
            <a:xfrm>
              <a:off x="3237"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 name="Rectangle 17"/>
            <p:cNvSpPr>
              <a:spLocks noChangeArrowheads="1"/>
            </p:cNvSpPr>
            <p:nvPr/>
          </p:nvSpPr>
          <p:spPr bwMode="auto">
            <a:xfrm>
              <a:off x="3277"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Rectangle 18"/>
            <p:cNvSpPr>
              <a:spLocks noChangeArrowheads="1"/>
            </p:cNvSpPr>
            <p:nvPr/>
          </p:nvSpPr>
          <p:spPr bwMode="auto">
            <a:xfrm>
              <a:off x="3321" y="2043"/>
              <a:ext cx="25"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Freeform 19"/>
            <p:cNvSpPr/>
            <p:nvPr/>
          </p:nvSpPr>
          <p:spPr bwMode="auto">
            <a:xfrm>
              <a:off x="2876" y="2206"/>
              <a:ext cx="35" cy="51"/>
            </a:xfrm>
            <a:custGeom>
              <a:avLst/>
              <a:gdLst>
                <a:gd name="T0" fmla="*/ 63 w 70"/>
                <a:gd name="T1" fmla="*/ 34 h 104"/>
                <a:gd name="T2" fmla="*/ 58 w 70"/>
                <a:gd name="T3" fmla="*/ 44 h 104"/>
                <a:gd name="T4" fmla="*/ 59 w 70"/>
                <a:gd name="T5" fmla="*/ 53 h 104"/>
                <a:gd name="T6" fmla="*/ 69 w 70"/>
                <a:gd name="T7" fmla="*/ 66 h 104"/>
                <a:gd name="T8" fmla="*/ 69 w 70"/>
                <a:gd name="T9" fmla="*/ 80 h 104"/>
                <a:gd name="T10" fmla="*/ 64 w 70"/>
                <a:gd name="T11" fmla="*/ 91 h 104"/>
                <a:gd name="T12" fmla="*/ 54 w 70"/>
                <a:gd name="T13" fmla="*/ 99 h 104"/>
                <a:gd name="T14" fmla="*/ 41 w 70"/>
                <a:gd name="T15" fmla="*/ 103 h 104"/>
                <a:gd name="T16" fmla="*/ 27 w 70"/>
                <a:gd name="T17" fmla="*/ 103 h 104"/>
                <a:gd name="T18" fmla="*/ 14 w 70"/>
                <a:gd name="T19" fmla="*/ 99 h 104"/>
                <a:gd name="T20" fmla="*/ 5 w 70"/>
                <a:gd name="T21" fmla="*/ 91 h 104"/>
                <a:gd name="T22" fmla="*/ 1 w 70"/>
                <a:gd name="T23" fmla="*/ 83 h 104"/>
                <a:gd name="T24" fmla="*/ 1 w 70"/>
                <a:gd name="T25" fmla="*/ 75 h 104"/>
                <a:gd name="T26" fmla="*/ 6 w 70"/>
                <a:gd name="T27" fmla="*/ 70 h 104"/>
                <a:gd name="T28" fmla="*/ 17 w 70"/>
                <a:gd name="T29" fmla="*/ 72 h 104"/>
                <a:gd name="T30" fmla="*/ 25 w 70"/>
                <a:gd name="T31" fmla="*/ 83 h 104"/>
                <a:gd name="T32" fmla="*/ 40 w 70"/>
                <a:gd name="T33" fmla="*/ 84 h 104"/>
                <a:gd name="T34" fmla="*/ 47 w 70"/>
                <a:gd name="T35" fmla="*/ 77 h 104"/>
                <a:gd name="T36" fmla="*/ 44 w 70"/>
                <a:gd name="T37" fmla="*/ 64 h 104"/>
                <a:gd name="T38" fmla="*/ 27 w 70"/>
                <a:gd name="T39" fmla="*/ 58 h 104"/>
                <a:gd name="T40" fmla="*/ 27 w 70"/>
                <a:gd name="T41" fmla="*/ 44 h 104"/>
                <a:gd name="T42" fmla="*/ 40 w 70"/>
                <a:gd name="T43" fmla="*/ 38 h 104"/>
                <a:gd name="T44" fmla="*/ 42 w 70"/>
                <a:gd name="T45" fmla="*/ 26 h 104"/>
                <a:gd name="T46" fmla="*/ 38 w 70"/>
                <a:gd name="T47" fmla="*/ 21 h 104"/>
                <a:gd name="T48" fmla="*/ 26 w 70"/>
                <a:gd name="T49" fmla="*/ 22 h 104"/>
                <a:gd name="T50" fmla="*/ 18 w 70"/>
                <a:gd name="T51" fmla="*/ 31 h 104"/>
                <a:gd name="T52" fmla="*/ 9 w 70"/>
                <a:gd name="T53" fmla="*/ 32 h 104"/>
                <a:gd name="T54" fmla="*/ 4 w 70"/>
                <a:gd name="T55" fmla="*/ 28 h 104"/>
                <a:gd name="T56" fmla="*/ 5 w 70"/>
                <a:gd name="T57" fmla="*/ 15 h 104"/>
                <a:gd name="T58" fmla="*/ 23 w 70"/>
                <a:gd name="T59" fmla="*/ 2 h 104"/>
                <a:gd name="T60" fmla="*/ 48 w 70"/>
                <a:gd name="T61" fmla="*/ 2 h 104"/>
                <a:gd name="T62" fmla="*/ 62 w 70"/>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104"/>
                <a:gd name="T98" fmla="*/ 70 w 70"/>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104">
                  <a:moveTo>
                    <a:pt x="64" y="27"/>
                  </a:moveTo>
                  <a:lnTo>
                    <a:pt x="63" y="34"/>
                  </a:lnTo>
                  <a:lnTo>
                    <a:pt x="62" y="39"/>
                  </a:lnTo>
                  <a:lnTo>
                    <a:pt x="58" y="44"/>
                  </a:lnTo>
                  <a:lnTo>
                    <a:pt x="52" y="49"/>
                  </a:lnTo>
                  <a:lnTo>
                    <a:pt x="59" y="53"/>
                  </a:lnTo>
                  <a:lnTo>
                    <a:pt x="65" y="59"/>
                  </a:lnTo>
                  <a:lnTo>
                    <a:pt x="69" y="66"/>
                  </a:lnTo>
                  <a:lnTo>
                    <a:pt x="70" y="74"/>
                  </a:lnTo>
                  <a:lnTo>
                    <a:pt x="69" y="80"/>
                  </a:lnTo>
                  <a:lnTo>
                    <a:pt x="67" y="85"/>
                  </a:lnTo>
                  <a:lnTo>
                    <a:pt x="64" y="91"/>
                  </a:lnTo>
                  <a:lnTo>
                    <a:pt x="59" y="96"/>
                  </a:lnTo>
                  <a:lnTo>
                    <a:pt x="54" y="99"/>
                  </a:lnTo>
                  <a:lnTo>
                    <a:pt x="48" y="102"/>
                  </a:lnTo>
                  <a:lnTo>
                    <a:pt x="41" y="103"/>
                  </a:lnTo>
                  <a:lnTo>
                    <a:pt x="34" y="104"/>
                  </a:lnTo>
                  <a:lnTo>
                    <a:pt x="27" y="103"/>
                  </a:lnTo>
                  <a:lnTo>
                    <a:pt x="20" y="102"/>
                  </a:lnTo>
                  <a:lnTo>
                    <a:pt x="14" y="99"/>
                  </a:lnTo>
                  <a:lnTo>
                    <a:pt x="9" y="96"/>
                  </a:lnTo>
                  <a:lnTo>
                    <a:pt x="5" y="91"/>
                  </a:lnTo>
                  <a:lnTo>
                    <a:pt x="2" y="88"/>
                  </a:lnTo>
                  <a:lnTo>
                    <a:pt x="1" y="83"/>
                  </a:lnTo>
                  <a:lnTo>
                    <a:pt x="0" y="79"/>
                  </a:lnTo>
                  <a:lnTo>
                    <a:pt x="1" y="75"/>
                  </a:lnTo>
                  <a:lnTo>
                    <a:pt x="3" y="72"/>
                  </a:lnTo>
                  <a:lnTo>
                    <a:pt x="6" y="70"/>
                  </a:lnTo>
                  <a:lnTo>
                    <a:pt x="11" y="69"/>
                  </a:lnTo>
                  <a:lnTo>
                    <a:pt x="17" y="72"/>
                  </a:lnTo>
                  <a:lnTo>
                    <a:pt x="20" y="77"/>
                  </a:lnTo>
                  <a:lnTo>
                    <a:pt x="25" y="83"/>
                  </a:lnTo>
                  <a:lnTo>
                    <a:pt x="34" y="85"/>
                  </a:lnTo>
                  <a:lnTo>
                    <a:pt x="40" y="84"/>
                  </a:lnTo>
                  <a:lnTo>
                    <a:pt x="44" y="82"/>
                  </a:lnTo>
                  <a:lnTo>
                    <a:pt x="47" y="77"/>
                  </a:lnTo>
                  <a:lnTo>
                    <a:pt x="48" y="73"/>
                  </a:lnTo>
                  <a:lnTo>
                    <a:pt x="44" y="64"/>
                  </a:lnTo>
                  <a:lnTo>
                    <a:pt x="36" y="60"/>
                  </a:lnTo>
                  <a:lnTo>
                    <a:pt x="27" y="58"/>
                  </a:lnTo>
                  <a:lnTo>
                    <a:pt x="24" y="51"/>
                  </a:lnTo>
                  <a:lnTo>
                    <a:pt x="27" y="44"/>
                  </a:lnTo>
                  <a:lnTo>
                    <a:pt x="34" y="41"/>
                  </a:lnTo>
                  <a:lnTo>
                    <a:pt x="40" y="38"/>
                  </a:lnTo>
                  <a:lnTo>
                    <a:pt x="43" y="30"/>
                  </a:lnTo>
                  <a:lnTo>
                    <a:pt x="42" y="26"/>
                  </a:lnTo>
                  <a:lnTo>
                    <a:pt x="41" y="23"/>
                  </a:lnTo>
                  <a:lnTo>
                    <a:pt x="38" y="21"/>
                  </a:lnTo>
                  <a:lnTo>
                    <a:pt x="33" y="20"/>
                  </a:lnTo>
                  <a:lnTo>
                    <a:pt x="26" y="22"/>
                  </a:lnTo>
                  <a:lnTo>
                    <a:pt x="21" y="27"/>
                  </a:lnTo>
                  <a:lnTo>
                    <a:pt x="18" y="31"/>
                  </a:lnTo>
                  <a:lnTo>
                    <a:pt x="12" y="34"/>
                  </a:lnTo>
                  <a:lnTo>
                    <a:pt x="9" y="32"/>
                  </a:lnTo>
                  <a:lnTo>
                    <a:pt x="5" y="30"/>
                  </a:lnTo>
                  <a:lnTo>
                    <a:pt x="4" y="28"/>
                  </a:lnTo>
                  <a:lnTo>
                    <a:pt x="3" y="23"/>
                  </a:lnTo>
                  <a:lnTo>
                    <a:pt x="5" y="15"/>
                  </a:lnTo>
                  <a:lnTo>
                    <a:pt x="12" y="8"/>
                  </a:lnTo>
                  <a:lnTo>
                    <a:pt x="23" y="2"/>
                  </a:lnTo>
                  <a:lnTo>
                    <a:pt x="34" y="0"/>
                  </a:lnTo>
                  <a:lnTo>
                    <a:pt x="48" y="2"/>
                  </a:lnTo>
                  <a:lnTo>
                    <a:pt x="57" y="9"/>
                  </a:lnTo>
                  <a:lnTo>
                    <a:pt x="62" y="17"/>
                  </a:lnTo>
                  <a:lnTo>
                    <a:pt x="64"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Freeform 20"/>
            <p:cNvSpPr/>
            <p:nvPr/>
          </p:nvSpPr>
          <p:spPr bwMode="auto">
            <a:xfrm>
              <a:off x="2928" y="2206"/>
              <a:ext cx="35" cy="51"/>
            </a:xfrm>
            <a:custGeom>
              <a:avLst/>
              <a:gdLst>
                <a:gd name="T0" fmla="*/ 64 w 71"/>
                <a:gd name="T1" fmla="*/ 34 h 104"/>
                <a:gd name="T2" fmla="*/ 59 w 71"/>
                <a:gd name="T3" fmla="*/ 44 h 104"/>
                <a:gd name="T4" fmla="*/ 60 w 71"/>
                <a:gd name="T5" fmla="*/ 53 h 104"/>
                <a:gd name="T6" fmla="*/ 69 w 71"/>
                <a:gd name="T7" fmla="*/ 66 h 104"/>
                <a:gd name="T8" fmla="*/ 69 w 71"/>
                <a:gd name="T9" fmla="*/ 80 h 104"/>
                <a:gd name="T10" fmla="*/ 65 w 71"/>
                <a:gd name="T11" fmla="*/ 91 h 104"/>
                <a:gd name="T12" fmla="*/ 54 w 71"/>
                <a:gd name="T13" fmla="*/ 99 h 104"/>
                <a:gd name="T14" fmla="*/ 42 w 71"/>
                <a:gd name="T15" fmla="*/ 103 h 104"/>
                <a:gd name="T16" fmla="*/ 27 w 71"/>
                <a:gd name="T17" fmla="*/ 103 h 104"/>
                <a:gd name="T18" fmla="*/ 14 w 71"/>
                <a:gd name="T19" fmla="*/ 99 h 104"/>
                <a:gd name="T20" fmla="*/ 5 w 71"/>
                <a:gd name="T21" fmla="*/ 91 h 104"/>
                <a:gd name="T22" fmla="*/ 1 w 71"/>
                <a:gd name="T23" fmla="*/ 83 h 104"/>
                <a:gd name="T24" fmla="*/ 1 w 71"/>
                <a:gd name="T25" fmla="*/ 75 h 104"/>
                <a:gd name="T26" fmla="*/ 7 w 71"/>
                <a:gd name="T27" fmla="*/ 70 h 104"/>
                <a:gd name="T28" fmla="*/ 16 w 71"/>
                <a:gd name="T29" fmla="*/ 72 h 104"/>
                <a:gd name="T30" fmla="*/ 26 w 71"/>
                <a:gd name="T31" fmla="*/ 83 h 104"/>
                <a:gd name="T32" fmla="*/ 39 w 71"/>
                <a:gd name="T33" fmla="*/ 84 h 104"/>
                <a:gd name="T34" fmla="*/ 46 w 71"/>
                <a:gd name="T35" fmla="*/ 77 h 104"/>
                <a:gd name="T36" fmla="*/ 44 w 71"/>
                <a:gd name="T37" fmla="*/ 64 h 104"/>
                <a:gd name="T38" fmla="*/ 27 w 71"/>
                <a:gd name="T39" fmla="*/ 58 h 104"/>
                <a:gd name="T40" fmla="*/ 27 w 71"/>
                <a:gd name="T41" fmla="*/ 44 h 104"/>
                <a:gd name="T42" fmla="*/ 41 w 71"/>
                <a:gd name="T43" fmla="*/ 38 h 104"/>
                <a:gd name="T44" fmla="*/ 43 w 71"/>
                <a:gd name="T45" fmla="*/ 26 h 104"/>
                <a:gd name="T46" fmla="*/ 38 w 71"/>
                <a:gd name="T47" fmla="*/ 21 h 104"/>
                <a:gd name="T48" fmla="*/ 26 w 71"/>
                <a:gd name="T49" fmla="*/ 22 h 104"/>
                <a:gd name="T50" fmla="*/ 19 w 71"/>
                <a:gd name="T51" fmla="*/ 31 h 104"/>
                <a:gd name="T52" fmla="*/ 8 w 71"/>
                <a:gd name="T53" fmla="*/ 32 h 104"/>
                <a:gd name="T54" fmla="*/ 4 w 71"/>
                <a:gd name="T55" fmla="*/ 28 h 104"/>
                <a:gd name="T56" fmla="*/ 6 w 71"/>
                <a:gd name="T57" fmla="*/ 15 h 104"/>
                <a:gd name="T58" fmla="*/ 22 w 71"/>
                <a:gd name="T59" fmla="*/ 2 h 104"/>
                <a:gd name="T60" fmla="*/ 48 w 71"/>
                <a:gd name="T61" fmla="*/ 2 h 104"/>
                <a:gd name="T62" fmla="*/ 62 w 71"/>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1"/>
                <a:gd name="T97" fmla="*/ 0 h 104"/>
                <a:gd name="T98" fmla="*/ 71 w 71"/>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1" h="104">
                  <a:moveTo>
                    <a:pt x="65" y="27"/>
                  </a:moveTo>
                  <a:lnTo>
                    <a:pt x="64" y="34"/>
                  </a:lnTo>
                  <a:lnTo>
                    <a:pt x="62" y="39"/>
                  </a:lnTo>
                  <a:lnTo>
                    <a:pt x="59" y="44"/>
                  </a:lnTo>
                  <a:lnTo>
                    <a:pt x="53" y="49"/>
                  </a:lnTo>
                  <a:lnTo>
                    <a:pt x="60" y="53"/>
                  </a:lnTo>
                  <a:lnTo>
                    <a:pt x="66" y="59"/>
                  </a:lnTo>
                  <a:lnTo>
                    <a:pt x="69" y="66"/>
                  </a:lnTo>
                  <a:lnTo>
                    <a:pt x="71" y="74"/>
                  </a:lnTo>
                  <a:lnTo>
                    <a:pt x="69" y="80"/>
                  </a:lnTo>
                  <a:lnTo>
                    <a:pt x="68" y="85"/>
                  </a:lnTo>
                  <a:lnTo>
                    <a:pt x="65" y="91"/>
                  </a:lnTo>
                  <a:lnTo>
                    <a:pt x="60" y="96"/>
                  </a:lnTo>
                  <a:lnTo>
                    <a:pt x="54" y="99"/>
                  </a:lnTo>
                  <a:lnTo>
                    <a:pt x="49" y="102"/>
                  </a:lnTo>
                  <a:lnTo>
                    <a:pt x="42" y="103"/>
                  </a:lnTo>
                  <a:lnTo>
                    <a:pt x="35" y="104"/>
                  </a:lnTo>
                  <a:lnTo>
                    <a:pt x="27" y="103"/>
                  </a:lnTo>
                  <a:lnTo>
                    <a:pt x="20" y="102"/>
                  </a:lnTo>
                  <a:lnTo>
                    <a:pt x="14" y="99"/>
                  </a:lnTo>
                  <a:lnTo>
                    <a:pt x="10" y="96"/>
                  </a:lnTo>
                  <a:lnTo>
                    <a:pt x="5" y="91"/>
                  </a:lnTo>
                  <a:lnTo>
                    <a:pt x="3" y="88"/>
                  </a:lnTo>
                  <a:lnTo>
                    <a:pt x="1" y="83"/>
                  </a:lnTo>
                  <a:lnTo>
                    <a:pt x="0" y="79"/>
                  </a:lnTo>
                  <a:lnTo>
                    <a:pt x="1" y="75"/>
                  </a:lnTo>
                  <a:lnTo>
                    <a:pt x="4" y="72"/>
                  </a:lnTo>
                  <a:lnTo>
                    <a:pt x="7" y="70"/>
                  </a:lnTo>
                  <a:lnTo>
                    <a:pt x="11" y="69"/>
                  </a:lnTo>
                  <a:lnTo>
                    <a:pt x="16" y="72"/>
                  </a:lnTo>
                  <a:lnTo>
                    <a:pt x="21" y="77"/>
                  </a:lnTo>
                  <a:lnTo>
                    <a:pt x="26" y="83"/>
                  </a:lnTo>
                  <a:lnTo>
                    <a:pt x="35" y="85"/>
                  </a:lnTo>
                  <a:lnTo>
                    <a:pt x="39" y="84"/>
                  </a:lnTo>
                  <a:lnTo>
                    <a:pt x="44" y="82"/>
                  </a:lnTo>
                  <a:lnTo>
                    <a:pt x="46" y="77"/>
                  </a:lnTo>
                  <a:lnTo>
                    <a:pt x="48" y="73"/>
                  </a:lnTo>
                  <a:lnTo>
                    <a:pt x="44" y="64"/>
                  </a:lnTo>
                  <a:lnTo>
                    <a:pt x="36" y="60"/>
                  </a:lnTo>
                  <a:lnTo>
                    <a:pt x="27" y="58"/>
                  </a:lnTo>
                  <a:lnTo>
                    <a:pt x="23" y="51"/>
                  </a:lnTo>
                  <a:lnTo>
                    <a:pt x="27" y="44"/>
                  </a:lnTo>
                  <a:lnTo>
                    <a:pt x="34" y="41"/>
                  </a:lnTo>
                  <a:lnTo>
                    <a:pt x="41" y="38"/>
                  </a:lnTo>
                  <a:lnTo>
                    <a:pt x="44" y="30"/>
                  </a:lnTo>
                  <a:lnTo>
                    <a:pt x="43" y="26"/>
                  </a:lnTo>
                  <a:lnTo>
                    <a:pt x="42" y="23"/>
                  </a:lnTo>
                  <a:lnTo>
                    <a:pt x="38" y="21"/>
                  </a:lnTo>
                  <a:lnTo>
                    <a:pt x="34" y="20"/>
                  </a:lnTo>
                  <a:lnTo>
                    <a:pt x="26" y="22"/>
                  </a:lnTo>
                  <a:lnTo>
                    <a:pt x="22" y="27"/>
                  </a:lnTo>
                  <a:lnTo>
                    <a:pt x="19" y="31"/>
                  </a:lnTo>
                  <a:lnTo>
                    <a:pt x="13" y="34"/>
                  </a:lnTo>
                  <a:lnTo>
                    <a:pt x="8" y="32"/>
                  </a:lnTo>
                  <a:lnTo>
                    <a:pt x="6" y="30"/>
                  </a:lnTo>
                  <a:lnTo>
                    <a:pt x="4" y="28"/>
                  </a:lnTo>
                  <a:lnTo>
                    <a:pt x="4" y="23"/>
                  </a:lnTo>
                  <a:lnTo>
                    <a:pt x="6" y="15"/>
                  </a:lnTo>
                  <a:lnTo>
                    <a:pt x="13" y="8"/>
                  </a:lnTo>
                  <a:lnTo>
                    <a:pt x="22" y="2"/>
                  </a:lnTo>
                  <a:lnTo>
                    <a:pt x="34" y="0"/>
                  </a:lnTo>
                  <a:lnTo>
                    <a:pt x="48" y="2"/>
                  </a:lnTo>
                  <a:lnTo>
                    <a:pt x="57" y="9"/>
                  </a:lnTo>
                  <a:lnTo>
                    <a:pt x="62" y="17"/>
                  </a:lnTo>
                  <a:lnTo>
                    <a:pt x="65"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Freeform 21"/>
            <p:cNvSpPr/>
            <p:nvPr/>
          </p:nvSpPr>
          <p:spPr bwMode="auto">
            <a:xfrm>
              <a:off x="2981" y="2207"/>
              <a:ext cx="34" cy="50"/>
            </a:xfrm>
            <a:custGeom>
              <a:avLst/>
              <a:gdLst>
                <a:gd name="T0" fmla="*/ 31 w 69"/>
                <a:gd name="T1" fmla="*/ 34 h 102"/>
                <a:gd name="T2" fmla="*/ 37 w 69"/>
                <a:gd name="T3" fmla="*/ 34 h 102"/>
                <a:gd name="T4" fmla="*/ 51 w 69"/>
                <a:gd name="T5" fmla="*/ 36 h 102"/>
                <a:gd name="T6" fmla="*/ 67 w 69"/>
                <a:gd name="T7" fmla="*/ 52 h 102"/>
                <a:gd name="T8" fmla="*/ 68 w 69"/>
                <a:gd name="T9" fmla="*/ 72 h 102"/>
                <a:gd name="T10" fmla="*/ 63 w 69"/>
                <a:gd name="T11" fmla="*/ 87 h 102"/>
                <a:gd name="T12" fmla="*/ 54 w 69"/>
                <a:gd name="T13" fmla="*/ 96 h 102"/>
                <a:gd name="T14" fmla="*/ 39 w 69"/>
                <a:gd name="T15" fmla="*/ 101 h 102"/>
                <a:gd name="T16" fmla="*/ 22 w 69"/>
                <a:gd name="T17" fmla="*/ 101 h 102"/>
                <a:gd name="T18" fmla="*/ 4 w 69"/>
                <a:gd name="T19" fmla="*/ 93 h 102"/>
                <a:gd name="T20" fmla="*/ 1 w 69"/>
                <a:gd name="T21" fmla="*/ 80 h 102"/>
                <a:gd name="T22" fmla="*/ 6 w 69"/>
                <a:gd name="T23" fmla="*/ 75 h 102"/>
                <a:gd name="T24" fmla="*/ 14 w 69"/>
                <a:gd name="T25" fmla="*/ 75 h 102"/>
                <a:gd name="T26" fmla="*/ 24 w 69"/>
                <a:gd name="T27" fmla="*/ 82 h 102"/>
                <a:gd name="T28" fmla="*/ 38 w 69"/>
                <a:gd name="T29" fmla="*/ 82 h 102"/>
                <a:gd name="T30" fmla="*/ 45 w 69"/>
                <a:gd name="T31" fmla="*/ 72 h 102"/>
                <a:gd name="T32" fmla="*/ 45 w 69"/>
                <a:gd name="T33" fmla="*/ 59 h 102"/>
                <a:gd name="T34" fmla="*/ 39 w 69"/>
                <a:gd name="T35" fmla="*/ 52 h 102"/>
                <a:gd name="T36" fmla="*/ 28 w 69"/>
                <a:gd name="T37" fmla="*/ 52 h 102"/>
                <a:gd name="T38" fmla="*/ 21 w 69"/>
                <a:gd name="T39" fmla="*/ 55 h 102"/>
                <a:gd name="T40" fmla="*/ 13 w 69"/>
                <a:gd name="T41" fmla="*/ 55 h 102"/>
                <a:gd name="T42" fmla="*/ 8 w 69"/>
                <a:gd name="T43" fmla="*/ 51 h 102"/>
                <a:gd name="T44" fmla="*/ 8 w 69"/>
                <a:gd name="T45" fmla="*/ 48 h 102"/>
                <a:gd name="T46" fmla="*/ 8 w 69"/>
                <a:gd name="T47" fmla="*/ 45 h 102"/>
                <a:gd name="T48" fmla="*/ 12 w 69"/>
                <a:gd name="T49" fmla="*/ 13 h 102"/>
                <a:gd name="T50" fmla="*/ 15 w 69"/>
                <a:gd name="T51" fmla="*/ 3 h 102"/>
                <a:gd name="T52" fmla="*/ 23 w 69"/>
                <a:gd name="T53" fmla="*/ 0 h 102"/>
                <a:gd name="T54" fmla="*/ 61 w 69"/>
                <a:gd name="T55" fmla="*/ 2 h 102"/>
                <a:gd name="T56" fmla="*/ 66 w 69"/>
                <a:gd name="T57" fmla="*/ 6 h 102"/>
                <a:gd name="T58" fmla="*/ 66 w 69"/>
                <a:gd name="T59" fmla="*/ 15 h 102"/>
                <a:gd name="T60" fmla="*/ 60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29" y="35"/>
                  </a:moveTo>
                  <a:lnTo>
                    <a:pt x="31" y="34"/>
                  </a:lnTo>
                  <a:lnTo>
                    <a:pt x="35" y="34"/>
                  </a:lnTo>
                  <a:lnTo>
                    <a:pt x="37" y="34"/>
                  </a:lnTo>
                  <a:lnTo>
                    <a:pt x="39" y="34"/>
                  </a:lnTo>
                  <a:lnTo>
                    <a:pt x="51" y="36"/>
                  </a:lnTo>
                  <a:lnTo>
                    <a:pt x="61" y="43"/>
                  </a:lnTo>
                  <a:lnTo>
                    <a:pt x="67" y="52"/>
                  </a:lnTo>
                  <a:lnTo>
                    <a:pt x="69" y="64"/>
                  </a:lnTo>
                  <a:lnTo>
                    <a:pt x="68" y="72"/>
                  </a:lnTo>
                  <a:lnTo>
                    <a:pt x="67" y="80"/>
                  </a:lnTo>
                  <a:lnTo>
                    <a:pt x="63" y="87"/>
                  </a:lnTo>
                  <a:lnTo>
                    <a:pt x="59" y="92"/>
                  </a:lnTo>
                  <a:lnTo>
                    <a:pt x="54" y="96"/>
                  </a:lnTo>
                  <a:lnTo>
                    <a:pt x="47" y="100"/>
                  </a:lnTo>
                  <a:lnTo>
                    <a:pt x="39" y="101"/>
                  </a:lnTo>
                  <a:lnTo>
                    <a:pt x="31" y="102"/>
                  </a:lnTo>
                  <a:lnTo>
                    <a:pt x="22" y="101"/>
                  </a:lnTo>
                  <a:lnTo>
                    <a:pt x="12" y="98"/>
                  </a:lnTo>
                  <a:lnTo>
                    <a:pt x="4" y="93"/>
                  </a:lnTo>
                  <a:lnTo>
                    <a:pt x="0" y="85"/>
                  </a:lnTo>
                  <a:lnTo>
                    <a:pt x="1" y="80"/>
                  </a:lnTo>
                  <a:lnTo>
                    <a:pt x="4" y="78"/>
                  </a:lnTo>
                  <a:lnTo>
                    <a:pt x="6" y="75"/>
                  </a:lnTo>
                  <a:lnTo>
                    <a:pt x="9" y="74"/>
                  </a:lnTo>
                  <a:lnTo>
                    <a:pt x="14" y="75"/>
                  </a:lnTo>
                  <a:lnTo>
                    <a:pt x="19" y="79"/>
                  </a:lnTo>
                  <a:lnTo>
                    <a:pt x="24" y="82"/>
                  </a:lnTo>
                  <a:lnTo>
                    <a:pt x="31" y="83"/>
                  </a:lnTo>
                  <a:lnTo>
                    <a:pt x="38" y="82"/>
                  </a:lnTo>
                  <a:lnTo>
                    <a:pt x="43" y="78"/>
                  </a:lnTo>
                  <a:lnTo>
                    <a:pt x="45" y="72"/>
                  </a:lnTo>
                  <a:lnTo>
                    <a:pt x="46" y="65"/>
                  </a:lnTo>
                  <a:lnTo>
                    <a:pt x="45" y="59"/>
                  </a:lnTo>
                  <a:lnTo>
                    <a:pt x="43" y="55"/>
                  </a:lnTo>
                  <a:lnTo>
                    <a:pt x="39" y="52"/>
                  </a:lnTo>
                  <a:lnTo>
                    <a:pt x="33" y="51"/>
                  </a:lnTo>
                  <a:lnTo>
                    <a:pt x="28" y="52"/>
                  </a:lnTo>
                  <a:lnTo>
                    <a:pt x="24" y="54"/>
                  </a:lnTo>
                  <a:lnTo>
                    <a:pt x="21" y="55"/>
                  </a:lnTo>
                  <a:lnTo>
                    <a:pt x="16" y="56"/>
                  </a:lnTo>
                  <a:lnTo>
                    <a:pt x="13" y="55"/>
                  </a:lnTo>
                  <a:lnTo>
                    <a:pt x="10" y="54"/>
                  </a:lnTo>
                  <a:lnTo>
                    <a:pt x="8" y="51"/>
                  </a:lnTo>
                  <a:lnTo>
                    <a:pt x="8" y="49"/>
                  </a:lnTo>
                  <a:lnTo>
                    <a:pt x="8" y="48"/>
                  </a:lnTo>
                  <a:lnTo>
                    <a:pt x="8" y="47"/>
                  </a:lnTo>
                  <a:lnTo>
                    <a:pt x="8" y="45"/>
                  </a:lnTo>
                  <a:lnTo>
                    <a:pt x="8" y="44"/>
                  </a:lnTo>
                  <a:lnTo>
                    <a:pt x="12" y="13"/>
                  </a:lnTo>
                  <a:lnTo>
                    <a:pt x="13" y="6"/>
                  </a:lnTo>
                  <a:lnTo>
                    <a:pt x="15" y="3"/>
                  </a:lnTo>
                  <a:lnTo>
                    <a:pt x="19" y="0"/>
                  </a:lnTo>
                  <a:lnTo>
                    <a:pt x="23" y="0"/>
                  </a:lnTo>
                  <a:lnTo>
                    <a:pt x="58" y="0"/>
                  </a:lnTo>
                  <a:lnTo>
                    <a:pt x="61" y="2"/>
                  </a:lnTo>
                  <a:lnTo>
                    <a:pt x="65" y="3"/>
                  </a:lnTo>
                  <a:lnTo>
                    <a:pt x="66" y="6"/>
                  </a:lnTo>
                  <a:lnTo>
                    <a:pt x="67" y="10"/>
                  </a:lnTo>
                  <a:lnTo>
                    <a:pt x="66" y="15"/>
                  </a:lnTo>
                  <a:lnTo>
                    <a:pt x="63" y="18"/>
                  </a:lnTo>
                  <a:lnTo>
                    <a:pt x="60" y="20"/>
                  </a:lnTo>
                  <a:lnTo>
                    <a:pt x="58" y="20"/>
                  </a:lnTo>
                  <a:lnTo>
                    <a:pt x="31" y="20"/>
                  </a:lnTo>
                  <a:lnTo>
                    <a:pt x="29"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Freeform 22"/>
            <p:cNvSpPr/>
            <p:nvPr/>
          </p:nvSpPr>
          <p:spPr bwMode="auto">
            <a:xfrm>
              <a:off x="3032" y="2207"/>
              <a:ext cx="35" cy="50"/>
            </a:xfrm>
            <a:custGeom>
              <a:avLst/>
              <a:gdLst>
                <a:gd name="T0" fmla="*/ 32 w 69"/>
                <a:gd name="T1" fmla="*/ 34 h 102"/>
                <a:gd name="T2" fmla="*/ 38 w 69"/>
                <a:gd name="T3" fmla="*/ 34 h 102"/>
                <a:gd name="T4" fmla="*/ 52 w 69"/>
                <a:gd name="T5" fmla="*/ 36 h 102"/>
                <a:gd name="T6" fmla="*/ 67 w 69"/>
                <a:gd name="T7" fmla="*/ 52 h 102"/>
                <a:gd name="T8" fmla="*/ 68 w 69"/>
                <a:gd name="T9" fmla="*/ 72 h 102"/>
                <a:gd name="T10" fmla="*/ 63 w 69"/>
                <a:gd name="T11" fmla="*/ 87 h 102"/>
                <a:gd name="T12" fmla="*/ 54 w 69"/>
                <a:gd name="T13" fmla="*/ 96 h 102"/>
                <a:gd name="T14" fmla="*/ 40 w 69"/>
                <a:gd name="T15" fmla="*/ 101 h 102"/>
                <a:gd name="T16" fmla="*/ 23 w 69"/>
                <a:gd name="T17" fmla="*/ 101 h 102"/>
                <a:gd name="T18" fmla="*/ 3 w 69"/>
                <a:gd name="T19" fmla="*/ 93 h 102"/>
                <a:gd name="T20" fmla="*/ 1 w 69"/>
                <a:gd name="T21" fmla="*/ 80 h 102"/>
                <a:gd name="T22" fmla="*/ 6 w 69"/>
                <a:gd name="T23" fmla="*/ 75 h 102"/>
                <a:gd name="T24" fmla="*/ 15 w 69"/>
                <a:gd name="T25" fmla="*/ 75 h 102"/>
                <a:gd name="T26" fmla="*/ 25 w 69"/>
                <a:gd name="T27" fmla="*/ 82 h 102"/>
                <a:gd name="T28" fmla="*/ 39 w 69"/>
                <a:gd name="T29" fmla="*/ 82 h 102"/>
                <a:gd name="T30" fmla="*/ 46 w 69"/>
                <a:gd name="T31" fmla="*/ 72 h 102"/>
                <a:gd name="T32" fmla="*/ 46 w 69"/>
                <a:gd name="T33" fmla="*/ 59 h 102"/>
                <a:gd name="T34" fmla="*/ 39 w 69"/>
                <a:gd name="T35" fmla="*/ 52 h 102"/>
                <a:gd name="T36" fmla="*/ 29 w 69"/>
                <a:gd name="T37" fmla="*/ 52 h 102"/>
                <a:gd name="T38" fmla="*/ 22 w 69"/>
                <a:gd name="T39" fmla="*/ 55 h 102"/>
                <a:gd name="T40" fmla="*/ 14 w 69"/>
                <a:gd name="T41" fmla="*/ 55 h 102"/>
                <a:gd name="T42" fmla="*/ 9 w 69"/>
                <a:gd name="T43" fmla="*/ 51 h 102"/>
                <a:gd name="T44" fmla="*/ 8 w 69"/>
                <a:gd name="T45" fmla="*/ 48 h 102"/>
                <a:gd name="T46" fmla="*/ 9 w 69"/>
                <a:gd name="T47" fmla="*/ 45 h 102"/>
                <a:gd name="T48" fmla="*/ 12 w 69"/>
                <a:gd name="T49" fmla="*/ 13 h 102"/>
                <a:gd name="T50" fmla="*/ 16 w 69"/>
                <a:gd name="T51" fmla="*/ 3 h 102"/>
                <a:gd name="T52" fmla="*/ 24 w 69"/>
                <a:gd name="T53" fmla="*/ 0 h 102"/>
                <a:gd name="T54" fmla="*/ 62 w 69"/>
                <a:gd name="T55" fmla="*/ 2 h 102"/>
                <a:gd name="T56" fmla="*/ 67 w 69"/>
                <a:gd name="T57" fmla="*/ 6 h 102"/>
                <a:gd name="T58" fmla="*/ 67 w 69"/>
                <a:gd name="T59" fmla="*/ 15 h 102"/>
                <a:gd name="T60" fmla="*/ 61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30" y="35"/>
                  </a:moveTo>
                  <a:lnTo>
                    <a:pt x="32" y="34"/>
                  </a:lnTo>
                  <a:lnTo>
                    <a:pt x="35" y="34"/>
                  </a:lnTo>
                  <a:lnTo>
                    <a:pt x="38" y="34"/>
                  </a:lnTo>
                  <a:lnTo>
                    <a:pt x="40" y="34"/>
                  </a:lnTo>
                  <a:lnTo>
                    <a:pt x="52" y="36"/>
                  </a:lnTo>
                  <a:lnTo>
                    <a:pt x="61" y="43"/>
                  </a:lnTo>
                  <a:lnTo>
                    <a:pt x="67" y="52"/>
                  </a:lnTo>
                  <a:lnTo>
                    <a:pt x="69" y="64"/>
                  </a:lnTo>
                  <a:lnTo>
                    <a:pt x="68" y="72"/>
                  </a:lnTo>
                  <a:lnTo>
                    <a:pt x="67" y="80"/>
                  </a:lnTo>
                  <a:lnTo>
                    <a:pt x="63" y="87"/>
                  </a:lnTo>
                  <a:lnTo>
                    <a:pt x="60" y="92"/>
                  </a:lnTo>
                  <a:lnTo>
                    <a:pt x="54" y="96"/>
                  </a:lnTo>
                  <a:lnTo>
                    <a:pt x="48" y="100"/>
                  </a:lnTo>
                  <a:lnTo>
                    <a:pt x="40" y="101"/>
                  </a:lnTo>
                  <a:lnTo>
                    <a:pt x="32" y="102"/>
                  </a:lnTo>
                  <a:lnTo>
                    <a:pt x="23" y="101"/>
                  </a:lnTo>
                  <a:lnTo>
                    <a:pt x="12" y="98"/>
                  </a:lnTo>
                  <a:lnTo>
                    <a:pt x="3" y="93"/>
                  </a:lnTo>
                  <a:lnTo>
                    <a:pt x="0" y="85"/>
                  </a:lnTo>
                  <a:lnTo>
                    <a:pt x="1" y="80"/>
                  </a:lnTo>
                  <a:lnTo>
                    <a:pt x="3" y="78"/>
                  </a:lnTo>
                  <a:lnTo>
                    <a:pt x="6" y="75"/>
                  </a:lnTo>
                  <a:lnTo>
                    <a:pt x="10" y="74"/>
                  </a:lnTo>
                  <a:lnTo>
                    <a:pt x="15" y="75"/>
                  </a:lnTo>
                  <a:lnTo>
                    <a:pt x="19" y="79"/>
                  </a:lnTo>
                  <a:lnTo>
                    <a:pt x="25" y="82"/>
                  </a:lnTo>
                  <a:lnTo>
                    <a:pt x="32" y="83"/>
                  </a:lnTo>
                  <a:lnTo>
                    <a:pt x="39" y="82"/>
                  </a:lnTo>
                  <a:lnTo>
                    <a:pt x="44" y="78"/>
                  </a:lnTo>
                  <a:lnTo>
                    <a:pt x="46" y="72"/>
                  </a:lnTo>
                  <a:lnTo>
                    <a:pt x="47" y="65"/>
                  </a:lnTo>
                  <a:lnTo>
                    <a:pt x="46" y="59"/>
                  </a:lnTo>
                  <a:lnTo>
                    <a:pt x="44" y="55"/>
                  </a:lnTo>
                  <a:lnTo>
                    <a:pt x="39" y="52"/>
                  </a:lnTo>
                  <a:lnTo>
                    <a:pt x="33" y="51"/>
                  </a:lnTo>
                  <a:lnTo>
                    <a:pt x="29" y="52"/>
                  </a:lnTo>
                  <a:lnTo>
                    <a:pt x="25" y="54"/>
                  </a:lnTo>
                  <a:lnTo>
                    <a:pt x="22" y="55"/>
                  </a:lnTo>
                  <a:lnTo>
                    <a:pt x="17" y="56"/>
                  </a:lnTo>
                  <a:lnTo>
                    <a:pt x="14" y="55"/>
                  </a:lnTo>
                  <a:lnTo>
                    <a:pt x="10" y="54"/>
                  </a:lnTo>
                  <a:lnTo>
                    <a:pt x="9" y="51"/>
                  </a:lnTo>
                  <a:lnTo>
                    <a:pt x="8" y="49"/>
                  </a:lnTo>
                  <a:lnTo>
                    <a:pt x="8" y="48"/>
                  </a:lnTo>
                  <a:lnTo>
                    <a:pt x="9" y="47"/>
                  </a:lnTo>
                  <a:lnTo>
                    <a:pt x="9" y="45"/>
                  </a:lnTo>
                  <a:lnTo>
                    <a:pt x="9" y="44"/>
                  </a:lnTo>
                  <a:lnTo>
                    <a:pt x="12" y="13"/>
                  </a:lnTo>
                  <a:lnTo>
                    <a:pt x="14" y="6"/>
                  </a:lnTo>
                  <a:lnTo>
                    <a:pt x="16" y="3"/>
                  </a:lnTo>
                  <a:lnTo>
                    <a:pt x="19" y="0"/>
                  </a:lnTo>
                  <a:lnTo>
                    <a:pt x="24" y="0"/>
                  </a:lnTo>
                  <a:lnTo>
                    <a:pt x="57" y="0"/>
                  </a:lnTo>
                  <a:lnTo>
                    <a:pt x="62" y="2"/>
                  </a:lnTo>
                  <a:lnTo>
                    <a:pt x="65" y="3"/>
                  </a:lnTo>
                  <a:lnTo>
                    <a:pt x="67" y="6"/>
                  </a:lnTo>
                  <a:lnTo>
                    <a:pt x="68" y="10"/>
                  </a:lnTo>
                  <a:lnTo>
                    <a:pt x="67" y="15"/>
                  </a:lnTo>
                  <a:lnTo>
                    <a:pt x="64" y="18"/>
                  </a:lnTo>
                  <a:lnTo>
                    <a:pt x="61" y="20"/>
                  </a:lnTo>
                  <a:lnTo>
                    <a:pt x="58" y="20"/>
                  </a:lnTo>
                  <a:lnTo>
                    <a:pt x="31" y="20"/>
                  </a:lnTo>
                  <a:lnTo>
                    <a:pt x="30"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2" name="Freeform 23"/>
            <p:cNvSpPr/>
            <p:nvPr/>
          </p:nvSpPr>
          <p:spPr bwMode="auto">
            <a:xfrm>
              <a:off x="3084" y="2207"/>
              <a:ext cx="36" cy="50"/>
            </a:xfrm>
            <a:custGeom>
              <a:avLst/>
              <a:gdLst>
                <a:gd name="T0" fmla="*/ 47 w 73"/>
                <a:gd name="T1" fmla="*/ 20 h 102"/>
                <a:gd name="T2" fmla="*/ 11 w 73"/>
                <a:gd name="T3" fmla="*/ 20 h 102"/>
                <a:gd name="T4" fmla="*/ 6 w 73"/>
                <a:gd name="T5" fmla="*/ 19 h 102"/>
                <a:gd name="T6" fmla="*/ 3 w 73"/>
                <a:gd name="T7" fmla="*/ 17 h 102"/>
                <a:gd name="T8" fmla="*/ 1 w 73"/>
                <a:gd name="T9" fmla="*/ 13 h 102"/>
                <a:gd name="T10" fmla="*/ 0 w 73"/>
                <a:gd name="T11" fmla="*/ 10 h 102"/>
                <a:gd name="T12" fmla="*/ 1 w 73"/>
                <a:gd name="T13" fmla="*/ 6 h 102"/>
                <a:gd name="T14" fmla="*/ 3 w 73"/>
                <a:gd name="T15" fmla="*/ 3 h 102"/>
                <a:gd name="T16" fmla="*/ 6 w 73"/>
                <a:gd name="T17" fmla="*/ 2 h 102"/>
                <a:gd name="T18" fmla="*/ 11 w 73"/>
                <a:gd name="T19" fmla="*/ 0 h 102"/>
                <a:gd name="T20" fmla="*/ 62 w 73"/>
                <a:gd name="T21" fmla="*/ 0 h 102"/>
                <a:gd name="T22" fmla="*/ 67 w 73"/>
                <a:gd name="T23" fmla="*/ 2 h 102"/>
                <a:gd name="T24" fmla="*/ 70 w 73"/>
                <a:gd name="T25" fmla="*/ 4 h 102"/>
                <a:gd name="T26" fmla="*/ 72 w 73"/>
                <a:gd name="T27" fmla="*/ 7 h 102"/>
                <a:gd name="T28" fmla="*/ 73 w 73"/>
                <a:gd name="T29" fmla="*/ 11 h 102"/>
                <a:gd name="T30" fmla="*/ 73 w 73"/>
                <a:gd name="T31" fmla="*/ 13 h 102"/>
                <a:gd name="T32" fmla="*/ 72 w 73"/>
                <a:gd name="T33" fmla="*/ 15 h 102"/>
                <a:gd name="T34" fmla="*/ 70 w 73"/>
                <a:gd name="T35" fmla="*/ 18 h 102"/>
                <a:gd name="T36" fmla="*/ 69 w 73"/>
                <a:gd name="T37" fmla="*/ 20 h 102"/>
                <a:gd name="T38" fmla="*/ 35 w 73"/>
                <a:gd name="T39" fmla="*/ 92 h 102"/>
                <a:gd name="T40" fmla="*/ 31 w 73"/>
                <a:gd name="T41" fmla="*/ 96 h 102"/>
                <a:gd name="T42" fmla="*/ 29 w 73"/>
                <a:gd name="T43" fmla="*/ 100 h 102"/>
                <a:gd name="T44" fmla="*/ 27 w 73"/>
                <a:gd name="T45" fmla="*/ 101 h 102"/>
                <a:gd name="T46" fmla="*/ 22 w 73"/>
                <a:gd name="T47" fmla="*/ 102 h 102"/>
                <a:gd name="T48" fmla="*/ 16 w 73"/>
                <a:gd name="T49" fmla="*/ 101 h 102"/>
                <a:gd name="T50" fmla="*/ 13 w 73"/>
                <a:gd name="T51" fmla="*/ 98 h 102"/>
                <a:gd name="T52" fmla="*/ 12 w 73"/>
                <a:gd name="T53" fmla="*/ 96 h 102"/>
                <a:gd name="T54" fmla="*/ 11 w 73"/>
                <a:gd name="T55" fmla="*/ 93 h 102"/>
                <a:gd name="T56" fmla="*/ 11 w 73"/>
                <a:gd name="T57" fmla="*/ 92 h 102"/>
                <a:gd name="T58" fmla="*/ 11 w 73"/>
                <a:gd name="T59" fmla="*/ 89 h 102"/>
                <a:gd name="T60" fmla="*/ 11 w 73"/>
                <a:gd name="T61" fmla="*/ 88 h 102"/>
                <a:gd name="T62" fmla="*/ 12 w 73"/>
                <a:gd name="T63" fmla="*/ 87 h 102"/>
                <a:gd name="T64" fmla="*/ 47 w 73"/>
                <a:gd name="T65" fmla="*/ 2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102"/>
                <a:gd name="T101" fmla="*/ 73 w 73"/>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102">
                  <a:moveTo>
                    <a:pt x="47" y="20"/>
                  </a:moveTo>
                  <a:lnTo>
                    <a:pt x="11" y="20"/>
                  </a:lnTo>
                  <a:lnTo>
                    <a:pt x="6" y="19"/>
                  </a:lnTo>
                  <a:lnTo>
                    <a:pt x="3" y="17"/>
                  </a:lnTo>
                  <a:lnTo>
                    <a:pt x="1" y="13"/>
                  </a:lnTo>
                  <a:lnTo>
                    <a:pt x="0" y="10"/>
                  </a:lnTo>
                  <a:lnTo>
                    <a:pt x="1" y="6"/>
                  </a:lnTo>
                  <a:lnTo>
                    <a:pt x="3" y="3"/>
                  </a:lnTo>
                  <a:lnTo>
                    <a:pt x="6" y="2"/>
                  </a:lnTo>
                  <a:lnTo>
                    <a:pt x="11" y="0"/>
                  </a:lnTo>
                  <a:lnTo>
                    <a:pt x="62" y="0"/>
                  </a:lnTo>
                  <a:lnTo>
                    <a:pt x="67" y="2"/>
                  </a:lnTo>
                  <a:lnTo>
                    <a:pt x="70" y="4"/>
                  </a:lnTo>
                  <a:lnTo>
                    <a:pt x="72" y="7"/>
                  </a:lnTo>
                  <a:lnTo>
                    <a:pt x="73" y="11"/>
                  </a:lnTo>
                  <a:lnTo>
                    <a:pt x="73" y="13"/>
                  </a:lnTo>
                  <a:lnTo>
                    <a:pt x="72" y="15"/>
                  </a:lnTo>
                  <a:lnTo>
                    <a:pt x="70" y="18"/>
                  </a:lnTo>
                  <a:lnTo>
                    <a:pt x="69" y="20"/>
                  </a:lnTo>
                  <a:lnTo>
                    <a:pt x="35" y="92"/>
                  </a:lnTo>
                  <a:lnTo>
                    <a:pt x="31" y="96"/>
                  </a:lnTo>
                  <a:lnTo>
                    <a:pt x="29" y="100"/>
                  </a:lnTo>
                  <a:lnTo>
                    <a:pt x="27" y="101"/>
                  </a:lnTo>
                  <a:lnTo>
                    <a:pt x="22" y="102"/>
                  </a:lnTo>
                  <a:lnTo>
                    <a:pt x="16" y="101"/>
                  </a:lnTo>
                  <a:lnTo>
                    <a:pt x="13" y="98"/>
                  </a:lnTo>
                  <a:lnTo>
                    <a:pt x="12" y="96"/>
                  </a:lnTo>
                  <a:lnTo>
                    <a:pt x="11" y="93"/>
                  </a:lnTo>
                  <a:lnTo>
                    <a:pt x="11" y="92"/>
                  </a:lnTo>
                  <a:lnTo>
                    <a:pt x="11" y="89"/>
                  </a:lnTo>
                  <a:lnTo>
                    <a:pt x="11" y="88"/>
                  </a:lnTo>
                  <a:lnTo>
                    <a:pt x="12" y="87"/>
                  </a:lnTo>
                  <a:lnTo>
                    <a:pt x="47"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Freeform 24"/>
            <p:cNvSpPr/>
            <p:nvPr/>
          </p:nvSpPr>
          <p:spPr bwMode="auto">
            <a:xfrm>
              <a:off x="3135" y="2206"/>
              <a:ext cx="35" cy="51"/>
            </a:xfrm>
            <a:custGeom>
              <a:avLst/>
              <a:gdLst>
                <a:gd name="T0" fmla="*/ 57 w 69"/>
                <a:gd name="T1" fmla="*/ 85 h 103"/>
                <a:gd name="T2" fmla="*/ 62 w 69"/>
                <a:gd name="T3" fmla="*/ 85 h 103"/>
                <a:gd name="T4" fmla="*/ 66 w 69"/>
                <a:gd name="T5" fmla="*/ 88 h 103"/>
                <a:gd name="T6" fmla="*/ 68 w 69"/>
                <a:gd name="T7" fmla="*/ 90 h 103"/>
                <a:gd name="T8" fmla="*/ 69 w 69"/>
                <a:gd name="T9" fmla="*/ 95 h 103"/>
                <a:gd name="T10" fmla="*/ 68 w 69"/>
                <a:gd name="T11" fmla="*/ 98 h 103"/>
                <a:gd name="T12" fmla="*/ 66 w 69"/>
                <a:gd name="T13" fmla="*/ 100 h 103"/>
                <a:gd name="T14" fmla="*/ 63 w 69"/>
                <a:gd name="T15" fmla="*/ 102 h 103"/>
                <a:gd name="T16" fmla="*/ 59 w 69"/>
                <a:gd name="T17" fmla="*/ 103 h 103"/>
                <a:gd name="T18" fmla="*/ 11 w 69"/>
                <a:gd name="T19" fmla="*/ 103 h 103"/>
                <a:gd name="T20" fmla="*/ 7 w 69"/>
                <a:gd name="T21" fmla="*/ 102 h 103"/>
                <a:gd name="T22" fmla="*/ 3 w 69"/>
                <a:gd name="T23" fmla="*/ 100 h 103"/>
                <a:gd name="T24" fmla="*/ 1 w 69"/>
                <a:gd name="T25" fmla="*/ 98 h 103"/>
                <a:gd name="T26" fmla="*/ 0 w 69"/>
                <a:gd name="T27" fmla="*/ 95 h 103"/>
                <a:gd name="T28" fmla="*/ 0 w 69"/>
                <a:gd name="T29" fmla="*/ 92 h 103"/>
                <a:gd name="T30" fmla="*/ 1 w 69"/>
                <a:gd name="T31" fmla="*/ 90 h 103"/>
                <a:gd name="T32" fmla="*/ 2 w 69"/>
                <a:gd name="T33" fmla="*/ 89 h 103"/>
                <a:gd name="T34" fmla="*/ 3 w 69"/>
                <a:gd name="T35" fmla="*/ 87 h 103"/>
                <a:gd name="T36" fmla="*/ 8 w 69"/>
                <a:gd name="T37" fmla="*/ 82 h 103"/>
                <a:gd name="T38" fmla="*/ 13 w 69"/>
                <a:gd name="T39" fmla="*/ 76 h 103"/>
                <a:gd name="T40" fmla="*/ 17 w 69"/>
                <a:gd name="T41" fmla="*/ 72 h 103"/>
                <a:gd name="T42" fmla="*/ 22 w 69"/>
                <a:gd name="T43" fmla="*/ 66 h 103"/>
                <a:gd name="T44" fmla="*/ 25 w 69"/>
                <a:gd name="T45" fmla="*/ 61 h 103"/>
                <a:gd name="T46" fmla="*/ 30 w 69"/>
                <a:gd name="T47" fmla="*/ 56 h 103"/>
                <a:gd name="T48" fmla="*/ 34 w 69"/>
                <a:gd name="T49" fmla="*/ 50 h 103"/>
                <a:gd name="T50" fmla="*/ 39 w 69"/>
                <a:gd name="T51" fmla="*/ 44 h 103"/>
                <a:gd name="T52" fmla="*/ 40 w 69"/>
                <a:gd name="T53" fmla="*/ 42 h 103"/>
                <a:gd name="T54" fmla="*/ 42 w 69"/>
                <a:gd name="T55" fmla="*/ 38 h 103"/>
                <a:gd name="T56" fmla="*/ 44 w 69"/>
                <a:gd name="T57" fmla="*/ 35 h 103"/>
                <a:gd name="T58" fmla="*/ 44 w 69"/>
                <a:gd name="T59" fmla="*/ 31 h 103"/>
                <a:gd name="T60" fmla="*/ 42 w 69"/>
                <a:gd name="T61" fmla="*/ 27 h 103"/>
                <a:gd name="T62" fmla="*/ 40 w 69"/>
                <a:gd name="T63" fmla="*/ 23 h 103"/>
                <a:gd name="T64" fmla="*/ 38 w 69"/>
                <a:gd name="T65" fmla="*/ 21 h 103"/>
                <a:gd name="T66" fmla="*/ 33 w 69"/>
                <a:gd name="T67" fmla="*/ 20 h 103"/>
                <a:gd name="T68" fmla="*/ 25 w 69"/>
                <a:gd name="T69" fmla="*/ 23 h 103"/>
                <a:gd name="T70" fmla="*/ 22 w 69"/>
                <a:gd name="T71" fmla="*/ 31 h 103"/>
                <a:gd name="T72" fmla="*/ 18 w 69"/>
                <a:gd name="T73" fmla="*/ 39 h 103"/>
                <a:gd name="T74" fmla="*/ 11 w 69"/>
                <a:gd name="T75" fmla="*/ 43 h 103"/>
                <a:gd name="T76" fmla="*/ 7 w 69"/>
                <a:gd name="T77" fmla="*/ 42 h 103"/>
                <a:gd name="T78" fmla="*/ 3 w 69"/>
                <a:gd name="T79" fmla="*/ 39 h 103"/>
                <a:gd name="T80" fmla="*/ 2 w 69"/>
                <a:gd name="T81" fmla="*/ 37 h 103"/>
                <a:gd name="T82" fmla="*/ 1 w 69"/>
                <a:gd name="T83" fmla="*/ 32 h 103"/>
                <a:gd name="T84" fmla="*/ 3 w 69"/>
                <a:gd name="T85" fmla="*/ 20 h 103"/>
                <a:gd name="T86" fmla="*/ 11 w 69"/>
                <a:gd name="T87" fmla="*/ 9 h 103"/>
                <a:gd name="T88" fmla="*/ 22 w 69"/>
                <a:gd name="T89" fmla="*/ 2 h 103"/>
                <a:gd name="T90" fmla="*/ 34 w 69"/>
                <a:gd name="T91" fmla="*/ 0 h 103"/>
                <a:gd name="T92" fmla="*/ 47 w 69"/>
                <a:gd name="T93" fmla="*/ 2 h 103"/>
                <a:gd name="T94" fmla="*/ 56 w 69"/>
                <a:gd name="T95" fmla="*/ 8 h 103"/>
                <a:gd name="T96" fmla="*/ 63 w 69"/>
                <a:gd name="T97" fmla="*/ 17 h 103"/>
                <a:gd name="T98" fmla="*/ 66 w 69"/>
                <a:gd name="T99" fmla="*/ 30 h 103"/>
                <a:gd name="T100" fmla="*/ 62 w 69"/>
                <a:gd name="T101" fmla="*/ 45 h 103"/>
                <a:gd name="T102" fmla="*/ 53 w 69"/>
                <a:gd name="T103" fmla="*/ 59 h 103"/>
                <a:gd name="T104" fmla="*/ 42 w 69"/>
                <a:gd name="T105" fmla="*/ 73 h 103"/>
                <a:gd name="T106" fmla="*/ 32 w 69"/>
                <a:gd name="T107" fmla="*/ 85 h 103"/>
                <a:gd name="T108" fmla="*/ 57 w 69"/>
                <a:gd name="T109" fmla="*/ 85 h 1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
                <a:gd name="T166" fmla="*/ 0 h 103"/>
                <a:gd name="T167" fmla="*/ 69 w 69"/>
                <a:gd name="T168" fmla="*/ 103 h 1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 h="103">
                  <a:moveTo>
                    <a:pt x="57" y="85"/>
                  </a:moveTo>
                  <a:lnTo>
                    <a:pt x="62" y="85"/>
                  </a:lnTo>
                  <a:lnTo>
                    <a:pt x="66" y="88"/>
                  </a:lnTo>
                  <a:lnTo>
                    <a:pt x="68" y="90"/>
                  </a:lnTo>
                  <a:lnTo>
                    <a:pt x="69" y="95"/>
                  </a:lnTo>
                  <a:lnTo>
                    <a:pt x="68" y="98"/>
                  </a:lnTo>
                  <a:lnTo>
                    <a:pt x="66" y="100"/>
                  </a:lnTo>
                  <a:lnTo>
                    <a:pt x="63" y="102"/>
                  </a:lnTo>
                  <a:lnTo>
                    <a:pt x="59" y="103"/>
                  </a:lnTo>
                  <a:lnTo>
                    <a:pt x="11" y="103"/>
                  </a:lnTo>
                  <a:lnTo>
                    <a:pt x="7" y="102"/>
                  </a:lnTo>
                  <a:lnTo>
                    <a:pt x="3" y="100"/>
                  </a:lnTo>
                  <a:lnTo>
                    <a:pt x="1" y="98"/>
                  </a:lnTo>
                  <a:lnTo>
                    <a:pt x="0" y="95"/>
                  </a:lnTo>
                  <a:lnTo>
                    <a:pt x="0" y="92"/>
                  </a:lnTo>
                  <a:lnTo>
                    <a:pt x="1" y="90"/>
                  </a:lnTo>
                  <a:lnTo>
                    <a:pt x="2" y="89"/>
                  </a:lnTo>
                  <a:lnTo>
                    <a:pt x="3" y="87"/>
                  </a:lnTo>
                  <a:lnTo>
                    <a:pt x="8" y="82"/>
                  </a:lnTo>
                  <a:lnTo>
                    <a:pt x="13" y="76"/>
                  </a:lnTo>
                  <a:lnTo>
                    <a:pt x="17" y="72"/>
                  </a:lnTo>
                  <a:lnTo>
                    <a:pt x="22" y="66"/>
                  </a:lnTo>
                  <a:lnTo>
                    <a:pt x="25" y="61"/>
                  </a:lnTo>
                  <a:lnTo>
                    <a:pt x="30" y="56"/>
                  </a:lnTo>
                  <a:lnTo>
                    <a:pt x="34" y="50"/>
                  </a:lnTo>
                  <a:lnTo>
                    <a:pt x="39" y="44"/>
                  </a:lnTo>
                  <a:lnTo>
                    <a:pt x="40" y="42"/>
                  </a:lnTo>
                  <a:lnTo>
                    <a:pt x="42" y="38"/>
                  </a:lnTo>
                  <a:lnTo>
                    <a:pt x="44" y="35"/>
                  </a:lnTo>
                  <a:lnTo>
                    <a:pt x="44" y="31"/>
                  </a:lnTo>
                  <a:lnTo>
                    <a:pt x="42" y="27"/>
                  </a:lnTo>
                  <a:lnTo>
                    <a:pt x="40" y="23"/>
                  </a:lnTo>
                  <a:lnTo>
                    <a:pt x="38" y="21"/>
                  </a:lnTo>
                  <a:lnTo>
                    <a:pt x="33" y="20"/>
                  </a:lnTo>
                  <a:lnTo>
                    <a:pt x="25" y="23"/>
                  </a:lnTo>
                  <a:lnTo>
                    <a:pt x="22" y="31"/>
                  </a:lnTo>
                  <a:lnTo>
                    <a:pt x="18" y="39"/>
                  </a:lnTo>
                  <a:lnTo>
                    <a:pt x="11" y="43"/>
                  </a:lnTo>
                  <a:lnTo>
                    <a:pt x="7" y="42"/>
                  </a:lnTo>
                  <a:lnTo>
                    <a:pt x="3" y="39"/>
                  </a:lnTo>
                  <a:lnTo>
                    <a:pt x="2" y="37"/>
                  </a:lnTo>
                  <a:lnTo>
                    <a:pt x="1" y="32"/>
                  </a:lnTo>
                  <a:lnTo>
                    <a:pt x="3" y="20"/>
                  </a:lnTo>
                  <a:lnTo>
                    <a:pt x="11" y="9"/>
                  </a:lnTo>
                  <a:lnTo>
                    <a:pt x="22" y="2"/>
                  </a:lnTo>
                  <a:lnTo>
                    <a:pt x="34" y="0"/>
                  </a:lnTo>
                  <a:lnTo>
                    <a:pt x="47" y="2"/>
                  </a:lnTo>
                  <a:lnTo>
                    <a:pt x="56" y="8"/>
                  </a:lnTo>
                  <a:lnTo>
                    <a:pt x="63" y="17"/>
                  </a:lnTo>
                  <a:lnTo>
                    <a:pt x="66" y="30"/>
                  </a:lnTo>
                  <a:lnTo>
                    <a:pt x="62" y="45"/>
                  </a:lnTo>
                  <a:lnTo>
                    <a:pt x="53" y="59"/>
                  </a:lnTo>
                  <a:lnTo>
                    <a:pt x="42" y="73"/>
                  </a:lnTo>
                  <a:lnTo>
                    <a:pt x="32" y="85"/>
                  </a:lnTo>
                  <a:lnTo>
                    <a:pt x="57" y="8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Freeform 25"/>
            <p:cNvSpPr/>
            <p:nvPr/>
          </p:nvSpPr>
          <p:spPr bwMode="auto">
            <a:xfrm>
              <a:off x="3186" y="2207"/>
              <a:ext cx="20" cy="50"/>
            </a:xfrm>
            <a:custGeom>
              <a:avLst/>
              <a:gdLst>
                <a:gd name="T0" fmla="*/ 19 w 41"/>
                <a:gd name="T1" fmla="*/ 20 h 102"/>
                <a:gd name="T2" fmla="*/ 11 w 41"/>
                <a:gd name="T3" fmla="*/ 20 h 102"/>
                <a:gd name="T4" fmla="*/ 6 w 41"/>
                <a:gd name="T5" fmla="*/ 19 h 102"/>
                <a:gd name="T6" fmla="*/ 3 w 41"/>
                <a:gd name="T7" fmla="*/ 17 h 102"/>
                <a:gd name="T8" fmla="*/ 1 w 41"/>
                <a:gd name="T9" fmla="*/ 13 h 102"/>
                <a:gd name="T10" fmla="*/ 0 w 41"/>
                <a:gd name="T11" fmla="*/ 10 h 102"/>
                <a:gd name="T12" fmla="*/ 1 w 41"/>
                <a:gd name="T13" fmla="*/ 6 h 102"/>
                <a:gd name="T14" fmla="*/ 4 w 41"/>
                <a:gd name="T15" fmla="*/ 3 h 102"/>
                <a:gd name="T16" fmla="*/ 6 w 41"/>
                <a:gd name="T17" fmla="*/ 2 h 102"/>
                <a:gd name="T18" fmla="*/ 11 w 41"/>
                <a:gd name="T19" fmla="*/ 0 h 102"/>
                <a:gd name="T20" fmla="*/ 30 w 41"/>
                <a:gd name="T21" fmla="*/ 0 h 102"/>
                <a:gd name="T22" fmla="*/ 35 w 41"/>
                <a:gd name="T23" fmla="*/ 2 h 102"/>
                <a:gd name="T24" fmla="*/ 38 w 41"/>
                <a:gd name="T25" fmla="*/ 4 h 102"/>
                <a:gd name="T26" fmla="*/ 39 w 41"/>
                <a:gd name="T27" fmla="*/ 6 h 102"/>
                <a:gd name="T28" fmla="*/ 41 w 41"/>
                <a:gd name="T29" fmla="*/ 11 h 102"/>
                <a:gd name="T30" fmla="*/ 41 w 41"/>
                <a:gd name="T31" fmla="*/ 92 h 102"/>
                <a:gd name="T32" fmla="*/ 39 w 41"/>
                <a:gd name="T33" fmla="*/ 96 h 102"/>
                <a:gd name="T34" fmla="*/ 37 w 41"/>
                <a:gd name="T35" fmla="*/ 98 h 102"/>
                <a:gd name="T36" fmla="*/ 34 w 41"/>
                <a:gd name="T37" fmla="*/ 101 h 102"/>
                <a:gd name="T38" fmla="*/ 29 w 41"/>
                <a:gd name="T39" fmla="*/ 102 h 102"/>
                <a:gd name="T40" fmla="*/ 24 w 41"/>
                <a:gd name="T41" fmla="*/ 101 h 102"/>
                <a:gd name="T42" fmla="*/ 22 w 41"/>
                <a:gd name="T43" fmla="*/ 98 h 102"/>
                <a:gd name="T44" fmla="*/ 20 w 41"/>
                <a:gd name="T45" fmla="*/ 96 h 102"/>
                <a:gd name="T46" fmla="*/ 19 w 41"/>
                <a:gd name="T47" fmla="*/ 92 h 102"/>
                <a:gd name="T48" fmla="*/ 19 w 41"/>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102"/>
                <a:gd name="T77" fmla="*/ 41 w 41"/>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102">
                  <a:moveTo>
                    <a:pt x="19" y="20"/>
                  </a:moveTo>
                  <a:lnTo>
                    <a:pt x="11" y="20"/>
                  </a:lnTo>
                  <a:lnTo>
                    <a:pt x="6" y="19"/>
                  </a:lnTo>
                  <a:lnTo>
                    <a:pt x="3" y="17"/>
                  </a:lnTo>
                  <a:lnTo>
                    <a:pt x="1" y="13"/>
                  </a:lnTo>
                  <a:lnTo>
                    <a:pt x="0" y="10"/>
                  </a:lnTo>
                  <a:lnTo>
                    <a:pt x="1" y="6"/>
                  </a:lnTo>
                  <a:lnTo>
                    <a:pt x="4" y="3"/>
                  </a:lnTo>
                  <a:lnTo>
                    <a:pt x="6" y="2"/>
                  </a:lnTo>
                  <a:lnTo>
                    <a:pt x="11" y="0"/>
                  </a:lnTo>
                  <a:lnTo>
                    <a:pt x="30" y="0"/>
                  </a:lnTo>
                  <a:lnTo>
                    <a:pt x="35" y="2"/>
                  </a:lnTo>
                  <a:lnTo>
                    <a:pt x="38" y="4"/>
                  </a:lnTo>
                  <a:lnTo>
                    <a:pt x="39" y="6"/>
                  </a:lnTo>
                  <a:lnTo>
                    <a:pt x="41" y="11"/>
                  </a:lnTo>
                  <a:lnTo>
                    <a:pt x="41" y="92"/>
                  </a:lnTo>
                  <a:lnTo>
                    <a:pt x="39" y="96"/>
                  </a:lnTo>
                  <a:lnTo>
                    <a:pt x="37"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Freeform 26"/>
            <p:cNvSpPr/>
            <p:nvPr/>
          </p:nvSpPr>
          <p:spPr bwMode="auto">
            <a:xfrm>
              <a:off x="3224" y="2207"/>
              <a:ext cx="20" cy="50"/>
            </a:xfrm>
            <a:custGeom>
              <a:avLst/>
              <a:gdLst>
                <a:gd name="T0" fmla="*/ 19 w 39"/>
                <a:gd name="T1" fmla="*/ 20 h 102"/>
                <a:gd name="T2" fmla="*/ 9 w 39"/>
                <a:gd name="T3" fmla="*/ 20 h 102"/>
                <a:gd name="T4" fmla="*/ 5 w 39"/>
                <a:gd name="T5" fmla="*/ 19 h 102"/>
                <a:gd name="T6" fmla="*/ 3 w 39"/>
                <a:gd name="T7" fmla="*/ 17 h 102"/>
                <a:gd name="T8" fmla="*/ 0 w 39"/>
                <a:gd name="T9" fmla="*/ 13 h 102"/>
                <a:gd name="T10" fmla="*/ 0 w 39"/>
                <a:gd name="T11" fmla="*/ 10 h 102"/>
                <a:gd name="T12" fmla="*/ 1 w 39"/>
                <a:gd name="T13" fmla="*/ 6 h 102"/>
                <a:gd name="T14" fmla="*/ 3 w 39"/>
                <a:gd name="T15" fmla="*/ 3 h 102"/>
                <a:gd name="T16" fmla="*/ 6 w 39"/>
                <a:gd name="T17" fmla="*/ 2 h 102"/>
                <a:gd name="T18" fmla="*/ 9 w 39"/>
                <a:gd name="T19" fmla="*/ 0 h 102"/>
                <a:gd name="T20" fmla="*/ 30 w 39"/>
                <a:gd name="T21" fmla="*/ 0 h 102"/>
                <a:gd name="T22" fmla="*/ 34 w 39"/>
                <a:gd name="T23" fmla="*/ 2 h 102"/>
                <a:gd name="T24" fmla="*/ 37 w 39"/>
                <a:gd name="T25" fmla="*/ 4 h 102"/>
                <a:gd name="T26" fmla="*/ 38 w 39"/>
                <a:gd name="T27" fmla="*/ 6 h 102"/>
                <a:gd name="T28" fmla="*/ 39 w 39"/>
                <a:gd name="T29" fmla="*/ 11 h 102"/>
                <a:gd name="T30" fmla="*/ 39 w 39"/>
                <a:gd name="T31" fmla="*/ 92 h 102"/>
                <a:gd name="T32" fmla="*/ 38 w 39"/>
                <a:gd name="T33" fmla="*/ 96 h 102"/>
                <a:gd name="T34" fmla="*/ 36 w 39"/>
                <a:gd name="T35" fmla="*/ 98 h 102"/>
                <a:gd name="T36" fmla="*/ 34 w 39"/>
                <a:gd name="T37" fmla="*/ 101 h 102"/>
                <a:gd name="T38" fmla="*/ 29 w 39"/>
                <a:gd name="T39" fmla="*/ 102 h 102"/>
                <a:gd name="T40" fmla="*/ 24 w 39"/>
                <a:gd name="T41" fmla="*/ 101 h 102"/>
                <a:gd name="T42" fmla="*/ 22 w 39"/>
                <a:gd name="T43" fmla="*/ 98 h 102"/>
                <a:gd name="T44" fmla="*/ 20 w 39"/>
                <a:gd name="T45" fmla="*/ 96 h 102"/>
                <a:gd name="T46" fmla="*/ 19 w 39"/>
                <a:gd name="T47" fmla="*/ 92 h 102"/>
                <a:gd name="T48" fmla="*/ 19 w 39"/>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102"/>
                <a:gd name="T77" fmla="*/ 39 w 39"/>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102">
                  <a:moveTo>
                    <a:pt x="19" y="20"/>
                  </a:moveTo>
                  <a:lnTo>
                    <a:pt x="9" y="20"/>
                  </a:lnTo>
                  <a:lnTo>
                    <a:pt x="5" y="19"/>
                  </a:lnTo>
                  <a:lnTo>
                    <a:pt x="3" y="17"/>
                  </a:lnTo>
                  <a:lnTo>
                    <a:pt x="0" y="13"/>
                  </a:lnTo>
                  <a:lnTo>
                    <a:pt x="0" y="10"/>
                  </a:lnTo>
                  <a:lnTo>
                    <a:pt x="1" y="6"/>
                  </a:lnTo>
                  <a:lnTo>
                    <a:pt x="3" y="3"/>
                  </a:lnTo>
                  <a:lnTo>
                    <a:pt x="6" y="2"/>
                  </a:lnTo>
                  <a:lnTo>
                    <a:pt x="9" y="0"/>
                  </a:lnTo>
                  <a:lnTo>
                    <a:pt x="30" y="0"/>
                  </a:lnTo>
                  <a:lnTo>
                    <a:pt x="34" y="2"/>
                  </a:lnTo>
                  <a:lnTo>
                    <a:pt x="37" y="4"/>
                  </a:lnTo>
                  <a:lnTo>
                    <a:pt x="38" y="6"/>
                  </a:lnTo>
                  <a:lnTo>
                    <a:pt x="39" y="11"/>
                  </a:lnTo>
                  <a:lnTo>
                    <a:pt x="39" y="92"/>
                  </a:lnTo>
                  <a:lnTo>
                    <a:pt x="38" y="96"/>
                  </a:lnTo>
                  <a:lnTo>
                    <a:pt x="36"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76" name="모서리가 둥근 직사각형 75"/>
          <p:cNvSpPr/>
          <p:nvPr/>
        </p:nvSpPr>
        <p:spPr>
          <a:xfrm>
            <a:off x="3206931" y="4707339"/>
            <a:ext cx="1168245" cy="24687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工装</a:t>
            </a:r>
            <a:r>
              <a:rPr lang="en-US" altLang="zh-CN"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GZ_XX</a:t>
            </a:r>
            <a:r>
              <a:rPr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grpSp>
        <p:nvGrpSpPr>
          <p:cNvPr id="77" name="Group 2"/>
          <p:cNvGrpSpPr/>
          <p:nvPr/>
        </p:nvGrpSpPr>
        <p:grpSpPr bwMode="auto">
          <a:xfrm>
            <a:off x="4490635" y="4722489"/>
            <a:ext cx="360040" cy="155528"/>
            <a:chOff x="2683" y="1991"/>
            <a:chExt cx="720" cy="311"/>
          </a:xfrm>
        </p:grpSpPr>
        <p:sp>
          <p:nvSpPr>
            <p:cNvPr id="78" name="Freeform 3"/>
            <p:cNvSpPr/>
            <p:nvPr/>
          </p:nvSpPr>
          <p:spPr bwMode="auto">
            <a:xfrm>
              <a:off x="2683" y="1991"/>
              <a:ext cx="720" cy="311"/>
            </a:xfrm>
            <a:custGeom>
              <a:avLst/>
              <a:gdLst>
                <a:gd name="T0" fmla="*/ 1420 w 1440"/>
                <a:gd name="T1" fmla="*/ 0 h 624"/>
                <a:gd name="T2" fmla="*/ 19 w 1440"/>
                <a:gd name="T3" fmla="*/ 0 h 624"/>
                <a:gd name="T4" fmla="*/ 0 w 1440"/>
                <a:gd name="T5" fmla="*/ 0 h 624"/>
                <a:gd name="T6" fmla="*/ 0 w 1440"/>
                <a:gd name="T7" fmla="*/ 21 h 624"/>
                <a:gd name="T8" fmla="*/ 0 w 1440"/>
                <a:gd name="T9" fmla="*/ 604 h 624"/>
                <a:gd name="T10" fmla="*/ 0 w 1440"/>
                <a:gd name="T11" fmla="*/ 624 h 624"/>
                <a:gd name="T12" fmla="*/ 19 w 1440"/>
                <a:gd name="T13" fmla="*/ 624 h 624"/>
                <a:gd name="T14" fmla="*/ 1420 w 1440"/>
                <a:gd name="T15" fmla="*/ 624 h 624"/>
                <a:gd name="T16" fmla="*/ 1440 w 1440"/>
                <a:gd name="T17" fmla="*/ 624 h 624"/>
                <a:gd name="T18" fmla="*/ 1440 w 1440"/>
                <a:gd name="T19" fmla="*/ 604 h 624"/>
                <a:gd name="T20" fmla="*/ 1440 w 1440"/>
                <a:gd name="T21" fmla="*/ 21 h 624"/>
                <a:gd name="T22" fmla="*/ 1440 w 1440"/>
                <a:gd name="T23" fmla="*/ 0 h 624"/>
                <a:gd name="T24" fmla="*/ 1420 w 1440"/>
                <a:gd name="T25" fmla="*/ 0 h 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0"/>
                <a:gd name="T40" fmla="*/ 0 h 624"/>
                <a:gd name="T41" fmla="*/ 1440 w 1440"/>
                <a:gd name="T42" fmla="*/ 624 h 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0" h="624">
                  <a:moveTo>
                    <a:pt x="1420" y="0"/>
                  </a:moveTo>
                  <a:lnTo>
                    <a:pt x="19" y="0"/>
                  </a:lnTo>
                  <a:lnTo>
                    <a:pt x="0" y="0"/>
                  </a:lnTo>
                  <a:lnTo>
                    <a:pt x="0" y="21"/>
                  </a:lnTo>
                  <a:lnTo>
                    <a:pt x="0" y="604"/>
                  </a:lnTo>
                  <a:lnTo>
                    <a:pt x="0" y="624"/>
                  </a:lnTo>
                  <a:lnTo>
                    <a:pt x="19" y="624"/>
                  </a:lnTo>
                  <a:lnTo>
                    <a:pt x="1420" y="624"/>
                  </a:lnTo>
                  <a:lnTo>
                    <a:pt x="1440" y="624"/>
                  </a:lnTo>
                  <a:lnTo>
                    <a:pt x="1440" y="604"/>
                  </a:lnTo>
                  <a:lnTo>
                    <a:pt x="1440" y="21"/>
                  </a:lnTo>
                  <a:lnTo>
                    <a:pt x="1440" y="0"/>
                  </a:lnTo>
                  <a:lnTo>
                    <a:pt x="1420" y="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9" name="Rectangle 4"/>
            <p:cNvSpPr>
              <a:spLocks noChangeArrowheads="1"/>
            </p:cNvSpPr>
            <p:nvPr/>
          </p:nvSpPr>
          <p:spPr bwMode="auto">
            <a:xfrm>
              <a:off x="2703" y="2011"/>
              <a:ext cx="680" cy="271"/>
            </a:xfrm>
            <a:prstGeom prst="rect">
              <a:avLst/>
            </a:prstGeom>
            <a:solidFill>
              <a:srgbClr val="FFFFFF"/>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Rectangle 5"/>
            <p:cNvSpPr>
              <a:spLocks noChangeArrowheads="1"/>
            </p:cNvSpPr>
            <p:nvPr/>
          </p:nvSpPr>
          <p:spPr bwMode="auto">
            <a:xfrm>
              <a:off x="2743"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Rectangle 6"/>
            <p:cNvSpPr>
              <a:spLocks noChangeArrowheads="1"/>
            </p:cNvSpPr>
            <p:nvPr/>
          </p:nvSpPr>
          <p:spPr bwMode="auto">
            <a:xfrm>
              <a:off x="2788"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Rectangle 7"/>
            <p:cNvSpPr>
              <a:spLocks noChangeArrowheads="1"/>
            </p:cNvSpPr>
            <p:nvPr/>
          </p:nvSpPr>
          <p:spPr bwMode="auto">
            <a:xfrm>
              <a:off x="2836" y="2043"/>
              <a:ext cx="16"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3" name="Rectangle 8"/>
            <p:cNvSpPr>
              <a:spLocks noChangeArrowheads="1"/>
            </p:cNvSpPr>
            <p:nvPr/>
          </p:nvSpPr>
          <p:spPr bwMode="auto">
            <a:xfrm>
              <a:off x="2876" y="2043"/>
              <a:ext cx="25"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4" name="Rectangle 9"/>
            <p:cNvSpPr>
              <a:spLocks noChangeArrowheads="1"/>
            </p:cNvSpPr>
            <p:nvPr/>
          </p:nvSpPr>
          <p:spPr bwMode="auto">
            <a:xfrm>
              <a:off x="2921" y="2043"/>
              <a:ext cx="24"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Rectangle 10"/>
            <p:cNvSpPr>
              <a:spLocks noChangeArrowheads="1"/>
            </p:cNvSpPr>
            <p:nvPr/>
          </p:nvSpPr>
          <p:spPr bwMode="auto">
            <a:xfrm>
              <a:off x="2958"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6" name="Rectangle 11"/>
            <p:cNvSpPr>
              <a:spLocks noChangeArrowheads="1"/>
            </p:cNvSpPr>
            <p:nvPr/>
          </p:nvSpPr>
          <p:spPr bwMode="auto">
            <a:xfrm>
              <a:off x="3012"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7" name="Rectangle 12"/>
            <p:cNvSpPr>
              <a:spLocks noChangeArrowheads="1"/>
            </p:cNvSpPr>
            <p:nvPr/>
          </p:nvSpPr>
          <p:spPr bwMode="auto">
            <a:xfrm>
              <a:off x="3069"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Rectangle 13"/>
            <p:cNvSpPr>
              <a:spLocks noChangeArrowheads="1"/>
            </p:cNvSpPr>
            <p:nvPr/>
          </p:nvSpPr>
          <p:spPr bwMode="auto">
            <a:xfrm>
              <a:off x="3103"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 name="Rectangle 14"/>
            <p:cNvSpPr>
              <a:spLocks noChangeArrowheads="1"/>
            </p:cNvSpPr>
            <p:nvPr/>
          </p:nvSpPr>
          <p:spPr bwMode="auto">
            <a:xfrm>
              <a:off x="3148"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0" name="Rectangle 15"/>
            <p:cNvSpPr>
              <a:spLocks noChangeArrowheads="1"/>
            </p:cNvSpPr>
            <p:nvPr/>
          </p:nvSpPr>
          <p:spPr bwMode="auto">
            <a:xfrm>
              <a:off x="3192"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Rectangle 16"/>
            <p:cNvSpPr>
              <a:spLocks noChangeArrowheads="1"/>
            </p:cNvSpPr>
            <p:nvPr/>
          </p:nvSpPr>
          <p:spPr bwMode="auto">
            <a:xfrm>
              <a:off x="3237"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2" name="Rectangle 17"/>
            <p:cNvSpPr>
              <a:spLocks noChangeArrowheads="1"/>
            </p:cNvSpPr>
            <p:nvPr/>
          </p:nvSpPr>
          <p:spPr bwMode="auto">
            <a:xfrm>
              <a:off x="3277"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3" name="Rectangle 18"/>
            <p:cNvSpPr>
              <a:spLocks noChangeArrowheads="1"/>
            </p:cNvSpPr>
            <p:nvPr/>
          </p:nvSpPr>
          <p:spPr bwMode="auto">
            <a:xfrm>
              <a:off x="3321" y="2043"/>
              <a:ext cx="25"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4" name="Freeform 19"/>
            <p:cNvSpPr/>
            <p:nvPr/>
          </p:nvSpPr>
          <p:spPr bwMode="auto">
            <a:xfrm>
              <a:off x="2876" y="2206"/>
              <a:ext cx="35" cy="51"/>
            </a:xfrm>
            <a:custGeom>
              <a:avLst/>
              <a:gdLst>
                <a:gd name="T0" fmla="*/ 63 w 70"/>
                <a:gd name="T1" fmla="*/ 34 h 104"/>
                <a:gd name="T2" fmla="*/ 58 w 70"/>
                <a:gd name="T3" fmla="*/ 44 h 104"/>
                <a:gd name="T4" fmla="*/ 59 w 70"/>
                <a:gd name="T5" fmla="*/ 53 h 104"/>
                <a:gd name="T6" fmla="*/ 69 w 70"/>
                <a:gd name="T7" fmla="*/ 66 h 104"/>
                <a:gd name="T8" fmla="*/ 69 w 70"/>
                <a:gd name="T9" fmla="*/ 80 h 104"/>
                <a:gd name="T10" fmla="*/ 64 w 70"/>
                <a:gd name="T11" fmla="*/ 91 h 104"/>
                <a:gd name="T12" fmla="*/ 54 w 70"/>
                <a:gd name="T13" fmla="*/ 99 h 104"/>
                <a:gd name="T14" fmla="*/ 41 w 70"/>
                <a:gd name="T15" fmla="*/ 103 h 104"/>
                <a:gd name="T16" fmla="*/ 27 w 70"/>
                <a:gd name="T17" fmla="*/ 103 h 104"/>
                <a:gd name="T18" fmla="*/ 14 w 70"/>
                <a:gd name="T19" fmla="*/ 99 h 104"/>
                <a:gd name="T20" fmla="*/ 5 w 70"/>
                <a:gd name="T21" fmla="*/ 91 h 104"/>
                <a:gd name="T22" fmla="*/ 1 w 70"/>
                <a:gd name="T23" fmla="*/ 83 h 104"/>
                <a:gd name="T24" fmla="*/ 1 w 70"/>
                <a:gd name="T25" fmla="*/ 75 h 104"/>
                <a:gd name="T26" fmla="*/ 6 w 70"/>
                <a:gd name="T27" fmla="*/ 70 h 104"/>
                <a:gd name="T28" fmla="*/ 17 w 70"/>
                <a:gd name="T29" fmla="*/ 72 h 104"/>
                <a:gd name="T30" fmla="*/ 25 w 70"/>
                <a:gd name="T31" fmla="*/ 83 h 104"/>
                <a:gd name="T32" fmla="*/ 40 w 70"/>
                <a:gd name="T33" fmla="*/ 84 h 104"/>
                <a:gd name="T34" fmla="*/ 47 w 70"/>
                <a:gd name="T35" fmla="*/ 77 h 104"/>
                <a:gd name="T36" fmla="*/ 44 w 70"/>
                <a:gd name="T37" fmla="*/ 64 h 104"/>
                <a:gd name="T38" fmla="*/ 27 w 70"/>
                <a:gd name="T39" fmla="*/ 58 h 104"/>
                <a:gd name="T40" fmla="*/ 27 w 70"/>
                <a:gd name="T41" fmla="*/ 44 h 104"/>
                <a:gd name="T42" fmla="*/ 40 w 70"/>
                <a:gd name="T43" fmla="*/ 38 h 104"/>
                <a:gd name="T44" fmla="*/ 42 w 70"/>
                <a:gd name="T45" fmla="*/ 26 h 104"/>
                <a:gd name="T46" fmla="*/ 38 w 70"/>
                <a:gd name="T47" fmla="*/ 21 h 104"/>
                <a:gd name="T48" fmla="*/ 26 w 70"/>
                <a:gd name="T49" fmla="*/ 22 h 104"/>
                <a:gd name="T50" fmla="*/ 18 w 70"/>
                <a:gd name="T51" fmla="*/ 31 h 104"/>
                <a:gd name="T52" fmla="*/ 9 w 70"/>
                <a:gd name="T53" fmla="*/ 32 h 104"/>
                <a:gd name="T54" fmla="*/ 4 w 70"/>
                <a:gd name="T55" fmla="*/ 28 h 104"/>
                <a:gd name="T56" fmla="*/ 5 w 70"/>
                <a:gd name="T57" fmla="*/ 15 h 104"/>
                <a:gd name="T58" fmla="*/ 23 w 70"/>
                <a:gd name="T59" fmla="*/ 2 h 104"/>
                <a:gd name="T60" fmla="*/ 48 w 70"/>
                <a:gd name="T61" fmla="*/ 2 h 104"/>
                <a:gd name="T62" fmla="*/ 62 w 70"/>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104"/>
                <a:gd name="T98" fmla="*/ 70 w 70"/>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104">
                  <a:moveTo>
                    <a:pt x="64" y="27"/>
                  </a:moveTo>
                  <a:lnTo>
                    <a:pt x="63" y="34"/>
                  </a:lnTo>
                  <a:lnTo>
                    <a:pt x="62" y="39"/>
                  </a:lnTo>
                  <a:lnTo>
                    <a:pt x="58" y="44"/>
                  </a:lnTo>
                  <a:lnTo>
                    <a:pt x="52" y="49"/>
                  </a:lnTo>
                  <a:lnTo>
                    <a:pt x="59" y="53"/>
                  </a:lnTo>
                  <a:lnTo>
                    <a:pt x="65" y="59"/>
                  </a:lnTo>
                  <a:lnTo>
                    <a:pt x="69" y="66"/>
                  </a:lnTo>
                  <a:lnTo>
                    <a:pt x="70" y="74"/>
                  </a:lnTo>
                  <a:lnTo>
                    <a:pt x="69" y="80"/>
                  </a:lnTo>
                  <a:lnTo>
                    <a:pt x="67" y="85"/>
                  </a:lnTo>
                  <a:lnTo>
                    <a:pt x="64" y="91"/>
                  </a:lnTo>
                  <a:lnTo>
                    <a:pt x="59" y="96"/>
                  </a:lnTo>
                  <a:lnTo>
                    <a:pt x="54" y="99"/>
                  </a:lnTo>
                  <a:lnTo>
                    <a:pt x="48" y="102"/>
                  </a:lnTo>
                  <a:lnTo>
                    <a:pt x="41" y="103"/>
                  </a:lnTo>
                  <a:lnTo>
                    <a:pt x="34" y="104"/>
                  </a:lnTo>
                  <a:lnTo>
                    <a:pt x="27" y="103"/>
                  </a:lnTo>
                  <a:lnTo>
                    <a:pt x="20" y="102"/>
                  </a:lnTo>
                  <a:lnTo>
                    <a:pt x="14" y="99"/>
                  </a:lnTo>
                  <a:lnTo>
                    <a:pt x="9" y="96"/>
                  </a:lnTo>
                  <a:lnTo>
                    <a:pt x="5" y="91"/>
                  </a:lnTo>
                  <a:lnTo>
                    <a:pt x="2" y="88"/>
                  </a:lnTo>
                  <a:lnTo>
                    <a:pt x="1" y="83"/>
                  </a:lnTo>
                  <a:lnTo>
                    <a:pt x="0" y="79"/>
                  </a:lnTo>
                  <a:lnTo>
                    <a:pt x="1" y="75"/>
                  </a:lnTo>
                  <a:lnTo>
                    <a:pt x="3" y="72"/>
                  </a:lnTo>
                  <a:lnTo>
                    <a:pt x="6" y="70"/>
                  </a:lnTo>
                  <a:lnTo>
                    <a:pt x="11" y="69"/>
                  </a:lnTo>
                  <a:lnTo>
                    <a:pt x="17" y="72"/>
                  </a:lnTo>
                  <a:lnTo>
                    <a:pt x="20" y="77"/>
                  </a:lnTo>
                  <a:lnTo>
                    <a:pt x="25" y="83"/>
                  </a:lnTo>
                  <a:lnTo>
                    <a:pt x="34" y="85"/>
                  </a:lnTo>
                  <a:lnTo>
                    <a:pt x="40" y="84"/>
                  </a:lnTo>
                  <a:lnTo>
                    <a:pt x="44" y="82"/>
                  </a:lnTo>
                  <a:lnTo>
                    <a:pt x="47" y="77"/>
                  </a:lnTo>
                  <a:lnTo>
                    <a:pt x="48" y="73"/>
                  </a:lnTo>
                  <a:lnTo>
                    <a:pt x="44" y="64"/>
                  </a:lnTo>
                  <a:lnTo>
                    <a:pt x="36" y="60"/>
                  </a:lnTo>
                  <a:lnTo>
                    <a:pt x="27" y="58"/>
                  </a:lnTo>
                  <a:lnTo>
                    <a:pt x="24" y="51"/>
                  </a:lnTo>
                  <a:lnTo>
                    <a:pt x="27" y="44"/>
                  </a:lnTo>
                  <a:lnTo>
                    <a:pt x="34" y="41"/>
                  </a:lnTo>
                  <a:lnTo>
                    <a:pt x="40" y="38"/>
                  </a:lnTo>
                  <a:lnTo>
                    <a:pt x="43" y="30"/>
                  </a:lnTo>
                  <a:lnTo>
                    <a:pt x="42" y="26"/>
                  </a:lnTo>
                  <a:lnTo>
                    <a:pt x="41" y="23"/>
                  </a:lnTo>
                  <a:lnTo>
                    <a:pt x="38" y="21"/>
                  </a:lnTo>
                  <a:lnTo>
                    <a:pt x="33" y="20"/>
                  </a:lnTo>
                  <a:lnTo>
                    <a:pt x="26" y="22"/>
                  </a:lnTo>
                  <a:lnTo>
                    <a:pt x="21" y="27"/>
                  </a:lnTo>
                  <a:lnTo>
                    <a:pt x="18" y="31"/>
                  </a:lnTo>
                  <a:lnTo>
                    <a:pt x="12" y="34"/>
                  </a:lnTo>
                  <a:lnTo>
                    <a:pt x="9" y="32"/>
                  </a:lnTo>
                  <a:lnTo>
                    <a:pt x="5" y="30"/>
                  </a:lnTo>
                  <a:lnTo>
                    <a:pt x="4" y="28"/>
                  </a:lnTo>
                  <a:lnTo>
                    <a:pt x="3" y="23"/>
                  </a:lnTo>
                  <a:lnTo>
                    <a:pt x="5" y="15"/>
                  </a:lnTo>
                  <a:lnTo>
                    <a:pt x="12" y="8"/>
                  </a:lnTo>
                  <a:lnTo>
                    <a:pt x="23" y="2"/>
                  </a:lnTo>
                  <a:lnTo>
                    <a:pt x="34" y="0"/>
                  </a:lnTo>
                  <a:lnTo>
                    <a:pt x="48" y="2"/>
                  </a:lnTo>
                  <a:lnTo>
                    <a:pt x="57" y="9"/>
                  </a:lnTo>
                  <a:lnTo>
                    <a:pt x="62" y="17"/>
                  </a:lnTo>
                  <a:lnTo>
                    <a:pt x="64"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Freeform 20"/>
            <p:cNvSpPr/>
            <p:nvPr/>
          </p:nvSpPr>
          <p:spPr bwMode="auto">
            <a:xfrm>
              <a:off x="2928" y="2206"/>
              <a:ext cx="35" cy="51"/>
            </a:xfrm>
            <a:custGeom>
              <a:avLst/>
              <a:gdLst>
                <a:gd name="T0" fmla="*/ 64 w 71"/>
                <a:gd name="T1" fmla="*/ 34 h 104"/>
                <a:gd name="T2" fmla="*/ 59 w 71"/>
                <a:gd name="T3" fmla="*/ 44 h 104"/>
                <a:gd name="T4" fmla="*/ 60 w 71"/>
                <a:gd name="T5" fmla="*/ 53 h 104"/>
                <a:gd name="T6" fmla="*/ 69 w 71"/>
                <a:gd name="T7" fmla="*/ 66 h 104"/>
                <a:gd name="T8" fmla="*/ 69 w 71"/>
                <a:gd name="T9" fmla="*/ 80 h 104"/>
                <a:gd name="T10" fmla="*/ 65 w 71"/>
                <a:gd name="T11" fmla="*/ 91 h 104"/>
                <a:gd name="T12" fmla="*/ 54 w 71"/>
                <a:gd name="T13" fmla="*/ 99 h 104"/>
                <a:gd name="T14" fmla="*/ 42 w 71"/>
                <a:gd name="T15" fmla="*/ 103 h 104"/>
                <a:gd name="T16" fmla="*/ 27 w 71"/>
                <a:gd name="T17" fmla="*/ 103 h 104"/>
                <a:gd name="T18" fmla="*/ 14 w 71"/>
                <a:gd name="T19" fmla="*/ 99 h 104"/>
                <a:gd name="T20" fmla="*/ 5 w 71"/>
                <a:gd name="T21" fmla="*/ 91 h 104"/>
                <a:gd name="T22" fmla="*/ 1 w 71"/>
                <a:gd name="T23" fmla="*/ 83 h 104"/>
                <a:gd name="T24" fmla="*/ 1 w 71"/>
                <a:gd name="T25" fmla="*/ 75 h 104"/>
                <a:gd name="T26" fmla="*/ 7 w 71"/>
                <a:gd name="T27" fmla="*/ 70 h 104"/>
                <a:gd name="T28" fmla="*/ 16 w 71"/>
                <a:gd name="T29" fmla="*/ 72 h 104"/>
                <a:gd name="T30" fmla="*/ 26 w 71"/>
                <a:gd name="T31" fmla="*/ 83 h 104"/>
                <a:gd name="T32" fmla="*/ 39 w 71"/>
                <a:gd name="T33" fmla="*/ 84 h 104"/>
                <a:gd name="T34" fmla="*/ 46 w 71"/>
                <a:gd name="T35" fmla="*/ 77 h 104"/>
                <a:gd name="T36" fmla="*/ 44 w 71"/>
                <a:gd name="T37" fmla="*/ 64 h 104"/>
                <a:gd name="T38" fmla="*/ 27 w 71"/>
                <a:gd name="T39" fmla="*/ 58 h 104"/>
                <a:gd name="T40" fmla="*/ 27 w 71"/>
                <a:gd name="T41" fmla="*/ 44 h 104"/>
                <a:gd name="T42" fmla="*/ 41 w 71"/>
                <a:gd name="T43" fmla="*/ 38 h 104"/>
                <a:gd name="T44" fmla="*/ 43 w 71"/>
                <a:gd name="T45" fmla="*/ 26 h 104"/>
                <a:gd name="T46" fmla="*/ 38 w 71"/>
                <a:gd name="T47" fmla="*/ 21 h 104"/>
                <a:gd name="T48" fmla="*/ 26 w 71"/>
                <a:gd name="T49" fmla="*/ 22 h 104"/>
                <a:gd name="T50" fmla="*/ 19 w 71"/>
                <a:gd name="T51" fmla="*/ 31 h 104"/>
                <a:gd name="T52" fmla="*/ 8 w 71"/>
                <a:gd name="T53" fmla="*/ 32 h 104"/>
                <a:gd name="T54" fmla="*/ 4 w 71"/>
                <a:gd name="T55" fmla="*/ 28 h 104"/>
                <a:gd name="T56" fmla="*/ 6 w 71"/>
                <a:gd name="T57" fmla="*/ 15 h 104"/>
                <a:gd name="T58" fmla="*/ 22 w 71"/>
                <a:gd name="T59" fmla="*/ 2 h 104"/>
                <a:gd name="T60" fmla="*/ 48 w 71"/>
                <a:gd name="T61" fmla="*/ 2 h 104"/>
                <a:gd name="T62" fmla="*/ 62 w 71"/>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1"/>
                <a:gd name="T97" fmla="*/ 0 h 104"/>
                <a:gd name="T98" fmla="*/ 71 w 71"/>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1" h="104">
                  <a:moveTo>
                    <a:pt x="65" y="27"/>
                  </a:moveTo>
                  <a:lnTo>
                    <a:pt x="64" y="34"/>
                  </a:lnTo>
                  <a:lnTo>
                    <a:pt x="62" y="39"/>
                  </a:lnTo>
                  <a:lnTo>
                    <a:pt x="59" y="44"/>
                  </a:lnTo>
                  <a:lnTo>
                    <a:pt x="53" y="49"/>
                  </a:lnTo>
                  <a:lnTo>
                    <a:pt x="60" y="53"/>
                  </a:lnTo>
                  <a:lnTo>
                    <a:pt x="66" y="59"/>
                  </a:lnTo>
                  <a:lnTo>
                    <a:pt x="69" y="66"/>
                  </a:lnTo>
                  <a:lnTo>
                    <a:pt x="71" y="74"/>
                  </a:lnTo>
                  <a:lnTo>
                    <a:pt x="69" y="80"/>
                  </a:lnTo>
                  <a:lnTo>
                    <a:pt x="68" y="85"/>
                  </a:lnTo>
                  <a:lnTo>
                    <a:pt x="65" y="91"/>
                  </a:lnTo>
                  <a:lnTo>
                    <a:pt x="60" y="96"/>
                  </a:lnTo>
                  <a:lnTo>
                    <a:pt x="54" y="99"/>
                  </a:lnTo>
                  <a:lnTo>
                    <a:pt x="49" y="102"/>
                  </a:lnTo>
                  <a:lnTo>
                    <a:pt x="42" y="103"/>
                  </a:lnTo>
                  <a:lnTo>
                    <a:pt x="35" y="104"/>
                  </a:lnTo>
                  <a:lnTo>
                    <a:pt x="27" y="103"/>
                  </a:lnTo>
                  <a:lnTo>
                    <a:pt x="20" y="102"/>
                  </a:lnTo>
                  <a:lnTo>
                    <a:pt x="14" y="99"/>
                  </a:lnTo>
                  <a:lnTo>
                    <a:pt x="10" y="96"/>
                  </a:lnTo>
                  <a:lnTo>
                    <a:pt x="5" y="91"/>
                  </a:lnTo>
                  <a:lnTo>
                    <a:pt x="3" y="88"/>
                  </a:lnTo>
                  <a:lnTo>
                    <a:pt x="1" y="83"/>
                  </a:lnTo>
                  <a:lnTo>
                    <a:pt x="0" y="79"/>
                  </a:lnTo>
                  <a:lnTo>
                    <a:pt x="1" y="75"/>
                  </a:lnTo>
                  <a:lnTo>
                    <a:pt x="4" y="72"/>
                  </a:lnTo>
                  <a:lnTo>
                    <a:pt x="7" y="70"/>
                  </a:lnTo>
                  <a:lnTo>
                    <a:pt x="11" y="69"/>
                  </a:lnTo>
                  <a:lnTo>
                    <a:pt x="16" y="72"/>
                  </a:lnTo>
                  <a:lnTo>
                    <a:pt x="21" y="77"/>
                  </a:lnTo>
                  <a:lnTo>
                    <a:pt x="26" y="83"/>
                  </a:lnTo>
                  <a:lnTo>
                    <a:pt x="35" y="85"/>
                  </a:lnTo>
                  <a:lnTo>
                    <a:pt x="39" y="84"/>
                  </a:lnTo>
                  <a:lnTo>
                    <a:pt x="44" y="82"/>
                  </a:lnTo>
                  <a:lnTo>
                    <a:pt x="46" y="77"/>
                  </a:lnTo>
                  <a:lnTo>
                    <a:pt x="48" y="73"/>
                  </a:lnTo>
                  <a:lnTo>
                    <a:pt x="44" y="64"/>
                  </a:lnTo>
                  <a:lnTo>
                    <a:pt x="36" y="60"/>
                  </a:lnTo>
                  <a:lnTo>
                    <a:pt x="27" y="58"/>
                  </a:lnTo>
                  <a:lnTo>
                    <a:pt x="23" y="51"/>
                  </a:lnTo>
                  <a:lnTo>
                    <a:pt x="27" y="44"/>
                  </a:lnTo>
                  <a:lnTo>
                    <a:pt x="34" y="41"/>
                  </a:lnTo>
                  <a:lnTo>
                    <a:pt x="41" y="38"/>
                  </a:lnTo>
                  <a:lnTo>
                    <a:pt x="44" y="30"/>
                  </a:lnTo>
                  <a:lnTo>
                    <a:pt x="43" y="26"/>
                  </a:lnTo>
                  <a:lnTo>
                    <a:pt x="42" y="23"/>
                  </a:lnTo>
                  <a:lnTo>
                    <a:pt x="38" y="21"/>
                  </a:lnTo>
                  <a:lnTo>
                    <a:pt x="34" y="20"/>
                  </a:lnTo>
                  <a:lnTo>
                    <a:pt x="26" y="22"/>
                  </a:lnTo>
                  <a:lnTo>
                    <a:pt x="22" y="27"/>
                  </a:lnTo>
                  <a:lnTo>
                    <a:pt x="19" y="31"/>
                  </a:lnTo>
                  <a:lnTo>
                    <a:pt x="13" y="34"/>
                  </a:lnTo>
                  <a:lnTo>
                    <a:pt x="8" y="32"/>
                  </a:lnTo>
                  <a:lnTo>
                    <a:pt x="6" y="30"/>
                  </a:lnTo>
                  <a:lnTo>
                    <a:pt x="4" y="28"/>
                  </a:lnTo>
                  <a:lnTo>
                    <a:pt x="4" y="23"/>
                  </a:lnTo>
                  <a:lnTo>
                    <a:pt x="6" y="15"/>
                  </a:lnTo>
                  <a:lnTo>
                    <a:pt x="13" y="8"/>
                  </a:lnTo>
                  <a:lnTo>
                    <a:pt x="22" y="2"/>
                  </a:lnTo>
                  <a:lnTo>
                    <a:pt x="34" y="0"/>
                  </a:lnTo>
                  <a:lnTo>
                    <a:pt x="48" y="2"/>
                  </a:lnTo>
                  <a:lnTo>
                    <a:pt x="57" y="9"/>
                  </a:lnTo>
                  <a:lnTo>
                    <a:pt x="62" y="17"/>
                  </a:lnTo>
                  <a:lnTo>
                    <a:pt x="65"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Freeform 21"/>
            <p:cNvSpPr/>
            <p:nvPr/>
          </p:nvSpPr>
          <p:spPr bwMode="auto">
            <a:xfrm>
              <a:off x="2981" y="2207"/>
              <a:ext cx="34" cy="50"/>
            </a:xfrm>
            <a:custGeom>
              <a:avLst/>
              <a:gdLst>
                <a:gd name="T0" fmla="*/ 31 w 69"/>
                <a:gd name="T1" fmla="*/ 34 h 102"/>
                <a:gd name="T2" fmla="*/ 37 w 69"/>
                <a:gd name="T3" fmla="*/ 34 h 102"/>
                <a:gd name="T4" fmla="*/ 51 w 69"/>
                <a:gd name="T5" fmla="*/ 36 h 102"/>
                <a:gd name="T6" fmla="*/ 67 w 69"/>
                <a:gd name="T7" fmla="*/ 52 h 102"/>
                <a:gd name="T8" fmla="*/ 68 w 69"/>
                <a:gd name="T9" fmla="*/ 72 h 102"/>
                <a:gd name="T10" fmla="*/ 63 w 69"/>
                <a:gd name="T11" fmla="*/ 87 h 102"/>
                <a:gd name="T12" fmla="*/ 54 w 69"/>
                <a:gd name="T13" fmla="*/ 96 h 102"/>
                <a:gd name="T14" fmla="*/ 39 w 69"/>
                <a:gd name="T15" fmla="*/ 101 h 102"/>
                <a:gd name="T16" fmla="*/ 22 w 69"/>
                <a:gd name="T17" fmla="*/ 101 h 102"/>
                <a:gd name="T18" fmla="*/ 4 w 69"/>
                <a:gd name="T19" fmla="*/ 93 h 102"/>
                <a:gd name="T20" fmla="*/ 1 w 69"/>
                <a:gd name="T21" fmla="*/ 80 h 102"/>
                <a:gd name="T22" fmla="*/ 6 w 69"/>
                <a:gd name="T23" fmla="*/ 75 h 102"/>
                <a:gd name="T24" fmla="*/ 14 w 69"/>
                <a:gd name="T25" fmla="*/ 75 h 102"/>
                <a:gd name="T26" fmla="*/ 24 w 69"/>
                <a:gd name="T27" fmla="*/ 82 h 102"/>
                <a:gd name="T28" fmla="*/ 38 w 69"/>
                <a:gd name="T29" fmla="*/ 82 h 102"/>
                <a:gd name="T30" fmla="*/ 45 w 69"/>
                <a:gd name="T31" fmla="*/ 72 h 102"/>
                <a:gd name="T32" fmla="*/ 45 w 69"/>
                <a:gd name="T33" fmla="*/ 59 h 102"/>
                <a:gd name="T34" fmla="*/ 39 w 69"/>
                <a:gd name="T35" fmla="*/ 52 h 102"/>
                <a:gd name="T36" fmla="*/ 28 w 69"/>
                <a:gd name="T37" fmla="*/ 52 h 102"/>
                <a:gd name="T38" fmla="*/ 21 w 69"/>
                <a:gd name="T39" fmla="*/ 55 h 102"/>
                <a:gd name="T40" fmla="*/ 13 w 69"/>
                <a:gd name="T41" fmla="*/ 55 h 102"/>
                <a:gd name="T42" fmla="*/ 8 w 69"/>
                <a:gd name="T43" fmla="*/ 51 h 102"/>
                <a:gd name="T44" fmla="*/ 8 w 69"/>
                <a:gd name="T45" fmla="*/ 48 h 102"/>
                <a:gd name="T46" fmla="*/ 8 w 69"/>
                <a:gd name="T47" fmla="*/ 45 h 102"/>
                <a:gd name="T48" fmla="*/ 12 w 69"/>
                <a:gd name="T49" fmla="*/ 13 h 102"/>
                <a:gd name="T50" fmla="*/ 15 w 69"/>
                <a:gd name="T51" fmla="*/ 3 h 102"/>
                <a:gd name="T52" fmla="*/ 23 w 69"/>
                <a:gd name="T53" fmla="*/ 0 h 102"/>
                <a:gd name="T54" fmla="*/ 61 w 69"/>
                <a:gd name="T55" fmla="*/ 2 h 102"/>
                <a:gd name="T56" fmla="*/ 66 w 69"/>
                <a:gd name="T57" fmla="*/ 6 h 102"/>
                <a:gd name="T58" fmla="*/ 66 w 69"/>
                <a:gd name="T59" fmla="*/ 15 h 102"/>
                <a:gd name="T60" fmla="*/ 60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29" y="35"/>
                  </a:moveTo>
                  <a:lnTo>
                    <a:pt x="31" y="34"/>
                  </a:lnTo>
                  <a:lnTo>
                    <a:pt x="35" y="34"/>
                  </a:lnTo>
                  <a:lnTo>
                    <a:pt x="37" y="34"/>
                  </a:lnTo>
                  <a:lnTo>
                    <a:pt x="39" y="34"/>
                  </a:lnTo>
                  <a:lnTo>
                    <a:pt x="51" y="36"/>
                  </a:lnTo>
                  <a:lnTo>
                    <a:pt x="61" y="43"/>
                  </a:lnTo>
                  <a:lnTo>
                    <a:pt x="67" y="52"/>
                  </a:lnTo>
                  <a:lnTo>
                    <a:pt x="69" y="64"/>
                  </a:lnTo>
                  <a:lnTo>
                    <a:pt x="68" y="72"/>
                  </a:lnTo>
                  <a:lnTo>
                    <a:pt x="67" y="80"/>
                  </a:lnTo>
                  <a:lnTo>
                    <a:pt x="63" y="87"/>
                  </a:lnTo>
                  <a:lnTo>
                    <a:pt x="59" y="92"/>
                  </a:lnTo>
                  <a:lnTo>
                    <a:pt x="54" y="96"/>
                  </a:lnTo>
                  <a:lnTo>
                    <a:pt x="47" y="100"/>
                  </a:lnTo>
                  <a:lnTo>
                    <a:pt x="39" y="101"/>
                  </a:lnTo>
                  <a:lnTo>
                    <a:pt x="31" y="102"/>
                  </a:lnTo>
                  <a:lnTo>
                    <a:pt x="22" y="101"/>
                  </a:lnTo>
                  <a:lnTo>
                    <a:pt x="12" y="98"/>
                  </a:lnTo>
                  <a:lnTo>
                    <a:pt x="4" y="93"/>
                  </a:lnTo>
                  <a:lnTo>
                    <a:pt x="0" y="85"/>
                  </a:lnTo>
                  <a:lnTo>
                    <a:pt x="1" y="80"/>
                  </a:lnTo>
                  <a:lnTo>
                    <a:pt x="4" y="78"/>
                  </a:lnTo>
                  <a:lnTo>
                    <a:pt x="6" y="75"/>
                  </a:lnTo>
                  <a:lnTo>
                    <a:pt x="9" y="74"/>
                  </a:lnTo>
                  <a:lnTo>
                    <a:pt x="14" y="75"/>
                  </a:lnTo>
                  <a:lnTo>
                    <a:pt x="19" y="79"/>
                  </a:lnTo>
                  <a:lnTo>
                    <a:pt x="24" y="82"/>
                  </a:lnTo>
                  <a:lnTo>
                    <a:pt x="31" y="83"/>
                  </a:lnTo>
                  <a:lnTo>
                    <a:pt x="38" y="82"/>
                  </a:lnTo>
                  <a:lnTo>
                    <a:pt x="43" y="78"/>
                  </a:lnTo>
                  <a:lnTo>
                    <a:pt x="45" y="72"/>
                  </a:lnTo>
                  <a:lnTo>
                    <a:pt x="46" y="65"/>
                  </a:lnTo>
                  <a:lnTo>
                    <a:pt x="45" y="59"/>
                  </a:lnTo>
                  <a:lnTo>
                    <a:pt x="43" y="55"/>
                  </a:lnTo>
                  <a:lnTo>
                    <a:pt x="39" y="52"/>
                  </a:lnTo>
                  <a:lnTo>
                    <a:pt x="33" y="51"/>
                  </a:lnTo>
                  <a:lnTo>
                    <a:pt x="28" y="52"/>
                  </a:lnTo>
                  <a:lnTo>
                    <a:pt x="24" y="54"/>
                  </a:lnTo>
                  <a:lnTo>
                    <a:pt x="21" y="55"/>
                  </a:lnTo>
                  <a:lnTo>
                    <a:pt x="16" y="56"/>
                  </a:lnTo>
                  <a:lnTo>
                    <a:pt x="13" y="55"/>
                  </a:lnTo>
                  <a:lnTo>
                    <a:pt x="10" y="54"/>
                  </a:lnTo>
                  <a:lnTo>
                    <a:pt x="8" y="51"/>
                  </a:lnTo>
                  <a:lnTo>
                    <a:pt x="8" y="49"/>
                  </a:lnTo>
                  <a:lnTo>
                    <a:pt x="8" y="48"/>
                  </a:lnTo>
                  <a:lnTo>
                    <a:pt x="8" y="47"/>
                  </a:lnTo>
                  <a:lnTo>
                    <a:pt x="8" y="45"/>
                  </a:lnTo>
                  <a:lnTo>
                    <a:pt x="8" y="44"/>
                  </a:lnTo>
                  <a:lnTo>
                    <a:pt x="12" y="13"/>
                  </a:lnTo>
                  <a:lnTo>
                    <a:pt x="13" y="6"/>
                  </a:lnTo>
                  <a:lnTo>
                    <a:pt x="15" y="3"/>
                  </a:lnTo>
                  <a:lnTo>
                    <a:pt x="19" y="0"/>
                  </a:lnTo>
                  <a:lnTo>
                    <a:pt x="23" y="0"/>
                  </a:lnTo>
                  <a:lnTo>
                    <a:pt x="58" y="0"/>
                  </a:lnTo>
                  <a:lnTo>
                    <a:pt x="61" y="2"/>
                  </a:lnTo>
                  <a:lnTo>
                    <a:pt x="65" y="3"/>
                  </a:lnTo>
                  <a:lnTo>
                    <a:pt x="66" y="6"/>
                  </a:lnTo>
                  <a:lnTo>
                    <a:pt x="67" y="10"/>
                  </a:lnTo>
                  <a:lnTo>
                    <a:pt x="66" y="15"/>
                  </a:lnTo>
                  <a:lnTo>
                    <a:pt x="63" y="18"/>
                  </a:lnTo>
                  <a:lnTo>
                    <a:pt x="60" y="20"/>
                  </a:lnTo>
                  <a:lnTo>
                    <a:pt x="58" y="20"/>
                  </a:lnTo>
                  <a:lnTo>
                    <a:pt x="31" y="20"/>
                  </a:lnTo>
                  <a:lnTo>
                    <a:pt x="29"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Freeform 22"/>
            <p:cNvSpPr/>
            <p:nvPr/>
          </p:nvSpPr>
          <p:spPr bwMode="auto">
            <a:xfrm>
              <a:off x="3032" y="2207"/>
              <a:ext cx="35" cy="50"/>
            </a:xfrm>
            <a:custGeom>
              <a:avLst/>
              <a:gdLst>
                <a:gd name="T0" fmla="*/ 32 w 69"/>
                <a:gd name="T1" fmla="*/ 34 h 102"/>
                <a:gd name="T2" fmla="*/ 38 w 69"/>
                <a:gd name="T3" fmla="*/ 34 h 102"/>
                <a:gd name="T4" fmla="*/ 52 w 69"/>
                <a:gd name="T5" fmla="*/ 36 h 102"/>
                <a:gd name="T6" fmla="*/ 67 w 69"/>
                <a:gd name="T7" fmla="*/ 52 h 102"/>
                <a:gd name="T8" fmla="*/ 68 w 69"/>
                <a:gd name="T9" fmla="*/ 72 h 102"/>
                <a:gd name="T10" fmla="*/ 63 w 69"/>
                <a:gd name="T11" fmla="*/ 87 h 102"/>
                <a:gd name="T12" fmla="*/ 54 w 69"/>
                <a:gd name="T13" fmla="*/ 96 h 102"/>
                <a:gd name="T14" fmla="*/ 40 w 69"/>
                <a:gd name="T15" fmla="*/ 101 h 102"/>
                <a:gd name="T16" fmla="*/ 23 w 69"/>
                <a:gd name="T17" fmla="*/ 101 h 102"/>
                <a:gd name="T18" fmla="*/ 3 w 69"/>
                <a:gd name="T19" fmla="*/ 93 h 102"/>
                <a:gd name="T20" fmla="*/ 1 w 69"/>
                <a:gd name="T21" fmla="*/ 80 h 102"/>
                <a:gd name="T22" fmla="*/ 6 w 69"/>
                <a:gd name="T23" fmla="*/ 75 h 102"/>
                <a:gd name="T24" fmla="*/ 15 w 69"/>
                <a:gd name="T25" fmla="*/ 75 h 102"/>
                <a:gd name="T26" fmla="*/ 25 w 69"/>
                <a:gd name="T27" fmla="*/ 82 h 102"/>
                <a:gd name="T28" fmla="*/ 39 w 69"/>
                <a:gd name="T29" fmla="*/ 82 h 102"/>
                <a:gd name="T30" fmla="*/ 46 w 69"/>
                <a:gd name="T31" fmla="*/ 72 h 102"/>
                <a:gd name="T32" fmla="*/ 46 w 69"/>
                <a:gd name="T33" fmla="*/ 59 h 102"/>
                <a:gd name="T34" fmla="*/ 39 w 69"/>
                <a:gd name="T35" fmla="*/ 52 h 102"/>
                <a:gd name="T36" fmla="*/ 29 w 69"/>
                <a:gd name="T37" fmla="*/ 52 h 102"/>
                <a:gd name="T38" fmla="*/ 22 w 69"/>
                <a:gd name="T39" fmla="*/ 55 h 102"/>
                <a:gd name="T40" fmla="*/ 14 w 69"/>
                <a:gd name="T41" fmla="*/ 55 h 102"/>
                <a:gd name="T42" fmla="*/ 9 w 69"/>
                <a:gd name="T43" fmla="*/ 51 h 102"/>
                <a:gd name="T44" fmla="*/ 8 w 69"/>
                <a:gd name="T45" fmla="*/ 48 h 102"/>
                <a:gd name="T46" fmla="*/ 9 w 69"/>
                <a:gd name="T47" fmla="*/ 45 h 102"/>
                <a:gd name="T48" fmla="*/ 12 w 69"/>
                <a:gd name="T49" fmla="*/ 13 h 102"/>
                <a:gd name="T50" fmla="*/ 16 w 69"/>
                <a:gd name="T51" fmla="*/ 3 h 102"/>
                <a:gd name="T52" fmla="*/ 24 w 69"/>
                <a:gd name="T53" fmla="*/ 0 h 102"/>
                <a:gd name="T54" fmla="*/ 62 w 69"/>
                <a:gd name="T55" fmla="*/ 2 h 102"/>
                <a:gd name="T56" fmla="*/ 67 w 69"/>
                <a:gd name="T57" fmla="*/ 6 h 102"/>
                <a:gd name="T58" fmla="*/ 67 w 69"/>
                <a:gd name="T59" fmla="*/ 15 h 102"/>
                <a:gd name="T60" fmla="*/ 61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30" y="35"/>
                  </a:moveTo>
                  <a:lnTo>
                    <a:pt x="32" y="34"/>
                  </a:lnTo>
                  <a:lnTo>
                    <a:pt x="35" y="34"/>
                  </a:lnTo>
                  <a:lnTo>
                    <a:pt x="38" y="34"/>
                  </a:lnTo>
                  <a:lnTo>
                    <a:pt x="40" y="34"/>
                  </a:lnTo>
                  <a:lnTo>
                    <a:pt x="52" y="36"/>
                  </a:lnTo>
                  <a:lnTo>
                    <a:pt x="61" y="43"/>
                  </a:lnTo>
                  <a:lnTo>
                    <a:pt x="67" y="52"/>
                  </a:lnTo>
                  <a:lnTo>
                    <a:pt x="69" y="64"/>
                  </a:lnTo>
                  <a:lnTo>
                    <a:pt x="68" y="72"/>
                  </a:lnTo>
                  <a:lnTo>
                    <a:pt x="67" y="80"/>
                  </a:lnTo>
                  <a:lnTo>
                    <a:pt x="63" y="87"/>
                  </a:lnTo>
                  <a:lnTo>
                    <a:pt x="60" y="92"/>
                  </a:lnTo>
                  <a:lnTo>
                    <a:pt x="54" y="96"/>
                  </a:lnTo>
                  <a:lnTo>
                    <a:pt x="48" y="100"/>
                  </a:lnTo>
                  <a:lnTo>
                    <a:pt x="40" y="101"/>
                  </a:lnTo>
                  <a:lnTo>
                    <a:pt x="32" y="102"/>
                  </a:lnTo>
                  <a:lnTo>
                    <a:pt x="23" y="101"/>
                  </a:lnTo>
                  <a:lnTo>
                    <a:pt x="12" y="98"/>
                  </a:lnTo>
                  <a:lnTo>
                    <a:pt x="3" y="93"/>
                  </a:lnTo>
                  <a:lnTo>
                    <a:pt x="0" y="85"/>
                  </a:lnTo>
                  <a:lnTo>
                    <a:pt x="1" y="80"/>
                  </a:lnTo>
                  <a:lnTo>
                    <a:pt x="3" y="78"/>
                  </a:lnTo>
                  <a:lnTo>
                    <a:pt x="6" y="75"/>
                  </a:lnTo>
                  <a:lnTo>
                    <a:pt x="10" y="74"/>
                  </a:lnTo>
                  <a:lnTo>
                    <a:pt x="15" y="75"/>
                  </a:lnTo>
                  <a:lnTo>
                    <a:pt x="19" y="79"/>
                  </a:lnTo>
                  <a:lnTo>
                    <a:pt x="25" y="82"/>
                  </a:lnTo>
                  <a:lnTo>
                    <a:pt x="32" y="83"/>
                  </a:lnTo>
                  <a:lnTo>
                    <a:pt x="39" y="82"/>
                  </a:lnTo>
                  <a:lnTo>
                    <a:pt x="44" y="78"/>
                  </a:lnTo>
                  <a:lnTo>
                    <a:pt x="46" y="72"/>
                  </a:lnTo>
                  <a:lnTo>
                    <a:pt x="47" y="65"/>
                  </a:lnTo>
                  <a:lnTo>
                    <a:pt x="46" y="59"/>
                  </a:lnTo>
                  <a:lnTo>
                    <a:pt x="44" y="55"/>
                  </a:lnTo>
                  <a:lnTo>
                    <a:pt x="39" y="52"/>
                  </a:lnTo>
                  <a:lnTo>
                    <a:pt x="33" y="51"/>
                  </a:lnTo>
                  <a:lnTo>
                    <a:pt x="29" y="52"/>
                  </a:lnTo>
                  <a:lnTo>
                    <a:pt x="25" y="54"/>
                  </a:lnTo>
                  <a:lnTo>
                    <a:pt x="22" y="55"/>
                  </a:lnTo>
                  <a:lnTo>
                    <a:pt x="17" y="56"/>
                  </a:lnTo>
                  <a:lnTo>
                    <a:pt x="14" y="55"/>
                  </a:lnTo>
                  <a:lnTo>
                    <a:pt x="10" y="54"/>
                  </a:lnTo>
                  <a:lnTo>
                    <a:pt x="9" y="51"/>
                  </a:lnTo>
                  <a:lnTo>
                    <a:pt x="8" y="49"/>
                  </a:lnTo>
                  <a:lnTo>
                    <a:pt x="8" y="48"/>
                  </a:lnTo>
                  <a:lnTo>
                    <a:pt x="9" y="47"/>
                  </a:lnTo>
                  <a:lnTo>
                    <a:pt x="9" y="45"/>
                  </a:lnTo>
                  <a:lnTo>
                    <a:pt x="9" y="44"/>
                  </a:lnTo>
                  <a:lnTo>
                    <a:pt x="12" y="13"/>
                  </a:lnTo>
                  <a:lnTo>
                    <a:pt x="14" y="6"/>
                  </a:lnTo>
                  <a:lnTo>
                    <a:pt x="16" y="3"/>
                  </a:lnTo>
                  <a:lnTo>
                    <a:pt x="19" y="0"/>
                  </a:lnTo>
                  <a:lnTo>
                    <a:pt x="24" y="0"/>
                  </a:lnTo>
                  <a:lnTo>
                    <a:pt x="57" y="0"/>
                  </a:lnTo>
                  <a:lnTo>
                    <a:pt x="62" y="2"/>
                  </a:lnTo>
                  <a:lnTo>
                    <a:pt x="65" y="3"/>
                  </a:lnTo>
                  <a:lnTo>
                    <a:pt x="67" y="6"/>
                  </a:lnTo>
                  <a:lnTo>
                    <a:pt x="68" y="10"/>
                  </a:lnTo>
                  <a:lnTo>
                    <a:pt x="67" y="15"/>
                  </a:lnTo>
                  <a:lnTo>
                    <a:pt x="64" y="18"/>
                  </a:lnTo>
                  <a:lnTo>
                    <a:pt x="61" y="20"/>
                  </a:lnTo>
                  <a:lnTo>
                    <a:pt x="58" y="20"/>
                  </a:lnTo>
                  <a:lnTo>
                    <a:pt x="31" y="20"/>
                  </a:lnTo>
                  <a:lnTo>
                    <a:pt x="30"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Freeform 23"/>
            <p:cNvSpPr/>
            <p:nvPr/>
          </p:nvSpPr>
          <p:spPr bwMode="auto">
            <a:xfrm>
              <a:off x="3084" y="2207"/>
              <a:ext cx="36" cy="50"/>
            </a:xfrm>
            <a:custGeom>
              <a:avLst/>
              <a:gdLst>
                <a:gd name="T0" fmla="*/ 47 w 73"/>
                <a:gd name="T1" fmla="*/ 20 h 102"/>
                <a:gd name="T2" fmla="*/ 11 w 73"/>
                <a:gd name="T3" fmla="*/ 20 h 102"/>
                <a:gd name="T4" fmla="*/ 6 w 73"/>
                <a:gd name="T5" fmla="*/ 19 h 102"/>
                <a:gd name="T6" fmla="*/ 3 w 73"/>
                <a:gd name="T7" fmla="*/ 17 h 102"/>
                <a:gd name="T8" fmla="*/ 1 w 73"/>
                <a:gd name="T9" fmla="*/ 13 h 102"/>
                <a:gd name="T10" fmla="*/ 0 w 73"/>
                <a:gd name="T11" fmla="*/ 10 h 102"/>
                <a:gd name="T12" fmla="*/ 1 w 73"/>
                <a:gd name="T13" fmla="*/ 6 h 102"/>
                <a:gd name="T14" fmla="*/ 3 w 73"/>
                <a:gd name="T15" fmla="*/ 3 h 102"/>
                <a:gd name="T16" fmla="*/ 6 w 73"/>
                <a:gd name="T17" fmla="*/ 2 h 102"/>
                <a:gd name="T18" fmla="*/ 11 w 73"/>
                <a:gd name="T19" fmla="*/ 0 h 102"/>
                <a:gd name="T20" fmla="*/ 62 w 73"/>
                <a:gd name="T21" fmla="*/ 0 h 102"/>
                <a:gd name="T22" fmla="*/ 67 w 73"/>
                <a:gd name="T23" fmla="*/ 2 h 102"/>
                <a:gd name="T24" fmla="*/ 70 w 73"/>
                <a:gd name="T25" fmla="*/ 4 h 102"/>
                <a:gd name="T26" fmla="*/ 72 w 73"/>
                <a:gd name="T27" fmla="*/ 7 h 102"/>
                <a:gd name="T28" fmla="*/ 73 w 73"/>
                <a:gd name="T29" fmla="*/ 11 h 102"/>
                <a:gd name="T30" fmla="*/ 73 w 73"/>
                <a:gd name="T31" fmla="*/ 13 h 102"/>
                <a:gd name="T32" fmla="*/ 72 w 73"/>
                <a:gd name="T33" fmla="*/ 15 h 102"/>
                <a:gd name="T34" fmla="*/ 70 w 73"/>
                <a:gd name="T35" fmla="*/ 18 h 102"/>
                <a:gd name="T36" fmla="*/ 69 w 73"/>
                <a:gd name="T37" fmla="*/ 20 h 102"/>
                <a:gd name="T38" fmla="*/ 35 w 73"/>
                <a:gd name="T39" fmla="*/ 92 h 102"/>
                <a:gd name="T40" fmla="*/ 31 w 73"/>
                <a:gd name="T41" fmla="*/ 96 h 102"/>
                <a:gd name="T42" fmla="*/ 29 w 73"/>
                <a:gd name="T43" fmla="*/ 100 h 102"/>
                <a:gd name="T44" fmla="*/ 27 w 73"/>
                <a:gd name="T45" fmla="*/ 101 h 102"/>
                <a:gd name="T46" fmla="*/ 22 w 73"/>
                <a:gd name="T47" fmla="*/ 102 h 102"/>
                <a:gd name="T48" fmla="*/ 16 w 73"/>
                <a:gd name="T49" fmla="*/ 101 h 102"/>
                <a:gd name="T50" fmla="*/ 13 w 73"/>
                <a:gd name="T51" fmla="*/ 98 h 102"/>
                <a:gd name="T52" fmla="*/ 12 w 73"/>
                <a:gd name="T53" fmla="*/ 96 h 102"/>
                <a:gd name="T54" fmla="*/ 11 w 73"/>
                <a:gd name="T55" fmla="*/ 93 h 102"/>
                <a:gd name="T56" fmla="*/ 11 w 73"/>
                <a:gd name="T57" fmla="*/ 92 h 102"/>
                <a:gd name="T58" fmla="*/ 11 w 73"/>
                <a:gd name="T59" fmla="*/ 89 h 102"/>
                <a:gd name="T60" fmla="*/ 11 w 73"/>
                <a:gd name="T61" fmla="*/ 88 h 102"/>
                <a:gd name="T62" fmla="*/ 12 w 73"/>
                <a:gd name="T63" fmla="*/ 87 h 102"/>
                <a:gd name="T64" fmla="*/ 47 w 73"/>
                <a:gd name="T65" fmla="*/ 2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102"/>
                <a:gd name="T101" fmla="*/ 73 w 73"/>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102">
                  <a:moveTo>
                    <a:pt x="47" y="20"/>
                  </a:moveTo>
                  <a:lnTo>
                    <a:pt x="11" y="20"/>
                  </a:lnTo>
                  <a:lnTo>
                    <a:pt x="6" y="19"/>
                  </a:lnTo>
                  <a:lnTo>
                    <a:pt x="3" y="17"/>
                  </a:lnTo>
                  <a:lnTo>
                    <a:pt x="1" y="13"/>
                  </a:lnTo>
                  <a:lnTo>
                    <a:pt x="0" y="10"/>
                  </a:lnTo>
                  <a:lnTo>
                    <a:pt x="1" y="6"/>
                  </a:lnTo>
                  <a:lnTo>
                    <a:pt x="3" y="3"/>
                  </a:lnTo>
                  <a:lnTo>
                    <a:pt x="6" y="2"/>
                  </a:lnTo>
                  <a:lnTo>
                    <a:pt x="11" y="0"/>
                  </a:lnTo>
                  <a:lnTo>
                    <a:pt x="62" y="0"/>
                  </a:lnTo>
                  <a:lnTo>
                    <a:pt x="67" y="2"/>
                  </a:lnTo>
                  <a:lnTo>
                    <a:pt x="70" y="4"/>
                  </a:lnTo>
                  <a:lnTo>
                    <a:pt x="72" y="7"/>
                  </a:lnTo>
                  <a:lnTo>
                    <a:pt x="73" y="11"/>
                  </a:lnTo>
                  <a:lnTo>
                    <a:pt x="73" y="13"/>
                  </a:lnTo>
                  <a:lnTo>
                    <a:pt x="72" y="15"/>
                  </a:lnTo>
                  <a:lnTo>
                    <a:pt x="70" y="18"/>
                  </a:lnTo>
                  <a:lnTo>
                    <a:pt x="69" y="20"/>
                  </a:lnTo>
                  <a:lnTo>
                    <a:pt x="35" y="92"/>
                  </a:lnTo>
                  <a:lnTo>
                    <a:pt x="31" y="96"/>
                  </a:lnTo>
                  <a:lnTo>
                    <a:pt x="29" y="100"/>
                  </a:lnTo>
                  <a:lnTo>
                    <a:pt x="27" y="101"/>
                  </a:lnTo>
                  <a:lnTo>
                    <a:pt x="22" y="102"/>
                  </a:lnTo>
                  <a:lnTo>
                    <a:pt x="16" y="101"/>
                  </a:lnTo>
                  <a:lnTo>
                    <a:pt x="13" y="98"/>
                  </a:lnTo>
                  <a:lnTo>
                    <a:pt x="12" y="96"/>
                  </a:lnTo>
                  <a:lnTo>
                    <a:pt x="11" y="93"/>
                  </a:lnTo>
                  <a:lnTo>
                    <a:pt x="11" y="92"/>
                  </a:lnTo>
                  <a:lnTo>
                    <a:pt x="11" y="89"/>
                  </a:lnTo>
                  <a:lnTo>
                    <a:pt x="11" y="88"/>
                  </a:lnTo>
                  <a:lnTo>
                    <a:pt x="12" y="87"/>
                  </a:lnTo>
                  <a:lnTo>
                    <a:pt x="47"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Freeform 24"/>
            <p:cNvSpPr/>
            <p:nvPr/>
          </p:nvSpPr>
          <p:spPr bwMode="auto">
            <a:xfrm>
              <a:off x="3135" y="2206"/>
              <a:ext cx="35" cy="51"/>
            </a:xfrm>
            <a:custGeom>
              <a:avLst/>
              <a:gdLst>
                <a:gd name="T0" fmla="*/ 57 w 69"/>
                <a:gd name="T1" fmla="*/ 85 h 103"/>
                <a:gd name="T2" fmla="*/ 62 w 69"/>
                <a:gd name="T3" fmla="*/ 85 h 103"/>
                <a:gd name="T4" fmla="*/ 66 w 69"/>
                <a:gd name="T5" fmla="*/ 88 h 103"/>
                <a:gd name="T6" fmla="*/ 68 w 69"/>
                <a:gd name="T7" fmla="*/ 90 h 103"/>
                <a:gd name="T8" fmla="*/ 69 w 69"/>
                <a:gd name="T9" fmla="*/ 95 h 103"/>
                <a:gd name="T10" fmla="*/ 68 w 69"/>
                <a:gd name="T11" fmla="*/ 98 h 103"/>
                <a:gd name="T12" fmla="*/ 66 w 69"/>
                <a:gd name="T13" fmla="*/ 100 h 103"/>
                <a:gd name="T14" fmla="*/ 63 w 69"/>
                <a:gd name="T15" fmla="*/ 102 h 103"/>
                <a:gd name="T16" fmla="*/ 59 w 69"/>
                <a:gd name="T17" fmla="*/ 103 h 103"/>
                <a:gd name="T18" fmla="*/ 11 w 69"/>
                <a:gd name="T19" fmla="*/ 103 h 103"/>
                <a:gd name="T20" fmla="*/ 7 w 69"/>
                <a:gd name="T21" fmla="*/ 102 h 103"/>
                <a:gd name="T22" fmla="*/ 3 w 69"/>
                <a:gd name="T23" fmla="*/ 100 h 103"/>
                <a:gd name="T24" fmla="*/ 1 w 69"/>
                <a:gd name="T25" fmla="*/ 98 h 103"/>
                <a:gd name="T26" fmla="*/ 0 w 69"/>
                <a:gd name="T27" fmla="*/ 95 h 103"/>
                <a:gd name="T28" fmla="*/ 0 w 69"/>
                <a:gd name="T29" fmla="*/ 92 h 103"/>
                <a:gd name="T30" fmla="*/ 1 w 69"/>
                <a:gd name="T31" fmla="*/ 90 h 103"/>
                <a:gd name="T32" fmla="*/ 2 w 69"/>
                <a:gd name="T33" fmla="*/ 89 h 103"/>
                <a:gd name="T34" fmla="*/ 3 w 69"/>
                <a:gd name="T35" fmla="*/ 87 h 103"/>
                <a:gd name="T36" fmla="*/ 8 w 69"/>
                <a:gd name="T37" fmla="*/ 82 h 103"/>
                <a:gd name="T38" fmla="*/ 13 w 69"/>
                <a:gd name="T39" fmla="*/ 76 h 103"/>
                <a:gd name="T40" fmla="*/ 17 w 69"/>
                <a:gd name="T41" fmla="*/ 72 h 103"/>
                <a:gd name="T42" fmla="*/ 22 w 69"/>
                <a:gd name="T43" fmla="*/ 66 h 103"/>
                <a:gd name="T44" fmla="*/ 25 w 69"/>
                <a:gd name="T45" fmla="*/ 61 h 103"/>
                <a:gd name="T46" fmla="*/ 30 w 69"/>
                <a:gd name="T47" fmla="*/ 56 h 103"/>
                <a:gd name="T48" fmla="*/ 34 w 69"/>
                <a:gd name="T49" fmla="*/ 50 h 103"/>
                <a:gd name="T50" fmla="*/ 39 w 69"/>
                <a:gd name="T51" fmla="*/ 44 h 103"/>
                <a:gd name="T52" fmla="*/ 40 w 69"/>
                <a:gd name="T53" fmla="*/ 42 h 103"/>
                <a:gd name="T54" fmla="*/ 42 w 69"/>
                <a:gd name="T55" fmla="*/ 38 h 103"/>
                <a:gd name="T56" fmla="*/ 44 w 69"/>
                <a:gd name="T57" fmla="*/ 35 h 103"/>
                <a:gd name="T58" fmla="*/ 44 w 69"/>
                <a:gd name="T59" fmla="*/ 31 h 103"/>
                <a:gd name="T60" fmla="*/ 42 w 69"/>
                <a:gd name="T61" fmla="*/ 27 h 103"/>
                <a:gd name="T62" fmla="*/ 40 w 69"/>
                <a:gd name="T63" fmla="*/ 23 h 103"/>
                <a:gd name="T64" fmla="*/ 38 w 69"/>
                <a:gd name="T65" fmla="*/ 21 h 103"/>
                <a:gd name="T66" fmla="*/ 33 w 69"/>
                <a:gd name="T67" fmla="*/ 20 h 103"/>
                <a:gd name="T68" fmla="*/ 25 w 69"/>
                <a:gd name="T69" fmla="*/ 23 h 103"/>
                <a:gd name="T70" fmla="*/ 22 w 69"/>
                <a:gd name="T71" fmla="*/ 31 h 103"/>
                <a:gd name="T72" fmla="*/ 18 w 69"/>
                <a:gd name="T73" fmla="*/ 39 h 103"/>
                <a:gd name="T74" fmla="*/ 11 w 69"/>
                <a:gd name="T75" fmla="*/ 43 h 103"/>
                <a:gd name="T76" fmla="*/ 7 w 69"/>
                <a:gd name="T77" fmla="*/ 42 h 103"/>
                <a:gd name="T78" fmla="*/ 3 w 69"/>
                <a:gd name="T79" fmla="*/ 39 h 103"/>
                <a:gd name="T80" fmla="*/ 2 w 69"/>
                <a:gd name="T81" fmla="*/ 37 h 103"/>
                <a:gd name="T82" fmla="*/ 1 w 69"/>
                <a:gd name="T83" fmla="*/ 32 h 103"/>
                <a:gd name="T84" fmla="*/ 3 w 69"/>
                <a:gd name="T85" fmla="*/ 20 h 103"/>
                <a:gd name="T86" fmla="*/ 11 w 69"/>
                <a:gd name="T87" fmla="*/ 9 h 103"/>
                <a:gd name="T88" fmla="*/ 22 w 69"/>
                <a:gd name="T89" fmla="*/ 2 h 103"/>
                <a:gd name="T90" fmla="*/ 34 w 69"/>
                <a:gd name="T91" fmla="*/ 0 h 103"/>
                <a:gd name="T92" fmla="*/ 47 w 69"/>
                <a:gd name="T93" fmla="*/ 2 h 103"/>
                <a:gd name="T94" fmla="*/ 56 w 69"/>
                <a:gd name="T95" fmla="*/ 8 h 103"/>
                <a:gd name="T96" fmla="*/ 63 w 69"/>
                <a:gd name="T97" fmla="*/ 17 h 103"/>
                <a:gd name="T98" fmla="*/ 66 w 69"/>
                <a:gd name="T99" fmla="*/ 30 h 103"/>
                <a:gd name="T100" fmla="*/ 62 w 69"/>
                <a:gd name="T101" fmla="*/ 45 h 103"/>
                <a:gd name="T102" fmla="*/ 53 w 69"/>
                <a:gd name="T103" fmla="*/ 59 h 103"/>
                <a:gd name="T104" fmla="*/ 42 w 69"/>
                <a:gd name="T105" fmla="*/ 73 h 103"/>
                <a:gd name="T106" fmla="*/ 32 w 69"/>
                <a:gd name="T107" fmla="*/ 85 h 103"/>
                <a:gd name="T108" fmla="*/ 57 w 69"/>
                <a:gd name="T109" fmla="*/ 85 h 1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
                <a:gd name="T166" fmla="*/ 0 h 103"/>
                <a:gd name="T167" fmla="*/ 69 w 69"/>
                <a:gd name="T168" fmla="*/ 103 h 1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 h="103">
                  <a:moveTo>
                    <a:pt x="57" y="85"/>
                  </a:moveTo>
                  <a:lnTo>
                    <a:pt x="62" y="85"/>
                  </a:lnTo>
                  <a:lnTo>
                    <a:pt x="66" y="88"/>
                  </a:lnTo>
                  <a:lnTo>
                    <a:pt x="68" y="90"/>
                  </a:lnTo>
                  <a:lnTo>
                    <a:pt x="69" y="95"/>
                  </a:lnTo>
                  <a:lnTo>
                    <a:pt x="68" y="98"/>
                  </a:lnTo>
                  <a:lnTo>
                    <a:pt x="66" y="100"/>
                  </a:lnTo>
                  <a:lnTo>
                    <a:pt x="63" y="102"/>
                  </a:lnTo>
                  <a:lnTo>
                    <a:pt x="59" y="103"/>
                  </a:lnTo>
                  <a:lnTo>
                    <a:pt x="11" y="103"/>
                  </a:lnTo>
                  <a:lnTo>
                    <a:pt x="7" y="102"/>
                  </a:lnTo>
                  <a:lnTo>
                    <a:pt x="3" y="100"/>
                  </a:lnTo>
                  <a:lnTo>
                    <a:pt x="1" y="98"/>
                  </a:lnTo>
                  <a:lnTo>
                    <a:pt x="0" y="95"/>
                  </a:lnTo>
                  <a:lnTo>
                    <a:pt x="0" y="92"/>
                  </a:lnTo>
                  <a:lnTo>
                    <a:pt x="1" y="90"/>
                  </a:lnTo>
                  <a:lnTo>
                    <a:pt x="2" y="89"/>
                  </a:lnTo>
                  <a:lnTo>
                    <a:pt x="3" y="87"/>
                  </a:lnTo>
                  <a:lnTo>
                    <a:pt x="8" y="82"/>
                  </a:lnTo>
                  <a:lnTo>
                    <a:pt x="13" y="76"/>
                  </a:lnTo>
                  <a:lnTo>
                    <a:pt x="17" y="72"/>
                  </a:lnTo>
                  <a:lnTo>
                    <a:pt x="22" y="66"/>
                  </a:lnTo>
                  <a:lnTo>
                    <a:pt x="25" y="61"/>
                  </a:lnTo>
                  <a:lnTo>
                    <a:pt x="30" y="56"/>
                  </a:lnTo>
                  <a:lnTo>
                    <a:pt x="34" y="50"/>
                  </a:lnTo>
                  <a:lnTo>
                    <a:pt x="39" y="44"/>
                  </a:lnTo>
                  <a:lnTo>
                    <a:pt x="40" y="42"/>
                  </a:lnTo>
                  <a:lnTo>
                    <a:pt x="42" y="38"/>
                  </a:lnTo>
                  <a:lnTo>
                    <a:pt x="44" y="35"/>
                  </a:lnTo>
                  <a:lnTo>
                    <a:pt x="44" y="31"/>
                  </a:lnTo>
                  <a:lnTo>
                    <a:pt x="42" y="27"/>
                  </a:lnTo>
                  <a:lnTo>
                    <a:pt x="40" y="23"/>
                  </a:lnTo>
                  <a:lnTo>
                    <a:pt x="38" y="21"/>
                  </a:lnTo>
                  <a:lnTo>
                    <a:pt x="33" y="20"/>
                  </a:lnTo>
                  <a:lnTo>
                    <a:pt x="25" y="23"/>
                  </a:lnTo>
                  <a:lnTo>
                    <a:pt x="22" y="31"/>
                  </a:lnTo>
                  <a:lnTo>
                    <a:pt x="18" y="39"/>
                  </a:lnTo>
                  <a:lnTo>
                    <a:pt x="11" y="43"/>
                  </a:lnTo>
                  <a:lnTo>
                    <a:pt x="7" y="42"/>
                  </a:lnTo>
                  <a:lnTo>
                    <a:pt x="3" y="39"/>
                  </a:lnTo>
                  <a:lnTo>
                    <a:pt x="2" y="37"/>
                  </a:lnTo>
                  <a:lnTo>
                    <a:pt x="1" y="32"/>
                  </a:lnTo>
                  <a:lnTo>
                    <a:pt x="3" y="20"/>
                  </a:lnTo>
                  <a:lnTo>
                    <a:pt x="11" y="9"/>
                  </a:lnTo>
                  <a:lnTo>
                    <a:pt x="22" y="2"/>
                  </a:lnTo>
                  <a:lnTo>
                    <a:pt x="34" y="0"/>
                  </a:lnTo>
                  <a:lnTo>
                    <a:pt x="47" y="2"/>
                  </a:lnTo>
                  <a:lnTo>
                    <a:pt x="56" y="8"/>
                  </a:lnTo>
                  <a:lnTo>
                    <a:pt x="63" y="17"/>
                  </a:lnTo>
                  <a:lnTo>
                    <a:pt x="66" y="30"/>
                  </a:lnTo>
                  <a:lnTo>
                    <a:pt x="62" y="45"/>
                  </a:lnTo>
                  <a:lnTo>
                    <a:pt x="53" y="59"/>
                  </a:lnTo>
                  <a:lnTo>
                    <a:pt x="42" y="73"/>
                  </a:lnTo>
                  <a:lnTo>
                    <a:pt x="32" y="85"/>
                  </a:lnTo>
                  <a:lnTo>
                    <a:pt x="57" y="8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Freeform 25"/>
            <p:cNvSpPr/>
            <p:nvPr/>
          </p:nvSpPr>
          <p:spPr bwMode="auto">
            <a:xfrm>
              <a:off x="3186" y="2207"/>
              <a:ext cx="20" cy="50"/>
            </a:xfrm>
            <a:custGeom>
              <a:avLst/>
              <a:gdLst>
                <a:gd name="T0" fmla="*/ 19 w 41"/>
                <a:gd name="T1" fmla="*/ 20 h 102"/>
                <a:gd name="T2" fmla="*/ 11 w 41"/>
                <a:gd name="T3" fmla="*/ 20 h 102"/>
                <a:gd name="T4" fmla="*/ 6 w 41"/>
                <a:gd name="T5" fmla="*/ 19 h 102"/>
                <a:gd name="T6" fmla="*/ 3 w 41"/>
                <a:gd name="T7" fmla="*/ 17 h 102"/>
                <a:gd name="T8" fmla="*/ 1 w 41"/>
                <a:gd name="T9" fmla="*/ 13 h 102"/>
                <a:gd name="T10" fmla="*/ 0 w 41"/>
                <a:gd name="T11" fmla="*/ 10 h 102"/>
                <a:gd name="T12" fmla="*/ 1 w 41"/>
                <a:gd name="T13" fmla="*/ 6 h 102"/>
                <a:gd name="T14" fmla="*/ 4 w 41"/>
                <a:gd name="T15" fmla="*/ 3 h 102"/>
                <a:gd name="T16" fmla="*/ 6 w 41"/>
                <a:gd name="T17" fmla="*/ 2 h 102"/>
                <a:gd name="T18" fmla="*/ 11 w 41"/>
                <a:gd name="T19" fmla="*/ 0 h 102"/>
                <a:gd name="T20" fmla="*/ 30 w 41"/>
                <a:gd name="T21" fmla="*/ 0 h 102"/>
                <a:gd name="T22" fmla="*/ 35 w 41"/>
                <a:gd name="T23" fmla="*/ 2 h 102"/>
                <a:gd name="T24" fmla="*/ 38 w 41"/>
                <a:gd name="T25" fmla="*/ 4 h 102"/>
                <a:gd name="T26" fmla="*/ 39 w 41"/>
                <a:gd name="T27" fmla="*/ 6 h 102"/>
                <a:gd name="T28" fmla="*/ 41 w 41"/>
                <a:gd name="T29" fmla="*/ 11 h 102"/>
                <a:gd name="T30" fmla="*/ 41 w 41"/>
                <a:gd name="T31" fmla="*/ 92 h 102"/>
                <a:gd name="T32" fmla="*/ 39 w 41"/>
                <a:gd name="T33" fmla="*/ 96 h 102"/>
                <a:gd name="T34" fmla="*/ 37 w 41"/>
                <a:gd name="T35" fmla="*/ 98 h 102"/>
                <a:gd name="T36" fmla="*/ 34 w 41"/>
                <a:gd name="T37" fmla="*/ 101 h 102"/>
                <a:gd name="T38" fmla="*/ 29 w 41"/>
                <a:gd name="T39" fmla="*/ 102 h 102"/>
                <a:gd name="T40" fmla="*/ 24 w 41"/>
                <a:gd name="T41" fmla="*/ 101 h 102"/>
                <a:gd name="T42" fmla="*/ 22 w 41"/>
                <a:gd name="T43" fmla="*/ 98 h 102"/>
                <a:gd name="T44" fmla="*/ 20 w 41"/>
                <a:gd name="T45" fmla="*/ 96 h 102"/>
                <a:gd name="T46" fmla="*/ 19 w 41"/>
                <a:gd name="T47" fmla="*/ 92 h 102"/>
                <a:gd name="T48" fmla="*/ 19 w 41"/>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102"/>
                <a:gd name="T77" fmla="*/ 41 w 41"/>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102">
                  <a:moveTo>
                    <a:pt x="19" y="20"/>
                  </a:moveTo>
                  <a:lnTo>
                    <a:pt x="11" y="20"/>
                  </a:lnTo>
                  <a:lnTo>
                    <a:pt x="6" y="19"/>
                  </a:lnTo>
                  <a:lnTo>
                    <a:pt x="3" y="17"/>
                  </a:lnTo>
                  <a:lnTo>
                    <a:pt x="1" y="13"/>
                  </a:lnTo>
                  <a:lnTo>
                    <a:pt x="0" y="10"/>
                  </a:lnTo>
                  <a:lnTo>
                    <a:pt x="1" y="6"/>
                  </a:lnTo>
                  <a:lnTo>
                    <a:pt x="4" y="3"/>
                  </a:lnTo>
                  <a:lnTo>
                    <a:pt x="6" y="2"/>
                  </a:lnTo>
                  <a:lnTo>
                    <a:pt x="11" y="0"/>
                  </a:lnTo>
                  <a:lnTo>
                    <a:pt x="30" y="0"/>
                  </a:lnTo>
                  <a:lnTo>
                    <a:pt x="35" y="2"/>
                  </a:lnTo>
                  <a:lnTo>
                    <a:pt x="38" y="4"/>
                  </a:lnTo>
                  <a:lnTo>
                    <a:pt x="39" y="6"/>
                  </a:lnTo>
                  <a:lnTo>
                    <a:pt x="41" y="11"/>
                  </a:lnTo>
                  <a:lnTo>
                    <a:pt x="41" y="92"/>
                  </a:lnTo>
                  <a:lnTo>
                    <a:pt x="39" y="96"/>
                  </a:lnTo>
                  <a:lnTo>
                    <a:pt x="37"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Freeform 26"/>
            <p:cNvSpPr/>
            <p:nvPr/>
          </p:nvSpPr>
          <p:spPr bwMode="auto">
            <a:xfrm>
              <a:off x="3224" y="2207"/>
              <a:ext cx="20" cy="50"/>
            </a:xfrm>
            <a:custGeom>
              <a:avLst/>
              <a:gdLst>
                <a:gd name="T0" fmla="*/ 19 w 39"/>
                <a:gd name="T1" fmla="*/ 20 h 102"/>
                <a:gd name="T2" fmla="*/ 9 w 39"/>
                <a:gd name="T3" fmla="*/ 20 h 102"/>
                <a:gd name="T4" fmla="*/ 5 w 39"/>
                <a:gd name="T5" fmla="*/ 19 h 102"/>
                <a:gd name="T6" fmla="*/ 3 w 39"/>
                <a:gd name="T7" fmla="*/ 17 h 102"/>
                <a:gd name="T8" fmla="*/ 0 w 39"/>
                <a:gd name="T9" fmla="*/ 13 h 102"/>
                <a:gd name="T10" fmla="*/ 0 w 39"/>
                <a:gd name="T11" fmla="*/ 10 h 102"/>
                <a:gd name="T12" fmla="*/ 1 w 39"/>
                <a:gd name="T13" fmla="*/ 6 h 102"/>
                <a:gd name="T14" fmla="*/ 3 w 39"/>
                <a:gd name="T15" fmla="*/ 3 h 102"/>
                <a:gd name="T16" fmla="*/ 6 w 39"/>
                <a:gd name="T17" fmla="*/ 2 h 102"/>
                <a:gd name="T18" fmla="*/ 9 w 39"/>
                <a:gd name="T19" fmla="*/ 0 h 102"/>
                <a:gd name="T20" fmla="*/ 30 w 39"/>
                <a:gd name="T21" fmla="*/ 0 h 102"/>
                <a:gd name="T22" fmla="*/ 34 w 39"/>
                <a:gd name="T23" fmla="*/ 2 h 102"/>
                <a:gd name="T24" fmla="*/ 37 w 39"/>
                <a:gd name="T25" fmla="*/ 4 h 102"/>
                <a:gd name="T26" fmla="*/ 38 w 39"/>
                <a:gd name="T27" fmla="*/ 6 h 102"/>
                <a:gd name="T28" fmla="*/ 39 w 39"/>
                <a:gd name="T29" fmla="*/ 11 h 102"/>
                <a:gd name="T30" fmla="*/ 39 w 39"/>
                <a:gd name="T31" fmla="*/ 92 h 102"/>
                <a:gd name="T32" fmla="*/ 38 w 39"/>
                <a:gd name="T33" fmla="*/ 96 h 102"/>
                <a:gd name="T34" fmla="*/ 36 w 39"/>
                <a:gd name="T35" fmla="*/ 98 h 102"/>
                <a:gd name="T36" fmla="*/ 34 w 39"/>
                <a:gd name="T37" fmla="*/ 101 h 102"/>
                <a:gd name="T38" fmla="*/ 29 w 39"/>
                <a:gd name="T39" fmla="*/ 102 h 102"/>
                <a:gd name="T40" fmla="*/ 24 w 39"/>
                <a:gd name="T41" fmla="*/ 101 h 102"/>
                <a:gd name="T42" fmla="*/ 22 w 39"/>
                <a:gd name="T43" fmla="*/ 98 h 102"/>
                <a:gd name="T44" fmla="*/ 20 w 39"/>
                <a:gd name="T45" fmla="*/ 96 h 102"/>
                <a:gd name="T46" fmla="*/ 19 w 39"/>
                <a:gd name="T47" fmla="*/ 92 h 102"/>
                <a:gd name="T48" fmla="*/ 19 w 39"/>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102"/>
                <a:gd name="T77" fmla="*/ 39 w 39"/>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102">
                  <a:moveTo>
                    <a:pt x="19" y="20"/>
                  </a:moveTo>
                  <a:lnTo>
                    <a:pt x="9" y="20"/>
                  </a:lnTo>
                  <a:lnTo>
                    <a:pt x="5" y="19"/>
                  </a:lnTo>
                  <a:lnTo>
                    <a:pt x="3" y="17"/>
                  </a:lnTo>
                  <a:lnTo>
                    <a:pt x="0" y="13"/>
                  </a:lnTo>
                  <a:lnTo>
                    <a:pt x="0" y="10"/>
                  </a:lnTo>
                  <a:lnTo>
                    <a:pt x="1" y="6"/>
                  </a:lnTo>
                  <a:lnTo>
                    <a:pt x="3" y="3"/>
                  </a:lnTo>
                  <a:lnTo>
                    <a:pt x="6" y="2"/>
                  </a:lnTo>
                  <a:lnTo>
                    <a:pt x="9" y="0"/>
                  </a:lnTo>
                  <a:lnTo>
                    <a:pt x="30" y="0"/>
                  </a:lnTo>
                  <a:lnTo>
                    <a:pt x="34" y="2"/>
                  </a:lnTo>
                  <a:lnTo>
                    <a:pt x="37" y="4"/>
                  </a:lnTo>
                  <a:lnTo>
                    <a:pt x="38" y="6"/>
                  </a:lnTo>
                  <a:lnTo>
                    <a:pt x="39" y="11"/>
                  </a:lnTo>
                  <a:lnTo>
                    <a:pt x="39" y="92"/>
                  </a:lnTo>
                  <a:lnTo>
                    <a:pt x="38" y="96"/>
                  </a:lnTo>
                  <a:lnTo>
                    <a:pt x="36"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102" name="직선 화살표 연결선 101"/>
          <p:cNvCxnSpPr>
            <a:stCxn id="23" idx="3"/>
            <a:endCxn id="24" idx="1"/>
          </p:cNvCxnSpPr>
          <p:nvPr/>
        </p:nvCxnSpPr>
        <p:spPr>
          <a:xfrm flipV="1">
            <a:off x="3002679" y="4226110"/>
            <a:ext cx="204252" cy="285950"/>
          </a:xfrm>
          <a:prstGeom prst="straightConnector1">
            <a:avLst/>
          </a:prstGeom>
          <a:ln w="12700">
            <a:solidFill>
              <a:schemeClr val="accent3">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03" name="직선 화살표 연결선 102"/>
          <p:cNvCxnSpPr>
            <a:stCxn id="23" idx="3"/>
            <a:endCxn id="76" idx="1"/>
          </p:cNvCxnSpPr>
          <p:nvPr/>
        </p:nvCxnSpPr>
        <p:spPr>
          <a:xfrm>
            <a:off x="3002679" y="4512060"/>
            <a:ext cx="204252" cy="318715"/>
          </a:xfrm>
          <a:prstGeom prst="straightConnector1">
            <a:avLst/>
          </a:prstGeom>
          <a:ln w="12700">
            <a:solidFill>
              <a:schemeClr val="accent3">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04" name="직선 화살표 연결선 103"/>
          <p:cNvCxnSpPr>
            <a:stCxn id="23" idx="3"/>
            <a:endCxn id="25" idx="1"/>
          </p:cNvCxnSpPr>
          <p:nvPr/>
        </p:nvCxnSpPr>
        <p:spPr>
          <a:xfrm>
            <a:off x="3002679" y="4512060"/>
            <a:ext cx="204252" cy="5483"/>
          </a:xfrm>
          <a:prstGeom prst="straightConnector1">
            <a:avLst/>
          </a:prstGeom>
          <a:ln w="12700">
            <a:solidFill>
              <a:schemeClr val="accent3">
                <a:lumMod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05" name="순서도: 수동 연산 75"/>
          <p:cNvSpPr/>
          <p:nvPr/>
        </p:nvSpPr>
        <p:spPr>
          <a:xfrm flipV="1">
            <a:off x="3089111" y="3682010"/>
            <a:ext cx="1436892" cy="331283"/>
          </a:xfrm>
          <a:prstGeom prst="flowChartManualOperation">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endParaRPr lang="ko-KR"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6" name="TextBox 105"/>
          <p:cNvSpPr txBox="1"/>
          <p:nvPr/>
        </p:nvSpPr>
        <p:spPr>
          <a:xfrm>
            <a:off x="3440393" y="3742704"/>
            <a:ext cx="899475" cy="246221"/>
          </a:xfrm>
          <a:prstGeom prst="rect">
            <a:avLst/>
          </a:prstGeom>
          <a:noFill/>
        </p:spPr>
        <p:txBody>
          <a:bodyPr wrap="square" rtlCol="0">
            <a:spAutoFit/>
          </a:bodyPr>
          <a:lstStyle/>
          <a:p>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设备编码化</a:t>
            </a:r>
          </a:p>
        </p:txBody>
      </p:sp>
      <p:pic>
        <p:nvPicPr>
          <p:cNvPr id="107" name="그림 106"/>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178043" y="3962609"/>
            <a:ext cx="547850" cy="478686"/>
          </a:xfrm>
          <a:prstGeom prst="rect">
            <a:avLst/>
          </a:prstGeom>
        </p:spPr>
      </p:pic>
      <p:pic>
        <p:nvPicPr>
          <p:cNvPr id="108" name="그림 10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99536" y="4406308"/>
            <a:ext cx="398218" cy="436394"/>
          </a:xfrm>
          <a:prstGeom prst="rect">
            <a:avLst/>
          </a:prstGeom>
          <a:solidFill>
            <a:schemeClr val="bg1"/>
          </a:solidFill>
          <a:effectLst>
            <a:glow rad="63500">
              <a:schemeClr val="accent4">
                <a:satMod val="175000"/>
                <a:alpha val="40000"/>
              </a:schemeClr>
            </a:glow>
          </a:effectLst>
        </p:spPr>
      </p:pic>
      <p:sp>
        <p:nvSpPr>
          <p:cNvPr id="109" name="TextBox 108"/>
          <p:cNvSpPr txBox="1"/>
          <p:nvPr/>
        </p:nvSpPr>
        <p:spPr>
          <a:xfrm rot="20296443">
            <a:off x="8192660" y="4625992"/>
            <a:ext cx="518617" cy="415498"/>
          </a:xfrm>
          <a:prstGeom prst="rect">
            <a:avLst/>
          </a:prstGeom>
          <a:solidFill>
            <a:schemeClr val="bg1">
              <a:lumMod val="95000"/>
            </a:schemeClr>
          </a:solid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rPr>
              <a:t>维修</a:t>
            </a:r>
            <a:endParaRPr lang="en-US" altLang="zh-CN" sz="1050"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rPr>
              <a:t>履历</a:t>
            </a:r>
            <a:endParaRPr lang="ko-KR" altLang="en-US" sz="1050" b="1"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10" name="직선 화살표 연결선 109"/>
          <p:cNvCxnSpPr>
            <a:stCxn id="12" idx="6"/>
            <a:endCxn id="13" idx="2"/>
          </p:cNvCxnSpPr>
          <p:nvPr/>
        </p:nvCxnSpPr>
        <p:spPr>
          <a:xfrm>
            <a:off x="6804255" y="3433414"/>
            <a:ext cx="496786" cy="0"/>
          </a:xfrm>
          <a:prstGeom prst="straightConnector1">
            <a:avLst/>
          </a:prstGeom>
          <a:ln w="12700">
            <a:solidFill>
              <a:schemeClr val="accent3">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11" name="직선 화살표 연결선 110"/>
          <p:cNvCxnSpPr>
            <a:stCxn id="14" idx="4"/>
            <a:endCxn id="107" idx="0"/>
          </p:cNvCxnSpPr>
          <p:nvPr/>
        </p:nvCxnSpPr>
        <p:spPr>
          <a:xfrm>
            <a:off x="8445828" y="3649414"/>
            <a:ext cx="6140" cy="313195"/>
          </a:xfrm>
          <a:prstGeom prst="straightConnector1">
            <a:avLst/>
          </a:prstGeom>
          <a:ln w="12700">
            <a:solidFill>
              <a:schemeClr val="accent3">
                <a:lumMod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12" name="원통[C] 111"/>
          <p:cNvSpPr/>
          <p:nvPr/>
        </p:nvSpPr>
        <p:spPr>
          <a:xfrm>
            <a:off x="2589386" y="5461334"/>
            <a:ext cx="463388" cy="537046"/>
          </a:xfrm>
          <a:prstGeom prst="can">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a:solidFill>
                  <a:schemeClr val="tx1"/>
                </a:solidFill>
                <a:latin typeface="微软雅黑" panose="020B0503020204020204" pitchFamily="34" charset="-122"/>
                <a:ea typeface="微软雅黑" panose="020B0503020204020204" pitchFamily="34" charset="-122"/>
              </a:rPr>
              <a:t>ERP</a:t>
            </a:r>
            <a:endParaRPr kumimoji="1" lang="en-US" altLang="ko-KR" sz="1200" dirty="0">
              <a:solidFill>
                <a:schemeClr val="tx1"/>
              </a:solidFill>
              <a:latin typeface="微软雅黑" panose="020B0503020204020204" pitchFamily="34" charset="-122"/>
              <a:ea typeface="微软雅黑" panose="020B0503020204020204" pitchFamily="34" charset="-122"/>
            </a:endParaRPr>
          </a:p>
        </p:txBody>
      </p:sp>
      <p:sp>
        <p:nvSpPr>
          <p:cNvPr id="113" name="모서리가 둥근 직사각형 112"/>
          <p:cNvSpPr/>
          <p:nvPr/>
        </p:nvSpPr>
        <p:spPr>
          <a:xfrm>
            <a:off x="3206930" y="5606421"/>
            <a:ext cx="1168245" cy="246871"/>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a:t>
            </a:r>
            <a:r>
              <a:rPr lang="en-US" altLang="zh-CN"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ko-KR"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EQP_XX</a:t>
            </a:r>
            <a:r>
              <a:rPr lang="ko-KR"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cxnSp>
        <p:nvCxnSpPr>
          <p:cNvPr id="114" name="직선 화살표 연결선 113"/>
          <p:cNvCxnSpPr>
            <a:stCxn id="112" idx="4"/>
            <a:endCxn id="113" idx="1"/>
          </p:cNvCxnSpPr>
          <p:nvPr/>
        </p:nvCxnSpPr>
        <p:spPr>
          <a:xfrm>
            <a:off x="3052774" y="5729857"/>
            <a:ext cx="154156" cy="0"/>
          </a:xfrm>
          <a:prstGeom prst="straightConnector1">
            <a:avLst/>
          </a:prstGeom>
          <a:ln w="12700">
            <a:solidFill>
              <a:schemeClr val="accent3">
                <a:lumMod val="50000"/>
              </a:schemeClr>
            </a:solidFill>
            <a:tailEnd type="triangle"/>
          </a:ln>
          <a:effectLst/>
        </p:spPr>
        <p:style>
          <a:lnRef idx="2">
            <a:schemeClr val="dk1"/>
          </a:lnRef>
          <a:fillRef idx="0">
            <a:schemeClr val="dk1"/>
          </a:fillRef>
          <a:effectRef idx="1">
            <a:schemeClr val="dk1"/>
          </a:effectRef>
          <a:fontRef idx="minor">
            <a:schemeClr val="tx1"/>
          </a:fontRef>
        </p:style>
      </p:cxnSp>
      <p:grpSp>
        <p:nvGrpSpPr>
          <p:cNvPr id="115" name="Group 2"/>
          <p:cNvGrpSpPr/>
          <p:nvPr/>
        </p:nvGrpSpPr>
        <p:grpSpPr bwMode="auto">
          <a:xfrm>
            <a:off x="4490635" y="5656850"/>
            <a:ext cx="360040" cy="155528"/>
            <a:chOff x="2683" y="1991"/>
            <a:chExt cx="720" cy="311"/>
          </a:xfrm>
        </p:grpSpPr>
        <p:sp>
          <p:nvSpPr>
            <p:cNvPr id="116" name="Freeform 3"/>
            <p:cNvSpPr/>
            <p:nvPr/>
          </p:nvSpPr>
          <p:spPr bwMode="auto">
            <a:xfrm>
              <a:off x="2683" y="1991"/>
              <a:ext cx="720" cy="311"/>
            </a:xfrm>
            <a:custGeom>
              <a:avLst/>
              <a:gdLst>
                <a:gd name="T0" fmla="*/ 1420 w 1440"/>
                <a:gd name="T1" fmla="*/ 0 h 624"/>
                <a:gd name="T2" fmla="*/ 19 w 1440"/>
                <a:gd name="T3" fmla="*/ 0 h 624"/>
                <a:gd name="T4" fmla="*/ 0 w 1440"/>
                <a:gd name="T5" fmla="*/ 0 h 624"/>
                <a:gd name="T6" fmla="*/ 0 w 1440"/>
                <a:gd name="T7" fmla="*/ 21 h 624"/>
                <a:gd name="T8" fmla="*/ 0 w 1440"/>
                <a:gd name="T9" fmla="*/ 604 h 624"/>
                <a:gd name="T10" fmla="*/ 0 w 1440"/>
                <a:gd name="T11" fmla="*/ 624 h 624"/>
                <a:gd name="T12" fmla="*/ 19 w 1440"/>
                <a:gd name="T13" fmla="*/ 624 h 624"/>
                <a:gd name="T14" fmla="*/ 1420 w 1440"/>
                <a:gd name="T15" fmla="*/ 624 h 624"/>
                <a:gd name="T16" fmla="*/ 1440 w 1440"/>
                <a:gd name="T17" fmla="*/ 624 h 624"/>
                <a:gd name="T18" fmla="*/ 1440 w 1440"/>
                <a:gd name="T19" fmla="*/ 604 h 624"/>
                <a:gd name="T20" fmla="*/ 1440 w 1440"/>
                <a:gd name="T21" fmla="*/ 21 h 624"/>
                <a:gd name="T22" fmla="*/ 1440 w 1440"/>
                <a:gd name="T23" fmla="*/ 0 h 624"/>
                <a:gd name="T24" fmla="*/ 1420 w 1440"/>
                <a:gd name="T25" fmla="*/ 0 h 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0"/>
                <a:gd name="T40" fmla="*/ 0 h 624"/>
                <a:gd name="T41" fmla="*/ 1440 w 1440"/>
                <a:gd name="T42" fmla="*/ 624 h 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0" h="624">
                  <a:moveTo>
                    <a:pt x="1420" y="0"/>
                  </a:moveTo>
                  <a:lnTo>
                    <a:pt x="19" y="0"/>
                  </a:lnTo>
                  <a:lnTo>
                    <a:pt x="0" y="0"/>
                  </a:lnTo>
                  <a:lnTo>
                    <a:pt x="0" y="21"/>
                  </a:lnTo>
                  <a:lnTo>
                    <a:pt x="0" y="604"/>
                  </a:lnTo>
                  <a:lnTo>
                    <a:pt x="0" y="624"/>
                  </a:lnTo>
                  <a:lnTo>
                    <a:pt x="19" y="624"/>
                  </a:lnTo>
                  <a:lnTo>
                    <a:pt x="1420" y="624"/>
                  </a:lnTo>
                  <a:lnTo>
                    <a:pt x="1440" y="624"/>
                  </a:lnTo>
                  <a:lnTo>
                    <a:pt x="1440" y="604"/>
                  </a:lnTo>
                  <a:lnTo>
                    <a:pt x="1440" y="21"/>
                  </a:lnTo>
                  <a:lnTo>
                    <a:pt x="1440" y="0"/>
                  </a:lnTo>
                  <a:lnTo>
                    <a:pt x="1420" y="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7" name="Rectangle 4"/>
            <p:cNvSpPr>
              <a:spLocks noChangeArrowheads="1"/>
            </p:cNvSpPr>
            <p:nvPr/>
          </p:nvSpPr>
          <p:spPr bwMode="auto">
            <a:xfrm>
              <a:off x="2703" y="2011"/>
              <a:ext cx="680" cy="271"/>
            </a:xfrm>
            <a:prstGeom prst="rect">
              <a:avLst/>
            </a:prstGeom>
            <a:solidFill>
              <a:srgbClr val="FFFFFF"/>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8" name="Rectangle 5"/>
            <p:cNvSpPr>
              <a:spLocks noChangeArrowheads="1"/>
            </p:cNvSpPr>
            <p:nvPr/>
          </p:nvSpPr>
          <p:spPr bwMode="auto">
            <a:xfrm>
              <a:off x="2743"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9" name="Rectangle 6"/>
            <p:cNvSpPr>
              <a:spLocks noChangeArrowheads="1"/>
            </p:cNvSpPr>
            <p:nvPr/>
          </p:nvSpPr>
          <p:spPr bwMode="auto">
            <a:xfrm>
              <a:off x="2788"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0" name="Rectangle 7"/>
            <p:cNvSpPr>
              <a:spLocks noChangeArrowheads="1"/>
            </p:cNvSpPr>
            <p:nvPr/>
          </p:nvSpPr>
          <p:spPr bwMode="auto">
            <a:xfrm>
              <a:off x="2836" y="2043"/>
              <a:ext cx="16"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1" name="Rectangle 8"/>
            <p:cNvSpPr>
              <a:spLocks noChangeArrowheads="1"/>
            </p:cNvSpPr>
            <p:nvPr/>
          </p:nvSpPr>
          <p:spPr bwMode="auto">
            <a:xfrm>
              <a:off x="2876" y="2043"/>
              <a:ext cx="25"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2" name="Rectangle 9"/>
            <p:cNvSpPr>
              <a:spLocks noChangeArrowheads="1"/>
            </p:cNvSpPr>
            <p:nvPr/>
          </p:nvSpPr>
          <p:spPr bwMode="auto">
            <a:xfrm>
              <a:off x="2921" y="2043"/>
              <a:ext cx="24"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3" name="Rectangle 10"/>
            <p:cNvSpPr>
              <a:spLocks noChangeArrowheads="1"/>
            </p:cNvSpPr>
            <p:nvPr/>
          </p:nvSpPr>
          <p:spPr bwMode="auto">
            <a:xfrm>
              <a:off x="2958"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4" name="Rectangle 11"/>
            <p:cNvSpPr>
              <a:spLocks noChangeArrowheads="1"/>
            </p:cNvSpPr>
            <p:nvPr/>
          </p:nvSpPr>
          <p:spPr bwMode="auto">
            <a:xfrm>
              <a:off x="3012" y="2043"/>
              <a:ext cx="40"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5" name="Rectangle 12"/>
            <p:cNvSpPr>
              <a:spLocks noChangeArrowheads="1"/>
            </p:cNvSpPr>
            <p:nvPr/>
          </p:nvSpPr>
          <p:spPr bwMode="auto">
            <a:xfrm>
              <a:off x="3069"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6" name="Rectangle 13"/>
            <p:cNvSpPr>
              <a:spLocks noChangeArrowheads="1"/>
            </p:cNvSpPr>
            <p:nvPr/>
          </p:nvSpPr>
          <p:spPr bwMode="auto">
            <a:xfrm>
              <a:off x="3103"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7" name="Rectangle 14"/>
            <p:cNvSpPr>
              <a:spLocks noChangeArrowheads="1"/>
            </p:cNvSpPr>
            <p:nvPr/>
          </p:nvSpPr>
          <p:spPr bwMode="auto">
            <a:xfrm>
              <a:off x="3148"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8" name="Rectangle 15"/>
            <p:cNvSpPr>
              <a:spLocks noChangeArrowheads="1"/>
            </p:cNvSpPr>
            <p:nvPr/>
          </p:nvSpPr>
          <p:spPr bwMode="auto">
            <a:xfrm>
              <a:off x="3192"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9" name="Rectangle 16"/>
            <p:cNvSpPr>
              <a:spLocks noChangeArrowheads="1"/>
            </p:cNvSpPr>
            <p:nvPr/>
          </p:nvSpPr>
          <p:spPr bwMode="auto">
            <a:xfrm>
              <a:off x="3237" y="2043"/>
              <a:ext cx="16" cy="136"/>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Rectangle 17"/>
            <p:cNvSpPr>
              <a:spLocks noChangeArrowheads="1"/>
            </p:cNvSpPr>
            <p:nvPr/>
          </p:nvSpPr>
          <p:spPr bwMode="auto">
            <a:xfrm>
              <a:off x="3277" y="2043"/>
              <a:ext cx="24"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1" name="Rectangle 18"/>
            <p:cNvSpPr>
              <a:spLocks noChangeArrowheads="1"/>
            </p:cNvSpPr>
            <p:nvPr/>
          </p:nvSpPr>
          <p:spPr bwMode="auto">
            <a:xfrm>
              <a:off x="3321" y="2043"/>
              <a:ext cx="25" cy="210"/>
            </a:xfrm>
            <a:prstGeom prst="rect">
              <a:avLst/>
            </a:prstGeom>
            <a:solidFill>
              <a:srgbClr val="000000"/>
            </a:solidFill>
            <a:ln w="9525">
              <a:noFill/>
              <a:miter lim="800000"/>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2" name="Freeform 19"/>
            <p:cNvSpPr/>
            <p:nvPr/>
          </p:nvSpPr>
          <p:spPr bwMode="auto">
            <a:xfrm>
              <a:off x="2876" y="2206"/>
              <a:ext cx="35" cy="51"/>
            </a:xfrm>
            <a:custGeom>
              <a:avLst/>
              <a:gdLst>
                <a:gd name="T0" fmla="*/ 63 w 70"/>
                <a:gd name="T1" fmla="*/ 34 h 104"/>
                <a:gd name="T2" fmla="*/ 58 w 70"/>
                <a:gd name="T3" fmla="*/ 44 h 104"/>
                <a:gd name="T4" fmla="*/ 59 w 70"/>
                <a:gd name="T5" fmla="*/ 53 h 104"/>
                <a:gd name="T6" fmla="*/ 69 w 70"/>
                <a:gd name="T7" fmla="*/ 66 h 104"/>
                <a:gd name="T8" fmla="*/ 69 w 70"/>
                <a:gd name="T9" fmla="*/ 80 h 104"/>
                <a:gd name="T10" fmla="*/ 64 w 70"/>
                <a:gd name="T11" fmla="*/ 91 h 104"/>
                <a:gd name="T12" fmla="*/ 54 w 70"/>
                <a:gd name="T13" fmla="*/ 99 h 104"/>
                <a:gd name="T14" fmla="*/ 41 w 70"/>
                <a:gd name="T15" fmla="*/ 103 h 104"/>
                <a:gd name="T16" fmla="*/ 27 w 70"/>
                <a:gd name="T17" fmla="*/ 103 h 104"/>
                <a:gd name="T18" fmla="*/ 14 w 70"/>
                <a:gd name="T19" fmla="*/ 99 h 104"/>
                <a:gd name="T20" fmla="*/ 5 w 70"/>
                <a:gd name="T21" fmla="*/ 91 h 104"/>
                <a:gd name="T22" fmla="*/ 1 w 70"/>
                <a:gd name="T23" fmla="*/ 83 h 104"/>
                <a:gd name="T24" fmla="*/ 1 w 70"/>
                <a:gd name="T25" fmla="*/ 75 h 104"/>
                <a:gd name="T26" fmla="*/ 6 w 70"/>
                <a:gd name="T27" fmla="*/ 70 h 104"/>
                <a:gd name="T28" fmla="*/ 17 w 70"/>
                <a:gd name="T29" fmla="*/ 72 h 104"/>
                <a:gd name="T30" fmla="*/ 25 w 70"/>
                <a:gd name="T31" fmla="*/ 83 h 104"/>
                <a:gd name="T32" fmla="*/ 40 w 70"/>
                <a:gd name="T33" fmla="*/ 84 h 104"/>
                <a:gd name="T34" fmla="*/ 47 w 70"/>
                <a:gd name="T35" fmla="*/ 77 h 104"/>
                <a:gd name="T36" fmla="*/ 44 w 70"/>
                <a:gd name="T37" fmla="*/ 64 h 104"/>
                <a:gd name="T38" fmla="*/ 27 w 70"/>
                <a:gd name="T39" fmla="*/ 58 h 104"/>
                <a:gd name="T40" fmla="*/ 27 w 70"/>
                <a:gd name="T41" fmla="*/ 44 h 104"/>
                <a:gd name="T42" fmla="*/ 40 w 70"/>
                <a:gd name="T43" fmla="*/ 38 h 104"/>
                <a:gd name="T44" fmla="*/ 42 w 70"/>
                <a:gd name="T45" fmla="*/ 26 h 104"/>
                <a:gd name="T46" fmla="*/ 38 w 70"/>
                <a:gd name="T47" fmla="*/ 21 h 104"/>
                <a:gd name="T48" fmla="*/ 26 w 70"/>
                <a:gd name="T49" fmla="*/ 22 h 104"/>
                <a:gd name="T50" fmla="*/ 18 w 70"/>
                <a:gd name="T51" fmla="*/ 31 h 104"/>
                <a:gd name="T52" fmla="*/ 9 w 70"/>
                <a:gd name="T53" fmla="*/ 32 h 104"/>
                <a:gd name="T54" fmla="*/ 4 w 70"/>
                <a:gd name="T55" fmla="*/ 28 h 104"/>
                <a:gd name="T56" fmla="*/ 5 w 70"/>
                <a:gd name="T57" fmla="*/ 15 h 104"/>
                <a:gd name="T58" fmla="*/ 23 w 70"/>
                <a:gd name="T59" fmla="*/ 2 h 104"/>
                <a:gd name="T60" fmla="*/ 48 w 70"/>
                <a:gd name="T61" fmla="*/ 2 h 104"/>
                <a:gd name="T62" fmla="*/ 62 w 70"/>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104"/>
                <a:gd name="T98" fmla="*/ 70 w 70"/>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104">
                  <a:moveTo>
                    <a:pt x="64" y="27"/>
                  </a:moveTo>
                  <a:lnTo>
                    <a:pt x="63" y="34"/>
                  </a:lnTo>
                  <a:lnTo>
                    <a:pt x="62" y="39"/>
                  </a:lnTo>
                  <a:lnTo>
                    <a:pt x="58" y="44"/>
                  </a:lnTo>
                  <a:lnTo>
                    <a:pt x="52" y="49"/>
                  </a:lnTo>
                  <a:lnTo>
                    <a:pt x="59" y="53"/>
                  </a:lnTo>
                  <a:lnTo>
                    <a:pt x="65" y="59"/>
                  </a:lnTo>
                  <a:lnTo>
                    <a:pt x="69" y="66"/>
                  </a:lnTo>
                  <a:lnTo>
                    <a:pt x="70" y="74"/>
                  </a:lnTo>
                  <a:lnTo>
                    <a:pt x="69" y="80"/>
                  </a:lnTo>
                  <a:lnTo>
                    <a:pt x="67" y="85"/>
                  </a:lnTo>
                  <a:lnTo>
                    <a:pt x="64" y="91"/>
                  </a:lnTo>
                  <a:lnTo>
                    <a:pt x="59" y="96"/>
                  </a:lnTo>
                  <a:lnTo>
                    <a:pt x="54" y="99"/>
                  </a:lnTo>
                  <a:lnTo>
                    <a:pt x="48" y="102"/>
                  </a:lnTo>
                  <a:lnTo>
                    <a:pt x="41" y="103"/>
                  </a:lnTo>
                  <a:lnTo>
                    <a:pt x="34" y="104"/>
                  </a:lnTo>
                  <a:lnTo>
                    <a:pt x="27" y="103"/>
                  </a:lnTo>
                  <a:lnTo>
                    <a:pt x="20" y="102"/>
                  </a:lnTo>
                  <a:lnTo>
                    <a:pt x="14" y="99"/>
                  </a:lnTo>
                  <a:lnTo>
                    <a:pt x="9" y="96"/>
                  </a:lnTo>
                  <a:lnTo>
                    <a:pt x="5" y="91"/>
                  </a:lnTo>
                  <a:lnTo>
                    <a:pt x="2" y="88"/>
                  </a:lnTo>
                  <a:lnTo>
                    <a:pt x="1" y="83"/>
                  </a:lnTo>
                  <a:lnTo>
                    <a:pt x="0" y="79"/>
                  </a:lnTo>
                  <a:lnTo>
                    <a:pt x="1" y="75"/>
                  </a:lnTo>
                  <a:lnTo>
                    <a:pt x="3" y="72"/>
                  </a:lnTo>
                  <a:lnTo>
                    <a:pt x="6" y="70"/>
                  </a:lnTo>
                  <a:lnTo>
                    <a:pt x="11" y="69"/>
                  </a:lnTo>
                  <a:lnTo>
                    <a:pt x="17" y="72"/>
                  </a:lnTo>
                  <a:lnTo>
                    <a:pt x="20" y="77"/>
                  </a:lnTo>
                  <a:lnTo>
                    <a:pt x="25" y="83"/>
                  </a:lnTo>
                  <a:lnTo>
                    <a:pt x="34" y="85"/>
                  </a:lnTo>
                  <a:lnTo>
                    <a:pt x="40" y="84"/>
                  </a:lnTo>
                  <a:lnTo>
                    <a:pt x="44" y="82"/>
                  </a:lnTo>
                  <a:lnTo>
                    <a:pt x="47" y="77"/>
                  </a:lnTo>
                  <a:lnTo>
                    <a:pt x="48" y="73"/>
                  </a:lnTo>
                  <a:lnTo>
                    <a:pt x="44" y="64"/>
                  </a:lnTo>
                  <a:lnTo>
                    <a:pt x="36" y="60"/>
                  </a:lnTo>
                  <a:lnTo>
                    <a:pt x="27" y="58"/>
                  </a:lnTo>
                  <a:lnTo>
                    <a:pt x="24" y="51"/>
                  </a:lnTo>
                  <a:lnTo>
                    <a:pt x="27" y="44"/>
                  </a:lnTo>
                  <a:lnTo>
                    <a:pt x="34" y="41"/>
                  </a:lnTo>
                  <a:lnTo>
                    <a:pt x="40" y="38"/>
                  </a:lnTo>
                  <a:lnTo>
                    <a:pt x="43" y="30"/>
                  </a:lnTo>
                  <a:lnTo>
                    <a:pt x="42" y="26"/>
                  </a:lnTo>
                  <a:lnTo>
                    <a:pt x="41" y="23"/>
                  </a:lnTo>
                  <a:lnTo>
                    <a:pt x="38" y="21"/>
                  </a:lnTo>
                  <a:lnTo>
                    <a:pt x="33" y="20"/>
                  </a:lnTo>
                  <a:lnTo>
                    <a:pt x="26" y="22"/>
                  </a:lnTo>
                  <a:lnTo>
                    <a:pt x="21" y="27"/>
                  </a:lnTo>
                  <a:lnTo>
                    <a:pt x="18" y="31"/>
                  </a:lnTo>
                  <a:lnTo>
                    <a:pt x="12" y="34"/>
                  </a:lnTo>
                  <a:lnTo>
                    <a:pt x="9" y="32"/>
                  </a:lnTo>
                  <a:lnTo>
                    <a:pt x="5" y="30"/>
                  </a:lnTo>
                  <a:lnTo>
                    <a:pt x="4" y="28"/>
                  </a:lnTo>
                  <a:lnTo>
                    <a:pt x="3" y="23"/>
                  </a:lnTo>
                  <a:lnTo>
                    <a:pt x="5" y="15"/>
                  </a:lnTo>
                  <a:lnTo>
                    <a:pt x="12" y="8"/>
                  </a:lnTo>
                  <a:lnTo>
                    <a:pt x="23" y="2"/>
                  </a:lnTo>
                  <a:lnTo>
                    <a:pt x="34" y="0"/>
                  </a:lnTo>
                  <a:lnTo>
                    <a:pt x="48" y="2"/>
                  </a:lnTo>
                  <a:lnTo>
                    <a:pt x="57" y="9"/>
                  </a:lnTo>
                  <a:lnTo>
                    <a:pt x="62" y="17"/>
                  </a:lnTo>
                  <a:lnTo>
                    <a:pt x="64"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 name="Freeform 20"/>
            <p:cNvSpPr/>
            <p:nvPr/>
          </p:nvSpPr>
          <p:spPr bwMode="auto">
            <a:xfrm>
              <a:off x="2928" y="2206"/>
              <a:ext cx="35" cy="51"/>
            </a:xfrm>
            <a:custGeom>
              <a:avLst/>
              <a:gdLst>
                <a:gd name="T0" fmla="*/ 64 w 71"/>
                <a:gd name="T1" fmla="*/ 34 h 104"/>
                <a:gd name="T2" fmla="*/ 59 w 71"/>
                <a:gd name="T3" fmla="*/ 44 h 104"/>
                <a:gd name="T4" fmla="*/ 60 w 71"/>
                <a:gd name="T5" fmla="*/ 53 h 104"/>
                <a:gd name="T6" fmla="*/ 69 w 71"/>
                <a:gd name="T7" fmla="*/ 66 h 104"/>
                <a:gd name="T8" fmla="*/ 69 w 71"/>
                <a:gd name="T9" fmla="*/ 80 h 104"/>
                <a:gd name="T10" fmla="*/ 65 w 71"/>
                <a:gd name="T11" fmla="*/ 91 h 104"/>
                <a:gd name="T12" fmla="*/ 54 w 71"/>
                <a:gd name="T13" fmla="*/ 99 h 104"/>
                <a:gd name="T14" fmla="*/ 42 w 71"/>
                <a:gd name="T15" fmla="*/ 103 h 104"/>
                <a:gd name="T16" fmla="*/ 27 w 71"/>
                <a:gd name="T17" fmla="*/ 103 h 104"/>
                <a:gd name="T18" fmla="*/ 14 w 71"/>
                <a:gd name="T19" fmla="*/ 99 h 104"/>
                <a:gd name="T20" fmla="*/ 5 w 71"/>
                <a:gd name="T21" fmla="*/ 91 h 104"/>
                <a:gd name="T22" fmla="*/ 1 w 71"/>
                <a:gd name="T23" fmla="*/ 83 h 104"/>
                <a:gd name="T24" fmla="*/ 1 w 71"/>
                <a:gd name="T25" fmla="*/ 75 h 104"/>
                <a:gd name="T26" fmla="*/ 7 w 71"/>
                <a:gd name="T27" fmla="*/ 70 h 104"/>
                <a:gd name="T28" fmla="*/ 16 w 71"/>
                <a:gd name="T29" fmla="*/ 72 h 104"/>
                <a:gd name="T30" fmla="*/ 26 w 71"/>
                <a:gd name="T31" fmla="*/ 83 h 104"/>
                <a:gd name="T32" fmla="*/ 39 w 71"/>
                <a:gd name="T33" fmla="*/ 84 h 104"/>
                <a:gd name="T34" fmla="*/ 46 w 71"/>
                <a:gd name="T35" fmla="*/ 77 h 104"/>
                <a:gd name="T36" fmla="*/ 44 w 71"/>
                <a:gd name="T37" fmla="*/ 64 h 104"/>
                <a:gd name="T38" fmla="*/ 27 w 71"/>
                <a:gd name="T39" fmla="*/ 58 h 104"/>
                <a:gd name="T40" fmla="*/ 27 w 71"/>
                <a:gd name="T41" fmla="*/ 44 h 104"/>
                <a:gd name="T42" fmla="*/ 41 w 71"/>
                <a:gd name="T43" fmla="*/ 38 h 104"/>
                <a:gd name="T44" fmla="*/ 43 w 71"/>
                <a:gd name="T45" fmla="*/ 26 h 104"/>
                <a:gd name="T46" fmla="*/ 38 w 71"/>
                <a:gd name="T47" fmla="*/ 21 h 104"/>
                <a:gd name="T48" fmla="*/ 26 w 71"/>
                <a:gd name="T49" fmla="*/ 22 h 104"/>
                <a:gd name="T50" fmla="*/ 19 w 71"/>
                <a:gd name="T51" fmla="*/ 31 h 104"/>
                <a:gd name="T52" fmla="*/ 8 w 71"/>
                <a:gd name="T53" fmla="*/ 32 h 104"/>
                <a:gd name="T54" fmla="*/ 4 w 71"/>
                <a:gd name="T55" fmla="*/ 28 h 104"/>
                <a:gd name="T56" fmla="*/ 6 w 71"/>
                <a:gd name="T57" fmla="*/ 15 h 104"/>
                <a:gd name="T58" fmla="*/ 22 w 71"/>
                <a:gd name="T59" fmla="*/ 2 h 104"/>
                <a:gd name="T60" fmla="*/ 48 w 71"/>
                <a:gd name="T61" fmla="*/ 2 h 104"/>
                <a:gd name="T62" fmla="*/ 62 w 71"/>
                <a:gd name="T63" fmla="*/ 17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1"/>
                <a:gd name="T97" fmla="*/ 0 h 104"/>
                <a:gd name="T98" fmla="*/ 71 w 71"/>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1" h="104">
                  <a:moveTo>
                    <a:pt x="65" y="27"/>
                  </a:moveTo>
                  <a:lnTo>
                    <a:pt x="64" y="34"/>
                  </a:lnTo>
                  <a:lnTo>
                    <a:pt x="62" y="39"/>
                  </a:lnTo>
                  <a:lnTo>
                    <a:pt x="59" y="44"/>
                  </a:lnTo>
                  <a:lnTo>
                    <a:pt x="53" y="49"/>
                  </a:lnTo>
                  <a:lnTo>
                    <a:pt x="60" y="53"/>
                  </a:lnTo>
                  <a:lnTo>
                    <a:pt x="66" y="59"/>
                  </a:lnTo>
                  <a:lnTo>
                    <a:pt x="69" y="66"/>
                  </a:lnTo>
                  <a:lnTo>
                    <a:pt x="71" y="74"/>
                  </a:lnTo>
                  <a:lnTo>
                    <a:pt x="69" y="80"/>
                  </a:lnTo>
                  <a:lnTo>
                    <a:pt x="68" y="85"/>
                  </a:lnTo>
                  <a:lnTo>
                    <a:pt x="65" y="91"/>
                  </a:lnTo>
                  <a:lnTo>
                    <a:pt x="60" y="96"/>
                  </a:lnTo>
                  <a:lnTo>
                    <a:pt x="54" y="99"/>
                  </a:lnTo>
                  <a:lnTo>
                    <a:pt x="49" y="102"/>
                  </a:lnTo>
                  <a:lnTo>
                    <a:pt x="42" y="103"/>
                  </a:lnTo>
                  <a:lnTo>
                    <a:pt x="35" y="104"/>
                  </a:lnTo>
                  <a:lnTo>
                    <a:pt x="27" y="103"/>
                  </a:lnTo>
                  <a:lnTo>
                    <a:pt x="20" y="102"/>
                  </a:lnTo>
                  <a:lnTo>
                    <a:pt x="14" y="99"/>
                  </a:lnTo>
                  <a:lnTo>
                    <a:pt x="10" y="96"/>
                  </a:lnTo>
                  <a:lnTo>
                    <a:pt x="5" y="91"/>
                  </a:lnTo>
                  <a:lnTo>
                    <a:pt x="3" y="88"/>
                  </a:lnTo>
                  <a:lnTo>
                    <a:pt x="1" y="83"/>
                  </a:lnTo>
                  <a:lnTo>
                    <a:pt x="0" y="79"/>
                  </a:lnTo>
                  <a:lnTo>
                    <a:pt x="1" y="75"/>
                  </a:lnTo>
                  <a:lnTo>
                    <a:pt x="4" y="72"/>
                  </a:lnTo>
                  <a:lnTo>
                    <a:pt x="7" y="70"/>
                  </a:lnTo>
                  <a:lnTo>
                    <a:pt x="11" y="69"/>
                  </a:lnTo>
                  <a:lnTo>
                    <a:pt x="16" y="72"/>
                  </a:lnTo>
                  <a:lnTo>
                    <a:pt x="21" y="77"/>
                  </a:lnTo>
                  <a:lnTo>
                    <a:pt x="26" y="83"/>
                  </a:lnTo>
                  <a:lnTo>
                    <a:pt x="35" y="85"/>
                  </a:lnTo>
                  <a:lnTo>
                    <a:pt x="39" y="84"/>
                  </a:lnTo>
                  <a:lnTo>
                    <a:pt x="44" y="82"/>
                  </a:lnTo>
                  <a:lnTo>
                    <a:pt x="46" y="77"/>
                  </a:lnTo>
                  <a:lnTo>
                    <a:pt x="48" y="73"/>
                  </a:lnTo>
                  <a:lnTo>
                    <a:pt x="44" y="64"/>
                  </a:lnTo>
                  <a:lnTo>
                    <a:pt x="36" y="60"/>
                  </a:lnTo>
                  <a:lnTo>
                    <a:pt x="27" y="58"/>
                  </a:lnTo>
                  <a:lnTo>
                    <a:pt x="23" y="51"/>
                  </a:lnTo>
                  <a:lnTo>
                    <a:pt x="27" y="44"/>
                  </a:lnTo>
                  <a:lnTo>
                    <a:pt x="34" y="41"/>
                  </a:lnTo>
                  <a:lnTo>
                    <a:pt x="41" y="38"/>
                  </a:lnTo>
                  <a:lnTo>
                    <a:pt x="44" y="30"/>
                  </a:lnTo>
                  <a:lnTo>
                    <a:pt x="43" y="26"/>
                  </a:lnTo>
                  <a:lnTo>
                    <a:pt x="42" y="23"/>
                  </a:lnTo>
                  <a:lnTo>
                    <a:pt x="38" y="21"/>
                  </a:lnTo>
                  <a:lnTo>
                    <a:pt x="34" y="20"/>
                  </a:lnTo>
                  <a:lnTo>
                    <a:pt x="26" y="22"/>
                  </a:lnTo>
                  <a:lnTo>
                    <a:pt x="22" y="27"/>
                  </a:lnTo>
                  <a:lnTo>
                    <a:pt x="19" y="31"/>
                  </a:lnTo>
                  <a:lnTo>
                    <a:pt x="13" y="34"/>
                  </a:lnTo>
                  <a:lnTo>
                    <a:pt x="8" y="32"/>
                  </a:lnTo>
                  <a:lnTo>
                    <a:pt x="6" y="30"/>
                  </a:lnTo>
                  <a:lnTo>
                    <a:pt x="4" y="28"/>
                  </a:lnTo>
                  <a:lnTo>
                    <a:pt x="4" y="23"/>
                  </a:lnTo>
                  <a:lnTo>
                    <a:pt x="6" y="15"/>
                  </a:lnTo>
                  <a:lnTo>
                    <a:pt x="13" y="8"/>
                  </a:lnTo>
                  <a:lnTo>
                    <a:pt x="22" y="2"/>
                  </a:lnTo>
                  <a:lnTo>
                    <a:pt x="34" y="0"/>
                  </a:lnTo>
                  <a:lnTo>
                    <a:pt x="48" y="2"/>
                  </a:lnTo>
                  <a:lnTo>
                    <a:pt x="57" y="9"/>
                  </a:lnTo>
                  <a:lnTo>
                    <a:pt x="62" y="17"/>
                  </a:lnTo>
                  <a:lnTo>
                    <a:pt x="65" y="27"/>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4" name="Freeform 21"/>
            <p:cNvSpPr/>
            <p:nvPr/>
          </p:nvSpPr>
          <p:spPr bwMode="auto">
            <a:xfrm>
              <a:off x="2981" y="2207"/>
              <a:ext cx="34" cy="50"/>
            </a:xfrm>
            <a:custGeom>
              <a:avLst/>
              <a:gdLst>
                <a:gd name="T0" fmla="*/ 31 w 69"/>
                <a:gd name="T1" fmla="*/ 34 h 102"/>
                <a:gd name="T2" fmla="*/ 37 w 69"/>
                <a:gd name="T3" fmla="*/ 34 h 102"/>
                <a:gd name="T4" fmla="*/ 51 w 69"/>
                <a:gd name="T5" fmla="*/ 36 h 102"/>
                <a:gd name="T6" fmla="*/ 67 w 69"/>
                <a:gd name="T7" fmla="*/ 52 h 102"/>
                <a:gd name="T8" fmla="*/ 68 w 69"/>
                <a:gd name="T9" fmla="*/ 72 h 102"/>
                <a:gd name="T10" fmla="*/ 63 w 69"/>
                <a:gd name="T11" fmla="*/ 87 h 102"/>
                <a:gd name="T12" fmla="*/ 54 w 69"/>
                <a:gd name="T13" fmla="*/ 96 h 102"/>
                <a:gd name="T14" fmla="*/ 39 w 69"/>
                <a:gd name="T15" fmla="*/ 101 h 102"/>
                <a:gd name="T16" fmla="*/ 22 w 69"/>
                <a:gd name="T17" fmla="*/ 101 h 102"/>
                <a:gd name="T18" fmla="*/ 4 w 69"/>
                <a:gd name="T19" fmla="*/ 93 h 102"/>
                <a:gd name="T20" fmla="*/ 1 w 69"/>
                <a:gd name="T21" fmla="*/ 80 h 102"/>
                <a:gd name="T22" fmla="*/ 6 w 69"/>
                <a:gd name="T23" fmla="*/ 75 h 102"/>
                <a:gd name="T24" fmla="*/ 14 w 69"/>
                <a:gd name="T25" fmla="*/ 75 h 102"/>
                <a:gd name="T26" fmla="*/ 24 w 69"/>
                <a:gd name="T27" fmla="*/ 82 h 102"/>
                <a:gd name="T28" fmla="*/ 38 w 69"/>
                <a:gd name="T29" fmla="*/ 82 h 102"/>
                <a:gd name="T30" fmla="*/ 45 w 69"/>
                <a:gd name="T31" fmla="*/ 72 h 102"/>
                <a:gd name="T32" fmla="*/ 45 w 69"/>
                <a:gd name="T33" fmla="*/ 59 h 102"/>
                <a:gd name="T34" fmla="*/ 39 w 69"/>
                <a:gd name="T35" fmla="*/ 52 h 102"/>
                <a:gd name="T36" fmla="*/ 28 w 69"/>
                <a:gd name="T37" fmla="*/ 52 h 102"/>
                <a:gd name="T38" fmla="*/ 21 w 69"/>
                <a:gd name="T39" fmla="*/ 55 h 102"/>
                <a:gd name="T40" fmla="*/ 13 w 69"/>
                <a:gd name="T41" fmla="*/ 55 h 102"/>
                <a:gd name="T42" fmla="*/ 8 w 69"/>
                <a:gd name="T43" fmla="*/ 51 h 102"/>
                <a:gd name="T44" fmla="*/ 8 w 69"/>
                <a:gd name="T45" fmla="*/ 48 h 102"/>
                <a:gd name="T46" fmla="*/ 8 w 69"/>
                <a:gd name="T47" fmla="*/ 45 h 102"/>
                <a:gd name="T48" fmla="*/ 12 w 69"/>
                <a:gd name="T49" fmla="*/ 13 h 102"/>
                <a:gd name="T50" fmla="*/ 15 w 69"/>
                <a:gd name="T51" fmla="*/ 3 h 102"/>
                <a:gd name="T52" fmla="*/ 23 w 69"/>
                <a:gd name="T53" fmla="*/ 0 h 102"/>
                <a:gd name="T54" fmla="*/ 61 w 69"/>
                <a:gd name="T55" fmla="*/ 2 h 102"/>
                <a:gd name="T56" fmla="*/ 66 w 69"/>
                <a:gd name="T57" fmla="*/ 6 h 102"/>
                <a:gd name="T58" fmla="*/ 66 w 69"/>
                <a:gd name="T59" fmla="*/ 15 h 102"/>
                <a:gd name="T60" fmla="*/ 60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29" y="35"/>
                  </a:moveTo>
                  <a:lnTo>
                    <a:pt x="31" y="34"/>
                  </a:lnTo>
                  <a:lnTo>
                    <a:pt x="35" y="34"/>
                  </a:lnTo>
                  <a:lnTo>
                    <a:pt x="37" y="34"/>
                  </a:lnTo>
                  <a:lnTo>
                    <a:pt x="39" y="34"/>
                  </a:lnTo>
                  <a:lnTo>
                    <a:pt x="51" y="36"/>
                  </a:lnTo>
                  <a:lnTo>
                    <a:pt x="61" y="43"/>
                  </a:lnTo>
                  <a:lnTo>
                    <a:pt x="67" y="52"/>
                  </a:lnTo>
                  <a:lnTo>
                    <a:pt x="69" y="64"/>
                  </a:lnTo>
                  <a:lnTo>
                    <a:pt x="68" y="72"/>
                  </a:lnTo>
                  <a:lnTo>
                    <a:pt x="67" y="80"/>
                  </a:lnTo>
                  <a:lnTo>
                    <a:pt x="63" y="87"/>
                  </a:lnTo>
                  <a:lnTo>
                    <a:pt x="59" y="92"/>
                  </a:lnTo>
                  <a:lnTo>
                    <a:pt x="54" y="96"/>
                  </a:lnTo>
                  <a:lnTo>
                    <a:pt x="47" y="100"/>
                  </a:lnTo>
                  <a:lnTo>
                    <a:pt x="39" y="101"/>
                  </a:lnTo>
                  <a:lnTo>
                    <a:pt x="31" y="102"/>
                  </a:lnTo>
                  <a:lnTo>
                    <a:pt x="22" y="101"/>
                  </a:lnTo>
                  <a:lnTo>
                    <a:pt x="12" y="98"/>
                  </a:lnTo>
                  <a:lnTo>
                    <a:pt x="4" y="93"/>
                  </a:lnTo>
                  <a:lnTo>
                    <a:pt x="0" y="85"/>
                  </a:lnTo>
                  <a:lnTo>
                    <a:pt x="1" y="80"/>
                  </a:lnTo>
                  <a:lnTo>
                    <a:pt x="4" y="78"/>
                  </a:lnTo>
                  <a:lnTo>
                    <a:pt x="6" y="75"/>
                  </a:lnTo>
                  <a:lnTo>
                    <a:pt x="9" y="74"/>
                  </a:lnTo>
                  <a:lnTo>
                    <a:pt x="14" y="75"/>
                  </a:lnTo>
                  <a:lnTo>
                    <a:pt x="19" y="79"/>
                  </a:lnTo>
                  <a:lnTo>
                    <a:pt x="24" y="82"/>
                  </a:lnTo>
                  <a:lnTo>
                    <a:pt x="31" y="83"/>
                  </a:lnTo>
                  <a:lnTo>
                    <a:pt x="38" y="82"/>
                  </a:lnTo>
                  <a:lnTo>
                    <a:pt x="43" y="78"/>
                  </a:lnTo>
                  <a:lnTo>
                    <a:pt x="45" y="72"/>
                  </a:lnTo>
                  <a:lnTo>
                    <a:pt x="46" y="65"/>
                  </a:lnTo>
                  <a:lnTo>
                    <a:pt x="45" y="59"/>
                  </a:lnTo>
                  <a:lnTo>
                    <a:pt x="43" y="55"/>
                  </a:lnTo>
                  <a:lnTo>
                    <a:pt x="39" y="52"/>
                  </a:lnTo>
                  <a:lnTo>
                    <a:pt x="33" y="51"/>
                  </a:lnTo>
                  <a:lnTo>
                    <a:pt x="28" y="52"/>
                  </a:lnTo>
                  <a:lnTo>
                    <a:pt x="24" y="54"/>
                  </a:lnTo>
                  <a:lnTo>
                    <a:pt x="21" y="55"/>
                  </a:lnTo>
                  <a:lnTo>
                    <a:pt x="16" y="56"/>
                  </a:lnTo>
                  <a:lnTo>
                    <a:pt x="13" y="55"/>
                  </a:lnTo>
                  <a:lnTo>
                    <a:pt x="10" y="54"/>
                  </a:lnTo>
                  <a:lnTo>
                    <a:pt x="8" y="51"/>
                  </a:lnTo>
                  <a:lnTo>
                    <a:pt x="8" y="49"/>
                  </a:lnTo>
                  <a:lnTo>
                    <a:pt x="8" y="48"/>
                  </a:lnTo>
                  <a:lnTo>
                    <a:pt x="8" y="47"/>
                  </a:lnTo>
                  <a:lnTo>
                    <a:pt x="8" y="45"/>
                  </a:lnTo>
                  <a:lnTo>
                    <a:pt x="8" y="44"/>
                  </a:lnTo>
                  <a:lnTo>
                    <a:pt x="12" y="13"/>
                  </a:lnTo>
                  <a:lnTo>
                    <a:pt x="13" y="6"/>
                  </a:lnTo>
                  <a:lnTo>
                    <a:pt x="15" y="3"/>
                  </a:lnTo>
                  <a:lnTo>
                    <a:pt x="19" y="0"/>
                  </a:lnTo>
                  <a:lnTo>
                    <a:pt x="23" y="0"/>
                  </a:lnTo>
                  <a:lnTo>
                    <a:pt x="58" y="0"/>
                  </a:lnTo>
                  <a:lnTo>
                    <a:pt x="61" y="2"/>
                  </a:lnTo>
                  <a:lnTo>
                    <a:pt x="65" y="3"/>
                  </a:lnTo>
                  <a:lnTo>
                    <a:pt x="66" y="6"/>
                  </a:lnTo>
                  <a:lnTo>
                    <a:pt x="67" y="10"/>
                  </a:lnTo>
                  <a:lnTo>
                    <a:pt x="66" y="15"/>
                  </a:lnTo>
                  <a:lnTo>
                    <a:pt x="63" y="18"/>
                  </a:lnTo>
                  <a:lnTo>
                    <a:pt x="60" y="20"/>
                  </a:lnTo>
                  <a:lnTo>
                    <a:pt x="58" y="20"/>
                  </a:lnTo>
                  <a:lnTo>
                    <a:pt x="31" y="20"/>
                  </a:lnTo>
                  <a:lnTo>
                    <a:pt x="29"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5" name="Freeform 22"/>
            <p:cNvSpPr/>
            <p:nvPr/>
          </p:nvSpPr>
          <p:spPr bwMode="auto">
            <a:xfrm>
              <a:off x="3032" y="2207"/>
              <a:ext cx="35" cy="50"/>
            </a:xfrm>
            <a:custGeom>
              <a:avLst/>
              <a:gdLst>
                <a:gd name="T0" fmla="*/ 32 w 69"/>
                <a:gd name="T1" fmla="*/ 34 h 102"/>
                <a:gd name="T2" fmla="*/ 38 w 69"/>
                <a:gd name="T3" fmla="*/ 34 h 102"/>
                <a:gd name="T4" fmla="*/ 52 w 69"/>
                <a:gd name="T5" fmla="*/ 36 h 102"/>
                <a:gd name="T6" fmla="*/ 67 w 69"/>
                <a:gd name="T7" fmla="*/ 52 h 102"/>
                <a:gd name="T8" fmla="*/ 68 w 69"/>
                <a:gd name="T9" fmla="*/ 72 h 102"/>
                <a:gd name="T10" fmla="*/ 63 w 69"/>
                <a:gd name="T11" fmla="*/ 87 h 102"/>
                <a:gd name="T12" fmla="*/ 54 w 69"/>
                <a:gd name="T13" fmla="*/ 96 h 102"/>
                <a:gd name="T14" fmla="*/ 40 w 69"/>
                <a:gd name="T15" fmla="*/ 101 h 102"/>
                <a:gd name="T16" fmla="*/ 23 w 69"/>
                <a:gd name="T17" fmla="*/ 101 h 102"/>
                <a:gd name="T18" fmla="*/ 3 w 69"/>
                <a:gd name="T19" fmla="*/ 93 h 102"/>
                <a:gd name="T20" fmla="*/ 1 w 69"/>
                <a:gd name="T21" fmla="*/ 80 h 102"/>
                <a:gd name="T22" fmla="*/ 6 w 69"/>
                <a:gd name="T23" fmla="*/ 75 h 102"/>
                <a:gd name="T24" fmla="*/ 15 w 69"/>
                <a:gd name="T25" fmla="*/ 75 h 102"/>
                <a:gd name="T26" fmla="*/ 25 w 69"/>
                <a:gd name="T27" fmla="*/ 82 h 102"/>
                <a:gd name="T28" fmla="*/ 39 w 69"/>
                <a:gd name="T29" fmla="*/ 82 h 102"/>
                <a:gd name="T30" fmla="*/ 46 w 69"/>
                <a:gd name="T31" fmla="*/ 72 h 102"/>
                <a:gd name="T32" fmla="*/ 46 w 69"/>
                <a:gd name="T33" fmla="*/ 59 h 102"/>
                <a:gd name="T34" fmla="*/ 39 w 69"/>
                <a:gd name="T35" fmla="*/ 52 h 102"/>
                <a:gd name="T36" fmla="*/ 29 w 69"/>
                <a:gd name="T37" fmla="*/ 52 h 102"/>
                <a:gd name="T38" fmla="*/ 22 w 69"/>
                <a:gd name="T39" fmla="*/ 55 h 102"/>
                <a:gd name="T40" fmla="*/ 14 w 69"/>
                <a:gd name="T41" fmla="*/ 55 h 102"/>
                <a:gd name="T42" fmla="*/ 9 w 69"/>
                <a:gd name="T43" fmla="*/ 51 h 102"/>
                <a:gd name="T44" fmla="*/ 8 w 69"/>
                <a:gd name="T45" fmla="*/ 48 h 102"/>
                <a:gd name="T46" fmla="*/ 9 w 69"/>
                <a:gd name="T47" fmla="*/ 45 h 102"/>
                <a:gd name="T48" fmla="*/ 12 w 69"/>
                <a:gd name="T49" fmla="*/ 13 h 102"/>
                <a:gd name="T50" fmla="*/ 16 w 69"/>
                <a:gd name="T51" fmla="*/ 3 h 102"/>
                <a:gd name="T52" fmla="*/ 24 w 69"/>
                <a:gd name="T53" fmla="*/ 0 h 102"/>
                <a:gd name="T54" fmla="*/ 62 w 69"/>
                <a:gd name="T55" fmla="*/ 2 h 102"/>
                <a:gd name="T56" fmla="*/ 67 w 69"/>
                <a:gd name="T57" fmla="*/ 6 h 102"/>
                <a:gd name="T58" fmla="*/ 67 w 69"/>
                <a:gd name="T59" fmla="*/ 15 h 102"/>
                <a:gd name="T60" fmla="*/ 61 w 69"/>
                <a:gd name="T61" fmla="*/ 20 h 102"/>
                <a:gd name="T62" fmla="*/ 31 w 69"/>
                <a:gd name="T63" fmla="*/ 2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9"/>
                <a:gd name="T97" fmla="*/ 0 h 102"/>
                <a:gd name="T98" fmla="*/ 69 w 69"/>
                <a:gd name="T99" fmla="*/ 102 h 1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9" h="102">
                  <a:moveTo>
                    <a:pt x="30" y="35"/>
                  </a:moveTo>
                  <a:lnTo>
                    <a:pt x="32" y="34"/>
                  </a:lnTo>
                  <a:lnTo>
                    <a:pt x="35" y="34"/>
                  </a:lnTo>
                  <a:lnTo>
                    <a:pt x="38" y="34"/>
                  </a:lnTo>
                  <a:lnTo>
                    <a:pt x="40" y="34"/>
                  </a:lnTo>
                  <a:lnTo>
                    <a:pt x="52" y="36"/>
                  </a:lnTo>
                  <a:lnTo>
                    <a:pt x="61" y="43"/>
                  </a:lnTo>
                  <a:lnTo>
                    <a:pt x="67" y="52"/>
                  </a:lnTo>
                  <a:lnTo>
                    <a:pt x="69" y="64"/>
                  </a:lnTo>
                  <a:lnTo>
                    <a:pt x="68" y="72"/>
                  </a:lnTo>
                  <a:lnTo>
                    <a:pt x="67" y="80"/>
                  </a:lnTo>
                  <a:lnTo>
                    <a:pt x="63" y="87"/>
                  </a:lnTo>
                  <a:lnTo>
                    <a:pt x="60" y="92"/>
                  </a:lnTo>
                  <a:lnTo>
                    <a:pt x="54" y="96"/>
                  </a:lnTo>
                  <a:lnTo>
                    <a:pt x="48" y="100"/>
                  </a:lnTo>
                  <a:lnTo>
                    <a:pt x="40" y="101"/>
                  </a:lnTo>
                  <a:lnTo>
                    <a:pt x="32" y="102"/>
                  </a:lnTo>
                  <a:lnTo>
                    <a:pt x="23" y="101"/>
                  </a:lnTo>
                  <a:lnTo>
                    <a:pt x="12" y="98"/>
                  </a:lnTo>
                  <a:lnTo>
                    <a:pt x="3" y="93"/>
                  </a:lnTo>
                  <a:lnTo>
                    <a:pt x="0" y="85"/>
                  </a:lnTo>
                  <a:lnTo>
                    <a:pt x="1" y="80"/>
                  </a:lnTo>
                  <a:lnTo>
                    <a:pt x="3" y="78"/>
                  </a:lnTo>
                  <a:lnTo>
                    <a:pt x="6" y="75"/>
                  </a:lnTo>
                  <a:lnTo>
                    <a:pt x="10" y="74"/>
                  </a:lnTo>
                  <a:lnTo>
                    <a:pt x="15" y="75"/>
                  </a:lnTo>
                  <a:lnTo>
                    <a:pt x="19" y="79"/>
                  </a:lnTo>
                  <a:lnTo>
                    <a:pt x="25" y="82"/>
                  </a:lnTo>
                  <a:lnTo>
                    <a:pt x="32" y="83"/>
                  </a:lnTo>
                  <a:lnTo>
                    <a:pt x="39" y="82"/>
                  </a:lnTo>
                  <a:lnTo>
                    <a:pt x="44" y="78"/>
                  </a:lnTo>
                  <a:lnTo>
                    <a:pt x="46" y="72"/>
                  </a:lnTo>
                  <a:lnTo>
                    <a:pt x="47" y="65"/>
                  </a:lnTo>
                  <a:lnTo>
                    <a:pt x="46" y="59"/>
                  </a:lnTo>
                  <a:lnTo>
                    <a:pt x="44" y="55"/>
                  </a:lnTo>
                  <a:lnTo>
                    <a:pt x="39" y="52"/>
                  </a:lnTo>
                  <a:lnTo>
                    <a:pt x="33" y="51"/>
                  </a:lnTo>
                  <a:lnTo>
                    <a:pt x="29" y="52"/>
                  </a:lnTo>
                  <a:lnTo>
                    <a:pt x="25" y="54"/>
                  </a:lnTo>
                  <a:lnTo>
                    <a:pt x="22" y="55"/>
                  </a:lnTo>
                  <a:lnTo>
                    <a:pt x="17" y="56"/>
                  </a:lnTo>
                  <a:lnTo>
                    <a:pt x="14" y="55"/>
                  </a:lnTo>
                  <a:lnTo>
                    <a:pt x="10" y="54"/>
                  </a:lnTo>
                  <a:lnTo>
                    <a:pt x="9" y="51"/>
                  </a:lnTo>
                  <a:lnTo>
                    <a:pt x="8" y="49"/>
                  </a:lnTo>
                  <a:lnTo>
                    <a:pt x="8" y="48"/>
                  </a:lnTo>
                  <a:lnTo>
                    <a:pt x="9" y="47"/>
                  </a:lnTo>
                  <a:lnTo>
                    <a:pt x="9" y="45"/>
                  </a:lnTo>
                  <a:lnTo>
                    <a:pt x="9" y="44"/>
                  </a:lnTo>
                  <a:lnTo>
                    <a:pt x="12" y="13"/>
                  </a:lnTo>
                  <a:lnTo>
                    <a:pt x="14" y="6"/>
                  </a:lnTo>
                  <a:lnTo>
                    <a:pt x="16" y="3"/>
                  </a:lnTo>
                  <a:lnTo>
                    <a:pt x="19" y="0"/>
                  </a:lnTo>
                  <a:lnTo>
                    <a:pt x="24" y="0"/>
                  </a:lnTo>
                  <a:lnTo>
                    <a:pt x="57" y="0"/>
                  </a:lnTo>
                  <a:lnTo>
                    <a:pt x="62" y="2"/>
                  </a:lnTo>
                  <a:lnTo>
                    <a:pt x="65" y="3"/>
                  </a:lnTo>
                  <a:lnTo>
                    <a:pt x="67" y="6"/>
                  </a:lnTo>
                  <a:lnTo>
                    <a:pt x="68" y="10"/>
                  </a:lnTo>
                  <a:lnTo>
                    <a:pt x="67" y="15"/>
                  </a:lnTo>
                  <a:lnTo>
                    <a:pt x="64" y="18"/>
                  </a:lnTo>
                  <a:lnTo>
                    <a:pt x="61" y="20"/>
                  </a:lnTo>
                  <a:lnTo>
                    <a:pt x="58" y="20"/>
                  </a:lnTo>
                  <a:lnTo>
                    <a:pt x="31" y="20"/>
                  </a:lnTo>
                  <a:lnTo>
                    <a:pt x="30" y="3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6" name="Freeform 23"/>
            <p:cNvSpPr/>
            <p:nvPr/>
          </p:nvSpPr>
          <p:spPr bwMode="auto">
            <a:xfrm>
              <a:off x="3084" y="2207"/>
              <a:ext cx="36" cy="50"/>
            </a:xfrm>
            <a:custGeom>
              <a:avLst/>
              <a:gdLst>
                <a:gd name="T0" fmla="*/ 47 w 73"/>
                <a:gd name="T1" fmla="*/ 20 h 102"/>
                <a:gd name="T2" fmla="*/ 11 w 73"/>
                <a:gd name="T3" fmla="*/ 20 h 102"/>
                <a:gd name="T4" fmla="*/ 6 w 73"/>
                <a:gd name="T5" fmla="*/ 19 h 102"/>
                <a:gd name="T6" fmla="*/ 3 w 73"/>
                <a:gd name="T7" fmla="*/ 17 h 102"/>
                <a:gd name="T8" fmla="*/ 1 w 73"/>
                <a:gd name="T9" fmla="*/ 13 h 102"/>
                <a:gd name="T10" fmla="*/ 0 w 73"/>
                <a:gd name="T11" fmla="*/ 10 h 102"/>
                <a:gd name="T12" fmla="*/ 1 w 73"/>
                <a:gd name="T13" fmla="*/ 6 h 102"/>
                <a:gd name="T14" fmla="*/ 3 w 73"/>
                <a:gd name="T15" fmla="*/ 3 h 102"/>
                <a:gd name="T16" fmla="*/ 6 w 73"/>
                <a:gd name="T17" fmla="*/ 2 h 102"/>
                <a:gd name="T18" fmla="*/ 11 w 73"/>
                <a:gd name="T19" fmla="*/ 0 h 102"/>
                <a:gd name="T20" fmla="*/ 62 w 73"/>
                <a:gd name="T21" fmla="*/ 0 h 102"/>
                <a:gd name="T22" fmla="*/ 67 w 73"/>
                <a:gd name="T23" fmla="*/ 2 h 102"/>
                <a:gd name="T24" fmla="*/ 70 w 73"/>
                <a:gd name="T25" fmla="*/ 4 h 102"/>
                <a:gd name="T26" fmla="*/ 72 w 73"/>
                <a:gd name="T27" fmla="*/ 7 h 102"/>
                <a:gd name="T28" fmla="*/ 73 w 73"/>
                <a:gd name="T29" fmla="*/ 11 h 102"/>
                <a:gd name="T30" fmla="*/ 73 w 73"/>
                <a:gd name="T31" fmla="*/ 13 h 102"/>
                <a:gd name="T32" fmla="*/ 72 w 73"/>
                <a:gd name="T33" fmla="*/ 15 h 102"/>
                <a:gd name="T34" fmla="*/ 70 w 73"/>
                <a:gd name="T35" fmla="*/ 18 h 102"/>
                <a:gd name="T36" fmla="*/ 69 w 73"/>
                <a:gd name="T37" fmla="*/ 20 h 102"/>
                <a:gd name="T38" fmla="*/ 35 w 73"/>
                <a:gd name="T39" fmla="*/ 92 h 102"/>
                <a:gd name="T40" fmla="*/ 31 w 73"/>
                <a:gd name="T41" fmla="*/ 96 h 102"/>
                <a:gd name="T42" fmla="*/ 29 w 73"/>
                <a:gd name="T43" fmla="*/ 100 h 102"/>
                <a:gd name="T44" fmla="*/ 27 w 73"/>
                <a:gd name="T45" fmla="*/ 101 h 102"/>
                <a:gd name="T46" fmla="*/ 22 w 73"/>
                <a:gd name="T47" fmla="*/ 102 h 102"/>
                <a:gd name="T48" fmla="*/ 16 w 73"/>
                <a:gd name="T49" fmla="*/ 101 h 102"/>
                <a:gd name="T50" fmla="*/ 13 w 73"/>
                <a:gd name="T51" fmla="*/ 98 h 102"/>
                <a:gd name="T52" fmla="*/ 12 w 73"/>
                <a:gd name="T53" fmla="*/ 96 h 102"/>
                <a:gd name="T54" fmla="*/ 11 w 73"/>
                <a:gd name="T55" fmla="*/ 93 h 102"/>
                <a:gd name="T56" fmla="*/ 11 w 73"/>
                <a:gd name="T57" fmla="*/ 92 h 102"/>
                <a:gd name="T58" fmla="*/ 11 w 73"/>
                <a:gd name="T59" fmla="*/ 89 h 102"/>
                <a:gd name="T60" fmla="*/ 11 w 73"/>
                <a:gd name="T61" fmla="*/ 88 h 102"/>
                <a:gd name="T62" fmla="*/ 12 w 73"/>
                <a:gd name="T63" fmla="*/ 87 h 102"/>
                <a:gd name="T64" fmla="*/ 47 w 73"/>
                <a:gd name="T65" fmla="*/ 2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102"/>
                <a:gd name="T101" fmla="*/ 73 w 73"/>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102">
                  <a:moveTo>
                    <a:pt x="47" y="20"/>
                  </a:moveTo>
                  <a:lnTo>
                    <a:pt x="11" y="20"/>
                  </a:lnTo>
                  <a:lnTo>
                    <a:pt x="6" y="19"/>
                  </a:lnTo>
                  <a:lnTo>
                    <a:pt x="3" y="17"/>
                  </a:lnTo>
                  <a:lnTo>
                    <a:pt x="1" y="13"/>
                  </a:lnTo>
                  <a:lnTo>
                    <a:pt x="0" y="10"/>
                  </a:lnTo>
                  <a:lnTo>
                    <a:pt x="1" y="6"/>
                  </a:lnTo>
                  <a:lnTo>
                    <a:pt x="3" y="3"/>
                  </a:lnTo>
                  <a:lnTo>
                    <a:pt x="6" y="2"/>
                  </a:lnTo>
                  <a:lnTo>
                    <a:pt x="11" y="0"/>
                  </a:lnTo>
                  <a:lnTo>
                    <a:pt x="62" y="0"/>
                  </a:lnTo>
                  <a:lnTo>
                    <a:pt x="67" y="2"/>
                  </a:lnTo>
                  <a:lnTo>
                    <a:pt x="70" y="4"/>
                  </a:lnTo>
                  <a:lnTo>
                    <a:pt x="72" y="7"/>
                  </a:lnTo>
                  <a:lnTo>
                    <a:pt x="73" y="11"/>
                  </a:lnTo>
                  <a:lnTo>
                    <a:pt x="73" y="13"/>
                  </a:lnTo>
                  <a:lnTo>
                    <a:pt x="72" y="15"/>
                  </a:lnTo>
                  <a:lnTo>
                    <a:pt x="70" y="18"/>
                  </a:lnTo>
                  <a:lnTo>
                    <a:pt x="69" y="20"/>
                  </a:lnTo>
                  <a:lnTo>
                    <a:pt x="35" y="92"/>
                  </a:lnTo>
                  <a:lnTo>
                    <a:pt x="31" y="96"/>
                  </a:lnTo>
                  <a:lnTo>
                    <a:pt x="29" y="100"/>
                  </a:lnTo>
                  <a:lnTo>
                    <a:pt x="27" y="101"/>
                  </a:lnTo>
                  <a:lnTo>
                    <a:pt x="22" y="102"/>
                  </a:lnTo>
                  <a:lnTo>
                    <a:pt x="16" y="101"/>
                  </a:lnTo>
                  <a:lnTo>
                    <a:pt x="13" y="98"/>
                  </a:lnTo>
                  <a:lnTo>
                    <a:pt x="12" y="96"/>
                  </a:lnTo>
                  <a:lnTo>
                    <a:pt x="11" y="93"/>
                  </a:lnTo>
                  <a:lnTo>
                    <a:pt x="11" y="92"/>
                  </a:lnTo>
                  <a:lnTo>
                    <a:pt x="11" y="89"/>
                  </a:lnTo>
                  <a:lnTo>
                    <a:pt x="11" y="88"/>
                  </a:lnTo>
                  <a:lnTo>
                    <a:pt x="12" y="87"/>
                  </a:lnTo>
                  <a:lnTo>
                    <a:pt x="47"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7" name="Freeform 24"/>
            <p:cNvSpPr/>
            <p:nvPr/>
          </p:nvSpPr>
          <p:spPr bwMode="auto">
            <a:xfrm>
              <a:off x="3135" y="2206"/>
              <a:ext cx="35" cy="51"/>
            </a:xfrm>
            <a:custGeom>
              <a:avLst/>
              <a:gdLst>
                <a:gd name="T0" fmla="*/ 57 w 69"/>
                <a:gd name="T1" fmla="*/ 85 h 103"/>
                <a:gd name="T2" fmla="*/ 62 w 69"/>
                <a:gd name="T3" fmla="*/ 85 h 103"/>
                <a:gd name="T4" fmla="*/ 66 w 69"/>
                <a:gd name="T5" fmla="*/ 88 h 103"/>
                <a:gd name="T6" fmla="*/ 68 w 69"/>
                <a:gd name="T7" fmla="*/ 90 h 103"/>
                <a:gd name="T8" fmla="*/ 69 w 69"/>
                <a:gd name="T9" fmla="*/ 95 h 103"/>
                <a:gd name="T10" fmla="*/ 68 w 69"/>
                <a:gd name="T11" fmla="*/ 98 h 103"/>
                <a:gd name="T12" fmla="*/ 66 w 69"/>
                <a:gd name="T13" fmla="*/ 100 h 103"/>
                <a:gd name="T14" fmla="*/ 63 w 69"/>
                <a:gd name="T15" fmla="*/ 102 h 103"/>
                <a:gd name="T16" fmla="*/ 59 w 69"/>
                <a:gd name="T17" fmla="*/ 103 h 103"/>
                <a:gd name="T18" fmla="*/ 11 w 69"/>
                <a:gd name="T19" fmla="*/ 103 h 103"/>
                <a:gd name="T20" fmla="*/ 7 w 69"/>
                <a:gd name="T21" fmla="*/ 102 h 103"/>
                <a:gd name="T22" fmla="*/ 3 w 69"/>
                <a:gd name="T23" fmla="*/ 100 h 103"/>
                <a:gd name="T24" fmla="*/ 1 w 69"/>
                <a:gd name="T25" fmla="*/ 98 h 103"/>
                <a:gd name="T26" fmla="*/ 0 w 69"/>
                <a:gd name="T27" fmla="*/ 95 h 103"/>
                <a:gd name="T28" fmla="*/ 0 w 69"/>
                <a:gd name="T29" fmla="*/ 92 h 103"/>
                <a:gd name="T30" fmla="*/ 1 w 69"/>
                <a:gd name="T31" fmla="*/ 90 h 103"/>
                <a:gd name="T32" fmla="*/ 2 w 69"/>
                <a:gd name="T33" fmla="*/ 89 h 103"/>
                <a:gd name="T34" fmla="*/ 3 w 69"/>
                <a:gd name="T35" fmla="*/ 87 h 103"/>
                <a:gd name="T36" fmla="*/ 8 w 69"/>
                <a:gd name="T37" fmla="*/ 82 h 103"/>
                <a:gd name="T38" fmla="*/ 13 w 69"/>
                <a:gd name="T39" fmla="*/ 76 h 103"/>
                <a:gd name="T40" fmla="*/ 17 w 69"/>
                <a:gd name="T41" fmla="*/ 72 h 103"/>
                <a:gd name="T42" fmla="*/ 22 w 69"/>
                <a:gd name="T43" fmla="*/ 66 h 103"/>
                <a:gd name="T44" fmla="*/ 25 w 69"/>
                <a:gd name="T45" fmla="*/ 61 h 103"/>
                <a:gd name="T46" fmla="*/ 30 w 69"/>
                <a:gd name="T47" fmla="*/ 56 h 103"/>
                <a:gd name="T48" fmla="*/ 34 w 69"/>
                <a:gd name="T49" fmla="*/ 50 h 103"/>
                <a:gd name="T50" fmla="*/ 39 w 69"/>
                <a:gd name="T51" fmla="*/ 44 h 103"/>
                <a:gd name="T52" fmla="*/ 40 w 69"/>
                <a:gd name="T53" fmla="*/ 42 h 103"/>
                <a:gd name="T54" fmla="*/ 42 w 69"/>
                <a:gd name="T55" fmla="*/ 38 h 103"/>
                <a:gd name="T56" fmla="*/ 44 w 69"/>
                <a:gd name="T57" fmla="*/ 35 h 103"/>
                <a:gd name="T58" fmla="*/ 44 w 69"/>
                <a:gd name="T59" fmla="*/ 31 h 103"/>
                <a:gd name="T60" fmla="*/ 42 w 69"/>
                <a:gd name="T61" fmla="*/ 27 h 103"/>
                <a:gd name="T62" fmla="*/ 40 w 69"/>
                <a:gd name="T63" fmla="*/ 23 h 103"/>
                <a:gd name="T64" fmla="*/ 38 w 69"/>
                <a:gd name="T65" fmla="*/ 21 h 103"/>
                <a:gd name="T66" fmla="*/ 33 w 69"/>
                <a:gd name="T67" fmla="*/ 20 h 103"/>
                <a:gd name="T68" fmla="*/ 25 w 69"/>
                <a:gd name="T69" fmla="*/ 23 h 103"/>
                <a:gd name="T70" fmla="*/ 22 w 69"/>
                <a:gd name="T71" fmla="*/ 31 h 103"/>
                <a:gd name="T72" fmla="*/ 18 w 69"/>
                <a:gd name="T73" fmla="*/ 39 h 103"/>
                <a:gd name="T74" fmla="*/ 11 w 69"/>
                <a:gd name="T75" fmla="*/ 43 h 103"/>
                <a:gd name="T76" fmla="*/ 7 w 69"/>
                <a:gd name="T77" fmla="*/ 42 h 103"/>
                <a:gd name="T78" fmla="*/ 3 w 69"/>
                <a:gd name="T79" fmla="*/ 39 h 103"/>
                <a:gd name="T80" fmla="*/ 2 w 69"/>
                <a:gd name="T81" fmla="*/ 37 h 103"/>
                <a:gd name="T82" fmla="*/ 1 w 69"/>
                <a:gd name="T83" fmla="*/ 32 h 103"/>
                <a:gd name="T84" fmla="*/ 3 w 69"/>
                <a:gd name="T85" fmla="*/ 20 h 103"/>
                <a:gd name="T86" fmla="*/ 11 w 69"/>
                <a:gd name="T87" fmla="*/ 9 h 103"/>
                <a:gd name="T88" fmla="*/ 22 w 69"/>
                <a:gd name="T89" fmla="*/ 2 h 103"/>
                <a:gd name="T90" fmla="*/ 34 w 69"/>
                <a:gd name="T91" fmla="*/ 0 h 103"/>
                <a:gd name="T92" fmla="*/ 47 w 69"/>
                <a:gd name="T93" fmla="*/ 2 h 103"/>
                <a:gd name="T94" fmla="*/ 56 w 69"/>
                <a:gd name="T95" fmla="*/ 8 h 103"/>
                <a:gd name="T96" fmla="*/ 63 w 69"/>
                <a:gd name="T97" fmla="*/ 17 h 103"/>
                <a:gd name="T98" fmla="*/ 66 w 69"/>
                <a:gd name="T99" fmla="*/ 30 h 103"/>
                <a:gd name="T100" fmla="*/ 62 w 69"/>
                <a:gd name="T101" fmla="*/ 45 h 103"/>
                <a:gd name="T102" fmla="*/ 53 w 69"/>
                <a:gd name="T103" fmla="*/ 59 h 103"/>
                <a:gd name="T104" fmla="*/ 42 w 69"/>
                <a:gd name="T105" fmla="*/ 73 h 103"/>
                <a:gd name="T106" fmla="*/ 32 w 69"/>
                <a:gd name="T107" fmla="*/ 85 h 103"/>
                <a:gd name="T108" fmla="*/ 57 w 69"/>
                <a:gd name="T109" fmla="*/ 85 h 1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
                <a:gd name="T166" fmla="*/ 0 h 103"/>
                <a:gd name="T167" fmla="*/ 69 w 69"/>
                <a:gd name="T168" fmla="*/ 103 h 1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 h="103">
                  <a:moveTo>
                    <a:pt x="57" y="85"/>
                  </a:moveTo>
                  <a:lnTo>
                    <a:pt x="62" y="85"/>
                  </a:lnTo>
                  <a:lnTo>
                    <a:pt x="66" y="88"/>
                  </a:lnTo>
                  <a:lnTo>
                    <a:pt x="68" y="90"/>
                  </a:lnTo>
                  <a:lnTo>
                    <a:pt x="69" y="95"/>
                  </a:lnTo>
                  <a:lnTo>
                    <a:pt x="68" y="98"/>
                  </a:lnTo>
                  <a:lnTo>
                    <a:pt x="66" y="100"/>
                  </a:lnTo>
                  <a:lnTo>
                    <a:pt x="63" y="102"/>
                  </a:lnTo>
                  <a:lnTo>
                    <a:pt x="59" y="103"/>
                  </a:lnTo>
                  <a:lnTo>
                    <a:pt x="11" y="103"/>
                  </a:lnTo>
                  <a:lnTo>
                    <a:pt x="7" y="102"/>
                  </a:lnTo>
                  <a:lnTo>
                    <a:pt x="3" y="100"/>
                  </a:lnTo>
                  <a:lnTo>
                    <a:pt x="1" y="98"/>
                  </a:lnTo>
                  <a:lnTo>
                    <a:pt x="0" y="95"/>
                  </a:lnTo>
                  <a:lnTo>
                    <a:pt x="0" y="92"/>
                  </a:lnTo>
                  <a:lnTo>
                    <a:pt x="1" y="90"/>
                  </a:lnTo>
                  <a:lnTo>
                    <a:pt x="2" y="89"/>
                  </a:lnTo>
                  <a:lnTo>
                    <a:pt x="3" y="87"/>
                  </a:lnTo>
                  <a:lnTo>
                    <a:pt x="8" y="82"/>
                  </a:lnTo>
                  <a:lnTo>
                    <a:pt x="13" y="76"/>
                  </a:lnTo>
                  <a:lnTo>
                    <a:pt x="17" y="72"/>
                  </a:lnTo>
                  <a:lnTo>
                    <a:pt x="22" y="66"/>
                  </a:lnTo>
                  <a:lnTo>
                    <a:pt x="25" y="61"/>
                  </a:lnTo>
                  <a:lnTo>
                    <a:pt x="30" y="56"/>
                  </a:lnTo>
                  <a:lnTo>
                    <a:pt x="34" y="50"/>
                  </a:lnTo>
                  <a:lnTo>
                    <a:pt x="39" y="44"/>
                  </a:lnTo>
                  <a:lnTo>
                    <a:pt x="40" y="42"/>
                  </a:lnTo>
                  <a:lnTo>
                    <a:pt x="42" y="38"/>
                  </a:lnTo>
                  <a:lnTo>
                    <a:pt x="44" y="35"/>
                  </a:lnTo>
                  <a:lnTo>
                    <a:pt x="44" y="31"/>
                  </a:lnTo>
                  <a:lnTo>
                    <a:pt x="42" y="27"/>
                  </a:lnTo>
                  <a:lnTo>
                    <a:pt x="40" y="23"/>
                  </a:lnTo>
                  <a:lnTo>
                    <a:pt x="38" y="21"/>
                  </a:lnTo>
                  <a:lnTo>
                    <a:pt x="33" y="20"/>
                  </a:lnTo>
                  <a:lnTo>
                    <a:pt x="25" y="23"/>
                  </a:lnTo>
                  <a:lnTo>
                    <a:pt x="22" y="31"/>
                  </a:lnTo>
                  <a:lnTo>
                    <a:pt x="18" y="39"/>
                  </a:lnTo>
                  <a:lnTo>
                    <a:pt x="11" y="43"/>
                  </a:lnTo>
                  <a:lnTo>
                    <a:pt x="7" y="42"/>
                  </a:lnTo>
                  <a:lnTo>
                    <a:pt x="3" y="39"/>
                  </a:lnTo>
                  <a:lnTo>
                    <a:pt x="2" y="37"/>
                  </a:lnTo>
                  <a:lnTo>
                    <a:pt x="1" y="32"/>
                  </a:lnTo>
                  <a:lnTo>
                    <a:pt x="3" y="20"/>
                  </a:lnTo>
                  <a:lnTo>
                    <a:pt x="11" y="9"/>
                  </a:lnTo>
                  <a:lnTo>
                    <a:pt x="22" y="2"/>
                  </a:lnTo>
                  <a:lnTo>
                    <a:pt x="34" y="0"/>
                  </a:lnTo>
                  <a:lnTo>
                    <a:pt x="47" y="2"/>
                  </a:lnTo>
                  <a:lnTo>
                    <a:pt x="56" y="8"/>
                  </a:lnTo>
                  <a:lnTo>
                    <a:pt x="63" y="17"/>
                  </a:lnTo>
                  <a:lnTo>
                    <a:pt x="66" y="30"/>
                  </a:lnTo>
                  <a:lnTo>
                    <a:pt x="62" y="45"/>
                  </a:lnTo>
                  <a:lnTo>
                    <a:pt x="53" y="59"/>
                  </a:lnTo>
                  <a:lnTo>
                    <a:pt x="42" y="73"/>
                  </a:lnTo>
                  <a:lnTo>
                    <a:pt x="32" y="85"/>
                  </a:lnTo>
                  <a:lnTo>
                    <a:pt x="57" y="85"/>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8" name="Freeform 25"/>
            <p:cNvSpPr/>
            <p:nvPr/>
          </p:nvSpPr>
          <p:spPr bwMode="auto">
            <a:xfrm>
              <a:off x="3186" y="2207"/>
              <a:ext cx="20" cy="50"/>
            </a:xfrm>
            <a:custGeom>
              <a:avLst/>
              <a:gdLst>
                <a:gd name="T0" fmla="*/ 19 w 41"/>
                <a:gd name="T1" fmla="*/ 20 h 102"/>
                <a:gd name="T2" fmla="*/ 11 w 41"/>
                <a:gd name="T3" fmla="*/ 20 h 102"/>
                <a:gd name="T4" fmla="*/ 6 w 41"/>
                <a:gd name="T5" fmla="*/ 19 h 102"/>
                <a:gd name="T6" fmla="*/ 3 w 41"/>
                <a:gd name="T7" fmla="*/ 17 h 102"/>
                <a:gd name="T8" fmla="*/ 1 w 41"/>
                <a:gd name="T9" fmla="*/ 13 h 102"/>
                <a:gd name="T10" fmla="*/ 0 w 41"/>
                <a:gd name="T11" fmla="*/ 10 h 102"/>
                <a:gd name="T12" fmla="*/ 1 w 41"/>
                <a:gd name="T13" fmla="*/ 6 h 102"/>
                <a:gd name="T14" fmla="*/ 4 w 41"/>
                <a:gd name="T15" fmla="*/ 3 h 102"/>
                <a:gd name="T16" fmla="*/ 6 w 41"/>
                <a:gd name="T17" fmla="*/ 2 h 102"/>
                <a:gd name="T18" fmla="*/ 11 w 41"/>
                <a:gd name="T19" fmla="*/ 0 h 102"/>
                <a:gd name="T20" fmla="*/ 30 w 41"/>
                <a:gd name="T21" fmla="*/ 0 h 102"/>
                <a:gd name="T22" fmla="*/ 35 w 41"/>
                <a:gd name="T23" fmla="*/ 2 h 102"/>
                <a:gd name="T24" fmla="*/ 38 w 41"/>
                <a:gd name="T25" fmla="*/ 4 h 102"/>
                <a:gd name="T26" fmla="*/ 39 w 41"/>
                <a:gd name="T27" fmla="*/ 6 h 102"/>
                <a:gd name="T28" fmla="*/ 41 w 41"/>
                <a:gd name="T29" fmla="*/ 11 h 102"/>
                <a:gd name="T30" fmla="*/ 41 w 41"/>
                <a:gd name="T31" fmla="*/ 92 h 102"/>
                <a:gd name="T32" fmla="*/ 39 w 41"/>
                <a:gd name="T33" fmla="*/ 96 h 102"/>
                <a:gd name="T34" fmla="*/ 37 w 41"/>
                <a:gd name="T35" fmla="*/ 98 h 102"/>
                <a:gd name="T36" fmla="*/ 34 w 41"/>
                <a:gd name="T37" fmla="*/ 101 h 102"/>
                <a:gd name="T38" fmla="*/ 29 w 41"/>
                <a:gd name="T39" fmla="*/ 102 h 102"/>
                <a:gd name="T40" fmla="*/ 24 w 41"/>
                <a:gd name="T41" fmla="*/ 101 h 102"/>
                <a:gd name="T42" fmla="*/ 22 w 41"/>
                <a:gd name="T43" fmla="*/ 98 h 102"/>
                <a:gd name="T44" fmla="*/ 20 w 41"/>
                <a:gd name="T45" fmla="*/ 96 h 102"/>
                <a:gd name="T46" fmla="*/ 19 w 41"/>
                <a:gd name="T47" fmla="*/ 92 h 102"/>
                <a:gd name="T48" fmla="*/ 19 w 41"/>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102"/>
                <a:gd name="T77" fmla="*/ 41 w 41"/>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102">
                  <a:moveTo>
                    <a:pt x="19" y="20"/>
                  </a:moveTo>
                  <a:lnTo>
                    <a:pt x="11" y="20"/>
                  </a:lnTo>
                  <a:lnTo>
                    <a:pt x="6" y="19"/>
                  </a:lnTo>
                  <a:lnTo>
                    <a:pt x="3" y="17"/>
                  </a:lnTo>
                  <a:lnTo>
                    <a:pt x="1" y="13"/>
                  </a:lnTo>
                  <a:lnTo>
                    <a:pt x="0" y="10"/>
                  </a:lnTo>
                  <a:lnTo>
                    <a:pt x="1" y="6"/>
                  </a:lnTo>
                  <a:lnTo>
                    <a:pt x="4" y="3"/>
                  </a:lnTo>
                  <a:lnTo>
                    <a:pt x="6" y="2"/>
                  </a:lnTo>
                  <a:lnTo>
                    <a:pt x="11" y="0"/>
                  </a:lnTo>
                  <a:lnTo>
                    <a:pt x="30" y="0"/>
                  </a:lnTo>
                  <a:lnTo>
                    <a:pt x="35" y="2"/>
                  </a:lnTo>
                  <a:lnTo>
                    <a:pt x="38" y="4"/>
                  </a:lnTo>
                  <a:lnTo>
                    <a:pt x="39" y="6"/>
                  </a:lnTo>
                  <a:lnTo>
                    <a:pt x="41" y="11"/>
                  </a:lnTo>
                  <a:lnTo>
                    <a:pt x="41" y="92"/>
                  </a:lnTo>
                  <a:lnTo>
                    <a:pt x="39" y="96"/>
                  </a:lnTo>
                  <a:lnTo>
                    <a:pt x="37"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9" name="Freeform 26"/>
            <p:cNvSpPr/>
            <p:nvPr/>
          </p:nvSpPr>
          <p:spPr bwMode="auto">
            <a:xfrm>
              <a:off x="3224" y="2207"/>
              <a:ext cx="20" cy="50"/>
            </a:xfrm>
            <a:custGeom>
              <a:avLst/>
              <a:gdLst>
                <a:gd name="T0" fmla="*/ 19 w 39"/>
                <a:gd name="T1" fmla="*/ 20 h 102"/>
                <a:gd name="T2" fmla="*/ 9 w 39"/>
                <a:gd name="T3" fmla="*/ 20 h 102"/>
                <a:gd name="T4" fmla="*/ 5 w 39"/>
                <a:gd name="T5" fmla="*/ 19 h 102"/>
                <a:gd name="T6" fmla="*/ 3 w 39"/>
                <a:gd name="T7" fmla="*/ 17 h 102"/>
                <a:gd name="T8" fmla="*/ 0 w 39"/>
                <a:gd name="T9" fmla="*/ 13 h 102"/>
                <a:gd name="T10" fmla="*/ 0 w 39"/>
                <a:gd name="T11" fmla="*/ 10 h 102"/>
                <a:gd name="T12" fmla="*/ 1 w 39"/>
                <a:gd name="T13" fmla="*/ 6 h 102"/>
                <a:gd name="T14" fmla="*/ 3 w 39"/>
                <a:gd name="T15" fmla="*/ 3 h 102"/>
                <a:gd name="T16" fmla="*/ 6 w 39"/>
                <a:gd name="T17" fmla="*/ 2 h 102"/>
                <a:gd name="T18" fmla="*/ 9 w 39"/>
                <a:gd name="T19" fmla="*/ 0 h 102"/>
                <a:gd name="T20" fmla="*/ 30 w 39"/>
                <a:gd name="T21" fmla="*/ 0 h 102"/>
                <a:gd name="T22" fmla="*/ 34 w 39"/>
                <a:gd name="T23" fmla="*/ 2 h 102"/>
                <a:gd name="T24" fmla="*/ 37 w 39"/>
                <a:gd name="T25" fmla="*/ 4 h 102"/>
                <a:gd name="T26" fmla="*/ 38 w 39"/>
                <a:gd name="T27" fmla="*/ 6 h 102"/>
                <a:gd name="T28" fmla="*/ 39 w 39"/>
                <a:gd name="T29" fmla="*/ 11 h 102"/>
                <a:gd name="T30" fmla="*/ 39 w 39"/>
                <a:gd name="T31" fmla="*/ 92 h 102"/>
                <a:gd name="T32" fmla="*/ 38 w 39"/>
                <a:gd name="T33" fmla="*/ 96 h 102"/>
                <a:gd name="T34" fmla="*/ 36 w 39"/>
                <a:gd name="T35" fmla="*/ 98 h 102"/>
                <a:gd name="T36" fmla="*/ 34 w 39"/>
                <a:gd name="T37" fmla="*/ 101 h 102"/>
                <a:gd name="T38" fmla="*/ 29 w 39"/>
                <a:gd name="T39" fmla="*/ 102 h 102"/>
                <a:gd name="T40" fmla="*/ 24 w 39"/>
                <a:gd name="T41" fmla="*/ 101 h 102"/>
                <a:gd name="T42" fmla="*/ 22 w 39"/>
                <a:gd name="T43" fmla="*/ 98 h 102"/>
                <a:gd name="T44" fmla="*/ 20 w 39"/>
                <a:gd name="T45" fmla="*/ 96 h 102"/>
                <a:gd name="T46" fmla="*/ 19 w 39"/>
                <a:gd name="T47" fmla="*/ 92 h 102"/>
                <a:gd name="T48" fmla="*/ 19 w 39"/>
                <a:gd name="T49" fmla="*/ 20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102"/>
                <a:gd name="T77" fmla="*/ 39 w 39"/>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102">
                  <a:moveTo>
                    <a:pt x="19" y="20"/>
                  </a:moveTo>
                  <a:lnTo>
                    <a:pt x="9" y="20"/>
                  </a:lnTo>
                  <a:lnTo>
                    <a:pt x="5" y="19"/>
                  </a:lnTo>
                  <a:lnTo>
                    <a:pt x="3" y="17"/>
                  </a:lnTo>
                  <a:lnTo>
                    <a:pt x="0" y="13"/>
                  </a:lnTo>
                  <a:lnTo>
                    <a:pt x="0" y="10"/>
                  </a:lnTo>
                  <a:lnTo>
                    <a:pt x="1" y="6"/>
                  </a:lnTo>
                  <a:lnTo>
                    <a:pt x="3" y="3"/>
                  </a:lnTo>
                  <a:lnTo>
                    <a:pt x="6" y="2"/>
                  </a:lnTo>
                  <a:lnTo>
                    <a:pt x="9" y="0"/>
                  </a:lnTo>
                  <a:lnTo>
                    <a:pt x="30" y="0"/>
                  </a:lnTo>
                  <a:lnTo>
                    <a:pt x="34" y="2"/>
                  </a:lnTo>
                  <a:lnTo>
                    <a:pt x="37" y="4"/>
                  </a:lnTo>
                  <a:lnTo>
                    <a:pt x="38" y="6"/>
                  </a:lnTo>
                  <a:lnTo>
                    <a:pt x="39" y="11"/>
                  </a:lnTo>
                  <a:lnTo>
                    <a:pt x="39" y="92"/>
                  </a:lnTo>
                  <a:lnTo>
                    <a:pt x="38" y="96"/>
                  </a:lnTo>
                  <a:lnTo>
                    <a:pt x="36" y="98"/>
                  </a:lnTo>
                  <a:lnTo>
                    <a:pt x="34" y="101"/>
                  </a:lnTo>
                  <a:lnTo>
                    <a:pt x="29" y="102"/>
                  </a:lnTo>
                  <a:lnTo>
                    <a:pt x="24" y="101"/>
                  </a:lnTo>
                  <a:lnTo>
                    <a:pt x="22" y="98"/>
                  </a:lnTo>
                  <a:lnTo>
                    <a:pt x="20" y="96"/>
                  </a:lnTo>
                  <a:lnTo>
                    <a:pt x="19" y="92"/>
                  </a:lnTo>
                  <a:lnTo>
                    <a:pt x="19" y="20"/>
                  </a:lnTo>
                  <a:close/>
                </a:path>
              </a:pathLst>
            </a:custGeom>
            <a:solidFill>
              <a:srgbClr val="000000"/>
            </a:solidFill>
            <a:ln w="9525">
              <a:noFill/>
              <a:round/>
            </a:ln>
            <a:effectLst/>
          </p:spPr>
          <p:txBody>
            <a:bodyPr/>
            <a:lstStyle/>
            <a:p>
              <a:pPr eaLnBrk="0" latinLnBrk="0" hangingPunct="0">
                <a:defRPr/>
              </a:pPr>
              <a:endParaRPr kumimoji="0" lang="ko-KR"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40" name="모서리가 둥근 직사각형 139"/>
          <p:cNvSpPr/>
          <p:nvPr/>
        </p:nvSpPr>
        <p:spPr>
          <a:xfrm>
            <a:off x="3462560" y="5907048"/>
            <a:ext cx="1484123" cy="47428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Arial" panose="020B0604020202020204" pitchFamily="34" charset="0"/>
              <a:buChar char="•"/>
            </a:pP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品名</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 </a:t>
            </a: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资源编号</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入库日期</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标准</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PM </a:t>
            </a: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周期</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位置工序</a:t>
            </a:r>
            <a:endPar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1" name="꺾인 연결선[E] 140"/>
          <p:cNvCxnSpPr>
            <a:stCxn id="116" idx="9"/>
            <a:endCxn id="140" idx="3"/>
          </p:cNvCxnSpPr>
          <p:nvPr/>
        </p:nvCxnSpPr>
        <p:spPr>
          <a:xfrm>
            <a:off x="4850675" y="5807393"/>
            <a:ext cx="96008" cy="336795"/>
          </a:xfrm>
          <a:prstGeom prst="bentConnector3">
            <a:avLst>
              <a:gd name="adj1" fmla="val 338105"/>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2" name="모서리가 둥근 직사각형 141"/>
          <p:cNvSpPr/>
          <p:nvPr/>
        </p:nvSpPr>
        <p:spPr>
          <a:xfrm>
            <a:off x="3440393" y="4999494"/>
            <a:ext cx="1484123" cy="47428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buFont typeface="Arial" panose="020B0604020202020204" pitchFamily="34" charset="0"/>
              <a:buChar char="•"/>
            </a:pP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品名</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 </a:t>
            </a: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入库时间</a:t>
            </a:r>
            <a:r>
              <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ko-KR"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标准使用工序</a:t>
            </a:r>
            <a:endParaRPr kumimoji="1" lang="en-US" altLang="ko-KR"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3" name="꺾인 연결선[E] 142"/>
          <p:cNvCxnSpPr>
            <a:stCxn id="78" idx="9"/>
            <a:endCxn id="142" idx="3"/>
          </p:cNvCxnSpPr>
          <p:nvPr/>
        </p:nvCxnSpPr>
        <p:spPr>
          <a:xfrm>
            <a:off x="4850675" y="4873032"/>
            <a:ext cx="73841" cy="363602"/>
          </a:xfrm>
          <a:prstGeom prst="bentConnector3">
            <a:avLst>
              <a:gd name="adj1" fmla="val 409584"/>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4" name="꺾인 연결선[E] 143"/>
          <p:cNvCxnSpPr>
            <a:stCxn id="52" idx="9"/>
            <a:endCxn id="142" idx="3"/>
          </p:cNvCxnSpPr>
          <p:nvPr/>
        </p:nvCxnSpPr>
        <p:spPr>
          <a:xfrm>
            <a:off x="4850675" y="4559800"/>
            <a:ext cx="73841" cy="676834"/>
          </a:xfrm>
          <a:prstGeom prst="bentConnector3">
            <a:avLst>
              <a:gd name="adj1" fmla="val 409584"/>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꺾인 연결선[E] 144"/>
          <p:cNvCxnSpPr>
            <a:stCxn id="27" idx="7"/>
            <a:endCxn id="142" idx="3"/>
          </p:cNvCxnSpPr>
          <p:nvPr/>
        </p:nvCxnSpPr>
        <p:spPr>
          <a:xfrm>
            <a:off x="4845674" y="4303661"/>
            <a:ext cx="78842" cy="932973"/>
          </a:xfrm>
          <a:prstGeom prst="bentConnector3">
            <a:avLst>
              <a:gd name="adj1" fmla="val 38994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6" name="타원 5"/>
          <p:cNvSpPr>
            <a:spLocks noChangeAspect="1"/>
          </p:cNvSpPr>
          <p:nvPr/>
        </p:nvSpPr>
        <p:spPr bwMode="auto">
          <a:xfrm>
            <a:off x="3495305" y="3557712"/>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47" name="타원 5"/>
          <p:cNvSpPr>
            <a:spLocks noChangeAspect="1"/>
          </p:cNvSpPr>
          <p:nvPr/>
        </p:nvSpPr>
        <p:spPr bwMode="auto">
          <a:xfrm>
            <a:off x="3204311" y="4301962"/>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48" name="타원 5"/>
          <p:cNvSpPr>
            <a:spLocks noChangeAspect="1"/>
          </p:cNvSpPr>
          <p:nvPr/>
        </p:nvSpPr>
        <p:spPr bwMode="auto">
          <a:xfrm>
            <a:off x="6264255" y="3168750"/>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49" name="타원 5"/>
          <p:cNvSpPr>
            <a:spLocks noChangeAspect="1"/>
          </p:cNvSpPr>
          <p:nvPr/>
        </p:nvSpPr>
        <p:spPr bwMode="auto">
          <a:xfrm>
            <a:off x="2605135" y="1690131"/>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150" name="타원 149"/>
          <p:cNvSpPr>
            <a:spLocks noChangeAspect="1"/>
          </p:cNvSpPr>
          <p:nvPr/>
        </p:nvSpPr>
        <p:spPr bwMode="auto">
          <a:xfrm>
            <a:off x="8357667" y="3666996"/>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151" name="순서도: 수동 연산 75"/>
          <p:cNvSpPr/>
          <p:nvPr/>
        </p:nvSpPr>
        <p:spPr>
          <a:xfrm flipV="1">
            <a:off x="6243205" y="3688359"/>
            <a:ext cx="1436892" cy="469775"/>
          </a:xfrm>
          <a:prstGeom prst="flowChartManualOperation">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hangingPunct="1">
              <a:spcBef>
                <a:spcPts val="0"/>
              </a:spcBef>
              <a:spcAft>
                <a:spcPts val="0"/>
              </a:spcAft>
            </a:pPr>
            <a:endParaRPr lang="ko-KR"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TextBox 151"/>
          <p:cNvSpPr txBox="1"/>
          <p:nvPr/>
        </p:nvSpPr>
        <p:spPr>
          <a:xfrm>
            <a:off x="6594487" y="3749054"/>
            <a:ext cx="899475" cy="400110"/>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 工序单位</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位置管理</a:t>
            </a:r>
            <a:endParaRPr lang="ko-KR"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3" name="그림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75521" y="4201505"/>
            <a:ext cx="1761868" cy="1041967"/>
          </a:xfrm>
          <a:prstGeom prst="rect">
            <a:avLst/>
          </a:prstGeom>
        </p:spPr>
      </p:pic>
      <p:pic>
        <p:nvPicPr>
          <p:cNvPr id="154" name="그림 15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87714" y="5293064"/>
            <a:ext cx="1754217" cy="1088264"/>
          </a:xfrm>
          <a:prstGeom prst="rect">
            <a:avLst/>
          </a:prstGeom>
        </p:spPr>
      </p:pic>
    </p:spTree>
    <p:extLst>
      <p:ext uri="{BB962C8B-B14F-4D97-AF65-F5344CB8AC3E}">
        <p14:creationId xmlns:p14="http://schemas.microsoft.com/office/powerpoint/2010/main" val="74681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vert="horz" lIns="91440" tIns="45720" rIns="91440" bIns="45720" rtlCol="0" anchor="t">
            <a:normAutofit/>
          </a:bodyPr>
          <a:lstStyle/>
          <a:p>
            <a:pPr marL="0" indent="0">
              <a:lnSpc>
                <a:spcPct val="120000"/>
              </a:lnSpc>
              <a:spcBef>
                <a:spcPts val="0"/>
              </a:spcBef>
              <a:buNone/>
            </a:pPr>
            <a:r>
              <a:rPr kumimoji="1" lang="ko-KR" altLang="en-US" dirty="0" err="1"/>
              <a:t>设备的状态信息</a:t>
            </a:r>
            <a:r>
              <a:rPr kumimoji="1" lang="en-US" altLang="ko-KR" dirty="0"/>
              <a:t>(</a:t>
            </a:r>
            <a:r>
              <a:rPr kumimoji="1" lang="ko-KR" altLang="en-US" dirty="0" err="1"/>
              <a:t>稼动、闲置、停止、故障</a:t>
            </a:r>
            <a:r>
              <a:rPr kumimoji="1" lang="en-US" altLang="ko-KR" dirty="0"/>
              <a:t>)</a:t>
            </a:r>
            <a:r>
              <a:rPr kumimoji="1" lang="ko-KR" altLang="en-US" dirty="0" err="1"/>
              <a:t>与各设备的固有信息通过</a:t>
            </a:r>
            <a:r>
              <a:rPr kumimoji="1" lang="ko-KR" altLang="en-US" dirty="0"/>
              <a:t> </a:t>
            </a:r>
            <a:r>
              <a:rPr kumimoji="1" lang="en-US" altLang="ko-KR" dirty="0"/>
              <a:t>I/F </a:t>
            </a:r>
            <a:r>
              <a:rPr kumimoji="1" lang="ko-KR" altLang="en-US" dirty="0" err="1"/>
              <a:t>获取后在</a:t>
            </a:r>
            <a:r>
              <a:rPr kumimoji="1" lang="ko-KR" altLang="en-US" dirty="0"/>
              <a:t> </a:t>
            </a:r>
            <a:r>
              <a:rPr kumimoji="1" lang="en-US" altLang="ko-KR" dirty="0"/>
              <a:t>MES</a:t>
            </a:r>
            <a:r>
              <a:rPr kumimoji="1" lang="ko-KR" altLang="en-US" dirty="0" err="1"/>
              <a:t>中管控</a:t>
            </a:r>
            <a:br>
              <a:rPr kumimoji="1" lang="ko-KR" altLang="en-US" dirty="0"/>
            </a:br>
            <a:r>
              <a:rPr kumimoji="1" lang="ko-KR" altLang="en-US" dirty="0" err="1"/>
              <a:t>发生障碍时通过看板告知全体人员，并通过短信息</a:t>
            </a:r>
            <a:r>
              <a:rPr kumimoji="1" lang="en-US" altLang="ko-KR" dirty="0"/>
              <a:t>SMS</a:t>
            </a:r>
            <a:r>
              <a:rPr kumimoji="1" lang="ko-KR" altLang="en-US" dirty="0" err="1"/>
              <a:t>的方式通知到担当者，从而建立迅速处理体系</a:t>
            </a:r>
            <a:endParaRPr kumimoji="1" lang="ko-KR" altLang="en-US" dirty="0"/>
          </a:p>
          <a:p>
            <a:pPr marL="0" indent="0">
              <a:lnSpc>
                <a:spcPct val="120000"/>
              </a:lnSpc>
              <a:spcBef>
                <a:spcPts val="0"/>
              </a:spcBef>
              <a:buNone/>
            </a:pPr>
            <a:endParaRPr kumimoji="1" lang="ko-KR" altLang="en-US" dirty="0"/>
          </a:p>
        </p:txBody>
      </p:sp>
      <p:sp>
        <p:nvSpPr>
          <p:cNvPr id="4" name="제목 3"/>
          <p:cNvSpPr>
            <a:spLocks noGrp="1"/>
          </p:cNvSpPr>
          <p:nvPr>
            <p:ph type="title"/>
          </p:nvPr>
        </p:nvSpPr>
        <p:spPr/>
        <p:txBody>
          <a:bodyPr/>
          <a:lstStyle/>
          <a:p>
            <a:r>
              <a:rPr kumimoji="1" lang="ko-KR" altLang="en-US" sz="2000" dirty="0" err="1"/>
              <a:t>设备运行管理</a:t>
            </a:r>
            <a:endParaRPr kumimoji="1" lang="ko-KR" altLang="en-US" sz="2000" dirty="0"/>
          </a:p>
        </p:txBody>
      </p:sp>
      <p:sp>
        <p:nvSpPr>
          <p:cNvPr id="6" name="텍스트 개체 틀 5"/>
          <p:cNvSpPr>
            <a:spLocks noGrp="1"/>
          </p:cNvSpPr>
          <p:nvPr>
            <p:ph type="body" sz="quarter" idx="13"/>
          </p:nvPr>
        </p:nvSpPr>
        <p:spPr/>
        <p:txBody>
          <a:bodyPr/>
          <a:lstStyle/>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按</a:t>
            </a:r>
            <a:r>
              <a:rPr kumimoji="1" lang="ko-KR" altLang="en-US" dirty="0" err="1">
                <a:latin typeface="微软雅黑" panose="020B0503020204020204" pitchFamily="34" charset="-122"/>
                <a:ea typeface="微软雅黑" panose="020B0503020204020204" pitchFamily="34" charset="-122"/>
                <a:cs typeface="微软雅黑" panose="020B0503020204020204" pitchFamily="34" charset="-122"/>
              </a:rPr>
              <a:t>设备</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别采集状态信息与固有运行信息并进行管理</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发生障碍时通过看板通知全体人员</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为了让</a:t>
            </a:r>
            <a:r>
              <a:rPr kumimoji="1" lang="ko-KR" altLang="en-US" dirty="0" err="1">
                <a:latin typeface="微软雅黑" panose="020B0503020204020204" pitchFamily="34" charset="-122"/>
                <a:ea typeface="微软雅黑" panose="020B0503020204020204" pitchFamily="34" charset="-122"/>
                <a:cs typeface="微软雅黑" panose="020B0503020204020204" pitchFamily="34" charset="-122"/>
              </a:rPr>
              <a:t>设备</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担当迅速对策，使用短信息</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SMS</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进行告知</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通常状态管理是通过报表与</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Kanban</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进行</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lnSpc>
                <a:spcPct val="100000"/>
              </a:lnSpc>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不是</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I/F</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对象的设备需通过</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rPr>
              <a:t>MES</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客户端界面输入信息并进行管理</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kumimoji="1" lang="ko-KR" altLang="en-US" dirty="0"/>
          </a:p>
        </p:txBody>
      </p:sp>
      <p:sp>
        <p:nvSpPr>
          <p:cNvPr id="3" name="슬라이드 번호 개체 틀 2"/>
          <p:cNvSpPr>
            <a:spLocks noGrp="1"/>
          </p:cNvSpPr>
          <p:nvPr>
            <p:ph type="sldNum" sz="quarter" idx="12"/>
          </p:nvPr>
        </p:nvSpPr>
        <p:spPr/>
        <p:txBody>
          <a:bodyPr/>
          <a:lstStyle/>
          <a:p>
            <a:fld id="{8645AF44-5734-4C67-803C-E5F57A8BDDF5}" type="slidenum">
              <a:rPr lang="ko-KR" altLang="en-US" smtClean="0"/>
              <a:t>87</a:t>
            </a:fld>
            <a:endParaRPr lang="ko-KR" altLang="en-US" dirty="0"/>
          </a:p>
        </p:txBody>
      </p:sp>
      <p:sp>
        <p:nvSpPr>
          <p:cNvPr id="7" name="타원 6"/>
          <p:cNvSpPr/>
          <p:nvPr/>
        </p:nvSpPr>
        <p:spPr>
          <a:xfrm>
            <a:off x="3175114" y="2746276"/>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b="1">
                <a:solidFill>
                  <a:schemeClr val="tx1"/>
                </a:solidFill>
                <a:latin typeface="微软雅黑" panose="020B0503020204020204" pitchFamily="34" charset="-122"/>
                <a:ea typeface="微软雅黑" panose="020B0503020204020204" pitchFamily="34" charset="-122"/>
              </a:rPr>
              <a:t>前段装配</a:t>
            </a:r>
            <a:endParaRPr kumimoji="1" lang="en-US" altLang="ko-KR" sz="1100" b="1">
              <a:solidFill>
                <a:schemeClr val="tx1"/>
              </a:solidFill>
              <a:latin typeface="微软雅黑" panose="020B0503020204020204" pitchFamily="34" charset="-122"/>
              <a:ea typeface="微软雅黑" panose="020B0503020204020204" pitchFamily="34" charset="-122"/>
            </a:endParaRPr>
          </a:p>
        </p:txBody>
      </p:sp>
      <p:sp>
        <p:nvSpPr>
          <p:cNvPr id="8" name="타원 7"/>
          <p:cNvSpPr/>
          <p:nvPr/>
        </p:nvSpPr>
        <p:spPr>
          <a:xfrm>
            <a:off x="5286226" y="2746276"/>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b="1">
                <a:solidFill>
                  <a:schemeClr val="tx1"/>
                </a:solidFill>
                <a:latin typeface="微软雅黑" panose="020B0503020204020204" pitchFamily="34" charset="-122"/>
                <a:ea typeface="微软雅黑" panose="020B0503020204020204" pitchFamily="34" charset="-122"/>
              </a:rPr>
              <a:t>中段贴膜</a:t>
            </a:r>
            <a:endParaRPr kumimoji="1" lang="en-US" altLang="ko-KR" sz="1000" b="1" dirty="0">
              <a:solidFill>
                <a:schemeClr val="tx1"/>
              </a:solidFill>
              <a:latin typeface="微软雅黑" panose="020B0503020204020204" pitchFamily="34" charset="-122"/>
              <a:ea typeface="微软雅黑" panose="020B0503020204020204" pitchFamily="34" charset="-122"/>
            </a:endParaRPr>
          </a:p>
        </p:txBody>
      </p:sp>
      <p:sp>
        <p:nvSpPr>
          <p:cNvPr id="9" name="타원 8"/>
          <p:cNvSpPr/>
          <p:nvPr/>
        </p:nvSpPr>
        <p:spPr>
          <a:xfrm>
            <a:off x="7314209" y="2746276"/>
            <a:ext cx="432000" cy="43200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100" b="1">
                <a:solidFill>
                  <a:schemeClr val="tx1"/>
                </a:solidFill>
                <a:latin typeface="微软雅黑" panose="020B0503020204020204" pitchFamily="34" charset="-122"/>
                <a:ea typeface="微软雅黑" panose="020B0503020204020204" pitchFamily="34" charset="-122"/>
              </a:rPr>
              <a:t>后段检测</a:t>
            </a:r>
            <a:endParaRPr kumimoji="1" lang="en-US" altLang="ko-KR" sz="1100" b="1" dirty="0">
              <a:solidFill>
                <a:schemeClr val="tx1"/>
              </a:solidFill>
              <a:latin typeface="微软雅黑" panose="020B0503020204020204" pitchFamily="34" charset="-122"/>
              <a:ea typeface="微软雅黑" panose="020B0503020204020204" pitchFamily="34" charset="-122"/>
            </a:endParaRPr>
          </a:p>
        </p:txBody>
      </p:sp>
      <p:cxnSp>
        <p:nvCxnSpPr>
          <p:cNvPr id="10" name="직선 화살표 연결선 9"/>
          <p:cNvCxnSpPr>
            <a:stCxn id="7" idx="6"/>
            <a:endCxn id="8" idx="2"/>
          </p:cNvCxnSpPr>
          <p:nvPr/>
        </p:nvCxnSpPr>
        <p:spPr>
          <a:xfrm>
            <a:off x="3607114" y="2962276"/>
            <a:ext cx="167911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a:stCxn id="8" idx="6"/>
            <a:endCxn id="9" idx="2"/>
          </p:cNvCxnSpPr>
          <p:nvPr/>
        </p:nvCxnSpPr>
        <p:spPr>
          <a:xfrm>
            <a:off x="5718226" y="2962276"/>
            <a:ext cx="1595983"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1"/>
          <p:cNvSpPr/>
          <p:nvPr/>
        </p:nvSpPr>
        <p:spPr>
          <a:xfrm>
            <a:off x="2728477" y="3324979"/>
            <a:ext cx="991289" cy="28981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50" b="1">
                <a:solidFill>
                  <a:schemeClr val="tx1"/>
                </a:solidFill>
                <a:latin typeface="微软雅黑" panose="020B0503020204020204" pitchFamily="34" charset="-122"/>
                <a:ea typeface="微软雅黑" panose="020B0503020204020204" pitchFamily="34" charset="-122"/>
              </a:rPr>
              <a:t>前段机 </a:t>
            </a:r>
            <a:r>
              <a:rPr kumimoji="1" lang="en-US" altLang="zh-CN" sz="1050" b="1">
                <a:solidFill>
                  <a:schemeClr val="tx1"/>
                </a:solidFill>
                <a:latin typeface="微软雅黑" panose="020B0503020204020204" pitchFamily="34" charset="-122"/>
                <a:ea typeface="微软雅黑" panose="020B0503020204020204" pitchFamily="34" charset="-122"/>
              </a:rPr>
              <a:t>#1</a:t>
            </a:r>
            <a:endParaRPr kumimoji="1" lang="en-US" altLang="ko-KR" sz="1050" b="1" dirty="0">
              <a:solidFill>
                <a:schemeClr val="tx1"/>
              </a:solidFill>
              <a:latin typeface="微软雅黑" panose="020B0503020204020204" pitchFamily="34" charset="-122"/>
              <a:ea typeface="微软雅黑" panose="020B0503020204020204" pitchFamily="34" charset="-122"/>
            </a:endParaRPr>
          </a:p>
        </p:txBody>
      </p:sp>
      <p:sp>
        <p:nvSpPr>
          <p:cNvPr id="13" name="모서리가 둥근 직사각형 12"/>
          <p:cNvSpPr/>
          <p:nvPr/>
        </p:nvSpPr>
        <p:spPr>
          <a:xfrm>
            <a:off x="2728476" y="4123653"/>
            <a:ext cx="991289" cy="28981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50" b="1">
                <a:solidFill>
                  <a:schemeClr val="tx1"/>
                </a:solidFill>
                <a:latin typeface="微软雅黑" panose="020B0503020204020204" pitchFamily="34" charset="-122"/>
                <a:ea typeface="微软雅黑" panose="020B0503020204020204" pitchFamily="34" charset="-122"/>
              </a:rPr>
              <a:t>前段机 </a:t>
            </a:r>
            <a:r>
              <a:rPr kumimoji="1" lang="en-US" altLang="zh-CN" sz="1050" b="1">
                <a:solidFill>
                  <a:schemeClr val="tx1"/>
                </a:solidFill>
                <a:latin typeface="微软雅黑" panose="020B0503020204020204" pitchFamily="34" charset="-122"/>
                <a:ea typeface="微软雅黑" panose="020B0503020204020204" pitchFamily="34" charset="-122"/>
              </a:rPr>
              <a:t>#2</a:t>
            </a:r>
            <a:endParaRPr kumimoji="1" lang="en-US" altLang="ko-KR" sz="1050" b="1" dirty="0">
              <a:solidFill>
                <a:schemeClr val="tx1"/>
              </a:solidFill>
              <a:latin typeface="微软雅黑" panose="020B0503020204020204" pitchFamily="34" charset="-122"/>
              <a:ea typeface="微软雅黑" panose="020B0503020204020204" pitchFamily="34" charset="-122"/>
            </a:endParaRPr>
          </a:p>
        </p:txBody>
      </p:sp>
      <p:sp>
        <p:nvSpPr>
          <p:cNvPr id="14" name="모서리가 둥근 직사각형 13"/>
          <p:cNvSpPr/>
          <p:nvPr/>
        </p:nvSpPr>
        <p:spPr>
          <a:xfrm>
            <a:off x="2728476" y="4922327"/>
            <a:ext cx="991289" cy="28981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50" b="1">
                <a:solidFill>
                  <a:schemeClr val="tx1"/>
                </a:solidFill>
                <a:latin typeface="微软雅黑" panose="020B0503020204020204" pitchFamily="34" charset="-122"/>
                <a:ea typeface="微软雅黑" panose="020B0503020204020204" pitchFamily="34" charset="-122"/>
              </a:rPr>
              <a:t>前段机 </a:t>
            </a:r>
            <a:r>
              <a:rPr kumimoji="1" lang="en-US" altLang="zh-CN" sz="1050" b="1">
                <a:solidFill>
                  <a:schemeClr val="tx1"/>
                </a:solidFill>
                <a:latin typeface="微软雅黑" panose="020B0503020204020204" pitchFamily="34" charset="-122"/>
                <a:ea typeface="微软雅黑" panose="020B0503020204020204" pitchFamily="34" charset="-122"/>
              </a:rPr>
              <a:t>#3</a:t>
            </a:r>
            <a:endParaRPr kumimoji="1" lang="en-US" altLang="ko-KR" sz="1050" b="1" dirty="0">
              <a:solidFill>
                <a:schemeClr val="tx1"/>
              </a:solidFill>
              <a:latin typeface="微软雅黑" panose="020B0503020204020204" pitchFamily="34" charset="-122"/>
              <a:ea typeface="微软雅黑" panose="020B0503020204020204" pitchFamily="34" charset="-122"/>
            </a:endParaRPr>
          </a:p>
        </p:txBody>
      </p:sp>
      <p:sp>
        <p:nvSpPr>
          <p:cNvPr id="15" name="모서리가 둥근 직사각형 14"/>
          <p:cNvSpPr/>
          <p:nvPr/>
        </p:nvSpPr>
        <p:spPr>
          <a:xfrm>
            <a:off x="2728476" y="5711375"/>
            <a:ext cx="991289" cy="28981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50" b="1">
                <a:solidFill>
                  <a:schemeClr val="tx1"/>
                </a:solidFill>
                <a:latin typeface="微软雅黑" panose="020B0503020204020204" pitchFamily="34" charset="-122"/>
                <a:ea typeface="微软雅黑" panose="020B0503020204020204" pitchFamily="34" charset="-122"/>
              </a:rPr>
              <a:t>前段机 </a:t>
            </a:r>
            <a:r>
              <a:rPr kumimoji="1" lang="en-US" altLang="zh-CN" sz="1050" b="1">
                <a:solidFill>
                  <a:schemeClr val="tx1"/>
                </a:solidFill>
                <a:latin typeface="微软雅黑" panose="020B0503020204020204" pitchFamily="34" charset="-122"/>
                <a:ea typeface="微软雅黑" panose="020B0503020204020204" pitchFamily="34" charset="-122"/>
              </a:rPr>
              <a:t>#4</a:t>
            </a:r>
            <a:endParaRPr kumimoji="1" lang="en-US" altLang="ko-KR" sz="1050" b="1" dirty="0">
              <a:solidFill>
                <a:schemeClr val="tx1"/>
              </a:solidFill>
              <a:latin typeface="微软雅黑" panose="020B0503020204020204" pitchFamily="34" charset="-122"/>
              <a:ea typeface="微软雅黑" panose="020B0503020204020204" pitchFamily="34" charset="-122"/>
            </a:endParaRPr>
          </a:p>
        </p:txBody>
      </p:sp>
      <p:sp>
        <p:nvSpPr>
          <p:cNvPr id="16" name="모서리가 둥근 직사각형 15"/>
          <p:cNvSpPr/>
          <p:nvPr/>
        </p:nvSpPr>
        <p:spPr>
          <a:xfrm>
            <a:off x="5053282" y="3888391"/>
            <a:ext cx="991289" cy="28981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tx1"/>
                </a:solidFill>
                <a:latin typeface="微软雅黑" panose="020B0503020204020204" pitchFamily="34" charset="-122"/>
                <a:ea typeface="微软雅黑" panose="020B0503020204020204" pitchFamily="34" charset="-122"/>
              </a:rPr>
              <a:t>Filming #1</a:t>
            </a:r>
            <a:endParaRPr kumimoji="1" lang="en-US" altLang="ko-KR" sz="1050" b="1" dirty="0">
              <a:solidFill>
                <a:schemeClr val="tx1"/>
              </a:solidFill>
              <a:latin typeface="微软雅黑" panose="020B0503020204020204" pitchFamily="34" charset="-122"/>
              <a:ea typeface="微软雅黑" panose="020B0503020204020204" pitchFamily="34" charset="-122"/>
            </a:endParaRPr>
          </a:p>
        </p:txBody>
      </p:sp>
      <p:sp>
        <p:nvSpPr>
          <p:cNvPr id="17" name="모서리가 둥근 직사각형 16"/>
          <p:cNvSpPr/>
          <p:nvPr/>
        </p:nvSpPr>
        <p:spPr>
          <a:xfrm>
            <a:off x="5053281" y="4804026"/>
            <a:ext cx="991289" cy="289819"/>
          </a:xfrm>
          <a:prstGeom prst="round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tx1"/>
                </a:solidFill>
                <a:latin typeface="微软雅黑" panose="020B0503020204020204" pitchFamily="34" charset="-122"/>
                <a:ea typeface="微软雅黑" panose="020B0503020204020204" pitchFamily="34" charset="-122"/>
              </a:rPr>
              <a:t>Filming #2</a:t>
            </a:r>
            <a:endParaRPr kumimoji="1" lang="en-US" altLang="ko-KR" sz="1050" b="1" dirty="0">
              <a:solidFill>
                <a:schemeClr val="tx1"/>
              </a:solidFill>
              <a:latin typeface="微软雅黑" panose="020B0503020204020204" pitchFamily="34" charset="-122"/>
              <a:ea typeface="微软雅黑" panose="020B0503020204020204" pitchFamily="34" charset="-122"/>
            </a:endParaRPr>
          </a:p>
        </p:txBody>
      </p:sp>
      <p:sp>
        <p:nvSpPr>
          <p:cNvPr id="18" name="모서리가 둥근 직사각형 17"/>
          <p:cNvSpPr/>
          <p:nvPr/>
        </p:nvSpPr>
        <p:spPr>
          <a:xfrm>
            <a:off x="7730760" y="3324977"/>
            <a:ext cx="991289" cy="28981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tx1"/>
                </a:solidFill>
                <a:latin typeface="微软雅黑" panose="020B0503020204020204" pitchFamily="34" charset="-122"/>
                <a:ea typeface="微软雅黑" panose="020B0503020204020204" pitchFamily="34" charset="-122"/>
              </a:rPr>
              <a:t>AOI</a:t>
            </a:r>
            <a:endParaRPr kumimoji="1" lang="ko-KR" altLang="en-US" sz="1050" b="1" dirty="0">
              <a:solidFill>
                <a:schemeClr val="tx1"/>
              </a:solidFill>
              <a:latin typeface="微软雅黑" panose="020B0503020204020204" pitchFamily="34" charset="-122"/>
              <a:ea typeface="微软雅黑" panose="020B0503020204020204" pitchFamily="34" charset="-122"/>
            </a:endParaRPr>
          </a:p>
        </p:txBody>
      </p:sp>
      <p:sp>
        <p:nvSpPr>
          <p:cNvPr id="19" name="모서리가 둥근 직사각형 18"/>
          <p:cNvSpPr/>
          <p:nvPr/>
        </p:nvSpPr>
        <p:spPr>
          <a:xfrm>
            <a:off x="7730760" y="4340530"/>
            <a:ext cx="991289" cy="28981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a:solidFill>
                  <a:schemeClr val="tx1"/>
                </a:solidFill>
                <a:latin typeface="微软雅黑" panose="020B0503020204020204" pitchFamily="34" charset="-122"/>
                <a:ea typeface="微软雅黑" panose="020B0503020204020204" pitchFamily="34" charset="-122"/>
              </a:rPr>
              <a:t>Power_on </a:t>
            </a:r>
            <a:r>
              <a:rPr kumimoji="1" lang="en-US" altLang="ko-KR" sz="1050" b="1">
                <a:solidFill>
                  <a:schemeClr val="tx1"/>
                </a:solidFill>
                <a:latin typeface="微软雅黑" panose="020B0503020204020204" pitchFamily="34" charset="-122"/>
                <a:ea typeface="微软雅黑" panose="020B0503020204020204" pitchFamily="34" charset="-122"/>
              </a:rPr>
              <a:t>Test</a:t>
            </a:r>
            <a:endParaRPr kumimoji="1" lang="en-US" altLang="ko-KR" sz="1050" b="1" dirty="0">
              <a:solidFill>
                <a:schemeClr val="tx1"/>
              </a:solidFill>
              <a:latin typeface="微软雅黑" panose="020B0503020204020204" pitchFamily="34" charset="-122"/>
              <a:ea typeface="微软雅黑" panose="020B0503020204020204" pitchFamily="34" charset="-122"/>
            </a:endParaRPr>
          </a:p>
        </p:txBody>
      </p:sp>
      <p:sp>
        <p:nvSpPr>
          <p:cNvPr id="20" name="모서리가 둥근 직사각형 19"/>
          <p:cNvSpPr/>
          <p:nvPr/>
        </p:nvSpPr>
        <p:spPr>
          <a:xfrm>
            <a:off x="5592955" y="6026101"/>
            <a:ext cx="382554" cy="341746"/>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rPr>
              <a:t>Run</a:t>
            </a:r>
          </a:p>
        </p:txBody>
      </p:sp>
      <p:sp>
        <p:nvSpPr>
          <p:cNvPr id="21" name="모서리가 둥근 직사각형 20"/>
          <p:cNvSpPr/>
          <p:nvPr/>
        </p:nvSpPr>
        <p:spPr>
          <a:xfrm>
            <a:off x="6027133" y="6026101"/>
            <a:ext cx="382554" cy="341746"/>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rPr>
              <a:t>Idle</a:t>
            </a:r>
          </a:p>
        </p:txBody>
      </p:sp>
      <p:sp>
        <p:nvSpPr>
          <p:cNvPr id="22" name="모서리가 둥근 직사각형 21"/>
          <p:cNvSpPr/>
          <p:nvPr/>
        </p:nvSpPr>
        <p:spPr>
          <a:xfrm>
            <a:off x="6461311" y="6026101"/>
            <a:ext cx="382554" cy="341746"/>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rPr>
              <a:t>Stop</a:t>
            </a:r>
          </a:p>
        </p:txBody>
      </p:sp>
      <p:sp>
        <p:nvSpPr>
          <p:cNvPr id="23" name="모서리가 둥근 직사각형 22"/>
          <p:cNvSpPr/>
          <p:nvPr/>
        </p:nvSpPr>
        <p:spPr>
          <a:xfrm>
            <a:off x="6895489" y="6026101"/>
            <a:ext cx="382554" cy="341746"/>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rPr>
              <a:t>Down</a:t>
            </a:r>
          </a:p>
        </p:txBody>
      </p:sp>
      <p:sp>
        <p:nvSpPr>
          <p:cNvPr id="24" name="모서리가 둥근 직사각형 23"/>
          <p:cNvSpPr/>
          <p:nvPr/>
        </p:nvSpPr>
        <p:spPr>
          <a:xfrm>
            <a:off x="2857383" y="3647706"/>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R</a:t>
            </a:r>
          </a:p>
        </p:txBody>
      </p:sp>
      <p:sp>
        <p:nvSpPr>
          <p:cNvPr id="25" name="모서리가 둥근 직사각형 24"/>
          <p:cNvSpPr/>
          <p:nvPr/>
        </p:nvSpPr>
        <p:spPr>
          <a:xfrm>
            <a:off x="3053285" y="3647706"/>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I</a:t>
            </a:r>
          </a:p>
        </p:txBody>
      </p:sp>
      <p:sp>
        <p:nvSpPr>
          <p:cNvPr id="26" name="모서리가 둥근 직사각형 25"/>
          <p:cNvSpPr/>
          <p:nvPr/>
        </p:nvSpPr>
        <p:spPr>
          <a:xfrm>
            <a:off x="3249187" y="3647706"/>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S</a:t>
            </a:r>
          </a:p>
        </p:txBody>
      </p:sp>
      <p:sp>
        <p:nvSpPr>
          <p:cNvPr id="27" name="모서리가 둥근 직사각형 26"/>
          <p:cNvSpPr/>
          <p:nvPr/>
        </p:nvSpPr>
        <p:spPr>
          <a:xfrm>
            <a:off x="3445090" y="3647706"/>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D</a:t>
            </a:r>
          </a:p>
        </p:txBody>
      </p:sp>
      <p:sp>
        <p:nvSpPr>
          <p:cNvPr id="28" name="모서리가 둥근 직사각형 27"/>
          <p:cNvSpPr/>
          <p:nvPr/>
        </p:nvSpPr>
        <p:spPr>
          <a:xfrm>
            <a:off x="2863310" y="4440724"/>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R</a:t>
            </a:r>
          </a:p>
        </p:txBody>
      </p:sp>
      <p:sp>
        <p:nvSpPr>
          <p:cNvPr id="29" name="모서리가 둥근 직사각형 28"/>
          <p:cNvSpPr/>
          <p:nvPr/>
        </p:nvSpPr>
        <p:spPr>
          <a:xfrm>
            <a:off x="3059212" y="4440724"/>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I</a:t>
            </a:r>
          </a:p>
        </p:txBody>
      </p:sp>
      <p:sp>
        <p:nvSpPr>
          <p:cNvPr id="30" name="모서리가 둥근 직사각형 29"/>
          <p:cNvSpPr/>
          <p:nvPr/>
        </p:nvSpPr>
        <p:spPr>
          <a:xfrm>
            <a:off x="3255114" y="4440724"/>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S</a:t>
            </a:r>
          </a:p>
        </p:txBody>
      </p:sp>
      <p:sp>
        <p:nvSpPr>
          <p:cNvPr id="31" name="모서리가 둥근 직사각형 30"/>
          <p:cNvSpPr/>
          <p:nvPr/>
        </p:nvSpPr>
        <p:spPr>
          <a:xfrm>
            <a:off x="3451017" y="4440724"/>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D</a:t>
            </a:r>
          </a:p>
        </p:txBody>
      </p:sp>
      <p:sp>
        <p:nvSpPr>
          <p:cNvPr id="32" name="모서리가 둥근 직사각형 31"/>
          <p:cNvSpPr/>
          <p:nvPr/>
        </p:nvSpPr>
        <p:spPr>
          <a:xfrm>
            <a:off x="2859017" y="5243818"/>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R</a:t>
            </a:r>
          </a:p>
        </p:txBody>
      </p:sp>
      <p:sp>
        <p:nvSpPr>
          <p:cNvPr id="33" name="모서리가 둥근 직사각형 32"/>
          <p:cNvSpPr/>
          <p:nvPr/>
        </p:nvSpPr>
        <p:spPr>
          <a:xfrm>
            <a:off x="3054919" y="5243818"/>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I</a:t>
            </a:r>
          </a:p>
        </p:txBody>
      </p:sp>
      <p:sp>
        <p:nvSpPr>
          <p:cNvPr id="34" name="모서리가 둥근 직사각형 33"/>
          <p:cNvSpPr/>
          <p:nvPr/>
        </p:nvSpPr>
        <p:spPr>
          <a:xfrm>
            <a:off x="3250821" y="5243818"/>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S</a:t>
            </a:r>
          </a:p>
        </p:txBody>
      </p:sp>
      <p:sp>
        <p:nvSpPr>
          <p:cNvPr id="35" name="모서리가 둥근 직사각형 34"/>
          <p:cNvSpPr/>
          <p:nvPr/>
        </p:nvSpPr>
        <p:spPr>
          <a:xfrm>
            <a:off x="3446724" y="5243818"/>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D</a:t>
            </a:r>
          </a:p>
        </p:txBody>
      </p:sp>
      <p:sp>
        <p:nvSpPr>
          <p:cNvPr id="36" name="모서리가 둥근 직사각형 35"/>
          <p:cNvSpPr/>
          <p:nvPr/>
        </p:nvSpPr>
        <p:spPr>
          <a:xfrm>
            <a:off x="2867058" y="6024266"/>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R</a:t>
            </a:r>
          </a:p>
        </p:txBody>
      </p:sp>
      <p:sp>
        <p:nvSpPr>
          <p:cNvPr id="37" name="모서리가 둥근 직사각형 36"/>
          <p:cNvSpPr/>
          <p:nvPr/>
        </p:nvSpPr>
        <p:spPr>
          <a:xfrm>
            <a:off x="3062960" y="6024266"/>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I</a:t>
            </a:r>
          </a:p>
        </p:txBody>
      </p:sp>
      <p:sp>
        <p:nvSpPr>
          <p:cNvPr id="38" name="모서리가 둥근 직사각형 37"/>
          <p:cNvSpPr/>
          <p:nvPr/>
        </p:nvSpPr>
        <p:spPr>
          <a:xfrm>
            <a:off x="3258862" y="6024266"/>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S</a:t>
            </a:r>
          </a:p>
        </p:txBody>
      </p:sp>
      <p:sp>
        <p:nvSpPr>
          <p:cNvPr id="39" name="모서리가 둥근 직사각형 38"/>
          <p:cNvSpPr/>
          <p:nvPr/>
        </p:nvSpPr>
        <p:spPr>
          <a:xfrm>
            <a:off x="3454765" y="6024266"/>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D</a:t>
            </a:r>
          </a:p>
        </p:txBody>
      </p:sp>
      <p:sp>
        <p:nvSpPr>
          <p:cNvPr id="40" name="모서리가 둥근 직사각형 39"/>
          <p:cNvSpPr/>
          <p:nvPr/>
        </p:nvSpPr>
        <p:spPr>
          <a:xfrm>
            <a:off x="5211568" y="4204808"/>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R</a:t>
            </a:r>
          </a:p>
        </p:txBody>
      </p:sp>
      <p:sp>
        <p:nvSpPr>
          <p:cNvPr id="41" name="모서리가 둥근 직사각형 40"/>
          <p:cNvSpPr/>
          <p:nvPr/>
        </p:nvSpPr>
        <p:spPr>
          <a:xfrm>
            <a:off x="5407470" y="4204808"/>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I</a:t>
            </a:r>
          </a:p>
        </p:txBody>
      </p:sp>
      <p:sp>
        <p:nvSpPr>
          <p:cNvPr id="42" name="모서리가 둥근 직사각형 41"/>
          <p:cNvSpPr/>
          <p:nvPr/>
        </p:nvSpPr>
        <p:spPr>
          <a:xfrm>
            <a:off x="5603372" y="4204808"/>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S</a:t>
            </a:r>
          </a:p>
        </p:txBody>
      </p:sp>
      <p:sp>
        <p:nvSpPr>
          <p:cNvPr id="43" name="모서리가 둥근 직사각형 42"/>
          <p:cNvSpPr/>
          <p:nvPr/>
        </p:nvSpPr>
        <p:spPr>
          <a:xfrm>
            <a:off x="5799275" y="4204808"/>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D</a:t>
            </a:r>
          </a:p>
        </p:txBody>
      </p:sp>
      <p:sp>
        <p:nvSpPr>
          <p:cNvPr id="44" name="모서리가 둥근 직사각형 43"/>
          <p:cNvSpPr/>
          <p:nvPr/>
        </p:nvSpPr>
        <p:spPr>
          <a:xfrm>
            <a:off x="5206250" y="5126297"/>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R</a:t>
            </a:r>
          </a:p>
        </p:txBody>
      </p:sp>
      <p:sp>
        <p:nvSpPr>
          <p:cNvPr id="45" name="모서리가 둥근 직사각형 44"/>
          <p:cNvSpPr/>
          <p:nvPr/>
        </p:nvSpPr>
        <p:spPr>
          <a:xfrm>
            <a:off x="5402152" y="5126297"/>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I</a:t>
            </a:r>
          </a:p>
        </p:txBody>
      </p:sp>
      <p:sp>
        <p:nvSpPr>
          <p:cNvPr id="46" name="모서리가 둥근 직사각형 45"/>
          <p:cNvSpPr/>
          <p:nvPr/>
        </p:nvSpPr>
        <p:spPr>
          <a:xfrm>
            <a:off x="5598054" y="5126297"/>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S</a:t>
            </a:r>
          </a:p>
        </p:txBody>
      </p:sp>
      <p:sp>
        <p:nvSpPr>
          <p:cNvPr id="47" name="모서리가 둥근 직사각형 46"/>
          <p:cNvSpPr/>
          <p:nvPr/>
        </p:nvSpPr>
        <p:spPr>
          <a:xfrm>
            <a:off x="5793957" y="5126297"/>
            <a:ext cx="180000" cy="180000"/>
          </a:xfrm>
          <a:prstGeom prst="roundRect">
            <a:avLst/>
          </a:prstGeom>
          <a:solidFill>
            <a:schemeClr val="bg1"/>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rgbClr val="FF0000"/>
                </a:solidFill>
                <a:latin typeface="微软雅黑" panose="020B0503020204020204" pitchFamily="34" charset="-122"/>
                <a:ea typeface="微软雅黑" panose="020B0503020204020204" pitchFamily="34" charset="-122"/>
              </a:rPr>
              <a:t>D</a:t>
            </a:r>
          </a:p>
        </p:txBody>
      </p:sp>
      <p:sp>
        <p:nvSpPr>
          <p:cNvPr id="48" name="모서리가 둥근 직사각형 47"/>
          <p:cNvSpPr/>
          <p:nvPr/>
        </p:nvSpPr>
        <p:spPr>
          <a:xfrm>
            <a:off x="7883779" y="3641394"/>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R</a:t>
            </a:r>
          </a:p>
        </p:txBody>
      </p:sp>
      <p:sp>
        <p:nvSpPr>
          <p:cNvPr id="49" name="모서리가 둥근 직사각형 48"/>
          <p:cNvSpPr/>
          <p:nvPr/>
        </p:nvSpPr>
        <p:spPr>
          <a:xfrm>
            <a:off x="8079681" y="3641394"/>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I</a:t>
            </a:r>
          </a:p>
        </p:txBody>
      </p:sp>
      <p:sp>
        <p:nvSpPr>
          <p:cNvPr id="50" name="모서리가 둥근 직사각형 49"/>
          <p:cNvSpPr/>
          <p:nvPr/>
        </p:nvSpPr>
        <p:spPr>
          <a:xfrm>
            <a:off x="8275583" y="3641394"/>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S</a:t>
            </a:r>
          </a:p>
        </p:txBody>
      </p:sp>
      <p:sp>
        <p:nvSpPr>
          <p:cNvPr id="51" name="모서리가 둥근 직사각형 50"/>
          <p:cNvSpPr/>
          <p:nvPr/>
        </p:nvSpPr>
        <p:spPr>
          <a:xfrm>
            <a:off x="8471486" y="3641394"/>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D</a:t>
            </a:r>
          </a:p>
        </p:txBody>
      </p:sp>
      <p:sp>
        <p:nvSpPr>
          <p:cNvPr id="52" name="모서리가 둥근 직사각형 51"/>
          <p:cNvSpPr/>
          <p:nvPr/>
        </p:nvSpPr>
        <p:spPr>
          <a:xfrm>
            <a:off x="7880125" y="4661385"/>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R</a:t>
            </a:r>
          </a:p>
        </p:txBody>
      </p:sp>
      <p:sp>
        <p:nvSpPr>
          <p:cNvPr id="53" name="모서리가 둥근 직사각형 52"/>
          <p:cNvSpPr/>
          <p:nvPr/>
        </p:nvSpPr>
        <p:spPr>
          <a:xfrm>
            <a:off x="8076027" y="4661385"/>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I</a:t>
            </a:r>
          </a:p>
        </p:txBody>
      </p:sp>
      <p:sp>
        <p:nvSpPr>
          <p:cNvPr id="54" name="모서리가 둥근 직사각형 53"/>
          <p:cNvSpPr/>
          <p:nvPr/>
        </p:nvSpPr>
        <p:spPr>
          <a:xfrm>
            <a:off x="8271929" y="4661385"/>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S</a:t>
            </a:r>
          </a:p>
        </p:txBody>
      </p:sp>
      <p:sp>
        <p:nvSpPr>
          <p:cNvPr id="55" name="모서리가 둥근 직사각형 54"/>
          <p:cNvSpPr/>
          <p:nvPr/>
        </p:nvSpPr>
        <p:spPr>
          <a:xfrm>
            <a:off x="8467832" y="4661385"/>
            <a:ext cx="180000"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D</a:t>
            </a:r>
          </a:p>
        </p:txBody>
      </p:sp>
      <p:cxnSp>
        <p:nvCxnSpPr>
          <p:cNvPr id="56" name="꺾인 연결선[E] 55"/>
          <p:cNvCxnSpPr>
            <a:stCxn id="7" idx="2"/>
            <a:endCxn id="12" idx="1"/>
          </p:cNvCxnSpPr>
          <p:nvPr/>
        </p:nvCxnSpPr>
        <p:spPr>
          <a:xfrm rot="10800000" flipV="1">
            <a:off x="2728478" y="2962275"/>
            <a:ext cx="446637" cy="507613"/>
          </a:xfrm>
          <a:prstGeom prst="bentConnector3">
            <a:avLst>
              <a:gd name="adj1" fmla="val 15118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꺾인 연결선[E] 56"/>
          <p:cNvCxnSpPr>
            <a:stCxn id="7" idx="2"/>
            <a:endCxn id="13" idx="1"/>
          </p:cNvCxnSpPr>
          <p:nvPr/>
        </p:nvCxnSpPr>
        <p:spPr>
          <a:xfrm rot="10800000" flipV="1">
            <a:off x="2728476" y="2962275"/>
            <a:ext cx="446638" cy="1306287"/>
          </a:xfrm>
          <a:prstGeom prst="bentConnector3">
            <a:avLst>
              <a:gd name="adj1" fmla="val 15118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꺾인 연결선[E] 57"/>
          <p:cNvCxnSpPr>
            <a:stCxn id="7" idx="2"/>
            <a:endCxn id="14" idx="1"/>
          </p:cNvCxnSpPr>
          <p:nvPr/>
        </p:nvCxnSpPr>
        <p:spPr>
          <a:xfrm rot="10800000" flipV="1">
            <a:off x="2728476" y="2962275"/>
            <a:ext cx="446638" cy="2104961"/>
          </a:xfrm>
          <a:prstGeom prst="bentConnector3">
            <a:avLst>
              <a:gd name="adj1" fmla="val 15118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꺾인 연결선[E] 58"/>
          <p:cNvCxnSpPr>
            <a:stCxn id="7" idx="2"/>
            <a:endCxn id="15" idx="1"/>
          </p:cNvCxnSpPr>
          <p:nvPr/>
        </p:nvCxnSpPr>
        <p:spPr>
          <a:xfrm rot="10800000" flipV="1">
            <a:off x="2728476" y="2962275"/>
            <a:ext cx="446638" cy="2894009"/>
          </a:xfrm>
          <a:prstGeom prst="bentConnector3">
            <a:avLst>
              <a:gd name="adj1" fmla="val 15118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꺾인 연결선[E] 59"/>
          <p:cNvCxnSpPr>
            <a:stCxn id="8" idx="4"/>
            <a:endCxn id="75" idx="1"/>
          </p:cNvCxnSpPr>
          <p:nvPr/>
        </p:nvCxnSpPr>
        <p:spPr>
          <a:xfrm rot="5400000">
            <a:off x="5206928" y="3247006"/>
            <a:ext cx="364029" cy="226568"/>
          </a:xfrm>
          <a:prstGeom prst="bentConnector4">
            <a:avLst>
              <a:gd name="adj1" fmla="val 29095"/>
              <a:gd name="adj2" fmla="val 20089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꺾인 연결선[E] 60"/>
          <p:cNvCxnSpPr>
            <a:stCxn id="8" idx="4"/>
            <a:endCxn id="17" idx="1"/>
          </p:cNvCxnSpPr>
          <p:nvPr/>
        </p:nvCxnSpPr>
        <p:spPr>
          <a:xfrm rot="5400000">
            <a:off x="4392424" y="3839134"/>
            <a:ext cx="1770660" cy="448945"/>
          </a:xfrm>
          <a:prstGeom prst="bentConnector4">
            <a:avLst>
              <a:gd name="adj1" fmla="val 4177"/>
              <a:gd name="adj2" fmla="val 150919"/>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꺾인 연결선[E] 61"/>
          <p:cNvCxnSpPr>
            <a:stCxn id="9" idx="4"/>
            <a:endCxn id="18" idx="1"/>
          </p:cNvCxnSpPr>
          <p:nvPr/>
        </p:nvCxnSpPr>
        <p:spPr>
          <a:xfrm rot="16200000" flipH="1">
            <a:off x="7484679" y="3223805"/>
            <a:ext cx="291611" cy="200551"/>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꺾인 연결선[E] 62"/>
          <p:cNvCxnSpPr>
            <a:stCxn id="9" idx="4"/>
            <a:endCxn id="19" idx="1"/>
          </p:cNvCxnSpPr>
          <p:nvPr/>
        </p:nvCxnSpPr>
        <p:spPr>
          <a:xfrm rot="16200000" flipH="1">
            <a:off x="6976902" y="3731582"/>
            <a:ext cx="1307164" cy="200551"/>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모서리가 둥근 직사각형 63"/>
          <p:cNvSpPr/>
          <p:nvPr/>
        </p:nvSpPr>
        <p:spPr>
          <a:xfrm>
            <a:off x="2857382" y="3848780"/>
            <a:ext cx="764971"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a:solidFill>
                  <a:schemeClr val="tx1"/>
                </a:solidFill>
                <a:latin typeface="微软雅黑" panose="020B0503020204020204" pitchFamily="34" charset="-122"/>
                <a:ea typeface="微软雅黑" panose="020B0503020204020204" pitchFamily="34" charset="-122"/>
              </a:rPr>
              <a:t>Printing Qty.</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65" name="모서리가 둥근 직사각형 64"/>
          <p:cNvSpPr/>
          <p:nvPr/>
        </p:nvSpPr>
        <p:spPr>
          <a:xfrm>
            <a:off x="2854682" y="4644610"/>
            <a:ext cx="764971"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Mount Qty.</a:t>
            </a:r>
          </a:p>
        </p:txBody>
      </p:sp>
      <p:sp>
        <p:nvSpPr>
          <p:cNvPr id="66" name="모서리가 둥근 직사각형 65"/>
          <p:cNvSpPr/>
          <p:nvPr/>
        </p:nvSpPr>
        <p:spPr>
          <a:xfrm>
            <a:off x="2854682" y="5448552"/>
            <a:ext cx="764971"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Mount Qty.</a:t>
            </a:r>
          </a:p>
        </p:txBody>
      </p:sp>
      <p:sp>
        <p:nvSpPr>
          <p:cNvPr id="67" name="모서리가 둥근 직사각형 66"/>
          <p:cNvSpPr/>
          <p:nvPr/>
        </p:nvSpPr>
        <p:spPr>
          <a:xfrm>
            <a:off x="2854682" y="6228097"/>
            <a:ext cx="764971"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Temperature</a:t>
            </a:r>
          </a:p>
        </p:txBody>
      </p:sp>
      <p:sp>
        <p:nvSpPr>
          <p:cNvPr id="68" name="모서리가 둥근 직사각형 67"/>
          <p:cNvSpPr/>
          <p:nvPr/>
        </p:nvSpPr>
        <p:spPr>
          <a:xfrm>
            <a:off x="5208986" y="5333052"/>
            <a:ext cx="764971"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dirty="0">
                <a:solidFill>
                  <a:schemeClr val="tx1"/>
                </a:solidFill>
                <a:latin typeface="微软雅黑" panose="020B0503020204020204" pitchFamily="34" charset="-122"/>
                <a:ea typeface="微软雅黑" panose="020B0503020204020204" pitchFamily="34" charset="-122"/>
              </a:rPr>
              <a:t>Filling Counter</a:t>
            </a:r>
          </a:p>
        </p:txBody>
      </p:sp>
      <p:sp>
        <p:nvSpPr>
          <p:cNvPr id="69" name="모서리가 둥근 직사각형 68"/>
          <p:cNvSpPr/>
          <p:nvPr/>
        </p:nvSpPr>
        <p:spPr>
          <a:xfrm>
            <a:off x="5206001" y="4412194"/>
            <a:ext cx="764971"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800" dirty="0">
                <a:solidFill>
                  <a:schemeClr val="tx1"/>
                </a:solidFill>
                <a:latin typeface="微软雅黑" panose="020B0503020204020204" pitchFamily="34" charset="-122"/>
                <a:ea typeface="微软雅黑" panose="020B0503020204020204" pitchFamily="34" charset="-122"/>
              </a:rPr>
              <a:t>Filling Counter</a:t>
            </a:r>
          </a:p>
        </p:txBody>
      </p:sp>
      <p:sp>
        <p:nvSpPr>
          <p:cNvPr id="70" name="모서리가 둥근 직사각형 69"/>
          <p:cNvSpPr/>
          <p:nvPr/>
        </p:nvSpPr>
        <p:spPr>
          <a:xfrm>
            <a:off x="7879734" y="3848780"/>
            <a:ext cx="764971"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a:solidFill>
                  <a:schemeClr val="tx1"/>
                </a:solidFill>
                <a:latin typeface="微软雅黑" panose="020B0503020204020204" pitchFamily="34" charset="-122"/>
                <a:ea typeface="微软雅黑" panose="020B0503020204020204" pitchFamily="34" charset="-122"/>
              </a:rPr>
              <a:t>Ok/Ng</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71" name="모서리가 둥근 직사각형 70"/>
          <p:cNvSpPr/>
          <p:nvPr/>
        </p:nvSpPr>
        <p:spPr>
          <a:xfrm>
            <a:off x="7874104" y="4057190"/>
            <a:ext cx="764971"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a:solidFill>
                  <a:schemeClr val="tx1"/>
                </a:solidFill>
                <a:latin typeface="微软雅黑" panose="020B0503020204020204" pitchFamily="34" charset="-122"/>
                <a:ea typeface="微软雅黑" panose="020B0503020204020204" pitchFamily="34" charset="-122"/>
              </a:rPr>
              <a:t>Image</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72" name="모서리가 둥근 직사각형 71"/>
          <p:cNvSpPr/>
          <p:nvPr/>
        </p:nvSpPr>
        <p:spPr>
          <a:xfrm>
            <a:off x="7874541" y="4873012"/>
            <a:ext cx="764971"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a:solidFill>
                  <a:schemeClr val="tx1"/>
                </a:solidFill>
                <a:latin typeface="微软雅黑" panose="020B0503020204020204" pitchFamily="34" charset="-122"/>
                <a:ea typeface="微软雅黑" panose="020B0503020204020204" pitchFamily="34" charset="-122"/>
              </a:rPr>
              <a:t>Ok/Ng</a:t>
            </a:r>
            <a:endParaRPr kumimoji="1" lang="en-US" altLang="ko-KR" sz="900" dirty="0">
              <a:solidFill>
                <a:schemeClr val="tx1"/>
              </a:solidFill>
              <a:latin typeface="微软雅黑" panose="020B0503020204020204" pitchFamily="34" charset="-122"/>
              <a:ea typeface="微软雅黑" panose="020B0503020204020204" pitchFamily="34" charset="-122"/>
            </a:endParaRPr>
          </a:p>
        </p:txBody>
      </p:sp>
      <p:sp>
        <p:nvSpPr>
          <p:cNvPr id="73" name="모서리가 둥근 직사각형 72"/>
          <p:cNvSpPr/>
          <p:nvPr/>
        </p:nvSpPr>
        <p:spPr>
          <a:xfrm>
            <a:off x="7868911" y="5081422"/>
            <a:ext cx="764971" cy="180000"/>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dirty="0">
                <a:solidFill>
                  <a:schemeClr val="tx1"/>
                </a:solidFill>
                <a:latin typeface="微软雅黑" panose="020B0503020204020204" pitchFamily="34" charset="-122"/>
                <a:ea typeface="微软雅黑" panose="020B0503020204020204" pitchFamily="34" charset="-122"/>
              </a:rPr>
              <a:t>Test Value</a:t>
            </a:r>
          </a:p>
        </p:txBody>
      </p:sp>
      <p:sp>
        <p:nvSpPr>
          <p:cNvPr id="74" name="직사각형 73"/>
          <p:cNvSpPr/>
          <p:nvPr/>
        </p:nvSpPr>
        <p:spPr>
          <a:xfrm>
            <a:off x="4636194" y="5979387"/>
            <a:ext cx="2753947" cy="416167"/>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1100" b="1">
                <a:solidFill>
                  <a:schemeClr val="tx1"/>
                </a:solidFill>
                <a:latin typeface="微软雅黑" panose="020B0503020204020204" pitchFamily="34" charset="-122"/>
                <a:ea typeface="微软雅黑" panose="020B0503020204020204" pitchFamily="34" charset="-122"/>
              </a:rPr>
              <a:t>Equipment </a:t>
            </a:r>
            <a:br>
              <a:rPr kumimoji="1" lang="en-US" altLang="ko-KR" sz="1100" b="1">
                <a:solidFill>
                  <a:schemeClr val="tx1"/>
                </a:solidFill>
                <a:latin typeface="微软雅黑" panose="020B0503020204020204" pitchFamily="34" charset="-122"/>
                <a:ea typeface="微软雅黑" panose="020B0503020204020204" pitchFamily="34" charset="-122"/>
              </a:rPr>
            </a:br>
            <a:r>
              <a:rPr kumimoji="1" lang="en-US" altLang="ko-KR" sz="1100" b="1">
                <a:solidFill>
                  <a:schemeClr val="tx1"/>
                </a:solidFill>
                <a:latin typeface="微软雅黑" panose="020B0503020204020204" pitchFamily="34" charset="-122"/>
                <a:ea typeface="微软雅黑" panose="020B0503020204020204" pitchFamily="34" charset="-122"/>
              </a:rPr>
              <a:t>Status</a:t>
            </a:r>
            <a:r>
              <a:rPr kumimoji="1" lang="ko-KR" altLang="en-US" sz="1100" b="1" dirty="0">
                <a:solidFill>
                  <a:schemeClr val="tx1"/>
                </a:solidFill>
                <a:latin typeface="微软雅黑" panose="020B0503020204020204" pitchFamily="34" charset="-122"/>
                <a:ea typeface="微软雅黑" panose="020B0503020204020204" pitchFamily="34" charset="-122"/>
              </a:rPr>
              <a:t> </a:t>
            </a:r>
          </a:p>
        </p:txBody>
      </p:sp>
      <p:sp>
        <p:nvSpPr>
          <p:cNvPr id="75" name="모서리가 둥근 직사각형 74"/>
          <p:cNvSpPr/>
          <p:nvPr/>
        </p:nvSpPr>
        <p:spPr>
          <a:xfrm>
            <a:off x="5275658" y="3390108"/>
            <a:ext cx="539674" cy="304393"/>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b="1">
                <a:solidFill>
                  <a:schemeClr val="bg1"/>
                </a:solidFill>
                <a:latin typeface="微软雅黑" panose="020B0503020204020204" pitchFamily="34" charset="-122"/>
                <a:ea typeface="微软雅黑" panose="020B0503020204020204" pitchFamily="34" charset="-122"/>
              </a:rPr>
              <a:t>MES PC</a:t>
            </a:r>
            <a:endParaRPr kumimoji="1" lang="en-US" altLang="ko-KR" sz="1100" b="1" dirty="0">
              <a:solidFill>
                <a:schemeClr val="bg1"/>
              </a:solidFill>
              <a:latin typeface="微软雅黑" panose="020B0503020204020204" pitchFamily="34" charset="-122"/>
              <a:ea typeface="微软雅黑" panose="020B0503020204020204" pitchFamily="34" charset="-122"/>
            </a:endParaRPr>
          </a:p>
        </p:txBody>
      </p:sp>
      <p:cxnSp>
        <p:nvCxnSpPr>
          <p:cNvPr id="76" name="직선 연결선[R] 75"/>
          <p:cNvCxnSpPr>
            <a:stCxn id="75" idx="2"/>
            <a:endCxn id="16" idx="0"/>
          </p:cNvCxnSpPr>
          <p:nvPr/>
        </p:nvCxnSpPr>
        <p:spPr>
          <a:xfrm>
            <a:off x="5545495" y="3694501"/>
            <a:ext cx="3432" cy="19389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모서리가 둥근 직사각형 76"/>
          <p:cNvSpPr/>
          <p:nvPr/>
        </p:nvSpPr>
        <p:spPr>
          <a:xfrm>
            <a:off x="4366357" y="1718951"/>
            <a:ext cx="539674" cy="858872"/>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b="1" dirty="0">
                <a:solidFill>
                  <a:schemeClr val="bg1"/>
                </a:solidFill>
                <a:latin typeface="微软雅黑" panose="020B0503020204020204" pitchFamily="34" charset="-122"/>
                <a:ea typeface="微软雅黑" panose="020B0503020204020204" pitchFamily="34" charset="-122"/>
              </a:rPr>
              <a:t>MES</a:t>
            </a:r>
          </a:p>
        </p:txBody>
      </p:sp>
      <p:cxnSp>
        <p:nvCxnSpPr>
          <p:cNvPr id="78" name="꺾인 연결선[E] 77"/>
          <p:cNvCxnSpPr>
            <a:stCxn id="77" idx="2"/>
            <a:endCxn id="7" idx="0"/>
          </p:cNvCxnSpPr>
          <p:nvPr/>
        </p:nvCxnSpPr>
        <p:spPr>
          <a:xfrm rot="5400000">
            <a:off x="3929428" y="2039509"/>
            <a:ext cx="168453" cy="1245080"/>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9" name="꺾인 연결선[E] 78"/>
          <p:cNvCxnSpPr>
            <a:stCxn id="77" idx="2"/>
            <a:endCxn id="8" idx="0"/>
          </p:cNvCxnSpPr>
          <p:nvPr/>
        </p:nvCxnSpPr>
        <p:spPr>
          <a:xfrm rot="16200000" flipH="1">
            <a:off x="4984984" y="2229033"/>
            <a:ext cx="168453" cy="866032"/>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0" name="꺾인 연결선[E] 79"/>
          <p:cNvCxnSpPr>
            <a:stCxn id="77" idx="2"/>
            <a:endCxn id="9" idx="0"/>
          </p:cNvCxnSpPr>
          <p:nvPr/>
        </p:nvCxnSpPr>
        <p:spPr>
          <a:xfrm rot="16200000" flipH="1">
            <a:off x="5998975" y="1215041"/>
            <a:ext cx="168453" cy="2894015"/>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1" name="표 80"/>
          <p:cNvGraphicFramePr>
            <a:graphicFrameLocks noGrp="1"/>
          </p:cNvGraphicFramePr>
          <p:nvPr/>
        </p:nvGraphicFramePr>
        <p:xfrm>
          <a:off x="6273129" y="1789015"/>
          <a:ext cx="2629114" cy="733836"/>
        </p:xfrm>
        <a:graphic>
          <a:graphicData uri="http://schemas.openxmlformats.org/drawingml/2006/table">
            <a:tbl>
              <a:tblPr firstRow="1" bandRow="1">
                <a:tableStyleId>{616DA210-FB5B-4158-B5E0-FEB733F419BA}</a:tableStyleId>
              </a:tblPr>
              <a:tblGrid>
                <a:gridCol w="371352">
                  <a:extLst>
                    <a:ext uri="{9D8B030D-6E8A-4147-A177-3AD203B41FA5}">
                      <a16:colId xmlns:a16="http://schemas.microsoft.com/office/drawing/2014/main" val="20000"/>
                    </a:ext>
                  </a:extLst>
                </a:gridCol>
                <a:gridCol w="683563">
                  <a:extLst>
                    <a:ext uri="{9D8B030D-6E8A-4147-A177-3AD203B41FA5}">
                      <a16:colId xmlns:a16="http://schemas.microsoft.com/office/drawing/2014/main" val="20001"/>
                    </a:ext>
                  </a:extLst>
                </a:gridCol>
                <a:gridCol w="409376">
                  <a:extLst>
                    <a:ext uri="{9D8B030D-6E8A-4147-A177-3AD203B41FA5}">
                      <a16:colId xmlns:a16="http://schemas.microsoft.com/office/drawing/2014/main" val="20002"/>
                    </a:ext>
                  </a:extLst>
                </a:gridCol>
                <a:gridCol w="432588">
                  <a:extLst>
                    <a:ext uri="{9D8B030D-6E8A-4147-A177-3AD203B41FA5}">
                      <a16:colId xmlns:a16="http://schemas.microsoft.com/office/drawing/2014/main" val="20003"/>
                    </a:ext>
                  </a:extLst>
                </a:gridCol>
                <a:gridCol w="732235">
                  <a:extLst>
                    <a:ext uri="{9D8B030D-6E8A-4147-A177-3AD203B41FA5}">
                      <a16:colId xmlns:a16="http://schemas.microsoft.com/office/drawing/2014/main" val="20004"/>
                    </a:ext>
                  </a:extLst>
                </a:gridCol>
              </a:tblGrid>
              <a:tr h="174723">
                <a:tc>
                  <a:txBody>
                    <a:bodyPr/>
                    <a:lstStyle/>
                    <a:p>
                      <a:pPr algn="ctr" latinLnBrk="1"/>
                      <a:r>
                        <a:rPr lang="en-US" altLang="ko-KR" sz="900" b="1" baseline="0" dirty="0">
                          <a:latin typeface="微软雅黑" panose="020B0503020204020204" pitchFamily="34" charset="-122"/>
                          <a:ea typeface="微软雅黑" panose="020B0503020204020204" pitchFamily="34" charset="-122"/>
                          <a:cs typeface="微软雅黑" panose="020B0503020204020204" pitchFamily="34" charset="-122"/>
                        </a:rPr>
                        <a:t>Name</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900" baseline="0" dirty="0">
                          <a:latin typeface="微软雅黑" panose="020B0503020204020204" pitchFamily="34" charset="-122"/>
                          <a:ea typeface="微软雅黑" panose="020B0503020204020204" pitchFamily="34" charset="-122"/>
                          <a:cs typeface="微软雅黑" panose="020B0503020204020204" pitchFamily="34" charset="-122"/>
                        </a:rPr>
                        <a:t>ID</a:t>
                      </a:r>
                      <a:endParaRPr lang="en-US" altLang="ko-KR" sz="900" b="1"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zh-CN" sz="900" baseline="0" dirty="0">
                          <a:latin typeface="微软雅黑" panose="020B0503020204020204" pitchFamily="34" charset="-122"/>
                          <a:ea typeface="微软雅黑" panose="020B0503020204020204" pitchFamily="34" charset="-122"/>
                          <a:cs typeface="微软雅黑" panose="020B0503020204020204" pitchFamily="34" charset="-122"/>
                        </a:rPr>
                        <a:t>Status</a:t>
                      </a:r>
                      <a:endParaRPr lang="en-US" altLang="zh-CN" sz="900" b="1"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900" b="1" baseline="0" dirty="0" err="1">
                          <a:latin typeface="微软雅黑" panose="020B0503020204020204" pitchFamily="34" charset="-122"/>
                          <a:ea typeface="微软雅黑" panose="020B0503020204020204" pitchFamily="34" charset="-122"/>
                          <a:cs typeface="微软雅黑" panose="020B0503020204020204" pitchFamily="34" charset="-122"/>
                        </a:rPr>
                        <a:t>Oper</a:t>
                      </a:r>
                      <a:r>
                        <a:rPr lang="en-US" altLang="ko-KR" sz="900" b="1" baseline="0" dirty="0">
                          <a:latin typeface="微软雅黑" panose="020B0503020204020204" pitchFamily="34" charset="-122"/>
                          <a:ea typeface="微软雅黑" panose="020B0503020204020204" pitchFamily="34" charset="-122"/>
                          <a:cs typeface="微软雅黑" panose="020B0503020204020204" pitchFamily="34" charset="-122"/>
                        </a:rPr>
                        <a:t>.</a:t>
                      </a:r>
                      <a:endParaRPr lang="ko-KR" altLang="en-US" sz="900" b="1"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900" b="1" baseline="0">
                          <a:latin typeface="微软雅黑" panose="020B0503020204020204" pitchFamily="34" charset="-122"/>
                          <a:ea typeface="微软雅黑" panose="020B0503020204020204" pitchFamily="34" charset="-122"/>
                          <a:cs typeface="微软雅黑" panose="020B0503020204020204" pitchFamily="34" charset="-122"/>
                        </a:rPr>
                        <a:t>9/18</a:t>
                      </a:r>
                      <a:r>
                        <a:rPr lang="ko-KR" altLang="en-US" sz="900" b="1" baseline="0">
                          <a:latin typeface="微软雅黑" panose="020B0503020204020204" pitchFamily="34" charset="-122"/>
                          <a:ea typeface="微软雅黑" panose="020B0503020204020204" pitchFamily="34" charset="-122"/>
                          <a:cs typeface="微软雅黑" panose="020B0503020204020204" pitchFamily="34" charset="-122"/>
                        </a:rPr>
                        <a:t> </a:t>
                      </a:r>
                      <a:endParaRPr lang="ko-KR" altLang="en-US" sz="900" b="1"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6371">
                <a:tc>
                  <a:txBody>
                    <a:bodyPr/>
                    <a:lstStyle/>
                    <a:p>
                      <a:pPr algn="ctr" latinLnBrk="1"/>
                      <a:r>
                        <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rPr>
                        <a:t>XXX</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altLang="ko-KR" sz="1000" b="0" i="0" u="none" strike="noStrike" dirty="0">
                          <a:solidFill>
                            <a:srgbClr val="000000"/>
                          </a:solidFill>
                          <a:effectLst/>
                          <a:latin typeface="微软雅黑" panose="020B0503020204020204" pitchFamily="34" charset="-122"/>
                          <a:ea typeface="微软雅黑" panose="020B0503020204020204" pitchFamily="34" charset="-122"/>
                        </a:rPr>
                        <a:t>001003270</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000" baseline="0" dirty="0">
                          <a:latin typeface="微软雅黑" panose="020B0503020204020204" pitchFamily="34" charset="-122"/>
                          <a:ea typeface="微软雅黑" panose="020B0503020204020204" pitchFamily="34" charset="-122"/>
                          <a:cs typeface="微软雅黑" panose="020B0503020204020204" pitchFamily="34" charset="-122"/>
                        </a:rPr>
                        <a:t>Run</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zh-CN" altLang="en-US" sz="1000" baseline="0">
                          <a:latin typeface="微软雅黑" panose="020B0503020204020204" pitchFamily="34" charset="-122"/>
                          <a:ea typeface="微软雅黑" panose="020B0503020204020204" pitchFamily="34" charset="-122"/>
                          <a:cs typeface="微软雅黑" panose="020B0503020204020204" pitchFamily="34" charset="-122"/>
                        </a:rPr>
                        <a:t>前段</a:t>
                      </a:r>
                      <a:endParaRPr lang="en-US" altLang="ko-KR" sz="100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ko-KR" sz="1000" baseline="0" dirty="0">
                          <a:latin typeface="微软雅黑" panose="020B0503020204020204" pitchFamily="34" charset="-122"/>
                          <a:ea typeface="微软雅黑" panose="020B0503020204020204" pitchFamily="34" charset="-122"/>
                          <a:cs typeface="微软雅黑" panose="020B0503020204020204" pitchFamily="34" charset="-122"/>
                        </a:rPr>
                        <a:t>78%</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6371">
                <a:tc>
                  <a:txBody>
                    <a:bodyPr/>
                    <a:lstStyle/>
                    <a:p>
                      <a:pPr algn="ctr" latinLnBrk="1"/>
                      <a:r>
                        <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rPr>
                        <a:t>XXX</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altLang="ko-KR" sz="1000" b="0" i="0" u="none" strike="noStrike" dirty="0">
                          <a:solidFill>
                            <a:srgbClr val="000000"/>
                          </a:solidFill>
                          <a:effectLst/>
                          <a:latin typeface="微软雅黑" panose="020B0503020204020204" pitchFamily="34" charset="-122"/>
                          <a:ea typeface="微软雅黑" panose="020B0503020204020204" pitchFamily="34" charset="-122"/>
                        </a:rPr>
                        <a:t>001003271</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rPr>
                        <a:t>Run</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zh-CN" altLang="en-US" sz="1000" b="0" baseline="0">
                          <a:latin typeface="微软雅黑" panose="020B0503020204020204" pitchFamily="34" charset="-122"/>
                          <a:ea typeface="微软雅黑" panose="020B0503020204020204" pitchFamily="34" charset="-122"/>
                          <a:cs typeface="微软雅黑" panose="020B0503020204020204" pitchFamily="34" charset="-122"/>
                        </a:rPr>
                        <a:t>中段</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rPr>
                        <a:t>82%</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6371">
                <a:tc>
                  <a:txBody>
                    <a:bodyPr/>
                    <a:lstStyle/>
                    <a:p>
                      <a:pPr algn="ctr" latinLnBrk="1"/>
                      <a:r>
                        <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rPr>
                        <a:t>XXX</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r>
                        <a:rPr lang="en-US" altLang="ko-KR" sz="1000" b="0" i="0" u="none" strike="noStrike" dirty="0">
                          <a:solidFill>
                            <a:srgbClr val="000000"/>
                          </a:solidFill>
                          <a:effectLst/>
                          <a:latin typeface="微软雅黑" panose="020B0503020204020204" pitchFamily="34" charset="-122"/>
                          <a:ea typeface="微软雅黑" panose="020B0503020204020204" pitchFamily="34" charset="-122"/>
                        </a:rPr>
                        <a:t>001003274</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rPr>
                        <a:t>Down</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zh-CN" altLang="en-US" sz="1000" b="0" baseline="0">
                          <a:latin typeface="微软雅黑" panose="020B0503020204020204" pitchFamily="34" charset="-122"/>
                          <a:ea typeface="微软雅黑" panose="020B0503020204020204" pitchFamily="34" charset="-122"/>
                          <a:cs typeface="微软雅黑" panose="020B0503020204020204" pitchFamily="34" charset="-122"/>
                        </a:rPr>
                        <a:t>后段</a:t>
                      </a:r>
                      <a:endPar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endParaRP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latinLnBrk="1"/>
                      <a:r>
                        <a:rPr lang="en-US" altLang="ko-KR" sz="1000" b="0" baseline="0" dirty="0">
                          <a:latin typeface="微软雅黑" panose="020B0503020204020204" pitchFamily="34" charset="-122"/>
                          <a:ea typeface="微软雅黑" panose="020B0503020204020204" pitchFamily="34" charset="-122"/>
                          <a:cs typeface="微软雅黑" panose="020B0503020204020204" pitchFamily="34" charset="-122"/>
                        </a:rPr>
                        <a:t>76%</a:t>
                      </a:r>
                    </a:p>
                  </a:txBody>
                  <a:tcPr marL="3600" marR="3600" marT="0" marB="36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2" name="TextBox 81"/>
          <p:cNvSpPr txBox="1"/>
          <p:nvPr/>
        </p:nvSpPr>
        <p:spPr>
          <a:xfrm rot="20760462">
            <a:off x="7044610" y="1961205"/>
            <a:ext cx="1016004" cy="184666"/>
          </a:xfrm>
          <a:prstGeom prst="rect">
            <a:avLst/>
          </a:prstGeom>
          <a:solidFill>
            <a:srgbClr val="FFFFFF">
              <a:alpha val="74902"/>
            </a:srgbClr>
          </a:solidFill>
          <a:effectLst>
            <a:glow rad="228600">
              <a:schemeClr val="tx1">
                <a:lumMod val="50000"/>
                <a:lumOff val="50000"/>
                <a:alpha val="40000"/>
              </a:schemeClr>
            </a:glow>
          </a:effectLst>
        </p:spPr>
        <p:txBody>
          <a:bodyPr wrap="square" lIns="0" tIns="0" rIns="0" bIns="0" rtlCol="0">
            <a:spAutoFit/>
          </a:bodyPr>
          <a:lstStyle/>
          <a:p>
            <a:pPr algn="ctr"/>
            <a:r>
              <a:rPr kumimoji="1" lang="en-US" altLang="ko-KR" sz="1200" b="1" i="1" dirty="0">
                <a:latin typeface="微软雅黑" panose="020B0503020204020204" pitchFamily="34" charset="-122"/>
                <a:ea typeface="微软雅黑" panose="020B0503020204020204" pitchFamily="34" charset="-122"/>
              </a:rPr>
              <a:t>Report</a:t>
            </a:r>
          </a:p>
        </p:txBody>
      </p:sp>
      <p:pic>
        <p:nvPicPr>
          <p:cNvPr id="83" name="그림 82"/>
          <p:cNvPicPr>
            <a:picLocks noChangeAspect="1"/>
          </p:cNvPicPr>
          <p:nvPr/>
        </p:nvPicPr>
        <p:blipFill>
          <a:blip r:embed="rId2"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033548" y="1789014"/>
            <a:ext cx="1214181" cy="754044"/>
          </a:xfrm>
          <a:prstGeom prst="rect">
            <a:avLst/>
          </a:prstGeom>
        </p:spPr>
      </p:pic>
      <p:sp>
        <p:nvSpPr>
          <p:cNvPr id="84" name="TextBox 83"/>
          <p:cNvSpPr txBox="1"/>
          <p:nvPr/>
        </p:nvSpPr>
        <p:spPr>
          <a:xfrm rot="20760462">
            <a:off x="5128913" y="2056054"/>
            <a:ext cx="1016004" cy="184666"/>
          </a:xfrm>
          <a:prstGeom prst="rect">
            <a:avLst/>
          </a:prstGeom>
          <a:solidFill>
            <a:srgbClr val="FFFFFF">
              <a:alpha val="74902"/>
            </a:srgbClr>
          </a:solidFill>
          <a:effectLst>
            <a:glow rad="228600">
              <a:schemeClr val="tx1">
                <a:lumMod val="50000"/>
                <a:lumOff val="50000"/>
                <a:alpha val="40000"/>
              </a:schemeClr>
            </a:glow>
          </a:effectLst>
        </p:spPr>
        <p:txBody>
          <a:bodyPr wrap="square" lIns="0" tIns="0" rIns="0" bIns="0" rtlCol="0">
            <a:spAutoFit/>
          </a:bodyPr>
          <a:lstStyle/>
          <a:p>
            <a:pPr algn="ctr"/>
            <a:r>
              <a:rPr kumimoji="1" lang="en-US" altLang="ko-KR" sz="1200" b="1" i="1">
                <a:latin typeface="微软雅黑" panose="020B0503020204020204" pitchFamily="34" charset="-122"/>
                <a:ea typeface="微软雅黑" panose="020B0503020204020204" pitchFamily="34" charset="-122"/>
              </a:rPr>
              <a:t>Kanban</a:t>
            </a:r>
            <a:endParaRPr kumimoji="1" lang="en-US" altLang="ko-KR" sz="1200" b="1" i="1" dirty="0">
              <a:latin typeface="微软雅黑" panose="020B0503020204020204" pitchFamily="34" charset="-122"/>
              <a:ea typeface="微软雅黑" panose="020B0503020204020204" pitchFamily="34" charset="-122"/>
            </a:endParaRPr>
          </a:p>
        </p:txBody>
      </p:sp>
      <p:sp>
        <p:nvSpPr>
          <p:cNvPr id="85" name="폭발 2[E] 84"/>
          <p:cNvSpPr/>
          <p:nvPr/>
        </p:nvSpPr>
        <p:spPr>
          <a:xfrm>
            <a:off x="5946559" y="4859877"/>
            <a:ext cx="436531" cy="343604"/>
          </a:xfrm>
          <a:prstGeom prst="irregularSeal2">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86" name="모서리가 둥근 직사각형 85"/>
          <p:cNvSpPr/>
          <p:nvPr/>
        </p:nvSpPr>
        <p:spPr>
          <a:xfrm>
            <a:off x="3531035" y="1718951"/>
            <a:ext cx="746070" cy="85887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a:solidFill>
                  <a:schemeClr val="tx1"/>
                </a:solidFill>
                <a:latin typeface="微软雅黑" panose="020B0503020204020204" pitchFamily="34" charset="-122"/>
                <a:ea typeface="微软雅黑" panose="020B0503020204020204" pitchFamily="34" charset="-122"/>
              </a:rPr>
              <a:t>Filming #2</a:t>
            </a:r>
            <a:endParaRPr kumimoji="1" lang="en-US" altLang="ko-KR" sz="1050" dirty="0">
              <a:solidFill>
                <a:schemeClr val="tx1"/>
              </a:solidFill>
              <a:latin typeface="微软雅黑" panose="020B0503020204020204" pitchFamily="34" charset="-122"/>
              <a:ea typeface="微软雅黑" panose="020B0503020204020204" pitchFamily="34" charset="-122"/>
            </a:endParaRPr>
          </a:p>
          <a:p>
            <a:pPr algn="ctr"/>
            <a:r>
              <a:rPr kumimoji="1" lang="en-US" altLang="ko-KR" sz="1050" dirty="0">
                <a:solidFill>
                  <a:schemeClr val="tx1"/>
                </a:solidFill>
                <a:latin typeface="微软雅黑" panose="020B0503020204020204" pitchFamily="34" charset="-122"/>
                <a:ea typeface="微软雅黑" panose="020B0503020204020204" pitchFamily="34" charset="-122"/>
              </a:rPr>
              <a:t>9/19 13:22 </a:t>
            </a:r>
            <a:r>
              <a:rPr kumimoji="1" lang="en-US" altLang="ko-KR" sz="1050" b="1" dirty="0">
                <a:solidFill>
                  <a:schemeClr val="tx1"/>
                </a:solidFill>
                <a:latin typeface="微软雅黑" panose="020B0503020204020204" pitchFamily="34" charset="-122"/>
                <a:ea typeface="微软雅黑" panose="020B0503020204020204" pitchFamily="34" charset="-122"/>
              </a:rPr>
              <a:t>Down</a:t>
            </a:r>
            <a:endParaRPr kumimoji="1" lang="ko-KR" altLang="en-US" sz="1050" b="1" dirty="0">
              <a:solidFill>
                <a:schemeClr val="tx1"/>
              </a:solidFill>
              <a:latin typeface="微软雅黑" panose="020B0503020204020204" pitchFamily="34" charset="-122"/>
              <a:ea typeface="微软雅黑" panose="020B0503020204020204" pitchFamily="34" charset="-122"/>
            </a:endParaRPr>
          </a:p>
        </p:txBody>
      </p:sp>
      <p:cxnSp>
        <p:nvCxnSpPr>
          <p:cNvPr id="87" name="직선 연결선[R] 86"/>
          <p:cNvCxnSpPr>
            <a:stCxn id="77" idx="1"/>
            <a:endCxn id="86" idx="3"/>
          </p:cNvCxnSpPr>
          <p:nvPr/>
        </p:nvCxnSpPr>
        <p:spPr>
          <a:xfrm flipH="1" flipV="1">
            <a:off x="4277105" y="2148386"/>
            <a:ext cx="89252"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왼쪽 화살표[L] 87"/>
          <p:cNvSpPr/>
          <p:nvPr/>
        </p:nvSpPr>
        <p:spPr>
          <a:xfrm>
            <a:off x="3306187" y="1972228"/>
            <a:ext cx="192517" cy="303245"/>
          </a:xfrm>
          <a:prstGeom prst="leftArrow">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89" name="웃는 얼굴[S] 88"/>
          <p:cNvSpPr/>
          <p:nvPr/>
        </p:nvSpPr>
        <p:spPr>
          <a:xfrm>
            <a:off x="2241796" y="1790594"/>
            <a:ext cx="182697" cy="181634"/>
          </a:xfrm>
          <a:prstGeom prst="smileyFac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90" name="웃는 얼굴[S] 89"/>
          <p:cNvSpPr/>
          <p:nvPr/>
        </p:nvSpPr>
        <p:spPr>
          <a:xfrm>
            <a:off x="2241796" y="2068662"/>
            <a:ext cx="182697" cy="181634"/>
          </a:xfrm>
          <a:prstGeom prst="smileyFac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91" name="웃는 얼굴[S] 90"/>
          <p:cNvSpPr/>
          <p:nvPr/>
        </p:nvSpPr>
        <p:spPr>
          <a:xfrm>
            <a:off x="2241796" y="2346729"/>
            <a:ext cx="182697" cy="181634"/>
          </a:xfrm>
          <a:prstGeom prst="smileyFac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cxnSp>
        <p:nvCxnSpPr>
          <p:cNvPr id="92" name="구부러진 연결선[U] 91"/>
          <p:cNvCxnSpPr>
            <a:stCxn id="88" idx="1"/>
            <a:endCxn id="89" idx="6"/>
          </p:cNvCxnSpPr>
          <p:nvPr/>
        </p:nvCxnSpPr>
        <p:spPr>
          <a:xfrm rot="10800000">
            <a:off x="2424493" y="1881411"/>
            <a:ext cx="881694" cy="242440"/>
          </a:xfrm>
          <a:prstGeom prst="curved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구부러진 연결선[U] 92"/>
          <p:cNvCxnSpPr>
            <a:stCxn id="88" idx="1"/>
            <a:endCxn id="90" idx="6"/>
          </p:cNvCxnSpPr>
          <p:nvPr/>
        </p:nvCxnSpPr>
        <p:spPr>
          <a:xfrm rot="10800000" flipV="1">
            <a:off x="2424493" y="2123851"/>
            <a:ext cx="881694" cy="35628"/>
          </a:xfrm>
          <a:prstGeom prst="curved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구부러진 연결선[U] 93"/>
          <p:cNvCxnSpPr>
            <a:stCxn id="88" idx="1"/>
            <a:endCxn id="91" idx="6"/>
          </p:cNvCxnSpPr>
          <p:nvPr/>
        </p:nvCxnSpPr>
        <p:spPr>
          <a:xfrm rot="10800000" flipV="1">
            <a:off x="2424493" y="2123850"/>
            <a:ext cx="881694" cy="313695"/>
          </a:xfrm>
          <a:prstGeom prst="curved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5" name="평행 사변형[P] 94"/>
          <p:cNvSpPr/>
          <p:nvPr/>
        </p:nvSpPr>
        <p:spPr>
          <a:xfrm>
            <a:off x="2738161" y="2042419"/>
            <a:ext cx="472467" cy="278067"/>
          </a:xfrm>
          <a:prstGeom prst="parallelogram">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100" b="1" dirty="0">
                <a:solidFill>
                  <a:schemeClr val="tx1"/>
                </a:solidFill>
                <a:latin typeface="微软雅黑" panose="020B0503020204020204" pitchFamily="34" charset="-122"/>
                <a:ea typeface="微软雅黑" panose="020B0503020204020204" pitchFamily="34" charset="-122"/>
              </a:rPr>
              <a:t>SMS</a:t>
            </a:r>
          </a:p>
        </p:txBody>
      </p:sp>
      <p:sp>
        <p:nvSpPr>
          <p:cNvPr id="96" name="TextBox 95"/>
          <p:cNvSpPr txBox="1"/>
          <p:nvPr/>
        </p:nvSpPr>
        <p:spPr>
          <a:xfrm>
            <a:off x="2169619" y="1613434"/>
            <a:ext cx="823254" cy="246221"/>
          </a:xfrm>
          <a:prstGeom prst="rect">
            <a:avLst/>
          </a:prstGeom>
          <a:noFill/>
        </p:spPr>
        <p:txBody>
          <a:bodyPr wrap="square" rtlCol="0">
            <a:spAutoFit/>
          </a:bodyPr>
          <a:lstStyle/>
          <a:p>
            <a:r>
              <a:rPr kumimoji="1" lang="ko-KR" altLang="en-US" sz="1000" dirty="0">
                <a:latin typeface="微软雅黑" panose="020B0503020204020204" pitchFamily="34" charset="-122"/>
                <a:ea typeface="微软雅黑" panose="020B0503020204020204" pitchFamily="34" charset="-122"/>
              </a:rPr>
              <a:t>设备</a:t>
            </a:r>
            <a:r>
              <a:rPr kumimoji="1" lang="zh-CN" altLang="en-US" sz="1000" dirty="0">
                <a:latin typeface="微软雅黑" panose="020B0503020204020204" pitchFamily="34" charset="-122"/>
                <a:ea typeface="微软雅黑" panose="020B0503020204020204" pitchFamily="34" charset="-122"/>
              </a:rPr>
              <a:t>技术员</a:t>
            </a:r>
            <a:r>
              <a:rPr kumimoji="1" lang="ko-KR" altLang="en-US" sz="1000" dirty="0">
                <a:latin typeface="微软雅黑" panose="020B0503020204020204" pitchFamily="34" charset="-122"/>
                <a:ea typeface="微软雅黑" panose="020B0503020204020204" pitchFamily="34" charset="-122"/>
              </a:rPr>
              <a:t> </a:t>
            </a:r>
          </a:p>
        </p:txBody>
      </p:sp>
      <p:sp>
        <p:nvSpPr>
          <p:cNvPr id="97" name="직사각형 96"/>
          <p:cNvSpPr/>
          <p:nvPr/>
        </p:nvSpPr>
        <p:spPr>
          <a:xfrm>
            <a:off x="4994294" y="3791446"/>
            <a:ext cx="1130416" cy="883009"/>
          </a:xfrm>
          <a:prstGeom prst="rect">
            <a:avLst/>
          </a:prstGeom>
          <a:noFill/>
          <a:ln>
            <a:solidFill>
              <a:schemeClr val="tx1">
                <a:lumMod val="50000"/>
                <a:lumOff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endParaRPr>
          </a:p>
        </p:txBody>
      </p:sp>
      <p:sp>
        <p:nvSpPr>
          <p:cNvPr id="98" name="타원 5"/>
          <p:cNvSpPr>
            <a:spLocks noChangeAspect="1"/>
          </p:cNvSpPr>
          <p:nvPr/>
        </p:nvSpPr>
        <p:spPr bwMode="auto">
          <a:xfrm>
            <a:off x="2694041" y="3751063"/>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99" name="타원 5"/>
          <p:cNvSpPr>
            <a:spLocks noChangeAspect="1"/>
          </p:cNvSpPr>
          <p:nvPr/>
        </p:nvSpPr>
        <p:spPr bwMode="auto">
          <a:xfrm>
            <a:off x="5971510" y="1925666"/>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00" name="타원 5"/>
          <p:cNvSpPr>
            <a:spLocks noChangeAspect="1"/>
          </p:cNvSpPr>
          <p:nvPr/>
        </p:nvSpPr>
        <p:spPr bwMode="auto">
          <a:xfrm>
            <a:off x="2649340" y="1902399"/>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01" name="타원 5"/>
          <p:cNvSpPr>
            <a:spLocks noChangeAspect="1"/>
          </p:cNvSpPr>
          <p:nvPr/>
        </p:nvSpPr>
        <p:spPr bwMode="auto">
          <a:xfrm>
            <a:off x="6830187" y="2085733"/>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102" name="타원 101"/>
          <p:cNvSpPr>
            <a:spLocks noChangeAspect="1"/>
          </p:cNvSpPr>
          <p:nvPr/>
        </p:nvSpPr>
        <p:spPr bwMode="auto">
          <a:xfrm>
            <a:off x="5429116" y="3725673"/>
            <a:ext cx="215999" cy="215999"/>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spTree>
    <p:extLst>
      <p:ext uri="{BB962C8B-B14F-4D97-AF65-F5344CB8AC3E}">
        <p14:creationId xmlns:p14="http://schemas.microsoft.com/office/powerpoint/2010/main" val="18783168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98">
            <a:extLst>
              <a:ext uri="{FF2B5EF4-FFF2-40B4-BE49-F238E27FC236}">
                <a16:creationId xmlns:a16="http://schemas.microsoft.com/office/drawing/2014/main" id="{0DE0E6C9-0FF6-4846-818E-BC6A81093F9E}"/>
              </a:ext>
            </a:extLst>
          </p:cNvPr>
          <p:cNvSpPr>
            <a:spLocks noGrp="1"/>
          </p:cNvSpPr>
          <p:nvPr>
            <p:ph idx="1"/>
          </p:nvPr>
        </p:nvSpPr>
        <p:spPr/>
        <p:txBody>
          <a:bodyPr/>
          <a:lstStyle/>
          <a:p>
            <a:r>
              <a:rPr kumimoji="1" lang="ko-KR" altLang="en-US" dirty="0" err="1"/>
              <a:t>为采集在制造</a:t>
            </a:r>
            <a:r>
              <a:rPr kumimoji="1" lang="en-US" altLang="ko-KR" dirty="0"/>
              <a:t>/</a:t>
            </a:r>
            <a:r>
              <a:rPr kumimoji="1" lang="ko-KR" altLang="en-US" dirty="0" err="1"/>
              <a:t>测试设备等发生的有用数据，而构建接口基础环境</a:t>
            </a:r>
            <a:r>
              <a:rPr kumimoji="1" lang="ko-KR" altLang="en-US" dirty="0"/>
              <a:t>。</a:t>
            </a:r>
          </a:p>
          <a:p>
            <a:endParaRPr kumimoji="1" lang="ko-KR" altLang="en-US" dirty="0"/>
          </a:p>
        </p:txBody>
      </p:sp>
      <p:sp>
        <p:nvSpPr>
          <p:cNvPr id="3" name="제목 97">
            <a:extLst>
              <a:ext uri="{FF2B5EF4-FFF2-40B4-BE49-F238E27FC236}">
                <a16:creationId xmlns:a16="http://schemas.microsoft.com/office/drawing/2014/main" id="{A857BA6F-AB62-4541-80D6-D084CBD43D25}"/>
              </a:ext>
            </a:extLst>
          </p:cNvPr>
          <p:cNvSpPr>
            <a:spLocks noGrp="1"/>
          </p:cNvSpPr>
          <p:nvPr>
            <p:ph type="title"/>
          </p:nvPr>
        </p:nvSpPr>
        <p:spPr/>
        <p:txBody>
          <a:bodyPr/>
          <a:lstStyle/>
          <a:p>
            <a:r>
              <a:rPr kumimoji="1" lang="ko-KR" altLang="en-US" dirty="0" err="1"/>
              <a:t>构建设备接口基础架构</a:t>
            </a:r>
            <a:endParaRPr kumimoji="1" lang="ko-KR" altLang="en-US" dirty="0"/>
          </a:p>
        </p:txBody>
      </p:sp>
      <p:sp>
        <p:nvSpPr>
          <p:cNvPr id="4" name="텍스트 개체 틀 99">
            <a:extLst>
              <a:ext uri="{FF2B5EF4-FFF2-40B4-BE49-F238E27FC236}">
                <a16:creationId xmlns:a16="http://schemas.microsoft.com/office/drawing/2014/main" id="{37FC683A-CFBC-904C-A494-561D5380A94B}"/>
              </a:ext>
            </a:extLst>
          </p:cNvPr>
          <p:cNvSpPr>
            <a:spLocks noGrp="1"/>
          </p:cNvSpPr>
          <p:nvPr>
            <p:ph type="body" sz="quarter" idx="13"/>
          </p:nvPr>
        </p:nvSpPr>
        <p:spPr/>
        <p:txBody>
          <a:bodyPr/>
          <a:lstStyle/>
          <a:p>
            <a:pPr latinLnBrk="0">
              <a:lnSpc>
                <a:spcPct val="120000"/>
              </a:lnSpc>
              <a:spcBef>
                <a:spcPts val="600"/>
              </a:spcBef>
              <a:buFont typeface="+mj-ea"/>
              <a:buAutoNum type="circleNumDbPlain"/>
              <a:defRPr/>
            </a:pPr>
            <a:r>
              <a:rPr lang="zh-CN" altLang="en-US" kern="0" dirty="0">
                <a:solidFill>
                  <a:srgbClr val="000000"/>
                </a:solidFill>
                <a:latin typeface="Microsoft YaHei" charset="-122"/>
                <a:ea typeface="Microsoft YaHei" charset="-122"/>
                <a:cs typeface="Microsoft YaHei" charset="-122"/>
              </a:rPr>
              <a:t>提供与多种设备的接口解决方案</a:t>
            </a:r>
            <a:r>
              <a:rPr lang="ko-KR" altLang="en-US" kern="0" dirty="0">
                <a:solidFill>
                  <a:srgbClr val="000000"/>
                </a:solidFill>
                <a:latin typeface="Microsoft YaHei" charset="-122"/>
                <a:ea typeface="Microsoft YaHei" charset="-122"/>
                <a:cs typeface="Microsoft YaHei" charset="-122"/>
              </a:rPr>
              <a:t> </a:t>
            </a:r>
            <a:r>
              <a:rPr lang="en-US" altLang="ko-KR" kern="0" dirty="0">
                <a:solidFill>
                  <a:srgbClr val="000000"/>
                </a:solidFill>
                <a:latin typeface="Microsoft YaHei" charset="-122"/>
                <a:ea typeface="Microsoft YaHei" charset="-122"/>
                <a:cs typeface="Microsoft YaHei" charset="-122"/>
              </a:rPr>
              <a:t>I/F Solution</a:t>
            </a:r>
            <a:br>
              <a:rPr lang="en-US" altLang="ko-KR" kern="0" dirty="0">
                <a:solidFill>
                  <a:srgbClr val="000000"/>
                </a:solidFill>
                <a:latin typeface="Microsoft YaHei" charset="-122"/>
                <a:ea typeface="Microsoft YaHei" charset="-122"/>
                <a:cs typeface="Microsoft YaHei" charset="-122"/>
              </a:rPr>
            </a:br>
            <a:r>
              <a:rPr lang="en-US" altLang="zh-CN" kern="0" dirty="0">
                <a:solidFill>
                  <a:srgbClr val="000000"/>
                </a:solidFill>
                <a:latin typeface="Microsoft YaHei" charset="-122"/>
                <a:ea typeface="Microsoft YaHei" charset="-122"/>
                <a:cs typeface="Microsoft YaHei" charset="-122"/>
              </a:rPr>
              <a:t>- </a:t>
            </a:r>
            <a:r>
              <a:rPr lang="en-US" altLang="ko-KR" kern="0" dirty="0">
                <a:solidFill>
                  <a:srgbClr val="000000"/>
                </a:solidFill>
                <a:latin typeface="Microsoft YaHei" charset="-122"/>
                <a:ea typeface="Microsoft YaHei" charset="-122"/>
                <a:cs typeface="Microsoft YaHei" charset="-122"/>
              </a:rPr>
              <a:t>PLC Interface</a:t>
            </a:r>
            <a:r>
              <a:rPr lang="zh-CN" altLang="en-US" kern="0" dirty="0">
                <a:solidFill>
                  <a:srgbClr val="000000"/>
                </a:solidFill>
                <a:latin typeface="Microsoft YaHei" charset="-122"/>
                <a:ea typeface="Microsoft YaHei" charset="-122"/>
                <a:cs typeface="Microsoft YaHei" charset="-122"/>
              </a:rPr>
              <a:t>接口</a:t>
            </a:r>
            <a:br>
              <a:rPr lang="en-US" altLang="ko-KR" kern="0" dirty="0">
                <a:solidFill>
                  <a:srgbClr val="000000"/>
                </a:solidFill>
                <a:latin typeface="Microsoft YaHei" charset="-122"/>
                <a:ea typeface="Microsoft YaHei" charset="-122"/>
                <a:cs typeface="Microsoft YaHei" charset="-122"/>
              </a:rPr>
            </a:br>
            <a:r>
              <a:rPr lang="en-US" altLang="ko-KR" kern="0" dirty="0">
                <a:solidFill>
                  <a:srgbClr val="000000"/>
                </a:solidFill>
                <a:latin typeface="Microsoft YaHei" charset="-122"/>
                <a:ea typeface="Microsoft YaHei" charset="-122"/>
                <a:cs typeface="Microsoft YaHei" charset="-122"/>
              </a:rPr>
              <a:t>    - </a:t>
            </a:r>
            <a:r>
              <a:rPr lang="zh-CN" altLang="en-US" kern="0" dirty="0">
                <a:solidFill>
                  <a:srgbClr val="000000"/>
                </a:solidFill>
                <a:latin typeface="Microsoft YaHei" charset="-122"/>
                <a:ea typeface="Microsoft YaHei" charset="-122"/>
                <a:cs typeface="Microsoft YaHei" charset="-122"/>
              </a:rPr>
              <a:t>支持</a:t>
            </a:r>
            <a:r>
              <a:rPr lang="ko-KR" altLang="en-US" kern="0" dirty="0">
                <a:solidFill>
                  <a:srgbClr val="000000"/>
                </a:solidFill>
                <a:latin typeface="Microsoft YaHei" charset="-122"/>
                <a:ea typeface="Microsoft YaHei" charset="-122"/>
                <a:cs typeface="Microsoft YaHei" charset="-122"/>
              </a:rPr>
              <a:t> </a:t>
            </a:r>
            <a:r>
              <a:rPr lang="en-US" altLang="ko-KR" kern="0" dirty="0">
                <a:solidFill>
                  <a:srgbClr val="000000"/>
                </a:solidFill>
                <a:latin typeface="Microsoft YaHei" charset="-122"/>
                <a:ea typeface="Microsoft YaHei" charset="-122"/>
                <a:cs typeface="Microsoft YaHei" charset="-122"/>
              </a:rPr>
              <a:t>PLC</a:t>
            </a:r>
            <a:r>
              <a:rPr lang="ko-KR" altLang="en-US" kern="0" dirty="0">
                <a:solidFill>
                  <a:srgbClr val="000000"/>
                </a:solidFill>
                <a:latin typeface="Microsoft YaHei" charset="-122"/>
                <a:ea typeface="Microsoft YaHei" charset="-122"/>
                <a:cs typeface="Microsoft YaHei" charset="-122"/>
              </a:rPr>
              <a:t> </a:t>
            </a:r>
            <a:r>
              <a:rPr lang="en-US" altLang="ko-KR" kern="0" dirty="0">
                <a:solidFill>
                  <a:srgbClr val="000000"/>
                </a:solidFill>
                <a:latin typeface="Microsoft YaHei" charset="-122"/>
                <a:ea typeface="Microsoft YaHei" charset="-122"/>
                <a:cs typeface="Microsoft YaHei" charset="-122"/>
              </a:rPr>
              <a:t>: Siemens,</a:t>
            </a:r>
            <a:r>
              <a:rPr lang="ko-KR" altLang="en-US" kern="0" dirty="0">
                <a:solidFill>
                  <a:srgbClr val="000000"/>
                </a:solidFill>
                <a:latin typeface="Microsoft YaHei" charset="-122"/>
                <a:ea typeface="Microsoft YaHei" charset="-122"/>
                <a:cs typeface="Microsoft YaHei" charset="-122"/>
              </a:rPr>
              <a:t> </a:t>
            </a:r>
            <a:r>
              <a:rPr lang="en-US" altLang="ko-KR" kern="0" dirty="0">
                <a:solidFill>
                  <a:srgbClr val="000000"/>
                </a:solidFill>
                <a:latin typeface="Microsoft YaHei" charset="-122"/>
                <a:ea typeface="Microsoft YaHei" charset="-122"/>
                <a:cs typeface="Microsoft YaHei" charset="-122"/>
              </a:rPr>
              <a:t>Omron…</a:t>
            </a:r>
            <a:br>
              <a:rPr lang="en-US" altLang="ko-KR" kern="0" dirty="0">
                <a:solidFill>
                  <a:srgbClr val="000000"/>
                </a:solidFill>
                <a:latin typeface="Microsoft YaHei" charset="-122"/>
                <a:ea typeface="Microsoft YaHei" charset="-122"/>
                <a:cs typeface="Microsoft YaHei" charset="-122"/>
              </a:rPr>
            </a:br>
            <a:r>
              <a:rPr lang="en-US" altLang="ko-KR" kern="0" dirty="0">
                <a:solidFill>
                  <a:srgbClr val="000000"/>
                </a:solidFill>
                <a:latin typeface="Microsoft YaHei" charset="-122"/>
                <a:ea typeface="Microsoft YaHei" charset="-122"/>
                <a:cs typeface="Microsoft YaHei" charset="-122"/>
              </a:rPr>
              <a:t>    - </a:t>
            </a:r>
            <a:r>
              <a:rPr lang="zh-CN" altLang="en-US" kern="0" dirty="0">
                <a:solidFill>
                  <a:srgbClr val="000000"/>
                </a:solidFill>
                <a:latin typeface="Microsoft YaHei" charset="-122"/>
                <a:ea typeface="Microsoft YaHei" charset="-122"/>
                <a:cs typeface="Microsoft YaHei" charset="-122"/>
              </a:rPr>
              <a:t>支持</a:t>
            </a:r>
            <a:r>
              <a:rPr lang="ko-KR" altLang="en-US" kern="0" dirty="0">
                <a:solidFill>
                  <a:srgbClr val="000000"/>
                </a:solidFill>
                <a:latin typeface="Microsoft YaHei" charset="-122"/>
                <a:ea typeface="Microsoft YaHei" charset="-122"/>
                <a:cs typeface="Microsoft YaHei" charset="-122"/>
              </a:rPr>
              <a:t> </a:t>
            </a:r>
            <a:r>
              <a:rPr lang="en-US" altLang="ko-KR" kern="0" dirty="0">
                <a:solidFill>
                  <a:srgbClr val="000000"/>
                </a:solidFill>
                <a:latin typeface="Microsoft YaHei" charset="-122"/>
                <a:ea typeface="Microsoft YaHei" charset="-122"/>
                <a:cs typeface="Microsoft YaHei" charset="-122"/>
              </a:rPr>
              <a:t>Protocol: TCP/IP, Serial, OPC…</a:t>
            </a:r>
            <a:br>
              <a:rPr lang="en-US" altLang="ko-KR" kern="0" dirty="0">
                <a:solidFill>
                  <a:srgbClr val="000000"/>
                </a:solidFill>
                <a:latin typeface="Microsoft YaHei" charset="-122"/>
                <a:ea typeface="Microsoft YaHei" charset="-122"/>
                <a:cs typeface="Microsoft YaHei" charset="-122"/>
              </a:rPr>
            </a:br>
            <a:r>
              <a:rPr lang="en-US" altLang="zh-CN" kern="0" dirty="0">
                <a:solidFill>
                  <a:srgbClr val="000000"/>
                </a:solidFill>
                <a:latin typeface="Microsoft YaHei" charset="-122"/>
                <a:ea typeface="Microsoft YaHei" charset="-122"/>
                <a:cs typeface="Microsoft YaHei" charset="-122"/>
              </a:rPr>
              <a:t>- </a:t>
            </a:r>
            <a:r>
              <a:rPr lang="en-US" altLang="ko-KR" dirty="0">
                <a:latin typeface="Microsoft YaHei" charset="-122"/>
                <a:ea typeface="Microsoft YaHei" charset="-122"/>
                <a:cs typeface="Microsoft YaHei" charset="-122"/>
              </a:rPr>
              <a:t>PC : </a:t>
            </a:r>
            <a:r>
              <a:rPr lang="zh-CN" altLang="en-US" dirty="0">
                <a:latin typeface="Microsoft YaHei" charset="-122"/>
                <a:ea typeface="Microsoft YaHei" charset="-122"/>
                <a:cs typeface="Microsoft YaHei" charset="-122"/>
              </a:rPr>
              <a:t>支持</a:t>
            </a:r>
            <a:r>
              <a:rPr lang="en-US" altLang="ko-KR" dirty="0">
                <a:latin typeface="Microsoft YaHei" charset="-122"/>
                <a:ea typeface="Microsoft YaHei" charset="-122"/>
                <a:cs typeface="Microsoft YaHei" charset="-122"/>
              </a:rPr>
              <a:t>DB or PC File </a:t>
            </a:r>
            <a:r>
              <a:rPr lang="zh-CN" altLang="en-US" dirty="0">
                <a:latin typeface="Microsoft YaHei" charset="-122"/>
                <a:ea typeface="Microsoft YaHei" charset="-122"/>
                <a:cs typeface="Microsoft YaHei" charset="-122"/>
              </a:rPr>
              <a:t>通信</a:t>
            </a:r>
            <a:endParaRPr lang="en-US" altLang="ko-KR" kern="0" dirty="0">
              <a:solidFill>
                <a:srgbClr val="000000"/>
              </a:solidFill>
              <a:latin typeface="Microsoft YaHei" charset="-122"/>
              <a:ea typeface="Microsoft YaHei" charset="-122"/>
              <a:cs typeface="Microsoft YaHei" charset="-122"/>
            </a:endParaRPr>
          </a:p>
          <a:p>
            <a:pPr latinLnBrk="0">
              <a:lnSpc>
                <a:spcPct val="120000"/>
              </a:lnSpc>
              <a:spcBef>
                <a:spcPts val="600"/>
              </a:spcBef>
              <a:buFont typeface="+mj-ea"/>
              <a:buAutoNum type="circleNumDbPlain"/>
              <a:defRPr/>
            </a:pPr>
            <a:r>
              <a:rPr lang="zh-CN" altLang="en-US" kern="0" dirty="0">
                <a:solidFill>
                  <a:srgbClr val="000000"/>
                </a:solidFill>
                <a:latin typeface="Microsoft YaHei" charset="-122"/>
                <a:ea typeface="Microsoft YaHei" charset="-122"/>
                <a:cs typeface="Microsoft YaHei" charset="-122"/>
              </a:rPr>
              <a:t>使用在多数</a:t>
            </a:r>
            <a:r>
              <a:rPr lang="ko-KR" altLang="en-US" kern="0" dirty="0">
                <a:solidFill>
                  <a:srgbClr val="000000"/>
                </a:solidFill>
                <a:latin typeface="Microsoft YaHei" charset="-122"/>
                <a:ea typeface="Microsoft YaHei" charset="-122"/>
                <a:cs typeface="Microsoft YaHei" charset="-122"/>
              </a:rPr>
              <a:t> </a:t>
            </a:r>
            <a:r>
              <a:rPr lang="en-US" altLang="ko-KR" kern="0" dirty="0">
                <a:solidFill>
                  <a:srgbClr val="000000"/>
                </a:solidFill>
                <a:latin typeface="Microsoft YaHei" charset="-122"/>
                <a:ea typeface="Microsoft YaHei" charset="-122"/>
                <a:cs typeface="Microsoft YaHei" charset="-122"/>
              </a:rPr>
              <a:t>Reference</a:t>
            </a:r>
            <a:r>
              <a:rPr lang="zh-CN" altLang="en-US" kern="0" dirty="0">
                <a:solidFill>
                  <a:srgbClr val="000000"/>
                </a:solidFill>
                <a:latin typeface="Microsoft YaHei" charset="-122"/>
                <a:ea typeface="Microsoft YaHei" charset="-122"/>
                <a:cs typeface="Microsoft YaHei" charset="-122"/>
              </a:rPr>
              <a:t>经过验证的</a:t>
            </a:r>
            <a:r>
              <a:rPr lang="ko-KR" altLang="en-US" kern="0" dirty="0">
                <a:solidFill>
                  <a:srgbClr val="000000"/>
                </a:solidFill>
                <a:latin typeface="Microsoft YaHei" charset="-122"/>
                <a:ea typeface="Microsoft YaHei" charset="-122"/>
                <a:cs typeface="Microsoft YaHei" charset="-122"/>
              </a:rPr>
              <a:t> </a:t>
            </a:r>
            <a:r>
              <a:rPr lang="en-US" altLang="ko-KR" kern="0" dirty="0">
                <a:solidFill>
                  <a:srgbClr val="000000"/>
                </a:solidFill>
                <a:latin typeface="Microsoft YaHei" charset="-122"/>
                <a:ea typeface="Microsoft YaHei" charset="-122"/>
                <a:cs typeface="Microsoft YaHei" charset="-122"/>
              </a:rPr>
              <a:t>Tool </a:t>
            </a:r>
            <a:r>
              <a:rPr lang="zh-CN" altLang="en-US" kern="0" dirty="0">
                <a:solidFill>
                  <a:srgbClr val="000000"/>
                </a:solidFill>
                <a:latin typeface="Microsoft YaHei" charset="-122"/>
                <a:ea typeface="Microsoft YaHei" charset="-122"/>
                <a:cs typeface="Microsoft YaHei" charset="-122"/>
              </a:rPr>
              <a:t>实现稳定化构建和运营</a:t>
            </a:r>
            <a:endParaRPr kumimoji="1" lang="ko-KR" altLang="en-US" dirty="0"/>
          </a:p>
        </p:txBody>
      </p:sp>
      <p:sp>
        <p:nvSpPr>
          <p:cNvPr id="5" name="슬라이드 번호 개체 틀 3">
            <a:extLst>
              <a:ext uri="{FF2B5EF4-FFF2-40B4-BE49-F238E27FC236}">
                <a16:creationId xmlns:a16="http://schemas.microsoft.com/office/drawing/2014/main" id="{0E7BD718-2582-C840-B4A0-4BBC56919C45}"/>
              </a:ext>
            </a:extLst>
          </p:cNvPr>
          <p:cNvSpPr>
            <a:spLocks noGrp="1"/>
          </p:cNvSpPr>
          <p:nvPr>
            <p:ph type="sldNum" sz="quarter" idx="12"/>
          </p:nvPr>
        </p:nvSpPr>
        <p:spPr/>
        <p:txBody>
          <a:bodyPr/>
          <a:lstStyle/>
          <a:p>
            <a:fld id="{8645AF44-5734-4C67-803C-E5F57A8BDDF5}" type="slidenum">
              <a:rPr lang="ko-KR" altLang="en-US" smtClean="0"/>
              <a:t>88</a:t>
            </a:fld>
            <a:endParaRPr lang="ko-KR" altLang="en-US" dirty="0"/>
          </a:p>
        </p:txBody>
      </p:sp>
      <p:sp>
        <p:nvSpPr>
          <p:cNvPr id="6" name="직사각형 103">
            <a:extLst>
              <a:ext uri="{FF2B5EF4-FFF2-40B4-BE49-F238E27FC236}">
                <a16:creationId xmlns:a16="http://schemas.microsoft.com/office/drawing/2014/main" id="{BF7B91AD-8C8C-D24B-9493-F5DF2EE5DF5F}"/>
              </a:ext>
            </a:extLst>
          </p:cNvPr>
          <p:cNvSpPr>
            <a:spLocks noChangeArrowheads="1"/>
          </p:cNvSpPr>
          <p:nvPr/>
        </p:nvSpPr>
        <p:spPr bwMode="auto">
          <a:xfrm>
            <a:off x="2222022" y="5496126"/>
            <a:ext cx="391806" cy="871602"/>
          </a:xfrm>
          <a:prstGeom prst="rect">
            <a:avLst/>
          </a:prstGeom>
          <a:solidFill>
            <a:srgbClr val="D7DBE3"/>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000" b="1" dirty="0">
                <a:solidFill>
                  <a:schemeClr val="tx1"/>
                </a:solidFill>
                <a:latin typeface="Microsoft YaHei" charset="-122"/>
                <a:ea typeface="Microsoft YaHei" charset="-122"/>
                <a:cs typeface="Microsoft YaHei" charset="-122"/>
              </a:rPr>
              <a:t>对象设备</a:t>
            </a:r>
            <a:endParaRPr lang="ko-KR" altLang="en-US" sz="1000" b="1" dirty="0">
              <a:solidFill>
                <a:schemeClr val="tx1"/>
              </a:solidFill>
              <a:latin typeface="Microsoft YaHei" charset="-122"/>
              <a:ea typeface="Microsoft YaHei" charset="-122"/>
              <a:cs typeface="Microsoft YaHei" charset="-122"/>
            </a:endParaRPr>
          </a:p>
        </p:txBody>
      </p:sp>
      <p:sp>
        <p:nvSpPr>
          <p:cNvPr id="7" name="직사각형 6">
            <a:extLst>
              <a:ext uri="{FF2B5EF4-FFF2-40B4-BE49-F238E27FC236}">
                <a16:creationId xmlns:a16="http://schemas.microsoft.com/office/drawing/2014/main" id="{907B88F0-BEB7-BA4F-A6D4-51D17CBAA4E9}"/>
              </a:ext>
            </a:extLst>
          </p:cNvPr>
          <p:cNvSpPr/>
          <p:nvPr/>
        </p:nvSpPr>
        <p:spPr bwMode="auto">
          <a:xfrm>
            <a:off x="2672014" y="5496126"/>
            <a:ext cx="6153090" cy="871602"/>
          </a:xfrm>
          <a:prstGeom prst="rect">
            <a:avLst/>
          </a:prstGeom>
          <a:solidFill>
            <a:schemeClr val="bg1">
              <a:lumMod val="95000"/>
            </a:schemeClr>
          </a:solidFill>
          <a:ln w="12700">
            <a:solidFill>
              <a:schemeClr val="tx1">
                <a:lumMod val="50000"/>
                <a:lumOff val="50000"/>
              </a:schemeClr>
            </a:solidFill>
            <a:round/>
            <a:headEnd/>
            <a:tailEnd/>
          </a:ln>
          <a:effectLst/>
        </p:spPr>
        <p:txBody>
          <a:bodyPr vert="horz" wrap="none" lIns="36000" rIns="36000" anchor="t" anchorCtr="0"/>
          <a:lstStyle/>
          <a:p>
            <a:pPr algn="ctr" latinLnBrk="0">
              <a:lnSpc>
                <a:spcPct val="150000"/>
              </a:lnSpc>
            </a:pPr>
            <a:endParaRPr lang="ko-KR" altLang="en-US" sz="1100" b="1" kern="0" dirty="0">
              <a:solidFill>
                <a:schemeClr val="tx1">
                  <a:lumMod val="50000"/>
                  <a:lumOff val="50000"/>
                </a:schemeClr>
              </a:solidFill>
              <a:latin typeface="Microsoft YaHei" charset="-122"/>
              <a:ea typeface="Microsoft YaHei" charset="-122"/>
              <a:cs typeface="Microsoft YaHei" charset="-122"/>
            </a:endParaRPr>
          </a:p>
        </p:txBody>
      </p:sp>
      <p:sp>
        <p:nvSpPr>
          <p:cNvPr id="8" name="직사각형 103">
            <a:extLst>
              <a:ext uri="{FF2B5EF4-FFF2-40B4-BE49-F238E27FC236}">
                <a16:creationId xmlns:a16="http://schemas.microsoft.com/office/drawing/2014/main" id="{F19472D4-C492-F948-A856-0B407D006D80}"/>
              </a:ext>
            </a:extLst>
          </p:cNvPr>
          <p:cNvSpPr>
            <a:spLocks noChangeArrowheads="1"/>
          </p:cNvSpPr>
          <p:nvPr/>
        </p:nvSpPr>
        <p:spPr bwMode="auto">
          <a:xfrm>
            <a:off x="2222022" y="3017323"/>
            <a:ext cx="391806" cy="1569519"/>
          </a:xfrm>
          <a:prstGeom prst="rect">
            <a:avLst/>
          </a:prstGeom>
          <a:solidFill>
            <a:schemeClr val="accent1">
              <a:lumMod val="75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36000" tIns="36000" rIns="36000" bIns="36000" rtlCol="0" anchor="ctr"/>
          <a:lstStyle/>
          <a:p>
            <a:pPr algn="ctr"/>
            <a:r>
              <a:rPr lang="zh-CN" altLang="en-US" sz="1000" b="1" kern="0" dirty="0">
                <a:solidFill>
                  <a:prstClr val="white"/>
                </a:solidFill>
                <a:latin typeface="Microsoft YaHei" charset="-122"/>
                <a:ea typeface="Microsoft YaHei" charset="-122"/>
                <a:cs typeface="Microsoft YaHei" charset="-122"/>
              </a:rPr>
              <a:t>接口层</a:t>
            </a:r>
            <a:endParaRPr lang="ko-KR" altLang="en-US" sz="1000" b="1" kern="0" dirty="0">
              <a:solidFill>
                <a:prstClr val="white"/>
              </a:solidFill>
              <a:latin typeface="Microsoft YaHei" charset="-122"/>
              <a:ea typeface="Microsoft YaHei" charset="-122"/>
              <a:cs typeface="Microsoft YaHei" charset="-122"/>
            </a:endParaRPr>
          </a:p>
        </p:txBody>
      </p:sp>
      <p:sp>
        <p:nvSpPr>
          <p:cNvPr id="9" name="직사각형 8">
            <a:extLst>
              <a:ext uri="{FF2B5EF4-FFF2-40B4-BE49-F238E27FC236}">
                <a16:creationId xmlns:a16="http://schemas.microsoft.com/office/drawing/2014/main" id="{71C473A5-7893-E540-B93B-7780BFA2628C}"/>
              </a:ext>
            </a:extLst>
          </p:cNvPr>
          <p:cNvSpPr/>
          <p:nvPr/>
        </p:nvSpPr>
        <p:spPr>
          <a:xfrm>
            <a:off x="2667163" y="4269896"/>
            <a:ext cx="1920751" cy="316946"/>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icrosoft YaHei" charset="-122"/>
                <a:ea typeface="Microsoft YaHei" charset="-122"/>
                <a:cs typeface="Microsoft YaHei" charset="-122"/>
              </a:rPr>
              <a:t>PLC</a:t>
            </a:r>
            <a:r>
              <a:rPr lang="zh-CN" altLang="en-US" sz="900" b="1" dirty="0">
                <a:solidFill>
                  <a:schemeClr val="tx1"/>
                </a:solidFill>
                <a:latin typeface="Microsoft YaHei" charset="-122"/>
                <a:ea typeface="Microsoft YaHei" charset="-122"/>
                <a:cs typeface="Microsoft YaHei" charset="-122"/>
              </a:rPr>
              <a:t> </a:t>
            </a:r>
            <a:r>
              <a:rPr lang="en-US" altLang="zh-CN" sz="900" b="1" dirty="0">
                <a:solidFill>
                  <a:schemeClr val="tx1"/>
                </a:solidFill>
                <a:latin typeface="Microsoft YaHei" charset="-122"/>
                <a:ea typeface="Microsoft YaHei" charset="-122"/>
                <a:cs typeface="Microsoft YaHei" charset="-122"/>
              </a:rPr>
              <a:t>&amp;</a:t>
            </a:r>
            <a:r>
              <a:rPr lang="zh-CN" altLang="en-US" sz="900" b="1" dirty="0">
                <a:solidFill>
                  <a:schemeClr val="tx1"/>
                </a:solidFill>
                <a:latin typeface="Microsoft YaHei" charset="-122"/>
                <a:ea typeface="Microsoft YaHei" charset="-122"/>
                <a:cs typeface="Microsoft YaHei" charset="-122"/>
              </a:rPr>
              <a:t> 单片机</a:t>
            </a:r>
            <a:endParaRPr lang="ko-KR" altLang="en-US" sz="900" b="1" dirty="0">
              <a:solidFill>
                <a:schemeClr val="tx1"/>
              </a:solidFill>
              <a:latin typeface="Microsoft YaHei" charset="-122"/>
              <a:ea typeface="Microsoft YaHei" charset="-122"/>
              <a:cs typeface="Microsoft YaHei" charset="-122"/>
            </a:endParaRPr>
          </a:p>
        </p:txBody>
      </p:sp>
      <p:sp>
        <p:nvSpPr>
          <p:cNvPr id="10" name="직사각형 9">
            <a:extLst>
              <a:ext uri="{FF2B5EF4-FFF2-40B4-BE49-F238E27FC236}">
                <a16:creationId xmlns:a16="http://schemas.microsoft.com/office/drawing/2014/main" id="{50F30AED-3886-FA48-B538-8AD0DBF61382}"/>
              </a:ext>
            </a:extLst>
          </p:cNvPr>
          <p:cNvSpPr/>
          <p:nvPr/>
        </p:nvSpPr>
        <p:spPr>
          <a:xfrm>
            <a:off x="6922223" y="4269896"/>
            <a:ext cx="1924163" cy="316946"/>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icrosoft YaHei" charset="-122"/>
                <a:ea typeface="Microsoft YaHei" charset="-122"/>
                <a:cs typeface="Microsoft YaHei" charset="-122"/>
              </a:rPr>
              <a:t>PC</a:t>
            </a:r>
            <a:endParaRPr lang="ko-KR" altLang="en-US" sz="900" b="1" dirty="0">
              <a:solidFill>
                <a:schemeClr val="tx1"/>
              </a:solidFill>
              <a:latin typeface="Microsoft YaHei" charset="-122"/>
              <a:ea typeface="Microsoft YaHei" charset="-122"/>
              <a:cs typeface="Microsoft YaHei" charset="-122"/>
            </a:endParaRPr>
          </a:p>
        </p:txBody>
      </p:sp>
      <p:sp>
        <p:nvSpPr>
          <p:cNvPr id="11" name="직사각형 10">
            <a:extLst>
              <a:ext uri="{FF2B5EF4-FFF2-40B4-BE49-F238E27FC236}">
                <a16:creationId xmlns:a16="http://schemas.microsoft.com/office/drawing/2014/main" id="{0836FF08-3135-0F46-B4F5-2B848377DA59}"/>
              </a:ext>
            </a:extLst>
          </p:cNvPr>
          <p:cNvSpPr/>
          <p:nvPr/>
        </p:nvSpPr>
        <p:spPr>
          <a:xfrm>
            <a:off x="5718444" y="4269896"/>
            <a:ext cx="1224670" cy="316946"/>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chemeClr val="tx1"/>
                </a:solidFill>
                <a:latin typeface="Microsoft YaHei" charset="-122"/>
                <a:ea typeface="Microsoft YaHei" charset="-122"/>
                <a:cs typeface="Microsoft YaHei" charset="-122"/>
              </a:rPr>
              <a:t>设备</a:t>
            </a:r>
            <a:endParaRPr lang="en-US" altLang="ko-KR" sz="900" b="1" dirty="0">
              <a:solidFill>
                <a:schemeClr val="tx1"/>
              </a:solidFill>
              <a:latin typeface="Microsoft YaHei" charset="-122"/>
              <a:ea typeface="Microsoft YaHei" charset="-122"/>
              <a:cs typeface="Microsoft YaHei" charset="-122"/>
            </a:endParaRPr>
          </a:p>
          <a:p>
            <a:pPr algn="ctr"/>
            <a:r>
              <a:rPr lang="en-US" altLang="ko-KR" sz="900" b="1" dirty="0">
                <a:solidFill>
                  <a:schemeClr val="tx1"/>
                </a:solidFill>
                <a:latin typeface="Microsoft YaHei" charset="-122"/>
                <a:ea typeface="Microsoft YaHei" charset="-122"/>
                <a:cs typeface="Microsoft YaHei" charset="-122"/>
              </a:rPr>
              <a:t>(</a:t>
            </a:r>
            <a:r>
              <a:rPr lang="zh-CN" altLang="en-US" sz="900" b="1" dirty="0">
                <a:solidFill>
                  <a:schemeClr val="tx1"/>
                </a:solidFill>
                <a:latin typeface="Microsoft YaHei" charset="-122"/>
                <a:ea typeface="Microsoft YaHei" charset="-122"/>
                <a:cs typeface="Microsoft YaHei" charset="-122"/>
              </a:rPr>
              <a:t>计数器</a:t>
            </a:r>
            <a:r>
              <a:rPr lang="en-US" altLang="ko-KR" sz="900" b="1" dirty="0">
                <a:solidFill>
                  <a:schemeClr val="tx1"/>
                </a:solidFill>
                <a:latin typeface="Microsoft YaHei" charset="-122"/>
                <a:ea typeface="Microsoft YaHei" charset="-122"/>
                <a:cs typeface="Microsoft YaHei" charset="-122"/>
              </a:rPr>
              <a:t>, </a:t>
            </a:r>
            <a:r>
              <a:rPr lang="zh-CN" altLang="en-US" sz="900" b="1" dirty="0">
                <a:solidFill>
                  <a:schemeClr val="tx1"/>
                </a:solidFill>
                <a:latin typeface="Microsoft YaHei" charset="-122"/>
                <a:ea typeface="Microsoft YaHei" charset="-122"/>
                <a:cs typeface="Microsoft YaHei" charset="-122"/>
              </a:rPr>
              <a:t>警报</a:t>
            </a:r>
            <a:r>
              <a:rPr lang="en-US" altLang="ko-KR" sz="900" b="1" dirty="0">
                <a:solidFill>
                  <a:schemeClr val="tx1"/>
                </a:solidFill>
                <a:latin typeface="Microsoft YaHei" charset="-122"/>
                <a:ea typeface="Microsoft YaHei" charset="-122"/>
                <a:cs typeface="Microsoft YaHei" charset="-122"/>
              </a:rPr>
              <a:t>)</a:t>
            </a:r>
            <a:endParaRPr lang="ko-KR" altLang="en-US" sz="900" b="1" dirty="0">
              <a:solidFill>
                <a:schemeClr val="tx1"/>
              </a:solidFill>
              <a:latin typeface="Microsoft YaHei" charset="-122"/>
              <a:ea typeface="Microsoft YaHei" charset="-122"/>
              <a:cs typeface="Microsoft YaHei" charset="-122"/>
            </a:endParaRPr>
          </a:p>
        </p:txBody>
      </p:sp>
      <p:sp>
        <p:nvSpPr>
          <p:cNvPr id="12" name="직사각형 11">
            <a:extLst>
              <a:ext uri="{FF2B5EF4-FFF2-40B4-BE49-F238E27FC236}">
                <a16:creationId xmlns:a16="http://schemas.microsoft.com/office/drawing/2014/main" id="{2159BE08-AAE5-B74A-9B65-63DE58EA8CB1}"/>
              </a:ext>
            </a:extLst>
          </p:cNvPr>
          <p:cNvSpPr/>
          <p:nvPr/>
        </p:nvSpPr>
        <p:spPr bwMode="auto">
          <a:xfrm>
            <a:off x="2667161" y="3017323"/>
            <a:ext cx="940335" cy="1191739"/>
          </a:xfrm>
          <a:prstGeom prst="rect">
            <a:avLst/>
          </a:prstGeom>
          <a:solidFill>
            <a:schemeClr val="bg1"/>
          </a:solidFill>
          <a:ln w="12700">
            <a:solidFill>
              <a:schemeClr val="tx1">
                <a:lumMod val="50000"/>
                <a:lumOff val="50000"/>
              </a:schemeClr>
            </a:solidFill>
            <a:round/>
            <a:headEnd/>
            <a:tailEnd/>
          </a:ln>
          <a:effectLst/>
        </p:spPr>
        <p:txBody>
          <a:bodyPr vert="horz" wrap="none" lIns="36000" rIns="36000" anchor="t" anchorCtr="0"/>
          <a:lstStyle/>
          <a:p>
            <a:pPr algn="ctr" latinLnBrk="0"/>
            <a:endParaRPr lang="ko-KR" altLang="en-US" sz="900" b="1" kern="0" dirty="0">
              <a:solidFill>
                <a:schemeClr val="tx1">
                  <a:lumMod val="50000"/>
                  <a:lumOff val="50000"/>
                </a:schemeClr>
              </a:solidFill>
              <a:latin typeface="Microsoft YaHei" charset="-122"/>
              <a:ea typeface="Microsoft YaHei" charset="-122"/>
              <a:cs typeface="Microsoft YaHei" charset="-122"/>
            </a:endParaRPr>
          </a:p>
        </p:txBody>
      </p:sp>
      <p:pic>
        <p:nvPicPr>
          <p:cNvPr id="13" name="Picture 2">
            <a:extLst>
              <a:ext uri="{FF2B5EF4-FFF2-40B4-BE49-F238E27FC236}">
                <a16:creationId xmlns:a16="http://schemas.microsoft.com/office/drawing/2014/main" id="{BE66F402-F9E0-C24B-9759-E3B0531DBBA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13260" y="3850762"/>
            <a:ext cx="587709" cy="3244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4" name="직선 연결선 79">
            <a:extLst>
              <a:ext uri="{FF2B5EF4-FFF2-40B4-BE49-F238E27FC236}">
                <a16:creationId xmlns:a16="http://schemas.microsoft.com/office/drawing/2014/main" id="{C5AF6F4D-D979-0F4D-82D8-93C0362FFBDF}"/>
              </a:ext>
            </a:extLst>
          </p:cNvPr>
          <p:cNvCxnSpPr>
            <a:stCxn id="69" idx="0"/>
            <a:endCxn id="87" idx="2"/>
          </p:cNvCxnSpPr>
          <p:nvPr/>
        </p:nvCxnSpPr>
        <p:spPr>
          <a:xfrm flipH="1" flipV="1">
            <a:off x="8200936" y="2882412"/>
            <a:ext cx="372236" cy="213230"/>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직선 연결선 82">
            <a:extLst>
              <a:ext uri="{FF2B5EF4-FFF2-40B4-BE49-F238E27FC236}">
                <a16:creationId xmlns:a16="http://schemas.microsoft.com/office/drawing/2014/main" id="{8AB4D688-C073-7E41-924F-0A25F9BFA36B}"/>
              </a:ext>
            </a:extLst>
          </p:cNvPr>
          <p:cNvCxnSpPr/>
          <p:nvPr/>
        </p:nvCxnSpPr>
        <p:spPr>
          <a:xfrm>
            <a:off x="2247152" y="2809157"/>
            <a:ext cx="6599234" cy="0"/>
          </a:xfrm>
          <a:prstGeom prst="line">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F7536E3A-4757-9A4B-8B27-0551129D5D81}"/>
              </a:ext>
            </a:extLst>
          </p:cNvPr>
          <p:cNvSpPr/>
          <p:nvPr/>
        </p:nvSpPr>
        <p:spPr>
          <a:xfrm>
            <a:off x="2956224" y="2754711"/>
            <a:ext cx="101781" cy="127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icrosoft YaHei" charset="-122"/>
              <a:ea typeface="Microsoft YaHei" charset="-122"/>
              <a:cs typeface="Microsoft YaHei" charset="-122"/>
            </a:endParaRPr>
          </a:p>
        </p:txBody>
      </p:sp>
      <p:cxnSp>
        <p:nvCxnSpPr>
          <p:cNvPr id="17" name="직선 연결선 84">
            <a:extLst>
              <a:ext uri="{FF2B5EF4-FFF2-40B4-BE49-F238E27FC236}">
                <a16:creationId xmlns:a16="http://schemas.microsoft.com/office/drawing/2014/main" id="{9CDA89EF-F3C3-0149-A6A6-3B62DA545F19}"/>
              </a:ext>
            </a:extLst>
          </p:cNvPr>
          <p:cNvCxnSpPr>
            <a:stCxn id="87" idx="0"/>
            <a:endCxn id="77" idx="2"/>
          </p:cNvCxnSpPr>
          <p:nvPr/>
        </p:nvCxnSpPr>
        <p:spPr>
          <a:xfrm flipV="1">
            <a:off x="3007116" y="2882412"/>
            <a:ext cx="0" cy="23647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3C9E200-6CF5-8A43-BFC6-CA5E4C30828E}"/>
              </a:ext>
            </a:extLst>
          </p:cNvPr>
          <p:cNvSpPr/>
          <p:nvPr/>
        </p:nvSpPr>
        <p:spPr bwMode="auto">
          <a:xfrm>
            <a:off x="3647578" y="3017323"/>
            <a:ext cx="940335" cy="1191739"/>
          </a:xfrm>
          <a:prstGeom prst="rect">
            <a:avLst/>
          </a:prstGeom>
          <a:solidFill>
            <a:schemeClr val="bg1"/>
          </a:solidFill>
          <a:ln w="12700">
            <a:solidFill>
              <a:schemeClr val="tx1">
                <a:lumMod val="50000"/>
                <a:lumOff val="50000"/>
              </a:schemeClr>
            </a:solidFill>
            <a:round/>
            <a:headEnd/>
            <a:tailEnd/>
          </a:ln>
          <a:effectLst/>
        </p:spPr>
        <p:txBody>
          <a:bodyPr vert="horz" wrap="none" lIns="36000" rIns="36000" anchor="t" anchorCtr="0"/>
          <a:lstStyle/>
          <a:p>
            <a:pPr algn="ctr" latinLnBrk="0"/>
            <a:endParaRPr lang="ko-KR" altLang="en-US" sz="900" b="1" kern="0" dirty="0">
              <a:solidFill>
                <a:schemeClr val="tx1">
                  <a:lumMod val="50000"/>
                  <a:lumOff val="50000"/>
                </a:schemeClr>
              </a:solidFill>
              <a:latin typeface="Microsoft YaHei" charset="-122"/>
              <a:ea typeface="Microsoft YaHei" charset="-122"/>
              <a:cs typeface="Microsoft YaHei" charset="-122"/>
            </a:endParaRPr>
          </a:p>
        </p:txBody>
      </p:sp>
      <p:sp>
        <p:nvSpPr>
          <p:cNvPr id="19" name="직사각형 18">
            <a:extLst>
              <a:ext uri="{FF2B5EF4-FFF2-40B4-BE49-F238E27FC236}">
                <a16:creationId xmlns:a16="http://schemas.microsoft.com/office/drawing/2014/main" id="{E860388A-F956-A14C-B406-318983ECF236}"/>
              </a:ext>
            </a:extLst>
          </p:cNvPr>
          <p:cNvSpPr/>
          <p:nvPr/>
        </p:nvSpPr>
        <p:spPr>
          <a:xfrm>
            <a:off x="3936641" y="2754711"/>
            <a:ext cx="101781" cy="127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icrosoft YaHei" charset="-122"/>
              <a:ea typeface="Microsoft YaHei" charset="-122"/>
              <a:cs typeface="Microsoft YaHei" charset="-122"/>
            </a:endParaRPr>
          </a:p>
        </p:txBody>
      </p:sp>
      <p:cxnSp>
        <p:nvCxnSpPr>
          <p:cNvPr id="20" name="직선 연결선 137">
            <a:extLst>
              <a:ext uri="{FF2B5EF4-FFF2-40B4-BE49-F238E27FC236}">
                <a16:creationId xmlns:a16="http://schemas.microsoft.com/office/drawing/2014/main" id="{2F3A908E-C8FE-4849-89FF-FB0EEEBB4E4F}"/>
              </a:ext>
            </a:extLst>
          </p:cNvPr>
          <p:cNvCxnSpPr/>
          <p:nvPr/>
        </p:nvCxnSpPr>
        <p:spPr>
          <a:xfrm flipV="1">
            <a:off x="3987532" y="3066361"/>
            <a:ext cx="0" cy="23647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1" name="Picture 13" descr="http://www.my-siemens-plc.com/images/s7-300-234.jpg">
            <a:extLst>
              <a:ext uri="{FF2B5EF4-FFF2-40B4-BE49-F238E27FC236}">
                <a16:creationId xmlns:a16="http://schemas.microsoft.com/office/drawing/2014/main" id="{63F7C9CD-B842-CD4E-8819-05B7DA8E7F7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693676" y="3816977"/>
            <a:ext cx="587709" cy="36570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2" name="직선 연결선 168">
            <a:extLst>
              <a:ext uri="{FF2B5EF4-FFF2-40B4-BE49-F238E27FC236}">
                <a16:creationId xmlns:a16="http://schemas.microsoft.com/office/drawing/2014/main" id="{1CA36BC8-F0A9-1647-B5F6-0D27A0431B03}"/>
              </a:ext>
            </a:extLst>
          </p:cNvPr>
          <p:cNvCxnSpPr/>
          <p:nvPr/>
        </p:nvCxnSpPr>
        <p:spPr>
          <a:xfrm flipV="1">
            <a:off x="3987531" y="3602340"/>
            <a:ext cx="1" cy="398586"/>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4054A020-8516-7444-9CF3-D84635A83213}"/>
              </a:ext>
            </a:extLst>
          </p:cNvPr>
          <p:cNvSpPr/>
          <p:nvPr/>
        </p:nvSpPr>
        <p:spPr bwMode="auto">
          <a:xfrm>
            <a:off x="4655171" y="3017323"/>
            <a:ext cx="940335" cy="1191739"/>
          </a:xfrm>
          <a:prstGeom prst="rect">
            <a:avLst/>
          </a:prstGeom>
          <a:solidFill>
            <a:schemeClr val="bg1"/>
          </a:solidFill>
          <a:ln w="12700">
            <a:solidFill>
              <a:schemeClr val="tx1">
                <a:lumMod val="50000"/>
                <a:lumOff val="50000"/>
              </a:schemeClr>
            </a:solidFill>
            <a:round/>
            <a:headEnd/>
            <a:tailEnd/>
          </a:ln>
          <a:effectLst/>
        </p:spPr>
        <p:txBody>
          <a:bodyPr vert="horz" wrap="none" lIns="36000" rIns="36000" anchor="t" anchorCtr="0"/>
          <a:lstStyle/>
          <a:p>
            <a:pPr algn="ctr" latinLnBrk="0"/>
            <a:endParaRPr lang="ko-KR" altLang="en-US" sz="900" b="1" kern="0" dirty="0">
              <a:solidFill>
                <a:schemeClr val="tx1">
                  <a:lumMod val="50000"/>
                  <a:lumOff val="50000"/>
                </a:schemeClr>
              </a:solidFill>
              <a:latin typeface="Microsoft YaHei" charset="-122"/>
              <a:ea typeface="Microsoft YaHei" charset="-122"/>
              <a:cs typeface="Microsoft YaHei" charset="-122"/>
            </a:endParaRPr>
          </a:p>
        </p:txBody>
      </p:sp>
      <p:sp>
        <p:nvSpPr>
          <p:cNvPr id="24" name="직사각형 23">
            <a:extLst>
              <a:ext uri="{FF2B5EF4-FFF2-40B4-BE49-F238E27FC236}">
                <a16:creationId xmlns:a16="http://schemas.microsoft.com/office/drawing/2014/main" id="{D7E7CE24-A443-A149-A622-EE35F969A4C3}"/>
              </a:ext>
            </a:extLst>
          </p:cNvPr>
          <p:cNvSpPr/>
          <p:nvPr/>
        </p:nvSpPr>
        <p:spPr>
          <a:xfrm>
            <a:off x="4655172" y="4269896"/>
            <a:ext cx="940334" cy="316946"/>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icrosoft YaHei" charset="-122"/>
                <a:ea typeface="Microsoft YaHei" charset="-122"/>
                <a:cs typeface="Microsoft YaHei" charset="-122"/>
              </a:rPr>
              <a:t>HMI</a:t>
            </a:r>
            <a:endParaRPr lang="zh-CN" altLang="en-US" sz="900" b="1" dirty="0">
              <a:solidFill>
                <a:schemeClr val="tx1"/>
              </a:solidFill>
              <a:latin typeface="Microsoft YaHei" charset="-122"/>
              <a:ea typeface="Microsoft YaHei" charset="-122"/>
              <a:cs typeface="Microsoft YaHei" charset="-122"/>
            </a:endParaRPr>
          </a:p>
          <a:p>
            <a:pPr algn="ctr"/>
            <a:r>
              <a:rPr lang="zh-CN" altLang="en-US" sz="900" b="1" dirty="0">
                <a:solidFill>
                  <a:schemeClr val="tx1"/>
                </a:solidFill>
                <a:latin typeface="Microsoft YaHei" charset="-122"/>
                <a:ea typeface="Microsoft YaHei" charset="-122"/>
                <a:cs typeface="Microsoft YaHei" charset="-122"/>
              </a:rPr>
              <a:t>人机接口</a:t>
            </a:r>
            <a:endParaRPr lang="ko-KR" altLang="en-US" sz="900" b="1" dirty="0">
              <a:solidFill>
                <a:schemeClr val="tx1"/>
              </a:solidFill>
              <a:latin typeface="Microsoft YaHei" charset="-122"/>
              <a:ea typeface="Microsoft YaHei" charset="-122"/>
              <a:cs typeface="Microsoft YaHei" charset="-122"/>
            </a:endParaRPr>
          </a:p>
        </p:txBody>
      </p:sp>
      <p:sp>
        <p:nvSpPr>
          <p:cNvPr id="25" name="직사각형 24">
            <a:extLst>
              <a:ext uri="{FF2B5EF4-FFF2-40B4-BE49-F238E27FC236}">
                <a16:creationId xmlns:a16="http://schemas.microsoft.com/office/drawing/2014/main" id="{0D51C88D-25BC-4C42-8647-9D09006A32B0}"/>
              </a:ext>
            </a:extLst>
          </p:cNvPr>
          <p:cNvSpPr/>
          <p:nvPr/>
        </p:nvSpPr>
        <p:spPr>
          <a:xfrm>
            <a:off x="4938129" y="2754711"/>
            <a:ext cx="101781" cy="127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icrosoft YaHei" charset="-122"/>
              <a:ea typeface="Microsoft YaHei" charset="-122"/>
              <a:cs typeface="Microsoft YaHei" charset="-122"/>
            </a:endParaRPr>
          </a:p>
        </p:txBody>
      </p:sp>
      <p:pic>
        <p:nvPicPr>
          <p:cNvPr id="26" name="Picture 24">
            <a:extLst>
              <a:ext uri="{FF2B5EF4-FFF2-40B4-BE49-F238E27FC236}">
                <a16:creationId xmlns:a16="http://schemas.microsoft.com/office/drawing/2014/main" id="{2164B5FA-F361-B540-BDA0-DC7EC6B55E80}"/>
              </a:ext>
            </a:extLst>
          </p:cNvPr>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95164" y="3797083"/>
            <a:ext cx="587709" cy="356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직사각형 26">
            <a:extLst>
              <a:ext uri="{FF2B5EF4-FFF2-40B4-BE49-F238E27FC236}">
                <a16:creationId xmlns:a16="http://schemas.microsoft.com/office/drawing/2014/main" id="{20A4A2AD-94D7-EA48-A0AA-D1D89C34DDDD}"/>
              </a:ext>
            </a:extLst>
          </p:cNvPr>
          <p:cNvSpPr/>
          <p:nvPr/>
        </p:nvSpPr>
        <p:spPr bwMode="auto">
          <a:xfrm>
            <a:off x="5663492" y="3017323"/>
            <a:ext cx="1214599" cy="1191739"/>
          </a:xfrm>
          <a:prstGeom prst="rect">
            <a:avLst/>
          </a:prstGeom>
          <a:solidFill>
            <a:schemeClr val="bg1"/>
          </a:solidFill>
          <a:ln w="12700">
            <a:solidFill>
              <a:schemeClr val="tx1">
                <a:lumMod val="50000"/>
                <a:lumOff val="50000"/>
              </a:schemeClr>
            </a:solidFill>
            <a:round/>
            <a:headEnd/>
            <a:tailEnd/>
          </a:ln>
          <a:effectLst/>
        </p:spPr>
        <p:txBody>
          <a:bodyPr vert="horz" wrap="none" lIns="36000" rIns="36000" anchor="t" anchorCtr="0"/>
          <a:lstStyle/>
          <a:p>
            <a:pPr algn="ctr" latinLnBrk="0"/>
            <a:endParaRPr lang="ko-KR" altLang="en-US" sz="900" b="1" kern="0" dirty="0">
              <a:solidFill>
                <a:schemeClr val="tx1">
                  <a:lumMod val="50000"/>
                  <a:lumOff val="50000"/>
                </a:schemeClr>
              </a:solidFill>
              <a:latin typeface="Microsoft YaHei" charset="-122"/>
              <a:ea typeface="Microsoft YaHei" charset="-122"/>
              <a:cs typeface="Microsoft YaHei" charset="-122"/>
            </a:endParaRPr>
          </a:p>
        </p:txBody>
      </p:sp>
      <p:cxnSp>
        <p:nvCxnSpPr>
          <p:cNvPr id="28" name="직선 연결선 203">
            <a:extLst>
              <a:ext uri="{FF2B5EF4-FFF2-40B4-BE49-F238E27FC236}">
                <a16:creationId xmlns:a16="http://schemas.microsoft.com/office/drawing/2014/main" id="{6784B842-CB97-C64F-A9EB-ECB876C99034}"/>
              </a:ext>
            </a:extLst>
          </p:cNvPr>
          <p:cNvCxnSpPr/>
          <p:nvPr/>
        </p:nvCxnSpPr>
        <p:spPr>
          <a:xfrm flipV="1">
            <a:off x="5939644" y="3483630"/>
            <a:ext cx="185676" cy="321846"/>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Picture 30" descr="NP200">
            <a:hlinkClick r:id="rId5"/>
            <a:extLst>
              <a:ext uri="{FF2B5EF4-FFF2-40B4-BE49-F238E27FC236}">
                <a16:creationId xmlns:a16="http://schemas.microsoft.com/office/drawing/2014/main" id="{45383A40-1BD2-554F-8BAA-39A85298869F}"/>
              </a:ext>
            </a:extLst>
          </p:cNvPr>
          <p:cNvPicPr>
            <a:picLocks noChangeAspect="1" noChangeArrowheads="1"/>
          </p:cNvPicPr>
          <p:nvPr/>
        </p:nvPicPr>
        <p:blipFill>
          <a:blip r:embed="rId6" cstate="email">
            <a:clrChange>
              <a:clrFrom>
                <a:srgbClr val="FDFEFF"/>
              </a:clrFrom>
              <a:clrTo>
                <a:srgbClr val="FDFEFF">
                  <a:alpha val="0"/>
                </a:srgbClr>
              </a:clrTo>
            </a:clrChange>
            <a:extLst>
              <a:ext uri="{28A0092B-C50C-407E-A947-70E740481C1C}">
                <a14:useLocalDpi xmlns:a14="http://schemas.microsoft.com/office/drawing/2010/main"/>
              </a:ext>
            </a:extLst>
          </a:blip>
          <a:srcRect/>
          <a:stretch>
            <a:fillRect/>
          </a:stretch>
        </p:blipFill>
        <p:spPr bwMode="auto">
          <a:xfrm>
            <a:off x="5758684" y="3805476"/>
            <a:ext cx="361920" cy="337812"/>
          </a:xfrm>
          <a:prstGeom prst="rect">
            <a:avLst/>
          </a:prstGeom>
          <a:noFill/>
          <a:ln w="9525">
            <a:noFill/>
            <a:miter lim="800000"/>
            <a:headEnd/>
            <a:tailEnd/>
          </a:ln>
        </p:spPr>
      </p:pic>
      <p:sp>
        <p:nvSpPr>
          <p:cNvPr id="30" name="직사각형 29">
            <a:extLst>
              <a:ext uri="{FF2B5EF4-FFF2-40B4-BE49-F238E27FC236}">
                <a16:creationId xmlns:a16="http://schemas.microsoft.com/office/drawing/2014/main" id="{B4DB5713-1797-774A-AA74-A9B37CBF7C13}"/>
              </a:ext>
            </a:extLst>
          </p:cNvPr>
          <p:cNvSpPr/>
          <p:nvPr/>
        </p:nvSpPr>
        <p:spPr>
          <a:xfrm>
            <a:off x="6074428" y="2754711"/>
            <a:ext cx="101781" cy="127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icrosoft YaHei" charset="-122"/>
              <a:ea typeface="Microsoft YaHei" charset="-122"/>
              <a:cs typeface="Microsoft YaHei" charset="-122"/>
            </a:endParaRPr>
          </a:p>
        </p:txBody>
      </p:sp>
      <p:cxnSp>
        <p:nvCxnSpPr>
          <p:cNvPr id="31" name="직선 연결선 225">
            <a:extLst>
              <a:ext uri="{FF2B5EF4-FFF2-40B4-BE49-F238E27FC236}">
                <a16:creationId xmlns:a16="http://schemas.microsoft.com/office/drawing/2014/main" id="{A953903D-1C27-FE47-9C40-96C5BCD7C587}"/>
              </a:ext>
            </a:extLst>
          </p:cNvPr>
          <p:cNvCxnSpPr/>
          <p:nvPr/>
        </p:nvCxnSpPr>
        <p:spPr>
          <a:xfrm flipV="1">
            <a:off x="6125320" y="2882412"/>
            <a:ext cx="0" cy="23647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2" name="Picture 2">
            <a:extLst>
              <a:ext uri="{FF2B5EF4-FFF2-40B4-BE49-F238E27FC236}">
                <a16:creationId xmlns:a16="http://schemas.microsoft.com/office/drawing/2014/main" id="{99B3F44E-4404-7F48-B22E-47A6BB0D6EA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93245" y="3816977"/>
            <a:ext cx="352625" cy="326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33" name="직선 연결선 233">
            <a:extLst>
              <a:ext uri="{FF2B5EF4-FFF2-40B4-BE49-F238E27FC236}">
                <a16:creationId xmlns:a16="http://schemas.microsoft.com/office/drawing/2014/main" id="{96ADBEE5-4985-854C-BF86-C1E05B667C0E}"/>
              </a:ext>
            </a:extLst>
          </p:cNvPr>
          <p:cNvCxnSpPr/>
          <p:nvPr/>
        </p:nvCxnSpPr>
        <p:spPr>
          <a:xfrm flipH="1" flipV="1">
            <a:off x="6125320" y="3483630"/>
            <a:ext cx="244238" cy="33334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모서리가 둥근 직사각형 33">
            <a:extLst>
              <a:ext uri="{FF2B5EF4-FFF2-40B4-BE49-F238E27FC236}">
                <a16:creationId xmlns:a16="http://schemas.microsoft.com/office/drawing/2014/main" id="{80F2097C-448A-7942-A916-1BA4D77C8A28}"/>
              </a:ext>
            </a:extLst>
          </p:cNvPr>
          <p:cNvSpPr/>
          <p:nvPr/>
        </p:nvSpPr>
        <p:spPr bwMode="auto">
          <a:xfrm>
            <a:off x="5024893" y="1738353"/>
            <a:ext cx="1175418" cy="792365"/>
          </a:xfrm>
          <a:prstGeom prst="roundRect">
            <a:avLst>
              <a:gd name="adj" fmla="val 5473"/>
            </a:avLst>
          </a:prstGeom>
          <a:solidFill>
            <a:schemeClr val="bg1"/>
          </a:solidFill>
          <a:ln w="6350">
            <a:solidFill>
              <a:srgbClr val="969696"/>
            </a:solidFill>
            <a:round/>
            <a:headEnd/>
            <a:tailEnd/>
          </a:ln>
          <a:effectLst/>
        </p:spPr>
        <p:txBody>
          <a:bodyPr wrap="none" anchor="t"/>
          <a:lstStyle/>
          <a:p>
            <a:pPr algn="ctr"/>
            <a:r>
              <a:rPr lang="en-US" altLang="ko-KR" sz="1200" b="1" dirty="0">
                <a:latin typeface="Microsoft YaHei" charset="-122"/>
                <a:ea typeface="Microsoft YaHei" charset="-122"/>
                <a:cs typeface="Microsoft YaHei" charset="-122"/>
              </a:rPr>
              <a:t>LMES(X-SCADA)</a:t>
            </a:r>
            <a:endParaRPr lang="ko-KR" altLang="en-US" sz="1200" b="1" dirty="0">
              <a:latin typeface="Microsoft YaHei" charset="-122"/>
              <a:ea typeface="Microsoft YaHei" charset="-122"/>
              <a:cs typeface="Microsoft YaHei" charset="-122"/>
            </a:endParaRPr>
          </a:p>
        </p:txBody>
      </p:sp>
      <p:pic>
        <p:nvPicPr>
          <p:cNvPr id="35" name="Picture 17" descr="SQL sm">
            <a:extLst>
              <a:ext uri="{FF2B5EF4-FFF2-40B4-BE49-F238E27FC236}">
                <a16:creationId xmlns:a16="http://schemas.microsoft.com/office/drawing/2014/main" id="{F58A73FF-7F04-7649-8BCC-E27E97FE7B2E}"/>
              </a:ext>
            </a:extLst>
          </p:cNvPr>
          <p:cNvPicPr>
            <a:picLocks noChangeAspect="1" noChangeArrowheads="1"/>
          </p:cNvPicPr>
          <p:nvPr/>
        </p:nvPicPr>
        <p:blipFill>
          <a:blip r:embed="rId8" cstate="email">
            <a:grayscl/>
            <a:extLst>
              <a:ext uri="{28A0092B-C50C-407E-A947-70E740481C1C}">
                <a14:useLocalDpi xmlns:a14="http://schemas.microsoft.com/office/drawing/2010/main"/>
              </a:ext>
            </a:extLst>
          </a:blip>
          <a:srcRect/>
          <a:stretch>
            <a:fillRect/>
          </a:stretch>
        </p:blipFill>
        <p:spPr bwMode="auto">
          <a:xfrm>
            <a:off x="5103421" y="2034995"/>
            <a:ext cx="312953" cy="429809"/>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17" descr="SQL sm">
            <a:extLst>
              <a:ext uri="{FF2B5EF4-FFF2-40B4-BE49-F238E27FC236}">
                <a16:creationId xmlns:a16="http://schemas.microsoft.com/office/drawing/2014/main" id="{16FA3D9C-43CF-4048-A048-31312A613737}"/>
              </a:ext>
            </a:extLst>
          </p:cNvPr>
          <p:cNvPicPr>
            <a:picLocks noChangeAspect="1" noChangeArrowheads="1"/>
          </p:cNvPicPr>
          <p:nvPr/>
        </p:nvPicPr>
        <p:blipFill>
          <a:blip r:embed="rId8" cstate="email">
            <a:grayscl/>
            <a:extLst>
              <a:ext uri="{28A0092B-C50C-407E-A947-70E740481C1C}">
                <a14:useLocalDpi xmlns:a14="http://schemas.microsoft.com/office/drawing/2010/main"/>
              </a:ext>
            </a:extLst>
          </a:blip>
          <a:srcRect/>
          <a:stretch>
            <a:fillRect/>
          </a:stretch>
        </p:blipFill>
        <p:spPr bwMode="auto">
          <a:xfrm>
            <a:off x="5847929" y="2034995"/>
            <a:ext cx="312953" cy="429809"/>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직사각형 36">
            <a:extLst>
              <a:ext uri="{FF2B5EF4-FFF2-40B4-BE49-F238E27FC236}">
                <a16:creationId xmlns:a16="http://schemas.microsoft.com/office/drawing/2014/main" id="{C28D60A9-1AE4-A64D-9E9D-38C2C5E0428B}"/>
              </a:ext>
            </a:extLst>
          </p:cNvPr>
          <p:cNvSpPr/>
          <p:nvPr/>
        </p:nvSpPr>
        <p:spPr>
          <a:xfrm>
            <a:off x="5561711" y="2754711"/>
            <a:ext cx="101781" cy="127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icrosoft YaHei" charset="-122"/>
              <a:ea typeface="Microsoft YaHei" charset="-122"/>
              <a:cs typeface="Microsoft YaHei" charset="-122"/>
            </a:endParaRPr>
          </a:p>
        </p:txBody>
      </p:sp>
      <p:cxnSp>
        <p:nvCxnSpPr>
          <p:cNvPr id="38" name="직선 연결선 291">
            <a:extLst>
              <a:ext uri="{FF2B5EF4-FFF2-40B4-BE49-F238E27FC236}">
                <a16:creationId xmlns:a16="http://schemas.microsoft.com/office/drawing/2014/main" id="{290852AE-443E-EF4B-9FD2-38080BC6218E}"/>
              </a:ext>
            </a:extLst>
          </p:cNvPr>
          <p:cNvCxnSpPr/>
          <p:nvPr/>
        </p:nvCxnSpPr>
        <p:spPr>
          <a:xfrm flipV="1">
            <a:off x="5612602" y="2530718"/>
            <a:ext cx="0" cy="223993"/>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8578D8E-30F6-BB4D-8D41-C24F743317FC}"/>
              </a:ext>
            </a:extLst>
          </p:cNvPr>
          <p:cNvCxnSpPr/>
          <p:nvPr/>
        </p:nvCxnSpPr>
        <p:spPr>
          <a:xfrm>
            <a:off x="5416374" y="2249900"/>
            <a:ext cx="431555" cy="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0" name="TextBox 296">
            <a:extLst>
              <a:ext uri="{FF2B5EF4-FFF2-40B4-BE49-F238E27FC236}">
                <a16:creationId xmlns:a16="http://schemas.microsoft.com/office/drawing/2014/main" id="{7DA6E799-6C52-7D41-83DA-B0ECF94CB3DD}"/>
              </a:ext>
            </a:extLst>
          </p:cNvPr>
          <p:cNvSpPr txBox="1"/>
          <p:nvPr/>
        </p:nvSpPr>
        <p:spPr>
          <a:xfrm>
            <a:off x="5411073" y="2015060"/>
            <a:ext cx="330353" cy="232430"/>
          </a:xfrm>
          <a:prstGeom prst="rect">
            <a:avLst/>
          </a:prstGeom>
          <a:noFill/>
        </p:spPr>
        <p:txBody>
          <a:bodyPr wrap="none" lIns="36000" tIns="36000" rIns="36000" bIns="36000" rtlCol="0">
            <a:spAutoFit/>
          </a:bodyPr>
          <a:lstStyle/>
          <a:p>
            <a:pPr algn="ctr"/>
            <a:r>
              <a:rPr lang="zh-CN" altLang="en-US" sz="900" b="1" dirty="0">
                <a:solidFill>
                  <a:srgbClr val="0070C0"/>
                </a:solidFill>
                <a:latin typeface="Microsoft YaHei" charset="-122"/>
                <a:ea typeface="Microsoft YaHei" charset="-122"/>
                <a:cs typeface="Microsoft YaHei" charset="-122"/>
              </a:rPr>
              <a:t>冗余</a:t>
            </a:r>
            <a:endParaRPr lang="en-US" altLang="ko-KR" sz="900" b="1" dirty="0">
              <a:solidFill>
                <a:srgbClr val="0070C0"/>
              </a:solidFill>
              <a:latin typeface="Microsoft YaHei" charset="-122"/>
              <a:ea typeface="Microsoft YaHei" charset="-122"/>
              <a:cs typeface="Microsoft YaHei" charset="-122"/>
            </a:endParaRPr>
          </a:p>
        </p:txBody>
      </p:sp>
      <p:pic>
        <p:nvPicPr>
          <p:cNvPr id="41" name="Picture 4">
            <a:extLst>
              <a:ext uri="{FF2B5EF4-FFF2-40B4-BE49-F238E27FC236}">
                <a16:creationId xmlns:a16="http://schemas.microsoft.com/office/drawing/2014/main" id="{8CF57555-41BE-B946-AB42-C26CF191B708}"/>
              </a:ext>
            </a:extLst>
          </p:cNvPr>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18511" y="3785766"/>
            <a:ext cx="254518" cy="3548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2" name="Picture 12">
            <a:extLst>
              <a:ext uri="{FF2B5EF4-FFF2-40B4-BE49-F238E27FC236}">
                <a16:creationId xmlns:a16="http://schemas.microsoft.com/office/drawing/2014/main" id="{65648F60-9003-D64D-91B0-B32CFDA55D41}"/>
              </a:ext>
            </a:extLst>
          </p:cNvPr>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892652" y="3118889"/>
            <a:ext cx="228927" cy="344779"/>
          </a:xfrm>
          <a:prstGeom prst="rect">
            <a:avLst/>
          </a:prstGeom>
          <a:noFill/>
          <a:ln w="9525">
            <a:noFill/>
            <a:miter lim="800000"/>
            <a:headEnd/>
            <a:tailEnd/>
          </a:ln>
        </p:spPr>
      </p:pic>
      <p:sp>
        <p:nvSpPr>
          <p:cNvPr id="43" name="TextBox 99">
            <a:extLst>
              <a:ext uri="{FF2B5EF4-FFF2-40B4-BE49-F238E27FC236}">
                <a16:creationId xmlns:a16="http://schemas.microsoft.com/office/drawing/2014/main" id="{BD2EB442-CCE5-C342-B311-EC26F748C6E1}"/>
              </a:ext>
            </a:extLst>
          </p:cNvPr>
          <p:cNvSpPr txBox="1"/>
          <p:nvPr/>
        </p:nvSpPr>
        <p:spPr>
          <a:xfrm>
            <a:off x="3095776" y="3095642"/>
            <a:ext cx="527496" cy="350978"/>
          </a:xfrm>
          <a:prstGeom prst="rect">
            <a:avLst/>
          </a:prstGeom>
          <a:noFill/>
        </p:spPr>
        <p:txBody>
          <a:bodyPr wrap="none" lIns="36000" tIns="36000" rIns="36000" bIns="36000" rtlCol="0">
            <a:spAutoFit/>
          </a:bodyPr>
          <a:lstStyle/>
          <a:p>
            <a:r>
              <a:rPr lang="en-US" altLang="ko-KR" sz="800" dirty="0">
                <a:solidFill>
                  <a:srgbClr val="0070C0"/>
                </a:solidFill>
                <a:latin typeface="Microsoft YaHei" charset="-122"/>
                <a:ea typeface="Microsoft YaHei" charset="-122"/>
                <a:cs typeface="Microsoft YaHei" charset="-122"/>
              </a:rPr>
              <a:t>Ethernet</a:t>
            </a:r>
          </a:p>
          <a:p>
            <a:r>
              <a:rPr lang="en-US" altLang="ko-KR" sz="800" dirty="0">
                <a:solidFill>
                  <a:srgbClr val="0070C0"/>
                </a:solidFill>
                <a:latin typeface="Microsoft YaHei" charset="-122"/>
                <a:ea typeface="Microsoft YaHei" charset="-122"/>
                <a:cs typeface="Microsoft YaHei" charset="-122"/>
              </a:rPr>
              <a:t>Card</a:t>
            </a:r>
          </a:p>
        </p:txBody>
      </p:sp>
      <p:pic>
        <p:nvPicPr>
          <p:cNvPr id="44" name="Picture 21" descr="http://www.ethernet-serialconverter.com/photo/pl1240902-16_ports_ethernet_serial_converter_tcp_ip_to_rs_232.jpg">
            <a:extLst>
              <a:ext uri="{FF2B5EF4-FFF2-40B4-BE49-F238E27FC236}">
                <a16:creationId xmlns:a16="http://schemas.microsoft.com/office/drawing/2014/main" id="{896E482F-90D8-8445-BED6-4FEFC57C2605}"/>
              </a:ext>
            </a:extLst>
          </p:cNvPr>
          <p:cNvPicPr>
            <a:picLocks noChangeAspect="1" noChangeArrowheads="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708745" y="3118889"/>
            <a:ext cx="557574" cy="299502"/>
          </a:xfrm>
          <a:prstGeom prst="rect">
            <a:avLst/>
          </a:prstGeom>
          <a:noFill/>
          <a:extLst>
            <a:ext uri="{909E8E84-426E-40dd-AFC4-6F175D3DCCD1}">
              <a14:hiddenFill xmlns:a14="http://schemas.microsoft.com/office/drawing/2010/main" xmlns="">
                <a:solidFill>
                  <a:srgbClr val="FFFFFF"/>
                </a:solidFill>
              </a14:hiddenFill>
            </a:ext>
          </a:extLst>
        </p:spPr>
      </p:pic>
      <p:sp>
        <p:nvSpPr>
          <p:cNvPr id="45" name="TextBox 104">
            <a:extLst>
              <a:ext uri="{FF2B5EF4-FFF2-40B4-BE49-F238E27FC236}">
                <a16:creationId xmlns:a16="http://schemas.microsoft.com/office/drawing/2014/main" id="{A4FAB4D7-7145-E24F-BADC-B1D24F134C5F}"/>
              </a:ext>
            </a:extLst>
          </p:cNvPr>
          <p:cNvSpPr txBox="1"/>
          <p:nvPr/>
        </p:nvSpPr>
        <p:spPr>
          <a:xfrm>
            <a:off x="4009158" y="3283741"/>
            <a:ext cx="604261" cy="486463"/>
          </a:xfrm>
          <a:prstGeom prst="rect">
            <a:avLst/>
          </a:prstGeom>
          <a:noFill/>
        </p:spPr>
        <p:txBody>
          <a:bodyPr wrap="none" lIns="36000" tIns="36000" rIns="36000" bIns="36000" rtlCol="0">
            <a:spAutoFit/>
          </a:bodyPr>
          <a:lstStyle/>
          <a:p>
            <a:r>
              <a:rPr lang="en-US" altLang="ko-KR" sz="800" dirty="0">
                <a:solidFill>
                  <a:srgbClr val="0070C0"/>
                </a:solidFill>
                <a:latin typeface="Microsoft YaHei" charset="-122"/>
                <a:ea typeface="Microsoft YaHei" charset="-122"/>
                <a:cs typeface="Microsoft YaHei" charset="-122"/>
              </a:rPr>
              <a:t>Serial to</a:t>
            </a:r>
          </a:p>
          <a:p>
            <a:r>
              <a:rPr lang="en-US" altLang="ko-KR" sz="800" dirty="0">
                <a:solidFill>
                  <a:srgbClr val="0070C0"/>
                </a:solidFill>
                <a:latin typeface="Microsoft YaHei" charset="-122"/>
                <a:ea typeface="Microsoft YaHei" charset="-122"/>
                <a:cs typeface="Microsoft YaHei" charset="-122"/>
              </a:rPr>
              <a:t>Ethernet</a:t>
            </a:r>
          </a:p>
          <a:p>
            <a:r>
              <a:rPr lang="en-US" altLang="ko-KR" sz="800" dirty="0">
                <a:solidFill>
                  <a:srgbClr val="0070C0"/>
                </a:solidFill>
                <a:latin typeface="Microsoft YaHei" charset="-122"/>
                <a:ea typeface="Microsoft YaHei" charset="-122"/>
                <a:cs typeface="Microsoft YaHei" charset="-122"/>
              </a:rPr>
              <a:t>Converter</a:t>
            </a:r>
          </a:p>
        </p:txBody>
      </p:sp>
      <p:pic>
        <p:nvPicPr>
          <p:cNvPr id="46" name="Picture 12">
            <a:extLst>
              <a:ext uri="{FF2B5EF4-FFF2-40B4-BE49-F238E27FC236}">
                <a16:creationId xmlns:a16="http://schemas.microsoft.com/office/drawing/2014/main" id="{F89D9BB0-8D68-7749-8199-5A1DB7C90C1C}"/>
              </a:ext>
            </a:extLst>
          </p:cNvPr>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874556" y="3118889"/>
            <a:ext cx="228927" cy="344779"/>
          </a:xfrm>
          <a:prstGeom prst="rect">
            <a:avLst/>
          </a:prstGeom>
          <a:noFill/>
          <a:ln w="9525">
            <a:noFill/>
            <a:miter lim="800000"/>
            <a:headEnd/>
            <a:tailEnd/>
          </a:ln>
        </p:spPr>
      </p:pic>
      <p:sp>
        <p:nvSpPr>
          <p:cNvPr id="47" name="TextBox 112">
            <a:extLst>
              <a:ext uri="{FF2B5EF4-FFF2-40B4-BE49-F238E27FC236}">
                <a16:creationId xmlns:a16="http://schemas.microsoft.com/office/drawing/2014/main" id="{A3DB1982-68EF-CB45-8121-080368A03E2D}"/>
              </a:ext>
            </a:extLst>
          </p:cNvPr>
          <p:cNvSpPr txBox="1"/>
          <p:nvPr/>
        </p:nvSpPr>
        <p:spPr>
          <a:xfrm>
            <a:off x="5078905" y="3095642"/>
            <a:ext cx="527496" cy="350978"/>
          </a:xfrm>
          <a:prstGeom prst="rect">
            <a:avLst/>
          </a:prstGeom>
          <a:noFill/>
        </p:spPr>
        <p:txBody>
          <a:bodyPr wrap="none" lIns="36000" tIns="36000" rIns="36000" bIns="36000" rtlCol="0">
            <a:spAutoFit/>
          </a:bodyPr>
          <a:lstStyle/>
          <a:p>
            <a:r>
              <a:rPr lang="en-US" altLang="ko-KR" sz="800" dirty="0">
                <a:solidFill>
                  <a:srgbClr val="0070C0"/>
                </a:solidFill>
                <a:latin typeface="Microsoft YaHei" charset="-122"/>
                <a:ea typeface="Microsoft YaHei" charset="-122"/>
                <a:cs typeface="Microsoft YaHei" charset="-122"/>
              </a:rPr>
              <a:t>Ethernet</a:t>
            </a:r>
          </a:p>
          <a:p>
            <a:r>
              <a:rPr lang="en-US" altLang="ko-KR" sz="800" dirty="0">
                <a:solidFill>
                  <a:srgbClr val="0070C0"/>
                </a:solidFill>
                <a:latin typeface="Microsoft YaHei" charset="-122"/>
                <a:ea typeface="Microsoft YaHei" charset="-122"/>
                <a:cs typeface="Microsoft YaHei" charset="-122"/>
              </a:rPr>
              <a:t>Card</a:t>
            </a:r>
          </a:p>
        </p:txBody>
      </p:sp>
      <p:pic>
        <p:nvPicPr>
          <p:cNvPr id="48" name="Picture 14" descr="ADAM-6017_S">
            <a:extLst>
              <a:ext uri="{FF2B5EF4-FFF2-40B4-BE49-F238E27FC236}">
                <a16:creationId xmlns:a16="http://schemas.microsoft.com/office/drawing/2014/main" id="{8E6B38AC-C376-D14A-96F9-1913AD29BD46}"/>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929932" y="3118889"/>
            <a:ext cx="390774" cy="364741"/>
          </a:xfrm>
          <a:prstGeom prst="rect">
            <a:avLst/>
          </a:prstGeom>
          <a:noFill/>
          <a:ln w="9525">
            <a:noFill/>
            <a:miter lim="800000"/>
            <a:headEnd/>
            <a:tailEnd/>
          </a:ln>
        </p:spPr>
      </p:pic>
      <p:cxnSp>
        <p:nvCxnSpPr>
          <p:cNvPr id="49" name="직선 연결선 119">
            <a:extLst>
              <a:ext uri="{FF2B5EF4-FFF2-40B4-BE49-F238E27FC236}">
                <a16:creationId xmlns:a16="http://schemas.microsoft.com/office/drawing/2014/main" id="{FDF782F3-F4B5-5946-80C8-F5528CD95107}"/>
              </a:ext>
            </a:extLst>
          </p:cNvPr>
          <p:cNvCxnSpPr/>
          <p:nvPr/>
        </p:nvCxnSpPr>
        <p:spPr>
          <a:xfrm flipH="1" flipV="1">
            <a:off x="6125320" y="3483630"/>
            <a:ext cx="620451" cy="302135"/>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126">
            <a:extLst>
              <a:ext uri="{FF2B5EF4-FFF2-40B4-BE49-F238E27FC236}">
                <a16:creationId xmlns:a16="http://schemas.microsoft.com/office/drawing/2014/main" id="{9F793C12-83D9-B14A-A285-09EB958E9A6A}"/>
              </a:ext>
            </a:extLst>
          </p:cNvPr>
          <p:cNvSpPr txBox="1"/>
          <p:nvPr/>
        </p:nvSpPr>
        <p:spPr>
          <a:xfrm>
            <a:off x="6257483" y="3095642"/>
            <a:ext cx="604261" cy="486463"/>
          </a:xfrm>
          <a:prstGeom prst="rect">
            <a:avLst/>
          </a:prstGeom>
          <a:noFill/>
        </p:spPr>
        <p:txBody>
          <a:bodyPr wrap="none" lIns="36000" tIns="36000" rIns="36000" bIns="36000" rtlCol="0">
            <a:spAutoFit/>
          </a:bodyPr>
          <a:lstStyle/>
          <a:p>
            <a:r>
              <a:rPr lang="en-US" altLang="ko-KR" sz="800" dirty="0">
                <a:solidFill>
                  <a:srgbClr val="0070C0"/>
                </a:solidFill>
                <a:latin typeface="Microsoft YaHei" charset="-122"/>
                <a:ea typeface="Microsoft YaHei" charset="-122"/>
                <a:cs typeface="Microsoft YaHei" charset="-122"/>
              </a:rPr>
              <a:t>Serial to</a:t>
            </a:r>
          </a:p>
          <a:p>
            <a:r>
              <a:rPr lang="en-US" altLang="ko-KR" sz="800" dirty="0">
                <a:solidFill>
                  <a:srgbClr val="0070C0"/>
                </a:solidFill>
                <a:latin typeface="Microsoft YaHei" charset="-122"/>
                <a:ea typeface="Microsoft YaHei" charset="-122"/>
                <a:cs typeface="Microsoft YaHei" charset="-122"/>
              </a:rPr>
              <a:t>Ethernet</a:t>
            </a:r>
          </a:p>
          <a:p>
            <a:r>
              <a:rPr lang="en-US" altLang="ko-KR" sz="800" dirty="0">
                <a:solidFill>
                  <a:srgbClr val="0070C0"/>
                </a:solidFill>
                <a:latin typeface="Microsoft YaHei" charset="-122"/>
                <a:ea typeface="Microsoft YaHei" charset="-122"/>
                <a:cs typeface="Microsoft YaHei" charset="-122"/>
              </a:rPr>
              <a:t>Converter</a:t>
            </a:r>
          </a:p>
        </p:txBody>
      </p:sp>
      <p:sp>
        <p:nvSpPr>
          <p:cNvPr id="51" name="직사각형 103">
            <a:extLst>
              <a:ext uri="{FF2B5EF4-FFF2-40B4-BE49-F238E27FC236}">
                <a16:creationId xmlns:a16="http://schemas.microsoft.com/office/drawing/2014/main" id="{6AE816DF-2E75-6142-B3D9-B9B11B6E4CE9}"/>
              </a:ext>
            </a:extLst>
          </p:cNvPr>
          <p:cNvSpPr>
            <a:spLocks noChangeArrowheads="1"/>
          </p:cNvSpPr>
          <p:nvPr/>
        </p:nvSpPr>
        <p:spPr bwMode="auto">
          <a:xfrm>
            <a:off x="2222022" y="4624582"/>
            <a:ext cx="391806" cy="805709"/>
          </a:xfrm>
          <a:prstGeom prst="rect">
            <a:avLst/>
          </a:prstGeom>
          <a:solidFill>
            <a:schemeClr val="accent1">
              <a:lumMod val="75000"/>
            </a:schemeClr>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36000" tIns="36000" rIns="36000" bIns="36000" rtlCol="0" anchor="ctr"/>
          <a:lstStyle/>
          <a:p>
            <a:pPr algn="ctr"/>
            <a:r>
              <a:rPr lang="zh-CN" altLang="en-US" sz="1000" b="1" kern="0" dirty="0">
                <a:solidFill>
                  <a:prstClr val="white"/>
                </a:solidFill>
                <a:latin typeface="Microsoft YaHei" charset="-122"/>
                <a:ea typeface="Microsoft YaHei" charset="-122"/>
                <a:cs typeface="Microsoft YaHei" charset="-122"/>
              </a:rPr>
              <a:t>通信协议</a:t>
            </a:r>
            <a:endParaRPr lang="ko-KR" altLang="en-US" sz="1000" b="1" kern="0" dirty="0">
              <a:solidFill>
                <a:prstClr val="white"/>
              </a:solidFill>
              <a:latin typeface="Microsoft YaHei" charset="-122"/>
              <a:ea typeface="Microsoft YaHei" charset="-122"/>
              <a:cs typeface="Microsoft YaHei" charset="-122"/>
            </a:endParaRPr>
          </a:p>
        </p:txBody>
      </p:sp>
      <p:sp>
        <p:nvSpPr>
          <p:cNvPr id="52" name="직사각형 51">
            <a:extLst>
              <a:ext uri="{FF2B5EF4-FFF2-40B4-BE49-F238E27FC236}">
                <a16:creationId xmlns:a16="http://schemas.microsoft.com/office/drawing/2014/main" id="{BC39E5AF-0EF9-654F-8859-7405F41E4ACD}"/>
              </a:ext>
            </a:extLst>
          </p:cNvPr>
          <p:cNvSpPr/>
          <p:nvPr/>
        </p:nvSpPr>
        <p:spPr>
          <a:xfrm>
            <a:off x="2667161" y="4624583"/>
            <a:ext cx="940335" cy="237710"/>
          </a:xfrm>
          <a:prstGeom prst="rect">
            <a:avLst/>
          </a:prstGeom>
          <a:solidFill>
            <a:schemeClr val="accent5">
              <a:lumMod val="60000"/>
              <a:lumOff val="40000"/>
            </a:schemeClr>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dirty="0">
                <a:solidFill>
                  <a:schemeClr val="tx1"/>
                </a:solidFill>
                <a:latin typeface="Microsoft YaHei" charset="-122"/>
                <a:ea typeface="Microsoft YaHei" charset="-122"/>
                <a:cs typeface="Microsoft YaHei" charset="-122"/>
              </a:rPr>
              <a:t>Ethernet</a:t>
            </a:r>
            <a:endParaRPr lang="ko-KR" altLang="en-US" sz="800" b="1" dirty="0">
              <a:solidFill>
                <a:schemeClr val="tx1"/>
              </a:solidFill>
              <a:latin typeface="Microsoft YaHei" charset="-122"/>
              <a:ea typeface="Microsoft YaHei" charset="-122"/>
              <a:cs typeface="Microsoft YaHei" charset="-122"/>
            </a:endParaRPr>
          </a:p>
        </p:txBody>
      </p:sp>
      <p:sp>
        <p:nvSpPr>
          <p:cNvPr id="53" name="직사각형 52">
            <a:extLst>
              <a:ext uri="{FF2B5EF4-FFF2-40B4-BE49-F238E27FC236}">
                <a16:creationId xmlns:a16="http://schemas.microsoft.com/office/drawing/2014/main" id="{F3813267-78EA-6144-A036-624755A649D4}"/>
              </a:ext>
            </a:extLst>
          </p:cNvPr>
          <p:cNvSpPr/>
          <p:nvPr/>
        </p:nvSpPr>
        <p:spPr>
          <a:xfrm>
            <a:off x="3647578" y="4624583"/>
            <a:ext cx="940335" cy="237710"/>
          </a:xfrm>
          <a:prstGeom prst="rect">
            <a:avLst/>
          </a:prstGeom>
          <a:solidFill>
            <a:schemeClr val="accent5">
              <a:lumMod val="60000"/>
              <a:lumOff val="40000"/>
            </a:schemeClr>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dirty="0">
                <a:solidFill>
                  <a:schemeClr val="tx1"/>
                </a:solidFill>
                <a:latin typeface="Microsoft YaHei" charset="-122"/>
                <a:ea typeface="Microsoft YaHei" charset="-122"/>
                <a:cs typeface="Microsoft YaHei" charset="-122"/>
              </a:rPr>
              <a:t>RS-232</a:t>
            </a:r>
          </a:p>
        </p:txBody>
      </p:sp>
      <p:sp>
        <p:nvSpPr>
          <p:cNvPr id="54" name="직사각형 53">
            <a:extLst>
              <a:ext uri="{FF2B5EF4-FFF2-40B4-BE49-F238E27FC236}">
                <a16:creationId xmlns:a16="http://schemas.microsoft.com/office/drawing/2014/main" id="{FA0B636D-DDCB-A54D-9207-41AED3C12C33}"/>
              </a:ext>
            </a:extLst>
          </p:cNvPr>
          <p:cNvSpPr/>
          <p:nvPr/>
        </p:nvSpPr>
        <p:spPr bwMode="auto">
          <a:xfrm>
            <a:off x="7906051" y="3017323"/>
            <a:ext cx="940335" cy="1191739"/>
          </a:xfrm>
          <a:prstGeom prst="rect">
            <a:avLst/>
          </a:prstGeom>
          <a:solidFill>
            <a:schemeClr val="bg1"/>
          </a:solidFill>
          <a:ln w="12700">
            <a:solidFill>
              <a:schemeClr val="tx1">
                <a:lumMod val="50000"/>
                <a:lumOff val="50000"/>
              </a:schemeClr>
            </a:solidFill>
            <a:round/>
            <a:headEnd/>
            <a:tailEnd/>
          </a:ln>
          <a:effectLst/>
        </p:spPr>
        <p:txBody>
          <a:bodyPr vert="horz" wrap="none" lIns="36000" rIns="36000" anchor="t" anchorCtr="0"/>
          <a:lstStyle/>
          <a:p>
            <a:pPr algn="ctr" latinLnBrk="0"/>
            <a:endParaRPr lang="ko-KR" altLang="en-US" sz="900" b="1" kern="0" dirty="0">
              <a:solidFill>
                <a:schemeClr val="tx1">
                  <a:lumMod val="50000"/>
                  <a:lumOff val="50000"/>
                </a:schemeClr>
              </a:solidFill>
              <a:latin typeface="Microsoft YaHei" charset="-122"/>
              <a:ea typeface="Microsoft YaHei" charset="-122"/>
              <a:cs typeface="Microsoft YaHei" charset="-122"/>
            </a:endParaRPr>
          </a:p>
        </p:txBody>
      </p:sp>
      <p:sp>
        <p:nvSpPr>
          <p:cNvPr id="55" name="직사각형 54">
            <a:extLst>
              <a:ext uri="{FF2B5EF4-FFF2-40B4-BE49-F238E27FC236}">
                <a16:creationId xmlns:a16="http://schemas.microsoft.com/office/drawing/2014/main" id="{70D21876-9969-4E4E-A231-60D9A9EA52D8}"/>
              </a:ext>
            </a:extLst>
          </p:cNvPr>
          <p:cNvSpPr/>
          <p:nvPr/>
        </p:nvSpPr>
        <p:spPr bwMode="auto">
          <a:xfrm>
            <a:off x="6917239" y="3017323"/>
            <a:ext cx="940335" cy="1191739"/>
          </a:xfrm>
          <a:prstGeom prst="rect">
            <a:avLst/>
          </a:prstGeom>
          <a:solidFill>
            <a:schemeClr val="bg1"/>
          </a:solidFill>
          <a:ln w="12700">
            <a:solidFill>
              <a:schemeClr val="tx1">
                <a:lumMod val="50000"/>
                <a:lumOff val="50000"/>
              </a:schemeClr>
            </a:solidFill>
            <a:round/>
            <a:headEnd/>
            <a:tailEnd/>
          </a:ln>
          <a:effectLst/>
        </p:spPr>
        <p:txBody>
          <a:bodyPr vert="horz" wrap="none" lIns="36000" rIns="36000" anchor="t" anchorCtr="0"/>
          <a:lstStyle/>
          <a:p>
            <a:pPr algn="ctr" latinLnBrk="0"/>
            <a:endParaRPr lang="ko-KR" altLang="en-US" sz="900" b="1" kern="0" dirty="0">
              <a:solidFill>
                <a:schemeClr val="tx1">
                  <a:lumMod val="50000"/>
                  <a:lumOff val="50000"/>
                </a:schemeClr>
              </a:solidFill>
              <a:latin typeface="Microsoft YaHei" charset="-122"/>
              <a:ea typeface="Microsoft YaHei" charset="-122"/>
              <a:cs typeface="Microsoft YaHei" charset="-122"/>
            </a:endParaRPr>
          </a:p>
        </p:txBody>
      </p:sp>
      <p:sp>
        <p:nvSpPr>
          <p:cNvPr id="56" name="직사각형 55">
            <a:extLst>
              <a:ext uri="{FF2B5EF4-FFF2-40B4-BE49-F238E27FC236}">
                <a16:creationId xmlns:a16="http://schemas.microsoft.com/office/drawing/2014/main" id="{3B384941-4984-CE43-B408-80BBAA9A37DA}"/>
              </a:ext>
            </a:extLst>
          </p:cNvPr>
          <p:cNvSpPr/>
          <p:nvPr/>
        </p:nvSpPr>
        <p:spPr>
          <a:xfrm>
            <a:off x="4655171" y="4624583"/>
            <a:ext cx="940335" cy="237710"/>
          </a:xfrm>
          <a:prstGeom prst="rect">
            <a:avLst/>
          </a:prstGeom>
          <a:solidFill>
            <a:schemeClr val="accent5">
              <a:lumMod val="60000"/>
              <a:lumOff val="40000"/>
            </a:schemeClr>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dirty="0">
                <a:solidFill>
                  <a:schemeClr val="tx1"/>
                </a:solidFill>
                <a:latin typeface="Microsoft YaHei" charset="-122"/>
                <a:ea typeface="Microsoft YaHei" charset="-122"/>
                <a:cs typeface="Microsoft YaHei" charset="-122"/>
              </a:rPr>
              <a:t>Ethernet</a:t>
            </a:r>
            <a:endParaRPr lang="ko-KR" altLang="en-US" sz="800" b="1" dirty="0">
              <a:solidFill>
                <a:schemeClr val="tx1"/>
              </a:solidFill>
              <a:latin typeface="Microsoft YaHei" charset="-122"/>
              <a:ea typeface="Microsoft YaHei" charset="-122"/>
              <a:cs typeface="Microsoft YaHei" charset="-122"/>
            </a:endParaRPr>
          </a:p>
        </p:txBody>
      </p:sp>
      <p:sp>
        <p:nvSpPr>
          <p:cNvPr id="57" name="직사각형 56">
            <a:extLst>
              <a:ext uri="{FF2B5EF4-FFF2-40B4-BE49-F238E27FC236}">
                <a16:creationId xmlns:a16="http://schemas.microsoft.com/office/drawing/2014/main" id="{257BDFD4-FC87-2E42-9284-528ECC005437}"/>
              </a:ext>
            </a:extLst>
          </p:cNvPr>
          <p:cNvSpPr/>
          <p:nvPr/>
        </p:nvSpPr>
        <p:spPr>
          <a:xfrm>
            <a:off x="5648359" y="4624583"/>
            <a:ext cx="1224669" cy="237710"/>
          </a:xfrm>
          <a:prstGeom prst="rect">
            <a:avLst/>
          </a:prstGeom>
          <a:solidFill>
            <a:schemeClr val="accent5">
              <a:lumMod val="60000"/>
              <a:lumOff val="40000"/>
            </a:schemeClr>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dirty="0">
                <a:solidFill>
                  <a:schemeClr val="tx1"/>
                </a:solidFill>
                <a:latin typeface="Microsoft YaHei" charset="-122"/>
                <a:ea typeface="Microsoft YaHei" charset="-122"/>
                <a:cs typeface="Microsoft YaHei" charset="-122"/>
              </a:rPr>
              <a:t>RS-485</a:t>
            </a:r>
          </a:p>
        </p:txBody>
      </p:sp>
      <p:sp>
        <p:nvSpPr>
          <p:cNvPr id="58" name="직사각형 57">
            <a:extLst>
              <a:ext uri="{FF2B5EF4-FFF2-40B4-BE49-F238E27FC236}">
                <a16:creationId xmlns:a16="http://schemas.microsoft.com/office/drawing/2014/main" id="{7D582F68-6D92-0843-BC10-BE30F764E6FD}"/>
              </a:ext>
            </a:extLst>
          </p:cNvPr>
          <p:cNvSpPr/>
          <p:nvPr/>
        </p:nvSpPr>
        <p:spPr>
          <a:xfrm>
            <a:off x="6917239" y="4624583"/>
            <a:ext cx="940335" cy="237710"/>
          </a:xfrm>
          <a:prstGeom prst="rect">
            <a:avLst/>
          </a:prstGeom>
          <a:solidFill>
            <a:schemeClr val="accent5">
              <a:lumMod val="60000"/>
              <a:lumOff val="40000"/>
            </a:schemeClr>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dirty="0">
                <a:solidFill>
                  <a:schemeClr val="tx1"/>
                </a:solidFill>
                <a:latin typeface="Microsoft YaHei" charset="-122"/>
                <a:ea typeface="Microsoft YaHei" charset="-122"/>
                <a:cs typeface="Microsoft YaHei" charset="-122"/>
              </a:rPr>
              <a:t>file</a:t>
            </a:r>
            <a:endParaRPr lang="ko-KR" altLang="en-US" sz="800" b="1" dirty="0">
              <a:solidFill>
                <a:schemeClr val="tx1"/>
              </a:solidFill>
              <a:latin typeface="Microsoft YaHei" charset="-122"/>
              <a:ea typeface="Microsoft YaHei" charset="-122"/>
              <a:cs typeface="Microsoft YaHei" charset="-122"/>
            </a:endParaRPr>
          </a:p>
        </p:txBody>
      </p:sp>
      <p:sp>
        <p:nvSpPr>
          <p:cNvPr id="59" name="직사각형 58">
            <a:extLst>
              <a:ext uri="{FF2B5EF4-FFF2-40B4-BE49-F238E27FC236}">
                <a16:creationId xmlns:a16="http://schemas.microsoft.com/office/drawing/2014/main" id="{645EF5CA-2DC5-B141-8CA7-CDFA60625C29}"/>
              </a:ext>
            </a:extLst>
          </p:cNvPr>
          <p:cNvSpPr/>
          <p:nvPr/>
        </p:nvSpPr>
        <p:spPr>
          <a:xfrm>
            <a:off x="7906051" y="4624583"/>
            <a:ext cx="940335" cy="237710"/>
          </a:xfrm>
          <a:prstGeom prst="rect">
            <a:avLst/>
          </a:prstGeom>
          <a:solidFill>
            <a:schemeClr val="accent5">
              <a:lumMod val="60000"/>
              <a:lumOff val="40000"/>
            </a:schemeClr>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dirty="0">
                <a:solidFill>
                  <a:schemeClr val="tx1"/>
                </a:solidFill>
                <a:latin typeface="Microsoft YaHei" charset="-122"/>
                <a:ea typeface="Microsoft YaHei" charset="-122"/>
                <a:cs typeface="Microsoft YaHei" charset="-122"/>
              </a:rPr>
              <a:t>DB Link</a:t>
            </a:r>
            <a:endParaRPr lang="ko-KR" altLang="en-US" sz="800" b="1" dirty="0">
              <a:solidFill>
                <a:schemeClr val="tx1"/>
              </a:solidFill>
              <a:latin typeface="Microsoft YaHei" charset="-122"/>
              <a:ea typeface="Microsoft YaHei" charset="-122"/>
              <a:cs typeface="Microsoft YaHei" charset="-122"/>
            </a:endParaRPr>
          </a:p>
        </p:txBody>
      </p:sp>
      <p:sp>
        <p:nvSpPr>
          <p:cNvPr id="60" name="순서도: 문서 146">
            <a:extLst>
              <a:ext uri="{FF2B5EF4-FFF2-40B4-BE49-F238E27FC236}">
                <a16:creationId xmlns:a16="http://schemas.microsoft.com/office/drawing/2014/main" id="{697F056F-5D8F-3B4F-A5AD-CB49D8292571}"/>
              </a:ext>
            </a:extLst>
          </p:cNvPr>
          <p:cNvSpPr/>
          <p:nvPr/>
        </p:nvSpPr>
        <p:spPr bwMode="auto">
          <a:xfrm>
            <a:off x="6948251" y="3790653"/>
            <a:ext cx="509348" cy="316946"/>
          </a:xfrm>
          <a:prstGeom prst="flowChartDocument">
            <a:avLst/>
          </a:prstGeom>
          <a:solidFill>
            <a:srgbClr val="FFFFFF"/>
          </a:solidFill>
          <a:ln w="9525" algn="ctr">
            <a:solidFill>
              <a:srgbClr val="FFFFFF">
                <a:lumMod val="50000"/>
              </a:srgbClr>
            </a:solidFill>
            <a:round/>
            <a:headEnd/>
            <a:tailEnd/>
          </a:ln>
          <a:effectLst/>
        </p:spPr>
        <p:txBody>
          <a:bodyPr wrap="square" lIns="72000" tIns="36000" rIns="72000" bIns="36000" rtlCol="0" anchor="t" anchorCtr="0"/>
          <a:lstStyle/>
          <a:p>
            <a:pPr algn="ctr" latinLnBrk="0">
              <a:spcBef>
                <a:spcPts val="600"/>
              </a:spcBef>
            </a:pPr>
            <a:r>
              <a:rPr lang="en-US" altLang="ko-KR" sz="900" b="1" kern="0" dirty="0">
                <a:solidFill>
                  <a:srgbClr val="000000"/>
                </a:solidFill>
                <a:latin typeface="Microsoft YaHei" charset="-122"/>
                <a:ea typeface="Microsoft YaHei" charset="-122"/>
                <a:cs typeface="Microsoft YaHei" charset="-122"/>
              </a:rPr>
              <a:t>file</a:t>
            </a:r>
            <a:endParaRPr lang="ko-KR" altLang="en-US" sz="900" b="1" kern="0" dirty="0">
              <a:solidFill>
                <a:srgbClr val="000000"/>
              </a:solidFill>
              <a:latin typeface="Microsoft YaHei" charset="-122"/>
              <a:ea typeface="Microsoft YaHei" charset="-122"/>
              <a:cs typeface="Microsoft YaHei" charset="-122"/>
            </a:endParaRPr>
          </a:p>
        </p:txBody>
      </p:sp>
      <p:sp>
        <p:nvSpPr>
          <p:cNvPr id="61" name="순서도: 자기 디스크 147">
            <a:extLst>
              <a:ext uri="{FF2B5EF4-FFF2-40B4-BE49-F238E27FC236}">
                <a16:creationId xmlns:a16="http://schemas.microsoft.com/office/drawing/2014/main" id="{A5CBB10E-1F70-054B-8ED1-44CCC735E4F0}"/>
              </a:ext>
            </a:extLst>
          </p:cNvPr>
          <p:cNvSpPr/>
          <p:nvPr/>
        </p:nvSpPr>
        <p:spPr bwMode="auto">
          <a:xfrm>
            <a:off x="7946262" y="3790653"/>
            <a:ext cx="509348" cy="316946"/>
          </a:xfrm>
          <a:prstGeom prst="flowChartMagneticDisk">
            <a:avLst/>
          </a:prstGeom>
          <a:solidFill>
            <a:srgbClr val="FFFFFF"/>
          </a:solidFill>
          <a:ln w="9525" algn="ctr">
            <a:solidFill>
              <a:srgbClr val="FFFFFF">
                <a:lumMod val="50000"/>
              </a:srgbClr>
            </a:solidFill>
            <a:round/>
            <a:headEnd/>
            <a:tailEnd/>
          </a:ln>
          <a:effectLst/>
        </p:spPr>
        <p:txBody>
          <a:bodyPr wrap="square" lIns="72000" tIns="36000" rIns="72000" bIns="36000" rtlCol="0" anchor="t" anchorCtr="0"/>
          <a:lstStyle/>
          <a:p>
            <a:pPr algn="ctr" latinLnBrk="0">
              <a:spcBef>
                <a:spcPts val="600"/>
              </a:spcBef>
            </a:pPr>
            <a:r>
              <a:rPr lang="en-US" altLang="ko-KR" sz="900" b="1" kern="0" dirty="0">
                <a:solidFill>
                  <a:srgbClr val="000000"/>
                </a:solidFill>
                <a:latin typeface="Microsoft YaHei" charset="-122"/>
                <a:ea typeface="Microsoft YaHei" charset="-122"/>
                <a:cs typeface="Microsoft YaHei" charset="-122"/>
              </a:rPr>
              <a:t>DB</a:t>
            </a:r>
            <a:endParaRPr lang="ko-KR" altLang="en-US" sz="900" b="1" kern="0" dirty="0">
              <a:solidFill>
                <a:srgbClr val="000000"/>
              </a:solidFill>
              <a:latin typeface="Microsoft YaHei" charset="-122"/>
              <a:ea typeface="Microsoft YaHei" charset="-122"/>
              <a:cs typeface="Microsoft YaHei" charset="-122"/>
            </a:endParaRPr>
          </a:p>
        </p:txBody>
      </p:sp>
      <p:grpSp>
        <p:nvGrpSpPr>
          <p:cNvPr id="62" name="그룹 288">
            <a:extLst>
              <a:ext uri="{FF2B5EF4-FFF2-40B4-BE49-F238E27FC236}">
                <a16:creationId xmlns:a16="http://schemas.microsoft.com/office/drawing/2014/main" id="{3A81A090-7083-B94D-A281-6F95B4A5BDA2}"/>
              </a:ext>
            </a:extLst>
          </p:cNvPr>
          <p:cNvGrpSpPr/>
          <p:nvPr/>
        </p:nvGrpSpPr>
        <p:grpSpPr>
          <a:xfrm>
            <a:off x="7023527" y="3118889"/>
            <a:ext cx="355716" cy="287887"/>
            <a:chOff x="128464" y="3215355"/>
            <a:chExt cx="315051" cy="473831"/>
          </a:xfrm>
          <a:solidFill>
            <a:schemeClr val="accent5"/>
          </a:solidFill>
          <a:effectLst>
            <a:outerShdw blurRad="50800" dist="38100" dir="2700000" algn="tl" rotWithShape="0">
              <a:prstClr val="black">
                <a:alpha val="40000"/>
              </a:prstClr>
            </a:outerShdw>
          </a:effectLst>
        </p:grpSpPr>
        <p:sp>
          <p:nvSpPr>
            <p:cNvPr id="63" name="위로 구부러진 화살표 150">
              <a:extLst>
                <a:ext uri="{FF2B5EF4-FFF2-40B4-BE49-F238E27FC236}">
                  <a16:creationId xmlns:a16="http://schemas.microsoft.com/office/drawing/2014/main" id="{E98D22D8-498F-FC4A-9615-3FBBCE754CDF}"/>
                </a:ext>
              </a:extLst>
            </p:cNvPr>
            <p:cNvSpPr/>
            <p:nvPr/>
          </p:nvSpPr>
          <p:spPr>
            <a:xfrm>
              <a:off x="155480" y="3463832"/>
              <a:ext cx="288035" cy="225354"/>
            </a:xfrm>
            <a:prstGeom prst="curvedUpArrow">
              <a:avLst>
                <a:gd name="adj1" fmla="val 69715"/>
                <a:gd name="adj2" fmla="val 111432"/>
                <a:gd name="adj3" fmla="val 25000"/>
              </a:avLst>
            </a:prstGeom>
            <a:grpFill/>
            <a:ln w="31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20000"/>
                </a:spcBef>
                <a:spcAft>
                  <a:spcPct val="20000"/>
                </a:spcAft>
              </a:pPr>
              <a:endParaRPr kumimoji="1" lang="ko-KR" altLang="en-US" b="1" u="sng" dirty="0">
                <a:solidFill>
                  <a:schemeClr val="tx1"/>
                </a:solidFill>
                <a:latin typeface="Microsoft YaHei" charset="-122"/>
                <a:ea typeface="Microsoft YaHei" charset="-122"/>
                <a:cs typeface="Microsoft YaHei" charset="-122"/>
              </a:endParaRPr>
            </a:p>
          </p:txBody>
        </p:sp>
        <p:sp>
          <p:nvSpPr>
            <p:cNvPr id="64" name="위로 구부러진 화살표 151">
              <a:extLst>
                <a:ext uri="{FF2B5EF4-FFF2-40B4-BE49-F238E27FC236}">
                  <a16:creationId xmlns:a16="http://schemas.microsoft.com/office/drawing/2014/main" id="{D205798A-ED92-3149-928A-FBF8993E791E}"/>
                </a:ext>
              </a:extLst>
            </p:cNvPr>
            <p:cNvSpPr/>
            <p:nvPr/>
          </p:nvSpPr>
          <p:spPr>
            <a:xfrm flipH="1" flipV="1">
              <a:off x="128464" y="3215355"/>
              <a:ext cx="288033" cy="225355"/>
            </a:xfrm>
            <a:prstGeom prst="curvedUpArrow">
              <a:avLst>
                <a:gd name="adj1" fmla="val 64124"/>
                <a:gd name="adj2" fmla="val 111432"/>
                <a:gd name="adj3" fmla="val 25000"/>
              </a:avLst>
            </a:prstGeom>
            <a:grpFill/>
            <a:ln w="31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20000"/>
                </a:spcBef>
                <a:spcAft>
                  <a:spcPct val="20000"/>
                </a:spcAft>
              </a:pPr>
              <a:endParaRPr kumimoji="1" lang="ko-KR" altLang="en-US" b="1" u="sng" dirty="0">
                <a:solidFill>
                  <a:schemeClr val="tx1"/>
                </a:solidFill>
                <a:latin typeface="Microsoft YaHei" charset="-122"/>
                <a:ea typeface="Microsoft YaHei" charset="-122"/>
                <a:cs typeface="Microsoft YaHei" charset="-122"/>
              </a:endParaRPr>
            </a:p>
          </p:txBody>
        </p:sp>
      </p:grpSp>
      <p:cxnSp>
        <p:nvCxnSpPr>
          <p:cNvPr id="65" name="직선 연결선 152">
            <a:extLst>
              <a:ext uri="{FF2B5EF4-FFF2-40B4-BE49-F238E27FC236}">
                <a16:creationId xmlns:a16="http://schemas.microsoft.com/office/drawing/2014/main" id="{96F373E5-3AC3-B64B-A5CB-8FC435DD3816}"/>
              </a:ext>
            </a:extLst>
          </p:cNvPr>
          <p:cNvCxnSpPr/>
          <p:nvPr/>
        </p:nvCxnSpPr>
        <p:spPr>
          <a:xfrm flipH="1" flipV="1">
            <a:off x="7202515" y="3406776"/>
            <a:ext cx="409" cy="38387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연결선 261">
            <a:extLst>
              <a:ext uri="{FF2B5EF4-FFF2-40B4-BE49-F238E27FC236}">
                <a16:creationId xmlns:a16="http://schemas.microsoft.com/office/drawing/2014/main" id="{561B2AB9-6EC4-2F48-BB7D-EA7CB7431DBF}"/>
              </a:ext>
            </a:extLst>
          </p:cNvPr>
          <p:cNvCxnSpPr/>
          <p:nvPr/>
        </p:nvCxnSpPr>
        <p:spPr>
          <a:xfrm flipH="1" flipV="1">
            <a:off x="7201386" y="2882412"/>
            <a:ext cx="762" cy="23647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155">
            <a:extLst>
              <a:ext uri="{FF2B5EF4-FFF2-40B4-BE49-F238E27FC236}">
                <a16:creationId xmlns:a16="http://schemas.microsoft.com/office/drawing/2014/main" id="{4994FD1F-3658-A349-B163-5BDFE3339579}"/>
              </a:ext>
            </a:extLst>
          </p:cNvPr>
          <p:cNvSpPr txBox="1"/>
          <p:nvPr/>
        </p:nvSpPr>
        <p:spPr>
          <a:xfrm>
            <a:off x="7314198" y="3095642"/>
            <a:ext cx="551921" cy="350978"/>
          </a:xfrm>
          <a:prstGeom prst="rect">
            <a:avLst/>
          </a:prstGeom>
          <a:noFill/>
        </p:spPr>
        <p:txBody>
          <a:bodyPr wrap="none" lIns="36000" tIns="36000" rIns="36000" bIns="36000" rtlCol="0">
            <a:spAutoFit/>
          </a:bodyPr>
          <a:lstStyle/>
          <a:p>
            <a:r>
              <a:rPr lang="en-US" altLang="ko-KR" sz="800" dirty="0">
                <a:solidFill>
                  <a:srgbClr val="0070C0"/>
                </a:solidFill>
                <a:latin typeface="Microsoft YaHei" charset="-122"/>
                <a:ea typeface="Microsoft YaHei" charset="-122"/>
                <a:cs typeface="Microsoft YaHei" charset="-122"/>
              </a:rPr>
              <a:t>Data</a:t>
            </a:r>
            <a:r>
              <a:rPr lang="zh-CN" altLang="en-US" sz="800" dirty="0">
                <a:solidFill>
                  <a:srgbClr val="0070C0"/>
                </a:solidFill>
                <a:latin typeface="Microsoft YaHei" charset="-122"/>
                <a:ea typeface="Microsoft YaHei" charset="-122"/>
                <a:cs typeface="Microsoft YaHei" charset="-122"/>
              </a:rPr>
              <a:t>采集</a:t>
            </a:r>
            <a:endParaRPr lang="en-US" altLang="ko-KR" sz="800" dirty="0">
              <a:solidFill>
                <a:srgbClr val="0070C0"/>
              </a:solidFill>
              <a:latin typeface="Microsoft YaHei" charset="-122"/>
              <a:ea typeface="Microsoft YaHei" charset="-122"/>
              <a:cs typeface="Microsoft YaHei" charset="-122"/>
            </a:endParaRPr>
          </a:p>
          <a:p>
            <a:r>
              <a:rPr lang="en-US" altLang="ko-KR" sz="800" dirty="0">
                <a:solidFill>
                  <a:srgbClr val="0070C0"/>
                </a:solidFill>
                <a:latin typeface="Microsoft YaHei" charset="-122"/>
                <a:ea typeface="Microsoft YaHei" charset="-122"/>
                <a:cs typeface="Microsoft YaHei" charset="-122"/>
              </a:rPr>
              <a:t>Agent</a:t>
            </a:r>
          </a:p>
        </p:txBody>
      </p:sp>
      <p:pic>
        <p:nvPicPr>
          <p:cNvPr id="68" name="Picture 12">
            <a:extLst>
              <a:ext uri="{FF2B5EF4-FFF2-40B4-BE49-F238E27FC236}">
                <a16:creationId xmlns:a16="http://schemas.microsoft.com/office/drawing/2014/main" id="{AD7B4E55-C3FC-714B-B5CE-3974C62B5815}"/>
              </a:ext>
            </a:extLst>
          </p:cNvPr>
          <p:cNvPicPr>
            <a:picLocks noChangeAspect="1" noChangeArrowheads="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86473" y="3118889"/>
            <a:ext cx="228927" cy="344779"/>
          </a:xfrm>
          <a:prstGeom prst="rect">
            <a:avLst/>
          </a:prstGeom>
          <a:noFill/>
          <a:ln w="9525">
            <a:noFill/>
            <a:miter lim="800000"/>
            <a:headEnd/>
            <a:tailEnd/>
          </a:ln>
        </p:spPr>
      </p:pic>
      <p:sp>
        <p:nvSpPr>
          <p:cNvPr id="69" name="TextBox 159">
            <a:extLst>
              <a:ext uri="{FF2B5EF4-FFF2-40B4-BE49-F238E27FC236}">
                <a16:creationId xmlns:a16="http://schemas.microsoft.com/office/drawing/2014/main" id="{0632D289-2FDF-2140-AAD8-982D9838C88D}"/>
              </a:ext>
            </a:extLst>
          </p:cNvPr>
          <p:cNvSpPr txBox="1"/>
          <p:nvPr/>
        </p:nvSpPr>
        <p:spPr>
          <a:xfrm>
            <a:off x="8309424" y="3095642"/>
            <a:ext cx="527496" cy="350978"/>
          </a:xfrm>
          <a:prstGeom prst="rect">
            <a:avLst/>
          </a:prstGeom>
          <a:noFill/>
        </p:spPr>
        <p:txBody>
          <a:bodyPr wrap="none" lIns="36000" tIns="36000" rIns="36000" bIns="36000" rtlCol="0">
            <a:spAutoFit/>
          </a:bodyPr>
          <a:lstStyle/>
          <a:p>
            <a:r>
              <a:rPr lang="en-US" altLang="ko-KR" sz="800" dirty="0">
                <a:solidFill>
                  <a:srgbClr val="0070C0"/>
                </a:solidFill>
                <a:latin typeface="Microsoft YaHei" charset="-122"/>
                <a:ea typeface="Microsoft YaHei" charset="-122"/>
                <a:cs typeface="Microsoft YaHei" charset="-122"/>
              </a:rPr>
              <a:t>Ethernet</a:t>
            </a:r>
          </a:p>
          <a:p>
            <a:r>
              <a:rPr lang="en-US" altLang="ko-KR" sz="800" dirty="0">
                <a:solidFill>
                  <a:srgbClr val="0070C0"/>
                </a:solidFill>
                <a:latin typeface="Microsoft YaHei" charset="-122"/>
                <a:ea typeface="Microsoft YaHei" charset="-122"/>
                <a:cs typeface="Microsoft YaHei" charset="-122"/>
              </a:rPr>
              <a:t>Card</a:t>
            </a:r>
          </a:p>
        </p:txBody>
      </p:sp>
      <p:cxnSp>
        <p:nvCxnSpPr>
          <p:cNvPr id="70" name="직선 연결선 160">
            <a:extLst>
              <a:ext uri="{FF2B5EF4-FFF2-40B4-BE49-F238E27FC236}">
                <a16:creationId xmlns:a16="http://schemas.microsoft.com/office/drawing/2014/main" id="{7A81E70B-C622-9948-8445-8A942477DE34}"/>
              </a:ext>
            </a:extLst>
          </p:cNvPr>
          <p:cNvCxnSpPr/>
          <p:nvPr/>
        </p:nvCxnSpPr>
        <p:spPr>
          <a:xfrm flipV="1">
            <a:off x="8200936" y="3463668"/>
            <a:ext cx="1" cy="326985"/>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직선 연결선 283">
            <a:extLst>
              <a:ext uri="{FF2B5EF4-FFF2-40B4-BE49-F238E27FC236}">
                <a16:creationId xmlns:a16="http://schemas.microsoft.com/office/drawing/2014/main" id="{C4AD652B-C854-BE40-9FF0-9ED8218D7429}"/>
              </a:ext>
            </a:extLst>
          </p:cNvPr>
          <p:cNvCxnSpPr/>
          <p:nvPr/>
        </p:nvCxnSpPr>
        <p:spPr>
          <a:xfrm flipH="1" flipV="1">
            <a:off x="8200936" y="2882412"/>
            <a:ext cx="1" cy="23647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위쪽 화살표 설명선 164">
            <a:extLst>
              <a:ext uri="{FF2B5EF4-FFF2-40B4-BE49-F238E27FC236}">
                <a16:creationId xmlns:a16="http://schemas.microsoft.com/office/drawing/2014/main" id="{901DF24C-99BF-1C43-A313-5A70D4189A89}"/>
              </a:ext>
            </a:extLst>
          </p:cNvPr>
          <p:cNvSpPr/>
          <p:nvPr/>
        </p:nvSpPr>
        <p:spPr>
          <a:xfrm>
            <a:off x="2672359" y="4862292"/>
            <a:ext cx="929940" cy="568000"/>
          </a:xfrm>
          <a:prstGeom prst="upArrowCallout">
            <a:avLst/>
          </a:prstGeom>
          <a:solidFill>
            <a:schemeClr val="bg1"/>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ko-KR" sz="900" dirty="0">
                <a:solidFill>
                  <a:schemeClr val="tx1"/>
                </a:solidFill>
                <a:latin typeface="Microsoft YaHei" charset="-122"/>
                <a:ea typeface="Microsoft YaHei" charset="-122"/>
                <a:cs typeface="Microsoft YaHei" charset="-122"/>
              </a:rPr>
              <a:t>Siemens</a:t>
            </a:r>
          </a:p>
          <a:p>
            <a:pPr algn="ctr"/>
            <a:r>
              <a:rPr lang="ko-KR" altLang="en-US" sz="900" dirty="0" err="1">
                <a:solidFill>
                  <a:schemeClr val="tx1"/>
                </a:solidFill>
                <a:latin typeface="Microsoft YaHei" charset="-122"/>
                <a:ea typeface="Microsoft YaHei" charset="-122"/>
                <a:cs typeface="Microsoft YaHei" charset="-122"/>
              </a:rPr>
              <a:t>三菱</a:t>
            </a:r>
            <a:endParaRPr lang="en-US" altLang="ko-KR" sz="900" dirty="0">
              <a:solidFill>
                <a:schemeClr val="tx1"/>
              </a:solidFill>
              <a:latin typeface="Microsoft YaHei" charset="-122"/>
              <a:ea typeface="Microsoft YaHei" charset="-122"/>
              <a:cs typeface="Microsoft YaHei" charset="-122"/>
            </a:endParaRPr>
          </a:p>
        </p:txBody>
      </p:sp>
      <p:sp>
        <p:nvSpPr>
          <p:cNvPr id="73" name="위쪽 화살표 설명선 165">
            <a:extLst>
              <a:ext uri="{FF2B5EF4-FFF2-40B4-BE49-F238E27FC236}">
                <a16:creationId xmlns:a16="http://schemas.microsoft.com/office/drawing/2014/main" id="{0E22FE2D-CA9E-8144-A357-3B4A736E724E}"/>
              </a:ext>
            </a:extLst>
          </p:cNvPr>
          <p:cNvSpPr/>
          <p:nvPr/>
        </p:nvSpPr>
        <p:spPr>
          <a:xfrm>
            <a:off x="3652776" y="4862292"/>
            <a:ext cx="929940" cy="568000"/>
          </a:xfrm>
          <a:prstGeom prst="upArrowCallout">
            <a:avLst/>
          </a:prstGeom>
          <a:solidFill>
            <a:schemeClr val="bg1"/>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ko-KR" sz="900" dirty="0">
                <a:solidFill>
                  <a:schemeClr val="tx1"/>
                </a:solidFill>
                <a:latin typeface="Microsoft YaHei" charset="-122"/>
                <a:ea typeface="Microsoft YaHei" charset="-122"/>
                <a:cs typeface="Microsoft YaHei" charset="-122"/>
              </a:rPr>
              <a:t>Siemens</a:t>
            </a:r>
            <a:r>
              <a:rPr lang="zh-CN" altLang="en-US" sz="900" dirty="0">
                <a:solidFill>
                  <a:schemeClr val="tx1"/>
                </a:solidFill>
                <a:latin typeface="Microsoft YaHei" charset="-122"/>
                <a:ea typeface="Microsoft YaHei" charset="-122"/>
                <a:cs typeface="Microsoft YaHei" charset="-122"/>
              </a:rPr>
              <a:t>等</a:t>
            </a:r>
            <a:endParaRPr lang="en-US" altLang="ko-KR" sz="900" dirty="0">
              <a:solidFill>
                <a:schemeClr val="tx1"/>
              </a:solidFill>
              <a:latin typeface="Microsoft YaHei" charset="-122"/>
              <a:ea typeface="Microsoft YaHei" charset="-122"/>
              <a:cs typeface="Microsoft YaHei" charset="-122"/>
            </a:endParaRPr>
          </a:p>
          <a:p>
            <a:pPr algn="ctr"/>
            <a:endParaRPr lang="ko-KR" altLang="en-US" sz="900" dirty="0">
              <a:solidFill>
                <a:schemeClr val="tx1"/>
              </a:solidFill>
              <a:latin typeface="Microsoft YaHei" charset="-122"/>
              <a:ea typeface="Microsoft YaHei" charset="-122"/>
              <a:cs typeface="Microsoft YaHei" charset="-122"/>
            </a:endParaRPr>
          </a:p>
        </p:txBody>
      </p:sp>
      <p:sp>
        <p:nvSpPr>
          <p:cNvPr id="74" name="위쪽 화살표 설명선 166">
            <a:extLst>
              <a:ext uri="{FF2B5EF4-FFF2-40B4-BE49-F238E27FC236}">
                <a16:creationId xmlns:a16="http://schemas.microsoft.com/office/drawing/2014/main" id="{64990D20-3C96-D747-B058-7F9701564C75}"/>
              </a:ext>
            </a:extLst>
          </p:cNvPr>
          <p:cNvSpPr/>
          <p:nvPr/>
        </p:nvSpPr>
        <p:spPr>
          <a:xfrm>
            <a:off x="4660369" y="4862292"/>
            <a:ext cx="929940" cy="568000"/>
          </a:xfrm>
          <a:prstGeom prst="upArrowCallout">
            <a:avLst/>
          </a:prstGeom>
          <a:solidFill>
            <a:schemeClr val="bg1"/>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zh-CN" altLang="en-US" sz="900" dirty="0">
                <a:solidFill>
                  <a:schemeClr val="tx1"/>
                </a:solidFill>
                <a:latin typeface="Microsoft YaHei" charset="-122"/>
                <a:ea typeface="Microsoft YaHei" charset="-122"/>
                <a:cs typeface="Microsoft YaHei" charset="-122"/>
              </a:rPr>
              <a:t>定制化性能测试人机界面</a:t>
            </a:r>
            <a:endParaRPr lang="ko-KR" altLang="en-US" sz="900" dirty="0">
              <a:solidFill>
                <a:schemeClr val="tx1"/>
              </a:solidFill>
              <a:latin typeface="Microsoft YaHei" charset="-122"/>
              <a:ea typeface="Microsoft YaHei" charset="-122"/>
              <a:cs typeface="Microsoft YaHei" charset="-122"/>
            </a:endParaRPr>
          </a:p>
        </p:txBody>
      </p:sp>
      <p:sp>
        <p:nvSpPr>
          <p:cNvPr id="75" name="위쪽 화살표 설명선 167">
            <a:extLst>
              <a:ext uri="{FF2B5EF4-FFF2-40B4-BE49-F238E27FC236}">
                <a16:creationId xmlns:a16="http://schemas.microsoft.com/office/drawing/2014/main" id="{C9B287E5-4757-A14A-859D-20C206EF1AC8}"/>
              </a:ext>
            </a:extLst>
          </p:cNvPr>
          <p:cNvSpPr/>
          <p:nvPr/>
        </p:nvSpPr>
        <p:spPr>
          <a:xfrm>
            <a:off x="5648359" y="4862292"/>
            <a:ext cx="1224669" cy="568000"/>
          </a:xfrm>
          <a:prstGeom prst="upArrowCallout">
            <a:avLst/>
          </a:prstGeom>
          <a:solidFill>
            <a:schemeClr val="bg1"/>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ko-KR" sz="900" dirty="0">
                <a:solidFill>
                  <a:schemeClr val="tx1"/>
                </a:solidFill>
                <a:latin typeface="Microsoft YaHei" charset="-122"/>
                <a:ea typeface="Microsoft YaHei" charset="-122"/>
                <a:cs typeface="Microsoft YaHei" charset="-122"/>
              </a:rPr>
              <a:t>RS-485</a:t>
            </a:r>
          </a:p>
          <a:p>
            <a:pPr algn="ctr"/>
            <a:endParaRPr lang="ko-KR" altLang="en-US" sz="900" dirty="0">
              <a:solidFill>
                <a:schemeClr val="tx1"/>
              </a:solidFill>
              <a:latin typeface="Microsoft YaHei" charset="-122"/>
              <a:ea typeface="Microsoft YaHei" charset="-122"/>
              <a:cs typeface="Microsoft YaHei" charset="-122"/>
            </a:endParaRPr>
          </a:p>
        </p:txBody>
      </p:sp>
      <p:sp>
        <p:nvSpPr>
          <p:cNvPr id="76" name="위쪽 화살표 설명선 170">
            <a:extLst>
              <a:ext uri="{FF2B5EF4-FFF2-40B4-BE49-F238E27FC236}">
                <a16:creationId xmlns:a16="http://schemas.microsoft.com/office/drawing/2014/main" id="{65146393-6545-7046-9A6E-CCE02B577550}"/>
              </a:ext>
            </a:extLst>
          </p:cNvPr>
          <p:cNvSpPr/>
          <p:nvPr/>
        </p:nvSpPr>
        <p:spPr>
          <a:xfrm>
            <a:off x="6922223" y="4862292"/>
            <a:ext cx="929940" cy="568000"/>
          </a:xfrm>
          <a:prstGeom prst="upArrowCallout">
            <a:avLst/>
          </a:prstGeom>
          <a:solidFill>
            <a:schemeClr val="bg1"/>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ko-KR" sz="900" dirty="0">
                <a:solidFill>
                  <a:schemeClr val="tx1"/>
                </a:solidFill>
                <a:latin typeface="Microsoft YaHei" charset="-122"/>
                <a:ea typeface="Microsoft YaHei" charset="-122"/>
                <a:cs typeface="Microsoft YaHei" charset="-122"/>
              </a:rPr>
              <a:t>TXT</a:t>
            </a:r>
          </a:p>
          <a:p>
            <a:pPr algn="ctr"/>
            <a:r>
              <a:rPr lang="en-US" altLang="ko-KR" sz="900" dirty="0">
                <a:solidFill>
                  <a:schemeClr val="tx1"/>
                </a:solidFill>
                <a:latin typeface="Microsoft YaHei" charset="-122"/>
                <a:ea typeface="Microsoft YaHei" charset="-122"/>
                <a:cs typeface="Microsoft YaHei" charset="-122"/>
              </a:rPr>
              <a:t>CSV</a:t>
            </a:r>
          </a:p>
          <a:p>
            <a:pPr algn="ctr"/>
            <a:endParaRPr lang="ko-KR" altLang="en-US" sz="900" dirty="0">
              <a:solidFill>
                <a:schemeClr val="tx1"/>
              </a:solidFill>
              <a:latin typeface="Microsoft YaHei" charset="-122"/>
              <a:ea typeface="Microsoft YaHei" charset="-122"/>
              <a:cs typeface="Microsoft YaHei" charset="-122"/>
            </a:endParaRPr>
          </a:p>
        </p:txBody>
      </p:sp>
      <p:sp>
        <p:nvSpPr>
          <p:cNvPr id="77" name="위쪽 화살표 설명선 173">
            <a:extLst>
              <a:ext uri="{FF2B5EF4-FFF2-40B4-BE49-F238E27FC236}">
                <a16:creationId xmlns:a16="http://schemas.microsoft.com/office/drawing/2014/main" id="{1733DB89-CA0C-FF49-A64D-09921ED5B979}"/>
              </a:ext>
            </a:extLst>
          </p:cNvPr>
          <p:cNvSpPr/>
          <p:nvPr/>
        </p:nvSpPr>
        <p:spPr>
          <a:xfrm>
            <a:off x="7906051" y="4862292"/>
            <a:ext cx="929940" cy="568000"/>
          </a:xfrm>
          <a:prstGeom prst="upArrowCallout">
            <a:avLst/>
          </a:prstGeom>
          <a:solidFill>
            <a:schemeClr val="bg1"/>
          </a:solidFill>
          <a:ln w="63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en-US" altLang="ko-KR" sz="900" dirty="0">
                <a:solidFill>
                  <a:schemeClr val="tx1"/>
                </a:solidFill>
                <a:latin typeface="Microsoft YaHei" charset="-122"/>
                <a:ea typeface="Microsoft YaHei" charset="-122"/>
                <a:cs typeface="Microsoft YaHei" charset="-122"/>
              </a:rPr>
              <a:t>MS-SQL</a:t>
            </a:r>
          </a:p>
          <a:p>
            <a:pPr algn="ctr"/>
            <a:r>
              <a:rPr lang="en-US" altLang="ko-KR" sz="900" dirty="0">
                <a:solidFill>
                  <a:schemeClr val="tx1"/>
                </a:solidFill>
                <a:latin typeface="Microsoft YaHei" charset="-122"/>
                <a:ea typeface="Microsoft YaHei" charset="-122"/>
                <a:cs typeface="Microsoft YaHei" charset="-122"/>
              </a:rPr>
              <a:t>Oracle</a:t>
            </a:r>
          </a:p>
          <a:p>
            <a:pPr algn="ctr"/>
            <a:endParaRPr lang="ko-KR" altLang="en-US" sz="900" dirty="0">
              <a:solidFill>
                <a:schemeClr val="tx1"/>
              </a:solidFill>
              <a:latin typeface="Microsoft YaHei" charset="-122"/>
              <a:ea typeface="Microsoft YaHei" charset="-122"/>
              <a:cs typeface="Microsoft YaHei" charset="-122"/>
            </a:endParaRPr>
          </a:p>
        </p:txBody>
      </p:sp>
      <p:sp>
        <p:nvSpPr>
          <p:cNvPr id="78" name="타원 77">
            <a:extLst>
              <a:ext uri="{FF2B5EF4-FFF2-40B4-BE49-F238E27FC236}">
                <a16:creationId xmlns:a16="http://schemas.microsoft.com/office/drawing/2014/main" id="{BB39B0DF-6484-604C-9B4A-1ABBBF1A2093}"/>
              </a:ext>
            </a:extLst>
          </p:cNvPr>
          <p:cNvSpPr/>
          <p:nvPr/>
        </p:nvSpPr>
        <p:spPr>
          <a:xfrm>
            <a:off x="2947075" y="4329324"/>
            <a:ext cx="195097" cy="198091"/>
          </a:xfrm>
          <a:prstGeom prst="ellipse">
            <a:avLst/>
          </a:prstGeom>
          <a:gradFill flip="none" rotWithShape="1">
            <a:gsLst>
              <a:gs pos="0">
                <a:srgbClr val="C0504D">
                  <a:shade val="30000"/>
                  <a:satMod val="115000"/>
                </a:srgbClr>
              </a:gs>
              <a:gs pos="50000">
                <a:srgbClr val="C0504D">
                  <a:shade val="67500"/>
                  <a:satMod val="115000"/>
                </a:srgbClr>
              </a:gs>
              <a:gs pos="100000">
                <a:srgbClr val="C0504D">
                  <a:shade val="100000"/>
                  <a:satMod val="115000"/>
                </a:srgbClr>
              </a:gs>
            </a:gsLst>
            <a:path path="circle">
              <a:fillToRect l="50000" t="50000" r="50000" b="50000"/>
            </a:path>
            <a:tileRect/>
          </a:gradFill>
          <a:ln w="25400" cap="flat" cmpd="sng" algn="ctr">
            <a:noFill/>
            <a:prstDash val="solid"/>
          </a:ln>
          <a:effectLst>
            <a:outerShdw blurRad="63500" sx="102000" sy="102000" algn="ctr"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900" b="1" kern="0" dirty="0">
                <a:solidFill>
                  <a:sysClr val="window" lastClr="FFFFFF"/>
                </a:solidFill>
                <a:latin typeface="Microsoft YaHei" charset="-122"/>
                <a:ea typeface="Microsoft YaHei" charset="-122"/>
                <a:cs typeface="Microsoft YaHei" charset="-122"/>
              </a:rPr>
              <a:t>1</a:t>
            </a:r>
            <a:endParaRPr kumimoji="0" lang="ko-KR" altLang="en-US" sz="900" b="1" i="0" u="none" strike="noStrike" kern="0" cap="none" spc="0" normalizeH="0" baseline="0" noProof="0" dirty="0">
              <a:ln>
                <a:noFill/>
              </a:ln>
              <a:solidFill>
                <a:sysClr val="window" lastClr="FFFFFF"/>
              </a:solidFill>
              <a:effectLst/>
              <a:uLnTx/>
              <a:uFillTx/>
              <a:latin typeface="Microsoft YaHei" charset="-122"/>
              <a:ea typeface="Microsoft YaHei" charset="-122"/>
              <a:cs typeface="Microsoft YaHei" charset="-122"/>
            </a:endParaRPr>
          </a:p>
        </p:txBody>
      </p:sp>
      <p:sp>
        <p:nvSpPr>
          <p:cNvPr id="79" name="타원 78">
            <a:extLst>
              <a:ext uri="{FF2B5EF4-FFF2-40B4-BE49-F238E27FC236}">
                <a16:creationId xmlns:a16="http://schemas.microsoft.com/office/drawing/2014/main" id="{45DEA179-CE10-7446-B9AD-5AF59DC9C99F}"/>
              </a:ext>
            </a:extLst>
          </p:cNvPr>
          <p:cNvSpPr/>
          <p:nvPr/>
        </p:nvSpPr>
        <p:spPr>
          <a:xfrm>
            <a:off x="4733302" y="4329324"/>
            <a:ext cx="195097" cy="198091"/>
          </a:xfrm>
          <a:prstGeom prst="ellipse">
            <a:avLst/>
          </a:prstGeom>
          <a:gradFill flip="none" rotWithShape="1">
            <a:gsLst>
              <a:gs pos="0">
                <a:srgbClr val="C0504D">
                  <a:shade val="30000"/>
                  <a:satMod val="115000"/>
                </a:srgbClr>
              </a:gs>
              <a:gs pos="50000">
                <a:srgbClr val="C0504D">
                  <a:shade val="67500"/>
                  <a:satMod val="115000"/>
                </a:srgbClr>
              </a:gs>
              <a:gs pos="100000">
                <a:srgbClr val="C0504D">
                  <a:shade val="100000"/>
                  <a:satMod val="115000"/>
                </a:srgbClr>
              </a:gs>
            </a:gsLst>
            <a:path path="circle">
              <a:fillToRect l="50000" t="50000" r="50000" b="50000"/>
            </a:path>
            <a:tileRect/>
          </a:gradFill>
          <a:ln w="25400" cap="flat" cmpd="sng" algn="ctr">
            <a:noFill/>
            <a:prstDash val="solid"/>
          </a:ln>
          <a:effectLst>
            <a:outerShdw blurRad="63500" sx="102000" sy="102000" algn="ctr"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b="1" i="0" u="none" strike="noStrike" kern="0" cap="none" spc="0" normalizeH="0" baseline="0" noProof="0" dirty="0">
                <a:ln>
                  <a:noFill/>
                </a:ln>
                <a:solidFill>
                  <a:sysClr val="window" lastClr="FFFFFF"/>
                </a:solidFill>
                <a:effectLst/>
                <a:uLnTx/>
                <a:uFillTx/>
                <a:latin typeface="Microsoft YaHei" charset="-122"/>
                <a:ea typeface="Microsoft YaHei" charset="-122"/>
                <a:cs typeface="Microsoft YaHei" charset="-122"/>
              </a:rPr>
              <a:t>2</a:t>
            </a:r>
            <a:endParaRPr kumimoji="0" lang="ko-KR" altLang="en-US" sz="900" b="1" i="0" u="none" strike="noStrike" kern="0" cap="none" spc="0" normalizeH="0" baseline="0" noProof="0" dirty="0">
              <a:ln>
                <a:noFill/>
              </a:ln>
              <a:solidFill>
                <a:sysClr val="window" lastClr="FFFFFF"/>
              </a:solidFill>
              <a:effectLst/>
              <a:uLnTx/>
              <a:uFillTx/>
              <a:latin typeface="Microsoft YaHei" charset="-122"/>
              <a:ea typeface="Microsoft YaHei" charset="-122"/>
              <a:cs typeface="Microsoft YaHei" charset="-122"/>
            </a:endParaRPr>
          </a:p>
        </p:txBody>
      </p:sp>
      <p:sp>
        <p:nvSpPr>
          <p:cNvPr id="80" name="타원 79">
            <a:extLst>
              <a:ext uri="{FF2B5EF4-FFF2-40B4-BE49-F238E27FC236}">
                <a16:creationId xmlns:a16="http://schemas.microsoft.com/office/drawing/2014/main" id="{8601E69E-5E93-CE41-BE8A-73EF9D721EC4}"/>
              </a:ext>
            </a:extLst>
          </p:cNvPr>
          <p:cNvSpPr/>
          <p:nvPr/>
        </p:nvSpPr>
        <p:spPr>
          <a:xfrm>
            <a:off x="5671944" y="4329324"/>
            <a:ext cx="195097" cy="198091"/>
          </a:xfrm>
          <a:prstGeom prst="ellipse">
            <a:avLst/>
          </a:prstGeom>
          <a:gradFill flip="none" rotWithShape="1">
            <a:gsLst>
              <a:gs pos="0">
                <a:srgbClr val="C0504D">
                  <a:shade val="30000"/>
                  <a:satMod val="115000"/>
                </a:srgbClr>
              </a:gs>
              <a:gs pos="50000">
                <a:srgbClr val="C0504D">
                  <a:shade val="67500"/>
                  <a:satMod val="115000"/>
                </a:srgbClr>
              </a:gs>
              <a:gs pos="100000">
                <a:srgbClr val="C0504D">
                  <a:shade val="100000"/>
                  <a:satMod val="115000"/>
                </a:srgbClr>
              </a:gs>
            </a:gsLst>
            <a:path path="circle">
              <a:fillToRect l="50000" t="50000" r="50000" b="50000"/>
            </a:path>
            <a:tileRect/>
          </a:gradFill>
          <a:ln w="25400" cap="flat" cmpd="sng" algn="ctr">
            <a:noFill/>
            <a:prstDash val="solid"/>
          </a:ln>
          <a:effectLst>
            <a:outerShdw blurRad="63500" sx="102000" sy="102000" algn="ctr"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900" b="1" kern="0" dirty="0">
                <a:solidFill>
                  <a:sysClr val="window" lastClr="FFFFFF"/>
                </a:solidFill>
                <a:latin typeface="Microsoft YaHei" charset="-122"/>
                <a:ea typeface="Microsoft YaHei" charset="-122"/>
                <a:cs typeface="Microsoft YaHei" charset="-122"/>
              </a:rPr>
              <a:t>3</a:t>
            </a:r>
            <a:endParaRPr kumimoji="0" lang="ko-KR" altLang="en-US" sz="900" b="1" i="0" u="none" strike="noStrike" kern="0" cap="none" spc="0" normalizeH="0" baseline="0" noProof="0" dirty="0">
              <a:ln>
                <a:noFill/>
              </a:ln>
              <a:solidFill>
                <a:sysClr val="window" lastClr="FFFFFF"/>
              </a:solidFill>
              <a:effectLst/>
              <a:uLnTx/>
              <a:uFillTx/>
              <a:latin typeface="Microsoft YaHei" charset="-122"/>
              <a:ea typeface="Microsoft YaHei" charset="-122"/>
              <a:cs typeface="Microsoft YaHei" charset="-122"/>
            </a:endParaRPr>
          </a:p>
        </p:txBody>
      </p:sp>
      <p:sp>
        <p:nvSpPr>
          <p:cNvPr id="81" name="타원 80">
            <a:extLst>
              <a:ext uri="{FF2B5EF4-FFF2-40B4-BE49-F238E27FC236}">
                <a16:creationId xmlns:a16="http://schemas.microsoft.com/office/drawing/2014/main" id="{B4513497-6398-8E47-BA20-4694C70B73B6}"/>
              </a:ext>
            </a:extLst>
          </p:cNvPr>
          <p:cNvSpPr/>
          <p:nvPr/>
        </p:nvSpPr>
        <p:spPr>
          <a:xfrm>
            <a:off x="7504821" y="4329324"/>
            <a:ext cx="195097" cy="198091"/>
          </a:xfrm>
          <a:prstGeom prst="ellipse">
            <a:avLst/>
          </a:prstGeom>
          <a:gradFill flip="none" rotWithShape="1">
            <a:gsLst>
              <a:gs pos="0">
                <a:srgbClr val="C0504D">
                  <a:shade val="30000"/>
                  <a:satMod val="115000"/>
                </a:srgbClr>
              </a:gs>
              <a:gs pos="50000">
                <a:srgbClr val="C0504D">
                  <a:shade val="67500"/>
                  <a:satMod val="115000"/>
                </a:srgbClr>
              </a:gs>
              <a:gs pos="100000">
                <a:srgbClr val="C0504D">
                  <a:shade val="100000"/>
                  <a:satMod val="115000"/>
                </a:srgbClr>
              </a:gs>
            </a:gsLst>
            <a:path path="circle">
              <a:fillToRect l="50000" t="50000" r="50000" b="50000"/>
            </a:path>
            <a:tileRect/>
          </a:gradFill>
          <a:ln w="25400" cap="flat" cmpd="sng" algn="ctr">
            <a:noFill/>
            <a:prstDash val="solid"/>
          </a:ln>
          <a:effectLst>
            <a:outerShdw blurRad="63500" sx="102000" sy="102000" algn="ctr" rotWithShape="0">
              <a:prstClr val="black">
                <a:alpha val="40000"/>
              </a:prstClr>
            </a:outerShdw>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900" b="1" kern="0" noProof="0" dirty="0">
                <a:solidFill>
                  <a:sysClr val="window" lastClr="FFFFFF"/>
                </a:solidFill>
                <a:latin typeface="Microsoft YaHei" charset="-122"/>
                <a:ea typeface="Microsoft YaHei" charset="-122"/>
                <a:cs typeface="Microsoft YaHei" charset="-122"/>
              </a:rPr>
              <a:t>4</a:t>
            </a:r>
            <a:endParaRPr kumimoji="0" lang="ko-KR" altLang="en-US" sz="900" b="1" i="0" u="none" strike="noStrike" kern="0" cap="none" spc="0" normalizeH="0" baseline="0" noProof="0" dirty="0">
              <a:ln>
                <a:noFill/>
              </a:ln>
              <a:solidFill>
                <a:sysClr val="window" lastClr="FFFFFF"/>
              </a:solidFill>
              <a:effectLst/>
              <a:uLnTx/>
              <a:uFillTx/>
              <a:latin typeface="Microsoft YaHei" charset="-122"/>
              <a:ea typeface="Microsoft YaHei" charset="-122"/>
              <a:cs typeface="Microsoft YaHei" charset="-122"/>
            </a:endParaRPr>
          </a:p>
        </p:txBody>
      </p:sp>
      <p:sp>
        <p:nvSpPr>
          <p:cNvPr id="82" name="모서리가 둥근 직사각형 81">
            <a:extLst>
              <a:ext uri="{FF2B5EF4-FFF2-40B4-BE49-F238E27FC236}">
                <a16:creationId xmlns:a16="http://schemas.microsoft.com/office/drawing/2014/main" id="{816691CC-3687-794C-BA78-8FDB0C7FFE8D}"/>
              </a:ext>
            </a:extLst>
          </p:cNvPr>
          <p:cNvSpPr/>
          <p:nvPr/>
        </p:nvSpPr>
        <p:spPr>
          <a:xfrm>
            <a:off x="5776974" y="3095642"/>
            <a:ext cx="1038534" cy="674561"/>
          </a:xfrm>
          <a:prstGeom prst="roundRect">
            <a:avLst>
              <a:gd name="adj" fmla="val 4457"/>
            </a:avLst>
          </a:prstGeom>
          <a:noFill/>
          <a:ln w="28575">
            <a:solidFill>
              <a:srgbClr val="F74E19"/>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atinLnBrk="0">
              <a:lnSpc>
                <a:spcPct val="120000"/>
              </a:lnSpc>
            </a:pPr>
            <a:endParaRPr lang="en-US" altLang="ko-KR" sz="1200" dirty="0">
              <a:solidFill>
                <a:schemeClr val="tx1"/>
              </a:solidFill>
              <a:latin typeface="Microsoft YaHei" charset="-122"/>
              <a:ea typeface="Microsoft YaHei" charset="-122"/>
              <a:cs typeface="Microsoft YaHei" charset="-122"/>
            </a:endParaRPr>
          </a:p>
        </p:txBody>
      </p:sp>
      <p:sp>
        <p:nvSpPr>
          <p:cNvPr id="83" name="모서리가 둥근 사각형 설명선 189">
            <a:extLst>
              <a:ext uri="{FF2B5EF4-FFF2-40B4-BE49-F238E27FC236}">
                <a16:creationId xmlns:a16="http://schemas.microsoft.com/office/drawing/2014/main" id="{0CE9C8E2-323D-7748-91B6-C9151B470BA1}"/>
              </a:ext>
            </a:extLst>
          </p:cNvPr>
          <p:cNvSpPr/>
          <p:nvPr/>
        </p:nvSpPr>
        <p:spPr bwMode="auto">
          <a:xfrm>
            <a:off x="6296247" y="2634693"/>
            <a:ext cx="705521" cy="398373"/>
          </a:xfrm>
          <a:prstGeom prst="wedgeRoundRectCallout">
            <a:avLst>
              <a:gd name="adj1" fmla="val 16079"/>
              <a:gd name="adj2" fmla="val 68372"/>
              <a:gd name="adj3" fmla="val 16667"/>
            </a:avLst>
          </a:prstGeom>
          <a:solidFill>
            <a:srgbClr val="FFFFFF"/>
          </a:solidFill>
          <a:ln w="9525" algn="ctr">
            <a:solidFill>
              <a:srgbClr val="C00000"/>
            </a:solidFill>
            <a:round/>
            <a:headEnd/>
            <a:tailEnd/>
          </a:ln>
          <a:effectLst/>
        </p:spPr>
        <p:txBody>
          <a:bodyPr wrap="square" lIns="0" tIns="0" rIns="0" bIns="0" rtlCol="0" anchor="ctr" anchorCtr="0"/>
          <a:lstStyle/>
          <a:p>
            <a:pPr algn="ctr" latinLnBrk="0">
              <a:spcBef>
                <a:spcPts val="600"/>
              </a:spcBef>
            </a:pPr>
            <a:r>
              <a:rPr lang="zh-CN" altLang="en-US" sz="800" b="1" kern="0" dirty="0">
                <a:solidFill>
                  <a:srgbClr val="000000"/>
                </a:solidFill>
                <a:latin typeface="Microsoft YaHei" charset="-122"/>
                <a:ea typeface="Microsoft YaHei" charset="-122"/>
                <a:cs typeface="Microsoft YaHei" charset="-122"/>
              </a:rPr>
              <a:t>需要</a:t>
            </a:r>
            <a:r>
              <a:rPr lang="en-US" altLang="ko-KR" sz="800" b="1" kern="0" dirty="0">
                <a:solidFill>
                  <a:srgbClr val="000000"/>
                </a:solidFill>
                <a:latin typeface="Microsoft YaHei" charset="-122"/>
                <a:ea typeface="Microsoft YaHei" charset="-122"/>
                <a:cs typeface="Microsoft YaHei" charset="-122"/>
              </a:rPr>
              <a:t>Cable</a:t>
            </a:r>
          </a:p>
          <a:p>
            <a:pPr algn="ctr" latinLnBrk="0">
              <a:spcBef>
                <a:spcPts val="600"/>
              </a:spcBef>
            </a:pPr>
            <a:r>
              <a:rPr lang="zh-CN" altLang="en-US" sz="800" b="1" kern="0" dirty="0">
                <a:solidFill>
                  <a:srgbClr val="000000"/>
                </a:solidFill>
                <a:latin typeface="Microsoft YaHei" charset="-122"/>
                <a:ea typeface="Microsoft YaHei" charset="-122"/>
                <a:cs typeface="Microsoft YaHei" charset="-122"/>
              </a:rPr>
              <a:t>施工</a:t>
            </a:r>
            <a:endParaRPr lang="ko-KR" altLang="en-US" sz="800" b="1" kern="0" dirty="0">
              <a:solidFill>
                <a:srgbClr val="000000"/>
              </a:solidFill>
              <a:latin typeface="Microsoft YaHei" charset="-122"/>
              <a:ea typeface="Microsoft YaHei" charset="-122"/>
              <a:cs typeface="Microsoft YaHei" charset="-122"/>
            </a:endParaRPr>
          </a:p>
        </p:txBody>
      </p:sp>
      <p:cxnSp>
        <p:nvCxnSpPr>
          <p:cNvPr id="84" name="직선 화살표 연결선 83">
            <a:extLst>
              <a:ext uri="{FF2B5EF4-FFF2-40B4-BE49-F238E27FC236}">
                <a16:creationId xmlns:a16="http://schemas.microsoft.com/office/drawing/2014/main" id="{3232E597-3599-1C4B-B720-13FFA44B2CD3}"/>
              </a:ext>
            </a:extLst>
          </p:cNvPr>
          <p:cNvCxnSpPr/>
          <p:nvPr/>
        </p:nvCxnSpPr>
        <p:spPr>
          <a:xfrm>
            <a:off x="6200311" y="2134536"/>
            <a:ext cx="42861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모서리가 둥근 직사각형 84">
            <a:extLst>
              <a:ext uri="{FF2B5EF4-FFF2-40B4-BE49-F238E27FC236}">
                <a16:creationId xmlns:a16="http://schemas.microsoft.com/office/drawing/2014/main" id="{A284A2A0-7BA7-C743-95D4-45E238270957}"/>
              </a:ext>
            </a:extLst>
          </p:cNvPr>
          <p:cNvSpPr/>
          <p:nvPr/>
        </p:nvSpPr>
        <p:spPr bwMode="auto">
          <a:xfrm>
            <a:off x="6628928" y="1738353"/>
            <a:ext cx="1175418" cy="792365"/>
          </a:xfrm>
          <a:prstGeom prst="roundRect">
            <a:avLst>
              <a:gd name="adj" fmla="val 5473"/>
            </a:avLst>
          </a:prstGeom>
          <a:solidFill>
            <a:schemeClr val="bg1"/>
          </a:solidFill>
          <a:ln w="6350">
            <a:solidFill>
              <a:srgbClr val="969696"/>
            </a:solidFill>
            <a:round/>
            <a:headEnd/>
            <a:tailEnd/>
          </a:ln>
          <a:effectLst/>
        </p:spPr>
        <p:txBody>
          <a:bodyPr wrap="none" anchor="t"/>
          <a:lstStyle/>
          <a:p>
            <a:pPr algn="ctr"/>
            <a:r>
              <a:rPr lang="en-US" altLang="ko-KR" sz="1200" b="1" dirty="0">
                <a:latin typeface="Microsoft YaHei" charset="-122"/>
                <a:ea typeface="Microsoft YaHei" charset="-122"/>
                <a:cs typeface="Microsoft YaHei" charset="-122"/>
              </a:rPr>
              <a:t>X-MES</a:t>
            </a:r>
            <a:endParaRPr lang="ko-KR" altLang="en-US" sz="1200" b="1" dirty="0">
              <a:latin typeface="Microsoft YaHei" charset="-122"/>
              <a:ea typeface="Microsoft YaHei" charset="-122"/>
              <a:cs typeface="Microsoft YaHei" charset="-122"/>
            </a:endParaRPr>
          </a:p>
        </p:txBody>
      </p:sp>
      <p:sp>
        <p:nvSpPr>
          <p:cNvPr id="86" name="직사각형 85">
            <a:extLst>
              <a:ext uri="{FF2B5EF4-FFF2-40B4-BE49-F238E27FC236}">
                <a16:creationId xmlns:a16="http://schemas.microsoft.com/office/drawing/2014/main" id="{340B510D-B125-264D-B12F-6B2EEA1EFD39}"/>
              </a:ext>
            </a:extLst>
          </p:cNvPr>
          <p:cNvSpPr/>
          <p:nvPr/>
        </p:nvSpPr>
        <p:spPr>
          <a:xfrm>
            <a:off x="7150494" y="2754711"/>
            <a:ext cx="101781" cy="127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icrosoft YaHei" charset="-122"/>
              <a:ea typeface="Microsoft YaHei" charset="-122"/>
              <a:cs typeface="Microsoft YaHei" charset="-122"/>
            </a:endParaRPr>
          </a:p>
        </p:txBody>
      </p:sp>
      <p:sp>
        <p:nvSpPr>
          <p:cNvPr id="87" name="직사각형 86">
            <a:extLst>
              <a:ext uri="{FF2B5EF4-FFF2-40B4-BE49-F238E27FC236}">
                <a16:creationId xmlns:a16="http://schemas.microsoft.com/office/drawing/2014/main" id="{1B729FC9-6F13-564B-BBAE-9EF8473CB897}"/>
              </a:ext>
            </a:extLst>
          </p:cNvPr>
          <p:cNvSpPr/>
          <p:nvPr/>
        </p:nvSpPr>
        <p:spPr>
          <a:xfrm>
            <a:off x="8150045" y="2754711"/>
            <a:ext cx="101781" cy="127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icrosoft YaHei" charset="-122"/>
              <a:ea typeface="Microsoft YaHei" charset="-122"/>
              <a:cs typeface="Microsoft YaHei" charset="-122"/>
            </a:endParaRPr>
          </a:p>
        </p:txBody>
      </p:sp>
      <p:pic>
        <p:nvPicPr>
          <p:cNvPr id="88" name="Picture 17" descr="SQL sm">
            <a:extLst>
              <a:ext uri="{FF2B5EF4-FFF2-40B4-BE49-F238E27FC236}">
                <a16:creationId xmlns:a16="http://schemas.microsoft.com/office/drawing/2014/main" id="{EB1AFA31-CE8C-0945-BC39-5BFC759BF249}"/>
              </a:ext>
            </a:extLst>
          </p:cNvPr>
          <p:cNvPicPr>
            <a:picLocks noChangeAspect="1" noChangeArrowheads="1"/>
          </p:cNvPicPr>
          <p:nvPr/>
        </p:nvPicPr>
        <p:blipFill>
          <a:blip r:embed="rId8" cstate="email">
            <a:grayscl/>
            <a:extLst>
              <a:ext uri="{28A0092B-C50C-407E-A947-70E740481C1C}">
                <a14:useLocalDpi xmlns:a14="http://schemas.microsoft.com/office/drawing/2010/main"/>
              </a:ext>
            </a:extLst>
          </a:blip>
          <a:srcRect/>
          <a:stretch>
            <a:fillRect/>
          </a:stretch>
        </p:blipFill>
        <p:spPr bwMode="auto">
          <a:xfrm>
            <a:off x="6693514" y="2034995"/>
            <a:ext cx="312953" cy="429809"/>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 name="Picture 17" descr="SQL sm">
            <a:extLst>
              <a:ext uri="{FF2B5EF4-FFF2-40B4-BE49-F238E27FC236}">
                <a16:creationId xmlns:a16="http://schemas.microsoft.com/office/drawing/2014/main" id="{8AA95CB5-D44B-8D4C-B0BE-4145CB92D945}"/>
              </a:ext>
            </a:extLst>
          </p:cNvPr>
          <p:cNvPicPr>
            <a:picLocks noChangeAspect="1" noChangeArrowheads="1"/>
          </p:cNvPicPr>
          <p:nvPr/>
        </p:nvPicPr>
        <p:blipFill>
          <a:blip r:embed="rId8" cstate="email">
            <a:grayscl/>
            <a:extLst>
              <a:ext uri="{28A0092B-C50C-407E-A947-70E740481C1C}">
                <a14:useLocalDpi xmlns:a14="http://schemas.microsoft.com/office/drawing/2010/main"/>
              </a:ext>
            </a:extLst>
          </a:blip>
          <a:srcRect/>
          <a:stretch>
            <a:fillRect/>
          </a:stretch>
        </p:blipFill>
        <p:spPr bwMode="auto">
          <a:xfrm>
            <a:off x="7438021" y="2034995"/>
            <a:ext cx="312953" cy="429809"/>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0" name="직선 화살표 연결선 89">
            <a:extLst>
              <a:ext uri="{FF2B5EF4-FFF2-40B4-BE49-F238E27FC236}">
                <a16:creationId xmlns:a16="http://schemas.microsoft.com/office/drawing/2014/main" id="{BF5ED226-DAC7-B845-9ADF-84B03E84D27E}"/>
              </a:ext>
            </a:extLst>
          </p:cNvPr>
          <p:cNvCxnSpPr/>
          <p:nvPr/>
        </p:nvCxnSpPr>
        <p:spPr>
          <a:xfrm>
            <a:off x="7006467" y="2249900"/>
            <a:ext cx="431555" cy="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91" name="TextBox 201">
            <a:extLst>
              <a:ext uri="{FF2B5EF4-FFF2-40B4-BE49-F238E27FC236}">
                <a16:creationId xmlns:a16="http://schemas.microsoft.com/office/drawing/2014/main" id="{A0209248-8572-C34D-BF98-A7CD1B0FF061}"/>
              </a:ext>
            </a:extLst>
          </p:cNvPr>
          <p:cNvSpPr txBox="1"/>
          <p:nvPr/>
        </p:nvSpPr>
        <p:spPr>
          <a:xfrm>
            <a:off x="7001166" y="2015060"/>
            <a:ext cx="330353" cy="232430"/>
          </a:xfrm>
          <a:prstGeom prst="rect">
            <a:avLst/>
          </a:prstGeom>
          <a:noFill/>
        </p:spPr>
        <p:txBody>
          <a:bodyPr wrap="none" lIns="36000" tIns="36000" rIns="36000" bIns="36000" rtlCol="0">
            <a:spAutoFit/>
          </a:bodyPr>
          <a:lstStyle/>
          <a:p>
            <a:pPr algn="ctr"/>
            <a:r>
              <a:rPr lang="zh-CN" altLang="en-US" sz="900" b="1" dirty="0">
                <a:solidFill>
                  <a:srgbClr val="0070C0"/>
                </a:solidFill>
                <a:latin typeface="Microsoft YaHei" charset="-122"/>
                <a:ea typeface="Microsoft YaHei" charset="-122"/>
                <a:cs typeface="Microsoft YaHei" charset="-122"/>
              </a:rPr>
              <a:t>冗余</a:t>
            </a:r>
            <a:endParaRPr lang="en-US" altLang="ko-KR" sz="900" b="1" dirty="0">
              <a:solidFill>
                <a:srgbClr val="0070C0"/>
              </a:solidFill>
              <a:latin typeface="Microsoft YaHei" charset="-122"/>
              <a:ea typeface="Microsoft YaHei" charset="-122"/>
              <a:cs typeface="Microsoft YaHei" charset="-122"/>
            </a:endParaRPr>
          </a:p>
        </p:txBody>
      </p:sp>
      <p:sp>
        <p:nvSpPr>
          <p:cNvPr id="92" name="모서리가 둥근 직사각형 117">
            <a:extLst>
              <a:ext uri="{FF2B5EF4-FFF2-40B4-BE49-F238E27FC236}">
                <a16:creationId xmlns:a16="http://schemas.microsoft.com/office/drawing/2014/main" id="{A9586021-2B22-114E-A3EE-9E1107E807DD}"/>
              </a:ext>
            </a:extLst>
          </p:cNvPr>
          <p:cNvSpPr/>
          <p:nvPr/>
        </p:nvSpPr>
        <p:spPr>
          <a:xfrm>
            <a:off x="2862773" y="5646780"/>
            <a:ext cx="1097052" cy="593335"/>
          </a:xfrm>
          <a:prstGeom prst="roundRect">
            <a:avLst/>
          </a:prstGeom>
          <a:solidFill>
            <a:schemeClr val="bg1"/>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00" dirty="0">
                <a:solidFill>
                  <a:schemeClr val="tx1"/>
                </a:solidFill>
                <a:latin typeface="Microsoft YaHei" charset="-122"/>
                <a:ea typeface="Microsoft YaHei" charset="-122"/>
                <a:cs typeface="Microsoft YaHei" charset="-122"/>
              </a:rPr>
              <a:t>机械手</a:t>
            </a:r>
            <a:endParaRPr lang="ko-KR" altLang="en-US" sz="1000" dirty="0">
              <a:solidFill>
                <a:schemeClr val="tx1"/>
              </a:solidFill>
              <a:latin typeface="Microsoft YaHei" charset="-122"/>
              <a:ea typeface="Microsoft YaHei" charset="-122"/>
              <a:cs typeface="Microsoft YaHei" charset="-122"/>
            </a:endParaRPr>
          </a:p>
        </p:txBody>
      </p:sp>
      <p:sp>
        <p:nvSpPr>
          <p:cNvPr id="93" name="모서리가 둥근 직사각형 117">
            <a:extLst>
              <a:ext uri="{FF2B5EF4-FFF2-40B4-BE49-F238E27FC236}">
                <a16:creationId xmlns:a16="http://schemas.microsoft.com/office/drawing/2014/main" id="{8C235CBB-242A-9942-8A49-36529BA7F4F4}"/>
              </a:ext>
            </a:extLst>
          </p:cNvPr>
          <p:cNvSpPr/>
          <p:nvPr/>
        </p:nvSpPr>
        <p:spPr>
          <a:xfrm>
            <a:off x="4051937" y="5646780"/>
            <a:ext cx="1097052" cy="593335"/>
          </a:xfrm>
          <a:prstGeom prst="roundRect">
            <a:avLst/>
          </a:prstGeom>
          <a:solidFill>
            <a:schemeClr val="bg1"/>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00" kern="0" dirty="0">
                <a:solidFill>
                  <a:schemeClr val="tx1"/>
                </a:solidFill>
                <a:latin typeface="Microsoft YaHei" charset="-122"/>
                <a:ea typeface="Microsoft YaHei" charset="-122"/>
                <a:cs typeface="Microsoft YaHei" charset="-122"/>
              </a:rPr>
              <a:t>检测设备</a:t>
            </a:r>
            <a:endParaRPr lang="ko-KR" altLang="en-US" sz="1000" dirty="0">
              <a:solidFill>
                <a:schemeClr val="tx1"/>
              </a:solidFill>
              <a:latin typeface="Microsoft YaHei" charset="-122"/>
              <a:ea typeface="Microsoft YaHei" charset="-122"/>
              <a:cs typeface="Microsoft YaHei" charset="-122"/>
            </a:endParaRPr>
          </a:p>
        </p:txBody>
      </p:sp>
      <p:sp>
        <p:nvSpPr>
          <p:cNvPr id="94" name="모서리가 둥근 직사각형 117">
            <a:extLst>
              <a:ext uri="{FF2B5EF4-FFF2-40B4-BE49-F238E27FC236}">
                <a16:creationId xmlns:a16="http://schemas.microsoft.com/office/drawing/2014/main" id="{442C8E59-8105-D64A-BB98-0891AE68771D}"/>
              </a:ext>
            </a:extLst>
          </p:cNvPr>
          <p:cNvSpPr/>
          <p:nvPr/>
        </p:nvSpPr>
        <p:spPr>
          <a:xfrm>
            <a:off x="5241101" y="5646780"/>
            <a:ext cx="1097052" cy="593335"/>
          </a:xfrm>
          <a:prstGeom prst="roundRect">
            <a:avLst/>
          </a:prstGeom>
          <a:solidFill>
            <a:schemeClr val="bg1"/>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00" dirty="0">
                <a:solidFill>
                  <a:schemeClr val="tx1"/>
                </a:solidFill>
                <a:latin typeface="Microsoft YaHei" charset="-122"/>
                <a:ea typeface="Microsoft YaHei" charset="-122"/>
                <a:cs typeface="Microsoft YaHei" charset="-122"/>
              </a:rPr>
              <a:t>专业控制设备</a:t>
            </a:r>
            <a:endParaRPr lang="ko-KR" altLang="en-US" sz="1000" dirty="0">
              <a:solidFill>
                <a:schemeClr val="tx1"/>
              </a:solidFill>
              <a:latin typeface="Microsoft YaHei" charset="-122"/>
              <a:ea typeface="Microsoft YaHei" charset="-122"/>
              <a:cs typeface="Microsoft YaHei" charset="-122"/>
            </a:endParaRPr>
          </a:p>
        </p:txBody>
      </p:sp>
      <p:sp>
        <p:nvSpPr>
          <p:cNvPr id="95" name="모서리가 둥근 직사각형 117">
            <a:extLst>
              <a:ext uri="{FF2B5EF4-FFF2-40B4-BE49-F238E27FC236}">
                <a16:creationId xmlns:a16="http://schemas.microsoft.com/office/drawing/2014/main" id="{4D9E72EC-62D1-A345-B0A6-9CAB0A64D4AD}"/>
              </a:ext>
            </a:extLst>
          </p:cNvPr>
          <p:cNvSpPr/>
          <p:nvPr/>
        </p:nvSpPr>
        <p:spPr>
          <a:xfrm>
            <a:off x="6430266" y="5646780"/>
            <a:ext cx="1097052" cy="593335"/>
          </a:xfrm>
          <a:prstGeom prst="roundRect">
            <a:avLst/>
          </a:prstGeom>
          <a:solidFill>
            <a:schemeClr val="bg1"/>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00" kern="0" dirty="0">
                <a:solidFill>
                  <a:schemeClr val="tx1"/>
                </a:solidFill>
                <a:latin typeface="Microsoft YaHei" charset="-122"/>
                <a:ea typeface="Microsoft YaHei" charset="-122"/>
                <a:cs typeface="Microsoft YaHei" charset="-122"/>
              </a:rPr>
              <a:t>自动线流转设备</a:t>
            </a:r>
            <a:endParaRPr lang="ko-KR" altLang="en-US" sz="1000" dirty="0">
              <a:solidFill>
                <a:schemeClr val="tx1"/>
              </a:solidFill>
              <a:latin typeface="Microsoft YaHei" charset="-122"/>
              <a:ea typeface="Microsoft YaHei" charset="-122"/>
              <a:cs typeface="Microsoft YaHei" charset="-122"/>
            </a:endParaRPr>
          </a:p>
        </p:txBody>
      </p:sp>
      <p:sp>
        <p:nvSpPr>
          <p:cNvPr id="96" name="모서리가 둥근 직사각형 117">
            <a:extLst>
              <a:ext uri="{FF2B5EF4-FFF2-40B4-BE49-F238E27FC236}">
                <a16:creationId xmlns:a16="http://schemas.microsoft.com/office/drawing/2014/main" id="{782DE663-2FA0-D348-8C80-B17078814B5D}"/>
              </a:ext>
            </a:extLst>
          </p:cNvPr>
          <p:cNvSpPr/>
          <p:nvPr/>
        </p:nvSpPr>
        <p:spPr>
          <a:xfrm>
            <a:off x="7619429" y="5646780"/>
            <a:ext cx="1097052" cy="593335"/>
          </a:xfrm>
          <a:prstGeom prst="roundRect">
            <a:avLst/>
          </a:prstGeom>
          <a:solidFill>
            <a:schemeClr val="bg1"/>
          </a:solidFill>
          <a:ln w="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zh-CN" altLang="en-US" sz="1000" kern="0" dirty="0">
                <a:solidFill>
                  <a:schemeClr val="tx1"/>
                </a:solidFill>
                <a:latin typeface="Microsoft YaHei" charset="-122"/>
                <a:ea typeface="Microsoft YaHei" charset="-122"/>
                <a:cs typeface="Microsoft YaHei" charset="-122"/>
              </a:rPr>
              <a:t>其他自动设备</a:t>
            </a:r>
            <a:endParaRPr lang="ko-KR" altLang="en-US" sz="1000" dirty="0">
              <a:solidFill>
                <a:schemeClr val="tx1"/>
              </a:solidFill>
              <a:latin typeface="Microsoft YaHei" charset="-122"/>
              <a:ea typeface="Microsoft YaHei" charset="-122"/>
              <a:cs typeface="Microsoft YaHei" charset="-122"/>
            </a:endParaRPr>
          </a:p>
        </p:txBody>
      </p:sp>
      <p:sp>
        <p:nvSpPr>
          <p:cNvPr id="97" name="矩形 91">
            <a:extLst>
              <a:ext uri="{FF2B5EF4-FFF2-40B4-BE49-F238E27FC236}">
                <a16:creationId xmlns:a16="http://schemas.microsoft.com/office/drawing/2014/main" id="{1C1005F5-4FB0-2C43-9023-3F7C750CDC40}"/>
              </a:ext>
            </a:extLst>
          </p:cNvPr>
          <p:cNvSpPr/>
          <p:nvPr/>
        </p:nvSpPr>
        <p:spPr>
          <a:xfrm>
            <a:off x="8983676" y="4427272"/>
            <a:ext cx="2614580" cy="600164"/>
          </a:xfrm>
          <a:prstGeom prst="rect">
            <a:avLst/>
          </a:prstGeom>
        </p:spPr>
        <p:txBody>
          <a:bodyPr wrap="square">
            <a:spAutoFit/>
          </a:bodyPr>
          <a:lstStyle/>
          <a:p>
            <a:r>
              <a:rPr lang="zh-CN" altLang="en-US" sz="1100" i="1" kern="0" dirty="0">
                <a:solidFill>
                  <a:srgbClr val="000000"/>
                </a:solidFill>
                <a:latin typeface="Microsoft YaHei" charset="-122"/>
                <a:ea typeface="Microsoft YaHei" charset="-122"/>
                <a:cs typeface="Microsoft YaHei" charset="-122"/>
              </a:rPr>
              <a:t>* 有</a:t>
            </a:r>
            <a:r>
              <a:rPr lang="en-US" altLang="zh-CN" sz="1100" i="1" kern="0" dirty="0">
                <a:solidFill>
                  <a:srgbClr val="000000"/>
                </a:solidFill>
                <a:latin typeface="Microsoft YaHei" charset="-122"/>
                <a:ea typeface="Microsoft YaHei" charset="-122"/>
                <a:cs typeface="Microsoft YaHei" charset="-122"/>
              </a:rPr>
              <a:t>PLC</a:t>
            </a:r>
            <a:r>
              <a:rPr lang="zh-CN" altLang="en-US" sz="1100" i="1" kern="0" dirty="0">
                <a:solidFill>
                  <a:srgbClr val="000000"/>
                </a:solidFill>
                <a:latin typeface="Microsoft YaHei" charset="-122"/>
                <a:ea typeface="Microsoft YaHei" charset="-122"/>
                <a:cs typeface="Microsoft YaHei" charset="-122"/>
              </a:rPr>
              <a:t>源代码，点表的情况下，可直接与</a:t>
            </a:r>
            <a:r>
              <a:rPr lang="en-US" altLang="zh-CN" sz="1100" i="1" kern="0" dirty="0">
                <a:solidFill>
                  <a:srgbClr val="000000"/>
                </a:solidFill>
                <a:latin typeface="Microsoft YaHei" charset="-122"/>
                <a:ea typeface="Microsoft YaHei" charset="-122"/>
                <a:cs typeface="Microsoft YaHei" charset="-122"/>
              </a:rPr>
              <a:t>PLC</a:t>
            </a:r>
            <a:r>
              <a:rPr lang="zh-CN" altLang="en-US" sz="1100" i="1" kern="0" dirty="0">
                <a:solidFill>
                  <a:srgbClr val="000000"/>
                </a:solidFill>
                <a:latin typeface="Microsoft YaHei" charset="-122"/>
                <a:ea typeface="Microsoft YaHei" charset="-122"/>
                <a:cs typeface="Microsoft YaHei" charset="-122"/>
              </a:rPr>
              <a:t>通讯，控制及获取自动线设备信息，减少对自动化厂商的依赖。</a:t>
            </a:r>
            <a:endParaRPr lang="zh-CN" altLang="en-US" sz="1100" i="1" dirty="0"/>
          </a:p>
        </p:txBody>
      </p:sp>
    </p:spTree>
    <p:extLst>
      <p:ext uri="{BB962C8B-B14F-4D97-AF65-F5344CB8AC3E}">
        <p14:creationId xmlns:p14="http://schemas.microsoft.com/office/powerpoint/2010/main" val="37696196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BF71C0AA-B417-E042-9BE4-5A1E3443AFEB}"/>
              </a:ext>
            </a:extLst>
          </p:cNvPr>
          <p:cNvSpPr>
            <a:spLocks noGrp="1"/>
          </p:cNvSpPr>
          <p:nvPr>
            <p:ph type="title"/>
          </p:nvPr>
        </p:nvSpPr>
        <p:spPr/>
        <p:txBody>
          <a:bodyPr/>
          <a:lstStyle/>
          <a:p>
            <a:r>
              <a:rPr kumimoji="1" lang="en-US" altLang="zh-CN" dirty="0"/>
              <a:t>LMES </a:t>
            </a:r>
            <a:r>
              <a:rPr kumimoji="1" lang="zh-CN" altLang="en-US" dirty="0"/>
              <a:t>功能列表</a:t>
            </a:r>
            <a:endParaRPr lang="ko-Kore-KR" altLang="en-US" dirty="0"/>
          </a:p>
        </p:txBody>
      </p:sp>
      <p:graphicFrame>
        <p:nvGraphicFramePr>
          <p:cNvPr id="8" name="表格 3">
            <a:extLst>
              <a:ext uri="{FF2B5EF4-FFF2-40B4-BE49-F238E27FC236}">
                <a16:creationId xmlns:a16="http://schemas.microsoft.com/office/drawing/2014/main" id="{49C6C9F2-7D6E-8740-B061-868669B9F1C7}"/>
              </a:ext>
            </a:extLst>
          </p:cNvPr>
          <p:cNvGraphicFramePr>
            <a:graphicFrameLocks noGrp="1"/>
          </p:cNvGraphicFramePr>
          <p:nvPr>
            <p:extLst>
              <p:ext uri="{D42A27DB-BD31-4B8C-83A1-F6EECF244321}">
                <p14:modId xmlns:p14="http://schemas.microsoft.com/office/powerpoint/2010/main" val="3058468918"/>
              </p:ext>
            </p:extLst>
          </p:nvPr>
        </p:nvGraphicFramePr>
        <p:xfrm>
          <a:off x="2350656" y="2381101"/>
          <a:ext cx="9361968" cy="3880162"/>
        </p:xfrm>
        <a:graphic>
          <a:graphicData uri="http://schemas.openxmlformats.org/drawingml/2006/table">
            <a:tbl>
              <a:tblPr firstRow="1" bandRow="1">
                <a:tableStyleId>{5940675A-B579-460E-94D1-54222C63F5DA}</a:tableStyleId>
              </a:tblPr>
              <a:tblGrid>
                <a:gridCol w="1603422">
                  <a:extLst>
                    <a:ext uri="{9D8B030D-6E8A-4147-A177-3AD203B41FA5}">
                      <a16:colId xmlns:a16="http://schemas.microsoft.com/office/drawing/2014/main" val="2359339367"/>
                    </a:ext>
                  </a:extLst>
                </a:gridCol>
                <a:gridCol w="7758546">
                  <a:extLst>
                    <a:ext uri="{9D8B030D-6E8A-4147-A177-3AD203B41FA5}">
                      <a16:colId xmlns:a16="http://schemas.microsoft.com/office/drawing/2014/main" val="1282687099"/>
                    </a:ext>
                  </a:extLst>
                </a:gridCol>
              </a:tblGrid>
              <a:tr h="370840">
                <a:tc>
                  <a:txBody>
                    <a:bodyPr/>
                    <a:lstStyle/>
                    <a:p>
                      <a:pPr algn="ctr"/>
                      <a:r>
                        <a:rPr lang="zh-CN" altLang="en-US" sz="1050" b="1" dirty="0">
                          <a:latin typeface="Microsoft YaHei" panose="020B0503020204020204" pitchFamily="34" charset="-122"/>
                          <a:ea typeface="Microsoft YaHei" panose="020B0503020204020204" pitchFamily="34" charset="-122"/>
                        </a:rPr>
                        <a:t>功能名称</a:t>
                      </a:r>
                    </a:p>
                  </a:txBody>
                  <a:tcPr anchor="ct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050" b="1" dirty="0">
                          <a:latin typeface="Microsoft YaHei" panose="020B0503020204020204" pitchFamily="34" charset="-122"/>
                          <a:ea typeface="Microsoft YaHei" panose="020B0503020204020204" pitchFamily="34" charset="-122"/>
                        </a:rPr>
                        <a:t>实现目标</a:t>
                      </a:r>
                    </a:p>
                  </a:txBody>
                  <a:tcPr anchor="ct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340622487"/>
                  </a:ext>
                </a:extLst>
              </a:tr>
              <a:tr h="370840">
                <a:tc>
                  <a:txBody>
                    <a:bodyPr/>
                    <a:lstStyle/>
                    <a:p>
                      <a:pPr algn="ctr"/>
                      <a:r>
                        <a:rPr lang="zh-CN" altLang="en-US" sz="1050" dirty="0">
                          <a:latin typeface="Microsoft YaHei" panose="020B0503020204020204" pitchFamily="34" charset="-122"/>
                          <a:ea typeface="Microsoft YaHei" panose="020B0503020204020204" pitchFamily="34" charset="-122"/>
                        </a:rPr>
                        <a:t>可视化生产</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dirty="0">
                          <a:latin typeface="Microsoft YaHei" panose="020B0503020204020204" pitchFamily="34" charset="-122"/>
                          <a:ea typeface="Microsoft YaHei" panose="020B0503020204020204" pitchFamily="34" charset="-122"/>
                        </a:rPr>
                        <a:t>实时监控整条线的生产状态，工艺参数等，以最直观的图像化方式进行展示。</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2761698"/>
                  </a:ext>
                </a:extLst>
              </a:tr>
              <a:tr h="370840">
                <a:tc>
                  <a:txBody>
                    <a:bodyPr/>
                    <a:lstStyle/>
                    <a:p>
                      <a:pPr algn="ctr"/>
                      <a:r>
                        <a:rPr lang="zh-CN" altLang="en-US" sz="1050" dirty="0">
                          <a:latin typeface="Microsoft YaHei" panose="020B0503020204020204" pitchFamily="34" charset="-122"/>
                          <a:ea typeface="Microsoft YaHei" panose="020B0503020204020204" pitchFamily="34" charset="-122"/>
                        </a:rPr>
                        <a:t>实时报警</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dirty="0">
                          <a:latin typeface="Microsoft YaHei" panose="020B0503020204020204" pitchFamily="34" charset="-122"/>
                          <a:ea typeface="Microsoft YaHei" panose="020B0503020204020204" pitchFamily="34" charset="-122"/>
                        </a:rPr>
                        <a:t>对发生的报警进行实时提醒，并可通过邮件或短信的方式发送给相关人员</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312602"/>
                  </a:ext>
                </a:extLst>
              </a:tr>
              <a:tr h="370840">
                <a:tc>
                  <a:txBody>
                    <a:bodyPr/>
                    <a:lstStyle/>
                    <a:p>
                      <a:pPr algn="ctr"/>
                      <a:r>
                        <a:rPr lang="zh-CN" altLang="en-US" sz="1050" dirty="0">
                          <a:latin typeface="Microsoft YaHei" panose="020B0503020204020204" pitchFamily="34" charset="-122"/>
                          <a:ea typeface="Microsoft YaHei" panose="020B0503020204020204" pitchFamily="34" charset="-122"/>
                        </a:rPr>
                        <a:t>上料防错</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dirty="0">
                          <a:latin typeface="Microsoft YaHei" panose="020B0503020204020204" pitchFamily="34" charset="-122"/>
                          <a:ea typeface="Microsoft YaHei" panose="020B0503020204020204" pitchFamily="34" charset="-122"/>
                        </a:rPr>
                        <a:t>在上料时对物料条码进行比对，对于不符合工单的物料进行报警并锁机</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8429625"/>
                  </a:ext>
                </a:extLst>
              </a:tr>
              <a:tr h="370840">
                <a:tc>
                  <a:txBody>
                    <a:bodyPr/>
                    <a:lstStyle/>
                    <a:p>
                      <a:pPr algn="ctr"/>
                      <a:r>
                        <a:rPr lang="zh-CN" altLang="en-US" sz="1050" dirty="0">
                          <a:latin typeface="Microsoft YaHei" panose="020B0503020204020204" pitchFamily="34" charset="-122"/>
                          <a:ea typeface="Microsoft YaHei" panose="020B0503020204020204" pitchFamily="34" charset="-122"/>
                        </a:rPr>
                        <a:t>工艺路线防错</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dirty="0">
                          <a:latin typeface="Microsoft YaHei" panose="020B0503020204020204" pitchFamily="34" charset="-122"/>
                          <a:ea typeface="Microsoft YaHei" panose="020B0503020204020204" pitchFamily="34" charset="-122"/>
                        </a:rPr>
                        <a:t>在生产时对产品的工艺路线进行校验，对于不符合工艺路线的产品进行报警并锁机</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206682"/>
                  </a:ext>
                </a:extLst>
              </a:tr>
              <a:tr h="425300">
                <a:tc>
                  <a:txBody>
                    <a:bodyPr/>
                    <a:lstStyle/>
                    <a:p>
                      <a:pPr algn="ctr"/>
                      <a:r>
                        <a:rPr lang="zh-CN" altLang="en-US" sz="1050" dirty="0">
                          <a:latin typeface="Microsoft YaHei" panose="020B0503020204020204" pitchFamily="34" charset="-122"/>
                          <a:ea typeface="Microsoft YaHei" panose="020B0503020204020204" pitchFamily="34" charset="-122"/>
                        </a:rPr>
                        <a:t>工艺参数防错</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dirty="0">
                          <a:latin typeface="Microsoft YaHei" panose="020B0503020204020204" pitchFamily="34" charset="-122"/>
                          <a:ea typeface="Microsoft YaHei" panose="020B0503020204020204" pitchFamily="34" charset="-122"/>
                        </a:rPr>
                        <a:t>在生产时将设备工艺参数与工艺参数标准进行比对，对于不符合参数的设备进行报警并锁机</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883368"/>
                  </a:ext>
                </a:extLst>
              </a:tr>
              <a:tr h="415637">
                <a:tc>
                  <a:txBody>
                    <a:bodyPr/>
                    <a:lstStyle/>
                    <a:p>
                      <a:pPr algn="ctr"/>
                      <a:r>
                        <a:rPr lang="zh-CN" altLang="en-US" sz="1050" dirty="0">
                          <a:latin typeface="Microsoft YaHei" panose="020B0503020204020204" pitchFamily="34" charset="-122"/>
                          <a:ea typeface="Microsoft YaHei" panose="020B0503020204020204" pitchFamily="34" charset="-122"/>
                        </a:rPr>
                        <a:t>换线参数下发</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dirty="0">
                          <a:latin typeface="Microsoft YaHei" panose="020B0503020204020204" pitchFamily="34" charset="-122"/>
                          <a:ea typeface="Microsoft YaHei" panose="020B0503020204020204" pitchFamily="34" charset="-122"/>
                        </a:rPr>
                        <a:t>在更换产线时，扫描工单后</a:t>
                      </a:r>
                      <a:r>
                        <a:rPr lang="en-US" altLang="zh-CN" sz="1050" dirty="0">
                          <a:latin typeface="Microsoft YaHei" panose="020B0503020204020204" pitchFamily="34" charset="-122"/>
                          <a:ea typeface="Microsoft YaHei" panose="020B0503020204020204" pitchFamily="34" charset="-122"/>
                        </a:rPr>
                        <a:t>LMES</a:t>
                      </a:r>
                      <a:r>
                        <a:rPr lang="zh-CN" altLang="en-US" sz="1050" dirty="0">
                          <a:latin typeface="Microsoft YaHei" panose="020B0503020204020204" pitchFamily="34" charset="-122"/>
                          <a:ea typeface="Microsoft YaHei" panose="020B0503020204020204" pitchFamily="34" charset="-122"/>
                        </a:rPr>
                        <a:t>控制所有设备进行工艺参数的自动修改</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070716"/>
                  </a:ext>
                </a:extLst>
              </a:tr>
              <a:tr h="443345">
                <a:tc>
                  <a:txBody>
                    <a:bodyPr/>
                    <a:lstStyle/>
                    <a:p>
                      <a:pPr algn="ctr"/>
                      <a:r>
                        <a:rPr lang="zh-CN" altLang="en-US" sz="1050" dirty="0">
                          <a:latin typeface="Microsoft YaHei" panose="020B0503020204020204" pitchFamily="34" charset="-122"/>
                          <a:ea typeface="Microsoft YaHei" panose="020B0503020204020204" pitchFamily="34" charset="-122"/>
                        </a:rPr>
                        <a:t>操作人员校验</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zh-CN" altLang="en-US" sz="1050" dirty="0">
                          <a:latin typeface="Microsoft YaHei" panose="020B0503020204020204" pitchFamily="34" charset="-122"/>
                          <a:ea typeface="Microsoft YaHei" panose="020B0503020204020204" pitchFamily="34" charset="-122"/>
                        </a:rPr>
                        <a:t>在开始生产时对上工人员身份进行校验，若不属于该工位批准生产人员，设备进行报警并锁机</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065666"/>
                  </a:ext>
                </a:extLst>
              </a:tr>
              <a:tr h="370840">
                <a:tc>
                  <a:txBody>
                    <a:bodyPr/>
                    <a:lstStyle/>
                    <a:p>
                      <a:pPr algn="ctr"/>
                      <a:r>
                        <a:rPr lang="zh-CN" altLang="en-US" sz="1050" dirty="0">
                          <a:latin typeface="Microsoft YaHei" panose="020B0503020204020204" pitchFamily="34" charset="-122"/>
                          <a:ea typeface="Microsoft YaHei" panose="020B0503020204020204" pitchFamily="34" charset="-122"/>
                        </a:rPr>
                        <a:t>精准保养</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zh-CN" altLang="en-US" sz="1050" dirty="0">
                          <a:latin typeface="Microsoft YaHei" panose="020B0503020204020204" pitchFamily="34" charset="-122"/>
                          <a:ea typeface="Microsoft YaHei" panose="020B0503020204020204" pitchFamily="34" charset="-122"/>
                        </a:rPr>
                        <a:t>对设备的生产时间进行精准统计，根据运行时间进行设备维保提醒</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8267705"/>
                  </a:ext>
                </a:extLst>
              </a:tr>
              <a:tr h="370840">
                <a:tc>
                  <a:txBody>
                    <a:bodyPr/>
                    <a:lstStyle/>
                    <a:p>
                      <a:pPr algn="ctr"/>
                      <a:r>
                        <a:rPr lang="zh-CN" altLang="en-US" sz="1050" dirty="0">
                          <a:latin typeface="Microsoft YaHei" panose="020B0503020204020204" pitchFamily="34" charset="-122"/>
                          <a:ea typeface="Microsoft YaHei" panose="020B0503020204020204" pitchFamily="34" charset="-122"/>
                        </a:rPr>
                        <a:t>实时过站</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zh-CN" altLang="en-US" sz="1050" dirty="0">
                          <a:latin typeface="Microsoft YaHei" panose="020B0503020204020204" pitchFamily="34" charset="-122"/>
                          <a:ea typeface="Microsoft YaHei" panose="020B0503020204020204" pitchFamily="34" charset="-122"/>
                        </a:rPr>
                        <a:t>实时记录生产的开始时间、结束时间、生产参数、检测结果并上传给</a:t>
                      </a:r>
                      <a:r>
                        <a:rPr lang="en-US" altLang="zh-CN" sz="1050" dirty="0">
                          <a:latin typeface="Microsoft YaHei" panose="020B0503020204020204" pitchFamily="34" charset="-122"/>
                          <a:ea typeface="Microsoft YaHei" panose="020B0503020204020204" pitchFamily="34" charset="-122"/>
                        </a:rPr>
                        <a:t>MES</a:t>
                      </a:r>
                      <a:r>
                        <a:rPr lang="zh-CN" altLang="en-US" sz="1050" dirty="0">
                          <a:latin typeface="Microsoft YaHei" panose="020B0503020204020204" pitchFamily="34" charset="-122"/>
                          <a:ea typeface="Microsoft YaHei" panose="020B0503020204020204" pitchFamily="34" charset="-122"/>
                        </a:rPr>
                        <a:t>系统供追溯使用</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32078023"/>
                  </a:ext>
                </a:extLst>
              </a:tr>
            </a:tbl>
          </a:graphicData>
        </a:graphic>
      </p:graphicFrame>
      <p:sp>
        <p:nvSpPr>
          <p:cNvPr id="9" name="직사각형 17">
            <a:extLst>
              <a:ext uri="{FF2B5EF4-FFF2-40B4-BE49-F238E27FC236}">
                <a16:creationId xmlns:a16="http://schemas.microsoft.com/office/drawing/2014/main" id="{BCAD838C-4A67-7D4D-82EF-3F85430429E6}"/>
              </a:ext>
            </a:extLst>
          </p:cNvPr>
          <p:cNvSpPr/>
          <p:nvPr/>
        </p:nvSpPr>
        <p:spPr>
          <a:xfrm>
            <a:off x="2350656" y="901262"/>
            <a:ext cx="9361968" cy="390699"/>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rgbClr val="0070C0"/>
                </a:solidFill>
                <a:latin typeface="Microsoft YaHei" panose="020B0503020204020204" pitchFamily="34" charset="-122"/>
                <a:ea typeface="Microsoft YaHei" panose="020B0503020204020204" pitchFamily="34" charset="-122"/>
              </a:rPr>
              <a:t>LMES</a:t>
            </a:r>
            <a:endParaRPr kumimoji="1" lang="x-none" altLang="en-US" sz="1400" b="1" dirty="0">
              <a:solidFill>
                <a:srgbClr val="0070C0"/>
              </a:solidFill>
              <a:ea typeface="Microsoft YaHei" panose="020B0503020204020204" pitchFamily="34" charset="-122"/>
            </a:endParaRPr>
          </a:p>
        </p:txBody>
      </p:sp>
      <p:sp>
        <p:nvSpPr>
          <p:cNvPr id="10" name="직사각형 12">
            <a:extLst>
              <a:ext uri="{FF2B5EF4-FFF2-40B4-BE49-F238E27FC236}">
                <a16:creationId xmlns:a16="http://schemas.microsoft.com/office/drawing/2014/main" id="{0A0880E3-6E27-B14D-9A18-B56B6148110A}"/>
              </a:ext>
            </a:extLst>
          </p:cNvPr>
          <p:cNvSpPr/>
          <p:nvPr/>
        </p:nvSpPr>
        <p:spPr>
          <a:xfrm>
            <a:off x="2350656" y="1831213"/>
            <a:ext cx="979967" cy="390699"/>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可视化生产</a:t>
            </a:r>
            <a:endParaRPr kumimoji="1" lang="x-none" altLang="en-US" sz="1050" b="1" dirty="0">
              <a:ea typeface="Microsoft YaHei" panose="020B0503020204020204" pitchFamily="34" charset="-122"/>
            </a:endParaRPr>
          </a:p>
        </p:txBody>
      </p:sp>
      <p:sp>
        <p:nvSpPr>
          <p:cNvPr id="11" name="직사각형 12">
            <a:extLst>
              <a:ext uri="{FF2B5EF4-FFF2-40B4-BE49-F238E27FC236}">
                <a16:creationId xmlns:a16="http://schemas.microsoft.com/office/drawing/2014/main" id="{8CB8F98F-6A7D-214C-935B-A1E09C94C8F2}"/>
              </a:ext>
            </a:extLst>
          </p:cNvPr>
          <p:cNvSpPr/>
          <p:nvPr/>
        </p:nvSpPr>
        <p:spPr>
          <a:xfrm>
            <a:off x="4305063" y="1831213"/>
            <a:ext cx="801479" cy="390699"/>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上料防错</a:t>
            </a:r>
            <a:endParaRPr kumimoji="1" lang="x-none" altLang="en-US" sz="1050" b="1" dirty="0">
              <a:ea typeface="Microsoft YaHei" panose="020B0503020204020204" pitchFamily="34" charset="-122"/>
            </a:endParaRPr>
          </a:p>
        </p:txBody>
      </p:sp>
      <p:sp>
        <p:nvSpPr>
          <p:cNvPr id="12" name="직사각형 12">
            <a:extLst>
              <a:ext uri="{FF2B5EF4-FFF2-40B4-BE49-F238E27FC236}">
                <a16:creationId xmlns:a16="http://schemas.microsoft.com/office/drawing/2014/main" id="{C6D50B23-9E59-FB47-8688-424FC85CF109}"/>
              </a:ext>
            </a:extLst>
          </p:cNvPr>
          <p:cNvSpPr/>
          <p:nvPr/>
        </p:nvSpPr>
        <p:spPr>
          <a:xfrm>
            <a:off x="5177552" y="1831213"/>
            <a:ext cx="1120134" cy="390699"/>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工艺路线防错</a:t>
            </a:r>
            <a:endParaRPr kumimoji="1" lang="x-none" altLang="en-US" sz="1050" b="1" dirty="0">
              <a:ea typeface="Microsoft YaHei" panose="020B0503020204020204" pitchFamily="34" charset="-122"/>
            </a:endParaRPr>
          </a:p>
        </p:txBody>
      </p:sp>
      <p:sp>
        <p:nvSpPr>
          <p:cNvPr id="13" name="직사각형 12">
            <a:extLst>
              <a:ext uri="{FF2B5EF4-FFF2-40B4-BE49-F238E27FC236}">
                <a16:creationId xmlns:a16="http://schemas.microsoft.com/office/drawing/2014/main" id="{4C3A04FE-5D8E-1742-82E8-C9F7B70B63C1}"/>
              </a:ext>
            </a:extLst>
          </p:cNvPr>
          <p:cNvSpPr/>
          <p:nvPr/>
        </p:nvSpPr>
        <p:spPr>
          <a:xfrm>
            <a:off x="6368696" y="1831213"/>
            <a:ext cx="1120134" cy="390699"/>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工艺参数防错</a:t>
            </a:r>
            <a:endParaRPr kumimoji="1" lang="x-none" altLang="en-US" sz="1050" b="1" dirty="0">
              <a:ea typeface="Microsoft YaHei" panose="020B0503020204020204" pitchFamily="34" charset="-122"/>
            </a:endParaRPr>
          </a:p>
        </p:txBody>
      </p:sp>
      <p:sp>
        <p:nvSpPr>
          <p:cNvPr id="14" name="직사각형 12">
            <a:extLst>
              <a:ext uri="{FF2B5EF4-FFF2-40B4-BE49-F238E27FC236}">
                <a16:creationId xmlns:a16="http://schemas.microsoft.com/office/drawing/2014/main" id="{B72D2659-1B9C-3D43-97D6-1182DA646FC0}"/>
              </a:ext>
            </a:extLst>
          </p:cNvPr>
          <p:cNvSpPr/>
          <p:nvPr/>
        </p:nvSpPr>
        <p:spPr>
          <a:xfrm>
            <a:off x="7559840" y="1831213"/>
            <a:ext cx="1120134" cy="390699"/>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换线参数下发</a:t>
            </a:r>
            <a:endParaRPr kumimoji="1" lang="x-none" altLang="en-US" sz="1050" b="1" dirty="0">
              <a:ea typeface="Microsoft YaHei" panose="020B0503020204020204" pitchFamily="34" charset="-122"/>
            </a:endParaRPr>
          </a:p>
        </p:txBody>
      </p:sp>
      <p:sp>
        <p:nvSpPr>
          <p:cNvPr id="15" name="직사각형 14">
            <a:extLst>
              <a:ext uri="{FF2B5EF4-FFF2-40B4-BE49-F238E27FC236}">
                <a16:creationId xmlns:a16="http://schemas.microsoft.com/office/drawing/2014/main" id="{97CBE82E-6156-FF48-B465-F94586DF9F29}"/>
              </a:ext>
            </a:extLst>
          </p:cNvPr>
          <p:cNvSpPr/>
          <p:nvPr/>
        </p:nvSpPr>
        <p:spPr>
          <a:xfrm>
            <a:off x="8750984" y="1831213"/>
            <a:ext cx="1120134" cy="390699"/>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操作人员校验</a:t>
            </a:r>
            <a:endParaRPr kumimoji="1" lang="x-none" altLang="en-US" sz="1050" b="1" dirty="0">
              <a:ea typeface="Microsoft YaHei" panose="020B0503020204020204" pitchFamily="34" charset="-122"/>
            </a:endParaRPr>
          </a:p>
        </p:txBody>
      </p:sp>
      <p:sp>
        <p:nvSpPr>
          <p:cNvPr id="16" name="직사각형 12">
            <a:extLst>
              <a:ext uri="{FF2B5EF4-FFF2-40B4-BE49-F238E27FC236}">
                <a16:creationId xmlns:a16="http://schemas.microsoft.com/office/drawing/2014/main" id="{F45F223D-BA28-8C48-9E7C-45A6F962FC4F}"/>
              </a:ext>
            </a:extLst>
          </p:cNvPr>
          <p:cNvSpPr/>
          <p:nvPr/>
        </p:nvSpPr>
        <p:spPr>
          <a:xfrm>
            <a:off x="9942128" y="1831213"/>
            <a:ext cx="827568" cy="390699"/>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精准保养</a:t>
            </a:r>
            <a:endParaRPr kumimoji="1" lang="x-none" altLang="en-US" sz="1050" b="1" dirty="0">
              <a:ea typeface="Microsoft YaHei" panose="020B0503020204020204" pitchFamily="34" charset="-122"/>
            </a:endParaRPr>
          </a:p>
        </p:txBody>
      </p:sp>
      <p:sp>
        <p:nvSpPr>
          <p:cNvPr id="17" name="직사각형 12">
            <a:extLst>
              <a:ext uri="{FF2B5EF4-FFF2-40B4-BE49-F238E27FC236}">
                <a16:creationId xmlns:a16="http://schemas.microsoft.com/office/drawing/2014/main" id="{5A054B85-524A-F64C-A249-62E610BFE278}"/>
              </a:ext>
            </a:extLst>
          </p:cNvPr>
          <p:cNvSpPr/>
          <p:nvPr/>
        </p:nvSpPr>
        <p:spPr>
          <a:xfrm>
            <a:off x="3406138" y="1831213"/>
            <a:ext cx="827568" cy="390699"/>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实时报警</a:t>
            </a:r>
            <a:endParaRPr kumimoji="1" lang="x-none" altLang="en-US" sz="1050" b="1" dirty="0">
              <a:ea typeface="Microsoft YaHei" panose="020B0503020204020204" pitchFamily="34" charset="-122"/>
            </a:endParaRPr>
          </a:p>
        </p:txBody>
      </p:sp>
      <p:sp>
        <p:nvSpPr>
          <p:cNvPr id="18" name="직사각형 12">
            <a:extLst>
              <a:ext uri="{FF2B5EF4-FFF2-40B4-BE49-F238E27FC236}">
                <a16:creationId xmlns:a16="http://schemas.microsoft.com/office/drawing/2014/main" id="{5C871F81-D8F3-BE47-B691-1ABA6E2040E7}"/>
              </a:ext>
            </a:extLst>
          </p:cNvPr>
          <p:cNvSpPr/>
          <p:nvPr/>
        </p:nvSpPr>
        <p:spPr>
          <a:xfrm>
            <a:off x="10840706" y="1831213"/>
            <a:ext cx="827568" cy="390699"/>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latin typeface="Microsoft YaHei" panose="020B0503020204020204" pitchFamily="34" charset="-122"/>
                <a:ea typeface="Microsoft YaHei" panose="020B0503020204020204" pitchFamily="34" charset="-122"/>
              </a:rPr>
              <a:t>实时过站</a:t>
            </a:r>
            <a:endParaRPr kumimoji="1" lang="x-none" altLang="en-US" sz="1050" b="1" dirty="0">
              <a:ea typeface="Microsoft YaHei" panose="020B0503020204020204" pitchFamily="34" charset="-122"/>
            </a:endParaRPr>
          </a:p>
        </p:txBody>
      </p:sp>
      <p:cxnSp>
        <p:nvCxnSpPr>
          <p:cNvPr id="19" name="肘形连接符 17">
            <a:extLst>
              <a:ext uri="{FF2B5EF4-FFF2-40B4-BE49-F238E27FC236}">
                <a16:creationId xmlns:a16="http://schemas.microsoft.com/office/drawing/2014/main" id="{36BFE5B9-AB46-374D-B3E9-40391AC88CC7}"/>
              </a:ext>
            </a:extLst>
          </p:cNvPr>
          <p:cNvCxnSpPr>
            <a:cxnSpLocks/>
            <a:stCxn id="9" idx="2"/>
            <a:endCxn id="10" idx="0"/>
          </p:cNvCxnSpPr>
          <p:nvPr/>
        </p:nvCxnSpPr>
        <p:spPr>
          <a:xfrm rot="5400000">
            <a:off x="4666514" y="-533913"/>
            <a:ext cx="539252" cy="4191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肘形连接符 19">
            <a:extLst>
              <a:ext uri="{FF2B5EF4-FFF2-40B4-BE49-F238E27FC236}">
                <a16:creationId xmlns:a16="http://schemas.microsoft.com/office/drawing/2014/main" id="{012715AC-B9C3-5F41-8F15-319F8BD73983}"/>
              </a:ext>
            </a:extLst>
          </p:cNvPr>
          <p:cNvCxnSpPr>
            <a:cxnSpLocks/>
            <a:stCxn id="9" idx="2"/>
            <a:endCxn id="17" idx="0"/>
          </p:cNvCxnSpPr>
          <p:nvPr/>
        </p:nvCxnSpPr>
        <p:spPr>
          <a:xfrm rot="5400000">
            <a:off x="5156155" y="-44272"/>
            <a:ext cx="539252" cy="321171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肘形连接符 21">
            <a:extLst>
              <a:ext uri="{FF2B5EF4-FFF2-40B4-BE49-F238E27FC236}">
                <a16:creationId xmlns:a16="http://schemas.microsoft.com/office/drawing/2014/main" id="{9A664F2E-E3A7-3D4E-9D88-5C1FAD508EDB}"/>
              </a:ext>
            </a:extLst>
          </p:cNvPr>
          <p:cNvCxnSpPr>
            <a:cxnSpLocks/>
            <a:stCxn id="9" idx="2"/>
            <a:endCxn id="11" idx="0"/>
          </p:cNvCxnSpPr>
          <p:nvPr/>
        </p:nvCxnSpPr>
        <p:spPr>
          <a:xfrm rot="5400000">
            <a:off x="5599096" y="398669"/>
            <a:ext cx="539252" cy="23258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肘形连接符 23">
            <a:extLst>
              <a:ext uri="{FF2B5EF4-FFF2-40B4-BE49-F238E27FC236}">
                <a16:creationId xmlns:a16="http://schemas.microsoft.com/office/drawing/2014/main" id="{66BEED0F-79A5-C846-9078-D774777DC0BA}"/>
              </a:ext>
            </a:extLst>
          </p:cNvPr>
          <p:cNvCxnSpPr>
            <a:cxnSpLocks/>
            <a:stCxn id="9" idx="2"/>
            <a:endCxn id="12" idx="0"/>
          </p:cNvCxnSpPr>
          <p:nvPr/>
        </p:nvCxnSpPr>
        <p:spPr>
          <a:xfrm rot="5400000">
            <a:off x="6115004" y="914577"/>
            <a:ext cx="539252" cy="129402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肘形连接符 25">
            <a:extLst>
              <a:ext uri="{FF2B5EF4-FFF2-40B4-BE49-F238E27FC236}">
                <a16:creationId xmlns:a16="http://schemas.microsoft.com/office/drawing/2014/main" id="{BF5E2409-2CD7-5A44-B769-058D5143D127}"/>
              </a:ext>
            </a:extLst>
          </p:cNvPr>
          <p:cNvCxnSpPr>
            <a:cxnSpLocks/>
            <a:stCxn id="9" idx="2"/>
            <a:endCxn id="13" idx="0"/>
          </p:cNvCxnSpPr>
          <p:nvPr/>
        </p:nvCxnSpPr>
        <p:spPr>
          <a:xfrm rot="5400000">
            <a:off x="6710576" y="1510149"/>
            <a:ext cx="539252" cy="10287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肘形连接符 27">
            <a:extLst>
              <a:ext uri="{FF2B5EF4-FFF2-40B4-BE49-F238E27FC236}">
                <a16:creationId xmlns:a16="http://schemas.microsoft.com/office/drawing/2014/main" id="{6F180606-3ED5-094D-B55C-3DA92269FE7E}"/>
              </a:ext>
            </a:extLst>
          </p:cNvPr>
          <p:cNvCxnSpPr>
            <a:cxnSpLocks/>
            <a:stCxn id="9" idx="2"/>
            <a:endCxn id="14" idx="0"/>
          </p:cNvCxnSpPr>
          <p:nvPr/>
        </p:nvCxnSpPr>
        <p:spPr>
          <a:xfrm rot="16200000" flipH="1">
            <a:off x="7306147" y="1017453"/>
            <a:ext cx="539252" cy="108826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肘形连接符 29">
            <a:extLst>
              <a:ext uri="{FF2B5EF4-FFF2-40B4-BE49-F238E27FC236}">
                <a16:creationId xmlns:a16="http://schemas.microsoft.com/office/drawing/2014/main" id="{51AF238E-FCF8-B140-BD96-34B66F9D7810}"/>
              </a:ext>
            </a:extLst>
          </p:cNvPr>
          <p:cNvCxnSpPr>
            <a:cxnSpLocks/>
            <a:stCxn id="9" idx="2"/>
            <a:endCxn id="15" idx="0"/>
          </p:cNvCxnSpPr>
          <p:nvPr/>
        </p:nvCxnSpPr>
        <p:spPr>
          <a:xfrm rot="16200000" flipH="1">
            <a:off x="7901719" y="421881"/>
            <a:ext cx="539252" cy="227941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6" name="肘形连接符 31">
            <a:extLst>
              <a:ext uri="{FF2B5EF4-FFF2-40B4-BE49-F238E27FC236}">
                <a16:creationId xmlns:a16="http://schemas.microsoft.com/office/drawing/2014/main" id="{BF56F068-6276-5B4B-8AFE-FAA29FB68B7E}"/>
              </a:ext>
            </a:extLst>
          </p:cNvPr>
          <p:cNvCxnSpPr>
            <a:cxnSpLocks/>
            <a:stCxn id="9" idx="2"/>
            <a:endCxn id="16" idx="0"/>
          </p:cNvCxnSpPr>
          <p:nvPr/>
        </p:nvCxnSpPr>
        <p:spPr>
          <a:xfrm rot="16200000" flipH="1">
            <a:off x="8424150" y="-100549"/>
            <a:ext cx="539252" cy="332427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肘形连接符 33">
            <a:extLst>
              <a:ext uri="{FF2B5EF4-FFF2-40B4-BE49-F238E27FC236}">
                <a16:creationId xmlns:a16="http://schemas.microsoft.com/office/drawing/2014/main" id="{3489909A-1147-8A44-BB18-FF7903CF10DB}"/>
              </a:ext>
            </a:extLst>
          </p:cNvPr>
          <p:cNvCxnSpPr>
            <a:cxnSpLocks/>
            <a:stCxn id="9" idx="2"/>
            <a:endCxn id="18" idx="0"/>
          </p:cNvCxnSpPr>
          <p:nvPr/>
        </p:nvCxnSpPr>
        <p:spPr>
          <a:xfrm rot="16200000" flipH="1">
            <a:off x="8873439" y="-549838"/>
            <a:ext cx="539252" cy="422285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슬라이드 번호 개체 틀 2">
            <a:extLst>
              <a:ext uri="{FF2B5EF4-FFF2-40B4-BE49-F238E27FC236}">
                <a16:creationId xmlns:a16="http://schemas.microsoft.com/office/drawing/2014/main" id="{D8A63946-F96C-C54B-ADAA-5CA5BD718F0C}"/>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89</a:t>
            </a:fld>
            <a:endParaRPr lang="ko-KR" altLang="en-US" dirty="0"/>
          </a:p>
        </p:txBody>
      </p:sp>
    </p:spTree>
    <p:extLst>
      <p:ext uri="{BB962C8B-B14F-4D97-AF65-F5344CB8AC3E}">
        <p14:creationId xmlns:p14="http://schemas.microsoft.com/office/powerpoint/2010/main" val="4180055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C490C5-0D07-B246-ADF1-4886CC77631C}"/>
              </a:ext>
            </a:extLst>
          </p:cNvPr>
          <p:cNvPicPr>
            <a:picLocks noChangeAspect="1"/>
          </p:cNvPicPr>
          <p:nvPr/>
        </p:nvPicPr>
        <p:blipFill>
          <a:blip r:embed="rId2" cstate="email">
            <a:alphaModFix amt="80000"/>
            <a:extLst>
              <a:ext uri="{28A0092B-C50C-407E-A947-70E740481C1C}">
                <a14:useLocalDpi xmlns:a14="http://schemas.microsoft.com/office/drawing/2010/main"/>
              </a:ext>
            </a:extLst>
          </a:blip>
          <a:stretch>
            <a:fillRect/>
          </a:stretch>
        </p:blipFill>
        <p:spPr>
          <a:xfrm>
            <a:off x="0" y="781050"/>
            <a:ext cx="12192000" cy="5295900"/>
          </a:xfrm>
          <a:prstGeom prst="rect">
            <a:avLst/>
          </a:prstGeom>
        </p:spPr>
      </p:pic>
      <p:sp>
        <p:nvSpPr>
          <p:cNvPr id="3" name="文本框 2">
            <a:extLst>
              <a:ext uri="{FF2B5EF4-FFF2-40B4-BE49-F238E27FC236}">
                <a16:creationId xmlns:a16="http://schemas.microsoft.com/office/drawing/2014/main" id="{AE6AF147-5BCF-E047-AF46-0CA6127C2C7C}"/>
              </a:ext>
            </a:extLst>
          </p:cNvPr>
          <p:cNvSpPr txBox="1"/>
          <p:nvPr/>
        </p:nvSpPr>
        <p:spPr>
          <a:xfrm>
            <a:off x="222914" y="152400"/>
            <a:ext cx="18732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600">
                <a:solidFill>
                  <a:srgbClr val="0C558A"/>
                </a:solidFill>
                <a:latin typeface="Microsoft YaHei" panose="020B0503020204020204" pitchFamily="34" charset="-122"/>
                <a:ea typeface="Microsoft YaHei" panose="020B0503020204020204" pitchFamily="34" charset="-122"/>
              </a:rPr>
              <a:t>核心团队介绍</a:t>
            </a:r>
            <a:endParaRPr lang="en-US" altLang="zh-CN" sz="1600" dirty="0">
              <a:solidFill>
                <a:srgbClr val="0C558A"/>
              </a:solidFill>
              <a:latin typeface="Microsoft YaHei" panose="020B0503020204020204" pitchFamily="34" charset="-122"/>
              <a:ea typeface="Microsoft YaHei" panose="020B0503020204020204" pitchFamily="34" charset="-122"/>
            </a:endParaRPr>
          </a:p>
          <a:p>
            <a:r>
              <a:rPr lang="en" altLang="zh-CN" sz="1200" dirty="0">
                <a:solidFill>
                  <a:srgbClr val="0C558A"/>
                </a:solidFill>
                <a:latin typeface="Microsoft YaHei Light" panose="020B0502040204020203" pitchFamily="34" charset="-122"/>
                <a:ea typeface="Microsoft YaHei Light" panose="020B0502040204020203" pitchFamily="34" charset="-122"/>
              </a:rPr>
              <a:t>Introduction to core team</a:t>
            </a:r>
            <a:endParaRPr kumimoji="0" lang="zh-CN" altLang="en-US" sz="1200" u="none" strike="noStrike" cap="none" spc="0" normalizeH="0" baseline="0">
              <a:ln>
                <a:noFill/>
              </a:ln>
              <a:solidFill>
                <a:srgbClr val="0C558A"/>
              </a:solidFill>
              <a:effectLst/>
              <a:uFillTx/>
              <a:latin typeface="Microsoft YaHei Light" panose="020B0502040204020203" pitchFamily="34" charset="-122"/>
              <a:ea typeface="Microsoft YaHei Light" panose="020B0502040204020203" pitchFamily="34" charset="-122"/>
              <a:sym typeface="等线"/>
            </a:endParaRPr>
          </a:p>
        </p:txBody>
      </p:sp>
      <p:sp>
        <p:nvSpPr>
          <p:cNvPr id="4" name="내용 개체 틀 2">
            <a:extLst>
              <a:ext uri="{FF2B5EF4-FFF2-40B4-BE49-F238E27FC236}">
                <a16:creationId xmlns:a16="http://schemas.microsoft.com/office/drawing/2014/main" id="{50378DF9-0304-CA47-AB92-36429F92D5F4}"/>
              </a:ext>
            </a:extLst>
          </p:cNvPr>
          <p:cNvSpPr txBox="1">
            <a:spLocks/>
          </p:cNvSpPr>
          <p:nvPr/>
        </p:nvSpPr>
        <p:spPr>
          <a:xfrm>
            <a:off x="222914" y="5891208"/>
            <a:ext cx="6807473" cy="513224"/>
          </a:xfrm>
          <a:prstGeom prst="rect">
            <a:avLst/>
          </a:prstGeom>
        </p:spPr>
        <p:txBody>
          <a:bodyPr vert="horz" lIns="91440" tIns="45720" rIns="91440" bIns="45720" rtlCol="0">
            <a:normAutofit fontScale="92500" lnSpcReduction="20000"/>
          </a:bodyPr>
          <a:lstStyle>
            <a:lvl1pPr marL="0" indent="0" algn="l" defTabSz="914400" rtl="0" eaLnBrk="1" latinLnBrk="1" hangingPunct="1">
              <a:lnSpc>
                <a:spcPct val="100000"/>
              </a:lnSpc>
              <a:spcBef>
                <a:spcPts val="1000"/>
              </a:spcBef>
              <a:buFont typeface="Arial" panose="020B0604020202020204" pitchFamily="34" charset="0"/>
              <a:buNone/>
              <a:defRPr sz="1600" kern="1200">
                <a:solidFill>
                  <a:schemeClr val="tx1"/>
                </a:solidFill>
                <a:latin typeface="Microsoft YaHei" charset="-122"/>
                <a:ea typeface="Microsoft YaHei" charset="-122"/>
                <a:cs typeface="Microsoft YaHei" charset="-122"/>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200" dirty="0">
                <a:solidFill>
                  <a:schemeClr val="bg1">
                    <a:lumMod val="65000"/>
                  </a:schemeClr>
                </a:solidFill>
                <a:latin typeface="Microsoft YaHei Light" panose="020B0502040204020203" pitchFamily="34" charset="-122"/>
                <a:ea typeface="Microsoft YaHei Light" panose="020B0502040204020203" pitchFamily="34" charset="-122"/>
                <a:cs typeface="+mn-ea"/>
                <a:sym typeface="+mn-lt"/>
              </a:rPr>
              <a:t>微迅以拥有</a:t>
            </a:r>
            <a:r>
              <a:rPr kumimoji="1" lang="en-US" altLang="zh-CN" sz="1200" dirty="0">
                <a:solidFill>
                  <a:schemeClr val="bg1">
                    <a:lumMod val="65000"/>
                  </a:schemeClr>
                </a:solidFill>
                <a:latin typeface="Microsoft YaHei Light" panose="020B0502040204020203" pitchFamily="34" charset="-122"/>
                <a:ea typeface="Microsoft YaHei Light" panose="020B0502040204020203" pitchFamily="34" charset="-122"/>
                <a:cs typeface="+mn-ea"/>
                <a:sym typeface="+mn-lt"/>
              </a:rPr>
              <a:t>20</a:t>
            </a:r>
            <a:r>
              <a:rPr kumimoji="1" lang="zh-CN" altLang="en-US" sz="1200" dirty="0">
                <a:solidFill>
                  <a:schemeClr val="bg1">
                    <a:lumMod val="65000"/>
                  </a:schemeClr>
                </a:solidFill>
                <a:latin typeface="Microsoft YaHei Light" panose="020B0502040204020203" pitchFamily="34" charset="-122"/>
                <a:ea typeface="Microsoft YaHei Light" panose="020B0502040204020203" pitchFamily="34" charset="-122"/>
                <a:cs typeface="+mn-ea"/>
                <a:sym typeface="+mn-lt"/>
              </a:rPr>
              <a:t>多年行业经验的核心人才为基础能够对应第四次工业革命的发展</a:t>
            </a:r>
            <a:endParaRPr kumimoji="1" lang="en-US" altLang="zh-CN" sz="1200" dirty="0">
              <a:solidFill>
                <a:schemeClr val="bg1">
                  <a:lumMod val="65000"/>
                </a:schemeClr>
              </a:solidFill>
              <a:latin typeface="Microsoft YaHei Light" panose="020B0502040204020203" pitchFamily="34" charset="-122"/>
              <a:ea typeface="Microsoft YaHei Light" panose="020B0502040204020203" pitchFamily="34" charset="-122"/>
              <a:cs typeface="+mn-ea"/>
              <a:sym typeface="+mn-lt"/>
            </a:endParaRPr>
          </a:p>
          <a:p>
            <a:r>
              <a:rPr kumimoji="1" lang="zh-CN" altLang="en-US" sz="1200" dirty="0">
                <a:solidFill>
                  <a:schemeClr val="bg1">
                    <a:lumMod val="65000"/>
                  </a:schemeClr>
                </a:solidFill>
                <a:latin typeface="Microsoft YaHei Light" panose="020B0502040204020203" pitchFamily="34" charset="-122"/>
                <a:ea typeface="Microsoft YaHei Light" panose="020B0502040204020203" pitchFamily="34" charset="-122"/>
                <a:cs typeface="+mn-ea"/>
                <a:sym typeface="+mn-lt"/>
              </a:rPr>
              <a:t>为全新的制造管理提供</a:t>
            </a:r>
            <a:r>
              <a:rPr kumimoji="1" lang="en-US" altLang="ko-KR" sz="1200" dirty="0">
                <a:solidFill>
                  <a:schemeClr val="bg1">
                    <a:lumMod val="65000"/>
                  </a:schemeClr>
                </a:solidFill>
                <a:latin typeface="Microsoft YaHei Light" panose="020B0502040204020203" pitchFamily="34" charset="-122"/>
                <a:ea typeface="Microsoft YaHei Light" panose="020B0502040204020203" pitchFamily="34" charset="-122"/>
                <a:cs typeface="+mn-ea"/>
                <a:sym typeface="+mn-lt"/>
              </a:rPr>
              <a:t>Total Solution(</a:t>
            </a:r>
            <a:r>
              <a:rPr kumimoji="1" lang="zh-CN" altLang="en-US" sz="1200" dirty="0">
                <a:solidFill>
                  <a:schemeClr val="bg1">
                    <a:lumMod val="65000"/>
                  </a:schemeClr>
                </a:solidFill>
                <a:latin typeface="Microsoft YaHei Light" panose="020B0502040204020203" pitchFamily="34" charset="-122"/>
                <a:ea typeface="Microsoft YaHei Light" panose="020B0502040204020203" pitchFamily="34" charset="-122"/>
                <a:cs typeface="+mn-ea"/>
                <a:sym typeface="+mn-lt"/>
              </a:rPr>
              <a:t>研究、开发、咨询、实施</a:t>
            </a:r>
            <a:r>
              <a:rPr kumimoji="1" lang="en-US" altLang="ko-KR" sz="1200" dirty="0">
                <a:solidFill>
                  <a:schemeClr val="bg1">
                    <a:lumMod val="65000"/>
                  </a:schemeClr>
                </a:solidFill>
                <a:latin typeface="Microsoft YaHei Light" panose="020B0502040204020203" pitchFamily="34" charset="-122"/>
                <a:ea typeface="Microsoft YaHei Light" panose="020B0502040204020203" pitchFamily="34" charset="-122"/>
                <a:cs typeface="+mn-ea"/>
                <a:sym typeface="+mn-lt"/>
              </a:rPr>
              <a:t>)</a:t>
            </a:r>
            <a:r>
              <a:rPr kumimoji="1" lang="zh-CN" altLang="en-US" sz="1200" dirty="0">
                <a:solidFill>
                  <a:schemeClr val="bg1">
                    <a:lumMod val="65000"/>
                  </a:schemeClr>
                </a:solidFill>
                <a:latin typeface="Microsoft YaHei Light" panose="020B0502040204020203" pitchFamily="34" charset="-122"/>
                <a:ea typeface="Microsoft YaHei Light" panose="020B0502040204020203" pitchFamily="34" charset="-122"/>
                <a:cs typeface="+mn-ea"/>
                <a:sym typeface="+mn-lt"/>
              </a:rPr>
              <a:t>为目标的一站式专业</a:t>
            </a:r>
            <a:r>
              <a:rPr kumimoji="1" lang="en-US" altLang="zh-CN" sz="1200" dirty="0">
                <a:solidFill>
                  <a:schemeClr val="bg1">
                    <a:lumMod val="65000"/>
                  </a:schemeClr>
                </a:solidFill>
                <a:latin typeface="Microsoft YaHei Light" panose="020B0502040204020203" pitchFamily="34" charset="-122"/>
                <a:ea typeface="Microsoft YaHei Light" panose="020B0502040204020203" pitchFamily="34" charset="-122"/>
                <a:cs typeface="+mn-ea"/>
                <a:sym typeface="+mn-lt"/>
              </a:rPr>
              <a:t>IT</a:t>
            </a:r>
            <a:r>
              <a:rPr kumimoji="1" lang="zh-CN" altLang="en-US" sz="1200" dirty="0">
                <a:solidFill>
                  <a:schemeClr val="bg1">
                    <a:lumMod val="65000"/>
                  </a:schemeClr>
                </a:solidFill>
                <a:latin typeface="Microsoft YaHei Light" panose="020B0502040204020203" pitchFamily="34" charset="-122"/>
                <a:ea typeface="Microsoft YaHei Light" panose="020B0502040204020203" pitchFamily="34" charset="-122"/>
                <a:cs typeface="+mn-ea"/>
                <a:sym typeface="+mn-lt"/>
              </a:rPr>
              <a:t>公司</a:t>
            </a:r>
            <a:endParaRPr kumimoji="1" lang="ko-KR" altLang="en-US" sz="1200" dirty="0">
              <a:solidFill>
                <a:schemeClr val="bg1">
                  <a:lumMod val="65000"/>
                </a:schemeClr>
              </a:solidFill>
              <a:latin typeface="Microsoft YaHei Light" panose="020B0502040204020203" pitchFamily="34" charset="-122"/>
              <a:ea typeface="+mn-ea"/>
              <a:cs typeface="+mn-ea"/>
              <a:sym typeface="+mn-lt"/>
            </a:endParaRPr>
          </a:p>
        </p:txBody>
      </p:sp>
      <p:sp>
        <p:nvSpPr>
          <p:cNvPr id="5" name="矩形 4">
            <a:extLst>
              <a:ext uri="{FF2B5EF4-FFF2-40B4-BE49-F238E27FC236}">
                <a16:creationId xmlns:a16="http://schemas.microsoft.com/office/drawing/2014/main" id="{0212A265-CC63-9D46-B3EF-910562462A6E}"/>
              </a:ext>
            </a:extLst>
          </p:cNvPr>
          <p:cNvSpPr/>
          <p:nvPr/>
        </p:nvSpPr>
        <p:spPr>
          <a:xfrm>
            <a:off x="272142" y="1067588"/>
            <a:ext cx="216000" cy="54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nvGrpSpPr>
          <p:cNvPr id="6" name="组合 5">
            <a:extLst>
              <a:ext uri="{FF2B5EF4-FFF2-40B4-BE49-F238E27FC236}">
                <a16:creationId xmlns:a16="http://schemas.microsoft.com/office/drawing/2014/main" id="{4023869E-6E65-1240-BC4B-D9B9E030AEC2}"/>
              </a:ext>
            </a:extLst>
          </p:cNvPr>
          <p:cNvGrpSpPr/>
          <p:nvPr/>
        </p:nvGrpSpPr>
        <p:grpSpPr>
          <a:xfrm>
            <a:off x="206758" y="1337651"/>
            <a:ext cx="11778485" cy="4182699"/>
            <a:chOff x="206758" y="1385832"/>
            <a:chExt cx="11778485" cy="4182699"/>
          </a:xfrm>
        </p:grpSpPr>
        <p:grpSp>
          <p:nvGrpSpPr>
            <p:cNvPr id="7" name="组合 6">
              <a:extLst>
                <a:ext uri="{FF2B5EF4-FFF2-40B4-BE49-F238E27FC236}">
                  <a16:creationId xmlns:a16="http://schemas.microsoft.com/office/drawing/2014/main" id="{3A91B83A-882F-6E4A-BDA6-E210519B2730}"/>
                </a:ext>
              </a:extLst>
            </p:cNvPr>
            <p:cNvGrpSpPr/>
            <p:nvPr/>
          </p:nvGrpSpPr>
          <p:grpSpPr>
            <a:xfrm>
              <a:off x="328584" y="1385832"/>
              <a:ext cx="3715268" cy="1800000"/>
              <a:chOff x="328584" y="1385832"/>
              <a:chExt cx="3715268" cy="1800000"/>
            </a:xfrm>
          </p:grpSpPr>
          <p:sp>
            <p:nvSpPr>
              <p:cNvPr id="46" name="圆角矩形 45">
                <a:extLst>
                  <a:ext uri="{FF2B5EF4-FFF2-40B4-BE49-F238E27FC236}">
                    <a16:creationId xmlns:a16="http://schemas.microsoft.com/office/drawing/2014/main" id="{D321D6ED-4D4A-BA48-92E1-C85FA1975803}"/>
                  </a:ext>
                </a:extLst>
              </p:cNvPr>
              <p:cNvSpPr/>
              <p:nvPr/>
            </p:nvSpPr>
            <p:spPr>
              <a:xfrm>
                <a:off x="328585" y="1385832"/>
                <a:ext cx="3600000" cy="1800000"/>
              </a:xfrm>
              <a:prstGeom prst="roundRect">
                <a:avLst>
                  <a:gd name="adj" fmla="val 6754"/>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7" name="文本框 46">
                <a:extLst>
                  <a:ext uri="{FF2B5EF4-FFF2-40B4-BE49-F238E27FC236}">
                    <a16:creationId xmlns:a16="http://schemas.microsoft.com/office/drawing/2014/main" id="{CB02D37C-43C9-B840-98D3-F100E5367E7C}"/>
                  </a:ext>
                </a:extLst>
              </p:cNvPr>
              <p:cNvSpPr txBox="1"/>
              <p:nvPr/>
            </p:nvSpPr>
            <p:spPr>
              <a:xfrm>
                <a:off x="392855" y="1805916"/>
                <a:ext cx="3650997" cy="1361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nSpc>
                    <a:spcPct val="150000"/>
                  </a:lnSpc>
                </a:pPr>
                <a:r>
                  <a:rPr lang="en-US" altLang="zh-CN" sz="1100" dirty="0">
                    <a:solidFill>
                      <a:srgbClr val="0C558B"/>
                    </a:solidFill>
                    <a:latin typeface="Microsoft YaHei" panose="020B0503020204020204" pitchFamily="34" charset="-122"/>
                    <a:ea typeface="Microsoft YaHei" panose="020B0503020204020204" pitchFamily="34" charset="-122"/>
                  </a:rPr>
                  <a:t>SK</a:t>
                </a:r>
                <a:r>
                  <a:rPr lang="zh-CN" altLang="en-US" sz="1100" dirty="0">
                    <a:solidFill>
                      <a:srgbClr val="0C558B"/>
                    </a:solidFill>
                    <a:latin typeface="Microsoft YaHei" panose="020B0503020204020204" pitchFamily="34" charset="-122"/>
                    <a:ea typeface="Microsoft YaHei" panose="020B0503020204020204" pitchFamily="34" charset="-122"/>
                  </a:rPr>
                  <a:t> </a:t>
                </a:r>
                <a:r>
                  <a:rPr lang="en-US" altLang="zh-CN" sz="1100" dirty="0">
                    <a:solidFill>
                      <a:srgbClr val="0C558B"/>
                    </a:solidFill>
                    <a:latin typeface="Microsoft YaHei" panose="020B0503020204020204" pitchFamily="34" charset="-122"/>
                    <a:ea typeface="Microsoft YaHei" panose="020B0503020204020204" pitchFamily="34" charset="-122"/>
                  </a:rPr>
                  <a:t>Telecom</a:t>
                </a:r>
                <a:r>
                  <a:rPr lang="zh-CN" altLang="en-US" sz="1100" dirty="0">
                    <a:solidFill>
                      <a:srgbClr val="0C558B"/>
                    </a:solidFill>
                    <a:latin typeface="Microsoft YaHei" panose="020B0503020204020204" pitchFamily="34" charset="-122"/>
                    <a:ea typeface="Microsoft YaHei" panose="020B0503020204020204" pitchFamily="34" charset="-122"/>
                  </a:rPr>
                  <a:t>研究员</a:t>
                </a:r>
                <a:endParaRPr lang="en-US" altLang="zh-CN" sz="1100" dirty="0">
                  <a:solidFill>
                    <a:schemeClr val="bg1">
                      <a:lumMod val="65000"/>
                    </a:schemeClr>
                  </a:solidFill>
                  <a:latin typeface="Microsoft YaHei" panose="020B0503020204020204" pitchFamily="34" charset="-122"/>
                  <a:ea typeface="Microsoft YaHei" panose="020B0503020204020204" pitchFamily="34" charset="-122"/>
                </a:endParaRPr>
              </a:p>
              <a:p>
                <a:pPr>
                  <a:lnSpc>
                    <a:spcPct val="150000"/>
                  </a:lnSpc>
                </a:pPr>
                <a:r>
                  <a:rPr lang="en-US" altLang="zh-CN" sz="1100" dirty="0">
                    <a:solidFill>
                      <a:srgbClr val="0C558B"/>
                    </a:solidFill>
                    <a:latin typeface="Microsoft YaHei" panose="020B0503020204020204" pitchFamily="34" charset="-122"/>
                    <a:ea typeface="Microsoft YaHei" panose="020B0503020204020204" pitchFamily="34" charset="-122"/>
                  </a:rPr>
                  <a:t>Miracom</a:t>
                </a:r>
                <a:r>
                  <a:rPr lang="zh-CN" altLang="en-US" sz="1100" dirty="0">
                    <a:solidFill>
                      <a:srgbClr val="0C558B"/>
                    </a:solidFill>
                    <a:latin typeface="Microsoft YaHei" panose="020B0503020204020204" pitchFamily="34" charset="-122"/>
                    <a:ea typeface="Microsoft YaHei" panose="020B0503020204020204" pitchFamily="34" charset="-122"/>
                  </a:rPr>
                  <a:t>开发</a:t>
                </a:r>
                <a:r>
                  <a:rPr lang="en-US" altLang="zh-CN" sz="1100" dirty="0">
                    <a:solidFill>
                      <a:srgbClr val="0C558B"/>
                    </a:solidFill>
                    <a:latin typeface="Microsoft YaHei" panose="020B0503020204020204" pitchFamily="34" charset="-122"/>
                    <a:ea typeface="Microsoft YaHei" panose="020B0503020204020204" pitchFamily="34" charset="-122"/>
                  </a:rPr>
                  <a:t>/</a:t>
                </a:r>
                <a:r>
                  <a:rPr lang="zh-CN" altLang="en-US" sz="1100" dirty="0">
                    <a:solidFill>
                      <a:srgbClr val="0C558B"/>
                    </a:solidFill>
                    <a:latin typeface="Microsoft YaHei" panose="020B0503020204020204" pitchFamily="34" charset="-122"/>
                    <a:ea typeface="Microsoft YaHei" panose="020B0503020204020204" pitchFamily="34" charset="-122"/>
                  </a:rPr>
                  <a:t>顾问：</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现代摩比斯，京东方，华为</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G-MES</a:t>
                </a:r>
              </a:p>
              <a:p>
                <a:pPr>
                  <a:lnSpc>
                    <a:spcPct val="150000"/>
                  </a:lnSpc>
                </a:pPr>
                <a:r>
                  <a:rPr lang="zh-CN" altLang="en-US" sz="1100" dirty="0">
                    <a:solidFill>
                      <a:srgbClr val="0C558B"/>
                    </a:solidFill>
                    <a:latin typeface="Microsoft YaHei" panose="020B0503020204020204" pitchFamily="34" charset="-122"/>
                    <a:ea typeface="Microsoft YaHei" panose="020B0503020204020204" pitchFamily="34" charset="-122"/>
                  </a:rPr>
                  <a:t>三星 </a:t>
                </a:r>
                <a:r>
                  <a:rPr lang="en-US" altLang="zh-CN" sz="1100" dirty="0">
                    <a:solidFill>
                      <a:srgbClr val="0C558B"/>
                    </a:solidFill>
                    <a:latin typeface="Microsoft YaHei" panose="020B0503020204020204" pitchFamily="34" charset="-122"/>
                    <a:ea typeface="Microsoft YaHei" panose="020B0503020204020204" pitchFamily="34" charset="-122"/>
                  </a:rPr>
                  <a:t>Miracom</a:t>
                </a:r>
                <a:r>
                  <a:rPr lang="zh-CN" altLang="en-US" sz="1100" dirty="0">
                    <a:solidFill>
                      <a:srgbClr val="0C558B"/>
                    </a:solidFill>
                    <a:latin typeface="Microsoft YaHei" panose="020B0503020204020204" pitchFamily="34" charset="-122"/>
                    <a:ea typeface="Microsoft YaHei" panose="020B0503020204020204" pitchFamily="34" charset="-122"/>
                  </a:rPr>
                  <a:t>中国华南总括：</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华为</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 OPPO, TCL</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，海信，</a:t>
                </a:r>
                <a:br>
                  <a:rPr lang="en-US" altLang="zh-CN" sz="1100" dirty="0">
                    <a:solidFill>
                      <a:schemeClr val="bg1">
                        <a:lumMod val="65000"/>
                      </a:schemeClr>
                    </a:solidFill>
                    <a:latin typeface="Microsoft YaHei" panose="020B0503020204020204" pitchFamily="34" charset="-122"/>
                    <a:ea typeface="Microsoft YaHei" panose="020B0503020204020204" pitchFamily="34" charset="-122"/>
                  </a:rPr>
                </a:b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美的，中车，</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BYD</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，中兴</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a:t>
                </a:r>
              </a:p>
              <a:p>
                <a:pPr>
                  <a:lnSpc>
                    <a:spcPct val="150000"/>
                  </a:lnSpc>
                </a:pPr>
                <a:r>
                  <a:rPr lang="zh-CN" altLang="en-US" sz="1100" dirty="0">
                    <a:solidFill>
                      <a:srgbClr val="0C558B"/>
                    </a:solidFill>
                    <a:latin typeface="Microsoft YaHei" panose="020B0503020204020204" pitchFamily="34" charset="-122"/>
                    <a:ea typeface="Microsoft YaHei" panose="020B0503020204020204" pitchFamily="34" charset="-122"/>
                  </a:rPr>
                  <a:t>微迅总经理：</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株洲中车，记忆科技，长沙威胜，三诺</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a:t>
                </a:r>
                <a:endParaRPr lang="zh-CN" altLang="en-US" sz="11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48" name="同侧圆角矩形 47">
                <a:extLst>
                  <a:ext uri="{FF2B5EF4-FFF2-40B4-BE49-F238E27FC236}">
                    <a16:creationId xmlns:a16="http://schemas.microsoft.com/office/drawing/2014/main" id="{6BD8E0EC-3569-7142-B015-83A47AF4421A}"/>
                  </a:ext>
                </a:extLst>
              </p:cNvPr>
              <p:cNvSpPr/>
              <p:nvPr/>
            </p:nvSpPr>
            <p:spPr>
              <a:xfrm rot="5400000">
                <a:off x="800862" y="1026326"/>
                <a:ext cx="276998" cy="1221553"/>
              </a:xfrm>
              <a:prstGeom prst="round2SameRect">
                <a:avLst>
                  <a:gd name="adj1" fmla="val 50000"/>
                  <a:gd name="adj2" fmla="val 0"/>
                </a:avLst>
              </a:prstGeom>
              <a:solidFill>
                <a:srgbClr val="0C558B"/>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9" name="文本框 48">
                <a:extLst>
                  <a:ext uri="{FF2B5EF4-FFF2-40B4-BE49-F238E27FC236}">
                    <a16:creationId xmlns:a16="http://schemas.microsoft.com/office/drawing/2014/main" id="{B5E8E499-6284-3647-BF64-7162F0DE6F03}"/>
                  </a:ext>
                </a:extLst>
              </p:cNvPr>
              <p:cNvSpPr txBox="1"/>
              <p:nvPr/>
            </p:nvSpPr>
            <p:spPr>
              <a:xfrm>
                <a:off x="380142" y="1498605"/>
                <a:ext cx="110542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200" dirty="0">
                    <a:solidFill>
                      <a:schemeClr val="bg1"/>
                    </a:solidFill>
                    <a:latin typeface="Microsoft YaHei" panose="020B0503020204020204" pitchFamily="34" charset="-122"/>
                    <a:ea typeface="Microsoft YaHei" panose="020B0503020204020204" pitchFamily="34" charset="-122"/>
                  </a:rPr>
                  <a:t>总经理</a:t>
                </a:r>
                <a:r>
                  <a:rPr lang="en-US" altLang="zh-CN" sz="1200" dirty="0">
                    <a:solidFill>
                      <a:schemeClr val="bg1"/>
                    </a:solidFill>
                    <a:latin typeface="Microsoft YaHei" panose="020B0503020204020204" pitchFamily="34" charset="-122"/>
                    <a:ea typeface="Microsoft YaHei" panose="020B0503020204020204" pitchFamily="34" charset="-122"/>
                  </a:rPr>
                  <a:t>  </a:t>
                </a:r>
                <a:r>
                  <a:rPr lang="zh-CN" altLang="en" sz="1200" dirty="0">
                    <a:solidFill>
                      <a:schemeClr val="bg1"/>
                    </a:solidFill>
                    <a:latin typeface="Microsoft YaHei" panose="020B0503020204020204" pitchFamily="34" charset="-122"/>
                    <a:ea typeface="Microsoft YaHei" panose="020B0503020204020204" pitchFamily="34" charset="-122"/>
                  </a:rPr>
                  <a:t>李光珠</a:t>
                </a:r>
                <a:endParaRPr kumimoji="0" lang="zh-CN" altLang="en-US" sz="120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等线"/>
                </a:endParaRPr>
              </a:p>
            </p:txBody>
          </p:sp>
        </p:grpSp>
        <p:grpSp>
          <p:nvGrpSpPr>
            <p:cNvPr id="8" name="组合 7">
              <a:extLst>
                <a:ext uri="{FF2B5EF4-FFF2-40B4-BE49-F238E27FC236}">
                  <a16:creationId xmlns:a16="http://schemas.microsoft.com/office/drawing/2014/main" id="{44684E6A-4631-B141-944A-8698DF15C20E}"/>
                </a:ext>
              </a:extLst>
            </p:cNvPr>
            <p:cNvGrpSpPr/>
            <p:nvPr/>
          </p:nvGrpSpPr>
          <p:grpSpPr>
            <a:xfrm>
              <a:off x="4320658" y="1385832"/>
              <a:ext cx="3604506" cy="1800000"/>
              <a:chOff x="4133524" y="1390206"/>
              <a:chExt cx="3604506" cy="1800000"/>
            </a:xfrm>
          </p:grpSpPr>
          <p:sp>
            <p:nvSpPr>
              <p:cNvPr id="42" name="圆角矩形 41">
                <a:extLst>
                  <a:ext uri="{FF2B5EF4-FFF2-40B4-BE49-F238E27FC236}">
                    <a16:creationId xmlns:a16="http://schemas.microsoft.com/office/drawing/2014/main" id="{A523C397-3F71-5347-B916-4FF53A8EA24A}"/>
                  </a:ext>
                </a:extLst>
              </p:cNvPr>
              <p:cNvSpPr/>
              <p:nvPr/>
            </p:nvSpPr>
            <p:spPr>
              <a:xfrm>
                <a:off x="4138030" y="1390206"/>
                <a:ext cx="3600000" cy="1800000"/>
              </a:xfrm>
              <a:prstGeom prst="roundRect">
                <a:avLst>
                  <a:gd name="adj" fmla="val 6754"/>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3" name="文本框 42">
                <a:extLst>
                  <a:ext uri="{FF2B5EF4-FFF2-40B4-BE49-F238E27FC236}">
                    <a16:creationId xmlns:a16="http://schemas.microsoft.com/office/drawing/2014/main" id="{E66E4184-8B81-A046-BCDE-C9E5042C156C}"/>
                  </a:ext>
                </a:extLst>
              </p:cNvPr>
              <p:cNvSpPr txBox="1"/>
              <p:nvPr/>
            </p:nvSpPr>
            <p:spPr>
              <a:xfrm>
                <a:off x="4241231" y="1810290"/>
                <a:ext cx="3107580" cy="1361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sz="1100" dirty="0">
                    <a:solidFill>
                      <a:srgbClr val="0C558B"/>
                    </a:solidFill>
                    <a:latin typeface="Microsoft YaHei" panose="020B0503020204020204" pitchFamily="34" charset="-122"/>
                    <a:ea typeface="Microsoft YaHei" panose="020B0503020204020204" pitchFamily="34" charset="-122"/>
                  </a:rPr>
                  <a:t>现代 </a:t>
                </a:r>
                <a:r>
                  <a:rPr lang="en-US" altLang="zh-CN" sz="1100" dirty="0">
                    <a:solidFill>
                      <a:srgbClr val="0C558B"/>
                    </a:solidFill>
                    <a:latin typeface="Microsoft YaHei" panose="020B0503020204020204" pitchFamily="34" charset="-122"/>
                    <a:ea typeface="Microsoft YaHei" panose="020B0503020204020204" pitchFamily="34" charset="-122"/>
                  </a:rPr>
                  <a:t>LCD</a:t>
                </a:r>
                <a:r>
                  <a:rPr lang="zh-CN" altLang="en-US" sz="1100" dirty="0">
                    <a:solidFill>
                      <a:srgbClr val="0C558B"/>
                    </a:solidFill>
                    <a:latin typeface="Microsoft YaHei" panose="020B0503020204020204" pitchFamily="34" charset="-122"/>
                    <a:ea typeface="Microsoft YaHei" panose="020B0503020204020204" pitchFamily="34" charset="-122"/>
                  </a:rPr>
                  <a:t> </a:t>
                </a:r>
                <a:r>
                  <a:rPr lang="en-US" altLang="zh-CN" sz="1100" dirty="0">
                    <a:solidFill>
                      <a:srgbClr val="0C558B"/>
                    </a:solidFill>
                    <a:latin typeface="Microsoft YaHei" panose="020B0503020204020204" pitchFamily="34" charset="-122"/>
                    <a:ea typeface="Microsoft YaHei" panose="020B0503020204020204" pitchFamily="34" charset="-122"/>
                  </a:rPr>
                  <a:t>IT</a:t>
                </a:r>
              </a:p>
              <a:p>
                <a:pPr marL="0" marR="0" indent="0" algn="l" defTabSz="914400" rtl="0" fontAlgn="auto" latinLnBrk="0" hangingPunct="0">
                  <a:lnSpc>
                    <a:spcPct val="150000"/>
                  </a:lnSpc>
                  <a:spcBef>
                    <a:spcPts val="0"/>
                  </a:spcBef>
                  <a:spcAft>
                    <a:spcPts val="0"/>
                  </a:spcAft>
                  <a:buClrTx/>
                  <a:buSzTx/>
                  <a:buFontTx/>
                  <a:buNone/>
                  <a:tabLst/>
                </a:pPr>
                <a:r>
                  <a:rPr kumimoji="0" lang="en-US" altLang="zh-CN"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BOE</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 </a:t>
                </a:r>
                <a:r>
                  <a:rPr kumimoji="0" lang="en-US" altLang="zh-CN"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IT</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BOE</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 </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B1</a:t>
                </a:r>
              </a:p>
              <a:p>
                <a:pPr>
                  <a:lnSpc>
                    <a:spcPct val="150000"/>
                  </a:lnSpc>
                </a:pP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三星 </a:t>
                </a:r>
                <a:r>
                  <a:rPr kumimoji="0" lang="en-US" altLang="zh-CN"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Miracom</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顾问：</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COC</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 </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MES</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三星</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G-MES</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a:t>
                </a:r>
                <a:endParaRPr lang="en-US" altLang="zh-CN" sz="1100" dirty="0">
                  <a:solidFill>
                    <a:schemeClr val="bg1">
                      <a:lumMod val="65000"/>
                    </a:schemeClr>
                  </a:solidFill>
                  <a:latin typeface="Microsoft YaHei" panose="020B0503020204020204" pitchFamily="34" charset="-122"/>
                  <a:ea typeface="Microsoft YaHei" panose="020B0503020204020204" pitchFamily="34" charset="-122"/>
                </a:endParaRPr>
              </a:p>
              <a:p>
                <a:pPr>
                  <a:lnSpc>
                    <a:spcPct val="150000"/>
                  </a:lnSpc>
                </a:pP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三星</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GAMMA</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Dongwoo(Chem)MES…</a:t>
                </a:r>
                <a:endPar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endParaRPr>
              </a:p>
              <a:p>
                <a:pPr>
                  <a:lnSpc>
                    <a:spcPct val="150000"/>
                  </a:lnSpc>
                </a:pP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微迅首席顾问：</a:t>
                </a:r>
                <a:r>
                  <a:rPr lang="zh-CN" altLang="en-US" sz="1000" spc="0" baseline="0" dirty="0">
                    <a:solidFill>
                      <a:schemeClr val="bg1">
                        <a:lumMod val="65000"/>
                      </a:schemeClr>
                    </a:solidFill>
                    <a:latin typeface="Microsoft YaHei" panose="020B0503020204020204" pitchFamily="34" charset="-122"/>
                    <a:ea typeface="Microsoft YaHei" panose="020B0503020204020204" pitchFamily="34" charset="-122"/>
                  </a:rPr>
                  <a:t>株洲中车</a:t>
                </a:r>
                <a:r>
                  <a:rPr kumimoji="0" lang="en-US" altLang="zh-CN" sz="1000" u="none" strike="noStrike" cap="none" normalizeH="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MES</a:t>
                </a:r>
                <a:r>
                  <a:rPr kumimoji="0" lang="zh-CN" altLang="en-US" sz="1000" u="none" strike="noStrike" cap="none" normalizeH="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a:t>
                </a:r>
                <a:r>
                  <a:rPr lang="en-US" altLang="zh-CN" sz="1000" dirty="0">
                    <a:solidFill>
                      <a:schemeClr val="bg1">
                        <a:lumMod val="65000"/>
                      </a:schemeClr>
                    </a:solidFill>
                    <a:latin typeface="Microsoft YaHei" panose="020B0503020204020204" pitchFamily="34" charset="-122"/>
                    <a:ea typeface="Microsoft YaHei" panose="020B0503020204020204" pitchFamily="34" charset="-122"/>
                  </a:rPr>
                  <a:t> </a:t>
                </a:r>
                <a:r>
                  <a:rPr lang="zh-CN" altLang="en-US" sz="1000" dirty="0">
                    <a:solidFill>
                      <a:schemeClr val="bg1">
                        <a:lumMod val="65000"/>
                      </a:schemeClr>
                    </a:solidFill>
                    <a:latin typeface="Microsoft YaHei" panose="020B0503020204020204" pitchFamily="34" charset="-122"/>
                    <a:ea typeface="Microsoft YaHei" panose="020B0503020204020204" pitchFamily="34" charset="-122"/>
                  </a:rPr>
                  <a:t>记忆科技</a:t>
                </a:r>
                <a:r>
                  <a:rPr lang="en-US" altLang="zh-CN" sz="1000" dirty="0">
                    <a:solidFill>
                      <a:schemeClr val="bg1">
                        <a:lumMod val="65000"/>
                      </a:schemeClr>
                    </a:solidFill>
                    <a:latin typeface="Microsoft YaHei" panose="020B0503020204020204" pitchFamily="34" charset="-122"/>
                    <a:ea typeface="Microsoft YaHei" panose="020B0503020204020204" pitchFamily="34" charset="-122"/>
                  </a:rPr>
                  <a:t>MES…</a:t>
                </a:r>
                <a:endParaRPr kumimoji="0" lang="zh-CN" altLang="en-US" sz="1000" u="none" strike="noStrike" cap="none" normalizeH="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endParaRPr>
              </a:p>
            </p:txBody>
          </p:sp>
          <p:sp>
            <p:nvSpPr>
              <p:cNvPr id="44" name="同侧圆角矩形 43">
                <a:extLst>
                  <a:ext uri="{FF2B5EF4-FFF2-40B4-BE49-F238E27FC236}">
                    <a16:creationId xmlns:a16="http://schemas.microsoft.com/office/drawing/2014/main" id="{AECCBF8C-6D55-3443-9F27-0A3D86C82F8E}"/>
                  </a:ext>
                </a:extLst>
              </p:cNvPr>
              <p:cNvSpPr/>
              <p:nvPr/>
            </p:nvSpPr>
            <p:spPr>
              <a:xfrm rot="5400000">
                <a:off x="4727524" y="908978"/>
                <a:ext cx="288000" cy="1476000"/>
              </a:xfrm>
              <a:prstGeom prst="round2SameRect">
                <a:avLst>
                  <a:gd name="adj1" fmla="val 50000"/>
                  <a:gd name="adj2" fmla="val 0"/>
                </a:avLst>
              </a:prstGeom>
              <a:solidFill>
                <a:srgbClr val="0C558B"/>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5" name="文本框 44">
                <a:extLst>
                  <a:ext uri="{FF2B5EF4-FFF2-40B4-BE49-F238E27FC236}">
                    <a16:creationId xmlns:a16="http://schemas.microsoft.com/office/drawing/2014/main" id="{371A7EA0-A034-A74B-BF78-1A8661A7333C}"/>
                  </a:ext>
                </a:extLst>
              </p:cNvPr>
              <p:cNvSpPr txBox="1"/>
              <p:nvPr/>
            </p:nvSpPr>
            <p:spPr>
              <a:xfrm>
                <a:off x="4189587" y="1502979"/>
                <a:ext cx="125931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200" dirty="0">
                    <a:solidFill>
                      <a:schemeClr val="bg1"/>
                    </a:solidFill>
                    <a:latin typeface="Microsoft YaHei" panose="020B0503020204020204" pitchFamily="34" charset="-122"/>
                    <a:ea typeface="Microsoft YaHei" panose="020B0503020204020204" pitchFamily="34" charset="-122"/>
                  </a:rPr>
                  <a:t>咨询总监  </a:t>
                </a:r>
                <a:r>
                  <a:rPr kumimoji="0" lang="zh-CN" altLang="en-US" sz="120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等线"/>
                  </a:rPr>
                  <a:t>梁</a:t>
                </a:r>
                <a:r>
                  <a:rPr lang="zh-CN" altLang="en-US" sz="1200" dirty="0">
                    <a:solidFill>
                      <a:schemeClr val="bg1"/>
                    </a:solidFill>
                    <a:latin typeface="Microsoft YaHei" panose="020B0503020204020204" pitchFamily="34" charset="-122"/>
                    <a:ea typeface="Microsoft YaHei" panose="020B0503020204020204" pitchFamily="34" charset="-122"/>
                  </a:rPr>
                  <a:t>相海</a:t>
                </a:r>
                <a:endParaRPr kumimoji="0" lang="zh-CN" altLang="en-US" sz="120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等线"/>
                </a:endParaRPr>
              </a:p>
            </p:txBody>
          </p:sp>
        </p:grpSp>
        <p:grpSp>
          <p:nvGrpSpPr>
            <p:cNvPr id="9" name="组合 8">
              <a:extLst>
                <a:ext uri="{FF2B5EF4-FFF2-40B4-BE49-F238E27FC236}">
                  <a16:creationId xmlns:a16="http://schemas.microsoft.com/office/drawing/2014/main" id="{FCEFEA5C-F08B-C249-A45C-DF3D1A23E41A}"/>
                </a:ext>
              </a:extLst>
            </p:cNvPr>
            <p:cNvGrpSpPr/>
            <p:nvPr/>
          </p:nvGrpSpPr>
          <p:grpSpPr>
            <a:xfrm>
              <a:off x="322713" y="3768531"/>
              <a:ext cx="3605872" cy="1800000"/>
              <a:chOff x="322713" y="3768531"/>
              <a:chExt cx="3605872" cy="1800000"/>
            </a:xfrm>
          </p:grpSpPr>
          <p:sp>
            <p:nvSpPr>
              <p:cNvPr id="38" name="圆角矩形 37">
                <a:extLst>
                  <a:ext uri="{FF2B5EF4-FFF2-40B4-BE49-F238E27FC236}">
                    <a16:creationId xmlns:a16="http://schemas.microsoft.com/office/drawing/2014/main" id="{B3D062F0-EF35-DB46-A3CB-6DDD890B8C7A}"/>
                  </a:ext>
                </a:extLst>
              </p:cNvPr>
              <p:cNvSpPr/>
              <p:nvPr/>
            </p:nvSpPr>
            <p:spPr>
              <a:xfrm>
                <a:off x="328585" y="3768531"/>
                <a:ext cx="3600000" cy="1800000"/>
              </a:xfrm>
              <a:prstGeom prst="roundRect">
                <a:avLst>
                  <a:gd name="adj" fmla="val 6754"/>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9" name="文本框 38">
                <a:extLst>
                  <a:ext uri="{FF2B5EF4-FFF2-40B4-BE49-F238E27FC236}">
                    <a16:creationId xmlns:a16="http://schemas.microsoft.com/office/drawing/2014/main" id="{F1395115-34C2-2D43-A1D8-E1ECA73EF738}"/>
                  </a:ext>
                </a:extLst>
              </p:cNvPr>
              <p:cNvSpPr txBox="1"/>
              <p:nvPr/>
            </p:nvSpPr>
            <p:spPr>
              <a:xfrm>
                <a:off x="431786" y="4188615"/>
                <a:ext cx="3468255" cy="1338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en-US" altLang="zh-CN" sz="1100" dirty="0">
                    <a:solidFill>
                      <a:srgbClr val="0C558B"/>
                    </a:solidFill>
                    <a:latin typeface="Microsoft YaHei" panose="020B0503020204020204" pitchFamily="34" charset="-122"/>
                    <a:ea typeface="Microsoft YaHei" panose="020B0503020204020204" pitchFamily="34" charset="-122"/>
                  </a:rPr>
                  <a:t>Anam</a:t>
                </a:r>
                <a:r>
                  <a:rPr lang="zh-CN" altLang="en-US" sz="1100" dirty="0">
                    <a:solidFill>
                      <a:srgbClr val="0C558B"/>
                    </a:solidFill>
                    <a:latin typeface="Microsoft YaHei" panose="020B0503020204020204" pitchFamily="34" charset="-122"/>
                    <a:ea typeface="Microsoft YaHei" panose="020B0503020204020204" pitchFamily="34" charset="-122"/>
                  </a:rPr>
                  <a:t> </a:t>
                </a:r>
                <a:r>
                  <a:rPr lang="en-US" altLang="zh-CN" sz="1100" dirty="0">
                    <a:solidFill>
                      <a:srgbClr val="0C558B"/>
                    </a:solidFill>
                    <a:latin typeface="Microsoft YaHei" panose="020B0503020204020204" pitchFamily="34" charset="-122"/>
                    <a:ea typeface="Microsoft YaHei" panose="020B0503020204020204" pitchFamily="34" charset="-122"/>
                  </a:rPr>
                  <a:t>Semi.</a:t>
                </a:r>
                <a:r>
                  <a:rPr lang="zh-CN" altLang="en-US" sz="1100" dirty="0">
                    <a:solidFill>
                      <a:srgbClr val="0C558B"/>
                    </a:solidFill>
                    <a:latin typeface="Microsoft YaHei" panose="020B0503020204020204" pitchFamily="34" charset="-122"/>
                    <a:ea typeface="Microsoft YaHei" panose="020B0503020204020204" pitchFamily="34" charset="-122"/>
                  </a:rPr>
                  <a:t> 研究员</a:t>
                </a:r>
                <a:endParaRPr lang="en-US" altLang="zh-CN" sz="1100" dirty="0">
                  <a:solidFill>
                    <a:schemeClr val="bg1">
                      <a:lumMod val="65000"/>
                    </a:schemeClr>
                  </a:solidFill>
                  <a:latin typeface="Microsoft YaHei" panose="020B0503020204020204" pitchFamily="34" charset="-122"/>
                  <a:ea typeface="Microsoft YaHei" panose="020B0503020204020204" pitchFamily="34" charset="-122"/>
                </a:endParaRPr>
              </a:p>
              <a:p>
                <a:pPr marL="0" marR="0" indent="0" algn="l" defTabSz="914400" rtl="0" fontAlgn="auto" latinLnBrk="0" hangingPunct="0">
                  <a:lnSpc>
                    <a:spcPct val="150000"/>
                  </a:lnSpc>
                  <a:spcBef>
                    <a:spcPts val="0"/>
                  </a:spcBef>
                  <a:spcAft>
                    <a:spcPts val="0"/>
                  </a:spcAft>
                  <a:buClrTx/>
                  <a:buSzTx/>
                  <a:buFontTx/>
                  <a:buNone/>
                  <a:tabLst/>
                </a:pPr>
                <a:r>
                  <a:rPr kumimoji="0" lang="en-US" altLang="zh-CN"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Miracom</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 研究所长：</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MES</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plus</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EAI(H101)</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BPM…</a:t>
                </a:r>
                <a:endPar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endParaRPr>
              </a:p>
              <a:p>
                <a:pPr marL="0" marR="0" indent="0" algn="l" defTabSz="914400" rtl="0" fontAlgn="auto" latinLnBrk="0" hangingPunct="0">
                  <a:lnSpc>
                    <a:spcPct val="150000"/>
                  </a:lnSpc>
                  <a:spcBef>
                    <a:spcPts val="0"/>
                  </a:spcBef>
                  <a:spcAft>
                    <a:spcPts val="0"/>
                  </a:spcAft>
                  <a:buClrTx/>
                  <a:buSzTx/>
                  <a:buFontTx/>
                  <a:buNone/>
                  <a:tabLst/>
                </a:pP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三星 </a:t>
                </a:r>
                <a:r>
                  <a:rPr kumimoji="0" lang="en-US" altLang="zh-CN"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Miracom</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研究所长：</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华为</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G-MES</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三星</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G-MES</a:t>
                </a:r>
                <a:endPar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endParaRPr>
              </a:p>
              <a:p>
                <a:pPr marL="0" marR="0" indent="0" algn="l" defTabSz="914400" rtl="0" fontAlgn="auto" latinLnBrk="0" hangingPunct="0">
                  <a:lnSpc>
                    <a:spcPct val="150000"/>
                  </a:lnSpc>
                  <a:spcBef>
                    <a:spcPts val="0"/>
                  </a:spcBef>
                  <a:spcAft>
                    <a:spcPts val="0"/>
                  </a:spcAft>
                  <a:buClrTx/>
                  <a:buSzTx/>
                  <a:buFontTx/>
                  <a:buNone/>
                  <a:tabLst/>
                </a:pP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微迅</a:t>
                </a:r>
                <a:r>
                  <a:rPr lang="zh-CN" altLang="en-US" sz="1100" dirty="0">
                    <a:solidFill>
                      <a:srgbClr val="0C558B"/>
                    </a:solidFill>
                    <a:latin typeface="Microsoft YaHei" panose="020B0503020204020204" pitchFamily="34" charset="-122"/>
                    <a:ea typeface="Microsoft YaHei" panose="020B0503020204020204" pitchFamily="34" charset="-122"/>
                  </a:rPr>
                  <a:t>研究所长</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a:t>
                </a:r>
                <a:r>
                  <a:rPr kumimoji="0" lang="en-US" altLang="zh-CN" sz="1000" u="none" strike="noStrike" cap="none" normalizeH="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X-MES/Monitoring</a:t>
                </a:r>
                <a:r>
                  <a:rPr lang="en-US" altLang="zh-CN" sz="1000" dirty="0">
                    <a:solidFill>
                      <a:schemeClr val="bg1">
                        <a:lumMod val="65000"/>
                      </a:schemeClr>
                    </a:solidFill>
                    <a:latin typeface="Microsoft YaHei" panose="020B0503020204020204" pitchFamily="34" charset="-122"/>
                    <a:ea typeface="Microsoft YaHei" panose="020B0503020204020204" pitchFamily="34" charset="-122"/>
                  </a:rPr>
                  <a:t>/Label/WMS/Report</a:t>
                </a:r>
              </a:p>
              <a:p>
                <a:pPr marL="0" marR="0" indent="0" algn="l" defTabSz="914400" rtl="0" fontAlgn="auto" latinLnBrk="0" hangingPunct="0">
                  <a:lnSpc>
                    <a:spcPct val="150000"/>
                  </a:lnSpc>
                  <a:spcBef>
                    <a:spcPts val="0"/>
                  </a:spcBef>
                  <a:spcAft>
                    <a:spcPts val="0"/>
                  </a:spcAft>
                  <a:buClrTx/>
                  <a:buSzTx/>
                  <a:buFontTx/>
                  <a:buNone/>
                  <a:tabLst/>
                </a:pPr>
                <a:r>
                  <a:rPr lang="en-US" altLang="zh-CN" sz="1000" dirty="0">
                    <a:solidFill>
                      <a:schemeClr val="bg1">
                        <a:lumMod val="65000"/>
                      </a:schemeClr>
                    </a:solidFill>
                    <a:latin typeface="Microsoft YaHei" panose="020B0503020204020204" pitchFamily="34" charset="-122"/>
                    <a:ea typeface="Microsoft YaHei" panose="020B0503020204020204" pitchFamily="34" charset="-122"/>
                  </a:rPr>
                  <a:t>/Mobile</a:t>
                </a:r>
                <a:endParaRPr kumimoji="0" lang="zh-CN" altLang="en-US" sz="1000" u="none" strike="noStrike" cap="none" normalizeH="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endParaRPr>
              </a:p>
            </p:txBody>
          </p:sp>
          <p:sp>
            <p:nvSpPr>
              <p:cNvPr id="40" name="同侧圆角矩形 39">
                <a:extLst>
                  <a:ext uri="{FF2B5EF4-FFF2-40B4-BE49-F238E27FC236}">
                    <a16:creationId xmlns:a16="http://schemas.microsoft.com/office/drawing/2014/main" id="{369508E9-BB77-704B-A614-EF264AEE1039}"/>
                  </a:ext>
                </a:extLst>
              </p:cNvPr>
              <p:cNvSpPr/>
              <p:nvPr/>
            </p:nvSpPr>
            <p:spPr>
              <a:xfrm rot="5400000">
                <a:off x="934713" y="3269303"/>
                <a:ext cx="288000" cy="1512000"/>
              </a:xfrm>
              <a:prstGeom prst="round2SameRect">
                <a:avLst>
                  <a:gd name="adj1" fmla="val 50000"/>
                  <a:gd name="adj2" fmla="val 0"/>
                </a:avLst>
              </a:prstGeom>
              <a:solidFill>
                <a:srgbClr val="0C558B"/>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41" name="文本框 40">
                <a:extLst>
                  <a:ext uri="{FF2B5EF4-FFF2-40B4-BE49-F238E27FC236}">
                    <a16:creationId xmlns:a16="http://schemas.microsoft.com/office/drawing/2014/main" id="{EF9C70E8-5C56-E146-99E8-071ACDE63074}"/>
                  </a:ext>
                </a:extLst>
              </p:cNvPr>
              <p:cNvSpPr txBox="1"/>
              <p:nvPr/>
            </p:nvSpPr>
            <p:spPr>
              <a:xfrm>
                <a:off x="380142" y="3881304"/>
                <a:ext cx="125931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20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等线"/>
                  </a:rPr>
                  <a:t>研究所长  南尚赫</a:t>
                </a:r>
              </a:p>
            </p:txBody>
          </p:sp>
        </p:grpSp>
        <p:grpSp>
          <p:nvGrpSpPr>
            <p:cNvPr id="10" name="组合 9">
              <a:extLst>
                <a:ext uri="{FF2B5EF4-FFF2-40B4-BE49-F238E27FC236}">
                  <a16:creationId xmlns:a16="http://schemas.microsoft.com/office/drawing/2014/main" id="{38F8DC7D-4FDE-2D43-9BDE-E71AD888E3F3}"/>
                </a:ext>
              </a:extLst>
            </p:cNvPr>
            <p:cNvGrpSpPr/>
            <p:nvPr/>
          </p:nvGrpSpPr>
          <p:grpSpPr>
            <a:xfrm>
              <a:off x="4315391" y="3768531"/>
              <a:ext cx="3619546" cy="1800000"/>
              <a:chOff x="4138030" y="1390206"/>
              <a:chExt cx="3619546" cy="1800000"/>
            </a:xfrm>
          </p:grpSpPr>
          <p:sp>
            <p:nvSpPr>
              <p:cNvPr id="34" name="圆角矩形 33">
                <a:extLst>
                  <a:ext uri="{FF2B5EF4-FFF2-40B4-BE49-F238E27FC236}">
                    <a16:creationId xmlns:a16="http://schemas.microsoft.com/office/drawing/2014/main" id="{6E8F90DE-F746-234B-82BD-E298B3BD9ACA}"/>
                  </a:ext>
                </a:extLst>
              </p:cNvPr>
              <p:cNvSpPr/>
              <p:nvPr/>
            </p:nvSpPr>
            <p:spPr>
              <a:xfrm>
                <a:off x="4138030" y="1390206"/>
                <a:ext cx="3600000" cy="1800000"/>
              </a:xfrm>
              <a:prstGeom prst="roundRect">
                <a:avLst>
                  <a:gd name="adj" fmla="val 6754"/>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5" name="文本框 34">
                <a:extLst>
                  <a:ext uri="{FF2B5EF4-FFF2-40B4-BE49-F238E27FC236}">
                    <a16:creationId xmlns:a16="http://schemas.microsoft.com/office/drawing/2014/main" id="{D238780A-EE81-3448-B4B9-06FDD9C3AF10}"/>
                  </a:ext>
                </a:extLst>
              </p:cNvPr>
              <p:cNvSpPr txBox="1"/>
              <p:nvPr/>
            </p:nvSpPr>
            <p:spPr>
              <a:xfrm>
                <a:off x="4241231" y="1810290"/>
                <a:ext cx="3516345" cy="1361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nSpc>
                    <a:spcPct val="150000"/>
                  </a:lnSpc>
                </a:pPr>
                <a:r>
                  <a:rPr lang="zh-CN" altLang="en-US" sz="1100" dirty="0">
                    <a:solidFill>
                      <a:srgbClr val="0C558B"/>
                    </a:solidFill>
                    <a:latin typeface="Microsoft YaHei" panose="020B0503020204020204" pitchFamily="34" charset="-122"/>
                    <a:ea typeface="Microsoft YaHei" panose="020B0503020204020204" pitchFamily="34" charset="-122"/>
                  </a:rPr>
                  <a:t>海天味业</a:t>
                </a:r>
                <a:r>
                  <a:rPr lang="en-US" altLang="zh-CN" sz="1100" dirty="0">
                    <a:solidFill>
                      <a:srgbClr val="0C558B"/>
                    </a:solidFill>
                    <a:latin typeface="Microsoft YaHei" panose="020B0503020204020204" pitchFamily="34" charset="-122"/>
                    <a:ea typeface="Microsoft YaHei" panose="020B0503020204020204" pitchFamily="34" charset="-122"/>
                  </a:rPr>
                  <a:t>IT</a:t>
                </a:r>
                <a:r>
                  <a:rPr lang="zh-CN" altLang="en-US" sz="1100" dirty="0">
                    <a:solidFill>
                      <a:srgbClr val="0C558B"/>
                    </a:solidFill>
                    <a:latin typeface="Microsoft YaHei" panose="020B0503020204020204" pitchFamily="34" charset="-122"/>
                    <a:ea typeface="Microsoft YaHei" panose="020B0503020204020204" pitchFamily="34" charset="-122"/>
                  </a:rPr>
                  <a:t>：</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 </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流程</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endParaRPr lang="en-US" altLang="zh-CN" sz="1100" dirty="0">
                  <a:solidFill>
                    <a:srgbClr val="0C558B"/>
                  </a:solidFill>
                  <a:latin typeface="Microsoft YaHei" panose="020B0503020204020204" pitchFamily="34" charset="-122"/>
                  <a:ea typeface="Microsoft YaHei" panose="020B0503020204020204" pitchFamily="34" charset="-122"/>
                </a:endParaRPr>
              </a:p>
              <a:p>
                <a:pPr marL="0" marR="0" indent="0" algn="l" defTabSz="914400" rtl="0" fontAlgn="auto" latinLnBrk="0" hangingPunct="0">
                  <a:lnSpc>
                    <a:spcPct val="150000"/>
                  </a:lnSpc>
                  <a:spcBef>
                    <a:spcPts val="0"/>
                  </a:spcBef>
                  <a:spcAft>
                    <a:spcPts val="0"/>
                  </a:spcAft>
                  <a:buClrTx/>
                  <a:buSzTx/>
                  <a:buFontTx/>
                  <a:buNone/>
                  <a:tabLst/>
                </a:pP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富士康</a:t>
                </a:r>
                <a:r>
                  <a:rPr kumimoji="0" lang="en-US" altLang="zh-CN"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IT</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电子行业</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efox</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 </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SFC</a:t>
                </a:r>
              </a:p>
              <a:p>
                <a:pPr>
                  <a:lnSpc>
                    <a:spcPct val="150000"/>
                  </a:lnSpc>
                </a:pPr>
                <a:r>
                  <a:rPr kumimoji="0" lang="en-US" altLang="zh-CN"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ZTE</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 </a:t>
                </a:r>
                <a:r>
                  <a:rPr lang="zh-CN" altLang="en-US" sz="1100" dirty="0">
                    <a:solidFill>
                      <a:srgbClr val="0C558B"/>
                    </a:solidFill>
                    <a:latin typeface="Microsoft YaHei" panose="020B0503020204020204" pitchFamily="34" charset="-122"/>
                    <a:ea typeface="Microsoft YaHei" panose="020B0503020204020204" pitchFamily="34" charset="-122"/>
                  </a:rPr>
                  <a:t>中兴通讯</a:t>
                </a:r>
                <a:r>
                  <a:rPr lang="en-US" altLang="zh-CN" sz="1100" dirty="0">
                    <a:solidFill>
                      <a:srgbClr val="0C558B"/>
                    </a:solidFill>
                    <a:latin typeface="Microsoft YaHei" panose="020B0503020204020204" pitchFamily="34" charset="-122"/>
                    <a:ea typeface="Microsoft YaHei" panose="020B0503020204020204" pitchFamily="34" charset="-122"/>
                  </a:rPr>
                  <a:t>IT,</a:t>
                </a:r>
                <a:r>
                  <a:rPr lang="zh-CN" altLang="en-US" sz="1100" dirty="0">
                    <a:solidFill>
                      <a:srgbClr val="0C558B"/>
                    </a:solidFill>
                    <a:latin typeface="Microsoft YaHei" panose="020B0503020204020204" pitchFamily="34" charset="-122"/>
                    <a:ea typeface="Microsoft YaHei" panose="020B0503020204020204" pitchFamily="34" charset="-122"/>
                  </a:rPr>
                  <a:t>终端智能制造总监</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ZTE</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 </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高科技</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a:t>
                </a:r>
                <a:endParaRPr lang="en-US" altLang="zh-CN" sz="1100" dirty="0">
                  <a:solidFill>
                    <a:schemeClr val="bg1">
                      <a:lumMod val="65000"/>
                    </a:schemeClr>
                  </a:solidFill>
                  <a:latin typeface="Microsoft YaHei" panose="020B0503020204020204" pitchFamily="34" charset="-122"/>
                  <a:ea typeface="Microsoft YaHei" panose="020B0503020204020204" pitchFamily="34" charset="-122"/>
                </a:endParaRPr>
              </a:p>
              <a:p>
                <a:pPr>
                  <a:lnSpc>
                    <a:spcPct val="150000"/>
                  </a:lnSpc>
                </a:pP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ZTE</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 中国智能制造项目</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a:t>
                </a:r>
              </a:p>
              <a:p>
                <a:pPr>
                  <a:lnSpc>
                    <a:spcPct val="150000"/>
                  </a:lnSpc>
                </a:pP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微迅</a:t>
                </a:r>
                <a:r>
                  <a:rPr lang="zh-CN" altLang="en-US" sz="1100" dirty="0">
                    <a:solidFill>
                      <a:srgbClr val="0C558B"/>
                    </a:solidFill>
                    <a:latin typeface="Microsoft YaHei" panose="020B0503020204020204" pitchFamily="34" charset="-122"/>
                    <a:ea typeface="Microsoft YaHei" panose="020B0503020204020204" pitchFamily="34" charset="-122"/>
                  </a:rPr>
                  <a:t>首席售前</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顾问：</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隆基宁光、三诺</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、同方威视</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a:t>
                </a:r>
                <a:endParaRPr lang="zh-CN" altLang="en-US" sz="11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36" name="同侧圆角矩形 35">
                <a:extLst>
                  <a:ext uri="{FF2B5EF4-FFF2-40B4-BE49-F238E27FC236}">
                    <a16:creationId xmlns:a16="http://schemas.microsoft.com/office/drawing/2014/main" id="{CA33916A-B8B5-334F-A16A-DD6059337478}"/>
                  </a:ext>
                </a:extLst>
              </p:cNvPr>
              <p:cNvSpPr/>
              <p:nvPr/>
            </p:nvSpPr>
            <p:spPr>
              <a:xfrm rot="5400000">
                <a:off x="4601979" y="1039029"/>
                <a:ext cx="288000" cy="1215898"/>
              </a:xfrm>
              <a:prstGeom prst="round2SameRect">
                <a:avLst>
                  <a:gd name="adj1" fmla="val 50000"/>
                  <a:gd name="adj2" fmla="val 0"/>
                </a:avLst>
              </a:prstGeom>
              <a:solidFill>
                <a:srgbClr val="0C558B"/>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7" name="文本框 36">
                <a:extLst>
                  <a:ext uri="{FF2B5EF4-FFF2-40B4-BE49-F238E27FC236}">
                    <a16:creationId xmlns:a16="http://schemas.microsoft.com/office/drawing/2014/main" id="{691C5753-38B4-3649-AEB4-2DCE70B2B4AC}"/>
                  </a:ext>
                </a:extLst>
              </p:cNvPr>
              <p:cNvSpPr txBox="1"/>
              <p:nvPr/>
            </p:nvSpPr>
            <p:spPr>
              <a:xfrm>
                <a:off x="4189586" y="1502978"/>
                <a:ext cx="1062000" cy="2772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20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等线"/>
                  </a:rPr>
                  <a:t>售前总监  王涛</a:t>
                </a:r>
              </a:p>
            </p:txBody>
          </p:sp>
        </p:grpSp>
        <p:grpSp>
          <p:nvGrpSpPr>
            <p:cNvPr id="11" name="组合 10">
              <a:extLst>
                <a:ext uri="{FF2B5EF4-FFF2-40B4-BE49-F238E27FC236}">
                  <a16:creationId xmlns:a16="http://schemas.microsoft.com/office/drawing/2014/main" id="{AA1A5E2F-1A8B-DD42-AD04-DE8938F13376}"/>
                </a:ext>
              </a:extLst>
            </p:cNvPr>
            <p:cNvGrpSpPr/>
            <p:nvPr/>
          </p:nvGrpSpPr>
          <p:grpSpPr>
            <a:xfrm>
              <a:off x="8310721" y="1385832"/>
              <a:ext cx="3611022" cy="1800000"/>
              <a:chOff x="317563" y="1385832"/>
              <a:chExt cx="3611022" cy="1800000"/>
            </a:xfrm>
          </p:grpSpPr>
          <p:sp>
            <p:nvSpPr>
              <p:cNvPr id="30" name="圆角矩形 29">
                <a:extLst>
                  <a:ext uri="{FF2B5EF4-FFF2-40B4-BE49-F238E27FC236}">
                    <a16:creationId xmlns:a16="http://schemas.microsoft.com/office/drawing/2014/main" id="{746F76D7-3163-3A4D-807A-F73487A050AE}"/>
                  </a:ext>
                </a:extLst>
              </p:cNvPr>
              <p:cNvSpPr/>
              <p:nvPr/>
            </p:nvSpPr>
            <p:spPr>
              <a:xfrm>
                <a:off x="328585" y="1385832"/>
                <a:ext cx="3600000" cy="1800000"/>
              </a:xfrm>
              <a:prstGeom prst="roundRect">
                <a:avLst>
                  <a:gd name="adj" fmla="val 6754"/>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1" name="文本框 30">
                <a:extLst>
                  <a:ext uri="{FF2B5EF4-FFF2-40B4-BE49-F238E27FC236}">
                    <a16:creationId xmlns:a16="http://schemas.microsoft.com/office/drawing/2014/main" id="{D15417A7-8AB3-BF43-80F6-AA95958762C9}"/>
                  </a:ext>
                </a:extLst>
              </p:cNvPr>
              <p:cNvSpPr txBox="1"/>
              <p:nvPr/>
            </p:nvSpPr>
            <p:spPr>
              <a:xfrm>
                <a:off x="392855" y="1805916"/>
                <a:ext cx="3495507" cy="1107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nSpc>
                    <a:spcPct val="150000"/>
                  </a:lnSpc>
                </a:pPr>
                <a:r>
                  <a:rPr lang="en-US" altLang="zh-CN" sz="1100" dirty="0">
                    <a:solidFill>
                      <a:srgbClr val="0C558B"/>
                    </a:solidFill>
                    <a:latin typeface="Microsoft YaHei" panose="020B0503020204020204" pitchFamily="34" charset="-122"/>
                    <a:ea typeface="Microsoft YaHei" panose="020B0503020204020204" pitchFamily="34" charset="-122"/>
                  </a:rPr>
                  <a:t>Idimension</a:t>
                </a:r>
                <a:r>
                  <a:rPr lang="zh-CN" altLang="en-US" sz="1100" dirty="0">
                    <a:solidFill>
                      <a:srgbClr val="0C558B"/>
                    </a:solidFill>
                    <a:latin typeface="Microsoft YaHei" panose="020B0503020204020204" pitchFamily="34" charset="-122"/>
                    <a:ea typeface="Microsoft YaHei" panose="020B0503020204020204" pitchFamily="34" charset="-122"/>
                  </a:rPr>
                  <a:t> </a:t>
                </a:r>
                <a:r>
                  <a:rPr lang="en-US" altLang="zh-CN" sz="1100" dirty="0">
                    <a:solidFill>
                      <a:srgbClr val="0C558B"/>
                    </a:solidFill>
                    <a:latin typeface="Microsoft YaHei" panose="020B0503020204020204" pitchFamily="34" charset="-122"/>
                    <a:ea typeface="Microsoft YaHei" panose="020B0503020204020204" pitchFamily="34" charset="-122"/>
                  </a:rPr>
                  <a:t>PM</a:t>
                </a:r>
                <a:r>
                  <a:rPr lang="zh-CN" altLang="en-US" sz="1100" dirty="0">
                    <a:solidFill>
                      <a:srgbClr val="0C558B"/>
                    </a:solidFill>
                    <a:latin typeface="Microsoft YaHei" panose="020B0503020204020204" pitchFamily="34" charset="-122"/>
                    <a:ea typeface="Microsoft YaHei" panose="020B0503020204020204" pitchFamily="34" charset="-122"/>
                  </a:rPr>
                  <a:t>：</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GoodArk</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 </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a:t>
                </a:r>
                <a:r>
                  <a:rPr lang="en-US" altLang="zh-CN" sz="1100" dirty="0" err="1">
                    <a:solidFill>
                      <a:schemeClr val="bg1">
                        <a:lumMod val="65000"/>
                      </a:schemeClr>
                    </a:solidFill>
                    <a:latin typeface="Microsoft YaHei" panose="020B0503020204020204" pitchFamily="34" charset="-122"/>
                    <a:ea typeface="Microsoft YaHei" panose="020B0503020204020204" pitchFamily="34" charset="-122"/>
                  </a:rPr>
                  <a:t>Unisem</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 </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p>
              <a:p>
                <a:pPr>
                  <a:lnSpc>
                    <a:spcPct val="150000"/>
                  </a:lnSpc>
                </a:pPr>
                <a:r>
                  <a:rPr lang="zh-CN" altLang="en-US" sz="1100" dirty="0">
                    <a:solidFill>
                      <a:srgbClr val="0C558B"/>
                    </a:solidFill>
                    <a:latin typeface="Microsoft YaHei" panose="020B0503020204020204" pitchFamily="34" charset="-122"/>
                    <a:ea typeface="Microsoft YaHei" panose="020B0503020204020204" pitchFamily="34" charset="-122"/>
                  </a:rPr>
                  <a:t>三星 </a:t>
                </a:r>
                <a:r>
                  <a:rPr lang="en-US" altLang="zh-CN" sz="1100" dirty="0">
                    <a:solidFill>
                      <a:srgbClr val="0C558B"/>
                    </a:solidFill>
                    <a:latin typeface="Microsoft YaHei" panose="020B0503020204020204" pitchFamily="34" charset="-122"/>
                    <a:ea typeface="Microsoft YaHei" panose="020B0503020204020204" pitchFamily="34" charset="-122"/>
                  </a:rPr>
                  <a:t>Miracom PM</a:t>
                </a:r>
                <a:r>
                  <a:rPr lang="zh-CN" altLang="en-US" sz="1100" dirty="0">
                    <a:solidFill>
                      <a:srgbClr val="0C558B"/>
                    </a:solidFill>
                    <a:latin typeface="Microsoft YaHei" panose="020B0503020204020204" pitchFamily="34" charset="-122"/>
                    <a:ea typeface="Microsoft YaHei" panose="020B0503020204020204" pitchFamily="34" charset="-122"/>
                  </a:rPr>
                  <a:t>：</a:t>
                </a:r>
                <a:r>
                  <a:rPr lang="en-US" altLang="zh-CN" sz="1100" dirty="0" err="1">
                    <a:solidFill>
                      <a:schemeClr val="bg1">
                        <a:lumMod val="65000"/>
                      </a:schemeClr>
                    </a:solidFill>
                    <a:latin typeface="Microsoft YaHei" panose="020B0503020204020204" pitchFamily="34" charset="-122"/>
                    <a:ea typeface="Microsoft YaHei" panose="020B0503020204020204" pitchFamily="34" charset="-122"/>
                  </a:rPr>
                  <a:t>Eastcom</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 </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TCL</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 </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p>
              <a:p>
                <a:pPr>
                  <a:lnSpc>
                    <a:spcPct val="150000"/>
                  </a:lnSpc>
                </a:pPr>
                <a:r>
                  <a:rPr lang="zh-CN" altLang="en-US" sz="1100" dirty="0">
                    <a:solidFill>
                      <a:srgbClr val="0C558B"/>
                    </a:solidFill>
                    <a:latin typeface="Microsoft YaHei" panose="020B0503020204020204" pitchFamily="34" charset="-122"/>
                    <a:ea typeface="Microsoft YaHei" panose="020B0503020204020204" pitchFamily="34" charset="-122"/>
                  </a:rPr>
                  <a:t>西门子 </a:t>
                </a:r>
                <a:r>
                  <a:rPr lang="en-US" altLang="zh-CN" sz="1100" dirty="0">
                    <a:solidFill>
                      <a:srgbClr val="0C558B"/>
                    </a:solidFill>
                    <a:latin typeface="Microsoft YaHei" panose="020B0503020204020204" pitchFamily="34" charset="-122"/>
                    <a:ea typeface="Microsoft YaHei" panose="020B0503020204020204" pitchFamily="34" charset="-122"/>
                  </a:rPr>
                  <a:t>PM</a:t>
                </a:r>
                <a:r>
                  <a:rPr lang="zh-CN" altLang="en-US" sz="1100" dirty="0">
                    <a:solidFill>
                      <a:srgbClr val="0C558B"/>
                    </a:solidFill>
                    <a:latin typeface="Microsoft YaHei" panose="020B0503020204020204" pitchFamily="34" charset="-122"/>
                    <a:ea typeface="Microsoft YaHei" panose="020B0503020204020204" pitchFamily="34" charset="-122"/>
                  </a:rPr>
                  <a:t>：</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Terumo</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 </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p>
              <a:p>
                <a:pPr>
                  <a:lnSpc>
                    <a:spcPct val="150000"/>
                  </a:lnSpc>
                </a:pPr>
                <a:r>
                  <a:rPr lang="zh-CN" altLang="en-US" sz="1100" dirty="0">
                    <a:solidFill>
                      <a:srgbClr val="0C558B"/>
                    </a:solidFill>
                    <a:latin typeface="Microsoft YaHei" panose="020B0503020204020204" pitchFamily="34" charset="-122"/>
                    <a:ea typeface="Microsoft YaHei" panose="020B0503020204020204" pitchFamily="34" charset="-122"/>
                  </a:rPr>
                  <a:t>微迅首席顾问：</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记忆科技</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，三诺</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，先健</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endParaRPr lang="zh-CN" altLang="en-US" sz="11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32" name="同侧圆角矩形 31">
                <a:extLst>
                  <a:ext uri="{FF2B5EF4-FFF2-40B4-BE49-F238E27FC236}">
                    <a16:creationId xmlns:a16="http://schemas.microsoft.com/office/drawing/2014/main" id="{6C59F7F0-DB91-5047-89E3-F54B401A272D}"/>
                  </a:ext>
                </a:extLst>
              </p:cNvPr>
              <p:cNvSpPr/>
              <p:nvPr/>
            </p:nvSpPr>
            <p:spPr>
              <a:xfrm rot="5400000">
                <a:off x="881064" y="935102"/>
                <a:ext cx="276998" cy="1404000"/>
              </a:xfrm>
              <a:prstGeom prst="round2SameRect">
                <a:avLst>
                  <a:gd name="adj1" fmla="val 50000"/>
                  <a:gd name="adj2" fmla="val 0"/>
                </a:avLst>
              </a:prstGeom>
              <a:solidFill>
                <a:srgbClr val="0C558B"/>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33" name="文本框 32">
                <a:extLst>
                  <a:ext uri="{FF2B5EF4-FFF2-40B4-BE49-F238E27FC236}">
                    <a16:creationId xmlns:a16="http://schemas.microsoft.com/office/drawing/2014/main" id="{4333DB72-42D4-EA4E-9B27-EDE6F6160500}"/>
                  </a:ext>
                </a:extLst>
              </p:cNvPr>
              <p:cNvSpPr txBox="1"/>
              <p:nvPr/>
            </p:nvSpPr>
            <p:spPr>
              <a:xfrm>
                <a:off x="380142" y="1498605"/>
                <a:ext cx="125931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200" dirty="0">
                    <a:solidFill>
                      <a:schemeClr val="bg1"/>
                    </a:solidFill>
                    <a:latin typeface="Microsoft YaHei" panose="020B0503020204020204" pitchFamily="34" charset="-122"/>
                    <a:ea typeface="Microsoft YaHei" panose="020B0503020204020204" pitchFamily="34" charset="-122"/>
                  </a:rPr>
                  <a:t>技术</a:t>
                </a:r>
                <a:r>
                  <a:rPr kumimoji="0" lang="zh-CN" altLang="en-US" sz="120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等线"/>
                  </a:rPr>
                  <a:t>总监  潘国豪</a:t>
                </a:r>
              </a:p>
            </p:txBody>
          </p:sp>
        </p:grpSp>
        <p:grpSp>
          <p:nvGrpSpPr>
            <p:cNvPr id="12" name="组合 11">
              <a:extLst>
                <a:ext uri="{FF2B5EF4-FFF2-40B4-BE49-F238E27FC236}">
                  <a16:creationId xmlns:a16="http://schemas.microsoft.com/office/drawing/2014/main" id="{4894F5D2-28F6-5A4F-A70C-210E7EE0FB3E}"/>
                </a:ext>
              </a:extLst>
            </p:cNvPr>
            <p:cNvGrpSpPr/>
            <p:nvPr/>
          </p:nvGrpSpPr>
          <p:grpSpPr>
            <a:xfrm>
              <a:off x="8317648" y="3768531"/>
              <a:ext cx="3604095" cy="1800000"/>
              <a:chOff x="324490" y="1385832"/>
              <a:chExt cx="3604095" cy="1800000"/>
            </a:xfrm>
          </p:grpSpPr>
          <p:sp>
            <p:nvSpPr>
              <p:cNvPr id="26" name="圆角矩形 25">
                <a:extLst>
                  <a:ext uri="{FF2B5EF4-FFF2-40B4-BE49-F238E27FC236}">
                    <a16:creationId xmlns:a16="http://schemas.microsoft.com/office/drawing/2014/main" id="{39C0C38E-3B6E-524F-B593-EDC0659D6295}"/>
                  </a:ext>
                </a:extLst>
              </p:cNvPr>
              <p:cNvSpPr/>
              <p:nvPr/>
            </p:nvSpPr>
            <p:spPr>
              <a:xfrm>
                <a:off x="328585" y="1385832"/>
                <a:ext cx="3600000" cy="1800000"/>
              </a:xfrm>
              <a:prstGeom prst="roundRect">
                <a:avLst>
                  <a:gd name="adj" fmla="val 6754"/>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7" name="文本框 26">
                <a:extLst>
                  <a:ext uri="{FF2B5EF4-FFF2-40B4-BE49-F238E27FC236}">
                    <a16:creationId xmlns:a16="http://schemas.microsoft.com/office/drawing/2014/main" id="{5DDA8321-4456-894F-BBAA-FCA6AA372093}"/>
                  </a:ext>
                </a:extLst>
              </p:cNvPr>
              <p:cNvSpPr txBox="1"/>
              <p:nvPr/>
            </p:nvSpPr>
            <p:spPr>
              <a:xfrm>
                <a:off x="392855" y="1805916"/>
                <a:ext cx="3477402" cy="1361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三星 </a:t>
                </a:r>
                <a:r>
                  <a:rPr kumimoji="0" lang="en-US" altLang="zh-CN"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Miracom</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开发：</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华为</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G-MES</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OPPO</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 </a:t>
                </a:r>
                <a:r>
                  <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MES</a:t>
                </a:r>
                <a:r>
                  <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rPr>
                  <a:t>，</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 </a:t>
                </a:r>
                <a:br>
                  <a:rPr lang="en-US" altLang="zh-CN" sz="1100" dirty="0">
                    <a:solidFill>
                      <a:schemeClr val="bg1">
                        <a:lumMod val="65000"/>
                      </a:schemeClr>
                    </a:solidFill>
                    <a:latin typeface="Microsoft YaHei" panose="020B0503020204020204" pitchFamily="34" charset="-122"/>
                    <a:ea typeface="Microsoft YaHei" panose="020B0503020204020204" pitchFamily="34" charset="-122"/>
                  </a:rPr>
                </a:b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TCL</a:t>
                </a:r>
                <a:r>
                  <a:rPr lang="zh-CN" altLang="en-US" sz="1100" dirty="0">
                    <a:solidFill>
                      <a:schemeClr val="bg1">
                        <a:lumMod val="65000"/>
                      </a:schemeClr>
                    </a:solidFill>
                    <a:latin typeface="Microsoft YaHei" panose="020B0503020204020204" pitchFamily="34" charset="-122"/>
                    <a:ea typeface="Microsoft YaHei" panose="020B0503020204020204" pitchFamily="34" charset="-122"/>
                  </a:rPr>
                  <a:t> </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MES</a:t>
                </a:r>
                <a:endParaRPr kumimoji="0" lang="en-US" altLang="zh-CN"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endParaRPr>
              </a:p>
              <a:p>
                <a:pPr>
                  <a:lnSpc>
                    <a:spcPct val="150000"/>
                  </a:lnSpc>
                </a:pP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微迅</a:t>
                </a:r>
                <a:r>
                  <a:rPr lang="zh-CN" altLang="en-US" sz="1100" dirty="0">
                    <a:solidFill>
                      <a:srgbClr val="0C558B"/>
                    </a:solidFill>
                    <a:latin typeface="Microsoft YaHei" panose="020B0503020204020204" pitchFamily="34" charset="-122"/>
                    <a:ea typeface="Microsoft YaHei" panose="020B0503020204020204" pitchFamily="34" charset="-122"/>
                  </a:rPr>
                  <a:t>首席研究员</a:t>
                </a:r>
                <a:r>
                  <a:rPr kumimoji="0" lang="zh-CN" altLang="en-US" sz="1100" u="none" strike="noStrike" cap="none" spc="0" normalizeH="0" baseline="0" dirty="0">
                    <a:ln>
                      <a:noFill/>
                    </a:ln>
                    <a:solidFill>
                      <a:srgbClr val="0C558B"/>
                    </a:solidFill>
                    <a:effectLst/>
                    <a:uFillTx/>
                    <a:latin typeface="Microsoft YaHei" panose="020B0503020204020204" pitchFamily="34" charset="-122"/>
                    <a:ea typeface="Microsoft YaHei" panose="020B0503020204020204" pitchFamily="34" charset="-122"/>
                    <a:sym typeface="等线"/>
                  </a:rPr>
                  <a:t>：</a:t>
                </a: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X-MES/Monitoring/Label/WMS</a:t>
                </a:r>
                <a:br>
                  <a:rPr lang="en-US" altLang="zh-CN" sz="1100" dirty="0">
                    <a:solidFill>
                      <a:schemeClr val="bg1">
                        <a:lumMod val="65000"/>
                      </a:schemeClr>
                    </a:solidFill>
                    <a:latin typeface="Microsoft YaHei" panose="020B0503020204020204" pitchFamily="34" charset="-122"/>
                    <a:ea typeface="Microsoft YaHei" panose="020B0503020204020204" pitchFamily="34" charset="-122"/>
                  </a:rPr>
                </a:br>
                <a:r>
                  <a:rPr lang="en-US" altLang="zh-CN" sz="1100" dirty="0">
                    <a:solidFill>
                      <a:schemeClr val="bg1">
                        <a:lumMod val="65000"/>
                      </a:schemeClr>
                    </a:solidFill>
                    <a:latin typeface="Microsoft YaHei" panose="020B0503020204020204" pitchFamily="34" charset="-122"/>
                    <a:ea typeface="Microsoft YaHei" panose="020B0503020204020204" pitchFamily="34" charset="-122"/>
                  </a:rPr>
                  <a:t>/Report/Mobile</a:t>
                </a:r>
                <a:endParaRPr lang="zh-CN" altLang="en-US" sz="1100" dirty="0">
                  <a:solidFill>
                    <a:schemeClr val="bg1">
                      <a:lumMod val="65000"/>
                    </a:schemeClr>
                  </a:solidFill>
                  <a:latin typeface="Microsoft YaHei" panose="020B0503020204020204" pitchFamily="34" charset="-122"/>
                  <a:ea typeface="Microsoft YaHei" panose="020B0503020204020204" pitchFamily="34" charset="-122"/>
                </a:endParaRPr>
              </a:p>
              <a:p>
                <a:pPr>
                  <a:lnSpc>
                    <a:spcPct val="150000"/>
                  </a:lnSpc>
                </a:pPr>
                <a:endParaRPr kumimoji="0" lang="zh-CN" altLang="en-US" sz="110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等线"/>
                </a:endParaRPr>
              </a:p>
            </p:txBody>
          </p:sp>
          <p:sp>
            <p:nvSpPr>
              <p:cNvPr id="28" name="同侧圆角矩形 27">
                <a:extLst>
                  <a:ext uri="{FF2B5EF4-FFF2-40B4-BE49-F238E27FC236}">
                    <a16:creationId xmlns:a16="http://schemas.microsoft.com/office/drawing/2014/main" id="{D2F21937-9883-8543-83CB-FDF94C50EA78}"/>
                  </a:ext>
                </a:extLst>
              </p:cNvPr>
              <p:cNvSpPr/>
              <p:nvPr/>
            </p:nvSpPr>
            <p:spPr>
              <a:xfrm rot="5400000">
                <a:off x="887991" y="935102"/>
                <a:ext cx="276998" cy="1404000"/>
              </a:xfrm>
              <a:prstGeom prst="round2SameRect">
                <a:avLst>
                  <a:gd name="adj1" fmla="val 50000"/>
                  <a:gd name="adj2" fmla="val 0"/>
                </a:avLst>
              </a:prstGeom>
              <a:solidFill>
                <a:srgbClr val="0C558B"/>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9" name="文本框 28">
                <a:extLst>
                  <a:ext uri="{FF2B5EF4-FFF2-40B4-BE49-F238E27FC236}">
                    <a16:creationId xmlns:a16="http://schemas.microsoft.com/office/drawing/2014/main" id="{17DB193E-EA43-5749-8777-321DA5FF177A}"/>
                  </a:ext>
                </a:extLst>
              </p:cNvPr>
              <p:cNvSpPr txBox="1"/>
              <p:nvPr/>
            </p:nvSpPr>
            <p:spPr>
              <a:xfrm>
                <a:off x="380142" y="1498605"/>
                <a:ext cx="125931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200" dirty="0">
                    <a:solidFill>
                      <a:schemeClr val="bg1"/>
                    </a:solidFill>
                    <a:latin typeface="Microsoft YaHei" panose="020B0503020204020204" pitchFamily="34" charset="-122"/>
                    <a:ea typeface="Microsoft YaHei" panose="020B0503020204020204" pitchFamily="34" charset="-122"/>
                  </a:rPr>
                  <a:t>首席研究员  崔光</a:t>
                </a:r>
                <a:endParaRPr kumimoji="0" lang="zh-CN" altLang="en-US" sz="120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等线"/>
                </a:endParaRPr>
              </a:p>
            </p:txBody>
          </p:sp>
        </p:grpSp>
        <p:grpSp>
          <p:nvGrpSpPr>
            <p:cNvPr id="13" name="组合 12">
              <a:extLst>
                <a:ext uri="{FF2B5EF4-FFF2-40B4-BE49-F238E27FC236}">
                  <a16:creationId xmlns:a16="http://schemas.microsoft.com/office/drawing/2014/main" id="{8BB7E33C-4C29-1F4B-A630-96D308691ADF}"/>
                </a:ext>
              </a:extLst>
            </p:cNvPr>
            <p:cNvGrpSpPr/>
            <p:nvPr/>
          </p:nvGrpSpPr>
          <p:grpSpPr>
            <a:xfrm>
              <a:off x="206758" y="3325350"/>
              <a:ext cx="11778485" cy="292237"/>
              <a:chOff x="206758" y="3325350"/>
              <a:chExt cx="11778485" cy="292237"/>
            </a:xfrm>
          </p:grpSpPr>
          <p:sp>
            <p:nvSpPr>
              <p:cNvPr id="14" name="椭圆 13">
                <a:extLst>
                  <a:ext uri="{FF2B5EF4-FFF2-40B4-BE49-F238E27FC236}">
                    <a16:creationId xmlns:a16="http://schemas.microsoft.com/office/drawing/2014/main" id="{12647A98-D378-3B47-85F3-6F1B167FC456}"/>
                  </a:ext>
                </a:extLst>
              </p:cNvPr>
              <p:cNvSpPr/>
              <p:nvPr/>
            </p:nvSpPr>
            <p:spPr>
              <a:xfrm>
                <a:off x="663070" y="3393999"/>
                <a:ext cx="139700" cy="139700"/>
              </a:xfrm>
              <a:prstGeom prst="ellipse">
                <a:avLst/>
              </a:prstGeom>
              <a:solidFill>
                <a:srgbClr val="2086D0"/>
              </a:solidFill>
              <a:ln w="381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5" name="椭圆 14">
                <a:extLst>
                  <a:ext uri="{FF2B5EF4-FFF2-40B4-BE49-F238E27FC236}">
                    <a16:creationId xmlns:a16="http://schemas.microsoft.com/office/drawing/2014/main" id="{F11E4A2D-256B-5B44-8AF2-97F63AC73A7D}"/>
                  </a:ext>
                </a:extLst>
              </p:cNvPr>
              <p:cNvSpPr/>
              <p:nvPr/>
            </p:nvSpPr>
            <p:spPr>
              <a:xfrm>
                <a:off x="4052277" y="3393999"/>
                <a:ext cx="139700" cy="139700"/>
              </a:xfrm>
              <a:prstGeom prst="ellipse">
                <a:avLst/>
              </a:prstGeom>
              <a:solidFill>
                <a:srgbClr val="2086D0"/>
              </a:solidFill>
              <a:ln w="381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6" name="椭圆 15">
                <a:extLst>
                  <a:ext uri="{FF2B5EF4-FFF2-40B4-BE49-F238E27FC236}">
                    <a16:creationId xmlns:a16="http://schemas.microsoft.com/office/drawing/2014/main" id="{D43BC410-6887-8D41-AEB8-157373CC9844}"/>
                  </a:ext>
                </a:extLst>
              </p:cNvPr>
              <p:cNvSpPr/>
              <p:nvPr/>
            </p:nvSpPr>
            <p:spPr>
              <a:xfrm>
                <a:off x="8038384" y="3393999"/>
                <a:ext cx="139700" cy="139700"/>
              </a:xfrm>
              <a:prstGeom prst="ellipse">
                <a:avLst/>
              </a:prstGeom>
              <a:solidFill>
                <a:srgbClr val="2086D0"/>
              </a:solidFill>
              <a:ln w="381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17" name="椭圆 16">
                <a:extLst>
                  <a:ext uri="{FF2B5EF4-FFF2-40B4-BE49-F238E27FC236}">
                    <a16:creationId xmlns:a16="http://schemas.microsoft.com/office/drawing/2014/main" id="{F20E93DA-4A58-7649-B24B-1F5A34CA6609}"/>
                  </a:ext>
                </a:extLst>
              </p:cNvPr>
              <p:cNvSpPr/>
              <p:nvPr/>
            </p:nvSpPr>
            <p:spPr>
              <a:xfrm>
                <a:off x="11364090" y="3393999"/>
                <a:ext cx="139700" cy="139700"/>
              </a:xfrm>
              <a:prstGeom prst="ellipse">
                <a:avLst/>
              </a:prstGeom>
              <a:solidFill>
                <a:srgbClr val="DE4D2F"/>
              </a:solidFill>
              <a:ln w="381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cxnSp>
            <p:nvCxnSpPr>
              <p:cNvPr id="18" name="直线连接符 17">
                <a:extLst>
                  <a:ext uri="{FF2B5EF4-FFF2-40B4-BE49-F238E27FC236}">
                    <a16:creationId xmlns:a16="http://schemas.microsoft.com/office/drawing/2014/main" id="{26936FB0-F17E-E746-82B9-048F96FA9C49}"/>
                  </a:ext>
                </a:extLst>
              </p:cNvPr>
              <p:cNvCxnSpPr/>
              <p:nvPr/>
            </p:nvCxnSpPr>
            <p:spPr>
              <a:xfrm>
                <a:off x="802770" y="3463849"/>
                <a:ext cx="3249507" cy="0"/>
              </a:xfrm>
              <a:prstGeom prst="line">
                <a:avLst/>
              </a:prstGeom>
              <a:noFill/>
              <a:ln w="6350" cap="flat">
                <a:solidFill>
                  <a:schemeClr val="bg1"/>
                </a:solidFill>
                <a:prstDash val="dash"/>
                <a:miter lim="800000"/>
              </a:ln>
              <a:effectLst/>
              <a:sp3d/>
            </p:spPr>
            <p:style>
              <a:lnRef idx="0">
                <a:scrgbClr r="0" g="0" b="0"/>
              </a:lnRef>
              <a:fillRef idx="0">
                <a:scrgbClr r="0" g="0" b="0"/>
              </a:fillRef>
              <a:effectRef idx="0">
                <a:scrgbClr r="0" g="0" b="0"/>
              </a:effectRef>
              <a:fontRef idx="none"/>
            </p:style>
          </p:cxnSp>
          <p:cxnSp>
            <p:nvCxnSpPr>
              <p:cNvPr id="19" name="直线连接符 18">
                <a:extLst>
                  <a:ext uri="{FF2B5EF4-FFF2-40B4-BE49-F238E27FC236}">
                    <a16:creationId xmlns:a16="http://schemas.microsoft.com/office/drawing/2014/main" id="{BB409930-2224-D24E-8944-900882DD64D2}"/>
                  </a:ext>
                </a:extLst>
              </p:cNvPr>
              <p:cNvCxnSpPr>
                <a:cxnSpLocks/>
              </p:cNvCxnSpPr>
              <p:nvPr/>
            </p:nvCxnSpPr>
            <p:spPr>
              <a:xfrm>
                <a:off x="4191977" y="3463849"/>
                <a:ext cx="3846407" cy="0"/>
              </a:xfrm>
              <a:prstGeom prst="line">
                <a:avLst/>
              </a:prstGeom>
              <a:noFill/>
              <a:ln w="6350" cap="flat">
                <a:solidFill>
                  <a:schemeClr val="bg1"/>
                </a:solidFill>
                <a:prstDash val="dash"/>
                <a:miter lim="800000"/>
              </a:ln>
              <a:effectLst/>
              <a:sp3d/>
            </p:spPr>
            <p:style>
              <a:lnRef idx="0">
                <a:scrgbClr r="0" g="0" b="0"/>
              </a:lnRef>
              <a:fillRef idx="0">
                <a:scrgbClr r="0" g="0" b="0"/>
              </a:fillRef>
              <a:effectRef idx="0">
                <a:scrgbClr r="0" g="0" b="0"/>
              </a:effectRef>
              <a:fontRef idx="none"/>
            </p:style>
          </p:cxnSp>
          <p:cxnSp>
            <p:nvCxnSpPr>
              <p:cNvPr id="20" name="直线连接符 19">
                <a:extLst>
                  <a:ext uri="{FF2B5EF4-FFF2-40B4-BE49-F238E27FC236}">
                    <a16:creationId xmlns:a16="http://schemas.microsoft.com/office/drawing/2014/main" id="{9CB42B79-DE47-8744-9B1B-CC010065BAB7}"/>
                  </a:ext>
                </a:extLst>
              </p:cNvPr>
              <p:cNvCxnSpPr>
                <a:cxnSpLocks/>
              </p:cNvCxnSpPr>
              <p:nvPr/>
            </p:nvCxnSpPr>
            <p:spPr>
              <a:xfrm>
                <a:off x="8178084" y="3463849"/>
                <a:ext cx="3186006" cy="0"/>
              </a:xfrm>
              <a:prstGeom prst="line">
                <a:avLst/>
              </a:prstGeom>
              <a:noFill/>
              <a:ln w="6350" cap="flat">
                <a:solidFill>
                  <a:schemeClr val="bg1"/>
                </a:solidFill>
                <a:prstDash val="solid"/>
                <a:miter lim="800000"/>
              </a:ln>
              <a:effectLst/>
              <a:sp3d/>
            </p:spPr>
            <p:style>
              <a:lnRef idx="0">
                <a:scrgbClr r="0" g="0" b="0"/>
              </a:lnRef>
              <a:fillRef idx="0">
                <a:scrgbClr r="0" g="0" b="0"/>
              </a:fillRef>
              <a:effectRef idx="0">
                <a:scrgbClr r="0" g="0" b="0"/>
              </a:effectRef>
              <a:fontRef idx="none"/>
            </p:style>
          </p:cxnSp>
          <p:sp>
            <p:nvSpPr>
              <p:cNvPr id="21" name="文本框 20">
                <a:extLst>
                  <a:ext uri="{FF2B5EF4-FFF2-40B4-BE49-F238E27FC236}">
                    <a16:creationId xmlns:a16="http://schemas.microsoft.com/office/drawing/2014/main" id="{B50DDDCC-F1C9-DA4F-BFE5-4405EF1B67F3}"/>
                  </a:ext>
                </a:extLst>
              </p:cNvPr>
              <p:cNvSpPr txBox="1"/>
              <p:nvPr/>
            </p:nvSpPr>
            <p:spPr>
              <a:xfrm>
                <a:off x="206758" y="3325350"/>
                <a:ext cx="4193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200" b="0" i="0" u="none" strike="noStrike" cap="none" spc="0" normalizeH="0" baseline="0" dirty="0">
                    <a:ln>
                      <a:noFill/>
                    </a:ln>
                    <a:solidFill>
                      <a:schemeClr val="bg1"/>
                    </a:solidFill>
                    <a:effectLst/>
                    <a:uFillTx/>
                    <a:latin typeface="+mn-lt"/>
                    <a:ea typeface="+mn-ea"/>
                    <a:cs typeface="+mn-cs"/>
                    <a:sym typeface="等线"/>
                  </a:rPr>
                  <a:t>1995</a:t>
                </a:r>
                <a:endParaRPr kumimoji="0" lang="zh-CN" altLang="en-US" sz="1200" b="0" i="0" u="none" strike="noStrike" cap="none" spc="0" normalizeH="0" baseline="0">
                  <a:ln>
                    <a:noFill/>
                  </a:ln>
                  <a:solidFill>
                    <a:schemeClr val="bg1"/>
                  </a:solidFill>
                  <a:effectLst/>
                  <a:uFillTx/>
                  <a:latin typeface="+mn-lt"/>
                  <a:ea typeface="+mn-ea"/>
                  <a:cs typeface="+mn-cs"/>
                  <a:sym typeface="等线"/>
                </a:endParaRPr>
              </a:p>
            </p:txBody>
          </p:sp>
          <p:sp>
            <p:nvSpPr>
              <p:cNvPr id="22" name="文本框 21">
                <a:extLst>
                  <a:ext uri="{FF2B5EF4-FFF2-40B4-BE49-F238E27FC236}">
                    <a16:creationId xmlns:a16="http://schemas.microsoft.com/office/drawing/2014/main" id="{1377290D-C62D-884B-BC93-2B8A08F8AAF9}"/>
                  </a:ext>
                </a:extLst>
              </p:cNvPr>
              <p:cNvSpPr txBox="1"/>
              <p:nvPr/>
            </p:nvSpPr>
            <p:spPr>
              <a:xfrm>
                <a:off x="11565899" y="3340590"/>
                <a:ext cx="4193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200" b="0" i="0" u="none" strike="noStrike" cap="none" spc="0" normalizeH="0" baseline="0" dirty="0">
                    <a:ln>
                      <a:noFill/>
                    </a:ln>
                    <a:solidFill>
                      <a:schemeClr val="bg1"/>
                    </a:solidFill>
                    <a:effectLst/>
                    <a:uFillTx/>
                    <a:latin typeface="+mn-lt"/>
                    <a:ea typeface="+mn-ea"/>
                    <a:cs typeface="+mn-cs"/>
                    <a:sym typeface="等线"/>
                  </a:rPr>
                  <a:t>2020</a:t>
                </a:r>
                <a:endParaRPr kumimoji="0" lang="zh-CN" altLang="en-US" sz="1200" b="0" i="0" u="none" strike="noStrike" cap="none" spc="0" normalizeH="0" baseline="0" dirty="0">
                  <a:ln>
                    <a:noFill/>
                  </a:ln>
                  <a:solidFill>
                    <a:schemeClr val="bg1"/>
                  </a:solidFill>
                  <a:effectLst/>
                  <a:uFillTx/>
                  <a:latin typeface="+mn-lt"/>
                  <a:ea typeface="+mn-ea"/>
                  <a:cs typeface="+mn-cs"/>
                  <a:sym typeface="等线"/>
                </a:endParaRPr>
              </a:p>
            </p:txBody>
          </p:sp>
          <p:sp>
            <p:nvSpPr>
              <p:cNvPr id="23" name="燕尾形 22">
                <a:extLst>
                  <a:ext uri="{FF2B5EF4-FFF2-40B4-BE49-F238E27FC236}">
                    <a16:creationId xmlns:a16="http://schemas.microsoft.com/office/drawing/2014/main" id="{86B1407D-9B7E-504F-8B6E-3C8C1EE6ED0D}"/>
                  </a:ext>
                </a:extLst>
              </p:cNvPr>
              <p:cNvSpPr/>
              <p:nvPr/>
            </p:nvSpPr>
            <p:spPr>
              <a:xfrm>
                <a:off x="2346220" y="3380712"/>
                <a:ext cx="162606" cy="162606"/>
              </a:xfrm>
              <a:prstGeom prst="chevron">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4" name="燕尾形 23">
                <a:extLst>
                  <a:ext uri="{FF2B5EF4-FFF2-40B4-BE49-F238E27FC236}">
                    <a16:creationId xmlns:a16="http://schemas.microsoft.com/office/drawing/2014/main" id="{A68FD4DE-2A8A-F040-83C1-88C93404029D}"/>
                  </a:ext>
                </a:extLst>
              </p:cNvPr>
              <p:cNvSpPr/>
              <p:nvPr/>
            </p:nvSpPr>
            <p:spPr>
              <a:xfrm>
                <a:off x="6033877" y="3376037"/>
                <a:ext cx="162606" cy="162606"/>
              </a:xfrm>
              <a:prstGeom prst="chevron">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sp>
            <p:nvSpPr>
              <p:cNvPr id="25" name="燕尾形 24">
                <a:extLst>
                  <a:ext uri="{FF2B5EF4-FFF2-40B4-BE49-F238E27FC236}">
                    <a16:creationId xmlns:a16="http://schemas.microsoft.com/office/drawing/2014/main" id="{9B9B05E2-0573-D940-B74F-70AD6DB36CB5}"/>
                  </a:ext>
                </a:extLst>
              </p:cNvPr>
              <p:cNvSpPr/>
              <p:nvPr/>
            </p:nvSpPr>
            <p:spPr>
              <a:xfrm>
                <a:off x="9689784" y="3370837"/>
                <a:ext cx="162606" cy="162606"/>
              </a:xfrm>
              <a:prstGeom prst="chevron">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grpSp>
      <p:sp>
        <p:nvSpPr>
          <p:cNvPr id="51" name="文本框 50">
            <a:extLst>
              <a:ext uri="{FF2B5EF4-FFF2-40B4-BE49-F238E27FC236}">
                <a16:creationId xmlns:a16="http://schemas.microsoft.com/office/drawing/2014/main" id="{4E3AC106-B6F0-DF43-9B5C-CC8FB40FFFE9}"/>
              </a:ext>
            </a:extLst>
          </p:cNvPr>
          <p:cNvSpPr txBox="1"/>
          <p:nvPr/>
        </p:nvSpPr>
        <p:spPr>
          <a:xfrm>
            <a:off x="8254095" y="5697174"/>
            <a:ext cx="373114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sz="1200" dirty="0">
                <a:solidFill>
                  <a:schemeClr val="bg1"/>
                </a:solidFill>
                <a:latin typeface="Microsoft YaHei Light" panose="020B0502040204020203" pitchFamily="34" charset="-122"/>
                <a:ea typeface="Microsoft YaHei Light" panose="020B0502040204020203" pitchFamily="34" charset="-122"/>
              </a:rPr>
              <a:t>© 20</a:t>
            </a:r>
            <a:r>
              <a:rPr lang="en-US" altLang="zh-CN" sz="1200" dirty="0">
                <a:solidFill>
                  <a:schemeClr val="bg1"/>
                </a:solidFill>
                <a:latin typeface="Microsoft YaHei Light" panose="020B0502040204020203" pitchFamily="34" charset="-122"/>
                <a:ea typeface="Microsoft YaHei Light" panose="020B0502040204020203" pitchFamily="34" charset="-122"/>
              </a:rPr>
              <a:t>20</a:t>
            </a:r>
            <a:r>
              <a:rPr lang="en" altLang="zh-CN" sz="1200" dirty="0">
                <a:solidFill>
                  <a:schemeClr val="bg1"/>
                </a:solidFill>
                <a:latin typeface="Microsoft YaHei Light" panose="020B0502040204020203" pitchFamily="34" charset="-122"/>
                <a:ea typeface="Microsoft YaHei Light" panose="020B0502040204020203" pitchFamily="34" charset="-122"/>
              </a:rPr>
              <a:t> WEIXUN.  All rights reserved   |  Confidential </a:t>
            </a:r>
          </a:p>
        </p:txBody>
      </p:sp>
    </p:spTree>
    <p:extLst>
      <p:ext uri="{BB962C8B-B14F-4D97-AF65-F5344CB8AC3E}">
        <p14:creationId xmlns:p14="http://schemas.microsoft.com/office/powerpoint/2010/main" val="3625888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a:extLst>
              <a:ext uri="{FF2B5EF4-FFF2-40B4-BE49-F238E27FC236}">
                <a16:creationId xmlns:a16="http://schemas.microsoft.com/office/drawing/2014/main" id="{F06D7BC5-CF9D-6840-8966-5DDE9B71D452}"/>
              </a:ext>
            </a:extLst>
          </p:cNvPr>
          <p:cNvSpPr>
            <a:spLocks noGrp="1"/>
          </p:cNvSpPr>
          <p:nvPr>
            <p:ph idx="1"/>
          </p:nvPr>
        </p:nvSpPr>
        <p:spPr>
          <a:xfrm>
            <a:off x="2137706" y="655817"/>
            <a:ext cx="9646927" cy="841420"/>
          </a:xfrm>
        </p:spPr>
        <p:txBody>
          <a:bodyPr/>
          <a:lstStyle/>
          <a:p>
            <a:r>
              <a:rPr kumimoji="1" lang="zh-CN" altLang="en-US" dirty="0"/>
              <a:t>现场信息通过</a:t>
            </a:r>
            <a:r>
              <a:rPr kumimoji="1" lang="en-US" altLang="zh-CN" dirty="0"/>
              <a:t>MES</a:t>
            </a:r>
            <a:r>
              <a:rPr kumimoji="1" lang="zh-CN" altLang="en-US" dirty="0"/>
              <a:t>统筹管理，以此为基础管理</a:t>
            </a:r>
            <a:r>
              <a:rPr kumimoji="1" lang="en-US" altLang="zh-CN" dirty="0"/>
              <a:t>KPI</a:t>
            </a:r>
            <a:r>
              <a:rPr kumimoji="1" lang="zh-CN" altLang="en-US" dirty="0"/>
              <a:t>的执行现状与监控运营信息的基础，对于产能与不良率管控进行更高的管理。</a:t>
            </a:r>
          </a:p>
          <a:p>
            <a:endParaRPr kumimoji="1" lang="ko-KR" altLang="en-US" dirty="0"/>
          </a:p>
        </p:txBody>
      </p:sp>
      <p:sp>
        <p:nvSpPr>
          <p:cNvPr id="6" name="제목 3">
            <a:extLst>
              <a:ext uri="{FF2B5EF4-FFF2-40B4-BE49-F238E27FC236}">
                <a16:creationId xmlns:a16="http://schemas.microsoft.com/office/drawing/2014/main" id="{8B9E08A7-BCFE-EF4C-92C1-3A2A791A8494}"/>
              </a:ext>
            </a:extLst>
          </p:cNvPr>
          <p:cNvSpPr>
            <a:spLocks noGrp="1"/>
          </p:cNvSpPr>
          <p:nvPr>
            <p:ph type="title"/>
          </p:nvPr>
        </p:nvSpPr>
        <p:spPr>
          <a:xfrm>
            <a:off x="695400" y="106748"/>
            <a:ext cx="11017224" cy="416847"/>
          </a:xfrm>
        </p:spPr>
        <p:txBody>
          <a:bodyPr/>
          <a:lstStyle/>
          <a:p>
            <a:r>
              <a:rPr kumimoji="1" lang="zh-CN" altLang="en-US" dirty="0"/>
              <a:t>生产监控管理</a:t>
            </a:r>
            <a:endParaRPr kumimoji="1" lang="ko-KR" altLang="en-US" sz="2000" dirty="0"/>
          </a:p>
        </p:txBody>
      </p:sp>
      <p:sp>
        <p:nvSpPr>
          <p:cNvPr id="7" name="텍스트 개체 틀 1">
            <a:extLst>
              <a:ext uri="{FF2B5EF4-FFF2-40B4-BE49-F238E27FC236}">
                <a16:creationId xmlns:a16="http://schemas.microsoft.com/office/drawing/2014/main" id="{83F01403-A3D8-4E41-A68A-2D7F98BAA484}"/>
              </a:ext>
            </a:extLst>
          </p:cNvPr>
          <p:cNvSpPr>
            <a:spLocks noGrp="1"/>
          </p:cNvSpPr>
          <p:nvPr>
            <p:ph type="body" sz="quarter" idx="13"/>
          </p:nvPr>
        </p:nvSpPr>
        <p:spPr>
          <a:xfrm>
            <a:off x="8952181" y="2013489"/>
            <a:ext cx="2832452" cy="4418649"/>
          </a:xfrm>
        </p:spPr>
        <p:txBody>
          <a:bodyPr/>
          <a:lstStyle/>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工序别统计现场信息</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通过</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MES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客户端输入</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通过设备</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I/F</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的统计</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现场信息管理</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通过实绩信息</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品质信息</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设备信息的订单进行信息</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物料消耗</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成品移动等待现状</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通过</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MES</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管理工序信息，确保信息的正确性与及时性</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基于现场的信息按阶层别转达并展示对应的指标</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ko-KR" altLang="en-US" dirty="0" err="1">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报表</a:t>
            </a:r>
            <a:r>
              <a:rPr kumimoji="1" lang="en-US" altLang="ko-KR"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a:t>
            </a:r>
            <a: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报告书格式</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为了迅速了解各业务部分的现状，并基于此现状方便做出决策，因此适用了看板</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kumimoji="1" lang="ko-KR" altLang="en-US" dirty="0"/>
          </a:p>
        </p:txBody>
      </p:sp>
      <p:sp>
        <p:nvSpPr>
          <p:cNvPr id="8" name="슬라이드 번호 개체 틀 2">
            <a:extLst>
              <a:ext uri="{FF2B5EF4-FFF2-40B4-BE49-F238E27FC236}">
                <a16:creationId xmlns:a16="http://schemas.microsoft.com/office/drawing/2014/main" id="{03E22878-7007-F146-AA72-A856FA6DD6F1}"/>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90</a:t>
            </a:fld>
            <a:endParaRPr lang="ko-KR" altLang="en-US" dirty="0"/>
          </a:p>
        </p:txBody>
      </p:sp>
      <p:sp>
        <p:nvSpPr>
          <p:cNvPr id="9" name="타원 13">
            <a:extLst>
              <a:ext uri="{FF2B5EF4-FFF2-40B4-BE49-F238E27FC236}">
                <a16:creationId xmlns:a16="http://schemas.microsoft.com/office/drawing/2014/main" id="{C05E907E-C915-FA4C-B424-AAA6DCF565A1}"/>
              </a:ext>
            </a:extLst>
          </p:cNvPr>
          <p:cNvSpPr/>
          <p:nvPr/>
        </p:nvSpPr>
        <p:spPr>
          <a:xfrm>
            <a:off x="3506153" y="5445816"/>
            <a:ext cx="432000" cy="365897"/>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Asem1</a:t>
            </a:r>
          </a:p>
        </p:txBody>
      </p:sp>
      <p:sp>
        <p:nvSpPr>
          <p:cNvPr id="10" name="타원 14">
            <a:extLst>
              <a:ext uri="{FF2B5EF4-FFF2-40B4-BE49-F238E27FC236}">
                <a16:creationId xmlns:a16="http://schemas.microsoft.com/office/drawing/2014/main" id="{592CDD06-2C96-1040-A69B-4C9BB46AF69E}"/>
              </a:ext>
            </a:extLst>
          </p:cNvPr>
          <p:cNvSpPr/>
          <p:nvPr/>
        </p:nvSpPr>
        <p:spPr>
          <a:xfrm>
            <a:off x="4810927" y="5445816"/>
            <a:ext cx="432000" cy="365897"/>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Aging</a:t>
            </a:r>
          </a:p>
        </p:txBody>
      </p:sp>
      <p:sp>
        <p:nvSpPr>
          <p:cNvPr id="11" name="타원 15">
            <a:extLst>
              <a:ext uri="{FF2B5EF4-FFF2-40B4-BE49-F238E27FC236}">
                <a16:creationId xmlns:a16="http://schemas.microsoft.com/office/drawing/2014/main" id="{232ADD86-6CB9-6842-8C98-B911F43F96C5}"/>
              </a:ext>
            </a:extLst>
          </p:cNvPr>
          <p:cNvSpPr/>
          <p:nvPr/>
        </p:nvSpPr>
        <p:spPr>
          <a:xfrm>
            <a:off x="2853766" y="5445816"/>
            <a:ext cx="432000" cy="365897"/>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a:t>
            </a:r>
          </a:p>
        </p:txBody>
      </p:sp>
      <p:sp>
        <p:nvSpPr>
          <p:cNvPr id="12" name="타원 16">
            <a:extLst>
              <a:ext uri="{FF2B5EF4-FFF2-40B4-BE49-F238E27FC236}">
                <a16:creationId xmlns:a16="http://schemas.microsoft.com/office/drawing/2014/main" id="{74DE743A-8026-4544-A8D4-B3B175557E07}"/>
              </a:ext>
            </a:extLst>
          </p:cNvPr>
          <p:cNvSpPr/>
          <p:nvPr/>
        </p:nvSpPr>
        <p:spPr>
          <a:xfrm>
            <a:off x="4158540" y="5445816"/>
            <a:ext cx="432000" cy="365897"/>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Asem2</a:t>
            </a:r>
            <a:endParaRPr kumimoji="1" lang="en-US" altLang="ko-KR"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타원 17">
            <a:extLst>
              <a:ext uri="{FF2B5EF4-FFF2-40B4-BE49-F238E27FC236}">
                <a16:creationId xmlns:a16="http://schemas.microsoft.com/office/drawing/2014/main" id="{FF26375A-EEC5-7E48-B70D-CD5316B4CA68}"/>
              </a:ext>
            </a:extLst>
          </p:cNvPr>
          <p:cNvSpPr/>
          <p:nvPr/>
        </p:nvSpPr>
        <p:spPr>
          <a:xfrm>
            <a:off x="5463314" y="5445816"/>
            <a:ext cx="432000" cy="365897"/>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性能检查</a:t>
            </a:r>
          </a:p>
        </p:txBody>
      </p:sp>
      <p:sp>
        <p:nvSpPr>
          <p:cNvPr id="14" name="타원 18">
            <a:extLst>
              <a:ext uri="{FF2B5EF4-FFF2-40B4-BE49-F238E27FC236}">
                <a16:creationId xmlns:a16="http://schemas.microsoft.com/office/drawing/2014/main" id="{95909BC5-6323-0546-83B3-303190045041}"/>
              </a:ext>
            </a:extLst>
          </p:cNvPr>
          <p:cNvSpPr/>
          <p:nvPr/>
        </p:nvSpPr>
        <p:spPr>
          <a:xfrm>
            <a:off x="6115701" y="5445816"/>
            <a:ext cx="432000" cy="365897"/>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Boxing</a:t>
            </a:r>
          </a:p>
        </p:txBody>
      </p:sp>
      <p:cxnSp>
        <p:nvCxnSpPr>
          <p:cNvPr id="15" name="직선 화살표 연결선 19">
            <a:extLst>
              <a:ext uri="{FF2B5EF4-FFF2-40B4-BE49-F238E27FC236}">
                <a16:creationId xmlns:a16="http://schemas.microsoft.com/office/drawing/2014/main" id="{B9B3EE03-1C4C-AE48-80B8-78730E62524D}"/>
              </a:ext>
            </a:extLst>
          </p:cNvPr>
          <p:cNvCxnSpPr/>
          <p:nvPr/>
        </p:nvCxnSpPr>
        <p:spPr>
          <a:xfrm>
            <a:off x="3285766" y="5628765"/>
            <a:ext cx="220387"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20">
            <a:extLst>
              <a:ext uri="{FF2B5EF4-FFF2-40B4-BE49-F238E27FC236}">
                <a16:creationId xmlns:a16="http://schemas.microsoft.com/office/drawing/2014/main" id="{17570078-5EC5-1748-B5D8-C20E2671337F}"/>
              </a:ext>
            </a:extLst>
          </p:cNvPr>
          <p:cNvCxnSpPr/>
          <p:nvPr/>
        </p:nvCxnSpPr>
        <p:spPr>
          <a:xfrm>
            <a:off x="3938153" y="5628765"/>
            <a:ext cx="220387"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21">
            <a:extLst>
              <a:ext uri="{FF2B5EF4-FFF2-40B4-BE49-F238E27FC236}">
                <a16:creationId xmlns:a16="http://schemas.microsoft.com/office/drawing/2014/main" id="{882A1B9E-085E-684E-89EA-00D09764AE3E}"/>
              </a:ext>
            </a:extLst>
          </p:cNvPr>
          <p:cNvCxnSpPr/>
          <p:nvPr/>
        </p:nvCxnSpPr>
        <p:spPr>
          <a:xfrm>
            <a:off x="4590540" y="5628765"/>
            <a:ext cx="220387"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22">
            <a:extLst>
              <a:ext uri="{FF2B5EF4-FFF2-40B4-BE49-F238E27FC236}">
                <a16:creationId xmlns:a16="http://schemas.microsoft.com/office/drawing/2014/main" id="{59EE8079-C798-EF47-AB23-04CD094A691D}"/>
              </a:ext>
            </a:extLst>
          </p:cNvPr>
          <p:cNvCxnSpPr/>
          <p:nvPr/>
        </p:nvCxnSpPr>
        <p:spPr>
          <a:xfrm>
            <a:off x="5242927" y="5628765"/>
            <a:ext cx="220387"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23">
            <a:extLst>
              <a:ext uri="{FF2B5EF4-FFF2-40B4-BE49-F238E27FC236}">
                <a16:creationId xmlns:a16="http://schemas.microsoft.com/office/drawing/2014/main" id="{5870C587-54A5-7249-B233-7B2D856325E4}"/>
              </a:ext>
            </a:extLst>
          </p:cNvPr>
          <p:cNvCxnSpPr/>
          <p:nvPr/>
        </p:nvCxnSpPr>
        <p:spPr>
          <a:xfrm>
            <a:off x="5895314" y="5628765"/>
            <a:ext cx="220387"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타원 24">
            <a:extLst>
              <a:ext uri="{FF2B5EF4-FFF2-40B4-BE49-F238E27FC236}">
                <a16:creationId xmlns:a16="http://schemas.microsoft.com/office/drawing/2014/main" id="{FD80BE96-1328-554B-8F08-2E9BD2BA3C1A}"/>
              </a:ext>
            </a:extLst>
          </p:cNvPr>
          <p:cNvSpPr/>
          <p:nvPr/>
        </p:nvSpPr>
        <p:spPr>
          <a:xfrm>
            <a:off x="4260821" y="5775134"/>
            <a:ext cx="231228" cy="193691"/>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a:t>
            </a:r>
            <a:endParaRPr kumimoji="1" lang="en-US" altLang="ko-KR" sz="105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타원 25">
            <a:extLst>
              <a:ext uri="{FF2B5EF4-FFF2-40B4-BE49-F238E27FC236}">
                <a16:creationId xmlns:a16="http://schemas.microsoft.com/office/drawing/2014/main" id="{8DF9F762-78B5-3E4A-A834-EB1799D28464}"/>
              </a:ext>
            </a:extLst>
          </p:cNvPr>
          <p:cNvSpPr/>
          <p:nvPr/>
        </p:nvSpPr>
        <p:spPr>
          <a:xfrm>
            <a:off x="6232005" y="5775134"/>
            <a:ext cx="231228" cy="193691"/>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a:t>
            </a:r>
            <a:endParaRPr kumimoji="1" lang="en-US" altLang="ko-KR" sz="105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타원 26">
            <a:extLst>
              <a:ext uri="{FF2B5EF4-FFF2-40B4-BE49-F238E27FC236}">
                <a16:creationId xmlns:a16="http://schemas.microsoft.com/office/drawing/2014/main" id="{F2C4582F-D004-8348-BE2C-890839DC2B39}"/>
              </a:ext>
            </a:extLst>
          </p:cNvPr>
          <p:cNvSpPr/>
          <p:nvPr/>
        </p:nvSpPr>
        <p:spPr>
          <a:xfrm>
            <a:off x="5072034" y="5725673"/>
            <a:ext cx="231228" cy="193691"/>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IF</a:t>
            </a:r>
          </a:p>
        </p:txBody>
      </p:sp>
      <p:sp>
        <p:nvSpPr>
          <p:cNvPr id="23" name="타원 27">
            <a:extLst>
              <a:ext uri="{FF2B5EF4-FFF2-40B4-BE49-F238E27FC236}">
                <a16:creationId xmlns:a16="http://schemas.microsoft.com/office/drawing/2014/main" id="{EA3398C9-C011-D445-994F-B86C9394A97E}"/>
              </a:ext>
            </a:extLst>
          </p:cNvPr>
          <p:cNvSpPr/>
          <p:nvPr/>
        </p:nvSpPr>
        <p:spPr>
          <a:xfrm>
            <a:off x="5722686" y="5725673"/>
            <a:ext cx="231228" cy="193691"/>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IF</a:t>
            </a:r>
          </a:p>
        </p:txBody>
      </p:sp>
      <p:sp>
        <p:nvSpPr>
          <p:cNvPr id="24" name="모서리가 둥근 직사각형 28">
            <a:extLst>
              <a:ext uri="{FF2B5EF4-FFF2-40B4-BE49-F238E27FC236}">
                <a16:creationId xmlns:a16="http://schemas.microsoft.com/office/drawing/2014/main" id="{A64C2661-A78C-284A-A880-336389CA2DFC}"/>
              </a:ext>
            </a:extLst>
          </p:cNvPr>
          <p:cNvSpPr/>
          <p:nvPr/>
        </p:nvSpPr>
        <p:spPr>
          <a:xfrm>
            <a:off x="4171533" y="4564311"/>
            <a:ext cx="1193283" cy="297849"/>
          </a:xfrm>
          <a:prstGeom prst="roundRect">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订单进行信息</a:t>
            </a:r>
          </a:p>
        </p:txBody>
      </p:sp>
      <p:sp>
        <p:nvSpPr>
          <p:cNvPr id="25" name="모서리가 둥근 직사각형 29">
            <a:extLst>
              <a:ext uri="{FF2B5EF4-FFF2-40B4-BE49-F238E27FC236}">
                <a16:creationId xmlns:a16="http://schemas.microsoft.com/office/drawing/2014/main" id="{11B7F4C7-5B29-DE4C-9839-0EDEE24B8247}"/>
              </a:ext>
            </a:extLst>
          </p:cNvPr>
          <p:cNvSpPr/>
          <p:nvPr/>
        </p:nvSpPr>
        <p:spPr>
          <a:xfrm>
            <a:off x="3218802" y="4975430"/>
            <a:ext cx="509031" cy="297849"/>
          </a:xfrm>
          <a:prstGeom prst="roundRect">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实绩信息</a:t>
            </a:r>
          </a:p>
        </p:txBody>
      </p:sp>
      <p:sp>
        <p:nvSpPr>
          <p:cNvPr id="26" name="모서리가 둥근 직사각형 30">
            <a:extLst>
              <a:ext uri="{FF2B5EF4-FFF2-40B4-BE49-F238E27FC236}">
                <a16:creationId xmlns:a16="http://schemas.microsoft.com/office/drawing/2014/main" id="{4F71A777-F4B3-9B48-9D12-F436C2541E30}"/>
              </a:ext>
            </a:extLst>
          </p:cNvPr>
          <p:cNvSpPr/>
          <p:nvPr/>
        </p:nvSpPr>
        <p:spPr>
          <a:xfrm>
            <a:off x="6424503" y="4975430"/>
            <a:ext cx="514290" cy="297849"/>
          </a:xfrm>
          <a:prstGeom prst="roundRect">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设备信息</a:t>
            </a:r>
          </a:p>
        </p:txBody>
      </p:sp>
      <p:cxnSp>
        <p:nvCxnSpPr>
          <p:cNvPr id="27" name="꺾인 연결선[E] 31">
            <a:extLst>
              <a:ext uri="{FF2B5EF4-FFF2-40B4-BE49-F238E27FC236}">
                <a16:creationId xmlns:a16="http://schemas.microsoft.com/office/drawing/2014/main" id="{1BE4DFEF-BD06-CF49-8FCF-0B31572EDC50}"/>
              </a:ext>
            </a:extLst>
          </p:cNvPr>
          <p:cNvCxnSpPr/>
          <p:nvPr/>
        </p:nvCxnSpPr>
        <p:spPr>
          <a:xfrm rot="5400000" flipH="1" flipV="1">
            <a:off x="3254359" y="4528643"/>
            <a:ext cx="732580" cy="1101767"/>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꺾인 연결선[E] 32">
            <a:extLst>
              <a:ext uri="{FF2B5EF4-FFF2-40B4-BE49-F238E27FC236}">
                <a16:creationId xmlns:a16="http://schemas.microsoft.com/office/drawing/2014/main" id="{1830B9FD-572D-8443-9D14-1CCA587655AE}"/>
              </a:ext>
            </a:extLst>
          </p:cNvPr>
          <p:cNvCxnSpPr/>
          <p:nvPr/>
        </p:nvCxnSpPr>
        <p:spPr>
          <a:xfrm rot="16200000" flipV="1">
            <a:off x="3408308" y="5338290"/>
            <a:ext cx="226122" cy="96100"/>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꺾인 연결선[E] 33">
            <a:extLst>
              <a:ext uri="{FF2B5EF4-FFF2-40B4-BE49-F238E27FC236}">
                <a16:creationId xmlns:a16="http://schemas.microsoft.com/office/drawing/2014/main" id="{8F671421-208E-8C41-A692-E399D496F082}"/>
              </a:ext>
            </a:extLst>
          </p:cNvPr>
          <p:cNvCxnSpPr/>
          <p:nvPr/>
        </p:nvCxnSpPr>
        <p:spPr>
          <a:xfrm rot="16200000" flipV="1">
            <a:off x="3734502" y="5012096"/>
            <a:ext cx="226122" cy="748487"/>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꺾인 연결선[E] 34">
            <a:extLst>
              <a:ext uri="{FF2B5EF4-FFF2-40B4-BE49-F238E27FC236}">
                <a16:creationId xmlns:a16="http://schemas.microsoft.com/office/drawing/2014/main" id="{93C37C03-42F3-8240-AB09-5AE14DFEC100}"/>
              </a:ext>
            </a:extLst>
          </p:cNvPr>
          <p:cNvCxnSpPr/>
          <p:nvPr/>
        </p:nvCxnSpPr>
        <p:spPr>
          <a:xfrm rot="16200000" flipV="1">
            <a:off x="4060695" y="4685903"/>
            <a:ext cx="226122" cy="1400874"/>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꺾인 연결선[E] 35">
            <a:extLst>
              <a:ext uri="{FF2B5EF4-FFF2-40B4-BE49-F238E27FC236}">
                <a16:creationId xmlns:a16="http://schemas.microsoft.com/office/drawing/2014/main" id="{CE56D235-0383-9B45-890F-DB091F1E1766}"/>
              </a:ext>
            </a:extLst>
          </p:cNvPr>
          <p:cNvCxnSpPr/>
          <p:nvPr/>
        </p:nvCxnSpPr>
        <p:spPr>
          <a:xfrm rot="16200000" flipV="1">
            <a:off x="4713082" y="4033516"/>
            <a:ext cx="226122" cy="270564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꺾인 연결선[E] 36">
            <a:extLst>
              <a:ext uri="{FF2B5EF4-FFF2-40B4-BE49-F238E27FC236}">
                <a16:creationId xmlns:a16="http://schemas.microsoft.com/office/drawing/2014/main" id="{42B9981B-471B-E54B-8792-1ED07D5EBA20}"/>
              </a:ext>
            </a:extLst>
          </p:cNvPr>
          <p:cNvCxnSpPr/>
          <p:nvPr/>
        </p:nvCxnSpPr>
        <p:spPr>
          <a:xfrm rot="16200000" flipV="1">
            <a:off x="5481969" y="4596084"/>
            <a:ext cx="732580" cy="966885"/>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꺾인 연결선[E] 37">
            <a:extLst>
              <a:ext uri="{FF2B5EF4-FFF2-40B4-BE49-F238E27FC236}">
                <a16:creationId xmlns:a16="http://schemas.microsoft.com/office/drawing/2014/main" id="{3D347E1E-00E0-CA4C-A924-19D009C6E18D}"/>
              </a:ext>
            </a:extLst>
          </p:cNvPr>
          <p:cNvCxnSpPr/>
          <p:nvPr/>
        </p:nvCxnSpPr>
        <p:spPr>
          <a:xfrm rot="5400000" flipH="1">
            <a:off x="3199330" y="4791722"/>
            <a:ext cx="695547" cy="1658663"/>
          </a:xfrm>
          <a:prstGeom prst="bentConnector3">
            <a:avLst>
              <a:gd name="adj1" fmla="val -27837"/>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꺾인 연결선[E] 38">
            <a:extLst>
              <a:ext uri="{FF2B5EF4-FFF2-40B4-BE49-F238E27FC236}">
                <a16:creationId xmlns:a16="http://schemas.microsoft.com/office/drawing/2014/main" id="{927FB6F4-FC8B-9B46-9A84-79EA0D169A6D}"/>
              </a:ext>
            </a:extLst>
          </p:cNvPr>
          <p:cNvCxnSpPr/>
          <p:nvPr/>
        </p:nvCxnSpPr>
        <p:spPr>
          <a:xfrm rot="5400000" flipH="1">
            <a:off x="4184922" y="3806130"/>
            <a:ext cx="695547" cy="3629847"/>
          </a:xfrm>
          <a:prstGeom prst="bentConnector3">
            <a:avLst>
              <a:gd name="adj1" fmla="val -27837"/>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꺾인 연결선[E] 39">
            <a:extLst>
              <a:ext uri="{FF2B5EF4-FFF2-40B4-BE49-F238E27FC236}">
                <a16:creationId xmlns:a16="http://schemas.microsoft.com/office/drawing/2014/main" id="{D2BBFCC1-799B-1145-9216-352D57B913E3}"/>
              </a:ext>
            </a:extLst>
          </p:cNvPr>
          <p:cNvCxnSpPr/>
          <p:nvPr/>
        </p:nvCxnSpPr>
        <p:spPr>
          <a:xfrm rot="5400000" flipH="1" flipV="1">
            <a:off x="5936931" y="5174648"/>
            <a:ext cx="646086" cy="843348"/>
          </a:xfrm>
          <a:prstGeom prst="bentConnector3">
            <a:avLst>
              <a:gd name="adj1" fmla="val -29968"/>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꺾인 연결선[E] 40">
            <a:extLst>
              <a:ext uri="{FF2B5EF4-FFF2-40B4-BE49-F238E27FC236}">
                <a16:creationId xmlns:a16="http://schemas.microsoft.com/office/drawing/2014/main" id="{B7A29014-B8BF-504D-8045-7E347B7CC7EA}"/>
              </a:ext>
            </a:extLst>
          </p:cNvPr>
          <p:cNvCxnSpPr/>
          <p:nvPr/>
        </p:nvCxnSpPr>
        <p:spPr>
          <a:xfrm rot="5400000" flipH="1" flipV="1">
            <a:off x="5611605" y="4849322"/>
            <a:ext cx="646086" cy="1494000"/>
          </a:xfrm>
          <a:prstGeom prst="bentConnector3">
            <a:avLst>
              <a:gd name="adj1" fmla="val -29968"/>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꺾인 연결선[E] 41">
            <a:extLst>
              <a:ext uri="{FF2B5EF4-FFF2-40B4-BE49-F238E27FC236}">
                <a16:creationId xmlns:a16="http://schemas.microsoft.com/office/drawing/2014/main" id="{A4889FAB-750E-534A-9481-79B8A2916A3F}"/>
              </a:ext>
            </a:extLst>
          </p:cNvPr>
          <p:cNvCxnSpPr/>
          <p:nvPr/>
        </p:nvCxnSpPr>
        <p:spPr>
          <a:xfrm rot="16200000" flipV="1">
            <a:off x="4444565" y="4240701"/>
            <a:ext cx="256693" cy="39052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꺾인 연결선[E] 42">
            <a:extLst>
              <a:ext uri="{FF2B5EF4-FFF2-40B4-BE49-F238E27FC236}">
                <a16:creationId xmlns:a16="http://schemas.microsoft.com/office/drawing/2014/main" id="{FBE59E68-24CB-914A-A75D-6FEC7888C9C3}"/>
              </a:ext>
            </a:extLst>
          </p:cNvPr>
          <p:cNvCxnSpPr/>
          <p:nvPr/>
        </p:nvCxnSpPr>
        <p:spPr>
          <a:xfrm rot="16200000" flipV="1">
            <a:off x="5909739" y="4203519"/>
            <a:ext cx="667811" cy="876009"/>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꺾인 연결선[E] 43">
            <a:extLst>
              <a:ext uri="{FF2B5EF4-FFF2-40B4-BE49-F238E27FC236}">
                <a16:creationId xmlns:a16="http://schemas.microsoft.com/office/drawing/2014/main" id="{5BBD0402-F504-D847-A402-9F0FA55F64E8}"/>
              </a:ext>
            </a:extLst>
          </p:cNvPr>
          <p:cNvCxnSpPr/>
          <p:nvPr/>
        </p:nvCxnSpPr>
        <p:spPr>
          <a:xfrm rot="5400000" flipH="1" flipV="1">
            <a:off x="2559864" y="4465527"/>
            <a:ext cx="667811" cy="351994"/>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꺾인 연결선[E] 44">
            <a:extLst>
              <a:ext uri="{FF2B5EF4-FFF2-40B4-BE49-F238E27FC236}">
                <a16:creationId xmlns:a16="http://schemas.microsoft.com/office/drawing/2014/main" id="{333C1D28-D474-1846-8AF4-E2DE9BD6AF9C}"/>
              </a:ext>
            </a:extLst>
          </p:cNvPr>
          <p:cNvCxnSpPr/>
          <p:nvPr/>
        </p:nvCxnSpPr>
        <p:spPr>
          <a:xfrm rot="5400000" flipH="1" flipV="1">
            <a:off x="3323263" y="4457674"/>
            <a:ext cx="667811" cy="367701"/>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45">
            <a:extLst>
              <a:ext uri="{FF2B5EF4-FFF2-40B4-BE49-F238E27FC236}">
                <a16:creationId xmlns:a16="http://schemas.microsoft.com/office/drawing/2014/main" id="{639824F8-14B0-9C46-842C-B1B14674F53E}"/>
              </a:ext>
            </a:extLst>
          </p:cNvPr>
          <p:cNvSpPr/>
          <p:nvPr/>
        </p:nvSpPr>
        <p:spPr>
          <a:xfrm>
            <a:off x="3039580" y="2455955"/>
            <a:ext cx="428937" cy="120045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发掘阶层别</a:t>
            </a:r>
            <a:r>
              <a:rPr kumimoji="1" lang="en-US" altLang="zh-CN"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K P I</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모서리가 둥근 직사각형 46">
            <a:extLst>
              <a:ext uri="{FF2B5EF4-FFF2-40B4-BE49-F238E27FC236}">
                <a16:creationId xmlns:a16="http://schemas.microsoft.com/office/drawing/2014/main" id="{BD827BF3-1A87-A944-9BAE-77DDF1A3D83F}"/>
              </a:ext>
            </a:extLst>
          </p:cNvPr>
          <p:cNvSpPr/>
          <p:nvPr/>
        </p:nvSpPr>
        <p:spPr>
          <a:xfrm>
            <a:off x="3653539" y="2458956"/>
            <a:ext cx="995870" cy="492696"/>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运营层</a:t>
            </a: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KPI</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모서리가 둥근 직사각형 47">
            <a:extLst>
              <a:ext uri="{FF2B5EF4-FFF2-40B4-BE49-F238E27FC236}">
                <a16:creationId xmlns:a16="http://schemas.microsoft.com/office/drawing/2014/main" id="{BED910EA-AD6D-0348-B129-9C1E3BE6C917}"/>
              </a:ext>
            </a:extLst>
          </p:cNvPr>
          <p:cNvSpPr/>
          <p:nvPr/>
        </p:nvSpPr>
        <p:spPr>
          <a:xfrm>
            <a:off x="3651275" y="3348854"/>
            <a:ext cx="995870" cy="31963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现场担当者</a:t>
            </a: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KPI</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모서리가 둥근 직사각형 48">
            <a:extLst>
              <a:ext uri="{FF2B5EF4-FFF2-40B4-BE49-F238E27FC236}">
                <a16:creationId xmlns:a16="http://schemas.microsoft.com/office/drawing/2014/main" id="{6E0F36D1-38A6-3F4F-8A3B-59E2D80ADF79}"/>
              </a:ext>
            </a:extLst>
          </p:cNvPr>
          <p:cNvSpPr/>
          <p:nvPr/>
        </p:nvSpPr>
        <p:spPr>
          <a:xfrm>
            <a:off x="3651275" y="2988841"/>
            <a:ext cx="995870" cy="319630"/>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中层管理者</a:t>
            </a:r>
            <a:r>
              <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ko-KR"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KPI</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직선 화살표 연결선 49">
            <a:extLst>
              <a:ext uri="{FF2B5EF4-FFF2-40B4-BE49-F238E27FC236}">
                <a16:creationId xmlns:a16="http://schemas.microsoft.com/office/drawing/2014/main" id="{90E3929A-F0B2-8743-8446-4F794974D91B}"/>
              </a:ext>
            </a:extLst>
          </p:cNvPr>
          <p:cNvCxnSpPr/>
          <p:nvPr/>
        </p:nvCxnSpPr>
        <p:spPr>
          <a:xfrm flipV="1">
            <a:off x="3468517" y="2705305"/>
            <a:ext cx="185022" cy="35087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50">
            <a:extLst>
              <a:ext uri="{FF2B5EF4-FFF2-40B4-BE49-F238E27FC236}">
                <a16:creationId xmlns:a16="http://schemas.microsoft.com/office/drawing/2014/main" id="{B87F45DA-C9C6-C84F-B848-D06F062DC743}"/>
              </a:ext>
            </a:extLst>
          </p:cNvPr>
          <p:cNvCxnSpPr/>
          <p:nvPr/>
        </p:nvCxnSpPr>
        <p:spPr>
          <a:xfrm>
            <a:off x="3468517" y="3056183"/>
            <a:ext cx="182758" cy="45248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51">
            <a:extLst>
              <a:ext uri="{FF2B5EF4-FFF2-40B4-BE49-F238E27FC236}">
                <a16:creationId xmlns:a16="http://schemas.microsoft.com/office/drawing/2014/main" id="{99C19440-BC0E-AD44-BD9C-24B4670BB61A}"/>
              </a:ext>
            </a:extLst>
          </p:cNvPr>
          <p:cNvCxnSpPr/>
          <p:nvPr/>
        </p:nvCxnSpPr>
        <p:spPr>
          <a:xfrm>
            <a:off x="3468517" y="3056183"/>
            <a:ext cx="182758" cy="9247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52">
            <a:extLst>
              <a:ext uri="{FF2B5EF4-FFF2-40B4-BE49-F238E27FC236}">
                <a16:creationId xmlns:a16="http://schemas.microsoft.com/office/drawing/2014/main" id="{08CA3643-A3CD-8D40-91DF-B6CF5531FC36}"/>
              </a:ext>
            </a:extLst>
          </p:cNvPr>
          <p:cNvSpPr/>
          <p:nvPr/>
        </p:nvSpPr>
        <p:spPr>
          <a:xfrm>
            <a:off x="2423592" y="2458956"/>
            <a:ext cx="428937" cy="120045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确保现场信息</a:t>
            </a:r>
          </a:p>
        </p:txBody>
      </p:sp>
      <p:cxnSp>
        <p:nvCxnSpPr>
          <p:cNvPr id="49" name="꺾인 연결선[E] 53">
            <a:extLst>
              <a:ext uri="{FF2B5EF4-FFF2-40B4-BE49-F238E27FC236}">
                <a16:creationId xmlns:a16="http://schemas.microsoft.com/office/drawing/2014/main" id="{E6C2B412-C1F1-7349-B68B-3BD6337BC036}"/>
              </a:ext>
            </a:extLst>
          </p:cNvPr>
          <p:cNvCxnSpPr/>
          <p:nvPr/>
        </p:nvCxnSpPr>
        <p:spPr>
          <a:xfrm rot="16200000" flipV="1">
            <a:off x="2969405" y="2513373"/>
            <a:ext cx="862431" cy="1954055"/>
          </a:xfrm>
          <a:prstGeom prst="bentConnector4">
            <a:avLst>
              <a:gd name="adj1" fmla="val 15201"/>
              <a:gd name="adj2" fmla="val 11169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54">
            <a:extLst>
              <a:ext uri="{FF2B5EF4-FFF2-40B4-BE49-F238E27FC236}">
                <a16:creationId xmlns:a16="http://schemas.microsoft.com/office/drawing/2014/main" id="{BCF1C982-5BC6-9140-B1AD-D448D1A2C521}"/>
              </a:ext>
            </a:extLst>
          </p:cNvPr>
          <p:cNvCxnSpPr/>
          <p:nvPr/>
        </p:nvCxnSpPr>
        <p:spPr>
          <a:xfrm flipV="1">
            <a:off x="2852529" y="3056183"/>
            <a:ext cx="187051" cy="300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55">
            <a:extLst>
              <a:ext uri="{FF2B5EF4-FFF2-40B4-BE49-F238E27FC236}">
                <a16:creationId xmlns:a16="http://schemas.microsoft.com/office/drawing/2014/main" id="{64B233E9-E418-E742-9866-56829E9A6BD9}"/>
              </a:ext>
            </a:extLst>
          </p:cNvPr>
          <p:cNvSpPr/>
          <p:nvPr/>
        </p:nvSpPr>
        <p:spPr>
          <a:xfrm>
            <a:off x="4687712" y="2458956"/>
            <a:ext cx="1676875" cy="49161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物料现状，产品出库，成本现状</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en-US" altLang="ko-KR"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提供</a:t>
            </a:r>
            <a:r>
              <a:rPr kumimoji="1" lang="en-US" altLang="ko-KR"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ERP</a:t>
            </a:r>
            <a:r>
              <a:rPr kumimoji="1" lang="zh-CN"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的根据信息</a:t>
            </a:r>
            <a:r>
              <a:rPr kumimoji="1" lang="en-US" altLang="ko-KR"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모서리가 둥근 직사각형 56">
            <a:extLst>
              <a:ext uri="{FF2B5EF4-FFF2-40B4-BE49-F238E27FC236}">
                <a16:creationId xmlns:a16="http://schemas.microsoft.com/office/drawing/2014/main" id="{40AB7004-72A7-734E-BCFD-5778DD66D5B6}"/>
              </a:ext>
            </a:extLst>
          </p:cNvPr>
          <p:cNvSpPr/>
          <p:nvPr/>
        </p:nvSpPr>
        <p:spPr>
          <a:xfrm>
            <a:off x="4685448" y="3347777"/>
            <a:ext cx="1676875" cy="31963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工序别生产进行现状</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不良及维修现状</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모서리가 둥근 직사각형 57">
            <a:extLst>
              <a:ext uri="{FF2B5EF4-FFF2-40B4-BE49-F238E27FC236}">
                <a16:creationId xmlns:a16="http://schemas.microsoft.com/office/drawing/2014/main" id="{76D9EC78-C81F-D647-BBEF-CCEF8F759BE6}"/>
              </a:ext>
            </a:extLst>
          </p:cNvPr>
          <p:cNvSpPr/>
          <p:nvPr/>
        </p:nvSpPr>
        <p:spPr>
          <a:xfrm>
            <a:off x="4685448" y="2987764"/>
            <a:ext cx="1676875" cy="31963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订单进行现状</a:t>
            </a:r>
            <a:endParaRPr kumimoji="1" lang="ko-KR"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11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工序别品质现状</a:t>
            </a:r>
            <a:endParaRPr kumimoji="1" lang="ko-KR" altLang="en-US" sz="1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TextBox 58">
            <a:extLst>
              <a:ext uri="{FF2B5EF4-FFF2-40B4-BE49-F238E27FC236}">
                <a16:creationId xmlns:a16="http://schemas.microsoft.com/office/drawing/2014/main" id="{2698D964-4DA4-534B-8E1B-C3F00D6AB32A}"/>
              </a:ext>
            </a:extLst>
          </p:cNvPr>
          <p:cNvSpPr txBox="1"/>
          <p:nvPr/>
        </p:nvSpPr>
        <p:spPr>
          <a:xfrm>
            <a:off x="7378777" y="2463622"/>
            <a:ext cx="1159822" cy="246221"/>
          </a:xfrm>
          <a:prstGeom prst="rect">
            <a:avLst/>
          </a:prstGeom>
          <a:noFill/>
        </p:spPr>
        <p:txBody>
          <a:bodyPr wrap="square" rtlCol="0">
            <a:spAutoFit/>
          </a:bodyPr>
          <a:lstStyle/>
          <a:p>
            <a:r>
              <a:rPr kumimoji="1"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订单进行现状</a:t>
            </a:r>
          </a:p>
        </p:txBody>
      </p:sp>
      <p:sp>
        <p:nvSpPr>
          <p:cNvPr id="55" name="TextBox 59">
            <a:extLst>
              <a:ext uri="{FF2B5EF4-FFF2-40B4-BE49-F238E27FC236}">
                <a16:creationId xmlns:a16="http://schemas.microsoft.com/office/drawing/2014/main" id="{7DC6999C-7E34-FB4D-9300-48FDF19502F0}"/>
              </a:ext>
            </a:extLst>
          </p:cNvPr>
          <p:cNvSpPr txBox="1"/>
          <p:nvPr/>
        </p:nvSpPr>
        <p:spPr>
          <a:xfrm>
            <a:off x="7384030" y="3388276"/>
            <a:ext cx="1159822" cy="246221"/>
          </a:xfrm>
          <a:prstGeom prst="rect">
            <a:avLst/>
          </a:prstGeom>
          <a:noFill/>
        </p:spPr>
        <p:txBody>
          <a:bodyPr wrap="square" rtlCol="0">
            <a:spAutoFit/>
          </a:bodyPr>
          <a:lstStyle/>
          <a:p>
            <a:r>
              <a:rPr kumimoji="1"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工序别生产现状</a:t>
            </a:r>
          </a:p>
        </p:txBody>
      </p:sp>
      <p:pic>
        <p:nvPicPr>
          <p:cNvPr id="56" name="그림 60">
            <a:extLst>
              <a:ext uri="{FF2B5EF4-FFF2-40B4-BE49-F238E27FC236}">
                <a16:creationId xmlns:a16="http://schemas.microsoft.com/office/drawing/2014/main" id="{A303214A-60E6-C841-945F-54067EE2251E}"/>
              </a:ext>
            </a:extLst>
          </p:cNvPr>
          <p:cNvPicPr>
            <a:picLocks noChangeAspect="1"/>
          </p:cNvPicPr>
          <p:nvPr/>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200074" y="5390076"/>
            <a:ext cx="1460733" cy="666194"/>
          </a:xfrm>
          <a:prstGeom prst="rect">
            <a:avLst/>
          </a:prstGeom>
        </p:spPr>
      </p:pic>
      <p:sp>
        <p:nvSpPr>
          <p:cNvPr id="57" name="TextBox 61">
            <a:extLst>
              <a:ext uri="{FF2B5EF4-FFF2-40B4-BE49-F238E27FC236}">
                <a16:creationId xmlns:a16="http://schemas.microsoft.com/office/drawing/2014/main" id="{2D0DBFA1-06EA-2843-BECF-AB65FCA1E3C5}"/>
              </a:ext>
            </a:extLst>
          </p:cNvPr>
          <p:cNvSpPr txBox="1"/>
          <p:nvPr/>
        </p:nvSpPr>
        <p:spPr>
          <a:xfrm>
            <a:off x="7378777" y="5202002"/>
            <a:ext cx="1159822" cy="246221"/>
          </a:xfrm>
          <a:prstGeom prst="rect">
            <a:avLst/>
          </a:prstGeom>
          <a:noFill/>
        </p:spPr>
        <p:txBody>
          <a:bodyPr wrap="square" rtlCol="0">
            <a:spAutoFit/>
          </a:bodyPr>
          <a:lstStyle/>
          <a:p>
            <a:r>
              <a:rPr kumimoji="1"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设备稼动现状</a:t>
            </a:r>
          </a:p>
        </p:txBody>
      </p:sp>
      <p:sp>
        <p:nvSpPr>
          <p:cNvPr id="58" name="TextBox 62">
            <a:extLst>
              <a:ext uri="{FF2B5EF4-FFF2-40B4-BE49-F238E27FC236}">
                <a16:creationId xmlns:a16="http://schemas.microsoft.com/office/drawing/2014/main" id="{C1F9743C-22FD-DD46-A2F5-CABA444F8AD5}"/>
              </a:ext>
            </a:extLst>
          </p:cNvPr>
          <p:cNvSpPr txBox="1"/>
          <p:nvPr/>
        </p:nvSpPr>
        <p:spPr>
          <a:xfrm>
            <a:off x="7373331" y="4296690"/>
            <a:ext cx="1159822" cy="246221"/>
          </a:xfrm>
          <a:prstGeom prst="rect">
            <a:avLst/>
          </a:prstGeom>
          <a:noFill/>
        </p:spPr>
        <p:txBody>
          <a:bodyPr wrap="square" rtlCol="0">
            <a:spAutoFit/>
          </a:bodyPr>
          <a:lstStyle/>
          <a:p>
            <a:r>
              <a:rPr kumimoji="1"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工序别品质现状</a:t>
            </a:r>
          </a:p>
        </p:txBody>
      </p:sp>
      <p:cxnSp>
        <p:nvCxnSpPr>
          <p:cNvPr id="59" name="꺾인 연결선[E] 63">
            <a:extLst>
              <a:ext uri="{FF2B5EF4-FFF2-40B4-BE49-F238E27FC236}">
                <a16:creationId xmlns:a16="http://schemas.microsoft.com/office/drawing/2014/main" id="{C2E22F74-0079-B54D-B7D7-4FA389982C97}"/>
              </a:ext>
            </a:extLst>
          </p:cNvPr>
          <p:cNvCxnSpPr/>
          <p:nvPr/>
        </p:nvCxnSpPr>
        <p:spPr>
          <a:xfrm flipV="1">
            <a:off x="6331702" y="2399325"/>
            <a:ext cx="303633" cy="1715292"/>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64">
            <a:extLst>
              <a:ext uri="{FF2B5EF4-FFF2-40B4-BE49-F238E27FC236}">
                <a16:creationId xmlns:a16="http://schemas.microsoft.com/office/drawing/2014/main" id="{E8B121FC-50E6-894E-B902-F4247CB68B57}"/>
              </a:ext>
            </a:extLst>
          </p:cNvPr>
          <p:cNvSpPr/>
          <p:nvPr/>
        </p:nvSpPr>
        <p:spPr>
          <a:xfrm>
            <a:off x="2429699" y="4975430"/>
            <a:ext cx="576146" cy="297849"/>
          </a:xfrm>
          <a:prstGeom prst="roundRect">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品质信息</a:t>
            </a:r>
          </a:p>
        </p:txBody>
      </p:sp>
      <p:sp>
        <p:nvSpPr>
          <p:cNvPr id="61" name="모서리가 둥근 직사각형 65">
            <a:extLst>
              <a:ext uri="{FF2B5EF4-FFF2-40B4-BE49-F238E27FC236}">
                <a16:creationId xmlns:a16="http://schemas.microsoft.com/office/drawing/2014/main" id="{28FD1990-996B-F143-815F-B90BABF9CC96}"/>
              </a:ext>
            </a:extLst>
          </p:cNvPr>
          <p:cNvSpPr/>
          <p:nvPr/>
        </p:nvSpPr>
        <p:spPr>
          <a:xfrm>
            <a:off x="2423592" y="2132856"/>
            <a:ext cx="3938731" cy="26619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详细</a:t>
            </a:r>
            <a:r>
              <a:rPr kumimoji="1" lang="ko-KR"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报表</a:t>
            </a:r>
            <a:r>
              <a:rPr kumimoji="1"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支持现状分析</a:t>
            </a:r>
            <a:endParaRPr kumimoji="1" lang="en-US" altLang="ko-KR"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타원 66">
            <a:extLst>
              <a:ext uri="{FF2B5EF4-FFF2-40B4-BE49-F238E27FC236}">
                <a16:creationId xmlns:a16="http://schemas.microsoft.com/office/drawing/2014/main" id="{E0C05FD8-979E-3B44-AD0A-96611F5C6178}"/>
              </a:ext>
            </a:extLst>
          </p:cNvPr>
          <p:cNvSpPr/>
          <p:nvPr/>
        </p:nvSpPr>
        <p:spPr>
          <a:xfrm>
            <a:off x="5476369" y="5775134"/>
            <a:ext cx="231228" cy="193691"/>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105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Q</a:t>
            </a:r>
            <a:endParaRPr kumimoji="1" lang="en-US" altLang="ko-KR" sz="105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63" name="꺾인 연결선[E] 67">
            <a:extLst>
              <a:ext uri="{FF2B5EF4-FFF2-40B4-BE49-F238E27FC236}">
                <a16:creationId xmlns:a16="http://schemas.microsoft.com/office/drawing/2014/main" id="{F40FE5E8-ACD6-2342-8881-6B2D2F8C90E7}"/>
              </a:ext>
            </a:extLst>
          </p:cNvPr>
          <p:cNvCxnSpPr/>
          <p:nvPr/>
        </p:nvCxnSpPr>
        <p:spPr>
          <a:xfrm rot="5400000" flipH="1">
            <a:off x="3807104" y="4183948"/>
            <a:ext cx="695547" cy="2874211"/>
          </a:xfrm>
          <a:prstGeom prst="bentConnector3">
            <a:avLst>
              <a:gd name="adj1" fmla="val -27837"/>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68">
            <a:extLst>
              <a:ext uri="{FF2B5EF4-FFF2-40B4-BE49-F238E27FC236}">
                <a16:creationId xmlns:a16="http://schemas.microsoft.com/office/drawing/2014/main" id="{F6F7E086-B892-1B45-823C-E2E17FB7CA82}"/>
              </a:ext>
            </a:extLst>
          </p:cNvPr>
          <p:cNvSpPr/>
          <p:nvPr/>
        </p:nvSpPr>
        <p:spPr>
          <a:xfrm>
            <a:off x="4629261" y="4975428"/>
            <a:ext cx="527451" cy="29784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维修现状</a:t>
            </a:r>
          </a:p>
        </p:txBody>
      </p:sp>
      <p:sp>
        <p:nvSpPr>
          <p:cNvPr id="65" name="모서리가 둥근 직사각형 69">
            <a:extLst>
              <a:ext uri="{FF2B5EF4-FFF2-40B4-BE49-F238E27FC236}">
                <a16:creationId xmlns:a16="http://schemas.microsoft.com/office/drawing/2014/main" id="{9FC03AD6-F21C-C744-8C1C-00253C909C5D}"/>
              </a:ext>
            </a:extLst>
          </p:cNvPr>
          <p:cNvSpPr/>
          <p:nvPr/>
        </p:nvSpPr>
        <p:spPr>
          <a:xfrm>
            <a:off x="3861138" y="4975428"/>
            <a:ext cx="695455" cy="29784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物料消耗现状</a:t>
            </a:r>
          </a:p>
        </p:txBody>
      </p:sp>
      <p:sp>
        <p:nvSpPr>
          <p:cNvPr id="66" name="모서리가 둥근 직사각형 70">
            <a:extLst>
              <a:ext uri="{FF2B5EF4-FFF2-40B4-BE49-F238E27FC236}">
                <a16:creationId xmlns:a16="http://schemas.microsoft.com/office/drawing/2014/main" id="{A4A3CD41-1C52-4E44-A830-32F486D7F3A1}"/>
              </a:ext>
            </a:extLst>
          </p:cNvPr>
          <p:cNvSpPr/>
          <p:nvPr/>
        </p:nvSpPr>
        <p:spPr>
          <a:xfrm>
            <a:off x="5227663" y="4977058"/>
            <a:ext cx="951303" cy="297849"/>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成品移动等待现状</a:t>
            </a:r>
            <a:r>
              <a:rPr kumimoji="1" lang="ko-KR" altLang="en-US" sz="105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67" name="타원 71">
            <a:extLst>
              <a:ext uri="{FF2B5EF4-FFF2-40B4-BE49-F238E27FC236}">
                <a16:creationId xmlns:a16="http://schemas.microsoft.com/office/drawing/2014/main" id="{FA75D7DC-431A-AC45-B1AB-C553325E093B}"/>
              </a:ext>
            </a:extLst>
          </p:cNvPr>
          <p:cNvSpPr/>
          <p:nvPr/>
        </p:nvSpPr>
        <p:spPr>
          <a:xfrm>
            <a:off x="3743885" y="4194255"/>
            <a:ext cx="194268" cy="113364"/>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타원 72">
            <a:extLst>
              <a:ext uri="{FF2B5EF4-FFF2-40B4-BE49-F238E27FC236}">
                <a16:creationId xmlns:a16="http://schemas.microsoft.com/office/drawing/2014/main" id="{A24F0A3A-B176-074E-BC6D-6EFC11E8D80B}"/>
              </a:ext>
            </a:extLst>
          </p:cNvPr>
          <p:cNvSpPr/>
          <p:nvPr/>
        </p:nvSpPr>
        <p:spPr>
          <a:xfrm>
            <a:off x="2972632" y="4194255"/>
            <a:ext cx="194268" cy="113364"/>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타원 73">
            <a:extLst>
              <a:ext uri="{FF2B5EF4-FFF2-40B4-BE49-F238E27FC236}">
                <a16:creationId xmlns:a16="http://schemas.microsoft.com/office/drawing/2014/main" id="{10E9CDF2-AD38-114C-BB81-B6DFA8D04EC3}"/>
              </a:ext>
            </a:extLst>
          </p:cNvPr>
          <p:cNvSpPr/>
          <p:nvPr/>
        </p:nvSpPr>
        <p:spPr>
          <a:xfrm>
            <a:off x="5708505" y="4194255"/>
            <a:ext cx="194268" cy="113364"/>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모서리가 둥근 직사각형 74">
            <a:extLst>
              <a:ext uri="{FF2B5EF4-FFF2-40B4-BE49-F238E27FC236}">
                <a16:creationId xmlns:a16="http://schemas.microsoft.com/office/drawing/2014/main" id="{01448373-6B18-B545-98A5-BD264904CABA}"/>
              </a:ext>
            </a:extLst>
          </p:cNvPr>
          <p:cNvSpPr/>
          <p:nvPr/>
        </p:nvSpPr>
        <p:spPr>
          <a:xfrm>
            <a:off x="2423592" y="3921616"/>
            <a:ext cx="3908110" cy="386002"/>
          </a:xfrm>
          <a:prstGeom prst="roundRect">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实时统计工序中发生的信息</a:t>
            </a:r>
            <a:r>
              <a:rPr lang="ko-KR"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ko-KR"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endParaRPr lang="ko-KR"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모서리가 둥근 직사각형 75">
            <a:extLst>
              <a:ext uri="{FF2B5EF4-FFF2-40B4-BE49-F238E27FC236}">
                <a16:creationId xmlns:a16="http://schemas.microsoft.com/office/drawing/2014/main" id="{6587DF30-2FF4-704B-AD62-EE1F7D149C82}"/>
              </a:ext>
            </a:extLst>
          </p:cNvPr>
          <p:cNvSpPr/>
          <p:nvPr/>
        </p:nvSpPr>
        <p:spPr>
          <a:xfrm>
            <a:off x="4846762" y="3996815"/>
            <a:ext cx="648435" cy="2509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正确性</a:t>
            </a:r>
          </a:p>
        </p:txBody>
      </p:sp>
      <p:sp>
        <p:nvSpPr>
          <p:cNvPr id="72" name="모서리가 둥근 직사각형 76">
            <a:extLst>
              <a:ext uri="{FF2B5EF4-FFF2-40B4-BE49-F238E27FC236}">
                <a16:creationId xmlns:a16="http://schemas.microsoft.com/office/drawing/2014/main" id="{047050BF-C3AE-7D49-A7C1-779D8912857C}"/>
              </a:ext>
            </a:extLst>
          </p:cNvPr>
          <p:cNvSpPr/>
          <p:nvPr/>
        </p:nvSpPr>
        <p:spPr>
          <a:xfrm>
            <a:off x="5551535" y="3995920"/>
            <a:ext cx="648435" cy="2509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及时性</a:t>
            </a:r>
          </a:p>
        </p:txBody>
      </p:sp>
      <p:sp>
        <p:nvSpPr>
          <p:cNvPr id="73" name="타원 77">
            <a:extLst>
              <a:ext uri="{FF2B5EF4-FFF2-40B4-BE49-F238E27FC236}">
                <a16:creationId xmlns:a16="http://schemas.microsoft.com/office/drawing/2014/main" id="{86C20AEE-088F-0C48-ADCF-D757AEF6AE81}"/>
              </a:ext>
            </a:extLst>
          </p:cNvPr>
          <p:cNvSpPr/>
          <p:nvPr/>
        </p:nvSpPr>
        <p:spPr>
          <a:xfrm>
            <a:off x="6538201" y="2285961"/>
            <a:ext cx="194268" cy="113364"/>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타원 78">
            <a:extLst>
              <a:ext uri="{FF2B5EF4-FFF2-40B4-BE49-F238E27FC236}">
                <a16:creationId xmlns:a16="http://schemas.microsoft.com/office/drawing/2014/main" id="{2362E596-C714-C047-AF03-90CFF10FD68D}"/>
              </a:ext>
            </a:extLst>
          </p:cNvPr>
          <p:cNvSpPr/>
          <p:nvPr/>
        </p:nvSpPr>
        <p:spPr>
          <a:xfrm>
            <a:off x="6942530" y="2290458"/>
            <a:ext cx="194268" cy="113364"/>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5" name="꺾인 연결선[E] 79">
            <a:extLst>
              <a:ext uri="{FF2B5EF4-FFF2-40B4-BE49-F238E27FC236}">
                <a16:creationId xmlns:a16="http://schemas.microsoft.com/office/drawing/2014/main" id="{ED994A15-ADD1-254F-AF06-940C7BBB3D5C}"/>
              </a:ext>
            </a:extLst>
          </p:cNvPr>
          <p:cNvCxnSpPr/>
          <p:nvPr/>
        </p:nvCxnSpPr>
        <p:spPr>
          <a:xfrm rot="16200000" flipH="1">
            <a:off x="6829383" y="2614103"/>
            <a:ext cx="580972" cy="160410"/>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꺾인 연결선[E] 80">
            <a:extLst>
              <a:ext uri="{FF2B5EF4-FFF2-40B4-BE49-F238E27FC236}">
                <a16:creationId xmlns:a16="http://schemas.microsoft.com/office/drawing/2014/main" id="{D87A5EDA-638C-064F-84C6-36D944FEE678}"/>
              </a:ext>
            </a:extLst>
          </p:cNvPr>
          <p:cNvCxnSpPr/>
          <p:nvPr/>
        </p:nvCxnSpPr>
        <p:spPr>
          <a:xfrm rot="16200000" flipH="1">
            <a:off x="6369683" y="3073802"/>
            <a:ext cx="1505625" cy="165663"/>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E] 81">
            <a:extLst>
              <a:ext uri="{FF2B5EF4-FFF2-40B4-BE49-F238E27FC236}">
                <a16:creationId xmlns:a16="http://schemas.microsoft.com/office/drawing/2014/main" id="{F123D5E2-97C7-224E-8B79-FACECCA16D5D}"/>
              </a:ext>
            </a:extLst>
          </p:cNvPr>
          <p:cNvCxnSpPr/>
          <p:nvPr/>
        </p:nvCxnSpPr>
        <p:spPr>
          <a:xfrm rot="16200000" flipH="1">
            <a:off x="5910126" y="3533360"/>
            <a:ext cx="2414039" cy="154964"/>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꺾인 연결선[E] 82">
            <a:extLst>
              <a:ext uri="{FF2B5EF4-FFF2-40B4-BE49-F238E27FC236}">
                <a16:creationId xmlns:a16="http://schemas.microsoft.com/office/drawing/2014/main" id="{791A967C-589D-B845-B4ED-F768B387CA95}"/>
              </a:ext>
            </a:extLst>
          </p:cNvPr>
          <p:cNvCxnSpPr/>
          <p:nvPr/>
        </p:nvCxnSpPr>
        <p:spPr>
          <a:xfrm rot="16200000" flipH="1">
            <a:off x="5460194" y="3983292"/>
            <a:ext cx="3319352" cy="160410"/>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모서리가 둥근 직사각형 83">
            <a:extLst>
              <a:ext uri="{FF2B5EF4-FFF2-40B4-BE49-F238E27FC236}">
                <a16:creationId xmlns:a16="http://schemas.microsoft.com/office/drawing/2014/main" id="{BB30FD25-9821-354E-9597-4654329A1DA3}"/>
              </a:ext>
            </a:extLst>
          </p:cNvPr>
          <p:cNvSpPr/>
          <p:nvPr/>
        </p:nvSpPr>
        <p:spPr>
          <a:xfrm>
            <a:off x="6387559" y="2137623"/>
            <a:ext cx="2469743" cy="26619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看板支持迅速决策</a:t>
            </a:r>
            <a:endParaRPr kumimoji="1" lang="en-US" altLang="ko-KR"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타원 5">
            <a:extLst>
              <a:ext uri="{FF2B5EF4-FFF2-40B4-BE49-F238E27FC236}">
                <a16:creationId xmlns:a16="http://schemas.microsoft.com/office/drawing/2014/main" id="{1DA6F408-3ACB-AC43-87BE-1CA5D49A11EB}"/>
              </a:ext>
            </a:extLst>
          </p:cNvPr>
          <p:cNvSpPr>
            <a:spLocks noChangeAspect="1"/>
          </p:cNvSpPr>
          <p:nvPr/>
        </p:nvSpPr>
        <p:spPr bwMode="auto">
          <a:xfrm>
            <a:off x="4786766" y="5386339"/>
            <a:ext cx="215999" cy="182948"/>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81" name="타원 5">
            <a:extLst>
              <a:ext uri="{FF2B5EF4-FFF2-40B4-BE49-F238E27FC236}">
                <a16:creationId xmlns:a16="http://schemas.microsoft.com/office/drawing/2014/main" id="{C5E7FE89-85E6-8342-BDA4-74C7A4519D44}"/>
              </a:ext>
            </a:extLst>
          </p:cNvPr>
          <p:cNvSpPr>
            <a:spLocks noChangeAspect="1"/>
          </p:cNvSpPr>
          <p:nvPr/>
        </p:nvSpPr>
        <p:spPr bwMode="auto">
          <a:xfrm>
            <a:off x="2279258" y="4430371"/>
            <a:ext cx="215999" cy="182948"/>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82" name="타원 5">
            <a:extLst>
              <a:ext uri="{FF2B5EF4-FFF2-40B4-BE49-F238E27FC236}">
                <a16:creationId xmlns:a16="http://schemas.microsoft.com/office/drawing/2014/main" id="{2DC9FB7A-77A5-2547-B98E-1CAC0AD31279}"/>
              </a:ext>
            </a:extLst>
          </p:cNvPr>
          <p:cNvSpPr>
            <a:spLocks noChangeAspect="1"/>
          </p:cNvSpPr>
          <p:nvPr/>
        </p:nvSpPr>
        <p:spPr bwMode="auto">
          <a:xfrm>
            <a:off x="4554438" y="3868444"/>
            <a:ext cx="215999" cy="182948"/>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83" name="타원 5">
            <a:extLst>
              <a:ext uri="{FF2B5EF4-FFF2-40B4-BE49-F238E27FC236}">
                <a16:creationId xmlns:a16="http://schemas.microsoft.com/office/drawing/2014/main" id="{01BD7544-4915-5B43-8772-0CFE0618D673}"/>
              </a:ext>
            </a:extLst>
          </p:cNvPr>
          <p:cNvSpPr>
            <a:spLocks noChangeAspect="1"/>
          </p:cNvSpPr>
          <p:nvPr/>
        </p:nvSpPr>
        <p:spPr bwMode="auto">
          <a:xfrm>
            <a:off x="2530060" y="2184535"/>
            <a:ext cx="215999" cy="182948"/>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84" name="타원 88">
            <a:extLst>
              <a:ext uri="{FF2B5EF4-FFF2-40B4-BE49-F238E27FC236}">
                <a16:creationId xmlns:a16="http://schemas.microsoft.com/office/drawing/2014/main" id="{2ECB64A5-2BEE-2546-B5BD-4EDABBA10DE2}"/>
              </a:ext>
            </a:extLst>
          </p:cNvPr>
          <p:cNvSpPr>
            <a:spLocks noChangeAspect="1"/>
          </p:cNvSpPr>
          <p:nvPr/>
        </p:nvSpPr>
        <p:spPr bwMode="auto">
          <a:xfrm>
            <a:off x="6386716" y="2178729"/>
            <a:ext cx="215999" cy="182948"/>
          </a:xfrm>
          <a:prstGeom prst="ellipse">
            <a:avLst/>
          </a:prstGeom>
          <a:solidFill>
            <a:srgbClr val="22729E"/>
          </a:solidFill>
          <a:ln w="3175" cap="flat" cmpd="sng" algn="ctr">
            <a:noFill/>
            <a:prstDash val="solid"/>
            <a:round/>
            <a:headEnd type="triangle" w="sm" len="sm"/>
            <a:tailEnd type="none" w="sm" len="sm"/>
          </a:ln>
          <a:effectLst/>
        </p:spPr>
        <p:txBody>
          <a:bodyPr vert="horz" wrap="square" lIns="0" tIns="0" rIns="0" bIns="0" numCol="1" rtlCol="0" anchor="ctr" anchorCtr="1" compatLnSpc="1">
            <a:noAutofit/>
          </a:bodyPr>
          <a:lstStyle/>
          <a:p>
            <a:pPr marL="88900" marR="0" indent="-88900" algn="l" defTabSz="914400" rtl="0" eaLnBrk="0" fontAlgn="base" latinLnBrk="0" hangingPunct="0">
              <a:lnSpc>
                <a:spcPct val="100000"/>
              </a:lnSpc>
              <a:spcBef>
                <a:spcPct val="0"/>
              </a:spcBef>
              <a:spcAft>
                <a:spcPct val="0"/>
              </a:spcAft>
              <a:buClrTx/>
              <a:buSzTx/>
              <a:buNone/>
            </a:pPr>
            <a:r>
              <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85" name="직사각형 89">
            <a:extLst>
              <a:ext uri="{FF2B5EF4-FFF2-40B4-BE49-F238E27FC236}">
                <a16:creationId xmlns:a16="http://schemas.microsoft.com/office/drawing/2014/main" id="{9D7C104F-94B9-FA4E-9670-0ED1A416FCA1}"/>
              </a:ext>
            </a:extLst>
          </p:cNvPr>
          <p:cNvSpPr/>
          <p:nvPr/>
        </p:nvSpPr>
        <p:spPr>
          <a:xfrm>
            <a:off x="2314221" y="4441880"/>
            <a:ext cx="4656324" cy="888849"/>
          </a:xfrm>
          <a:prstGeom prst="rect">
            <a:avLst/>
          </a:prstGeom>
          <a:noFill/>
          <a:ln>
            <a:solidFill>
              <a:schemeClr val="tx1">
                <a:lumMod val="50000"/>
                <a:lumOff val="50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6" name="그림 90">
            <a:extLst>
              <a:ext uri="{FF2B5EF4-FFF2-40B4-BE49-F238E27FC236}">
                <a16:creationId xmlns:a16="http://schemas.microsoft.com/office/drawing/2014/main" id="{4564C0D1-B14B-F745-93AC-C5A809F8BF12}"/>
              </a:ext>
            </a:extLst>
          </p:cNvPr>
          <p:cNvPicPr>
            <a:picLocks noChangeAspect="1"/>
          </p:cNvPicPr>
          <p:nvPr/>
        </p:nvPicPr>
        <p:blipFill>
          <a:blip r:embed="rId3" cstate="email">
            <a:grayscl/>
            <a:extLst>
              <a:ext uri="{28A0092B-C50C-407E-A947-70E740481C1C}">
                <a14:useLocalDpi xmlns:a14="http://schemas.microsoft.com/office/drawing/2010/main"/>
              </a:ext>
            </a:extLst>
          </a:blip>
          <a:stretch>
            <a:fillRect/>
          </a:stretch>
        </p:blipFill>
        <p:spPr>
          <a:xfrm>
            <a:off x="7213922" y="2675226"/>
            <a:ext cx="1441439" cy="706638"/>
          </a:xfrm>
          <a:prstGeom prst="rect">
            <a:avLst/>
          </a:prstGeom>
        </p:spPr>
      </p:pic>
      <p:pic>
        <p:nvPicPr>
          <p:cNvPr id="87" name="그림 91">
            <a:extLst>
              <a:ext uri="{FF2B5EF4-FFF2-40B4-BE49-F238E27FC236}">
                <a16:creationId xmlns:a16="http://schemas.microsoft.com/office/drawing/2014/main" id="{E9810872-1450-D447-923F-E8C54D69835E}"/>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7211392" y="3635348"/>
            <a:ext cx="1467155" cy="607045"/>
          </a:xfrm>
          <a:prstGeom prst="rect">
            <a:avLst/>
          </a:prstGeom>
        </p:spPr>
      </p:pic>
      <p:pic>
        <p:nvPicPr>
          <p:cNvPr id="88" name="그림 92">
            <a:extLst>
              <a:ext uri="{FF2B5EF4-FFF2-40B4-BE49-F238E27FC236}">
                <a16:creationId xmlns:a16="http://schemas.microsoft.com/office/drawing/2014/main" id="{44FC480A-1EA3-F941-9555-2DB7A03B9709}"/>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7213734" y="4507246"/>
            <a:ext cx="1464813" cy="620336"/>
          </a:xfrm>
          <a:prstGeom prst="rect">
            <a:avLst/>
          </a:prstGeom>
        </p:spPr>
      </p:pic>
    </p:spTree>
    <p:extLst>
      <p:ext uri="{BB962C8B-B14F-4D97-AF65-F5344CB8AC3E}">
        <p14:creationId xmlns:p14="http://schemas.microsoft.com/office/powerpoint/2010/main" val="14465553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6">
            <a:extLst>
              <a:ext uri="{FF2B5EF4-FFF2-40B4-BE49-F238E27FC236}">
                <a16:creationId xmlns:a16="http://schemas.microsoft.com/office/drawing/2014/main" id="{AC7D2034-D979-DD49-8C6D-1545268A2094}"/>
              </a:ext>
            </a:extLst>
          </p:cNvPr>
          <p:cNvSpPr>
            <a:spLocks noGrp="1"/>
          </p:cNvSpPr>
          <p:nvPr>
            <p:ph idx="1"/>
          </p:nvPr>
        </p:nvSpPr>
        <p:spPr/>
        <p:txBody>
          <a:bodyPr/>
          <a:lstStyle/>
          <a:p>
            <a:r>
              <a:rPr kumimoji="1" lang="zh-CN" altLang="en-US" dirty="0"/>
              <a:t>生产实绩通过已确定计划与实际执行情况的比对，得出工序效率、设备效率、人均产能、品质分析等生产性指标信息。</a:t>
            </a:r>
          </a:p>
          <a:p>
            <a:endParaRPr kumimoji="1" lang="ko-KR" altLang="en-US" dirty="0"/>
          </a:p>
        </p:txBody>
      </p:sp>
      <p:sp>
        <p:nvSpPr>
          <p:cNvPr id="3" name="제목 5">
            <a:extLst>
              <a:ext uri="{FF2B5EF4-FFF2-40B4-BE49-F238E27FC236}">
                <a16:creationId xmlns:a16="http://schemas.microsoft.com/office/drawing/2014/main" id="{08DB0A02-73DB-BD45-A4A3-6388CA32CCE5}"/>
              </a:ext>
            </a:extLst>
          </p:cNvPr>
          <p:cNvSpPr>
            <a:spLocks noGrp="1"/>
          </p:cNvSpPr>
          <p:nvPr>
            <p:ph type="title"/>
          </p:nvPr>
        </p:nvSpPr>
        <p:spPr/>
        <p:txBody>
          <a:bodyPr/>
          <a:lstStyle/>
          <a:p>
            <a:r>
              <a:rPr kumimoji="1" lang="zh-CN" altLang="en-US" dirty="0"/>
              <a:t>报表管理</a:t>
            </a:r>
            <a:r>
              <a:rPr kumimoji="1" lang="ko-KR" altLang="en-US" dirty="0"/>
              <a:t> </a:t>
            </a:r>
            <a:r>
              <a:rPr kumimoji="1" lang="en-US" altLang="ko-KR" dirty="0"/>
              <a:t>– </a:t>
            </a:r>
            <a:r>
              <a:rPr kumimoji="1" lang="zh-CN" altLang="en-US" dirty="0"/>
              <a:t>生产报工</a:t>
            </a:r>
            <a:endParaRPr kumimoji="1" lang="ko-KR" altLang="en-US" dirty="0"/>
          </a:p>
        </p:txBody>
      </p:sp>
      <p:sp>
        <p:nvSpPr>
          <p:cNvPr id="4" name="텍스트 개체 틀 7">
            <a:extLst>
              <a:ext uri="{FF2B5EF4-FFF2-40B4-BE49-F238E27FC236}">
                <a16:creationId xmlns:a16="http://schemas.microsoft.com/office/drawing/2014/main" id="{AE3B16BC-3DE8-904B-9F71-C9EE38FEC7C1}"/>
              </a:ext>
            </a:extLst>
          </p:cNvPr>
          <p:cNvSpPr>
            <a:spLocks noGrp="1"/>
          </p:cNvSpPr>
          <p:nvPr>
            <p:ph type="body" sz="quarter" idx="13"/>
          </p:nvPr>
        </p:nvSpPr>
        <p:spPr/>
        <p:txBody>
          <a:bodyPr/>
          <a:lstStyle/>
          <a:p>
            <a:pPr marL="228600" lvl="1">
              <a:spcBef>
                <a:spcPts val="600"/>
              </a:spcBef>
              <a:buClr>
                <a:srgbClr val="666666"/>
              </a:buClr>
              <a:buFont typeface="+mj-ea"/>
              <a:buAutoNum type="circleNumDbPlain"/>
              <a:defRPr/>
            </a:pP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通过实时确认生产实绩，利用到各种生产性指标</a:t>
            </a:r>
            <a:br>
              <a:rPr lang="en-US" altLang="ko-KR"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br>
            <a:r>
              <a:rPr lang="en-US" altLang="ko-KR"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确认工序效率及评价功能</a:t>
            </a:r>
            <a:br>
              <a:rPr lang="en-US" altLang="ko-KR"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br>
            <a:r>
              <a:rPr lang="en-US" altLang="ko-KR"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通过计划与实绩对比数据，提高计划达成率</a:t>
            </a:r>
            <a:br>
              <a:rPr lang="en-US" altLang="ko-KR"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br>
            <a:r>
              <a:rPr lang="en-US" altLang="ko-KR"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把计划与实绩对比数据提供到生产现场</a:t>
            </a:r>
            <a:br>
              <a:rPr lang="en-US" altLang="ko-KR"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br>
            <a:r>
              <a:rPr lang="en-US" altLang="ko-KR"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实时监控库存及在工状况</a:t>
            </a:r>
            <a:endParaRPr lang="ko-KR"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lvl="1">
              <a:spcBef>
                <a:spcPts val="600"/>
              </a:spcBef>
              <a:buClr>
                <a:srgbClr val="666666"/>
              </a:buClr>
              <a:buFont typeface="+mj-ea"/>
              <a:buAutoNum type="circleNumDbPlain"/>
              <a:defRPr/>
            </a:pP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以实绩收集单位为基准，进行生产实绩的收集</a:t>
            </a:r>
            <a:br>
              <a:rPr lang="en-US" altLang="ko-KR"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br>
            <a: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W.O</a:t>
            </a:r>
            <a:r>
              <a:rPr lang="ko-KR"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工序</a:t>
            </a:r>
            <a:r>
              <a:rPr lang="ko-KR"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时间维度实绩收集</a:t>
            </a:r>
            <a:b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br>
            <a:r>
              <a:rPr lang="en-US" altLang="ko-KR"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不良实绩</a:t>
            </a:r>
            <a:r>
              <a:rPr lang="ko-KR"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检查实绩</a:t>
            </a:r>
            <a:r>
              <a:rPr lang="ko-KR"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维修实绩等的品质信息的收集</a:t>
            </a:r>
            <a:endParaRPr lang="en-US" altLang="zh-CN"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a:p>
            <a:endParaRPr kumimoji="1" lang="ko-KR" altLang="en-US" dirty="0"/>
          </a:p>
        </p:txBody>
      </p:sp>
      <p:sp>
        <p:nvSpPr>
          <p:cNvPr id="5" name="슬라이드 번호 개체 틀 4">
            <a:extLst>
              <a:ext uri="{FF2B5EF4-FFF2-40B4-BE49-F238E27FC236}">
                <a16:creationId xmlns:a16="http://schemas.microsoft.com/office/drawing/2014/main" id="{6A16D622-DF1E-184A-A9A0-DDBD96E78032}"/>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91</a:t>
            </a:fld>
            <a:endParaRPr lang="ko-KR" altLang="en-US" dirty="0"/>
          </a:p>
        </p:txBody>
      </p:sp>
      <p:sp>
        <p:nvSpPr>
          <p:cNvPr id="6" name="AutoShape 11">
            <a:extLst>
              <a:ext uri="{FF2B5EF4-FFF2-40B4-BE49-F238E27FC236}">
                <a16:creationId xmlns:a16="http://schemas.microsoft.com/office/drawing/2014/main" id="{ABDE898B-F1F4-9F44-A70C-154381083EEA}"/>
              </a:ext>
            </a:extLst>
          </p:cNvPr>
          <p:cNvSpPr>
            <a:spLocks noChangeArrowheads="1"/>
          </p:cNvSpPr>
          <p:nvPr/>
        </p:nvSpPr>
        <p:spPr bwMode="auto">
          <a:xfrm flipH="1" flipV="1">
            <a:off x="2399345" y="3599985"/>
            <a:ext cx="6244988" cy="321149"/>
          </a:xfrm>
          <a:prstGeom prst="triangle">
            <a:avLst>
              <a:gd name="adj" fmla="val 79178"/>
            </a:avLst>
          </a:prstGeom>
          <a:gradFill rotWithShape="1">
            <a:gsLst>
              <a:gs pos="10000">
                <a:srgbClr val="0099FF">
                  <a:alpha val="31000"/>
                </a:srgbClr>
              </a:gs>
              <a:gs pos="100000">
                <a:srgbClr val="0099FF">
                  <a:gamma/>
                  <a:tint val="0"/>
                  <a:invGamma/>
                </a:srgbClr>
              </a:gs>
            </a:gsLst>
            <a:lin ang="5400000" scaled="1"/>
          </a:gradFill>
          <a:ln>
            <a:noFill/>
          </a:ln>
          <a:effectLst/>
        </p:spPr>
        <p:txBody>
          <a:bodyPr wrap="none" lIns="98029" tIns="48154" rIns="98029" bIns="48154" anchor="ctr"/>
          <a:lstStyle/>
          <a:p>
            <a:endParaRPr lang="ko-KR"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모서리가 둥근 직사각형 153">
            <a:extLst>
              <a:ext uri="{FF2B5EF4-FFF2-40B4-BE49-F238E27FC236}">
                <a16:creationId xmlns:a16="http://schemas.microsoft.com/office/drawing/2014/main" id="{B0ED04A6-A3F1-BF49-BBDB-63B6C5CC8D03}"/>
              </a:ext>
            </a:extLst>
          </p:cNvPr>
          <p:cNvSpPr/>
          <p:nvPr/>
        </p:nvSpPr>
        <p:spPr>
          <a:xfrm>
            <a:off x="6172420" y="1772816"/>
            <a:ext cx="2534670" cy="1822647"/>
          </a:xfrm>
          <a:prstGeom prst="roundRect">
            <a:avLst>
              <a:gd name="adj" fmla="val 4457"/>
            </a:avLst>
          </a:prstGeom>
          <a:solidFill>
            <a:schemeClr val="bg1"/>
          </a:solidFill>
          <a:ln w="6350">
            <a:solidFill>
              <a:schemeClr val="accent2"/>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noAutofit/>
          </a:bodyPr>
          <a:lstStyle/>
          <a:p>
            <a:pPr algn="ctr"/>
            <a:endParaRPr lang="ko-KR" altLang="en-US" sz="11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모서리가 둥근 직사각형 154">
            <a:extLst>
              <a:ext uri="{FF2B5EF4-FFF2-40B4-BE49-F238E27FC236}">
                <a16:creationId xmlns:a16="http://schemas.microsoft.com/office/drawing/2014/main" id="{0BDBD1C0-E387-CD44-909B-B8CB19BE089A}"/>
              </a:ext>
            </a:extLst>
          </p:cNvPr>
          <p:cNvSpPr/>
          <p:nvPr/>
        </p:nvSpPr>
        <p:spPr>
          <a:xfrm>
            <a:off x="2314241" y="1772816"/>
            <a:ext cx="3815871" cy="1812039"/>
          </a:xfrm>
          <a:prstGeom prst="roundRect">
            <a:avLst>
              <a:gd name="adj" fmla="val 4457"/>
            </a:avLst>
          </a:prstGeom>
          <a:solidFill>
            <a:schemeClr val="bg1"/>
          </a:solidFill>
          <a:ln w="6350">
            <a:solidFill>
              <a:schemeClr val="accent3"/>
            </a:solidFill>
          </a:ln>
          <a:effectLst>
            <a:outerShdw blurRad="50800" dist="127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noAutofit/>
          </a:bodyPr>
          <a:lstStyle/>
          <a:p>
            <a:pPr algn="ctr"/>
            <a:endParaRPr lang="ko-KR" altLang="en-US" sz="11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직사각형 155">
            <a:extLst>
              <a:ext uri="{FF2B5EF4-FFF2-40B4-BE49-F238E27FC236}">
                <a16:creationId xmlns:a16="http://schemas.microsoft.com/office/drawing/2014/main" id="{FFEE57D4-2C85-2244-B561-9E7824A169BF}"/>
              </a:ext>
            </a:extLst>
          </p:cNvPr>
          <p:cNvSpPr/>
          <p:nvPr/>
        </p:nvSpPr>
        <p:spPr>
          <a:xfrm>
            <a:off x="2392473" y="1902205"/>
            <a:ext cx="1127283" cy="436704"/>
          </a:xfrm>
          <a:prstGeom prst="rect">
            <a:avLst/>
          </a:prstGeom>
          <a:solidFill>
            <a:srgbClr val="EBEBFF"/>
          </a:solidFill>
          <a:effectLst>
            <a:outerShdw blurRad="50800" dist="12700" dir="5400000" algn="ctr" rotWithShape="0">
              <a:srgbClr val="000000">
                <a:alpha val="43137"/>
              </a:srgbClr>
            </a:outerShdw>
          </a:effectLst>
        </p:spPr>
        <p:style>
          <a:lnRef idx="2">
            <a:schemeClr val="accent3"/>
          </a:lnRef>
          <a:fillRef idx="1">
            <a:schemeClr val="lt1"/>
          </a:fillRef>
          <a:effectRef idx="0">
            <a:schemeClr val="accent3"/>
          </a:effectRef>
          <a:fontRef idx="minor">
            <a:schemeClr val="dk1"/>
          </a:fontRef>
        </p:style>
        <p:txBody>
          <a:bodyPr wrap="none" rtlCol="0" anchor="ctr"/>
          <a:lstStyle/>
          <a:p>
            <a:pPr algn="ctr" latinLnBrk="0"/>
            <a:r>
              <a:rPr lang="zh-CN" altLang="en-US" sz="1100" b="1"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投入实绩</a:t>
            </a:r>
          </a:p>
        </p:txBody>
      </p:sp>
      <p:sp>
        <p:nvSpPr>
          <p:cNvPr id="10" name="직사각형 156">
            <a:extLst>
              <a:ext uri="{FF2B5EF4-FFF2-40B4-BE49-F238E27FC236}">
                <a16:creationId xmlns:a16="http://schemas.microsoft.com/office/drawing/2014/main" id="{26775997-6469-F14D-B3C3-C68BE82AAF6C}"/>
              </a:ext>
            </a:extLst>
          </p:cNvPr>
          <p:cNvSpPr/>
          <p:nvPr/>
        </p:nvSpPr>
        <p:spPr>
          <a:xfrm>
            <a:off x="3648136" y="1902205"/>
            <a:ext cx="1127283" cy="436704"/>
          </a:xfrm>
          <a:prstGeom prst="rect">
            <a:avLst/>
          </a:prstGeom>
          <a:solidFill>
            <a:srgbClr val="EBEBFF"/>
          </a:solidFill>
          <a:effectLst>
            <a:outerShdw blurRad="50800" dist="12700" dir="5400000" algn="ctr" rotWithShape="0">
              <a:srgbClr val="000000">
                <a:alpha val="43137"/>
              </a:srgbClr>
            </a:outerShdw>
          </a:effectLst>
        </p:spPr>
        <p:style>
          <a:lnRef idx="2">
            <a:schemeClr val="accent3"/>
          </a:lnRef>
          <a:fillRef idx="1">
            <a:schemeClr val="lt1"/>
          </a:fillRef>
          <a:effectRef idx="0">
            <a:schemeClr val="accent3"/>
          </a:effectRef>
          <a:fontRef idx="minor">
            <a:schemeClr val="dk1"/>
          </a:fontRef>
        </p:style>
        <p:txBody>
          <a:bodyPr wrap="none" rtlCol="0" anchor="ctr"/>
          <a:lstStyle/>
          <a:p>
            <a:pPr algn="ctr" latinLnBrk="0"/>
            <a:r>
              <a:rPr lang="zh-CN" altLang="en-US" sz="1100" b="1"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工序实绩</a:t>
            </a:r>
          </a:p>
        </p:txBody>
      </p:sp>
      <p:sp>
        <p:nvSpPr>
          <p:cNvPr id="11" name="직사각형 157">
            <a:extLst>
              <a:ext uri="{FF2B5EF4-FFF2-40B4-BE49-F238E27FC236}">
                <a16:creationId xmlns:a16="http://schemas.microsoft.com/office/drawing/2014/main" id="{757E069F-E87F-BC4D-8F98-67DE9FF523D6}"/>
              </a:ext>
            </a:extLst>
          </p:cNvPr>
          <p:cNvSpPr/>
          <p:nvPr/>
        </p:nvSpPr>
        <p:spPr>
          <a:xfrm>
            <a:off x="6240136" y="1902205"/>
            <a:ext cx="1127283" cy="436704"/>
          </a:xfrm>
          <a:prstGeom prst="rect">
            <a:avLst/>
          </a:prstGeom>
          <a:solidFill>
            <a:schemeClr val="accent2">
              <a:lumMod val="20000"/>
              <a:lumOff val="80000"/>
            </a:schemeClr>
          </a:solidFill>
          <a:ln>
            <a:solidFill>
              <a:schemeClr val="accent2"/>
            </a:solidFill>
          </a:ln>
          <a:effectLst>
            <a:outerShdw blurRad="50800" dist="12700" dir="5400000" algn="ctr" rotWithShape="0">
              <a:srgbClr val="000000">
                <a:alpha val="43137"/>
              </a:srgbClr>
            </a:outerShdw>
          </a:effectLst>
        </p:spPr>
        <p:style>
          <a:lnRef idx="2">
            <a:schemeClr val="accent3"/>
          </a:lnRef>
          <a:fillRef idx="1">
            <a:schemeClr val="lt1"/>
          </a:fillRef>
          <a:effectRef idx="0">
            <a:schemeClr val="accent3"/>
          </a:effectRef>
          <a:fontRef idx="minor">
            <a:schemeClr val="dk1"/>
          </a:fontRef>
        </p:style>
        <p:txBody>
          <a:bodyPr wrap="none" rtlCol="0" anchor="ctr"/>
          <a:lstStyle/>
          <a:p>
            <a:pPr algn="ctr" latinLnBrk="0"/>
            <a:r>
              <a:rPr lang="zh-CN" altLang="en-US" sz="1100" b="1"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品质实绩</a:t>
            </a:r>
          </a:p>
        </p:txBody>
      </p:sp>
      <p:sp>
        <p:nvSpPr>
          <p:cNvPr id="12" name="직사각형 158">
            <a:extLst>
              <a:ext uri="{FF2B5EF4-FFF2-40B4-BE49-F238E27FC236}">
                <a16:creationId xmlns:a16="http://schemas.microsoft.com/office/drawing/2014/main" id="{97082186-9384-D147-ADD3-B5EE3C54FC4F}"/>
              </a:ext>
            </a:extLst>
          </p:cNvPr>
          <p:cNvSpPr/>
          <p:nvPr/>
        </p:nvSpPr>
        <p:spPr>
          <a:xfrm>
            <a:off x="7512090" y="1902205"/>
            <a:ext cx="1127283" cy="436704"/>
          </a:xfrm>
          <a:prstGeom prst="rect">
            <a:avLst/>
          </a:prstGeom>
          <a:solidFill>
            <a:schemeClr val="accent2">
              <a:lumMod val="20000"/>
              <a:lumOff val="80000"/>
            </a:schemeClr>
          </a:solidFill>
          <a:ln>
            <a:solidFill>
              <a:schemeClr val="accent2"/>
            </a:solidFill>
          </a:ln>
          <a:effectLst>
            <a:outerShdw blurRad="50800" dist="12700" dir="5400000" algn="ctr" rotWithShape="0">
              <a:srgbClr val="000000">
                <a:alpha val="43137"/>
              </a:srgbClr>
            </a:outerShdw>
          </a:effectLst>
        </p:spPr>
        <p:style>
          <a:lnRef idx="2">
            <a:schemeClr val="accent3"/>
          </a:lnRef>
          <a:fillRef idx="1">
            <a:schemeClr val="lt1"/>
          </a:fillRef>
          <a:effectRef idx="0">
            <a:schemeClr val="accent3"/>
          </a:effectRef>
          <a:fontRef idx="minor">
            <a:schemeClr val="dk1"/>
          </a:fontRef>
        </p:style>
        <p:txBody>
          <a:bodyPr wrap="none" rtlCol="0" anchor="ctr"/>
          <a:lstStyle/>
          <a:p>
            <a:pPr algn="ctr" latinLnBrk="0"/>
            <a:r>
              <a:rPr lang="zh-CN" altLang="en-US" sz="1100" b="1"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检查实绩</a:t>
            </a:r>
          </a:p>
        </p:txBody>
      </p:sp>
      <p:sp>
        <p:nvSpPr>
          <p:cNvPr id="13" name="직사각형 159">
            <a:extLst>
              <a:ext uri="{FF2B5EF4-FFF2-40B4-BE49-F238E27FC236}">
                <a16:creationId xmlns:a16="http://schemas.microsoft.com/office/drawing/2014/main" id="{71808222-153F-E347-85AC-AD72DCA0B62B}"/>
              </a:ext>
            </a:extLst>
          </p:cNvPr>
          <p:cNvSpPr/>
          <p:nvPr/>
        </p:nvSpPr>
        <p:spPr>
          <a:xfrm>
            <a:off x="4903803" y="1902205"/>
            <a:ext cx="1127283" cy="436704"/>
          </a:xfrm>
          <a:prstGeom prst="rect">
            <a:avLst/>
          </a:prstGeom>
          <a:solidFill>
            <a:srgbClr val="EBEBFF"/>
          </a:solidFill>
          <a:effectLst>
            <a:outerShdw blurRad="50800" dist="12700" dir="5400000" algn="ctr" rotWithShape="0">
              <a:srgbClr val="000000">
                <a:alpha val="43137"/>
              </a:srgbClr>
            </a:outerShdw>
          </a:effectLst>
        </p:spPr>
        <p:style>
          <a:lnRef idx="2">
            <a:schemeClr val="accent3"/>
          </a:lnRef>
          <a:fillRef idx="1">
            <a:schemeClr val="lt1"/>
          </a:fillRef>
          <a:effectRef idx="0">
            <a:schemeClr val="accent3"/>
          </a:effectRef>
          <a:fontRef idx="minor">
            <a:schemeClr val="dk1"/>
          </a:fontRef>
        </p:style>
        <p:txBody>
          <a:bodyPr wrap="none" rtlCol="0" anchor="ctr"/>
          <a:lstStyle/>
          <a:p>
            <a:pPr algn="ctr" latinLnBrk="0"/>
            <a:r>
              <a:rPr lang="zh-CN" altLang="en-US" sz="1100" b="1"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完成实绩</a:t>
            </a:r>
          </a:p>
        </p:txBody>
      </p:sp>
      <p:sp>
        <p:nvSpPr>
          <p:cNvPr id="14" name="TextBox 77">
            <a:extLst>
              <a:ext uri="{FF2B5EF4-FFF2-40B4-BE49-F238E27FC236}">
                <a16:creationId xmlns:a16="http://schemas.microsoft.com/office/drawing/2014/main" id="{7F762A69-EC60-7E4B-B41E-AB3996DB82D9}"/>
              </a:ext>
            </a:extLst>
          </p:cNvPr>
          <p:cNvSpPr txBox="1"/>
          <p:nvPr/>
        </p:nvSpPr>
        <p:spPr>
          <a:xfrm>
            <a:off x="2543383" y="2337487"/>
            <a:ext cx="3437335" cy="755870"/>
          </a:xfrm>
          <a:prstGeom prst="rect">
            <a:avLst/>
          </a:prstGeom>
          <a:noFill/>
        </p:spPr>
        <p:txBody>
          <a:bodyPr wrap="square" lIns="0" tIns="39000" rIns="0" bIns="39000" rtlCol="0">
            <a:spAutoFit/>
          </a:bodyPr>
          <a:lstStyle/>
          <a:p>
            <a:pPr marL="96520" indent="-96520">
              <a:buFont typeface="Arial" panose="020B0604020202020204" pitchFamily="34" charset="0"/>
              <a:buChar cha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投入率，直通率，生产性报表</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96520" indent="-96520">
              <a:buFont typeface="Arial" panose="020B0604020202020204" pitchFamily="34" charset="0"/>
              <a:buChar cha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周</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月报表</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96520" indent="-96520">
              <a:buFont typeface="Arial" panose="020B0604020202020204" pitchFamily="34" charset="0"/>
              <a:buChar cha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人员管理报表，作业者维度实绩报表</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96520" indent="-96520">
              <a:buFont typeface="Arial" panose="020B0604020202020204" pitchFamily="34" charset="0"/>
              <a:buChar cha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设备运行率，设备使用率，设备综合效率</a:t>
            </a:r>
            <a:endParaRPr lang="en-US" altLang="ko-KR" sz="11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TextBox 78">
            <a:extLst>
              <a:ext uri="{FF2B5EF4-FFF2-40B4-BE49-F238E27FC236}">
                <a16:creationId xmlns:a16="http://schemas.microsoft.com/office/drawing/2014/main" id="{457041F6-92BA-1B48-A41E-21162CFEFD44}"/>
              </a:ext>
            </a:extLst>
          </p:cNvPr>
          <p:cNvSpPr txBox="1"/>
          <p:nvPr/>
        </p:nvSpPr>
        <p:spPr>
          <a:xfrm>
            <a:off x="6299091" y="2388431"/>
            <a:ext cx="2390132" cy="417316"/>
          </a:xfrm>
          <a:prstGeom prst="rect">
            <a:avLst/>
          </a:prstGeom>
          <a:noFill/>
        </p:spPr>
        <p:txBody>
          <a:bodyPr wrap="square" lIns="0" tIns="39000" rIns="0" bIns="39000" rtlCol="0">
            <a:spAutoFit/>
          </a:bodyPr>
          <a:lstStyle>
            <a:defPPr>
              <a:defRPr lang="ko-KR"/>
            </a:defPPr>
            <a:lvl1pPr marL="88900" indent="-88900">
              <a:buFont typeface="Arial" panose="020B0604020202020204" pitchFamily="34" charset="0"/>
              <a:buChar char="•"/>
              <a:defRPr sz="1000">
                <a:solidFill>
                  <a:schemeClr val="accent6">
                    <a:lumMod val="50000"/>
                  </a:schemeClr>
                </a:solidFill>
                <a:latin typeface="微软雅黑" panose="020B0503020204020204" pitchFamily="34" charset="-122"/>
              </a:defRPr>
            </a:lvl1pPr>
          </a:lstStyle>
          <a:p>
            <a:r>
              <a:rPr lang="zh-CN" altLang="en-US" sz="1100" dirty="0">
                <a:solidFill>
                  <a:schemeClr val="tx1">
                    <a:lumMod val="75000"/>
                    <a:lumOff val="25000"/>
                  </a:schemeClr>
                </a:solidFill>
                <a:ea typeface="微软雅黑" panose="020B0503020204020204" pitchFamily="34" charset="-122"/>
                <a:cs typeface="微软雅黑" panose="020B0503020204020204" pitchFamily="34" charset="-122"/>
              </a:rPr>
              <a:t>不良，修理，重工报表</a:t>
            </a:r>
            <a:endParaRPr lang="en-US" altLang="zh-CN" sz="1100" dirty="0">
              <a:solidFill>
                <a:schemeClr val="tx1">
                  <a:lumMod val="75000"/>
                  <a:lumOff val="25000"/>
                </a:schemeClr>
              </a:solidFill>
              <a:ea typeface="微软雅黑" panose="020B0503020204020204" pitchFamily="34" charset="-122"/>
              <a:cs typeface="微软雅黑" panose="020B0503020204020204" pitchFamily="34" charset="-122"/>
            </a:endParaRPr>
          </a:p>
          <a:p>
            <a:r>
              <a:rPr lang="zh-CN" altLang="en-US" sz="1100" dirty="0">
                <a:solidFill>
                  <a:schemeClr val="tx1">
                    <a:lumMod val="75000"/>
                    <a:lumOff val="25000"/>
                  </a:schemeClr>
                </a:solidFill>
                <a:ea typeface="微软雅黑" panose="020B0503020204020204" pitchFamily="34" charset="-122"/>
                <a:cs typeface="微软雅黑" panose="020B0503020204020204" pitchFamily="34" charset="-122"/>
              </a:rPr>
              <a:t>抽样，检查，</a:t>
            </a:r>
            <a:r>
              <a:rPr lang="en-US" altLang="zh-CN" sz="1100" dirty="0">
                <a:solidFill>
                  <a:schemeClr val="tx1">
                    <a:lumMod val="75000"/>
                    <a:lumOff val="25000"/>
                  </a:schemeClr>
                </a:solidFill>
                <a:ea typeface="微软雅黑" panose="020B0503020204020204" pitchFamily="34" charset="-122"/>
                <a:cs typeface="微软雅黑" panose="020B0503020204020204" pitchFamily="34" charset="-122"/>
              </a:rPr>
              <a:t>QC</a:t>
            </a:r>
            <a:r>
              <a:rPr lang="zh-CN" altLang="en-US" sz="1100" dirty="0">
                <a:solidFill>
                  <a:schemeClr val="tx1">
                    <a:lumMod val="75000"/>
                    <a:lumOff val="25000"/>
                  </a:schemeClr>
                </a:solidFill>
                <a:ea typeface="微软雅黑" panose="020B0503020204020204" pitchFamily="34" charset="-122"/>
                <a:cs typeface="微软雅黑" panose="020B0503020204020204" pitchFamily="34" charset="-122"/>
              </a:rPr>
              <a:t>报表</a:t>
            </a:r>
            <a:endParaRPr lang="en-US" altLang="ko-KR" sz="1100" dirty="0">
              <a:solidFill>
                <a:schemeClr val="tx1">
                  <a:lumMod val="75000"/>
                  <a:lumOff val="25000"/>
                </a:schemeClr>
              </a:solidFill>
              <a:ea typeface="微软雅黑" panose="020B0503020204020204" pitchFamily="34" charset="-122"/>
              <a:cs typeface="微软雅黑" panose="020B0503020204020204" pitchFamily="34" charset="-122"/>
            </a:endParaRPr>
          </a:p>
        </p:txBody>
      </p:sp>
      <p:sp>
        <p:nvSpPr>
          <p:cNvPr id="16" name="직사각형 162">
            <a:extLst>
              <a:ext uri="{FF2B5EF4-FFF2-40B4-BE49-F238E27FC236}">
                <a16:creationId xmlns:a16="http://schemas.microsoft.com/office/drawing/2014/main" id="{A5F5ABF2-3C28-A041-8618-97FAA98D49C1}"/>
              </a:ext>
            </a:extLst>
          </p:cNvPr>
          <p:cNvSpPr/>
          <p:nvPr/>
        </p:nvSpPr>
        <p:spPr>
          <a:xfrm>
            <a:off x="2204332" y="4331327"/>
            <a:ext cx="5618543" cy="608442"/>
          </a:xfrm>
          <a:prstGeom prst="rect">
            <a:avLst/>
          </a:prstGeom>
          <a:solidFill>
            <a:srgbClr val="FFFFFF"/>
          </a:solidFill>
          <a:ln w="6350" cap="flat" cmpd="sng" algn="ctr">
            <a:solidFill>
              <a:srgbClr val="386FB1">
                <a:shade val="50000"/>
              </a:srgbClr>
            </a:solidFill>
            <a:prstDash val="solid"/>
          </a:ln>
          <a:effectLst>
            <a:outerShdw blurRad="50800" dist="12700" dir="5400000" algn="ctr" rotWithShape="0">
              <a:srgbClr val="000000">
                <a:alpha val="43137"/>
              </a:srgbClr>
            </a:outerShdw>
          </a:effectLst>
        </p:spPr>
        <p:txBody>
          <a:bodyPr wrap="none" rtlCol="0" anchor="ctr"/>
          <a:lstStyle/>
          <a:p>
            <a:pPr latinLnBrk="0">
              <a:defRPr/>
            </a:pPr>
            <a:r>
              <a:rPr lang="zh-CN" altLang="en-US" sz="1100" b="1"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冲压</a:t>
            </a:r>
          </a:p>
        </p:txBody>
      </p:sp>
      <p:sp>
        <p:nvSpPr>
          <p:cNvPr id="17" name="타원 164">
            <a:extLst>
              <a:ext uri="{FF2B5EF4-FFF2-40B4-BE49-F238E27FC236}">
                <a16:creationId xmlns:a16="http://schemas.microsoft.com/office/drawing/2014/main" id="{806A6448-E75B-104B-8CA8-52CBD43C83C6}"/>
              </a:ext>
            </a:extLst>
          </p:cNvPr>
          <p:cNvSpPr/>
          <p:nvPr/>
        </p:nvSpPr>
        <p:spPr bwMode="auto">
          <a:xfrm>
            <a:off x="4186052" y="4444140"/>
            <a:ext cx="580757" cy="410832"/>
          </a:xfrm>
          <a:prstGeom prst="ellipse">
            <a:avLst/>
          </a:prstGeom>
          <a:solidFill>
            <a:sysClr val="window" lastClr="FFFFFF"/>
          </a:solidFill>
          <a:ln w="12700" cap="flat" cmpd="sng" algn="ctr">
            <a:solidFill>
              <a:srgbClr val="4F81BD"/>
            </a:solidFill>
            <a:prstDash val="solid"/>
          </a:ln>
          <a:effectLst/>
        </p:spPr>
        <p:txBody>
          <a:bodyPr wrap="none" anchor="ctr"/>
          <a:lstStyle/>
          <a:p>
            <a:pPr algn="ctr" latinLnBrk="0"/>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投入</a:t>
            </a:r>
          </a:p>
        </p:txBody>
      </p:sp>
      <p:sp>
        <p:nvSpPr>
          <p:cNvPr id="18" name="타원 165">
            <a:extLst>
              <a:ext uri="{FF2B5EF4-FFF2-40B4-BE49-F238E27FC236}">
                <a16:creationId xmlns:a16="http://schemas.microsoft.com/office/drawing/2014/main" id="{E61CA977-12D3-204D-8211-80AB5DCC33FF}"/>
              </a:ext>
            </a:extLst>
          </p:cNvPr>
          <p:cNvSpPr/>
          <p:nvPr/>
        </p:nvSpPr>
        <p:spPr bwMode="auto">
          <a:xfrm>
            <a:off x="4921933" y="4444140"/>
            <a:ext cx="580757" cy="410832"/>
          </a:xfrm>
          <a:prstGeom prst="ellipse">
            <a:avLst/>
          </a:prstGeom>
          <a:solidFill>
            <a:sysClr val="window" lastClr="FFFFFF"/>
          </a:solidFill>
          <a:ln w="12700" cap="flat" cmpd="sng" algn="ctr">
            <a:solidFill>
              <a:srgbClr val="4F81BD"/>
            </a:solidFill>
            <a:prstDash val="solid"/>
          </a:ln>
          <a:effectLst/>
        </p:spPr>
        <p:txBody>
          <a:bodyPr wrap="none" anchor="ctr"/>
          <a:lstStyle/>
          <a:p>
            <a:pPr algn="ctr" latinLnBrk="0"/>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冲压</a:t>
            </a:r>
          </a:p>
        </p:txBody>
      </p:sp>
      <p:cxnSp>
        <p:nvCxnSpPr>
          <p:cNvPr id="19" name="직선 화살표 연결선 166">
            <a:extLst>
              <a:ext uri="{FF2B5EF4-FFF2-40B4-BE49-F238E27FC236}">
                <a16:creationId xmlns:a16="http://schemas.microsoft.com/office/drawing/2014/main" id="{22261B27-3AB1-9E45-A628-AED339F7A426}"/>
              </a:ext>
            </a:extLst>
          </p:cNvPr>
          <p:cNvCxnSpPr/>
          <p:nvPr/>
        </p:nvCxnSpPr>
        <p:spPr>
          <a:xfrm>
            <a:off x="4766809" y="4649556"/>
            <a:ext cx="155124" cy="0"/>
          </a:xfrm>
          <a:prstGeom prst="straightConnector1">
            <a:avLst/>
          </a:prstGeom>
          <a:noFill/>
          <a:ln w="12700" cap="flat" cmpd="sng" algn="ctr">
            <a:solidFill>
              <a:srgbClr val="386FB1">
                <a:shade val="95000"/>
                <a:satMod val="105000"/>
              </a:srgbClr>
            </a:solidFill>
            <a:prstDash val="solid"/>
            <a:headEnd type="none" w="med" len="med"/>
            <a:tailEnd type="triangle" w="med" len="med"/>
          </a:ln>
          <a:effectLst/>
        </p:spPr>
      </p:cxnSp>
      <p:sp>
        <p:nvSpPr>
          <p:cNvPr id="20" name="이등변 삼각형 167">
            <a:extLst>
              <a:ext uri="{FF2B5EF4-FFF2-40B4-BE49-F238E27FC236}">
                <a16:creationId xmlns:a16="http://schemas.microsoft.com/office/drawing/2014/main" id="{71226E9E-EB15-F947-902D-7249EA747FE2}"/>
              </a:ext>
            </a:extLst>
          </p:cNvPr>
          <p:cNvSpPr/>
          <p:nvPr/>
        </p:nvSpPr>
        <p:spPr>
          <a:xfrm>
            <a:off x="3384690" y="4469715"/>
            <a:ext cx="646233" cy="359681"/>
          </a:xfrm>
          <a:prstGeom prst="triangle">
            <a:avLst/>
          </a:prstGeom>
          <a:solidFill>
            <a:sysClr val="window" lastClr="FFFFFF"/>
          </a:solidFill>
          <a:ln w="12700" cap="flat" cmpd="sng" algn="ctr">
            <a:solidFill>
              <a:srgbClr val="4F81BD"/>
            </a:solidFill>
            <a:prstDash val="solid"/>
          </a:ln>
          <a:effectLst/>
        </p:spPr>
        <p:txBody>
          <a:bodyPr wrap="none" tIns="0" bIns="78000" anchor="ctr"/>
          <a:lstStyle/>
          <a:p>
            <a:pPr algn="ctr" latinLnBrk="0"/>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等待</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latinLnBrk="0"/>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投入</a:t>
            </a:r>
            <a:endParaRPr lang="ko-KR"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1" name="직선 화살표 연결선 168">
            <a:extLst>
              <a:ext uri="{FF2B5EF4-FFF2-40B4-BE49-F238E27FC236}">
                <a16:creationId xmlns:a16="http://schemas.microsoft.com/office/drawing/2014/main" id="{D35E172B-9E37-6544-8E98-66D44CCA17A7}"/>
              </a:ext>
            </a:extLst>
          </p:cNvPr>
          <p:cNvCxnSpPr/>
          <p:nvPr/>
        </p:nvCxnSpPr>
        <p:spPr>
          <a:xfrm>
            <a:off x="3869370" y="4649556"/>
            <a:ext cx="316682" cy="0"/>
          </a:xfrm>
          <a:prstGeom prst="straightConnector1">
            <a:avLst/>
          </a:prstGeom>
          <a:noFill/>
          <a:ln w="12700" cap="flat" cmpd="sng" algn="ctr">
            <a:solidFill>
              <a:srgbClr val="386FB1">
                <a:shade val="95000"/>
                <a:satMod val="105000"/>
              </a:srgbClr>
            </a:solidFill>
            <a:prstDash val="solid"/>
            <a:headEnd type="none" w="med" len="med"/>
            <a:tailEnd type="triangle" w="med" len="med"/>
          </a:ln>
          <a:effectLst/>
        </p:spPr>
      </p:cxnSp>
      <p:sp>
        <p:nvSpPr>
          <p:cNvPr id="22" name="다이아몬드 169">
            <a:extLst>
              <a:ext uri="{FF2B5EF4-FFF2-40B4-BE49-F238E27FC236}">
                <a16:creationId xmlns:a16="http://schemas.microsoft.com/office/drawing/2014/main" id="{8C35D75A-E7C0-984D-AFCD-75594EA1CE32}"/>
              </a:ext>
            </a:extLst>
          </p:cNvPr>
          <p:cNvSpPr/>
          <p:nvPr/>
        </p:nvSpPr>
        <p:spPr bwMode="auto">
          <a:xfrm>
            <a:off x="5657811" y="4444140"/>
            <a:ext cx="580757" cy="410832"/>
          </a:xfrm>
          <a:prstGeom prst="diamond">
            <a:avLst/>
          </a:prstGeom>
          <a:solidFill>
            <a:sysClr val="window" lastClr="FFFFFF"/>
          </a:solidFill>
          <a:ln w="12700" cap="flat" cmpd="sng" algn="ctr">
            <a:solidFill>
              <a:srgbClr val="FF0000"/>
            </a:solidFill>
            <a:prstDash val="solid"/>
          </a:ln>
          <a:effectLst/>
        </p:spPr>
        <p:txBody>
          <a:bodyPr wrap="none" anchor="ctr"/>
          <a:lstStyle/>
          <a:p>
            <a:pPr algn="ctr" latinLnBrk="0"/>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检查</a:t>
            </a:r>
          </a:p>
        </p:txBody>
      </p:sp>
      <p:cxnSp>
        <p:nvCxnSpPr>
          <p:cNvPr id="23" name="직선 화살표 연결선 170">
            <a:extLst>
              <a:ext uri="{FF2B5EF4-FFF2-40B4-BE49-F238E27FC236}">
                <a16:creationId xmlns:a16="http://schemas.microsoft.com/office/drawing/2014/main" id="{9A1FD652-174D-524E-B23F-9229E774807C}"/>
              </a:ext>
            </a:extLst>
          </p:cNvPr>
          <p:cNvCxnSpPr/>
          <p:nvPr/>
        </p:nvCxnSpPr>
        <p:spPr>
          <a:xfrm>
            <a:off x="5502688" y="4649556"/>
            <a:ext cx="155124" cy="0"/>
          </a:xfrm>
          <a:prstGeom prst="straightConnector1">
            <a:avLst/>
          </a:prstGeom>
          <a:noFill/>
          <a:ln w="12700" cap="flat" cmpd="sng" algn="ctr">
            <a:solidFill>
              <a:srgbClr val="386FB1">
                <a:shade val="95000"/>
                <a:satMod val="105000"/>
              </a:srgbClr>
            </a:solidFill>
            <a:prstDash val="solid"/>
            <a:headEnd type="none" w="med" len="med"/>
            <a:tailEnd type="triangle" w="med" len="med"/>
          </a:ln>
          <a:effectLst/>
        </p:spPr>
      </p:cxnSp>
      <p:sp>
        <p:nvSpPr>
          <p:cNvPr id="24" name="타원 171">
            <a:extLst>
              <a:ext uri="{FF2B5EF4-FFF2-40B4-BE49-F238E27FC236}">
                <a16:creationId xmlns:a16="http://schemas.microsoft.com/office/drawing/2014/main" id="{C73D4A93-0628-A64B-A4CF-EA3C2F93EFFE}"/>
              </a:ext>
            </a:extLst>
          </p:cNvPr>
          <p:cNvSpPr/>
          <p:nvPr/>
        </p:nvSpPr>
        <p:spPr bwMode="auto">
          <a:xfrm>
            <a:off x="6393690" y="4444140"/>
            <a:ext cx="580757" cy="410832"/>
          </a:xfrm>
          <a:prstGeom prst="ellipse">
            <a:avLst/>
          </a:prstGeom>
          <a:solidFill>
            <a:sysClr val="window" lastClr="FFFFFF"/>
          </a:solidFill>
          <a:ln w="12700" cap="flat" cmpd="sng" algn="ctr">
            <a:solidFill>
              <a:srgbClr val="4F81BD"/>
            </a:solidFill>
            <a:prstDash val="solid"/>
          </a:ln>
          <a:effectLst/>
        </p:spPr>
        <p:txBody>
          <a:bodyPr wrap="none" anchor="ctr"/>
          <a:lstStyle/>
          <a:p>
            <a:pPr algn="ctr" latinLnBrk="0"/>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完成</a:t>
            </a:r>
          </a:p>
        </p:txBody>
      </p:sp>
      <p:cxnSp>
        <p:nvCxnSpPr>
          <p:cNvPr id="25" name="직선 화살표 연결선 172">
            <a:extLst>
              <a:ext uri="{FF2B5EF4-FFF2-40B4-BE49-F238E27FC236}">
                <a16:creationId xmlns:a16="http://schemas.microsoft.com/office/drawing/2014/main" id="{7338AA66-F975-A946-81EE-B2C4CCD1C7B8}"/>
              </a:ext>
            </a:extLst>
          </p:cNvPr>
          <p:cNvCxnSpPr/>
          <p:nvPr/>
        </p:nvCxnSpPr>
        <p:spPr>
          <a:xfrm>
            <a:off x="6238566" y="4649556"/>
            <a:ext cx="155124" cy="0"/>
          </a:xfrm>
          <a:prstGeom prst="straightConnector1">
            <a:avLst/>
          </a:prstGeom>
          <a:noFill/>
          <a:ln w="12700" cap="flat" cmpd="sng" algn="ctr">
            <a:solidFill>
              <a:srgbClr val="386FB1">
                <a:shade val="95000"/>
                <a:satMod val="105000"/>
              </a:srgbClr>
            </a:solidFill>
            <a:prstDash val="solid"/>
            <a:headEnd type="none" w="med" len="med"/>
            <a:tailEnd type="triangle" w="med" len="med"/>
          </a:ln>
          <a:effectLst/>
        </p:spPr>
      </p:cxnSp>
      <p:sp>
        <p:nvSpPr>
          <p:cNvPr id="26" name="이등변 삼각형 173">
            <a:extLst>
              <a:ext uri="{FF2B5EF4-FFF2-40B4-BE49-F238E27FC236}">
                <a16:creationId xmlns:a16="http://schemas.microsoft.com/office/drawing/2014/main" id="{29C36F91-22AE-4A45-B3B5-55D269D10B38}"/>
              </a:ext>
            </a:extLst>
          </p:cNvPr>
          <p:cNvSpPr/>
          <p:nvPr/>
        </p:nvSpPr>
        <p:spPr>
          <a:xfrm>
            <a:off x="7129574" y="4469715"/>
            <a:ext cx="646233" cy="359681"/>
          </a:xfrm>
          <a:prstGeom prst="triangle">
            <a:avLst/>
          </a:prstGeom>
          <a:solidFill>
            <a:sysClr val="window" lastClr="FFFFFF"/>
          </a:solidFill>
          <a:ln w="12700" cap="flat" cmpd="sng" algn="ctr">
            <a:solidFill>
              <a:srgbClr val="4F81BD"/>
            </a:solidFill>
            <a:prstDash val="solid"/>
          </a:ln>
          <a:effectLst/>
        </p:spPr>
        <p:txBody>
          <a:bodyPr wrap="none" tIns="0" bIns="78000" anchor="ctr"/>
          <a:lstStyle/>
          <a:p>
            <a:pPr algn="ctr" latinLnBrk="0"/>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等待</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latinLnBrk="0"/>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入库</a:t>
            </a:r>
            <a:endParaRPr lang="ko-KR"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7" name="직선 화살표 연결선 174">
            <a:extLst>
              <a:ext uri="{FF2B5EF4-FFF2-40B4-BE49-F238E27FC236}">
                <a16:creationId xmlns:a16="http://schemas.microsoft.com/office/drawing/2014/main" id="{1DF93C83-2C15-D34F-9C6B-87C594FB85A1}"/>
              </a:ext>
            </a:extLst>
          </p:cNvPr>
          <p:cNvCxnSpPr/>
          <p:nvPr/>
        </p:nvCxnSpPr>
        <p:spPr>
          <a:xfrm>
            <a:off x="6974447" y="4649556"/>
            <a:ext cx="316686" cy="0"/>
          </a:xfrm>
          <a:prstGeom prst="straightConnector1">
            <a:avLst/>
          </a:prstGeom>
          <a:noFill/>
          <a:ln w="12700" cap="flat" cmpd="sng" algn="ctr">
            <a:solidFill>
              <a:srgbClr val="386FB1">
                <a:shade val="95000"/>
                <a:satMod val="105000"/>
              </a:srgbClr>
            </a:solidFill>
            <a:prstDash val="solid"/>
            <a:headEnd type="none" w="med" len="med"/>
            <a:tailEnd type="triangle" w="med" len="med"/>
          </a:ln>
          <a:effectLst/>
        </p:spPr>
      </p:cxnSp>
      <p:sp>
        <p:nvSpPr>
          <p:cNvPr id="28" name="타원 184">
            <a:extLst>
              <a:ext uri="{FF2B5EF4-FFF2-40B4-BE49-F238E27FC236}">
                <a16:creationId xmlns:a16="http://schemas.microsoft.com/office/drawing/2014/main" id="{7F472ED6-456D-2C4A-9182-39521A52E9C0}"/>
              </a:ext>
            </a:extLst>
          </p:cNvPr>
          <p:cNvSpPr/>
          <p:nvPr/>
        </p:nvSpPr>
        <p:spPr>
          <a:xfrm>
            <a:off x="4111598" y="4335285"/>
            <a:ext cx="208913" cy="217709"/>
          </a:xfrm>
          <a:prstGeom prst="ellipse">
            <a:avLst/>
          </a:prstGeom>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49530" rIns="0" bIns="49530" numCol="1" spcCol="0" rtlCol="0" fromWordArt="0" anchor="ctr" anchorCtr="0" forceAA="0" compatLnSpc="1">
            <a:noAutofit/>
          </a:bodyPr>
          <a:lstStyle/>
          <a:p>
            <a:pPr algn="ctr"/>
            <a:r>
              <a:rPr lang="en-US" altLang="ko-KR" sz="1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I</a:t>
            </a:r>
          </a:p>
        </p:txBody>
      </p:sp>
      <p:sp>
        <p:nvSpPr>
          <p:cNvPr id="29" name="타원 189">
            <a:extLst>
              <a:ext uri="{FF2B5EF4-FFF2-40B4-BE49-F238E27FC236}">
                <a16:creationId xmlns:a16="http://schemas.microsoft.com/office/drawing/2014/main" id="{988B6077-535B-4845-91E2-ADCC3C30573F}"/>
              </a:ext>
            </a:extLst>
          </p:cNvPr>
          <p:cNvSpPr/>
          <p:nvPr/>
        </p:nvSpPr>
        <p:spPr>
          <a:xfrm>
            <a:off x="5279095" y="4335285"/>
            <a:ext cx="208913" cy="217709"/>
          </a:xfrm>
          <a:prstGeom prst="ellipse">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0" tIns="49530" rIns="0" bIns="49530" numCol="1" spcCol="0" rtlCol="0" fromWordArt="0" anchor="ctr" anchorCtr="0" forceAA="0" compatLnSpc="1">
            <a:noAutofit/>
          </a:bodyPr>
          <a:lstStyle/>
          <a:p>
            <a:pPr algn="ctr"/>
            <a:r>
              <a:rPr lang="en-US" altLang="ko-KR" sz="1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O</a:t>
            </a:r>
          </a:p>
        </p:txBody>
      </p:sp>
      <p:sp>
        <p:nvSpPr>
          <p:cNvPr id="30" name="타원 190">
            <a:extLst>
              <a:ext uri="{FF2B5EF4-FFF2-40B4-BE49-F238E27FC236}">
                <a16:creationId xmlns:a16="http://schemas.microsoft.com/office/drawing/2014/main" id="{91B1D622-4A94-A144-8919-26FDC3BA7B92}"/>
              </a:ext>
            </a:extLst>
          </p:cNvPr>
          <p:cNvSpPr/>
          <p:nvPr/>
        </p:nvSpPr>
        <p:spPr>
          <a:xfrm>
            <a:off x="6765538" y="4335285"/>
            <a:ext cx="208913" cy="217709"/>
          </a:xfrm>
          <a:prstGeom prst="ellipse">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0" tIns="49530" rIns="0" bIns="49530" numCol="1" spcCol="0" rtlCol="0" fromWordArt="0" anchor="ctr" anchorCtr="0" forceAA="0" compatLnSpc="1">
            <a:noAutofit/>
          </a:bodyPr>
          <a:lstStyle/>
          <a:p>
            <a:pPr algn="ctr"/>
            <a:r>
              <a:rPr lang="en-US" altLang="ko-KR" sz="1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O</a:t>
            </a:r>
          </a:p>
        </p:txBody>
      </p:sp>
      <p:sp>
        <p:nvSpPr>
          <p:cNvPr id="31" name="타원 191">
            <a:extLst>
              <a:ext uri="{FF2B5EF4-FFF2-40B4-BE49-F238E27FC236}">
                <a16:creationId xmlns:a16="http://schemas.microsoft.com/office/drawing/2014/main" id="{3D9E5C7B-0B38-044B-9F03-E8A0B982535B}"/>
              </a:ext>
            </a:extLst>
          </p:cNvPr>
          <p:cNvSpPr/>
          <p:nvPr/>
        </p:nvSpPr>
        <p:spPr>
          <a:xfrm>
            <a:off x="5991766" y="4335285"/>
            <a:ext cx="208913" cy="217709"/>
          </a:xfrm>
          <a:prstGeom prst="ellipse">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0" tIns="49530" rIns="0" bIns="49530" numCol="1" spcCol="0" rtlCol="0" fromWordArt="0" anchor="ctr" anchorCtr="0" forceAA="0" compatLnSpc="1">
            <a:noAutofit/>
          </a:bodyPr>
          <a:lstStyle/>
          <a:p>
            <a:pPr algn="ctr"/>
            <a:r>
              <a:rPr lang="en-US" altLang="ko-KR" sz="1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O</a:t>
            </a:r>
          </a:p>
        </p:txBody>
      </p:sp>
      <p:sp>
        <p:nvSpPr>
          <p:cNvPr id="32" name="모서리가 둥근 직사각형 192">
            <a:extLst>
              <a:ext uri="{FF2B5EF4-FFF2-40B4-BE49-F238E27FC236}">
                <a16:creationId xmlns:a16="http://schemas.microsoft.com/office/drawing/2014/main" id="{98D61792-19A2-2E47-8507-DF1E4CF49173}"/>
              </a:ext>
            </a:extLst>
          </p:cNvPr>
          <p:cNvSpPr/>
          <p:nvPr/>
        </p:nvSpPr>
        <p:spPr>
          <a:xfrm>
            <a:off x="3802417" y="4876479"/>
            <a:ext cx="496098" cy="18206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9530" rIns="0" bIns="49530" numCol="1" spcCol="0" rtlCol="0" fromWordArt="0" anchor="ctr" anchorCtr="0" forceAA="0" compatLnSpc="1">
            <a:noAutofit/>
          </a:bodyPr>
          <a:lstStyle/>
          <a:p>
            <a:pPr algn="ctr"/>
            <a:r>
              <a:rPr lang="en-US" altLang="ko-KR" sz="11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S/N</a:t>
            </a:r>
          </a:p>
        </p:txBody>
      </p:sp>
      <p:grpSp>
        <p:nvGrpSpPr>
          <p:cNvPr id="33" name="그룹 199">
            <a:extLst>
              <a:ext uri="{FF2B5EF4-FFF2-40B4-BE49-F238E27FC236}">
                <a16:creationId xmlns:a16="http://schemas.microsoft.com/office/drawing/2014/main" id="{0A06E94C-28BB-6347-8571-E4FC9CA36549}"/>
              </a:ext>
            </a:extLst>
          </p:cNvPr>
          <p:cNvGrpSpPr/>
          <p:nvPr/>
        </p:nvGrpSpPr>
        <p:grpSpPr>
          <a:xfrm>
            <a:off x="2443840" y="5999574"/>
            <a:ext cx="1196646" cy="302736"/>
            <a:chOff x="8407716" y="5211089"/>
            <a:chExt cx="824925" cy="213091"/>
          </a:xfrm>
        </p:grpSpPr>
        <p:sp>
          <p:nvSpPr>
            <p:cNvPr id="34" name="타원 200">
              <a:extLst>
                <a:ext uri="{FF2B5EF4-FFF2-40B4-BE49-F238E27FC236}">
                  <a16:creationId xmlns:a16="http://schemas.microsoft.com/office/drawing/2014/main" id="{025535BA-340B-0A4B-BB90-B2DF970F6A6A}"/>
                </a:ext>
              </a:extLst>
            </p:cNvPr>
            <p:cNvSpPr/>
            <p:nvPr/>
          </p:nvSpPr>
          <p:spPr>
            <a:xfrm>
              <a:off x="8832750" y="5241013"/>
              <a:ext cx="144017" cy="153242"/>
            </a:xfrm>
            <a:prstGeom prst="ellipse">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0" tIns="49530" rIns="0" bIns="49530" numCol="1" spcCol="0" rtlCol="0" fromWordArt="0" anchor="ctr" anchorCtr="0" forceAA="0" compatLnSpc="1">
              <a:noAutofit/>
            </a:bodyPr>
            <a:lstStyle/>
            <a:p>
              <a:pPr algn="ctr"/>
              <a:r>
                <a:rPr lang="en-US" altLang="ko-KR" sz="1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O</a:t>
              </a:r>
            </a:p>
          </p:txBody>
        </p:sp>
        <p:sp>
          <p:nvSpPr>
            <p:cNvPr id="35" name="타원 201">
              <a:extLst>
                <a:ext uri="{FF2B5EF4-FFF2-40B4-BE49-F238E27FC236}">
                  <a16:creationId xmlns:a16="http://schemas.microsoft.com/office/drawing/2014/main" id="{1E2B1CA2-FEE6-6C4B-8D7A-808302002386}"/>
                </a:ext>
              </a:extLst>
            </p:cNvPr>
            <p:cNvSpPr/>
            <p:nvPr/>
          </p:nvSpPr>
          <p:spPr>
            <a:xfrm>
              <a:off x="8407716" y="5241013"/>
              <a:ext cx="144017" cy="153242"/>
            </a:xfrm>
            <a:prstGeom prst="ellipse">
              <a:avLst/>
            </a:prstGeom>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49530" rIns="0" bIns="49530" numCol="1" spcCol="0" rtlCol="0" fromWordArt="0" anchor="ctr" anchorCtr="0" forceAA="0" compatLnSpc="1">
              <a:noAutofit/>
            </a:bodyPr>
            <a:lstStyle/>
            <a:p>
              <a:pPr algn="ctr"/>
              <a:r>
                <a:rPr lang="en-US" altLang="ko-KR" sz="1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I</a:t>
              </a:r>
            </a:p>
          </p:txBody>
        </p:sp>
        <p:sp>
          <p:nvSpPr>
            <p:cNvPr id="36" name="TextBox 115">
              <a:extLst>
                <a:ext uri="{FF2B5EF4-FFF2-40B4-BE49-F238E27FC236}">
                  <a16:creationId xmlns:a16="http://schemas.microsoft.com/office/drawing/2014/main" id="{02F73D08-8010-D244-B965-C37545DAA10D}"/>
                </a:ext>
              </a:extLst>
            </p:cNvPr>
            <p:cNvSpPr txBox="1"/>
            <p:nvPr/>
          </p:nvSpPr>
          <p:spPr>
            <a:xfrm>
              <a:off x="8546439" y="5211089"/>
              <a:ext cx="248785" cy="213090"/>
            </a:xfrm>
            <a:prstGeom prst="rect">
              <a:avLst/>
            </a:prstGeom>
            <a:noFill/>
          </p:spPr>
          <p:txBody>
            <a:bodyPr wrap="none" lIns="39000" tIns="39000" rIns="39000" bIns="39000" rtlCol="0" anchor="ctr" anchorCtr="0">
              <a:spAutoFit/>
            </a:bodyPr>
            <a:lstStyle/>
            <a:p>
              <a:pP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投入</a:t>
              </a:r>
            </a:p>
          </p:txBody>
        </p:sp>
        <p:sp>
          <p:nvSpPr>
            <p:cNvPr id="37" name="TextBox 116">
              <a:extLst>
                <a:ext uri="{FF2B5EF4-FFF2-40B4-BE49-F238E27FC236}">
                  <a16:creationId xmlns:a16="http://schemas.microsoft.com/office/drawing/2014/main" id="{A7652234-DD30-4C46-8752-A9EA4B57BA8D}"/>
                </a:ext>
              </a:extLst>
            </p:cNvPr>
            <p:cNvSpPr txBox="1"/>
            <p:nvPr/>
          </p:nvSpPr>
          <p:spPr>
            <a:xfrm>
              <a:off x="8983856" y="5211090"/>
              <a:ext cx="248785" cy="213090"/>
            </a:xfrm>
            <a:prstGeom prst="rect">
              <a:avLst/>
            </a:prstGeom>
            <a:noFill/>
          </p:spPr>
          <p:txBody>
            <a:bodyPr wrap="none" lIns="39000" tIns="39000" rIns="39000" bIns="39000" rtlCol="0" anchor="ctr" anchorCtr="0">
              <a:spAutoFit/>
            </a:bodyPr>
            <a:lstStyle/>
            <a:p>
              <a:pP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结束</a:t>
              </a:r>
            </a:p>
          </p:txBody>
        </p:sp>
      </p:grpSp>
      <p:sp>
        <p:nvSpPr>
          <p:cNvPr id="38" name="TextBox 97">
            <a:extLst>
              <a:ext uri="{FF2B5EF4-FFF2-40B4-BE49-F238E27FC236}">
                <a16:creationId xmlns:a16="http://schemas.microsoft.com/office/drawing/2014/main" id="{C09A3D43-CF9A-704F-A1C3-C1F211A73E40}"/>
              </a:ext>
            </a:extLst>
          </p:cNvPr>
          <p:cNvSpPr txBox="1"/>
          <p:nvPr/>
        </p:nvSpPr>
        <p:spPr>
          <a:xfrm>
            <a:off x="6393690" y="5389359"/>
            <a:ext cx="2366605" cy="430888"/>
          </a:xfrm>
          <a:prstGeom prst="rect">
            <a:avLst/>
          </a:prstGeom>
          <a:noFill/>
        </p:spPr>
        <p:txBody>
          <a:bodyPr wrap="square" rtlCol="0">
            <a:spAutoFit/>
          </a:bodyPr>
          <a:lstStyle/>
          <a:p>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通过系统提高生产实绩收集的准确率</a:t>
            </a:r>
          </a:p>
        </p:txBody>
      </p:sp>
      <p:sp>
        <p:nvSpPr>
          <p:cNvPr id="39" name="TextBox 98">
            <a:extLst>
              <a:ext uri="{FF2B5EF4-FFF2-40B4-BE49-F238E27FC236}">
                <a16:creationId xmlns:a16="http://schemas.microsoft.com/office/drawing/2014/main" id="{3F472F25-A47F-654F-A02D-0FD14524F967}"/>
              </a:ext>
            </a:extLst>
          </p:cNvPr>
          <p:cNvSpPr txBox="1"/>
          <p:nvPr/>
        </p:nvSpPr>
        <p:spPr>
          <a:xfrm>
            <a:off x="4150553" y="5471699"/>
            <a:ext cx="3014515" cy="261610"/>
          </a:xfrm>
          <a:prstGeom prst="rect">
            <a:avLst/>
          </a:prstGeom>
          <a:noFill/>
        </p:spPr>
        <p:txBody>
          <a:bodyPr wrap="square" rtlCol="0">
            <a:spAutoFit/>
          </a:bodyPr>
          <a:lstStyle/>
          <a:p>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可实时确认现场库存</a:t>
            </a:r>
          </a:p>
        </p:txBody>
      </p:sp>
      <p:cxnSp>
        <p:nvCxnSpPr>
          <p:cNvPr id="40" name="직선 연결선 206">
            <a:extLst>
              <a:ext uri="{FF2B5EF4-FFF2-40B4-BE49-F238E27FC236}">
                <a16:creationId xmlns:a16="http://schemas.microsoft.com/office/drawing/2014/main" id="{03F34D82-71A8-C84F-8A1B-4696F864A542}"/>
              </a:ext>
            </a:extLst>
          </p:cNvPr>
          <p:cNvCxnSpPr/>
          <p:nvPr/>
        </p:nvCxnSpPr>
        <p:spPr>
          <a:xfrm>
            <a:off x="3526010" y="4033298"/>
            <a:ext cx="5113367"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sp>
        <p:nvSpPr>
          <p:cNvPr id="41" name="위쪽 화살표 208">
            <a:extLst>
              <a:ext uri="{FF2B5EF4-FFF2-40B4-BE49-F238E27FC236}">
                <a16:creationId xmlns:a16="http://schemas.microsoft.com/office/drawing/2014/main" id="{0D85800B-B12B-434C-8586-BE1E7626EB3C}"/>
              </a:ext>
            </a:extLst>
          </p:cNvPr>
          <p:cNvSpPr/>
          <p:nvPr/>
        </p:nvSpPr>
        <p:spPr>
          <a:xfrm>
            <a:off x="6702534" y="4023912"/>
            <a:ext cx="334919" cy="517217"/>
          </a:xfrm>
          <a:prstGeom prst="upArrow">
            <a:avLst>
              <a:gd name="adj1" fmla="val 50000"/>
              <a:gd name="adj2" fmla="val 56503"/>
            </a:avLst>
          </a:prstGeom>
          <a:solidFill>
            <a:schemeClr val="accent3">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noAutofit/>
          </a:bodyPr>
          <a:lstStyle/>
          <a:p>
            <a:pPr algn="ctr"/>
            <a:endParaRPr lang="ko-KR" altLang="en-US" sz="11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위쪽 화살표 209">
            <a:extLst>
              <a:ext uri="{FF2B5EF4-FFF2-40B4-BE49-F238E27FC236}">
                <a16:creationId xmlns:a16="http://schemas.microsoft.com/office/drawing/2014/main" id="{4EF716CB-DB05-E149-8A1A-8BD4738F2237}"/>
              </a:ext>
            </a:extLst>
          </p:cNvPr>
          <p:cNvSpPr/>
          <p:nvPr/>
        </p:nvSpPr>
        <p:spPr>
          <a:xfrm>
            <a:off x="4030928" y="4023912"/>
            <a:ext cx="334919" cy="517217"/>
          </a:xfrm>
          <a:prstGeom prst="upArrow">
            <a:avLst>
              <a:gd name="adj1" fmla="val 50000"/>
              <a:gd name="adj2" fmla="val 56503"/>
            </a:avLst>
          </a:prstGeom>
          <a:solidFill>
            <a:schemeClr val="accent2">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noAutofit/>
          </a:bodyPr>
          <a:lstStyle/>
          <a:p>
            <a:pPr algn="ctr"/>
            <a:endParaRPr lang="ko-KR" altLang="en-US" sz="11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3" name="직선 연결선 210">
            <a:extLst>
              <a:ext uri="{FF2B5EF4-FFF2-40B4-BE49-F238E27FC236}">
                <a16:creationId xmlns:a16="http://schemas.microsoft.com/office/drawing/2014/main" id="{C653B03F-1A04-BA4C-9646-EE537EAE9E77}"/>
              </a:ext>
            </a:extLst>
          </p:cNvPr>
          <p:cNvCxnSpPr/>
          <p:nvPr/>
        </p:nvCxnSpPr>
        <p:spPr>
          <a:xfrm flipV="1">
            <a:off x="3526010" y="5193774"/>
            <a:ext cx="5113367" cy="16855"/>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직선 연결선 265">
            <a:extLst>
              <a:ext uri="{FF2B5EF4-FFF2-40B4-BE49-F238E27FC236}">
                <a16:creationId xmlns:a16="http://schemas.microsoft.com/office/drawing/2014/main" id="{7705B7B0-49D3-B74A-A2E9-7501C702797B}"/>
              </a:ext>
            </a:extLst>
          </p:cNvPr>
          <p:cNvCxnSpPr/>
          <p:nvPr/>
        </p:nvCxnSpPr>
        <p:spPr>
          <a:xfrm flipH="1">
            <a:off x="8130624" y="4033307"/>
            <a:ext cx="1" cy="1166835"/>
          </a:xfrm>
          <a:prstGeom prst="straightConnector1">
            <a:avLst/>
          </a:prstGeom>
          <a:ln>
            <a:headEnd type="diamond"/>
            <a:tailEnd type="diamond"/>
          </a:ln>
        </p:spPr>
        <p:style>
          <a:lnRef idx="1">
            <a:schemeClr val="accent1"/>
          </a:lnRef>
          <a:fillRef idx="0">
            <a:schemeClr val="accent1"/>
          </a:fillRef>
          <a:effectRef idx="0">
            <a:schemeClr val="accent1"/>
          </a:effectRef>
          <a:fontRef idx="minor">
            <a:schemeClr val="tx1"/>
          </a:fontRef>
        </p:style>
      </p:cxnSp>
      <p:sp>
        <p:nvSpPr>
          <p:cNvPr id="45" name="위쪽 화살표 213">
            <a:extLst>
              <a:ext uri="{FF2B5EF4-FFF2-40B4-BE49-F238E27FC236}">
                <a16:creationId xmlns:a16="http://schemas.microsoft.com/office/drawing/2014/main" id="{713F33FA-3B9A-A545-890A-85080A4101C4}"/>
              </a:ext>
            </a:extLst>
          </p:cNvPr>
          <p:cNvSpPr/>
          <p:nvPr/>
        </p:nvSpPr>
        <p:spPr>
          <a:xfrm>
            <a:off x="5220360" y="4016896"/>
            <a:ext cx="334919" cy="421740"/>
          </a:xfrm>
          <a:prstGeom prst="upArrow">
            <a:avLst>
              <a:gd name="adj1" fmla="val 50000"/>
              <a:gd name="adj2" fmla="val 56503"/>
            </a:avLst>
          </a:prstGeom>
          <a:solidFill>
            <a:schemeClr val="accent3">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noAutofit/>
          </a:bodyPr>
          <a:lstStyle/>
          <a:p>
            <a:pPr algn="ctr"/>
            <a:endParaRPr lang="ko-KR" altLang="en-US" sz="11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위쪽 화살표 214">
            <a:extLst>
              <a:ext uri="{FF2B5EF4-FFF2-40B4-BE49-F238E27FC236}">
                <a16:creationId xmlns:a16="http://schemas.microsoft.com/office/drawing/2014/main" id="{C3D07932-2CC9-CE48-9C57-807BE5F53DC1}"/>
              </a:ext>
            </a:extLst>
          </p:cNvPr>
          <p:cNvSpPr/>
          <p:nvPr/>
        </p:nvSpPr>
        <p:spPr>
          <a:xfrm>
            <a:off x="5928736" y="4010279"/>
            <a:ext cx="334919" cy="517217"/>
          </a:xfrm>
          <a:prstGeom prst="upArrow">
            <a:avLst>
              <a:gd name="adj1" fmla="val 50000"/>
              <a:gd name="adj2" fmla="val 56503"/>
            </a:avLst>
          </a:prstGeom>
          <a:solidFill>
            <a:schemeClr val="accent3">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noAutofit/>
          </a:bodyPr>
          <a:lstStyle/>
          <a:p>
            <a:pPr algn="ctr"/>
            <a:endParaRPr lang="ko-KR" altLang="en-US" sz="11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TextBox 106">
            <a:extLst>
              <a:ext uri="{FF2B5EF4-FFF2-40B4-BE49-F238E27FC236}">
                <a16:creationId xmlns:a16="http://schemas.microsoft.com/office/drawing/2014/main" id="{EA014597-CD32-4747-8423-161B153C7791}"/>
              </a:ext>
            </a:extLst>
          </p:cNvPr>
          <p:cNvSpPr txBox="1"/>
          <p:nvPr/>
        </p:nvSpPr>
        <p:spPr>
          <a:xfrm>
            <a:off x="4988809" y="3676255"/>
            <a:ext cx="2932213" cy="261610"/>
          </a:xfrm>
          <a:prstGeom prst="rect">
            <a:avLst/>
          </a:prstGeom>
          <a:noFill/>
        </p:spPr>
        <p:txBody>
          <a:bodyPr wrap="none" rtlCol="0">
            <a:spAutoFit/>
          </a:bodyPr>
          <a:lstStyle/>
          <a:p>
            <a:r>
              <a:rPr lang="en-US" altLang="ko-KR" sz="1100" b="1"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W.O</a:t>
            </a:r>
            <a:r>
              <a:rPr lang="en-US" altLang="ko-KR" sz="11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ko-KR"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工序</a:t>
            </a:r>
            <a:r>
              <a:rPr lang="ko-KR"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时间维度的实时生产实绩计算</a:t>
            </a:r>
            <a:endParaRPr lang="en-US" altLang="ko-KR" sz="11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8" name="Picture 72" descr="재해복구서버1">
            <a:extLst>
              <a:ext uri="{FF2B5EF4-FFF2-40B4-BE49-F238E27FC236}">
                <a16:creationId xmlns:a16="http://schemas.microsoft.com/office/drawing/2014/main" id="{CE4D2AEB-D715-0648-9A6D-5C3C35563744}"/>
              </a:ext>
            </a:extLst>
          </p:cNvPr>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12644" y="3767683"/>
            <a:ext cx="462000" cy="531229"/>
          </a:xfrm>
          <a:prstGeom prst="rect">
            <a:avLst/>
          </a:prstGeom>
          <a:noFill/>
          <a:ln w="9525">
            <a:noFill/>
            <a:miter lim="800000"/>
            <a:headEnd/>
            <a:tailEnd/>
          </a:ln>
        </p:spPr>
      </p:pic>
      <p:grpSp>
        <p:nvGrpSpPr>
          <p:cNvPr id="49" name="그룹 219">
            <a:extLst>
              <a:ext uri="{FF2B5EF4-FFF2-40B4-BE49-F238E27FC236}">
                <a16:creationId xmlns:a16="http://schemas.microsoft.com/office/drawing/2014/main" id="{E3FBDB94-29BD-E444-AEBF-D2538641622C}"/>
              </a:ext>
            </a:extLst>
          </p:cNvPr>
          <p:cNvGrpSpPr/>
          <p:nvPr/>
        </p:nvGrpSpPr>
        <p:grpSpPr>
          <a:xfrm>
            <a:off x="4305760" y="4909502"/>
            <a:ext cx="1095953" cy="562199"/>
            <a:chOff x="6462642" y="4160693"/>
            <a:chExt cx="755511" cy="395723"/>
          </a:xfrm>
        </p:grpSpPr>
        <p:pic>
          <p:nvPicPr>
            <p:cNvPr id="50" name="Picture 2">
              <a:extLst>
                <a:ext uri="{FF2B5EF4-FFF2-40B4-BE49-F238E27FC236}">
                  <a16:creationId xmlns:a16="http://schemas.microsoft.com/office/drawing/2014/main" id="{A9C303C5-57DC-E245-A06F-30178EE50D57}"/>
                </a:ext>
              </a:extLst>
            </p:cNvPr>
            <p:cNvPicPr>
              <a:picLocks noChangeAspect="1" noChangeArrowheads="1"/>
            </p:cNvPicPr>
            <p:nvPr/>
          </p:nvPicPr>
          <p:blipFill>
            <a:blip r:embed="rId3" cstate="email"/>
            <a:srcRect/>
            <a:stretch>
              <a:fillRect/>
            </a:stretch>
          </p:blipFill>
          <p:spPr bwMode="auto">
            <a:xfrm>
              <a:off x="6462642" y="4160693"/>
              <a:ext cx="327928" cy="133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1" name="그룹 221">
              <a:extLst>
                <a:ext uri="{FF2B5EF4-FFF2-40B4-BE49-F238E27FC236}">
                  <a16:creationId xmlns:a16="http://schemas.microsoft.com/office/drawing/2014/main" id="{A7E855EC-BDF0-264B-9CAC-449B4ED0E4CB}"/>
                </a:ext>
              </a:extLst>
            </p:cNvPr>
            <p:cNvGrpSpPr/>
            <p:nvPr/>
          </p:nvGrpSpPr>
          <p:grpSpPr>
            <a:xfrm>
              <a:off x="6517397" y="4215103"/>
              <a:ext cx="700756" cy="341313"/>
              <a:chOff x="1144566" y="2114003"/>
              <a:chExt cx="700756" cy="341313"/>
            </a:xfrm>
          </p:grpSpPr>
          <p:pic>
            <p:nvPicPr>
              <p:cNvPr id="52" name="Picture 2">
                <a:extLst>
                  <a:ext uri="{FF2B5EF4-FFF2-40B4-BE49-F238E27FC236}">
                    <a16:creationId xmlns:a16="http://schemas.microsoft.com/office/drawing/2014/main" id="{F0CAF635-D576-2D4F-99B9-3C50FD3339CB}"/>
                  </a:ext>
                </a:extLst>
              </p:cNvPr>
              <p:cNvPicPr>
                <a:picLocks noChangeAspect="1" noChangeArrowheads="1"/>
              </p:cNvPicPr>
              <p:nvPr/>
            </p:nvPicPr>
            <p:blipFill>
              <a:blip r:embed="rId4" cstate="email"/>
              <a:srcRect/>
              <a:stretch>
                <a:fillRect/>
              </a:stretch>
            </p:blipFill>
            <p:spPr bwMode="auto">
              <a:xfrm>
                <a:off x="1436540" y="2114003"/>
                <a:ext cx="408782"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직사각형 223">
                <a:extLst>
                  <a:ext uri="{FF2B5EF4-FFF2-40B4-BE49-F238E27FC236}">
                    <a16:creationId xmlns:a16="http://schemas.microsoft.com/office/drawing/2014/main" id="{245A04CB-2D29-8F4B-A71C-CD05F2B930F2}"/>
                  </a:ext>
                </a:extLst>
              </p:cNvPr>
              <p:cNvSpPr/>
              <p:nvPr/>
            </p:nvSpPr>
            <p:spPr>
              <a:xfrm>
                <a:off x="1144566" y="2270982"/>
                <a:ext cx="354944" cy="184143"/>
              </a:xfrm>
              <a:prstGeom prst="rect">
                <a:avLst/>
              </a:prstGeom>
            </p:spPr>
            <p:txBody>
              <a:bodyPr wrap="none" anchor="ctr" anchorCtr="0">
                <a:spAutoFit/>
              </a:bodyPr>
              <a:lstStyle/>
              <a:p>
                <a:pPr algn="ctr"/>
                <a:r>
                  <a:rPr lang="en-US" altLang="ko-KR" sz="1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Scan</a:t>
                </a:r>
              </a:p>
            </p:txBody>
          </p:sp>
        </p:grpSp>
      </p:grpSp>
    </p:spTree>
    <p:extLst>
      <p:ext uri="{BB962C8B-B14F-4D97-AF65-F5344CB8AC3E}">
        <p14:creationId xmlns:p14="http://schemas.microsoft.com/office/powerpoint/2010/main" val="35649645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6">
            <a:extLst>
              <a:ext uri="{FF2B5EF4-FFF2-40B4-BE49-F238E27FC236}">
                <a16:creationId xmlns:a16="http://schemas.microsoft.com/office/drawing/2014/main" id="{AF015F29-948D-8444-859C-88715184AAD6}"/>
              </a:ext>
            </a:extLst>
          </p:cNvPr>
          <p:cNvSpPr>
            <a:spLocks noGrp="1"/>
          </p:cNvSpPr>
          <p:nvPr>
            <p:ph idx="1"/>
          </p:nvPr>
        </p:nvSpPr>
        <p:spPr/>
        <p:txBody>
          <a:bodyPr/>
          <a:lstStyle/>
          <a:p>
            <a:r>
              <a:rPr kumimoji="1" lang="zh-CN" altLang="en-US" dirty="0"/>
              <a:t>生产过程中发生的生产准备、进行、结束等所有过程通过标准的查询界面进行查看，可及时清楚的确认生产实绩、品质、物料状态。</a:t>
            </a:r>
          </a:p>
        </p:txBody>
      </p:sp>
      <p:sp>
        <p:nvSpPr>
          <p:cNvPr id="3" name="제목 5">
            <a:extLst>
              <a:ext uri="{FF2B5EF4-FFF2-40B4-BE49-F238E27FC236}">
                <a16:creationId xmlns:a16="http://schemas.microsoft.com/office/drawing/2014/main" id="{DFE8960F-2D53-6D4B-B7C1-80FAB11E4913}"/>
              </a:ext>
            </a:extLst>
          </p:cNvPr>
          <p:cNvSpPr>
            <a:spLocks noGrp="1"/>
          </p:cNvSpPr>
          <p:nvPr>
            <p:ph type="title"/>
          </p:nvPr>
        </p:nvSpPr>
        <p:spPr/>
        <p:txBody>
          <a:bodyPr/>
          <a:lstStyle/>
          <a:p>
            <a:r>
              <a:rPr kumimoji="1" lang="zh-CN" altLang="en-US" dirty="0"/>
              <a:t>看板管理</a:t>
            </a:r>
            <a:r>
              <a:rPr kumimoji="1" lang="ko-KR" altLang="en-US" sz="2000" dirty="0"/>
              <a:t> </a:t>
            </a:r>
            <a:r>
              <a:rPr kumimoji="1" lang="en-US" altLang="ko-KR" sz="2000" dirty="0"/>
              <a:t>– </a:t>
            </a:r>
            <a:r>
              <a:rPr kumimoji="1" lang="zh-CN" altLang="en-US" sz="2000" dirty="0"/>
              <a:t>生产看板 </a:t>
            </a:r>
            <a:r>
              <a:rPr kumimoji="1" lang="en-US" altLang="zh-CN" sz="2000" dirty="0"/>
              <a:t>(1</a:t>
            </a:r>
            <a:r>
              <a:rPr kumimoji="1" lang="en-US" altLang="zh-CN" dirty="0"/>
              <a:t>/2</a:t>
            </a:r>
            <a:r>
              <a:rPr kumimoji="1" lang="en-US" altLang="zh-CN" sz="2000" dirty="0"/>
              <a:t>)</a:t>
            </a:r>
            <a:endParaRPr kumimoji="1" lang="ko-KR" altLang="en-US" sz="2000" dirty="0"/>
          </a:p>
        </p:txBody>
      </p:sp>
      <p:sp>
        <p:nvSpPr>
          <p:cNvPr id="4" name="슬라이드 번호 개체 틀 4">
            <a:extLst>
              <a:ext uri="{FF2B5EF4-FFF2-40B4-BE49-F238E27FC236}">
                <a16:creationId xmlns:a16="http://schemas.microsoft.com/office/drawing/2014/main" id="{AD053995-3EB6-E542-8302-D86EE8724CE5}"/>
              </a:ext>
            </a:extLst>
          </p:cNvPr>
          <p:cNvSpPr>
            <a:spLocks noGrp="1"/>
          </p:cNvSpPr>
          <p:nvPr>
            <p:ph type="sldNum" sz="quarter" idx="12"/>
          </p:nvPr>
        </p:nvSpPr>
        <p:spPr/>
        <p:txBody>
          <a:bodyPr/>
          <a:lstStyle/>
          <a:p>
            <a:fld id="{8645AF44-5734-4C67-803C-E5F57A8BDDF5}" type="slidenum">
              <a:rPr lang="ko-KR" altLang="en-US" smtClean="0"/>
              <a:t>92</a:t>
            </a:fld>
            <a:endParaRPr lang="ko-KR" altLang="en-US" dirty="0"/>
          </a:p>
        </p:txBody>
      </p:sp>
      <p:grpSp>
        <p:nvGrpSpPr>
          <p:cNvPr id="5" name="그룹 4">
            <a:extLst>
              <a:ext uri="{FF2B5EF4-FFF2-40B4-BE49-F238E27FC236}">
                <a16:creationId xmlns:a16="http://schemas.microsoft.com/office/drawing/2014/main" id="{B0EEBAD6-B2CC-7A40-AB1D-1EDDF683C8DB}"/>
              </a:ext>
            </a:extLst>
          </p:cNvPr>
          <p:cNvGrpSpPr/>
          <p:nvPr/>
        </p:nvGrpSpPr>
        <p:grpSpPr>
          <a:xfrm>
            <a:off x="2397028" y="1772816"/>
            <a:ext cx="9269013" cy="4539336"/>
            <a:chOff x="2371603" y="1737643"/>
            <a:chExt cx="8516705" cy="3129020"/>
          </a:xfrm>
        </p:grpSpPr>
        <p:pic>
          <p:nvPicPr>
            <p:cNvPr id="6" name="Picture 2">
              <a:extLst>
                <a:ext uri="{FF2B5EF4-FFF2-40B4-BE49-F238E27FC236}">
                  <a16:creationId xmlns:a16="http://schemas.microsoft.com/office/drawing/2014/main" id="{539A264E-4C25-074E-8758-3F76696F624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568727" y="2085689"/>
              <a:ext cx="1583359" cy="713549"/>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6">
              <a:extLst>
                <a:ext uri="{FF2B5EF4-FFF2-40B4-BE49-F238E27FC236}">
                  <a16:creationId xmlns:a16="http://schemas.microsoft.com/office/drawing/2014/main" id="{E74EE435-D92F-CA46-924E-077FD856F1C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0923" y="3015113"/>
              <a:ext cx="1637546" cy="724992"/>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5">
              <a:extLst>
                <a:ext uri="{FF2B5EF4-FFF2-40B4-BE49-F238E27FC236}">
                  <a16:creationId xmlns:a16="http://schemas.microsoft.com/office/drawing/2014/main" id="{F1DF675B-B078-DB4B-9625-0F2C48C99CA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87695" y="3940460"/>
              <a:ext cx="1618269" cy="763041"/>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4">
              <a:extLst>
                <a:ext uri="{FF2B5EF4-FFF2-40B4-BE49-F238E27FC236}">
                  <a16:creationId xmlns:a16="http://schemas.microsoft.com/office/drawing/2014/main" id="{3D75B427-6E31-064C-83CB-568AA2A6A01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68728" y="3972660"/>
              <a:ext cx="1583358" cy="711275"/>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a:extLst>
                <a:ext uri="{FF2B5EF4-FFF2-40B4-BE49-F238E27FC236}">
                  <a16:creationId xmlns:a16="http://schemas.microsoft.com/office/drawing/2014/main" id="{762E7636-21CE-F34B-BC14-07AB84A666C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2147" y="2085690"/>
              <a:ext cx="1664274" cy="720256"/>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3">
              <a:extLst>
                <a:ext uri="{FF2B5EF4-FFF2-40B4-BE49-F238E27FC236}">
                  <a16:creationId xmlns:a16="http://schemas.microsoft.com/office/drawing/2014/main" id="{7E8E872C-352D-3B43-BE17-043907DF359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005232" y="3015112"/>
              <a:ext cx="1701189" cy="755303"/>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5">
              <a:extLst>
                <a:ext uri="{FF2B5EF4-FFF2-40B4-BE49-F238E27FC236}">
                  <a16:creationId xmlns:a16="http://schemas.microsoft.com/office/drawing/2014/main" id="{2BD34326-E188-4F44-A0F2-E47B865A340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90923" y="2082654"/>
              <a:ext cx="1637546" cy="716583"/>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13" name="Picture 7">
              <a:extLst>
                <a:ext uri="{FF2B5EF4-FFF2-40B4-BE49-F238E27FC236}">
                  <a16:creationId xmlns:a16="http://schemas.microsoft.com/office/drawing/2014/main" id="{4AEC826C-EA76-3547-8568-8340568D398A}"/>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290923" y="3972660"/>
              <a:ext cx="1637546" cy="711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2">
              <a:extLst>
                <a:ext uri="{FF2B5EF4-FFF2-40B4-BE49-F238E27FC236}">
                  <a16:creationId xmlns:a16="http://schemas.microsoft.com/office/drawing/2014/main" id="{16A3A34B-1118-964F-83C9-312CBF808A38}"/>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rot="16200000">
              <a:off x="3989007" y="2594833"/>
              <a:ext cx="742804" cy="1583360"/>
            </a:xfrm>
            <a:prstGeom prst="rect">
              <a:avLst/>
            </a:prstGeom>
            <a:noFill/>
            <a:ln w="9525">
              <a:solidFill>
                <a:schemeClr val="accent1"/>
              </a:solidFill>
              <a:miter lim="800000"/>
              <a:headEnd/>
              <a:tailEnd/>
            </a:ln>
          </p:spPr>
        </p:pic>
        <p:sp>
          <p:nvSpPr>
            <p:cNvPr id="15" name="직사각형 8">
              <a:extLst>
                <a:ext uri="{FF2B5EF4-FFF2-40B4-BE49-F238E27FC236}">
                  <a16:creationId xmlns:a16="http://schemas.microsoft.com/office/drawing/2014/main" id="{9007A9AA-8E5E-DA43-AE68-EDA5FAE3737C}"/>
                </a:ext>
              </a:extLst>
            </p:cNvPr>
            <p:cNvSpPr/>
            <p:nvPr/>
          </p:nvSpPr>
          <p:spPr bwMode="auto">
            <a:xfrm>
              <a:off x="3564133" y="1737643"/>
              <a:ext cx="703715" cy="240455"/>
            </a:xfrm>
            <a:prstGeom prst="rect">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1</a:t>
              </a:r>
            </a:p>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基础信息</a:t>
              </a:r>
              <a:endPar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직사각형 9">
              <a:extLst>
                <a:ext uri="{FF2B5EF4-FFF2-40B4-BE49-F238E27FC236}">
                  <a16:creationId xmlns:a16="http://schemas.microsoft.com/office/drawing/2014/main" id="{331F0788-A03E-0C47-9F62-9D335D77C24C}"/>
                </a:ext>
              </a:extLst>
            </p:cNvPr>
            <p:cNvSpPr/>
            <p:nvPr/>
          </p:nvSpPr>
          <p:spPr bwMode="auto">
            <a:xfrm>
              <a:off x="4303895" y="1737643"/>
              <a:ext cx="703715" cy="240455"/>
            </a:xfrm>
            <a:prstGeom prst="rect">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2</a:t>
              </a:r>
            </a:p>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生产计划</a:t>
              </a:r>
              <a:endPar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직사각형 10">
              <a:extLst>
                <a:ext uri="{FF2B5EF4-FFF2-40B4-BE49-F238E27FC236}">
                  <a16:creationId xmlns:a16="http://schemas.microsoft.com/office/drawing/2014/main" id="{04DFECE5-787C-1149-B95F-937EE954735F}"/>
                </a:ext>
              </a:extLst>
            </p:cNvPr>
            <p:cNvSpPr/>
            <p:nvPr/>
          </p:nvSpPr>
          <p:spPr bwMode="auto">
            <a:xfrm>
              <a:off x="5043658" y="1737643"/>
              <a:ext cx="703715" cy="240455"/>
            </a:xfrm>
            <a:prstGeom prst="rect">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3</a:t>
              </a:r>
            </a:p>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物料管理</a:t>
              </a:r>
              <a:endPar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직사각형 11">
              <a:extLst>
                <a:ext uri="{FF2B5EF4-FFF2-40B4-BE49-F238E27FC236}">
                  <a16:creationId xmlns:a16="http://schemas.microsoft.com/office/drawing/2014/main" id="{D33DC495-87A2-434F-92F2-B4B5D525EE4E}"/>
                </a:ext>
              </a:extLst>
            </p:cNvPr>
            <p:cNvSpPr/>
            <p:nvPr/>
          </p:nvSpPr>
          <p:spPr bwMode="auto">
            <a:xfrm>
              <a:off x="5783420" y="1737643"/>
              <a:ext cx="703715" cy="240455"/>
            </a:xfrm>
            <a:prstGeom prst="rect">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4</a:t>
              </a:r>
            </a:p>
            <a:p>
              <a:pPr algn="ctr" fontAlgn="base" latinLnBrk="0">
                <a:spcBef>
                  <a:spcPct val="0"/>
                </a:spcBef>
                <a:spcAft>
                  <a:spcPct val="0"/>
                </a:spcAft>
                <a:buClr>
                  <a:srgbClr val="CC9900"/>
                </a:buClr>
              </a:pPr>
              <a:r>
                <a:rPr lang="zh-CN" altLang="en-US" sz="900">
                  <a:solidFill>
                    <a:prstClr val="black"/>
                  </a:solidFill>
                  <a:latin typeface="微软雅黑" panose="020B0503020204020204" pitchFamily="34" charset="-122"/>
                  <a:ea typeface="微软雅黑" panose="020B0503020204020204" pitchFamily="34" charset="-122"/>
                  <a:cs typeface="Arial" panose="020B0604020202020204" pitchFamily="34" charset="0"/>
                </a:rPr>
                <a:t>工程管理</a:t>
              </a:r>
              <a:endPar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직사각형 12">
              <a:extLst>
                <a:ext uri="{FF2B5EF4-FFF2-40B4-BE49-F238E27FC236}">
                  <a16:creationId xmlns:a16="http://schemas.microsoft.com/office/drawing/2014/main" id="{57B4CABE-1815-944C-9F80-5DA828F6204F}"/>
                </a:ext>
              </a:extLst>
            </p:cNvPr>
            <p:cNvSpPr/>
            <p:nvPr/>
          </p:nvSpPr>
          <p:spPr bwMode="auto">
            <a:xfrm>
              <a:off x="6523182" y="1737643"/>
              <a:ext cx="703715" cy="240455"/>
            </a:xfrm>
            <a:prstGeom prst="rect">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5</a:t>
              </a:r>
            </a:p>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品质管理</a:t>
              </a:r>
              <a:endPar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직사각형 13">
              <a:extLst>
                <a:ext uri="{FF2B5EF4-FFF2-40B4-BE49-F238E27FC236}">
                  <a16:creationId xmlns:a16="http://schemas.microsoft.com/office/drawing/2014/main" id="{DB19E6B7-DBC6-204C-8081-9A31D6D6305C}"/>
                </a:ext>
              </a:extLst>
            </p:cNvPr>
            <p:cNvSpPr/>
            <p:nvPr/>
          </p:nvSpPr>
          <p:spPr bwMode="auto">
            <a:xfrm>
              <a:off x="7262945" y="1737643"/>
              <a:ext cx="703715" cy="240455"/>
            </a:xfrm>
            <a:prstGeom prst="rect">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6</a:t>
              </a:r>
            </a:p>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设备管理</a:t>
              </a:r>
              <a:endPar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직사각형 14">
              <a:extLst>
                <a:ext uri="{FF2B5EF4-FFF2-40B4-BE49-F238E27FC236}">
                  <a16:creationId xmlns:a16="http://schemas.microsoft.com/office/drawing/2014/main" id="{580F0193-7D76-8A4C-9441-D44929D502E2}"/>
                </a:ext>
              </a:extLst>
            </p:cNvPr>
            <p:cNvSpPr/>
            <p:nvPr/>
          </p:nvSpPr>
          <p:spPr bwMode="auto">
            <a:xfrm>
              <a:off x="8002707" y="1737643"/>
              <a:ext cx="703715" cy="240455"/>
            </a:xfrm>
            <a:prstGeom prst="rect">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7</a:t>
              </a:r>
            </a:p>
            <a:p>
              <a:pPr algn="ctr" fontAlgn="base" latinLnBrk="0">
                <a:spcBef>
                  <a:spcPct val="0"/>
                </a:spcBef>
                <a:spcAft>
                  <a:spcPct val="0"/>
                </a:spcAft>
                <a:buClr>
                  <a:srgbClr val="CC9900"/>
                </a:buClr>
              </a:pP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生产实绩</a:t>
              </a:r>
              <a:endPar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직사각형 16">
              <a:extLst>
                <a:ext uri="{FF2B5EF4-FFF2-40B4-BE49-F238E27FC236}">
                  <a16:creationId xmlns:a16="http://schemas.microsoft.com/office/drawing/2014/main" id="{DDACA1CC-9DA2-5248-8152-E04FCF909D78}"/>
                </a:ext>
              </a:extLst>
            </p:cNvPr>
            <p:cNvSpPr/>
            <p:nvPr/>
          </p:nvSpPr>
          <p:spPr bwMode="auto">
            <a:xfrm rot="16200000">
              <a:off x="1174081" y="3175805"/>
              <a:ext cx="2888380" cy="493335"/>
            </a:xfrm>
            <a:prstGeom prst="rect">
              <a:avLst/>
            </a:prstGeom>
            <a:solidFill>
              <a:schemeClr val="bg1">
                <a:lumMod val="50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t" anchorCtr="0" compatLnSpc="1"/>
            <a:lstStyle/>
            <a:p>
              <a:pPr algn="ctr" fontAlgn="base" latinLnBrk="0">
                <a:spcBef>
                  <a:spcPct val="0"/>
                </a:spcBef>
                <a:spcAft>
                  <a:spcPct val="0"/>
                </a:spcAft>
                <a:buClr>
                  <a:srgbClr val="CC9900"/>
                </a:buClr>
              </a:pPr>
              <a:r>
                <a:rPr lang="ko-KR" altLang="en-US" sz="1100" b="1" dirty="0" err="1">
                  <a:solidFill>
                    <a:prstClr val="white"/>
                  </a:solidFill>
                  <a:latin typeface="微软雅黑" panose="020B0503020204020204" pitchFamily="34" charset="-122"/>
                  <a:ea typeface="微软雅黑" panose="020B0503020204020204" pitchFamily="34" charset="-122"/>
                  <a:cs typeface="Arial" panose="020B0604020202020204" pitchFamily="34" charset="0"/>
                </a:rPr>
                <a:t>企业</a:t>
              </a:r>
              <a:r>
                <a:rPr lang="zh-CN" altLang="en-US" sz="11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a:t>
              </a:r>
              <a:endParaRPr lang="ko-KR" altLang="en-US" sz="1100"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오각형 17">
              <a:extLst>
                <a:ext uri="{FF2B5EF4-FFF2-40B4-BE49-F238E27FC236}">
                  <a16:creationId xmlns:a16="http://schemas.microsoft.com/office/drawing/2014/main" id="{4B52226D-DF01-DD45-A134-D7D0AC18599C}"/>
                </a:ext>
              </a:extLst>
            </p:cNvPr>
            <p:cNvSpPr/>
            <p:nvPr/>
          </p:nvSpPr>
          <p:spPr bwMode="auto">
            <a:xfrm>
              <a:off x="2724176" y="2085097"/>
              <a:ext cx="703794" cy="828233"/>
            </a:xfrm>
            <a:prstGeom prst="homePlate">
              <a:avLst>
                <a:gd name="adj" fmla="val 20121"/>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制造</a:t>
              </a:r>
              <a:endParaRPr lang="en-US" altLang="zh-CN"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algn="ctr" fontAlgn="base" latinLnBrk="0">
                <a:spcBef>
                  <a:spcPct val="0"/>
                </a:spcBef>
                <a:spcAft>
                  <a:spcPct val="0"/>
                </a:spcAft>
                <a:buClr>
                  <a:srgbClr val="CC9900"/>
                </a:buClr>
              </a:pP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领导</a:t>
              </a:r>
              <a:endParaRPr lang="ko-KR"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오각형 19">
              <a:extLst>
                <a:ext uri="{FF2B5EF4-FFF2-40B4-BE49-F238E27FC236}">
                  <a16:creationId xmlns:a16="http://schemas.microsoft.com/office/drawing/2014/main" id="{47886566-8A3C-4B48-8E83-82D6D6E55140}"/>
                </a:ext>
              </a:extLst>
            </p:cNvPr>
            <p:cNvSpPr/>
            <p:nvPr/>
          </p:nvSpPr>
          <p:spPr bwMode="auto">
            <a:xfrm>
              <a:off x="2724176" y="3023013"/>
              <a:ext cx="703794" cy="828233"/>
            </a:xfrm>
            <a:prstGeom prst="homePlate">
              <a:avLst>
                <a:gd name="adj" fmla="val 20121"/>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生产</a:t>
              </a:r>
              <a:endParaRPr lang="en-US" altLang="zh-CN"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algn="ctr" fontAlgn="base" latinLnBrk="0">
                <a:spcBef>
                  <a:spcPct val="0"/>
                </a:spcBef>
                <a:spcAft>
                  <a:spcPct val="0"/>
                </a:spcAft>
                <a:buClr>
                  <a:srgbClr val="CC9900"/>
                </a:buClr>
              </a:pP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管理</a:t>
              </a:r>
              <a:endParaRPr lang="ko-KR"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오각형 20">
              <a:extLst>
                <a:ext uri="{FF2B5EF4-FFF2-40B4-BE49-F238E27FC236}">
                  <a16:creationId xmlns:a16="http://schemas.microsoft.com/office/drawing/2014/main" id="{B22B2441-FB4B-5C40-89D4-92B8733405F9}"/>
                </a:ext>
              </a:extLst>
            </p:cNvPr>
            <p:cNvSpPr/>
            <p:nvPr/>
          </p:nvSpPr>
          <p:spPr bwMode="auto">
            <a:xfrm>
              <a:off x="2724176" y="3960928"/>
              <a:ext cx="703794" cy="828233"/>
            </a:xfrm>
            <a:prstGeom prst="homePlate">
              <a:avLst>
                <a:gd name="adj" fmla="val 20121"/>
              </a:avLst>
            </a:prstGeom>
            <a:solidFill>
              <a:schemeClr val="bg1">
                <a:lumMod val="95000"/>
              </a:schemeClr>
            </a:solidFill>
            <a:ln w="0">
              <a:solidFill>
                <a:schemeClr val="bg1">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0" tIns="49530" rIns="99060" bIns="49530" numCol="1" rtlCol="0" anchor="ctr" anchorCtr="0" compatLnSpc="1"/>
            <a:lstStyle/>
            <a:p>
              <a:pPr algn="ctr" fontAlgn="base" latinLnBrk="0">
                <a:spcBef>
                  <a:spcPct val="0"/>
                </a:spcBef>
                <a:spcAft>
                  <a:spcPct val="0"/>
                </a:spcAft>
                <a:buClr>
                  <a:srgbClr val="CC9900"/>
                </a:buClr>
              </a:pP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制造</a:t>
              </a:r>
              <a:endParaRPr lang="en-US" altLang="zh-CN"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algn="ctr" fontAlgn="base" latinLnBrk="0">
                <a:spcBef>
                  <a:spcPct val="0"/>
                </a:spcBef>
                <a:spcAft>
                  <a:spcPct val="0"/>
                </a:spcAft>
                <a:buClr>
                  <a:srgbClr val="CC9900"/>
                </a:buClr>
              </a:pPr>
              <a:r>
                <a:rPr lang="zh-CN"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现场</a:t>
              </a:r>
              <a:endParaRPr lang="ko-KR" altLang="en-US" sz="1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6" name="직선 연결선 22">
              <a:extLst>
                <a:ext uri="{FF2B5EF4-FFF2-40B4-BE49-F238E27FC236}">
                  <a16:creationId xmlns:a16="http://schemas.microsoft.com/office/drawing/2014/main" id="{A1CC3F0B-B567-954F-9DDB-CB4F2D0FA5C2}"/>
                </a:ext>
              </a:extLst>
            </p:cNvPr>
            <p:cNvCxnSpPr/>
            <p:nvPr/>
          </p:nvCxnSpPr>
          <p:spPr bwMode="auto">
            <a:xfrm>
              <a:off x="3427973" y="2972707"/>
              <a:ext cx="7460335" cy="0"/>
            </a:xfrm>
            <a:prstGeom prst="line">
              <a:avLst/>
            </a:prstGeom>
            <a:noFill/>
            <a:ln w="12700">
              <a:solidFill>
                <a:schemeClr val="bg1">
                  <a:lumMod val="50000"/>
                </a:schemeClr>
              </a:solidFill>
              <a:prstDash val="sysDot"/>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직선 연결선 23">
              <a:extLst>
                <a:ext uri="{FF2B5EF4-FFF2-40B4-BE49-F238E27FC236}">
                  <a16:creationId xmlns:a16="http://schemas.microsoft.com/office/drawing/2014/main" id="{5251D030-AB5F-AC44-8AED-54239673C359}"/>
                </a:ext>
              </a:extLst>
            </p:cNvPr>
            <p:cNvCxnSpPr/>
            <p:nvPr/>
          </p:nvCxnSpPr>
          <p:spPr bwMode="auto">
            <a:xfrm>
              <a:off x="3427973" y="3915123"/>
              <a:ext cx="7460335" cy="0"/>
            </a:xfrm>
            <a:prstGeom prst="line">
              <a:avLst/>
            </a:prstGeom>
            <a:noFill/>
            <a:ln w="12700">
              <a:solidFill>
                <a:schemeClr val="bg1">
                  <a:lumMod val="50000"/>
                </a:schemeClr>
              </a:solidFill>
              <a:prstDash val="sysDot"/>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4">
              <a:extLst>
                <a:ext uri="{FF2B5EF4-FFF2-40B4-BE49-F238E27FC236}">
                  <a16:creationId xmlns:a16="http://schemas.microsoft.com/office/drawing/2014/main" id="{94C94D9C-E052-C445-9A70-64F130F607F2}"/>
                </a:ext>
              </a:extLst>
            </p:cNvPr>
            <p:cNvSpPr txBox="1"/>
            <p:nvPr/>
          </p:nvSpPr>
          <p:spPr>
            <a:xfrm>
              <a:off x="9547004" y="1737645"/>
              <a:ext cx="688138" cy="180331"/>
            </a:xfrm>
            <a:prstGeom prst="rect">
              <a:avLst/>
            </a:prstGeom>
            <a:noFill/>
          </p:spPr>
          <p:txBody>
            <a:bodyPr wrap="non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监控视角</a:t>
              </a:r>
              <a:endParaRPr lang="ko-KR" altLang="en-US" sz="10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직선 연결선 25">
              <a:extLst>
                <a:ext uri="{FF2B5EF4-FFF2-40B4-BE49-F238E27FC236}">
                  <a16:creationId xmlns:a16="http://schemas.microsoft.com/office/drawing/2014/main" id="{EBBE9326-2069-7540-92E0-4546F45D894F}"/>
                </a:ext>
              </a:extLst>
            </p:cNvPr>
            <p:cNvCxnSpPr/>
            <p:nvPr/>
          </p:nvCxnSpPr>
          <p:spPr bwMode="auto">
            <a:xfrm>
              <a:off x="8918006" y="1981462"/>
              <a:ext cx="1935218" cy="0"/>
            </a:xfrm>
            <a:prstGeom prst="line">
              <a:avLst/>
            </a:prstGeom>
            <a:noFill/>
            <a:ln w="3175">
              <a:solidFill>
                <a:schemeClr val="tx1"/>
              </a:solidFill>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6">
              <a:extLst>
                <a:ext uri="{FF2B5EF4-FFF2-40B4-BE49-F238E27FC236}">
                  <a16:creationId xmlns:a16="http://schemas.microsoft.com/office/drawing/2014/main" id="{9E657368-6E8F-A549-8B35-C84A76673C2B}"/>
                </a:ext>
              </a:extLst>
            </p:cNvPr>
            <p:cNvSpPr txBox="1"/>
            <p:nvPr/>
          </p:nvSpPr>
          <p:spPr>
            <a:xfrm>
              <a:off x="8832304" y="2165170"/>
              <a:ext cx="2056004" cy="413700"/>
            </a:xfrm>
            <a:prstGeom prst="rect">
              <a:avLst/>
            </a:prstGeom>
            <a:noFill/>
          </p:spPr>
          <p:txBody>
            <a:bodyPr wrap="square" rtlCol="0">
              <a:spAutoFit/>
            </a:bodyPr>
            <a:lstStyle/>
            <a:p>
              <a:pPr marL="228600" indent="-228600">
                <a:buFont typeface="+mj-ea"/>
                <a:buAutoNum type="circleNumDbPlain"/>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构建整个工厂制造现状监控</a:t>
              </a:r>
              <a:endParaRPr lang="en-US" altLang="zh-CN"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buFont typeface="+mj-ea"/>
                <a:buAutoNum type="circleNumDbPlain"/>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确认制造状况的目的是为达成经营目标</a:t>
              </a:r>
              <a:endParaRPr lang="en-US"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TextBox 29">
              <a:extLst>
                <a:ext uri="{FF2B5EF4-FFF2-40B4-BE49-F238E27FC236}">
                  <a16:creationId xmlns:a16="http://schemas.microsoft.com/office/drawing/2014/main" id="{35A8F78B-9AAB-A448-861F-AF42F21A6933}"/>
                </a:ext>
              </a:extLst>
            </p:cNvPr>
            <p:cNvSpPr txBox="1"/>
            <p:nvPr/>
          </p:nvSpPr>
          <p:spPr>
            <a:xfrm>
              <a:off x="8832304" y="3050159"/>
              <a:ext cx="2056004" cy="413700"/>
            </a:xfrm>
            <a:prstGeom prst="rect">
              <a:avLst/>
            </a:prstGeom>
            <a:noFill/>
          </p:spPr>
          <p:txBody>
            <a:bodyPr wrap="square" rtlCol="0">
              <a:spAutoFit/>
            </a:bodyPr>
            <a:lstStyle/>
            <a:p>
              <a:pPr marL="228600" indent="-228600">
                <a:buFont typeface="+mj-ea"/>
                <a:buAutoNum type="circleNumDbPlain"/>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生产线维度的制造监控</a:t>
              </a:r>
              <a:endParaRPr lang="en-US"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buFont typeface="+mj-ea"/>
                <a:buAutoNum type="circleNumDbPlain"/>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确认工序单位的制造现状的目的是改善制造问题点</a:t>
              </a:r>
              <a:endParaRPr lang="en-US"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Box 30">
              <a:extLst>
                <a:ext uri="{FF2B5EF4-FFF2-40B4-BE49-F238E27FC236}">
                  <a16:creationId xmlns:a16="http://schemas.microsoft.com/office/drawing/2014/main" id="{E36F5D4D-A18C-9A44-A0A5-5F772C23E3F1}"/>
                </a:ext>
              </a:extLst>
            </p:cNvPr>
            <p:cNvSpPr txBox="1"/>
            <p:nvPr/>
          </p:nvSpPr>
          <p:spPr>
            <a:xfrm>
              <a:off x="8832304" y="4002876"/>
              <a:ext cx="2056004" cy="413700"/>
            </a:xfrm>
            <a:prstGeom prst="rect">
              <a:avLst/>
            </a:prstGeom>
            <a:noFill/>
          </p:spPr>
          <p:txBody>
            <a:bodyPr wrap="square" rtlCol="0">
              <a:spAutoFit/>
            </a:bodyPr>
            <a:lstStyle/>
            <a:p>
              <a:pPr marL="228600" indent="-228600">
                <a:buFont typeface="+mj-ea"/>
                <a:buAutoNum type="circleNumDbPlain"/>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制造现状监控</a:t>
              </a:r>
              <a:endParaRPr lang="en-US"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buFont typeface="+mj-ea"/>
                <a:buAutoNum type="circleNumDbPlain"/>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确认</a:t>
              </a:r>
              <a:r>
                <a:rPr lang="en-US"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4M</a:t>
              </a: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为中心的制造现状，及时对应生产异常</a:t>
              </a:r>
              <a:endParaRPr lang="en-US" altLang="ko-KR"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TextBox 32">
              <a:extLst>
                <a:ext uri="{FF2B5EF4-FFF2-40B4-BE49-F238E27FC236}">
                  <a16:creationId xmlns:a16="http://schemas.microsoft.com/office/drawing/2014/main" id="{08FD214B-FCE3-634F-B626-A8B415411E80}"/>
                </a:ext>
              </a:extLst>
            </p:cNvPr>
            <p:cNvSpPr txBox="1"/>
            <p:nvPr/>
          </p:nvSpPr>
          <p:spPr>
            <a:xfrm>
              <a:off x="7055110" y="4683934"/>
              <a:ext cx="1194814" cy="159115"/>
            </a:xfrm>
            <a:prstGeom prst="rect">
              <a:avLst/>
            </a:prstGeom>
            <a:noFill/>
          </p:spPr>
          <p:txBody>
            <a:bodyPr wrap="none" rtlCol="0">
              <a:spAutoFit/>
            </a:bodyPr>
            <a:lstStyle/>
            <a:p>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 </a:t>
              </a: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产线维度生产现状</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TextBox 33">
              <a:extLst>
                <a:ext uri="{FF2B5EF4-FFF2-40B4-BE49-F238E27FC236}">
                  <a16:creationId xmlns:a16="http://schemas.microsoft.com/office/drawing/2014/main" id="{E335F6EA-69A0-8146-89D5-F5CA1D24FDF0}"/>
                </a:ext>
              </a:extLst>
            </p:cNvPr>
            <p:cNvSpPr txBox="1"/>
            <p:nvPr/>
          </p:nvSpPr>
          <p:spPr>
            <a:xfrm>
              <a:off x="5261184" y="4683934"/>
              <a:ext cx="1155046" cy="159115"/>
            </a:xfrm>
            <a:prstGeom prst="rect">
              <a:avLst/>
            </a:prstGeom>
            <a:noFill/>
          </p:spPr>
          <p:txBody>
            <a:bodyPr wrap="none" rtlCol="0">
              <a:spAutoFit/>
            </a:bodyPr>
            <a:lstStyle/>
            <a:p>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 </a:t>
              </a: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设备状态运行模拟</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TextBox 37">
              <a:extLst>
                <a:ext uri="{FF2B5EF4-FFF2-40B4-BE49-F238E27FC236}">
                  <a16:creationId xmlns:a16="http://schemas.microsoft.com/office/drawing/2014/main" id="{6C8E156C-ABFE-3546-96DF-BB69405D0E1B}"/>
                </a:ext>
              </a:extLst>
            </p:cNvPr>
            <p:cNvSpPr txBox="1"/>
            <p:nvPr/>
          </p:nvSpPr>
          <p:spPr>
            <a:xfrm>
              <a:off x="3461111" y="4683934"/>
              <a:ext cx="1168302" cy="159115"/>
            </a:xfrm>
            <a:prstGeom prst="rect">
              <a:avLst/>
            </a:prstGeom>
            <a:noFill/>
          </p:spPr>
          <p:txBody>
            <a:bodyPr wrap="none" rtlCol="0">
              <a:spAutoFit/>
            </a:bodyPr>
            <a:lstStyle/>
            <a:p>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a:t>
              </a:r>
              <a:r>
                <a:rPr lang="en-US" altLang="ko-KR" sz="90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SMT</a:t>
              </a: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设备运行状况</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TextBox 38">
              <a:extLst>
                <a:ext uri="{FF2B5EF4-FFF2-40B4-BE49-F238E27FC236}">
                  <a16:creationId xmlns:a16="http://schemas.microsoft.com/office/drawing/2014/main" id="{7B9466DD-2BA6-F44E-8D2E-268A419C2AA2}"/>
                </a:ext>
              </a:extLst>
            </p:cNvPr>
            <p:cNvSpPr txBox="1"/>
            <p:nvPr/>
          </p:nvSpPr>
          <p:spPr>
            <a:xfrm>
              <a:off x="5261184" y="3740103"/>
              <a:ext cx="982717" cy="159115"/>
            </a:xfrm>
            <a:prstGeom prst="rect">
              <a:avLst/>
            </a:prstGeom>
            <a:noFill/>
          </p:spPr>
          <p:txBody>
            <a:bodyPr wrap="none" rtlCol="0">
              <a:spAutoFit/>
            </a:bodyPr>
            <a:lstStyle/>
            <a:p>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 </a:t>
              </a: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月度生产现状</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TextBox 39">
              <a:extLst>
                <a:ext uri="{FF2B5EF4-FFF2-40B4-BE49-F238E27FC236}">
                  <a16:creationId xmlns:a16="http://schemas.microsoft.com/office/drawing/2014/main" id="{A8D065FA-FFF4-A54D-9324-B7887A3BA1C8}"/>
                </a:ext>
              </a:extLst>
            </p:cNvPr>
            <p:cNvSpPr txBox="1"/>
            <p:nvPr/>
          </p:nvSpPr>
          <p:spPr>
            <a:xfrm>
              <a:off x="3451241" y="3740103"/>
              <a:ext cx="1048998" cy="159115"/>
            </a:xfrm>
            <a:prstGeom prst="rect">
              <a:avLst/>
            </a:prstGeom>
            <a:noFill/>
          </p:spPr>
          <p:txBody>
            <a:bodyPr wrap="none" rtlCol="0">
              <a:spAutoFit/>
            </a:bodyPr>
            <a:lstStyle/>
            <a:p>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 </a:t>
              </a: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生产及品质状况</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TextBox 41">
              <a:extLst>
                <a:ext uri="{FF2B5EF4-FFF2-40B4-BE49-F238E27FC236}">
                  <a16:creationId xmlns:a16="http://schemas.microsoft.com/office/drawing/2014/main" id="{D883CF8B-A86F-4444-AC9B-1D6DDA43218B}"/>
                </a:ext>
              </a:extLst>
            </p:cNvPr>
            <p:cNvSpPr txBox="1"/>
            <p:nvPr/>
          </p:nvSpPr>
          <p:spPr>
            <a:xfrm>
              <a:off x="7042148" y="3740103"/>
              <a:ext cx="1155046" cy="159115"/>
            </a:xfrm>
            <a:prstGeom prst="rect">
              <a:avLst/>
            </a:prstGeom>
            <a:noFill/>
          </p:spPr>
          <p:txBody>
            <a:bodyPr wrap="none" rtlCol="0">
              <a:spAutoFit/>
            </a:bodyPr>
            <a:lstStyle/>
            <a:p>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 </a:t>
              </a: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生产仓库库存指标</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TextBox 43">
              <a:extLst>
                <a:ext uri="{FF2B5EF4-FFF2-40B4-BE49-F238E27FC236}">
                  <a16:creationId xmlns:a16="http://schemas.microsoft.com/office/drawing/2014/main" id="{74377796-1A73-7545-8EF2-6827EA095290}"/>
                </a:ext>
              </a:extLst>
            </p:cNvPr>
            <p:cNvSpPr txBox="1"/>
            <p:nvPr/>
          </p:nvSpPr>
          <p:spPr>
            <a:xfrm>
              <a:off x="5261184" y="2799238"/>
              <a:ext cx="1155046" cy="159115"/>
            </a:xfrm>
            <a:prstGeom prst="rect">
              <a:avLst/>
            </a:prstGeom>
            <a:noFill/>
          </p:spPr>
          <p:txBody>
            <a:bodyPr wrap="none" rtlCol="0">
              <a:spAutoFit/>
            </a:bodyPr>
            <a:lstStyle/>
            <a:p>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 </a:t>
              </a: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生产运营情况情况</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TextBox 44">
              <a:extLst>
                <a:ext uri="{FF2B5EF4-FFF2-40B4-BE49-F238E27FC236}">
                  <a16:creationId xmlns:a16="http://schemas.microsoft.com/office/drawing/2014/main" id="{02A79487-4112-6245-8AA0-770977A1D974}"/>
                </a:ext>
              </a:extLst>
            </p:cNvPr>
            <p:cNvSpPr txBox="1"/>
            <p:nvPr/>
          </p:nvSpPr>
          <p:spPr>
            <a:xfrm>
              <a:off x="3451241" y="2799238"/>
              <a:ext cx="1367144" cy="159115"/>
            </a:xfrm>
            <a:prstGeom prst="rect">
              <a:avLst/>
            </a:prstGeom>
            <a:noFill/>
          </p:spPr>
          <p:txBody>
            <a:bodyPr wrap="none" rtlCol="0">
              <a:spAutoFit/>
            </a:bodyPr>
            <a:lstStyle/>
            <a:p>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 </a:t>
              </a: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监控中心整体运营情况</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TextBox 45">
              <a:extLst>
                <a:ext uri="{FF2B5EF4-FFF2-40B4-BE49-F238E27FC236}">
                  <a16:creationId xmlns:a16="http://schemas.microsoft.com/office/drawing/2014/main" id="{75A21DE5-D5AF-5B45-B4B1-A7E2108C5797}"/>
                </a:ext>
              </a:extLst>
            </p:cNvPr>
            <p:cNvSpPr txBox="1"/>
            <p:nvPr/>
          </p:nvSpPr>
          <p:spPr>
            <a:xfrm>
              <a:off x="7042148" y="2799238"/>
              <a:ext cx="1106441" cy="159115"/>
            </a:xfrm>
            <a:prstGeom prst="rect">
              <a:avLst/>
            </a:prstGeom>
            <a:noFill/>
          </p:spPr>
          <p:txBody>
            <a:bodyPr wrap="none" rtlCol="0">
              <a:spAutoFit/>
            </a:bodyPr>
            <a:lstStyle/>
            <a:p>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 </a:t>
              </a: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制造</a:t>
              </a:r>
              <a:r>
                <a:rPr lang="en-US" altLang="ko-KR"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KPI</a:t>
              </a:r>
              <a:r>
                <a:rPr lang="zh-CN"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a:rPr>
                <a:t>综合监控</a:t>
              </a:r>
              <a:endParaRPr lang="ko-KR" altLang="en-US" sz="9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9573828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4">
            <a:extLst>
              <a:ext uri="{FF2B5EF4-FFF2-40B4-BE49-F238E27FC236}">
                <a16:creationId xmlns:a16="http://schemas.microsoft.com/office/drawing/2014/main" id="{687D5DD7-011D-EC42-BDDE-228460F4ACCC}"/>
              </a:ext>
            </a:extLst>
          </p:cNvPr>
          <p:cNvSpPr>
            <a:spLocks noGrp="1"/>
          </p:cNvSpPr>
          <p:nvPr>
            <p:ph idx="1"/>
          </p:nvPr>
        </p:nvSpPr>
        <p:spPr/>
        <p:txBody>
          <a:bodyPr/>
          <a:lstStyle/>
          <a:p>
            <a:r>
              <a:rPr kumimoji="1" lang="ko-KR" altLang="en-US" dirty="0"/>
              <a:t>为</a:t>
            </a:r>
            <a:r>
              <a:rPr kumimoji="1" lang="zh-CN" altLang="en-US" dirty="0"/>
              <a:t>了</a:t>
            </a:r>
            <a:r>
              <a:rPr kumimoji="1" lang="ko-KR" altLang="en-US" dirty="0"/>
              <a:t>现场信息迅速正确的传达及判断，运用</a:t>
            </a:r>
            <a:r>
              <a:rPr kumimoji="1" lang="en-US" altLang="ko-KR" dirty="0"/>
              <a:t>dashboard</a:t>
            </a:r>
            <a:r>
              <a:rPr kumimoji="1" lang="ko-KR" altLang="en-US" dirty="0"/>
              <a:t>形式的电子看板</a:t>
            </a:r>
            <a:r>
              <a:rPr kumimoji="1" lang="zh-CN" altLang="en-US" dirty="0"/>
              <a:t>。</a:t>
            </a:r>
            <a:endParaRPr kumimoji="1" lang="ko-KR" altLang="en-US" dirty="0"/>
          </a:p>
          <a:p>
            <a:endParaRPr kumimoji="1" lang="ko-KR" altLang="en-US" dirty="0"/>
          </a:p>
        </p:txBody>
      </p:sp>
      <p:sp>
        <p:nvSpPr>
          <p:cNvPr id="3" name="제목 3">
            <a:extLst>
              <a:ext uri="{FF2B5EF4-FFF2-40B4-BE49-F238E27FC236}">
                <a16:creationId xmlns:a16="http://schemas.microsoft.com/office/drawing/2014/main" id="{91176563-2007-4F44-BC03-35731D8B873B}"/>
              </a:ext>
            </a:extLst>
          </p:cNvPr>
          <p:cNvSpPr>
            <a:spLocks noGrp="1"/>
          </p:cNvSpPr>
          <p:nvPr>
            <p:ph type="title"/>
          </p:nvPr>
        </p:nvSpPr>
        <p:spPr/>
        <p:txBody>
          <a:bodyPr/>
          <a:lstStyle/>
          <a:p>
            <a:r>
              <a:rPr kumimoji="1" lang="zh-CN" altLang="en-US" dirty="0"/>
              <a:t>看板管理</a:t>
            </a:r>
            <a:r>
              <a:rPr kumimoji="1" lang="ko-KR" altLang="en-US" dirty="0"/>
              <a:t> </a:t>
            </a:r>
            <a:r>
              <a:rPr kumimoji="1" lang="en-US" altLang="ko-KR" dirty="0"/>
              <a:t>– </a:t>
            </a:r>
            <a:r>
              <a:rPr kumimoji="1" lang="zh-CN" altLang="en-US" dirty="0"/>
              <a:t>生产看板 </a:t>
            </a:r>
            <a:r>
              <a:rPr kumimoji="1" lang="en-US" altLang="zh-CN" dirty="0"/>
              <a:t>(</a:t>
            </a:r>
            <a:r>
              <a:rPr kumimoji="1" lang="en-US" altLang="ko-KR" dirty="0"/>
              <a:t>2</a:t>
            </a:r>
            <a:r>
              <a:rPr kumimoji="1" lang="en-US" altLang="zh-CN" dirty="0"/>
              <a:t>/2)</a:t>
            </a:r>
            <a:endParaRPr kumimoji="1" lang="ko-KR" altLang="en-US" sz="2000" dirty="0"/>
          </a:p>
        </p:txBody>
      </p:sp>
      <p:sp>
        <p:nvSpPr>
          <p:cNvPr id="4" name="텍스트 개체 틀 1">
            <a:extLst>
              <a:ext uri="{FF2B5EF4-FFF2-40B4-BE49-F238E27FC236}">
                <a16:creationId xmlns:a16="http://schemas.microsoft.com/office/drawing/2014/main" id="{76F2FA10-BDA4-F74E-822F-C421D295C2D2}"/>
              </a:ext>
            </a:extLst>
          </p:cNvPr>
          <p:cNvSpPr>
            <a:spLocks noGrp="1"/>
          </p:cNvSpPr>
          <p:nvPr>
            <p:ph type="body" sz="quarter" idx="13"/>
          </p:nvPr>
        </p:nvSpPr>
        <p:spPr/>
        <p:txBody>
          <a:bodyPr/>
          <a:lstStyle/>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明确订单的计划数量、进行数量、目标数量</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以详细报表的结果为基准进行图表化</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明确表示设备的个别状态</a:t>
            </a:r>
            <a:br>
              <a:rPr kumimoji="1" lang="ko-KR" altLang="en-US" dirty="0">
                <a:latin typeface="微软雅黑" panose="020B0503020204020204" pitchFamily="34" charset="-122"/>
                <a:ea typeface="微软雅黑" panose="020B0503020204020204" pitchFamily="34" charset="-122"/>
                <a:cs typeface="微软雅黑" panose="020B0503020204020204" pitchFamily="34" charset="-122"/>
              </a:rPr>
            </a:b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为了让设备担当者及生产操作员迅速知晓问题点，用更改颜色的方式提醒</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266700" indent="-266700">
              <a:spcBef>
                <a:spcPts val="600"/>
              </a:spcBef>
              <a:buFont typeface="+mj-ea"/>
              <a:buAutoNum type="circleNumDbPlain"/>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把握每日现状的</a:t>
            </a:r>
            <a:r>
              <a:rPr kumimoji="1" lang="zh-CN" altLang="en-US" dirty="0"/>
              <a:t>综合</a:t>
            </a: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现状板</a:t>
            </a:r>
            <a:endParaRPr kumimoji="1" lang="ko-KR"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kumimoji="1" lang="ko-KR" altLang="en-US" dirty="0"/>
          </a:p>
        </p:txBody>
      </p:sp>
      <p:sp>
        <p:nvSpPr>
          <p:cNvPr id="5" name="슬라이드 번호 개체 틀 2">
            <a:extLst>
              <a:ext uri="{FF2B5EF4-FFF2-40B4-BE49-F238E27FC236}">
                <a16:creationId xmlns:a16="http://schemas.microsoft.com/office/drawing/2014/main" id="{F854170C-B2C5-934F-AD46-10F72A0F0C45}"/>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93</a:t>
            </a:fld>
            <a:endParaRPr lang="ko-KR" altLang="en-US" dirty="0"/>
          </a:p>
        </p:txBody>
      </p:sp>
      <p:pic>
        <p:nvPicPr>
          <p:cNvPr id="6" name="그림 1">
            <a:extLst>
              <a:ext uri="{FF2B5EF4-FFF2-40B4-BE49-F238E27FC236}">
                <a16:creationId xmlns:a16="http://schemas.microsoft.com/office/drawing/2014/main" id="{94C62A27-B08A-A64A-B8A0-87137C2FEDCA}"/>
              </a:ext>
            </a:extLst>
          </p:cNvPr>
          <p:cNvPicPr>
            <a:picLocks noChangeAspect="1"/>
          </p:cNvPicPr>
          <p:nvPr/>
        </p:nvPicPr>
        <p:blipFill>
          <a:blip r:embed="rId2" cstate="email"/>
          <a:stretch>
            <a:fillRect/>
          </a:stretch>
        </p:blipFill>
        <p:spPr>
          <a:xfrm>
            <a:off x="2151567" y="1774248"/>
            <a:ext cx="6667500" cy="4510238"/>
          </a:xfrm>
          <a:prstGeom prst="rect">
            <a:avLst/>
          </a:prstGeom>
        </p:spPr>
      </p:pic>
    </p:spTree>
    <p:extLst>
      <p:ext uri="{BB962C8B-B14F-4D97-AF65-F5344CB8AC3E}">
        <p14:creationId xmlns:p14="http://schemas.microsoft.com/office/powerpoint/2010/main" val="30624186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8">
            <a:extLst>
              <a:ext uri="{FF2B5EF4-FFF2-40B4-BE49-F238E27FC236}">
                <a16:creationId xmlns:a16="http://schemas.microsoft.com/office/drawing/2014/main" id="{7F28C750-00E8-C546-A385-F9F504938F2F}"/>
              </a:ext>
            </a:extLst>
          </p:cNvPr>
          <p:cNvSpPr>
            <a:spLocks noGrp="1"/>
          </p:cNvSpPr>
          <p:nvPr>
            <p:ph type="body" sz="quarter" idx="19"/>
          </p:nvPr>
        </p:nvSpPr>
        <p:spPr>
          <a:xfrm>
            <a:off x="407368" y="3104964"/>
            <a:ext cx="3240360" cy="784886"/>
          </a:xfrm>
        </p:spPr>
        <p:txBody>
          <a:bodyPr/>
          <a:lstStyle/>
          <a:p>
            <a:r>
              <a:rPr kumimoji="1" lang="zh-CN" altLang="en-US" dirty="0"/>
              <a:t>非功能性方案</a:t>
            </a:r>
            <a:endParaRPr kumimoji="1" lang="ko-KR" altLang="en-US" dirty="0"/>
          </a:p>
        </p:txBody>
      </p:sp>
      <p:sp>
        <p:nvSpPr>
          <p:cNvPr id="13" name="텍스트 개체 틀 9">
            <a:extLst>
              <a:ext uri="{FF2B5EF4-FFF2-40B4-BE49-F238E27FC236}">
                <a16:creationId xmlns:a16="http://schemas.microsoft.com/office/drawing/2014/main" id="{FEC36D50-F023-F546-BFE9-B7DB806877D8}"/>
              </a:ext>
            </a:extLst>
          </p:cNvPr>
          <p:cNvSpPr>
            <a:spLocks noGrp="1"/>
          </p:cNvSpPr>
          <p:nvPr>
            <p:ph type="body" sz="quarter" idx="20"/>
          </p:nvPr>
        </p:nvSpPr>
        <p:spPr>
          <a:xfrm>
            <a:off x="2072640" y="980440"/>
            <a:ext cx="2660015" cy="2016125"/>
          </a:xfrm>
        </p:spPr>
        <p:txBody>
          <a:bodyPr/>
          <a:lstStyle/>
          <a:p>
            <a:r>
              <a:rPr kumimoji="1" lang="en-US" altLang="ko-KR" dirty="0"/>
              <a:t>05</a:t>
            </a:r>
            <a:endParaRPr kumimoji="1" lang="ko-KR" altLang="en-US" dirty="0"/>
          </a:p>
        </p:txBody>
      </p:sp>
      <p:sp>
        <p:nvSpPr>
          <p:cNvPr id="7" name="텍스트 개체 틀 7">
            <a:extLst>
              <a:ext uri="{FF2B5EF4-FFF2-40B4-BE49-F238E27FC236}">
                <a16:creationId xmlns:a16="http://schemas.microsoft.com/office/drawing/2014/main" id="{30B3A4F3-4004-4172-9A70-A0BFB9739CED}"/>
              </a:ext>
            </a:extLst>
          </p:cNvPr>
          <p:cNvSpPr txBox="1">
            <a:spLocks/>
          </p:cNvSpPr>
          <p:nvPr/>
        </p:nvSpPr>
        <p:spPr>
          <a:xfrm>
            <a:off x="5051884" y="1390582"/>
            <a:ext cx="6152774" cy="3696231"/>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lnSpc>
                <a:spcPct val="150000"/>
              </a:lnSpc>
              <a:spcBef>
                <a:spcPts val="1000"/>
              </a:spcBef>
              <a:buFont typeface="Wingdings" panose="05000000000000000000" pitchFamily="2" charset="2"/>
              <a:buChar char="§"/>
              <a:defRPr sz="2000" b="1"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zh-CN" altLang="en-US" dirty="0">
                <a:cs typeface="+mn-ea"/>
                <a:sym typeface="+mn-lt"/>
              </a:rPr>
              <a:t>系统扩展方案</a:t>
            </a:r>
            <a:endParaRPr lang="en-US" altLang="zh-CN" dirty="0">
              <a:cs typeface="+mn-ea"/>
              <a:sym typeface="+mn-lt"/>
            </a:endParaRPr>
          </a:p>
          <a:p>
            <a:pPr marL="457200" indent="-457200">
              <a:buFont typeface="+mj-lt"/>
              <a:buAutoNum type="arabicPeriod"/>
            </a:pPr>
            <a:r>
              <a:rPr lang="ko-KR" altLang="en-US" dirty="0"/>
              <a:t>系统设计方案 </a:t>
            </a:r>
          </a:p>
          <a:p>
            <a:pPr marL="457200" indent="-457200">
              <a:buFont typeface="+mj-lt"/>
              <a:buAutoNum type="arabicPeriod"/>
            </a:pPr>
            <a:r>
              <a:rPr lang="zh-CN" altLang="en-US" dirty="0">
                <a:cs typeface="+mn-ea"/>
                <a:sym typeface="+mn-lt"/>
              </a:rPr>
              <a:t>系统对接方案</a:t>
            </a:r>
            <a:endParaRPr lang="ko-KR" altLang="en-US" dirty="0"/>
          </a:p>
          <a:p>
            <a:pPr marL="457200" indent="-457200">
              <a:buFont typeface="+mj-lt"/>
              <a:buAutoNum type="arabicPeriod"/>
            </a:pPr>
            <a:r>
              <a:rPr lang="zh-CN" altLang="en-US" dirty="0">
                <a:cs typeface="+mn-ea"/>
                <a:sym typeface="+mn-lt"/>
              </a:rPr>
              <a:t>冗余管理方案</a:t>
            </a:r>
            <a:endParaRPr lang="ko-KR" altLang="en-US" dirty="0"/>
          </a:p>
          <a:p>
            <a:pPr marL="457200" indent="-457200">
              <a:buFont typeface="+mj-lt"/>
              <a:buAutoNum type="arabicPeriod"/>
            </a:pPr>
            <a:r>
              <a:rPr lang="zh-CN" altLang="en-US" dirty="0">
                <a:cs typeface="+mn-ea"/>
                <a:sym typeface="+mn-lt"/>
              </a:rPr>
              <a:t>数据备份与恢复策略</a:t>
            </a:r>
            <a:endParaRPr lang="en-US" altLang="zh-CN" dirty="0">
              <a:cs typeface="+mn-ea"/>
              <a:sym typeface="+mn-lt"/>
            </a:endParaRPr>
          </a:p>
          <a:p>
            <a:pPr marL="457200" indent="-457200">
              <a:buFont typeface="+mj-lt"/>
              <a:buAutoNum type="arabicPeriod"/>
            </a:pPr>
            <a:r>
              <a:rPr lang="zh-CN" altLang="en-US" dirty="0">
                <a:cs typeface="+mn-ea"/>
                <a:sym typeface="+mn-lt"/>
              </a:rPr>
              <a:t>性能测试方案</a:t>
            </a:r>
            <a:endParaRPr lang="en-US" altLang="zh-CN" dirty="0">
              <a:cs typeface="+mn-ea"/>
              <a:sym typeface="+mn-lt"/>
            </a:endParaRPr>
          </a:p>
          <a:p>
            <a:pPr marL="457200" indent="-457200">
              <a:buFont typeface="+mj-lt"/>
              <a:buAutoNum type="arabicPeriod"/>
            </a:pPr>
            <a:r>
              <a:rPr kumimoji="1" lang="zh-CN" altLang="en-US" kern="0" dirty="0">
                <a:cs typeface="+mn-ea"/>
                <a:sym typeface="+mn-lt"/>
              </a:rPr>
              <a:t>故障管理</a:t>
            </a:r>
            <a:r>
              <a:rPr lang="zh-CN" altLang="en-US" dirty="0">
                <a:cs typeface="+mn-ea"/>
                <a:sym typeface="+mn-lt"/>
              </a:rPr>
              <a:t>方案</a:t>
            </a:r>
            <a:endParaRPr kumimoji="1" lang="ko-KR" altLang="en-US" dirty="0"/>
          </a:p>
        </p:txBody>
      </p:sp>
    </p:spTree>
    <p:extLst>
      <p:ext uri="{BB962C8B-B14F-4D97-AF65-F5344CB8AC3E}">
        <p14:creationId xmlns:p14="http://schemas.microsoft.com/office/powerpoint/2010/main" val="37105267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09024668-BE94-AF46-A221-9EBD5E014DF6}"/>
              </a:ext>
            </a:extLst>
          </p:cNvPr>
          <p:cNvSpPr>
            <a:spLocks noGrp="1"/>
          </p:cNvSpPr>
          <p:nvPr>
            <p:ph idx="1"/>
          </p:nvPr>
        </p:nvSpPr>
        <p:spPr/>
        <p:txBody>
          <a:bodyPr/>
          <a:lstStyle/>
          <a:p>
            <a:r>
              <a:rPr lang="zh-CN" altLang="en-US" dirty="0">
                <a:cs typeface="+mn-ea"/>
                <a:sym typeface="+mn-lt"/>
              </a:rPr>
              <a:t>越是把自动化构建好的</a:t>
            </a:r>
            <a:r>
              <a:rPr lang="en-US" altLang="zh-CN" dirty="0">
                <a:cs typeface="+mn-ea"/>
                <a:sym typeface="+mn-lt"/>
              </a:rPr>
              <a:t>FAB</a:t>
            </a:r>
            <a:r>
              <a:rPr lang="zh-CN" altLang="en-US" dirty="0">
                <a:cs typeface="+mn-ea"/>
                <a:sym typeface="+mn-lt"/>
              </a:rPr>
              <a:t>， </a:t>
            </a:r>
            <a:r>
              <a:rPr lang="en-US" altLang="zh-CN" dirty="0">
                <a:cs typeface="+mn-ea"/>
                <a:sym typeface="+mn-lt"/>
              </a:rPr>
              <a:t>System </a:t>
            </a:r>
            <a:r>
              <a:rPr lang="zh-CN" altLang="en-US" dirty="0">
                <a:cs typeface="+mn-ea"/>
                <a:sym typeface="+mn-lt"/>
              </a:rPr>
              <a:t>与 </a:t>
            </a:r>
            <a:r>
              <a:rPr lang="en-US" altLang="zh-CN" dirty="0">
                <a:cs typeface="+mn-ea"/>
                <a:sym typeface="+mn-lt"/>
              </a:rPr>
              <a:t>Application</a:t>
            </a:r>
            <a:r>
              <a:rPr lang="zh-CN" altLang="en-US" dirty="0">
                <a:cs typeface="+mn-ea"/>
                <a:sym typeface="+mn-lt"/>
              </a:rPr>
              <a:t>的安全性在生产活动中是 </a:t>
            </a:r>
            <a:r>
              <a:rPr lang="en-US" altLang="zh-CN" dirty="0">
                <a:cs typeface="+mn-ea"/>
                <a:sym typeface="+mn-lt"/>
              </a:rPr>
              <a:t>Critical</a:t>
            </a:r>
            <a:r>
              <a:rPr lang="zh-CN" altLang="en-US" dirty="0">
                <a:cs typeface="+mn-ea"/>
                <a:sym typeface="+mn-lt"/>
              </a:rPr>
              <a:t>的 </a:t>
            </a:r>
            <a:r>
              <a:rPr lang="en-US" altLang="zh-CN" dirty="0">
                <a:cs typeface="+mn-ea"/>
                <a:sym typeface="+mn-lt"/>
              </a:rPr>
              <a:t>Factor </a:t>
            </a:r>
          </a:p>
          <a:p>
            <a:r>
              <a:rPr lang="zh-CN" altLang="en-US" dirty="0">
                <a:cs typeface="+mn-ea"/>
                <a:sym typeface="+mn-lt"/>
              </a:rPr>
              <a:t>同时与其他 </a:t>
            </a:r>
            <a:r>
              <a:rPr lang="en-US" altLang="zh-CN" dirty="0">
                <a:cs typeface="+mn-ea"/>
                <a:sym typeface="+mn-lt"/>
              </a:rPr>
              <a:t>Application</a:t>
            </a:r>
            <a:r>
              <a:rPr lang="zh-CN" altLang="en-US" dirty="0">
                <a:cs typeface="+mn-ea"/>
                <a:sym typeface="+mn-lt"/>
              </a:rPr>
              <a:t>的连接性  并拥有</a:t>
            </a:r>
            <a:r>
              <a:rPr lang="en-US" altLang="zh-CN" dirty="0">
                <a:cs typeface="+mn-ea"/>
                <a:sym typeface="+mn-lt"/>
              </a:rPr>
              <a:t>MES </a:t>
            </a:r>
            <a:r>
              <a:rPr lang="zh-CN" altLang="en-US" dirty="0">
                <a:cs typeface="+mn-ea"/>
                <a:sym typeface="+mn-lt"/>
              </a:rPr>
              <a:t>系统扩展易用性</a:t>
            </a:r>
            <a:r>
              <a:rPr lang="en-US" altLang="zh-CN" dirty="0">
                <a:cs typeface="+mn-ea"/>
                <a:sym typeface="+mn-lt"/>
              </a:rPr>
              <a:t>.</a:t>
            </a:r>
          </a:p>
          <a:p>
            <a:endParaRPr kumimoji="1" lang="ko-KR" altLang="en-US" dirty="0"/>
          </a:p>
        </p:txBody>
      </p:sp>
      <p:sp>
        <p:nvSpPr>
          <p:cNvPr id="2" name="제목 1">
            <a:extLst>
              <a:ext uri="{FF2B5EF4-FFF2-40B4-BE49-F238E27FC236}">
                <a16:creationId xmlns:a16="http://schemas.microsoft.com/office/drawing/2014/main" id="{1810F1DC-37F6-3347-937E-8B424B14C1F0}"/>
              </a:ext>
            </a:extLst>
          </p:cNvPr>
          <p:cNvSpPr>
            <a:spLocks noGrp="1"/>
          </p:cNvSpPr>
          <p:nvPr>
            <p:ph type="title"/>
          </p:nvPr>
        </p:nvSpPr>
        <p:spPr/>
        <p:txBody>
          <a:bodyPr/>
          <a:lstStyle/>
          <a:p>
            <a:r>
              <a:rPr lang="zh-CN" altLang="en-US" dirty="0">
                <a:cs typeface="+mn-ea"/>
                <a:sym typeface="+mn-lt"/>
              </a:rPr>
              <a:t>系统扩展方案（</a:t>
            </a:r>
            <a:r>
              <a:rPr lang="en-US" altLang="zh-CN" dirty="0">
                <a:cs typeface="+mn-ea"/>
                <a:sym typeface="+mn-lt"/>
              </a:rPr>
              <a:t>1/</a:t>
            </a:r>
            <a:r>
              <a:rPr lang="en-US" altLang="ko-KR" dirty="0">
                <a:cs typeface="+mn-ea"/>
                <a:sym typeface="+mn-lt"/>
              </a:rPr>
              <a:t>4</a:t>
            </a:r>
            <a:r>
              <a:rPr lang="zh-CN" altLang="en-US" dirty="0">
                <a:cs typeface="+mn-ea"/>
                <a:sym typeface="+mn-lt"/>
              </a:rPr>
              <a:t>）</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95</a:t>
            </a:fld>
            <a:endParaRPr lang="ko-KR" altLang="en-US" dirty="0"/>
          </a:p>
        </p:txBody>
      </p:sp>
      <p:sp>
        <p:nvSpPr>
          <p:cNvPr id="7" name="AutoShape 18">
            <a:extLst>
              <a:ext uri="{FF2B5EF4-FFF2-40B4-BE49-F238E27FC236}">
                <a16:creationId xmlns:a16="http://schemas.microsoft.com/office/drawing/2014/main" id="{5B554A4C-2343-854A-B60F-D52D30849BAE}"/>
              </a:ext>
            </a:extLst>
          </p:cNvPr>
          <p:cNvSpPr>
            <a:spLocks noChangeArrowheads="1"/>
          </p:cNvSpPr>
          <p:nvPr/>
        </p:nvSpPr>
        <p:spPr bwMode="auto">
          <a:xfrm>
            <a:off x="582055" y="3540009"/>
            <a:ext cx="11020665" cy="2155077"/>
          </a:xfrm>
          <a:prstGeom prst="roundRect">
            <a:avLst>
              <a:gd name="adj" fmla="val 7213"/>
            </a:avLst>
          </a:prstGeom>
          <a:solidFill>
            <a:schemeClr val="bg1">
              <a:lumMod val="95000"/>
            </a:schemeClr>
          </a:solidFill>
          <a:ln w="9525">
            <a:noFill/>
            <a:round/>
          </a:ln>
          <a:effectLst/>
        </p:spPr>
        <p:txBody>
          <a:bodyPr lIns="87279" tIns="43640" rIns="87279" bIns="43640" anchor="ctr"/>
          <a:lstStyle/>
          <a:p>
            <a:pPr marL="133350" indent="-133350" algn="l">
              <a:lnSpc>
                <a:spcPct val="120000"/>
              </a:lnSpc>
              <a:spcBef>
                <a:spcPct val="20000"/>
              </a:spcBef>
              <a:buBlip>
                <a:blip r:embed="rId2"/>
              </a:buBlip>
            </a:pPr>
            <a:r>
              <a:rPr lang="en-US" altLang="ko-KR" sz="1100" dirty="0">
                <a:latin typeface="Microsoft YaHei" panose="020B0503020204020204" pitchFamily="34" charset="-122"/>
                <a:ea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使用</a:t>
            </a:r>
            <a:r>
              <a:rPr lang="ko-KR" altLang="ko-KR" sz="1100" dirty="0">
                <a:latin typeface="Microsoft YaHei" panose="020B0503020204020204" pitchFamily="34" charset="-122"/>
                <a:cs typeface="+mn-ea"/>
                <a:sym typeface="+mn-lt"/>
              </a:rPr>
              <a:t>DB Link</a:t>
            </a:r>
            <a:r>
              <a:rPr lang="zh-CN" altLang="en-US" sz="1100" dirty="0">
                <a:latin typeface="Microsoft YaHei" panose="020B0503020204020204" pitchFamily="34" charset="-122"/>
                <a:ea typeface="Microsoft YaHei" panose="020B0503020204020204" pitchFamily="34" charset="-122"/>
                <a:cs typeface="+mn-ea"/>
                <a:sym typeface="+mn-lt"/>
              </a:rPr>
              <a:t>的接口</a:t>
            </a:r>
            <a:r>
              <a:rPr lang="ko-KR" altLang="ko-KR" sz="1100" dirty="0">
                <a:latin typeface="Microsoft YaHei" panose="020B0503020204020204" pitchFamily="34" charset="-122"/>
                <a:cs typeface="+mn-ea"/>
                <a:sym typeface="+mn-lt"/>
              </a:rPr>
              <a:t>.</a:t>
            </a:r>
          </a:p>
          <a:p>
            <a:pPr marL="133350" indent="-133350" algn="l">
              <a:lnSpc>
                <a:spcPct val="120000"/>
              </a:lnSpc>
              <a:spcBef>
                <a:spcPct val="20000"/>
              </a:spcBef>
              <a:buBlip>
                <a:blip r:embed="rId2"/>
              </a:buBlip>
            </a:pPr>
            <a:r>
              <a:rPr lang="en-US" altLang="ko-KR" sz="1100" dirty="0">
                <a:latin typeface="Microsoft YaHei" panose="020B0503020204020204" pitchFamily="34" charset="-122"/>
                <a:ea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使用</a:t>
            </a:r>
            <a:r>
              <a:rPr lang="ko-KR" altLang="ko-KR" sz="1100" dirty="0">
                <a:latin typeface="Microsoft YaHei" panose="020B0503020204020204" pitchFamily="34" charset="-122"/>
                <a:cs typeface="+mn-ea"/>
                <a:sym typeface="+mn-lt"/>
              </a:rPr>
              <a:t>Trigger</a:t>
            </a:r>
            <a:r>
              <a:rPr lang="zh-CN" altLang="en-US" sz="1100" dirty="0">
                <a:latin typeface="Microsoft YaHei" panose="020B0503020204020204" pitchFamily="34" charset="-122"/>
                <a:ea typeface="Microsoft YaHei" panose="020B0503020204020204" pitchFamily="34" charset="-122"/>
                <a:cs typeface="+mn-ea"/>
                <a:sym typeface="+mn-lt"/>
              </a:rPr>
              <a:t>的接口</a:t>
            </a:r>
            <a:r>
              <a:rPr lang="ko-KR" altLang="ko-KR" sz="1100" dirty="0">
                <a:latin typeface="Microsoft YaHei" panose="020B0503020204020204" pitchFamily="34" charset="-122"/>
                <a:cs typeface="+mn-ea"/>
                <a:sym typeface="+mn-lt"/>
              </a:rPr>
              <a:t>.</a:t>
            </a:r>
          </a:p>
          <a:p>
            <a:pPr marL="133350" indent="-133350" algn="l">
              <a:lnSpc>
                <a:spcPct val="120000"/>
              </a:lnSpc>
              <a:spcBef>
                <a:spcPct val="20000"/>
              </a:spcBef>
              <a:buBlip>
                <a:blip r:embed="rId2"/>
              </a:buBlip>
            </a:pPr>
            <a:r>
              <a:rPr lang="en-US" altLang="ko-KR" sz="1100" dirty="0">
                <a:latin typeface="Microsoft YaHei" panose="020B0503020204020204" pitchFamily="34" charset="-122"/>
                <a:ea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用</a:t>
            </a:r>
            <a:r>
              <a:rPr lang="ko-KR" altLang="ko-KR" sz="1100" dirty="0">
                <a:latin typeface="Microsoft YaHei" panose="020B0503020204020204" pitchFamily="34" charset="-122"/>
                <a:cs typeface="+mn-ea"/>
                <a:sym typeface="+mn-lt"/>
              </a:rPr>
              <a:t>Trigger</a:t>
            </a:r>
            <a:r>
              <a:rPr lang="zh-CN" altLang="en-US" sz="1100" dirty="0">
                <a:latin typeface="Microsoft YaHei" panose="020B0503020204020204" pitchFamily="34" charset="-122"/>
                <a:ea typeface="Microsoft YaHei" panose="020B0503020204020204" pitchFamily="34" charset="-122"/>
                <a:cs typeface="+mn-ea"/>
                <a:sym typeface="+mn-lt"/>
              </a:rPr>
              <a:t>复制数据后使用后台程序的数据接口</a:t>
            </a:r>
            <a:r>
              <a:rPr lang="ko-KR" altLang="ko-KR" sz="1100" dirty="0">
                <a:latin typeface="Microsoft YaHei" panose="020B0503020204020204" pitchFamily="34" charset="-122"/>
                <a:cs typeface="+mn-ea"/>
                <a:sym typeface="+mn-lt"/>
              </a:rPr>
              <a:t>.</a:t>
            </a:r>
          </a:p>
          <a:p>
            <a:pPr marL="133350" indent="-133350" algn="l">
              <a:lnSpc>
                <a:spcPct val="120000"/>
              </a:lnSpc>
              <a:spcBef>
                <a:spcPct val="20000"/>
              </a:spcBef>
              <a:buBlip>
                <a:blip r:embed="rId2"/>
              </a:buBlip>
            </a:pPr>
            <a:r>
              <a:rPr lang="en-US" altLang="ko-KR" sz="1100" dirty="0">
                <a:latin typeface="Microsoft YaHei" panose="020B0503020204020204" pitchFamily="34" charset="-122"/>
                <a:ea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以</a:t>
            </a:r>
            <a:r>
              <a:rPr lang="ko-KR" altLang="ko-KR" sz="1100" dirty="0">
                <a:latin typeface="Microsoft YaHei" panose="020B0503020204020204" pitchFamily="34" charset="-122"/>
                <a:cs typeface="+mn-ea"/>
                <a:sym typeface="+mn-lt"/>
              </a:rPr>
              <a:t>Real-Time Summary</a:t>
            </a:r>
            <a:r>
              <a:rPr lang="zh-CN" altLang="en-US" sz="1100" dirty="0">
                <a:latin typeface="Microsoft YaHei" panose="020B0503020204020204" pitchFamily="34" charset="-122"/>
                <a:ea typeface="Microsoft YaHei" panose="020B0503020204020204" pitchFamily="34" charset="-122"/>
                <a:cs typeface="+mn-ea"/>
                <a:sym typeface="+mn-lt"/>
              </a:rPr>
              <a:t>程序的数据加工与接口</a:t>
            </a:r>
            <a:r>
              <a:rPr lang="ko-KR" altLang="ko-KR" sz="1100" dirty="0">
                <a:latin typeface="Microsoft YaHei" panose="020B0503020204020204" pitchFamily="34" charset="-122"/>
                <a:cs typeface="+mn-ea"/>
                <a:sym typeface="+mn-lt"/>
              </a:rPr>
              <a:t>.</a:t>
            </a:r>
          </a:p>
          <a:p>
            <a:pPr marL="133350" indent="-133350" algn="l">
              <a:lnSpc>
                <a:spcPct val="120000"/>
              </a:lnSpc>
              <a:spcBef>
                <a:spcPct val="20000"/>
              </a:spcBef>
              <a:buBlip>
                <a:blip r:embed="rId2"/>
              </a:buBlip>
            </a:pPr>
            <a:r>
              <a:rPr lang="en-US" altLang="ko-KR" sz="1100" dirty="0">
                <a:latin typeface="Microsoft YaHei" panose="020B0503020204020204" pitchFamily="34" charset="-122"/>
                <a:ea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使用</a:t>
            </a:r>
            <a:r>
              <a:rPr lang="ko-KR" altLang="ko-KR" sz="1100" dirty="0">
                <a:latin typeface="Microsoft YaHei" panose="020B0503020204020204" pitchFamily="34" charset="-122"/>
                <a:cs typeface="+mn-ea"/>
                <a:sym typeface="+mn-lt"/>
              </a:rPr>
              <a:t>DBMS</a:t>
            </a:r>
            <a:r>
              <a:rPr lang="zh-CN" altLang="en-US" sz="1100" dirty="0">
                <a:latin typeface="Microsoft YaHei" panose="020B0503020204020204" pitchFamily="34" charset="-122"/>
                <a:ea typeface="Microsoft YaHei" panose="020B0503020204020204" pitchFamily="34" charset="-122"/>
                <a:cs typeface="+mn-ea"/>
                <a:sym typeface="+mn-lt"/>
              </a:rPr>
              <a:t>的</a:t>
            </a:r>
            <a:r>
              <a:rPr lang="ko-KR" altLang="ko-KR" sz="1100" dirty="0">
                <a:latin typeface="Microsoft YaHei" panose="020B0503020204020204" pitchFamily="34" charset="-122"/>
                <a:cs typeface="+mn-ea"/>
                <a:sym typeface="+mn-lt"/>
              </a:rPr>
              <a:t> Data Replication</a:t>
            </a:r>
            <a:r>
              <a:rPr lang="zh-CN" altLang="en-US" sz="1100" dirty="0">
                <a:latin typeface="Microsoft YaHei" panose="020B0503020204020204" pitchFamily="34" charset="-122"/>
                <a:ea typeface="Microsoft YaHei" panose="020B0503020204020204" pitchFamily="34" charset="-122"/>
                <a:cs typeface="+mn-ea"/>
                <a:sym typeface="+mn-lt"/>
              </a:rPr>
              <a:t>的数据复制</a:t>
            </a:r>
            <a:r>
              <a:rPr lang="ko-KR" altLang="ko-KR" sz="1100" dirty="0">
                <a:latin typeface="Microsoft YaHei" panose="020B0503020204020204" pitchFamily="34" charset="-122"/>
                <a:cs typeface="+mn-ea"/>
                <a:sym typeface="+mn-lt"/>
              </a:rPr>
              <a:t>.</a:t>
            </a:r>
          </a:p>
          <a:p>
            <a:pPr marL="133350" indent="-133350" algn="l">
              <a:lnSpc>
                <a:spcPct val="120000"/>
              </a:lnSpc>
              <a:spcBef>
                <a:spcPct val="20000"/>
              </a:spcBef>
              <a:buBlip>
                <a:blip r:embed="rId2"/>
              </a:buBlip>
            </a:pPr>
            <a:r>
              <a:rPr lang="en-US" altLang="ko-KR" sz="1100" dirty="0">
                <a:latin typeface="Microsoft YaHei" panose="020B0503020204020204" pitchFamily="34" charset="-122"/>
                <a:ea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使用</a:t>
            </a:r>
            <a:r>
              <a:rPr lang="ko-KR" altLang="ko-KR" sz="1100" dirty="0">
                <a:latin typeface="Microsoft YaHei" panose="020B0503020204020204" pitchFamily="34" charset="-122"/>
                <a:cs typeface="+mn-ea"/>
                <a:sym typeface="+mn-lt"/>
              </a:rPr>
              <a:t>Batch Program</a:t>
            </a:r>
            <a:r>
              <a:rPr lang="zh-CN" altLang="en-US" sz="1100" dirty="0">
                <a:latin typeface="Microsoft YaHei" panose="020B0503020204020204" pitchFamily="34" charset="-122"/>
                <a:ea typeface="Microsoft YaHei" panose="020B0503020204020204" pitchFamily="34" charset="-122"/>
                <a:cs typeface="+mn-ea"/>
                <a:sym typeface="+mn-lt"/>
              </a:rPr>
              <a:t>的</a:t>
            </a:r>
            <a:r>
              <a:rPr lang="ko-KR" altLang="ko-KR" sz="1100" dirty="0">
                <a:latin typeface="Microsoft YaHei" panose="020B0503020204020204" pitchFamily="34" charset="-122"/>
                <a:cs typeface="+mn-ea"/>
                <a:sym typeface="+mn-lt"/>
              </a:rPr>
              <a:t> Time Interval/Daily/Monthly </a:t>
            </a:r>
            <a:r>
              <a:rPr lang="zh-CN" altLang="en-US" sz="1100" dirty="0">
                <a:latin typeface="Microsoft YaHei" panose="020B0503020204020204" pitchFamily="34" charset="-122"/>
                <a:ea typeface="Microsoft YaHei" panose="020B0503020204020204" pitchFamily="34" charset="-122"/>
                <a:cs typeface="+mn-ea"/>
                <a:sym typeface="+mn-lt"/>
              </a:rPr>
              <a:t>数据处理与接口</a:t>
            </a:r>
            <a:r>
              <a:rPr lang="ko-KR" altLang="ko-KR" sz="1100" dirty="0">
                <a:latin typeface="Microsoft YaHei" panose="020B0503020204020204" pitchFamily="34" charset="-122"/>
                <a:cs typeface="+mn-ea"/>
                <a:sym typeface="+mn-lt"/>
              </a:rPr>
              <a:t>.</a:t>
            </a:r>
          </a:p>
          <a:p>
            <a:pPr marL="133350" indent="-133350" algn="l">
              <a:lnSpc>
                <a:spcPct val="120000"/>
              </a:lnSpc>
              <a:spcBef>
                <a:spcPct val="20000"/>
              </a:spcBef>
              <a:buBlip>
                <a:blip r:embed="rId2"/>
              </a:buBlip>
            </a:pPr>
            <a:r>
              <a:rPr lang="en-US" altLang="ko-KR" sz="1100" dirty="0">
                <a:latin typeface="Microsoft YaHei" panose="020B0503020204020204" pitchFamily="34" charset="-122"/>
                <a:ea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通过</a:t>
            </a:r>
            <a:r>
              <a:rPr lang="ko-KR" altLang="ko-KR" sz="1100" dirty="0">
                <a:latin typeface="Microsoft YaHei" panose="020B0503020204020204" pitchFamily="34" charset="-122"/>
                <a:cs typeface="+mn-ea"/>
                <a:sym typeface="+mn-lt"/>
              </a:rPr>
              <a:t>FTP</a:t>
            </a:r>
            <a:r>
              <a:rPr lang="zh-CN" altLang="en-US" sz="1100" dirty="0">
                <a:latin typeface="Microsoft YaHei" panose="020B0503020204020204" pitchFamily="34" charset="-122"/>
                <a:ea typeface="Microsoft YaHei" panose="020B0503020204020204" pitchFamily="34" charset="-122"/>
                <a:cs typeface="+mn-ea"/>
                <a:sym typeface="+mn-lt"/>
              </a:rPr>
              <a:t>的文件接口</a:t>
            </a:r>
            <a:r>
              <a:rPr lang="ko-KR" altLang="ko-KR" sz="1100" dirty="0">
                <a:latin typeface="Microsoft YaHei" panose="020B0503020204020204" pitchFamily="34" charset="-122"/>
                <a:cs typeface="+mn-ea"/>
                <a:sym typeface="+mn-lt"/>
              </a:rPr>
              <a:t>.</a:t>
            </a:r>
          </a:p>
          <a:p>
            <a:pPr marL="133350" indent="-133350" algn="l">
              <a:lnSpc>
                <a:spcPct val="120000"/>
              </a:lnSpc>
              <a:spcBef>
                <a:spcPct val="20000"/>
              </a:spcBef>
              <a:buBlip>
                <a:blip r:embed="rId2"/>
              </a:buBlip>
            </a:pPr>
            <a:r>
              <a:rPr lang="en-US" altLang="ko-KR" sz="1100" dirty="0">
                <a:latin typeface="Microsoft YaHei" panose="020B0503020204020204" pitchFamily="34" charset="-122"/>
                <a:ea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提供与其他</a:t>
            </a:r>
            <a:r>
              <a:rPr lang="ko-KR" altLang="ko-KR" sz="1100" dirty="0">
                <a:latin typeface="Microsoft YaHei" panose="020B0503020204020204" pitchFamily="34" charset="-122"/>
                <a:cs typeface="+mn-ea"/>
                <a:sym typeface="+mn-lt"/>
              </a:rPr>
              <a:t> Middleware</a:t>
            </a:r>
            <a:r>
              <a:rPr lang="zh-CN" altLang="en-US" sz="1100" dirty="0">
                <a:latin typeface="Microsoft YaHei" panose="020B0503020204020204" pitchFamily="34" charset="-122"/>
                <a:ea typeface="Microsoft YaHei" panose="020B0503020204020204" pitchFamily="34" charset="-122"/>
                <a:cs typeface="+mn-ea"/>
                <a:sym typeface="+mn-lt"/>
              </a:rPr>
              <a:t>的接口功能</a:t>
            </a:r>
            <a:r>
              <a:rPr lang="ko-KR" altLang="ko-KR" sz="1100" dirty="0">
                <a:latin typeface="Microsoft YaHei" panose="020B0503020204020204" pitchFamily="34" charset="-122"/>
                <a:cs typeface="+mn-ea"/>
                <a:sym typeface="+mn-lt"/>
              </a:rPr>
              <a:t>.</a:t>
            </a:r>
          </a:p>
        </p:txBody>
      </p:sp>
      <p:sp>
        <p:nvSpPr>
          <p:cNvPr id="8" name="AutoShape 23">
            <a:extLst>
              <a:ext uri="{FF2B5EF4-FFF2-40B4-BE49-F238E27FC236}">
                <a16:creationId xmlns:a16="http://schemas.microsoft.com/office/drawing/2014/main" id="{3F63E44C-EE1E-3D45-BAFE-6CC6E8A798D0}"/>
              </a:ext>
            </a:extLst>
          </p:cNvPr>
          <p:cNvSpPr>
            <a:spLocks noChangeArrowheads="1"/>
          </p:cNvSpPr>
          <p:nvPr/>
        </p:nvSpPr>
        <p:spPr bwMode="auto">
          <a:xfrm>
            <a:off x="589382" y="1986209"/>
            <a:ext cx="11029241" cy="1092753"/>
          </a:xfrm>
          <a:prstGeom prst="roundRect">
            <a:avLst>
              <a:gd name="adj" fmla="val 7213"/>
            </a:avLst>
          </a:prstGeom>
          <a:solidFill>
            <a:schemeClr val="bg1">
              <a:lumMod val="95000"/>
            </a:schemeClr>
          </a:solidFill>
          <a:ln w="9525">
            <a:noFill/>
            <a:round/>
          </a:ln>
          <a:effectLst/>
        </p:spPr>
        <p:txBody>
          <a:bodyPr lIns="87279" tIns="43640" rIns="87279" bIns="43640" anchor="ctr"/>
          <a:lstStyle/>
          <a:p>
            <a:pPr marL="133350" indent="-133350" algn="l">
              <a:lnSpc>
                <a:spcPct val="110000"/>
              </a:lnSpc>
              <a:spcBef>
                <a:spcPct val="20000"/>
              </a:spcBef>
              <a:buBlip>
                <a:blip r:embed="rId2"/>
              </a:buBlip>
            </a:pPr>
            <a:r>
              <a:rPr lang="zh-CN" altLang="en-US" sz="1100" dirty="0">
                <a:latin typeface="Microsoft YaHei" panose="020B0503020204020204" pitchFamily="34" charset="-122"/>
                <a:ea typeface="Microsoft YaHei" panose="020B0503020204020204" pitchFamily="34" charset="-122"/>
                <a:cs typeface="+mn-ea"/>
                <a:sym typeface="+mn-lt"/>
              </a:rPr>
              <a:t>从系统设计开始  考虑系统</a:t>
            </a:r>
            <a:r>
              <a:rPr lang="ko-KR" altLang="ko-KR" sz="1100" dirty="0">
                <a:latin typeface="Microsoft YaHei" panose="020B0503020204020204" pitchFamily="34" charset="-122"/>
                <a:cs typeface="+mn-ea"/>
                <a:sym typeface="+mn-lt"/>
              </a:rPr>
              <a:t>Cluste</a:t>
            </a:r>
            <a:r>
              <a:rPr lang="en-US" altLang="ko-KR" sz="1100" dirty="0">
                <a:latin typeface="Microsoft YaHei" panose="020B0503020204020204" pitchFamily="34" charset="-122"/>
                <a:ea typeface="Microsoft YaHei" panose="020B0503020204020204" pitchFamily="34" charset="-122"/>
                <a:cs typeface="+mn-ea"/>
                <a:sym typeface="+mn-lt"/>
              </a:rPr>
              <a:t>r</a:t>
            </a:r>
            <a:r>
              <a:rPr lang="ko-KR" altLang="ko-KR" sz="1100" dirty="0">
                <a:latin typeface="Microsoft YaHei" panose="020B0503020204020204" pitchFamily="34" charset="-122"/>
                <a:cs typeface="+mn-ea"/>
                <a:sym typeface="+mn-lt"/>
              </a:rPr>
              <a:t>ing</a:t>
            </a:r>
            <a:r>
              <a:rPr lang="en-US" altLang="ko-KR" sz="1100" dirty="0">
                <a:latin typeface="Microsoft YaHei" panose="020B0503020204020204" pitchFamily="34" charset="-122"/>
                <a:ea typeface="Microsoft YaHei" panose="020B0503020204020204" pitchFamily="34" charset="-122"/>
                <a:cs typeface="+mn-ea"/>
                <a:sym typeface="+mn-lt"/>
              </a:rPr>
              <a:t> </a:t>
            </a:r>
            <a:r>
              <a:rPr lang="ko-KR" altLang="ko-KR" sz="1100" dirty="0">
                <a:latin typeface="Microsoft YaHei" panose="020B0503020204020204" pitchFamily="34" charset="-122"/>
                <a:cs typeface="+mn-ea"/>
                <a:sym typeface="+mn-lt"/>
              </a:rPr>
              <a:t>(HA) </a:t>
            </a:r>
            <a:r>
              <a:rPr lang="zh-CN" altLang="en-US" sz="1100" dirty="0">
                <a:latin typeface="Microsoft YaHei" panose="020B0503020204020204" pitchFamily="34" charset="-122"/>
                <a:ea typeface="Microsoft YaHei" panose="020B0503020204020204" pitchFamily="34" charset="-122"/>
                <a:cs typeface="+mn-ea"/>
                <a:sym typeface="+mn-lt"/>
              </a:rPr>
              <a:t>与</a:t>
            </a:r>
            <a:r>
              <a:rPr lang="ko-KR" altLang="ko-KR" sz="1100" dirty="0">
                <a:latin typeface="Microsoft YaHei" panose="020B0503020204020204" pitchFamily="34" charset="-122"/>
                <a:cs typeface="+mn-ea"/>
                <a:sym typeface="+mn-lt"/>
              </a:rPr>
              <a:t> DB </a:t>
            </a:r>
            <a:r>
              <a:rPr lang="en-US" altLang="ko-KR" sz="1100" dirty="0">
                <a:latin typeface="Microsoft YaHei" panose="020B0503020204020204" pitchFamily="34" charset="-122"/>
                <a:ea typeface="Microsoft YaHei" panose="020B0503020204020204" pitchFamily="34" charset="-122"/>
                <a:cs typeface="+mn-ea"/>
                <a:sym typeface="+mn-lt"/>
              </a:rPr>
              <a:t>Clustering (RAC</a:t>
            </a:r>
            <a:r>
              <a:rPr lang="ko-KR" altLang="ko-KR" sz="1100" dirty="0">
                <a:latin typeface="Microsoft YaHei" panose="020B0503020204020204" pitchFamily="34" charset="-122"/>
                <a:cs typeface="+mn-ea"/>
                <a:sym typeface="+mn-lt"/>
              </a:rPr>
              <a:t>)</a:t>
            </a:r>
            <a:r>
              <a:rPr lang="zh-CN" altLang="en-US" sz="1100" dirty="0">
                <a:latin typeface="Microsoft YaHei" panose="020B0503020204020204" pitchFamily="34" charset="-122"/>
                <a:ea typeface="Microsoft YaHei" panose="020B0503020204020204" pitchFamily="34" charset="-122"/>
                <a:cs typeface="+mn-ea"/>
                <a:sym typeface="+mn-lt"/>
              </a:rPr>
              <a:t>等的系统设计</a:t>
            </a:r>
            <a:r>
              <a:rPr lang="ko-KR" altLang="ko-KR" sz="1100" dirty="0">
                <a:latin typeface="Microsoft YaHei" panose="020B0503020204020204" pitchFamily="34" charset="-122"/>
                <a:cs typeface="+mn-ea"/>
                <a:sym typeface="+mn-lt"/>
              </a:rPr>
              <a:t> .</a:t>
            </a:r>
          </a:p>
          <a:p>
            <a:pPr marL="133350" indent="-133350" algn="l">
              <a:lnSpc>
                <a:spcPct val="110000"/>
              </a:lnSpc>
              <a:spcBef>
                <a:spcPct val="20000"/>
              </a:spcBef>
              <a:buBlip>
                <a:blip r:embed="rId2"/>
              </a:buBlip>
            </a:pPr>
            <a:r>
              <a:rPr lang="ko-KR" altLang="ko-KR" sz="1100" dirty="0">
                <a:latin typeface="Microsoft YaHei" panose="020B0503020204020204" pitchFamily="34" charset="-122"/>
                <a:cs typeface="+mn-ea"/>
                <a:sym typeface="+mn-lt"/>
              </a:rPr>
              <a:t>OS</a:t>
            </a:r>
            <a:r>
              <a:rPr lang="zh-CN" altLang="en-US" sz="1100" dirty="0">
                <a:latin typeface="Microsoft YaHei" panose="020B0503020204020204" pitchFamily="34" charset="-122"/>
                <a:ea typeface="Microsoft YaHei" panose="020B0503020204020204" pitchFamily="34" charset="-122"/>
                <a:cs typeface="+mn-ea"/>
                <a:sym typeface="+mn-lt"/>
              </a:rPr>
              <a:t>与</a:t>
            </a:r>
            <a:r>
              <a:rPr lang="ko-KR" altLang="ko-KR" sz="1100" dirty="0">
                <a:latin typeface="Microsoft YaHei" panose="020B0503020204020204" pitchFamily="34" charset="-122"/>
                <a:cs typeface="+mn-ea"/>
                <a:sym typeface="+mn-lt"/>
              </a:rPr>
              <a:t> DATA Disk</a:t>
            </a:r>
            <a:r>
              <a:rPr lang="zh-CN" altLang="en-US" sz="1100" dirty="0">
                <a:latin typeface="Microsoft YaHei" panose="020B0503020204020204" pitchFamily="34" charset="-122"/>
                <a:ea typeface="Microsoft YaHei" panose="020B0503020204020204" pitchFamily="34" charset="-122"/>
                <a:cs typeface="+mn-ea"/>
                <a:sym typeface="+mn-lt"/>
              </a:rPr>
              <a:t>的分离</a:t>
            </a:r>
            <a:r>
              <a:rPr lang="ko-KR" altLang="ko-KR" sz="1100" dirty="0">
                <a:latin typeface="Microsoft YaHei" panose="020B0503020204020204" pitchFamily="34" charset="-122"/>
                <a:cs typeface="+mn-ea"/>
                <a:sym typeface="+mn-lt"/>
              </a:rPr>
              <a:t> Recommend.</a:t>
            </a:r>
          </a:p>
          <a:p>
            <a:pPr marL="133350" indent="-133350" algn="l">
              <a:lnSpc>
                <a:spcPct val="110000"/>
              </a:lnSpc>
              <a:spcBef>
                <a:spcPct val="20000"/>
              </a:spcBef>
              <a:buBlip>
                <a:blip r:embed="rId2"/>
              </a:buBlip>
            </a:pPr>
            <a:r>
              <a:rPr lang="ko-KR" altLang="ko-KR" sz="1100" dirty="0">
                <a:latin typeface="Microsoft YaHei" panose="020B0503020204020204" pitchFamily="34" charset="-122"/>
                <a:cs typeface="+mn-ea"/>
                <a:sym typeface="+mn-lt"/>
              </a:rPr>
              <a:t>Data </a:t>
            </a:r>
            <a:r>
              <a:rPr lang="zh-CN" altLang="en-US" sz="1100" dirty="0">
                <a:latin typeface="Microsoft YaHei" panose="020B0503020204020204" pitchFamily="34" charset="-122"/>
                <a:ea typeface="Microsoft YaHei" panose="020B0503020204020204" pitchFamily="34" charset="-122"/>
                <a:cs typeface="+mn-ea"/>
                <a:sym typeface="+mn-lt"/>
              </a:rPr>
              <a:t>与部分</a:t>
            </a:r>
            <a:r>
              <a:rPr lang="ko-KR" altLang="ko-KR" sz="1100" dirty="0">
                <a:latin typeface="Microsoft YaHei" panose="020B0503020204020204" pitchFamily="34" charset="-122"/>
                <a:cs typeface="+mn-ea"/>
                <a:sym typeface="+mn-lt"/>
              </a:rPr>
              <a:t> OS </a:t>
            </a:r>
            <a:r>
              <a:rPr lang="zh-CN" altLang="en-US" sz="1100" dirty="0">
                <a:latin typeface="Microsoft YaHei" panose="020B0503020204020204" pitchFamily="34" charset="-122"/>
                <a:ea typeface="Microsoft YaHei" panose="020B0503020204020204" pitchFamily="34" charset="-122"/>
                <a:cs typeface="+mn-ea"/>
                <a:sym typeface="+mn-lt"/>
              </a:rPr>
              <a:t>将构成</a:t>
            </a:r>
            <a:r>
              <a:rPr lang="ko-KR" altLang="ko-KR" sz="1100" dirty="0">
                <a:latin typeface="Microsoft YaHei" panose="020B0503020204020204" pitchFamily="34" charset="-122"/>
                <a:cs typeface="+mn-ea"/>
                <a:sym typeface="+mn-lt"/>
              </a:rPr>
              <a:t> Mirroring </a:t>
            </a:r>
            <a:r>
              <a:rPr lang="zh-CN" altLang="en-US" sz="1100" dirty="0">
                <a:latin typeface="Microsoft YaHei" panose="020B0503020204020204" pitchFamily="34" charset="-122"/>
                <a:ea typeface="Microsoft YaHei" panose="020B0503020204020204" pitchFamily="34" charset="-122"/>
                <a:cs typeface="+mn-ea"/>
                <a:sym typeface="+mn-lt"/>
              </a:rPr>
              <a:t>与</a:t>
            </a:r>
            <a:r>
              <a:rPr lang="ko-KR" altLang="ko-KR" sz="1100" dirty="0">
                <a:latin typeface="Microsoft YaHei" panose="020B0503020204020204" pitchFamily="34" charset="-122"/>
                <a:cs typeface="+mn-ea"/>
                <a:sym typeface="+mn-lt"/>
              </a:rPr>
              <a:t> RAID. </a:t>
            </a:r>
          </a:p>
        </p:txBody>
      </p:sp>
      <p:sp>
        <p:nvSpPr>
          <p:cNvPr id="9" name="AutoShape 9">
            <a:extLst>
              <a:ext uri="{FF2B5EF4-FFF2-40B4-BE49-F238E27FC236}">
                <a16:creationId xmlns:a16="http://schemas.microsoft.com/office/drawing/2014/main" id="{D9A3C365-094A-4840-9F1A-FCF58351B5C5}"/>
              </a:ext>
            </a:extLst>
          </p:cNvPr>
          <p:cNvSpPr>
            <a:spLocks noChangeArrowheads="1"/>
          </p:cNvSpPr>
          <p:nvPr/>
        </p:nvSpPr>
        <p:spPr bwMode="gray">
          <a:xfrm>
            <a:off x="589383" y="1669409"/>
            <a:ext cx="11009947" cy="268885"/>
          </a:xfrm>
          <a:prstGeom prst="rect">
            <a:avLst/>
          </a:prstGeom>
          <a:solidFill>
            <a:srgbClr val="268EF6"/>
          </a:solidFill>
          <a:ln w="3175" cap="flat" cmpd="sng" algn="ctr">
            <a:noFill/>
            <a:prstDash val="solid"/>
            <a:round/>
            <a:headEnd type="none" w="med" len="med"/>
            <a:tailEnd type="none" w="med" len="med"/>
          </a:ln>
          <a:effectLst/>
        </p:spPr>
        <p:txBody>
          <a:bodyPr wrap="none" lIns="72000" tIns="0" rIns="72000" bIns="0" anchor="ctr"/>
          <a:lstStyle/>
          <a:p>
            <a:r>
              <a:rPr lang="zh-CN" altLang="en-US" sz="1100" b="1">
                <a:solidFill>
                  <a:schemeClr val="bg1"/>
                </a:solidFill>
                <a:latin typeface="Microsoft YaHei" panose="020B0503020204020204" pitchFamily="34" charset="-122"/>
                <a:ea typeface="Microsoft YaHei" panose="020B0503020204020204" pitchFamily="34" charset="-122"/>
                <a:cs typeface="+mn-ea"/>
                <a:sym typeface="+mn-lt"/>
              </a:rPr>
              <a:t>稳定的系统设计</a:t>
            </a:r>
            <a:endParaRPr lang="zh-CN" altLang="en-US" sz="11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0" name="AutoShape 9">
            <a:extLst>
              <a:ext uri="{FF2B5EF4-FFF2-40B4-BE49-F238E27FC236}">
                <a16:creationId xmlns:a16="http://schemas.microsoft.com/office/drawing/2014/main" id="{DE1ECD6A-D15A-CE45-9EF7-A3B529DA80C7}"/>
              </a:ext>
            </a:extLst>
          </p:cNvPr>
          <p:cNvSpPr>
            <a:spLocks noChangeArrowheads="1"/>
          </p:cNvSpPr>
          <p:nvPr/>
        </p:nvSpPr>
        <p:spPr bwMode="gray">
          <a:xfrm>
            <a:off x="589383" y="3218771"/>
            <a:ext cx="11009947" cy="268885"/>
          </a:xfrm>
          <a:prstGeom prst="rect">
            <a:avLst/>
          </a:prstGeom>
          <a:solidFill>
            <a:srgbClr val="268EF6"/>
          </a:solidFill>
          <a:ln w="3175" cap="flat" cmpd="sng" algn="ctr">
            <a:noFill/>
            <a:prstDash val="solid"/>
            <a:round/>
            <a:headEnd type="none" w="med" len="med"/>
            <a:tailEnd type="none" w="med" len="med"/>
          </a:ln>
          <a:effectLst/>
        </p:spPr>
        <p:txBody>
          <a:bodyPr wrap="none" lIns="72000" tIns="0" rIns="72000" bIns="0" anchor="ctr"/>
          <a:lstStyle/>
          <a:p>
            <a:r>
              <a:rPr lang="zh-CN" altLang="en-US" sz="1100" b="1" dirty="0">
                <a:solidFill>
                  <a:schemeClr val="bg1"/>
                </a:solidFill>
                <a:latin typeface="Microsoft YaHei" panose="020B0503020204020204" pitchFamily="34" charset="-122"/>
                <a:ea typeface="Microsoft YaHei" panose="020B0503020204020204" pitchFamily="34" charset="-122"/>
                <a:cs typeface="+mn-ea"/>
                <a:sym typeface="+mn-lt"/>
              </a:rPr>
              <a:t>为</a:t>
            </a:r>
            <a:r>
              <a:rPr lang="en-US" altLang="en-US" sz="1100" b="1" dirty="0">
                <a:solidFill>
                  <a:schemeClr val="bg1"/>
                </a:solidFill>
                <a:latin typeface="Microsoft YaHei" panose="020B0503020204020204" pitchFamily="34" charset="-122"/>
                <a:ea typeface="Microsoft YaHei" panose="020B0503020204020204" pitchFamily="34" charset="-122"/>
                <a:cs typeface="+mn-ea"/>
                <a:sym typeface="+mn-lt"/>
              </a:rPr>
              <a:t>Legacy System Interface</a:t>
            </a:r>
            <a:r>
              <a:rPr lang="zh-CN" altLang="en-US" sz="1100" b="1" dirty="0">
                <a:solidFill>
                  <a:schemeClr val="bg1"/>
                </a:solidFill>
                <a:latin typeface="Microsoft YaHei" panose="020B0503020204020204" pitchFamily="34" charset="-122"/>
                <a:ea typeface="Microsoft YaHei" panose="020B0503020204020204" pitchFamily="34" charset="-122"/>
                <a:cs typeface="+mn-ea"/>
                <a:sym typeface="+mn-lt"/>
              </a:rPr>
              <a:t>提供多样的方法</a:t>
            </a:r>
            <a:endParaRPr lang="en-US" altLang="en-US" sz="1100" b="1"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5" name="椭圆 4">
            <a:extLst>
              <a:ext uri="{FF2B5EF4-FFF2-40B4-BE49-F238E27FC236}">
                <a16:creationId xmlns:a16="http://schemas.microsoft.com/office/drawing/2014/main" id="{F1F19AAA-B040-44F8-90A5-03024EE5B435}"/>
              </a:ext>
            </a:extLst>
          </p:cNvPr>
          <p:cNvSpPr/>
          <p:nvPr/>
        </p:nvSpPr>
        <p:spPr>
          <a:xfrm>
            <a:off x="-381740" y="523595"/>
            <a:ext cx="1077140" cy="914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79578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내용 개체 틀 12">
            <a:extLst>
              <a:ext uri="{FF2B5EF4-FFF2-40B4-BE49-F238E27FC236}">
                <a16:creationId xmlns:a16="http://schemas.microsoft.com/office/drawing/2014/main" id="{F257A8FF-FB8C-6E45-B24F-29D2CC8FDA31}"/>
              </a:ext>
            </a:extLst>
          </p:cNvPr>
          <p:cNvSpPr>
            <a:spLocks noGrp="1"/>
          </p:cNvSpPr>
          <p:nvPr>
            <p:ph idx="1"/>
          </p:nvPr>
        </p:nvSpPr>
        <p:spPr/>
        <p:txBody>
          <a:bodyPr/>
          <a:lstStyle/>
          <a:p>
            <a:r>
              <a:rPr lang="zh-CN" altLang="en-US" dirty="0">
                <a:cs typeface="+mn-ea"/>
                <a:sym typeface="+mn-lt"/>
              </a:rPr>
              <a:t>因功能</a:t>
            </a:r>
            <a:r>
              <a:rPr lang="en-US" altLang="zh-CN" dirty="0">
                <a:cs typeface="+mn-ea"/>
                <a:sym typeface="+mn-lt"/>
              </a:rPr>
              <a:t>Upgrade</a:t>
            </a:r>
            <a:r>
              <a:rPr lang="zh-CN" altLang="en-US" dirty="0">
                <a:cs typeface="+mn-ea"/>
                <a:sym typeface="+mn-lt"/>
              </a:rPr>
              <a:t>与增加算法的容易性，能灵活处理业务的扩展与变更。</a:t>
            </a:r>
          </a:p>
          <a:p>
            <a:endParaRPr kumimoji="1" lang="ko-KR" altLang="en-US" dirty="0"/>
          </a:p>
        </p:txBody>
      </p:sp>
      <p:sp>
        <p:nvSpPr>
          <p:cNvPr id="2" name="제목 1">
            <a:extLst>
              <a:ext uri="{FF2B5EF4-FFF2-40B4-BE49-F238E27FC236}">
                <a16:creationId xmlns:a16="http://schemas.microsoft.com/office/drawing/2014/main" id="{AA1EA15F-1AC2-9F4E-8515-6E8BFC56A3E9}"/>
              </a:ext>
            </a:extLst>
          </p:cNvPr>
          <p:cNvSpPr>
            <a:spLocks noGrp="1"/>
          </p:cNvSpPr>
          <p:nvPr>
            <p:ph type="title"/>
          </p:nvPr>
        </p:nvSpPr>
        <p:spPr/>
        <p:txBody>
          <a:bodyPr/>
          <a:lstStyle/>
          <a:p>
            <a:r>
              <a:rPr lang="zh-CN" altLang="en-US" dirty="0">
                <a:cs typeface="+mn-ea"/>
                <a:sym typeface="+mn-lt"/>
              </a:rPr>
              <a:t>系统扩展方案（</a:t>
            </a:r>
            <a:r>
              <a:rPr lang="en-US" altLang="zh-CN" dirty="0">
                <a:cs typeface="+mn-ea"/>
                <a:sym typeface="+mn-lt"/>
              </a:rPr>
              <a:t>2/</a:t>
            </a:r>
            <a:r>
              <a:rPr lang="en-US" altLang="ko-KR" dirty="0">
                <a:cs typeface="+mn-ea"/>
                <a:sym typeface="+mn-lt"/>
              </a:rPr>
              <a:t>4</a:t>
            </a:r>
            <a:r>
              <a:rPr lang="zh-CN" altLang="en-US" dirty="0">
                <a:cs typeface="+mn-ea"/>
                <a:sym typeface="+mn-lt"/>
              </a:rPr>
              <a:t>）</a:t>
            </a:r>
            <a:endParaRPr kumimoji="1" lang="ko-KR" altLang="en-US" dirty="0"/>
          </a:p>
        </p:txBody>
      </p:sp>
      <p:sp>
        <p:nvSpPr>
          <p:cNvPr id="3" name="슬라이드 번호 개체 틀 2">
            <a:extLst>
              <a:ext uri="{FF2B5EF4-FFF2-40B4-BE49-F238E27FC236}">
                <a16:creationId xmlns:a16="http://schemas.microsoft.com/office/drawing/2014/main" id="{C0577375-F9D3-7240-86EC-ED2168C4C6E8}"/>
              </a:ext>
            </a:extLst>
          </p:cNvPr>
          <p:cNvSpPr>
            <a:spLocks noGrp="1"/>
          </p:cNvSpPr>
          <p:nvPr>
            <p:ph type="sldNum" sz="quarter" idx="12"/>
          </p:nvPr>
        </p:nvSpPr>
        <p:spPr>
          <a:xfrm>
            <a:off x="5754029" y="6561498"/>
            <a:ext cx="702011" cy="262829"/>
          </a:xfrm>
        </p:spPr>
        <p:txBody>
          <a:bodyPr/>
          <a:lstStyle/>
          <a:p>
            <a:fld id="{8645AF44-5734-4C67-803C-E5F57A8BDDF5}" type="slidenum">
              <a:rPr lang="ko-KR" altLang="en-US" smtClean="0"/>
              <a:t>96</a:t>
            </a:fld>
            <a:endParaRPr lang="ko-KR" altLang="en-US" dirty="0"/>
          </a:p>
        </p:txBody>
      </p:sp>
      <p:sp>
        <p:nvSpPr>
          <p:cNvPr id="4" name="AutoShape 12">
            <a:extLst>
              <a:ext uri="{FF2B5EF4-FFF2-40B4-BE49-F238E27FC236}">
                <a16:creationId xmlns:a16="http://schemas.microsoft.com/office/drawing/2014/main" id="{6277BE5F-0FA5-1040-B469-A4A09B603D24}"/>
              </a:ext>
            </a:extLst>
          </p:cNvPr>
          <p:cNvSpPr>
            <a:spLocks noChangeArrowheads="1"/>
          </p:cNvSpPr>
          <p:nvPr/>
        </p:nvSpPr>
        <p:spPr bwMode="auto">
          <a:xfrm>
            <a:off x="607744" y="2942580"/>
            <a:ext cx="11017224" cy="430112"/>
          </a:xfrm>
          <a:prstGeom prst="roundRect">
            <a:avLst>
              <a:gd name="adj" fmla="val 7213"/>
            </a:avLst>
          </a:prstGeom>
          <a:solidFill>
            <a:schemeClr val="bg1">
              <a:lumMod val="95000"/>
            </a:schemeClr>
          </a:solidFill>
          <a:ln w="9525">
            <a:noFill/>
            <a:round/>
          </a:ln>
          <a:effectLst/>
        </p:spPr>
        <p:txBody>
          <a:bodyPr lIns="87279" tIns="43640" rIns="87279" bIns="43640" anchor="ctr"/>
          <a:lstStyle/>
          <a:p>
            <a:pPr marL="133350" indent="-133350" algn="l">
              <a:spcBef>
                <a:spcPct val="20000"/>
              </a:spcBef>
              <a:buBlip>
                <a:blip r:embed="rId2"/>
              </a:buBlip>
            </a:pPr>
            <a:r>
              <a:rPr lang="zh-CN" altLang="en-US" sz="1100" dirty="0">
                <a:latin typeface="Microsoft YaHei" panose="020B0503020204020204" pitchFamily="34" charset="-122"/>
                <a:ea typeface="Microsoft YaHei" panose="020B0503020204020204" pitchFamily="34" charset="-122"/>
                <a:cs typeface="+mn-ea"/>
                <a:sym typeface="+mn-lt"/>
              </a:rPr>
              <a:t>增加</a:t>
            </a:r>
            <a:r>
              <a:rPr lang="en-US" altLang="ko-KR" sz="1100" dirty="0">
                <a:latin typeface="Microsoft YaHei" panose="020B0503020204020204" pitchFamily="34" charset="-122"/>
                <a:ea typeface="Microsoft YaHei" panose="020B0503020204020204" pitchFamily="34" charset="-122"/>
                <a:cs typeface="+mn-ea"/>
                <a:sym typeface="+mn-lt"/>
              </a:rPr>
              <a:t>Server</a:t>
            </a:r>
            <a:r>
              <a:rPr lang="zh-CN" altLang="en-US" sz="1100" dirty="0">
                <a:latin typeface="Microsoft YaHei" panose="020B0503020204020204" pitchFamily="34" charset="-122"/>
                <a:ea typeface="Microsoft YaHei" panose="020B0503020204020204" pitchFamily="34" charset="-122"/>
                <a:cs typeface="+mn-ea"/>
                <a:sym typeface="+mn-lt"/>
              </a:rPr>
              <a:t>功能时</a:t>
            </a:r>
            <a:r>
              <a:rPr lang="ko-KR" altLang="en-US" sz="1100" dirty="0">
                <a:latin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对</a:t>
            </a:r>
            <a:r>
              <a:rPr lang="en-US" altLang="ko-KR" sz="1100" dirty="0">
                <a:latin typeface="Microsoft YaHei" panose="020B0503020204020204" pitchFamily="34" charset="-122"/>
                <a:ea typeface="Microsoft YaHei" panose="020B0503020204020204" pitchFamily="34" charset="-122"/>
                <a:cs typeface="+mn-ea"/>
                <a:sym typeface="+mn-lt"/>
              </a:rPr>
              <a:t>Registry</a:t>
            </a:r>
            <a:r>
              <a:rPr lang="zh-CN" altLang="en-US" sz="1100" dirty="0">
                <a:latin typeface="Microsoft YaHei" panose="020B0503020204020204" pitchFamily="34" charset="-122"/>
                <a:ea typeface="Microsoft YaHei" panose="020B0503020204020204" pitchFamily="34" charset="-122"/>
                <a:cs typeface="+mn-ea"/>
                <a:sym typeface="+mn-lt"/>
              </a:rPr>
              <a:t>等没有附加作业 可能适用的</a:t>
            </a:r>
            <a:r>
              <a:rPr lang="en-US" altLang="ko-KR" sz="1100" dirty="0">
                <a:latin typeface="Microsoft YaHei" panose="020B0503020204020204" pitchFamily="34" charset="-122"/>
                <a:ea typeface="Microsoft YaHei" panose="020B0503020204020204" pitchFamily="34" charset="-122"/>
                <a:cs typeface="+mn-ea"/>
                <a:sym typeface="+mn-lt"/>
              </a:rPr>
              <a:t>Server Process Architecture</a:t>
            </a:r>
          </a:p>
          <a:p>
            <a:pPr marL="133350" indent="-133350" algn="l">
              <a:spcBef>
                <a:spcPct val="20000"/>
              </a:spcBef>
              <a:buBlip>
                <a:blip r:embed="rId2"/>
              </a:buBlip>
            </a:pPr>
            <a:r>
              <a:rPr lang="zh-CN" altLang="en-US" sz="1100" dirty="0">
                <a:latin typeface="Microsoft YaHei" panose="020B0503020204020204" pitchFamily="34" charset="-122"/>
                <a:ea typeface="Microsoft YaHei" panose="020B0503020204020204" pitchFamily="34" charset="-122"/>
                <a:cs typeface="+mn-ea"/>
                <a:sym typeface="+mn-lt"/>
              </a:rPr>
              <a:t>升级</a:t>
            </a:r>
            <a:r>
              <a:rPr lang="en-US" altLang="ko-KR" sz="1100" dirty="0">
                <a:latin typeface="Microsoft YaHei" panose="020B0503020204020204" pitchFamily="34" charset="-122"/>
                <a:ea typeface="Microsoft YaHei" panose="020B0503020204020204" pitchFamily="34" charset="-122"/>
                <a:cs typeface="+mn-ea"/>
                <a:sym typeface="+mn-lt"/>
              </a:rPr>
              <a:t>App. Server</a:t>
            </a:r>
            <a:r>
              <a:rPr lang="zh-CN" altLang="en-US" sz="1100" dirty="0">
                <a:latin typeface="Microsoft YaHei" panose="020B0503020204020204" pitchFamily="34" charset="-122"/>
                <a:ea typeface="Microsoft YaHei" panose="020B0503020204020204" pitchFamily="34" charset="-122"/>
                <a:cs typeface="+mn-ea"/>
                <a:sym typeface="+mn-lt"/>
              </a:rPr>
              <a:t>时</a:t>
            </a:r>
            <a:r>
              <a:rPr lang="ko-KR" altLang="en-US" sz="1100" dirty="0">
                <a:latin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以</a:t>
            </a:r>
            <a:r>
              <a:rPr lang="en-US" altLang="ko-KR" sz="1100" dirty="0">
                <a:latin typeface="Microsoft YaHei" panose="020B0503020204020204" pitchFamily="34" charset="-122"/>
                <a:ea typeface="Microsoft YaHei" panose="020B0503020204020204" pitchFamily="34" charset="-122"/>
                <a:cs typeface="+mn-ea"/>
                <a:sym typeface="+mn-lt"/>
              </a:rPr>
              <a:t>Load Balance</a:t>
            </a:r>
            <a:r>
              <a:rPr lang="zh-CN" altLang="en-US" sz="1100" dirty="0">
                <a:latin typeface="Microsoft YaHei" panose="020B0503020204020204" pitchFamily="34" charset="-122"/>
                <a:ea typeface="Microsoft YaHei" panose="020B0503020204020204" pitchFamily="34" charset="-122"/>
                <a:cs typeface="+mn-ea"/>
                <a:sym typeface="+mn-lt"/>
              </a:rPr>
              <a:t>功能</a:t>
            </a:r>
            <a:r>
              <a:rPr lang="ko-KR" altLang="en-US" sz="1100" dirty="0">
                <a:latin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提供没有</a:t>
            </a:r>
            <a:r>
              <a:rPr lang="en-US" altLang="ko-KR" sz="1100" dirty="0">
                <a:latin typeface="Microsoft YaHei" panose="020B0503020204020204" pitchFamily="34" charset="-122"/>
                <a:ea typeface="Microsoft YaHei" panose="020B0503020204020204" pitchFamily="34" charset="-122"/>
                <a:cs typeface="+mn-ea"/>
                <a:sym typeface="+mn-lt"/>
              </a:rPr>
              <a:t>Down Time</a:t>
            </a:r>
            <a:r>
              <a:rPr lang="zh-CN" altLang="en-US" sz="1100" dirty="0">
                <a:latin typeface="Microsoft YaHei" panose="020B0503020204020204" pitchFamily="34" charset="-122"/>
                <a:ea typeface="Microsoft YaHei" panose="020B0503020204020204" pitchFamily="34" charset="-122"/>
                <a:cs typeface="+mn-ea"/>
                <a:sym typeface="+mn-lt"/>
              </a:rPr>
              <a:t>的</a:t>
            </a:r>
            <a:r>
              <a:rPr lang="ko-KR" altLang="en-US" sz="1100" dirty="0">
                <a:latin typeface="Microsoft YaHei" panose="020B0503020204020204" pitchFamily="34" charset="-122"/>
                <a:cs typeface="+mn-ea"/>
                <a:sym typeface="+mn-lt"/>
              </a:rPr>
              <a:t> </a:t>
            </a:r>
            <a:r>
              <a:rPr lang="en-US" altLang="ko-KR" sz="1100" dirty="0">
                <a:latin typeface="Microsoft YaHei" panose="020B0503020204020204" pitchFamily="34" charset="-122"/>
                <a:ea typeface="Microsoft YaHei" panose="020B0503020204020204" pitchFamily="34" charset="-122"/>
                <a:cs typeface="+mn-ea"/>
                <a:sym typeface="+mn-lt"/>
              </a:rPr>
              <a:t>Upgrade </a:t>
            </a:r>
            <a:r>
              <a:rPr lang="zh-CN" altLang="en-US" sz="1100" dirty="0">
                <a:latin typeface="Microsoft YaHei" panose="020B0503020204020204" pitchFamily="34" charset="-122"/>
                <a:ea typeface="Microsoft YaHei" panose="020B0503020204020204" pitchFamily="34" charset="-122"/>
                <a:cs typeface="+mn-ea"/>
                <a:sym typeface="+mn-lt"/>
              </a:rPr>
              <a:t>功能</a:t>
            </a:r>
            <a:r>
              <a:rPr lang="ko-KR" altLang="en-US" sz="1100" dirty="0">
                <a:latin typeface="Microsoft YaHei" panose="020B0503020204020204" pitchFamily="34" charset="-122"/>
                <a:cs typeface="+mn-ea"/>
                <a:sym typeface="+mn-lt"/>
              </a:rPr>
              <a:t>  </a:t>
            </a:r>
          </a:p>
        </p:txBody>
      </p:sp>
      <p:sp>
        <p:nvSpPr>
          <p:cNvPr id="5" name="AutoShape 15">
            <a:extLst>
              <a:ext uri="{FF2B5EF4-FFF2-40B4-BE49-F238E27FC236}">
                <a16:creationId xmlns:a16="http://schemas.microsoft.com/office/drawing/2014/main" id="{4AE88A4A-18F1-174A-9D4F-D46AF30A4BCE}"/>
              </a:ext>
            </a:extLst>
          </p:cNvPr>
          <p:cNvSpPr>
            <a:spLocks noChangeArrowheads="1"/>
          </p:cNvSpPr>
          <p:nvPr/>
        </p:nvSpPr>
        <p:spPr bwMode="auto">
          <a:xfrm>
            <a:off x="607744" y="3942012"/>
            <a:ext cx="11017224" cy="645963"/>
          </a:xfrm>
          <a:prstGeom prst="roundRect">
            <a:avLst>
              <a:gd name="adj" fmla="val 7213"/>
            </a:avLst>
          </a:prstGeom>
          <a:solidFill>
            <a:schemeClr val="bg1">
              <a:lumMod val="95000"/>
            </a:schemeClr>
          </a:solidFill>
          <a:ln w="9525">
            <a:noFill/>
            <a:round/>
          </a:ln>
          <a:effectLst/>
        </p:spPr>
        <p:txBody>
          <a:bodyPr lIns="87279" tIns="43640" rIns="87279" bIns="43640" anchor="ctr"/>
          <a:lstStyle/>
          <a:p>
            <a:pPr marL="133350" indent="-133350" algn="l">
              <a:spcBef>
                <a:spcPct val="20000"/>
              </a:spcBef>
              <a:buBlip>
                <a:blip r:embed="rId2"/>
              </a:buBlip>
            </a:pPr>
            <a:r>
              <a:rPr lang="zh-CN" altLang="en-US" sz="1100" dirty="0">
                <a:latin typeface="Microsoft YaHei" panose="020B0503020204020204" pitchFamily="34" charset="-122"/>
                <a:ea typeface="Microsoft YaHei" panose="020B0503020204020204" pitchFamily="34" charset="-122"/>
                <a:cs typeface="+mn-ea"/>
                <a:sym typeface="+mn-lt"/>
              </a:rPr>
              <a:t>因只</a:t>
            </a:r>
            <a:r>
              <a:rPr lang="en-US" altLang="zh-CN" sz="1100" dirty="0">
                <a:latin typeface="Microsoft YaHei" panose="020B0503020204020204" pitchFamily="34" charset="-122"/>
                <a:ea typeface="Microsoft YaHei" panose="020B0503020204020204" pitchFamily="34" charset="-122"/>
                <a:cs typeface="+mn-ea"/>
                <a:sym typeface="+mn-lt"/>
              </a:rPr>
              <a:t>Upgrade </a:t>
            </a:r>
            <a:r>
              <a:rPr lang="en-US" altLang="ko-KR" sz="1100">
                <a:latin typeface="Microsoft YaHei" panose="020B0503020204020204" pitchFamily="34" charset="-122"/>
                <a:ea typeface="Microsoft YaHei" panose="020B0503020204020204" pitchFamily="34" charset="-122"/>
                <a:cs typeface="+mn-ea"/>
                <a:sym typeface="+mn-lt"/>
              </a:rPr>
              <a:t>Client</a:t>
            </a:r>
            <a:r>
              <a:rPr lang="zh-CN" altLang="en-US" sz="1100">
                <a:latin typeface="Microsoft YaHei" panose="020B0503020204020204" pitchFamily="34" charset="-122"/>
                <a:ea typeface="Microsoft YaHei" panose="020B0503020204020204" pitchFamily="34" charset="-122"/>
                <a:cs typeface="+mn-ea"/>
                <a:sym typeface="+mn-lt"/>
              </a:rPr>
              <a:t>的实施文件，所以</a:t>
            </a:r>
            <a:r>
              <a:rPr lang="zh-CN" altLang="en-US" sz="1100" dirty="0">
                <a:latin typeface="Microsoft YaHei" panose="020B0503020204020204" pitchFamily="34" charset="-122"/>
                <a:ea typeface="Microsoft YaHei" panose="020B0503020204020204" pitchFamily="34" charset="-122"/>
                <a:cs typeface="+mn-ea"/>
                <a:sym typeface="+mn-lt"/>
              </a:rPr>
              <a:t>有快速</a:t>
            </a:r>
            <a:r>
              <a:rPr lang="en-US" altLang="zh-CN" sz="1100" dirty="0">
                <a:latin typeface="Microsoft YaHei" panose="020B0503020204020204" pitchFamily="34" charset="-122"/>
                <a:ea typeface="Microsoft YaHei" panose="020B0503020204020204" pitchFamily="34" charset="-122"/>
                <a:cs typeface="+mn-ea"/>
                <a:sym typeface="+mn-lt"/>
              </a:rPr>
              <a:t>Upgrade</a:t>
            </a:r>
            <a:r>
              <a:rPr lang="zh-CN" altLang="en-US" sz="1100" dirty="0">
                <a:latin typeface="Microsoft YaHei" panose="020B0503020204020204" pitchFamily="34" charset="-122"/>
                <a:ea typeface="Microsoft YaHei" panose="020B0503020204020204" pitchFamily="34" charset="-122"/>
                <a:cs typeface="+mn-ea"/>
                <a:sym typeface="+mn-lt"/>
              </a:rPr>
              <a:t>的可能性</a:t>
            </a:r>
            <a:endParaRPr lang="ko-KR" altLang="en-US" sz="1100" dirty="0">
              <a:latin typeface="Microsoft YaHei" panose="020B0503020204020204" pitchFamily="34" charset="-122"/>
              <a:cs typeface="+mn-ea"/>
              <a:sym typeface="+mn-lt"/>
            </a:endParaRPr>
          </a:p>
          <a:p>
            <a:pPr marL="133350" indent="-133350" algn="l">
              <a:spcBef>
                <a:spcPct val="20000"/>
              </a:spcBef>
              <a:buBlip>
                <a:blip r:embed="rId2"/>
              </a:buBlip>
            </a:pPr>
            <a:r>
              <a:rPr lang="zh-CN" altLang="en-US" sz="1100" dirty="0">
                <a:latin typeface="Microsoft YaHei" panose="020B0503020204020204" pitchFamily="34" charset="-122"/>
                <a:ea typeface="Microsoft YaHei" panose="020B0503020204020204" pitchFamily="34" charset="-122"/>
                <a:cs typeface="+mn-ea"/>
                <a:sym typeface="+mn-lt"/>
              </a:rPr>
              <a:t>通过网络传送压缩文件 来最小化</a:t>
            </a:r>
            <a:r>
              <a:rPr lang="en-US" altLang="ko-KR" sz="1100" dirty="0">
                <a:latin typeface="Microsoft YaHei" panose="020B0503020204020204" pitchFamily="34" charset="-122"/>
                <a:ea typeface="Microsoft YaHei" panose="020B0503020204020204" pitchFamily="34" charset="-122"/>
                <a:cs typeface="+mn-ea"/>
                <a:sym typeface="+mn-lt"/>
              </a:rPr>
              <a:t>traffic</a:t>
            </a:r>
            <a:r>
              <a:rPr lang="zh-CN" altLang="en-US" sz="1100" dirty="0">
                <a:latin typeface="Microsoft YaHei" panose="020B0503020204020204" pitchFamily="34" charset="-122"/>
                <a:ea typeface="Microsoft YaHei" panose="020B0503020204020204" pitchFamily="34" charset="-122"/>
                <a:cs typeface="+mn-ea"/>
                <a:sym typeface="+mn-lt"/>
              </a:rPr>
              <a:t>负荷</a:t>
            </a:r>
            <a:endParaRPr lang="ko-KR" altLang="en-US" sz="1100" dirty="0">
              <a:latin typeface="Microsoft YaHei" panose="020B0503020204020204" pitchFamily="34" charset="-122"/>
              <a:cs typeface="+mn-ea"/>
              <a:sym typeface="+mn-lt"/>
            </a:endParaRPr>
          </a:p>
          <a:p>
            <a:pPr marL="133350" indent="-133350" algn="l">
              <a:spcBef>
                <a:spcPct val="20000"/>
              </a:spcBef>
              <a:buBlip>
                <a:blip r:embed="rId2"/>
              </a:buBlip>
            </a:pPr>
            <a:r>
              <a:rPr lang="en-US" altLang="ko-KR" sz="1100" dirty="0">
                <a:latin typeface="Microsoft YaHei" panose="020B0503020204020204" pitchFamily="34" charset="-122"/>
                <a:ea typeface="Microsoft YaHei" panose="020B0503020204020204" pitchFamily="34" charset="-122"/>
                <a:cs typeface="+mn-ea"/>
                <a:sym typeface="+mn-lt"/>
              </a:rPr>
              <a:t>DLL</a:t>
            </a:r>
            <a:r>
              <a:rPr lang="zh-CN" altLang="en-US" sz="1100" dirty="0">
                <a:latin typeface="Microsoft YaHei" panose="020B0503020204020204" pitchFamily="34" charset="-122"/>
                <a:ea typeface="Microsoft YaHei" panose="020B0503020204020204" pitchFamily="34" charset="-122"/>
                <a:cs typeface="+mn-ea"/>
                <a:sym typeface="+mn-lt"/>
              </a:rPr>
              <a:t>等</a:t>
            </a:r>
            <a:r>
              <a:rPr lang="ko-KR" altLang="en-US" sz="1100" dirty="0">
                <a:latin typeface="Microsoft YaHei" panose="020B0503020204020204" pitchFamily="34" charset="-122"/>
                <a:cs typeface="+mn-ea"/>
                <a:sym typeface="+mn-lt"/>
              </a:rPr>
              <a:t> </a:t>
            </a:r>
            <a:r>
              <a:rPr lang="en-US" altLang="ko-KR" sz="1100" dirty="0">
                <a:latin typeface="Microsoft YaHei" panose="020B0503020204020204" pitchFamily="34" charset="-122"/>
                <a:ea typeface="Microsoft YaHei" panose="020B0503020204020204" pitchFamily="34" charset="-122"/>
                <a:cs typeface="+mn-ea"/>
                <a:sym typeface="+mn-lt"/>
              </a:rPr>
              <a:t>Registry</a:t>
            </a:r>
            <a:r>
              <a:rPr lang="zh-CN" altLang="en-US" sz="1100" dirty="0">
                <a:latin typeface="Microsoft YaHei" panose="020B0503020204020204" pitchFamily="34" charset="-122"/>
                <a:ea typeface="Microsoft YaHei" panose="020B0503020204020204" pitchFamily="34" charset="-122"/>
                <a:cs typeface="+mn-ea"/>
                <a:sym typeface="+mn-lt"/>
              </a:rPr>
              <a:t>需要的 </a:t>
            </a:r>
            <a:r>
              <a:rPr lang="en-US" altLang="ko-KR" sz="1100" dirty="0">
                <a:latin typeface="Microsoft YaHei" panose="020B0503020204020204" pitchFamily="34" charset="-122"/>
                <a:ea typeface="Microsoft YaHei" panose="020B0503020204020204" pitchFamily="34" charset="-122"/>
                <a:cs typeface="+mn-ea"/>
                <a:sym typeface="+mn-lt"/>
              </a:rPr>
              <a:t>File</a:t>
            </a:r>
            <a:r>
              <a:rPr lang="zh-CN" altLang="en-US" sz="1100" dirty="0">
                <a:latin typeface="Microsoft YaHei" panose="020B0503020204020204" pitchFamily="34" charset="-122"/>
                <a:ea typeface="Microsoft YaHei" panose="020B0503020204020204" pitchFamily="34" charset="-122"/>
                <a:cs typeface="+mn-ea"/>
                <a:sym typeface="+mn-lt"/>
              </a:rPr>
              <a:t>的</a:t>
            </a:r>
            <a:r>
              <a:rPr lang="ko-KR" altLang="en-US" sz="1100" dirty="0">
                <a:latin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自动</a:t>
            </a:r>
            <a:r>
              <a:rPr lang="en-US" altLang="ko-KR" sz="1100" dirty="0">
                <a:latin typeface="Microsoft YaHei" panose="020B0503020204020204" pitchFamily="34" charset="-122"/>
                <a:ea typeface="Microsoft YaHei" panose="020B0503020204020204" pitchFamily="34" charset="-122"/>
                <a:cs typeface="+mn-ea"/>
                <a:sym typeface="+mn-lt"/>
              </a:rPr>
              <a:t>Upgrade</a:t>
            </a:r>
            <a:r>
              <a:rPr lang="zh-CN" altLang="en-US" sz="1100" dirty="0">
                <a:latin typeface="Microsoft YaHei" panose="020B0503020204020204" pitchFamily="34" charset="-122"/>
                <a:ea typeface="Microsoft YaHei" panose="020B0503020204020204" pitchFamily="34" charset="-122"/>
                <a:cs typeface="+mn-ea"/>
                <a:sym typeface="+mn-lt"/>
              </a:rPr>
              <a:t>功能</a:t>
            </a:r>
            <a:endParaRPr lang="ko-KR" altLang="en-US" sz="1100" dirty="0">
              <a:latin typeface="Microsoft YaHei" panose="020B0503020204020204" pitchFamily="34" charset="-122"/>
              <a:cs typeface="+mn-ea"/>
              <a:sym typeface="+mn-lt"/>
            </a:endParaRPr>
          </a:p>
        </p:txBody>
      </p:sp>
      <p:sp>
        <p:nvSpPr>
          <p:cNvPr id="7" name="AutoShape 18">
            <a:extLst>
              <a:ext uri="{FF2B5EF4-FFF2-40B4-BE49-F238E27FC236}">
                <a16:creationId xmlns:a16="http://schemas.microsoft.com/office/drawing/2014/main" id="{959590CC-B72D-3647-93F8-F0E0A514C268}"/>
              </a:ext>
            </a:extLst>
          </p:cNvPr>
          <p:cNvSpPr>
            <a:spLocks noChangeArrowheads="1"/>
          </p:cNvSpPr>
          <p:nvPr/>
        </p:nvSpPr>
        <p:spPr bwMode="auto">
          <a:xfrm>
            <a:off x="607744" y="5154375"/>
            <a:ext cx="11017224" cy="585651"/>
          </a:xfrm>
          <a:prstGeom prst="roundRect">
            <a:avLst>
              <a:gd name="adj" fmla="val 7213"/>
            </a:avLst>
          </a:prstGeom>
          <a:solidFill>
            <a:schemeClr val="bg1">
              <a:lumMod val="95000"/>
            </a:schemeClr>
          </a:solidFill>
          <a:ln w="9525">
            <a:noFill/>
            <a:round/>
          </a:ln>
          <a:effectLst/>
        </p:spPr>
        <p:txBody>
          <a:bodyPr lIns="87279" tIns="43640" rIns="87279" bIns="43640" anchor="ctr"/>
          <a:lstStyle/>
          <a:p>
            <a:pPr marL="133350" indent="-133350" algn="l">
              <a:spcBef>
                <a:spcPct val="20000"/>
              </a:spcBef>
              <a:buBlip>
                <a:blip r:embed="rId2"/>
              </a:buBlip>
            </a:pPr>
            <a:r>
              <a:rPr lang="zh-CN" altLang="en-US" sz="1100" dirty="0">
                <a:latin typeface="Microsoft YaHei" panose="020B0503020204020204" pitchFamily="34" charset="-122"/>
                <a:ea typeface="Microsoft YaHei" panose="020B0503020204020204" pitchFamily="34" charset="-122"/>
                <a:cs typeface="+mn-ea"/>
                <a:sym typeface="+mn-lt"/>
              </a:rPr>
              <a:t>因提供各种</a:t>
            </a:r>
            <a:r>
              <a:rPr lang="ko-KR" altLang="en-US" sz="1100" dirty="0">
                <a:latin typeface="Microsoft YaHei" panose="020B0503020204020204" pitchFamily="34" charset="-122"/>
                <a:cs typeface="+mn-ea"/>
                <a:sym typeface="+mn-lt"/>
              </a:rPr>
              <a:t> </a:t>
            </a:r>
            <a:r>
              <a:rPr lang="en-US" altLang="ko-KR" sz="1100">
                <a:latin typeface="Microsoft YaHei" panose="020B0503020204020204" pitchFamily="34" charset="-122"/>
                <a:ea typeface="Microsoft YaHei" panose="020B0503020204020204" pitchFamily="34" charset="-122"/>
                <a:cs typeface="+mn-ea"/>
                <a:sym typeface="+mn-lt"/>
              </a:rPr>
              <a:t>Template</a:t>
            </a:r>
            <a:r>
              <a:rPr lang="ko-KR" altLang="en-US" sz="1100">
                <a:latin typeface="Microsoft YaHei" panose="020B0503020204020204" pitchFamily="34" charset="-122"/>
                <a:cs typeface="+mn-ea"/>
                <a:sym typeface="+mn-lt"/>
              </a:rPr>
              <a:t> </a:t>
            </a:r>
            <a:r>
              <a:rPr lang="zh-CN" altLang="en-US" sz="1100">
                <a:latin typeface="Microsoft YaHei" panose="020B0503020204020204" pitchFamily="34" charset="-122"/>
                <a:ea typeface="Microsoft YaHei" panose="020B0503020204020204" pitchFamily="34" charset="-122"/>
                <a:cs typeface="+mn-ea"/>
                <a:sym typeface="+mn-lt"/>
              </a:rPr>
              <a:t>，最大限度</a:t>
            </a:r>
            <a:r>
              <a:rPr lang="zh-CN" altLang="en-US" sz="1100" dirty="0">
                <a:latin typeface="Microsoft YaHei" panose="020B0503020204020204" pitchFamily="34" charset="-122"/>
                <a:ea typeface="Microsoft YaHei" panose="020B0503020204020204" pitchFamily="34" charset="-122"/>
                <a:cs typeface="+mn-ea"/>
                <a:sym typeface="+mn-lt"/>
              </a:rPr>
              <a:t>的</a:t>
            </a:r>
            <a:r>
              <a:rPr lang="zh-CN" altLang="en-US" sz="1100">
                <a:latin typeface="Microsoft YaHei" panose="020B0503020204020204" pitchFamily="34" charset="-122"/>
                <a:ea typeface="Microsoft YaHei" panose="020B0503020204020204" pitchFamily="34" charset="-122"/>
                <a:cs typeface="+mn-ea"/>
                <a:sym typeface="+mn-lt"/>
              </a:rPr>
              <a:t>利用技术，最小</a:t>
            </a:r>
            <a:r>
              <a:rPr lang="zh-CN" altLang="en-US" sz="1100" dirty="0">
                <a:latin typeface="Microsoft YaHei" panose="020B0503020204020204" pitchFamily="34" charset="-122"/>
                <a:ea typeface="Microsoft YaHei" panose="020B0503020204020204" pitchFamily="34" charset="-122"/>
                <a:cs typeface="+mn-ea"/>
                <a:sym typeface="+mn-lt"/>
              </a:rPr>
              <a:t>化对标准化的</a:t>
            </a:r>
            <a:r>
              <a:rPr lang="ko-KR" altLang="en-US" sz="1100" dirty="0">
                <a:latin typeface="Microsoft YaHei" panose="020B0503020204020204" pitchFamily="34" charset="-122"/>
                <a:cs typeface="+mn-ea"/>
                <a:sym typeface="+mn-lt"/>
              </a:rPr>
              <a:t> </a:t>
            </a:r>
            <a:r>
              <a:rPr lang="en-US" altLang="ko-KR" sz="1100" dirty="0">
                <a:latin typeface="Microsoft YaHei" panose="020B0503020204020204" pitchFamily="34" charset="-122"/>
                <a:ea typeface="Microsoft YaHei" panose="020B0503020204020204" pitchFamily="34" charset="-122"/>
                <a:cs typeface="+mn-ea"/>
                <a:sym typeface="+mn-lt"/>
              </a:rPr>
              <a:t>Coding</a:t>
            </a:r>
            <a:r>
              <a:rPr lang="zh-CN" altLang="en-US" sz="1100" dirty="0">
                <a:latin typeface="Microsoft YaHei" panose="020B0503020204020204" pitchFamily="34" charset="-122"/>
                <a:ea typeface="Microsoft YaHei" panose="020B0503020204020204" pitchFamily="34" charset="-122"/>
                <a:cs typeface="+mn-ea"/>
                <a:sym typeface="+mn-lt"/>
              </a:rPr>
              <a:t>的差错</a:t>
            </a:r>
            <a:endParaRPr lang="ko-KR" altLang="en-US" sz="1100" dirty="0">
              <a:latin typeface="Microsoft YaHei" panose="020B0503020204020204" pitchFamily="34" charset="-122"/>
              <a:cs typeface="+mn-ea"/>
              <a:sym typeface="+mn-lt"/>
            </a:endParaRPr>
          </a:p>
          <a:p>
            <a:pPr marL="133350" indent="-133350" algn="l">
              <a:spcBef>
                <a:spcPct val="20000"/>
              </a:spcBef>
              <a:buBlip>
                <a:blip r:embed="rId2"/>
              </a:buBlip>
            </a:pPr>
            <a:r>
              <a:rPr lang="zh-CN" altLang="en-US" sz="1100" dirty="0">
                <a:latin typeface="Microsoft YaHei" panose="020B0503020204020204" pitchFamily="34" charset="-122"/>
                <a:ea typeface="Microsoft YaHei" panose="020B0503020204020204" pitchFamily="34" charset="-122"/>
                <a:cs typeface="+mn-ea"/>
                <a:sym typeface="+mn-lt"/>
              </a:rPr>
              <a:t>提供</a:t>
            </a:r>
            <a:r>
              <a:rPr lang="en-US" altLang="ko-KR" sz="1100">
                <a:latin typeface="Microsoft YaHei" panose="020B0503020204020204" pitchFamily="34" charset="-122"/>
                <a:ea typeface="Microsoft YaHei" panose="020B0503020204020204" pitchFamily="34" charset="-122"/>
                <a:cs typeface="+mn-ea"/>
                <a:sym typeface="+mn-lt"/>
              </a:rPr>
              <a:t>Server Template</a:t>
            </a:r>
            <a:r>
              <a:rPr lang="ko-KR" altLang="en-US" sz="1100">
                <a:latin typeface="Microsoft YaHei" panose="020B0503020204020204" pitchFamily="34" charset="-122"/>
                <a:cs typeface="+mn-ea"/>
                <a:sym typeface="+mn-lt"/>
              </a:rPr>
              <a:t>，</a:t>
            </a:r>
            <a:r>
              <a:rPr lang="en-US" altLang="ko-KR" sz="1100">
                <a:latin typeface="Microsoft YaHei" panose="020B0503020204020204" pitchFamily="34" charset="-122"/>
                <a:ea typeface="Microsoft YaHei" panose="020B0503020204020204" pitchFamily="34" charset="-122"/>
                <a:cs typeface="+mn-ea"/>
                <a:sym typeface="+mn-lt"/>
              </a:rPr>
              <a:t> </a:t>
            </a:r>
            <a:r>
              <a:rPr lang="en-US" altLang="ko-KR" sz="1100" dirty="0">
                <a:latin typeface="Microsoft YaHei" panose="020B0503020204020204" pitchFamily="34" charset="-122"/>
                <a:ea typeface="Microsoft YaHei" panose="020B0503020204020204" pitchFamily="34" charset="-122"/>
                <a:cs typeface="+mn-ea"/>
                <a:sym typeface="+mn-lt"/>
              </a:rPr>
              <a:t>Real-Time </a:t>
            </a:r>
            <a:r>
              <a:rPr lang="en-US" altLang="ko-KR" sz="1100">
                <a:latin typeface="Microsoft YaHei" panose="020B0503020204020204" pitchFamily="34" charset="-122"/>
                <a:ea typeface="Microsoft YaHei" panose="020B0503020204020204" pitchFamily="34" charset="-122"/>
                <a:cs typeface="+mn-ea"/>
                <a:sym typeface="+mn-lt"/>
              </a:rPr>
              <a:t>Loader Template</a:t>
            </a:r>
            <a:r>
              <a:rPr lang="ko-KR" altLang="en-US" sz="1100">
                <a:latin typeface="Microsoft YaHei" panose="020B0503020204020204" pitchFamily="34" charset="-122"/>
                <a:cs typeface="+mn-ea"/>
                <a:sym typeface="+mn-lt"/>
              </a:rPr>
              <a:t>，</a:t>
            </a:r>
            <a:r>
              <a:rPr lang="en-US" altLang="ko-KR" sz="1100">
                <a:latin typeface="Microsoft YaHei" panose="020B0503020204020204" pitchFamily="34" charset="-122"/>
                <a:ea typeface="Microsoft YaHei" panose="020B0503020204020204" pitchFamily="34" charset="-122"/>
                <a:cs typeface="+mn-ea"/>
                <a:sym typeface="+mn-lt"/>
              </a:rPr>
              <a:t> </a:t>
            </a:r>
            <a:r>
              <a:rPr lang="en-US" altLang="ko-KR" sz="1100" dirty="0">
                <a:latin typeface="Microsoft YaHei" panose="020B0503020204020204" pitchFamily="34" charset="-122"/>
                <a:ea typeface="Microsoft YaHei" panose="020B0503020204020204" pitchFamily="34" charset="-122"/>
                <a:cs typeface="+mn-ea"/>
                <a:sym typeface="+mn-lt"/>
              </a:rPr>
              <a:t>Batch </a:t>
            </a:r>
            <a:r>
              <a:rPr lang="en-US" altLang="ko-KR" sz="1100">
                <a:latin typeface="Microsoft YaHei" panose="020B0503020204020204" pitchFamily="34" charset="-122"/>
                <a:ea typeface="Microsoft YaHei" panose="020B0503020204020204" pitchFamily="34" charset="-122"/>
                <a:cs typeface="+mn-ea"/>
                <a:sym typeface="+mn-lt"/>
              </a:rPr>
              <a:t>Program Template</a:t>
            </a:r>
            <a:r>
              <a:rPr lang="ko-KR" altLang="en-US" sz="1100">
                <a:latin typeface="Microsoft YaHei" panose="020B0503020204020204" pitchFamily="34" charset="-122"/>
                <a:cs typeface="+mn-ea"/>
                <a:sym typeface="+mn-lt"/>
              </a:rPr>
              <a:t>，</a:t>
            </a:r>
            <a:r>
              <a:rPr lang="en-US" altLang="ko-KR" sz="1100">
                <a:latin typeface="Microsoft YaHei" panose="020B0503020204020204" pitchFamily="34" charset="-122"/>
                <a:ea typeface="Microsoft YaHei" panose="020B0503020204020204" pitchFamily="34" charset="-122"/>
                <a:cs typeface="+mn-ea"/>
                <a:sym typeface="+mn-lt"/>
              </a:rPr>
              <a:t> </a:t>
            </a:r>
            <a:r>
              <a:rPr lang="en-US" altLang="ko-KR" sz="1100" dirty="0">
                <a:latin typeface="Microsoft YaHei" panose="020B0503020204020204" pitchFamily="34" charset="-122"/>
                <a:ea typeface="Microsoft YaHei" panose="020B0503020204020204" pitchFamily="34" charset="-122"/>
                <a:cs typeface="+mn-ea"/>
                <a:sym typeface="+mn-lt"/>
              </a:rPr>
              <a:t>Client Form Template</a:t>
            </a:r>
            <a:r>
              <a:rPr lang="zh-CN" altLang="en-US" sz="1100" dirty="0">
                <a:latin typeface="Microsoft YaHei" panose="020B0503020204020204" pitchFamily="34" charset="-122"/>
                <a:ea typeface="Microsoft YaHei" panose="020B0503020204020204" pitchFamily="34" charset="-122"/>
                <a:cs typeface="+mn-ea"/>
                <a:sym typeface="+mn-lt"/>
              </a:rPr>
              <a:t>等来提高开发生产性</a:t>
            </a:r>
            <a:r>
              <a:rPr lang="ko-KR" altLang="en-US" sz="1100" dirty="0">
                <a:latin typeface="Microsoft YaHei" panose="020B0503020204020204" pitchFamily="34" charset="-122"/>
                <a:cs typeface="+mn-ea"/>
                <a:sym typeface="+mn-lt"/>
              </a:rPr>
              <a:t> </a:t>
            </a:r>
          </a:p>
        </p:txBody>
      </p:sp>
      <p:sp>
        <p:nvSpPr>
          <p:cNvPr id="8" name="AutoShape 21">
            <a:extLst>
              <a:ext uri="{FF2B5EF4-FFF2-40B4-BE49-F238E27FC236}">
                <a16:creationId xmlns:a16="http://schemas.microsoft.com/office/drawing/2014/main" id="{154BFC3B-A733-6B40-AC89-995CC0D6FF7D}"/>
              </a:ext>
            </a:extLst>
          </p:cNvPr>
          <p:cNvSpPr>
            <a:spLocks noChangeArrowheads="1"/>
          </p:cNvSpPr>
          <p:nvPr/>
        </p:nvSpPr>
        <p:spPr bwMode="auto">
          <a:xfrm>
            <a:off x="607744" y="1932880"/>
            <a:ext cx="11017224" cy="430113"/>
          </a:xfrm>
          <a:prstGeom prst="roundRect">
            <a:avLst>
              <a:gd name="adj" fmla="val 7213"/>
            </a:avLst>
          </a:prstGeom>
          <a:solidFill>
            <a:schemeClr val="bg1">
              <a:lumMod val="95000"/>
            </a:schemeClr>
          </a:solidFill>
          <a:ln w="9525">
            <a:noFill/>
            <a:round/>
          </a:ln>
          <a:effectLst/>
        </p:spPr>
        <p:txBody>
          <a:bodyPr lIns="87279" tIns="43640" rIns="87279" bIns="43640" anchor="ctr"/>
          <a:lstStyle/>
          <a:p>
            <a:pPr marL="133350" indent="-133350" algn="l">
              <a:spcBef>
                <a:spcPct val="20000"/>
              </a:spcBef>
              <a:buBlip>
                <a:blip r:embed="rId2"/>
              </a:buBlip>
            </a:pPr>
            <a:r>
              <a:rPr lang="en-US" altLang="ko-KR" sz="1100" dirty="0">
                <a:latin typeface="Microsoft YaHei" panose="020B0503020204020204" pitchFamily="34" charset="-122"/>
                <a:ea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以</a:t>
            </a:r>
            <a:r>
              <a:rPr lang="en-US" altLang="ko-KR" sz="1100" dirty="0">
                <a:latin typeface="Microsoft YaHei" panose="020B0503020204020204" pitchFamily="34" charset="-122"/>
                <a:ea typeface="Microsoft YaHei" panose="020B0503020204020204" pitchFamily="34" charset="-122"/>
                <a:cs typeface="+mn-ea"/>
                <a:sym typeface="+mn-lt"/>
              </a:rPr>
              <a:t>Function</a:t>
            </a:r>
            <a:r>
              <a:rPr lang="zh-CN" altLang="en-US" sz="1100" dirty="0">
                <a:latin typeface="Microsoft YaHei" panose="020B0503020204020204" pitchFamily="34" charset="-122"/>
                <a:ea typeface="Microsoft YaHei" panose="020B0503020204020204" pitchFamily="34" charset="-122"/>
                <a:cs typeface="+mn-ea"/>
                <a:sym typeface="+mn-lt"/>
              </a:rPr>
              <a:t>模型容易增加功能</a:t>
            </a:r>
            <a:r>
              <a:rPr lang="en-US" altLang="ko-KR" sz="1100" dirty="0">
                <a:latin typeface="Microsoft YaHei" panose="020B0503020204020204" pitchFamily="34" charset="-122"/>
                <a:ea typeface="Microsoft YaHei" panose="020B0503020204020204" pitchFamily="34" charset="-122"/>
                <a:cs typeface="+mn-ea"/>
                <a:sym typeface="+mn-lt"/>
              </a:rPr>
              <a:t>.</a:t>
            </a:r>
          </a:p>
          <a:p>
            <a:pPr marL="133350" indent="-133350" algn="l">
              <a:spcBef>
                <a:spcPct val="20000"/>
              </a:spcBef>
              <a:buBlip>
                <a:blip r:embed="rId2"/>
              </a:buBlip>
            </a:pPr>
            <a:r>
              <a:rPr lang="en-US" altLang="ko-KR" sz="1100" dirty="0">
                <a:latin typeface="Microsoft YaHei" panose="020B0503020204020204" pitchFamily="34" charset="-122"/>
                <a:ea typeface="Microsoft YaHei" panose="020B0503020204020204" pitchFamily="34" charset="-122"/>
                <a:cs typeface="+mn-ea"/>
                <a:sym typeface="+mn-lt"/>
              </a:rPr>
              <a:t> </a:t>
            </a:r>
            <a:r>
              <a:rPr lang="zh-CN" altLang="en-US" sz="1100" dirty="0">
                <a:latin typeface="Microsoft YaHei" panose="020B0503020204020204" pitchFamily="34" charset="-122"/>
                <a:ea typeface="Microsoft YaHei" panose="020B0503020204020204" pitchFamily="34" charset="-122"/>
                <a:cs typeface="+mn-ea"/>
                <a:sym typeface="+mn-lt"/>
              </a:rPr>
              <a:t>提供对</a:t>
            </a:r>
            <a:r>
              <a:rPr lang="en-US" altLang="ko-KR" sz="1100" dirty="0">
                <a:latin typeface="Microsoft YaHei" panose="020B0503020204020204" pitchFamily="34" charset="-122"/>
                <a:ea typeface="Microsoft YaHei" panose="020B0503020204020204" pitchFamily="34" charset="-122"/>
                <a:cs typeface="+mn-ea"/>
                <a:sym typeface="+mn-lt"/>
              </a:rPr>
              <a:t>Messaging</a:t>
            </a:r>
            <a:r>
              <a:rPr lang="ko-KR" altLang="en-US" sz="1100" dirty="0">
                <a:latin typeface="Microsoft YaHei" panose="020B0503020204020204" pitchFamily="34" charset="-122"/>
                <a:cs typeface="+mn-ea"/>
                <a:sym typeface="+mn-lt"/>
              </a:rPr>
              <a:t>，</a:t>
            </a:r>
            <a:r>
              <a:rPr lang="en-US" altLang="ko-KR" sz="1100" dirty="0">
                <a:latin typeface="Microsoft YaHei" panose="020B0503020204020204" pitchFamily="34" charset="-122"/>
                <a:ea typeface="Microsoft YaHei" panose="020B0503020204020204" pitchFamily="34" charset="-122"/>
                <a:cs typeface="+mn-ea"/>
                <a:sym typeface="+mn-lt"/>
              </a:rPr>
              <a:t> DB</a:t>
            </a:r>
            <a:r>
              <a:rPr lang="ko-KR" altLang="en-US" sz="1100" dirty="0">
                <a:latin typeface="Microsoft YaHei" panose="020B0503020204020204" pitchFamily="34" charset="-122"/>
                <a:cs typeface="+mn-ea"/>
                <a:sym typeface="+mn-lt"/>
              </a:rPr>
              <a:t>，</a:t>
            </a:r>
            <a:r>
              <a:rPr lang="en-US" altLang="ko-KR" sz="1100" dirty="0">
                <a:latin typeface="Microsoft YaHei" panose="020B0503020204020204" pitchFamily="34" charset="-122"/>
                <a:ea typeface="Microsoft YaHei" panose="020B0503020204020204" pitchFamily="34" charset="-122"/>
                <a:cs typeface="+mn-ea"/>
                <a:sym typeface="+mn-lt"/>
              </a:rPr>
              <a:t> Log White</a:t>
            </a:r>
            <a:r>
              <a:rPr lang="ko-KR" altLang="en-US" sz="1100" dirty="0">
                <a:latin typeface="Microsoft YaHei" panose="020B0503020204020204" pitchFamily="34" charset="-122"/>
                <a:cs typeface="+mn-ea"/>
                <a:sym typeface="+mn-lt"/>
              </a:rPr>
              <a:t>，</a:t>
            </a:r>
            <a:r>
              <a:rPr lang="en-US" altLang="ko-KR" sz="1100" dirty="0">
                <a:latin typeface="Microsoft YaHei" panose="020B0503020204020204" pitchFamily="34" charset="-122"/>
                <a:ea typeface="Microsoft YaHei" panose="020B0503020204020204" pitchFamily="34" charset="-122"/>
                <a:cs typeface="+mn-ea"/>
                <a:sym typeface="+mn-lt"/>
              </a:rPr>
              <a:t> C Common Routine</a:t>
            </a:r>
            <a:r>
              <a:rPr lang="zh-CN" altLang="en-US" sz="1100" dirty="0">
                <a:latin typeface="Microsoft YaHei" panose="020B0503020204020204" pitchFamily="34" charset="-122"/>
                <a:ea typeface="Microsoft YaHei" panose="020B0503020204020204" pitchFamily="34" charset="-122"/>
                <a:cs typeface="+mn-ea"/>
                <a:sym typeface="+mn-lt"/>
              </a:rPr>
              <a:t>等的</a:t>
            </a:r>
            <a:r>
              <a:rPr lang="ko-KR" altLang="en-US" sz="1100" dirty="0">
                <a:latin typeface="Microsoft YaHei" panose="020B0503020204020204" pitchFamily="34" charset="-122"/>
                <a:cs typeface="+mn-ea"/>
                <a:sym typeface="+mn-lt"/>
              </a:rPr>
              <a:t> </a:t>
            </a:r>
            <a:r>
              <a:rPr lang="en-US" altLang="ko-KR" sz="1100" dirty="0">
                <a:latin typeface="Microsoft YaHei" panose="020B0503020204020204" pitchFamily="34" charset="-122"/>
                <a:ea typeface="Microsoft YaHei" panose="020B0503020204020204" pitchFamily="34" charset="-122"/>
                <a:cs typeface="+mn-ea"/>
                <a:sym typeface="+mn-lt"/>
              </a:rPr>
              <a:t>Library</a:t>
            </a:r>
            <a:r>
              <a:rPr lang="zh-CN" altLang="en-US" sz="1100" dirty="0">
                <a:latin typeface="Microsoft YaHei" panose="020B0503020204020204" pitchFamily="34" charset="-122"/>
                <a:ea typeface="Microsoft YaHei" panose="020B0503020204020204" pitchFamily="34" charset="-122"/>
                <a:cs typeface="+mn-ea"/>
                <a:sym typeface="+mn-lt"/>
              </a:rPr>
              <a:t>来提高开发生产性</a:t>
            </a:r>
            <a:endParaRPr lang="ko-KR" altLang="en-US" sz="1100" dirty="0">
              <a:latin typeface="Microsoft YaHei" panose="020B0503020204020204" pitchFamily="34" charset="-122"/>
              <a:cs typeface="+mn-ea"/>
              <a:sym typeface="+mn-lt"/>
            </a:endParaRPr>
          </a:p>
        </p:txBody>
      </p:sp>
      <p:sp>
        <p:nvSpPr>
          <p:cNvPr id="9" name="AutoShape 9">
            <a:extLst>
              <a:ext uri="{FF2B5EF4-FFF2-40B4-BE49-F238E27FC236}">
                <a16:creationId xmlns:a16="http://schemas.microsoft.com/office/drawing/2014/main" id="{7B55C3F5-01BD-1342-98EA-C56B9A8AB963}"/>
              </a:ext>
            </a:extLst>
          </p:cNvPr>
          <p:cNvSpPr>
            <a:spLocks noChangeArrowheads="1"/>
          </p:cNvSpPr>
          <p:nvPr/>
        </p:nvSpPr>
        <p:spPr bwMode="gray">
          <a:xfrm>
            <a:off x="601451" y="1588266"/>
            <a:ext cx="11025429" cy="268885"/>
          </a:xfrm>
          <a:prstGeom prst="rect">
            <a:avLst/>
          </a:prstGeom>
          <a:solidFill>
            <a:srgbClr val="268EF6"/>
          </a:solidFill>
          <a:ln w="3175" cap="flat" cmpd="sng" algn="ctr">
            <a:noFill/>
            <a:prstDash val="solid"/>
            <a:round/>
            <a:headEnd type="none" w="med" len="med"/>
            <a:tailEnd type="none" w="med" len="med"/>
          </a:ln>
          <a:effectLst/>
        </p:spPr>
        <p:txBody>
          <a:bodyPr wrap="none" lIns="72000" tIns="0" rIns="72000" bIns="0" anchor="ctr"/>
          <a:lstStyle/>
          <a:p>
            <a:r>
              <a:rPr lang="en-US" altLang="ko-KR" sz="1100" b="1" dirty="0">
                <a:solidFill>
                  <a:schemeClr val="bg1"/>
                </a:solidFill>
                <a:latin typeface="Microsoft YaHei" panose="020B0503020204020204" pitchFamily="34" charset="-122"/>
                <a:ea typeface="Microsoft YaHei" panose="020B0503020204020204" pitchFamily="34" charset="-122"/>
                <a:cs typeface="+mn-ea"/>
                <a:sym typeface="+mn-lt"/>
              </a:rPr>
              <a:t>Plug &amp; Play </a:t>
            </a:r>
            <a:r>
              <a:rPr lang="en-US" altLang="ko-KR" sz="1100" b="1">
                <a:solidFill>
                  <a:schemeClr val="bg1"/>
                </a:solidFill>
                <a:latin typeface="Microsoft YaHei" panose="020B0503020204020204" pitchFamily="34" charset="-122"/>
                <a:ea typeface="Microsoft YaHei" panose="020B0503020204020204" pitchFamily="34" charset="-122"/>
                <a:cs typeface="+mn-ea"/>
                <a:sym typeface="+mn-lt"/>
              </a:rPr>
              <a:t>Framework</a:t>
            </a:r>
            <a:r>
              <a:rPr lang="ko-KR" altLang="en-US" sz="1100" b="1">
                <a:solidFill>
                  <a:schemeClr val="bg1"/>
                </a:solidFill>
                <a:latin typeface="Microsoft YaHei" panose="020B0503020204020204" pitchFamily="34" charset="-122"/>
                <a:cs typeface="+mn-ea"/>
                <a:sym typeface="+mn-lt"/>
              </a:rPr>
              <a:t>，</a:t>
            </a:r>
            <a:r>
              <a:rPr lang="en-US" altLang="ko-KR" sz="1100" b="1" dirty="0">
                <a:solidFill>
                  <a:schemeClr val="bg1"/>
                </a:solidFill>
                <a:latin typeface="Microsoft YaHei" panose="020B0503020204020204" pitchFamily="34" charset="-122"/>
                <a:ea typeface="Microsoft YaHei" panose="020B0503020204020204" pitchFamily="34" charset="-122"/>
                <a:cs typeface="+mn-ea"/>
                <a:sym typeface="+mn-lt"/>
              </a:rPr>
              <a:t> </a:t>
            </a:r>
            <a:r>
              <a:rPr lang="en-US" altLang="ko-KR" sz="1100" b="1">
                <a:solidFill>
                  <a:schemeClr val="bg1"/>
                </a:solidFill>
                <a:latin typeface="Microsoft YaHei" panose="020B0503020204020204" pitchFamily="34" charset="-122"/>
                <a:ea typeface="Microsoft YaHei" panose="020B0503020204020204" pitchFamily="34" charset="-122"/>
                <a:cs typeface="+mn-ea"/>
                <a:sym typeface="+mn-lt"/>
              </a:rPr>
              <a:t>Common Module</a:t>
            </a:r>
            <a:r>
              <a:rPr lang="zh-CN" altLang="en-US" sz="1100" b="1" dirty="0">
                <a:solidFill>
                  <a:schemeClr val="bg1"/>
                </a:solidFill>
                <a:latin typeface="Microsoft YaHei" panose="020B0503020204020204" pitchFamily="34" charset="-122"/>
                <a:ea typeface="Microsoft YaHei" panose="020B0503020204020204" pitchFamily="34" charset="-122"/>
                <a:cs typeface="+mn-ea"/>
                <a:sym typeface="+mn-lt"/>
              </a:rPr>
              <a:t>的使用</a:t>
            </a:r>
            <a:endParaRPr lang="ko-KR" altLang="en-US" sz="1100" b="1" dirty="0">
              <a:solidFill>
                <a:schemeClr val="bg1"/>
              </a:solidFill>
              <a:latin typeface="Microsoft YaHei" panose="020B0503020204020204" pitchFamily="34" charset="-122"/>
              <a:cs typeface="+mn-ea"/>
              <a:sym typeface="+mn-lt"/>
            </a:endParaRPr>
          </a:p>
        </p:txBody>
      </p:sp>
      <p:sp>
        <p:nvSpPr>
          <p:cNvPr id="10" name="AutoShape 9">
            <a:extLst>
              <a:ext uri="{FF2B5EF4-FFF2-40B4-BE49-F238E27FC236}">
                <a16:creationId xmlns:a16="http://schemas.microsoft.com/office/drawing/2014/main" id="{3A460221-1207-174D-A293-6F98DF2A193D}"/>
              </a:ext>
            </a:extLst>
          </p:cNvPr>
          <p:cNvSpPr>
            <a:spLocks noChangeArrowheads="1"/>
          </p:cNvSpPr>
          <p:nvPr/>
        </p:nvSpPr>
        <p:spPr bwMode="gray">
          <a:xfrm>
            <a:off x="601451" y="2601602"/>
            <a:ext cx="11025429" cy="268885"/>
          </a:xfrm>
          <a:prstGeom prst="rect">
            <a:avLst/>
          </a:prstGeom>
          <a:solidFill>
            <a:srgbClr val="268EF6"/>
          </a:solidFill>
          <a:ln w="3175" cap="flat" cmpd="sng" algn="ctr">
            <a:noFill/>
            <a:prstDash val="solid"/>
            <a:round/>
            <a:headEnd type="none" w="med" len="med"/>
            <a:tailEnd type="none" w="med" len="med"/>
          </a:ln>
          <a:effectLst/>
        </p:spPr>
        <p:txBody>
          <a:bodyPr wrap="none" lIns="72000" tIns="0" rIns="72000" bIns="0" anchor="ctr"/>
          <a:lstStyle/>
          <a:p>
            <a:r>
              <a:rPr lang="zh-CN" altLang="en-US" sz="1100" b="1">
                <a:solidFill>
                  <a:schemeClr val="bg1"/>
                </a:solidFill>
                <a:latin typeface="Microsoft YaHei" panose="020B0503020204020204" pitchFamily="34" charset="-122"/>
                <a:ea typeface="Microsoft YaHei" panose="020B0503020204020204" pitchFamily="34" charset="-122"/>
                <a:cs typeface="+mn-ea"/>
                <a:sym typeface="+mn-lt"/>
              </a:rPr>
              <a:t>维护保修便利性</a:t>
            </a:r>
          </a:p>
        </p:txBody>
      </p:sp>
      <p:sp>
        <p:nvSpPr>
          <p:cNvPr id="11" name="AutoShape 9">
            <a:extLst>
              <a:ext uri="{FF2B5EF4-FFF2-40B4-BE49-F238E27FC236}">
                <a16:creationId xmlns:a16="http://schemas.microsoft.com/office/drawing/2014/main" id="{D035B649-91DC-B14A-BA0E-FCF4365581EE}"/>
              </a:ext>
            </a:extLst>
          </p:cNvPr>
          <p:cNvSpPr>
            <a:spLocks noChangeArrowheads="1"/>
          </p:cNvSpPr>
          <p:nvPr/>
        </p:nvSpPr>
        <p:spPr bwMode="gray">
          <a:xfrm>
            <a:off x="601451" y="3614938"/>
            <a:ext cx="11025429" cy="268885"/>
          </a:xfrm>
          <a:prstGeom prst="rect">
            <a:avLst/>
          </a:prstGeom>
          <a:solidFill>
            <a:srgbClr val="268EF6"/>
          </a:solidFill>
          <a:ln w="3175" cap="flat" cmpd="sng" algn="ctr">
            <a:noFill/>
            <a:prstDash val="solid"/>
            <a:round/>
            <a:headEnd type="none" w="med" len="med"/>
            <a:tailEnd type="none" w="med" len="med"/>
          </a:ln>
          <a:effectLst/>
        </p:spPr>
        <p:txBody>
          <a:bodyPr wrap="none" lIns="72000" tIns="0" rIns="72000" bIns="0" anchor="ctr"/>
          <a:lstStyle/>
          <a:p>
            <a:r>
              <a:rPr lang="en-US" altLang="ko-KR" sz="1100" b="1" dirty="0">
                <a:solidFill>
                  <a:schemeClr val="bg1"/>
                </a:solidFill>
                <a:latin typeface="Microsoft YaHei" panose="020B0503020204020204" pitchFamily="34" charset="-122"/>
                <a:ea typeface="Microsoft YaHei" panose="020B0503020204020204" pitchFamily="34" charset="-122"/>
                <a:cs typeface="+mn-ea"/>
                <a:sym typeface="+mn-lt"/>
              </a:rPr>
              <a:t>Client </a:t>
            </a:r>
            <a:r>
              <a:rPr lang="zh-CN" altLang="en-US" sz="1100" b="1" dirty="0">
                <a:solidFill>
                  <a:schemeClr val="bg1"/>
                </a:solidFill>
                <a:latin typeface="Microsoft YaHei" panose="020B0503020204020204" pitchFamily="34" charset="-122"/>
                <a:ea typeface="Microsoft YaHei" panose="020B0503020204020204" pitchFamily="34" charset="-122"/>
                <a:cs typeface="+mn-ea"/>
                <a:sym typeface="+mn-lt"/>
              </a:rPr>
              <a:t>的</a:t>
            </a:r>
            <a:r>
              <a:rPr lang="ko-KR" altLang="en-US" sz="1100" b="1" dirty="0">
                <a:solidFill>
                  <a:schemeClr val="bg1"/>
                </a:solidFill>
                <a:latin typeface="Microsoft YaHei" panose="020B0503020204020204" pitchFamily="34" charset="-122"/>
                <a:cs typeface="+mn-ea"/>
                <a:sym typeface="+mn-lt"/>
              </a:rPr>
              <a:t> </a:t>
            </a:r>
            <a:r>
              <a:rPr lang="en-US" altLang="ko-KR" sz="1100" b="1" dirty="0">
                <a:solidFill>
                  <a:schemeClr val="bg1"/>
                </a:solidFill>
                <a:latin typeface="Microsoft YaHei" panose="020B0503020204020204" pitchFamily="34" charset="-122"/>
                <a:ea typeface="Microsoft YaHei" panose="020B0503020204020204" pitchFamily="34" charset="-122"/>
                <a:cs typeface="+mn-ea"/>
                <a:sym typeface="+mn-lt"/>
              </a:rPr>
              <a:t>Auto Upgrade</a:t>
            </a:r>
          </a:p>
        </p:txBody>
      </p:sp>
      <p:sp>
        <p:nvSpPr>
          <p:cNvPr id="12" name="AutoShape 9">
            <a:extLst>
              <a:ext uri="{FF2B5EF4-FFF2-40B4-BE49-F238E27FC236}">
                <a16:creationId xmlns:a16="http://schemas.microsoft.com/office/drawing/2014/main" id="{EC394F73-506F-804E-A8A2-A0F70D932631}"/>
              </a:ext>
            </a:extLst>
          </p:cNvPr>
          <p:cNvSpPr>
            <a:spLocks noChangeArrowheads="1"/>
          </p:cNvSpPr>
          <p:nvPr/>
        </p:nvSpPr>
        <p:spPr bwMode="gray">
          <a:xfrm>
            <a:off x="601451" y="4818403"/>
            <a:ext cx="11025429" cy="268885"/>
          </a:xfrm>
          <a:prstGeom prst="rect">
            <a:avLst/>
          </a:prstGeom>
          <a:solidFill>
            <a:srgbClr val="268EF6"/>
          </a:solidFill>
          <a:ln w="3175" cap="flat" cmpd="sng" algn="ctr">
            <a:noFill/>
            <a:prstDash val="solid"/>
            <a:round/>
            <a:headEnd type="none" w="med" len="med"/>
            <a:tailEnd type="none" w="med" len="med"/>
          </a:ln>
          <a:effectLst/>
        </p:spPr>
        <p:txBody>
          <a:bodyPr wrap="none" lIns="72000" tIns="0" rIns="72000" bIns="0" anchor="ctr"/>
          <a:lstStyle/>
          <a:p>
            <a:r>
              <a:rPr lang="en-US" altLang="ko-KR" sz="1100" b="1" dirty="0">
                <a:solidFill>
                  <a:schemeClr val="bg1"/>
                </a:solidFill>
                <a:latin typeface="Microsoft YaHei" panose="020B0503020204020204" pitchFamily="34" charset="-122"/>
                <a:ea typeface="Microsoft YaHei" panose="020B0503020204020204" pitchFamily="34" charset="-122"/>
                <a:cs typeface="+mn-ea"/>
                <a:sym typeface="+mn-lt"/>
              </a:rPr>
              <a:t>Template Base Development</a:t>
            </a:r>
          </a:p>
        </p:txBody>
      </p:sp>
    </p:spTree>
    <p:extLst>
      <p:ext uri="{BB962C8B-B14F-4D97-AF65-F5344CB8AC3E}">
        <p14:creationId xmlns:p14="http://schemas.microsoft.com/office/powerpoint/2010/main" val="42414940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vert="horz" lIns="91440" tIns="45720" rIns="91440" bIns="45720" rtlCol="0" anchor="ctr">
            <a:noAutofit/>
          </a:bodyPr>
          <a:lstStyle/>
          <a:p>
            <a:r>
              <a:rPr lang="zh-CN" altLang="en-US" dirty="0">
                <a:cs typeface="+mn-ea"/>
                <a:sym typeface="+mn-lt"/>
              </a:rPr>
              <a:t>系统扩展方案 </a:t>
            </a:r>
            <a:r>
              <a:rPr lang="en-US" altLang="zh-CN" dirty="0">
                <a:cs typeface="+mn-ea"/>
                <a:sym typeface="+mn-lt"/>
              </a:rPr>
              <a:t>-</a:t>
            </a:r>
            <a:r>
              <a:rPr lang="zh-CN" altLang="en-US" dirty="0">
                <a:cs typeface="+mn-ea"/>
                <a:sym typeface="+mn-lt"/>
              </a:rPr>
              <a:t> 系统硬件架构（</a:t>
            </a:r>
            <a:r>
              <a:rPr lang="en-US" altLang="zh-CN" dirty="0">
                <a:cs typeface="+mn-ea"/>
                <a:sym typeface="+mn-lt"/>
              </a:rPr>
              <a:t>3/4</a:t>
            </a:r>
            <a:r>
              <a:rPr lang="zh-CN" altLang="en-US" dirty="0">
                <a:cs typeface="+mn-ea"/>
                <a:sym typeface="+mn-lt"/>
              </a:rPr>
              <a:t>）</a:t>
            </a:r>
            <a:endParaRPr lang="ko-KR" altLang="en-US" dirty="0">
              <a:cs typeface="+mn-ea"/>
              <a:sym typeface="+mn-lt"/>
            </a:endParaRPr>
          </a:p>
        </p:txBody>
      </p:sp>
      <p:sp>
        <p:nvSpPr>
          <p:cNvPr id="6" name="슬라이드 번호 개체 틀 2">
            <a:extLst>
              <a:ext uri="{FF2B5EF4-FFF2-40B4-BE49-F238E27FC236}">
                <a16:creationId xmlns:a16="http://schemas.microsoft.com/office/drawing/2014/main" id="{F29F6975-BEFE-E74A-B8E5-1D78B53EA48F}"/>
              </a:ext>
            </a:extLst>
          </p:cNvPr>
          <p:cNvSpPr>
            <a:spLocks noGrp="1"/>
          </p:cNvSpPr>
          <p:nvPr>
            <p:ph type="sldNum" sz="quarter" idx="12"/>
          </p:nvPr>
        </p:nvSpPr>
        <p:spPr>
          <a:xfrm>
            <a:off x="5754029" y="6561498"/>
            <a:ext cx="702011" cy="262829"/>
          </a:xfrm>
        </p:spPr>
        <p:txBody>
          <a:bodyPr vert="horz" lIns="91440" tIns="45720" rIns="91440" bIns="45720" rtlCol="0" anchor="ctr">
            <a:noAutofit/>
          </a:bodyPr>
          <a:lstStyle/>
          <a:p>
            <a:fld id="{8645AF44-5734-4C67-803C-E5F57A8BDDF5}" type="slidenum">
              <a:rPr lang="ko-KR" altLang="en-US" smtClean="0">
                <a:sym typeface="+mn-lt"/>
              </a:rPr>
              <a:pPr/>
              <a:t>97</a:t>
            </a:fld>
            <a:endParaRPr lang="ko-KR" altLang="en-US" dirty="0">
              <a:sym typeface="+mn-lt"/>
            </a:endParaRPr>
          </a:p>
        </p:txBody>
      </p:sp>
      <p:graphicFrame>
        <p:nvGraphicFramePr>
          <p:cNvPr id="4" name="Group 474"/>
          <p:cNvGraphicFramePr/>
          <p:nvPr>
            <p:extLst>
              <p:ext uri="{D42A27DB-BD31-4B8C-83A1-F6EECF244321}">
                <p14:modId xmlns:p14="http://schemas.microsoft.com/office/powerpoint/2010/main" val="972895675"/>
              </p:ext>
            </p:extLst>
          </p:nvPr>
        </p:nvGraphicFramePr>
        <p:xfrm>
          <a:off x="1118586" y="967666"/>
          <a:ext cx="9717682" cy="2760636"/>
        </p:xfrm>
        <a:graphic>
          <a:graphicData uri="http://schemas.openxmlformats.org/drawingml/2006/table">
            <a:tbl>
              <a:tblPr/>
              <a:tblGrid>
                <a:gridCol w="1755167">
                  <a:extLst>
                    <a:ext uri="{9D8B030D-6E8A-4147-A177-3AD203B41FA5}">
                      <a16:colId xmlns:a16="http://schemas.microsoft.com/office/drawing/2014/main" val="20000"/>
                    </a:ext>
                  </a:extLst>
                </a:gridCol>
                <a:gridCol w="2086565">
                  <a:extLst>
                    <a:ext uri="{9D8B030D-6E8A-4147-A177-3AD203B41FA5}">
                      <a16:colId xmlns:a16="http://schemas.microsoft.com/office/drawing/2014/main" val="20007"/>
                    </a:ext>
                  </a:extLst>
                </a:gridCol>
                <a:gridCol w="979325">
                  <a:extLst>
                    <a:ext uri="{9D8B030D-6E8A-4147-A177-3AD203B41FA5}">
                      <a16:colId xmlns:a16="http://schemas.microsoft.com/office/drawing/2014/main" val="20001"/>
                    </a:ext>
                  </a:extLst>
                </a:gridCol>
                <a:gridCol w="979325">
                  <a:extLst>
                    <a:ext uri="{9D8B030D-6E8A-4147-A177-3AD203B41FA5}">
                      <a16:colId xmlns:a16="http://schemas.microsoft.com/office/drawing/2014/main" val="20002"/>
                    </a:ext>
                  </a:extLst>
                </a:gridCol>
                <a:gridCol w="979325">
                  <a:extLst>
                    <a:ext uri="{9D8B030D-6E8A-4147-A177-3AD203B41FA5}">
                      <a16:colId xmlns:a16="http://schemas.microsoft.com/office/drawing/2014/main" val="20003"/>
                    </a:ext>
                  </a:extLst>
                </a:gridCol>
                <a:gridCol w="979325">
                  <a:extLst>
                    <a:ext uri="{9D8B030D-6E8A-4147-A177-3AD203B41FA5}">
                      <a16:colId xmlns:a16="http://schemas.microsoft.com/office/drawing/2014/main" val="20004"/>
                    </a:ext>
                  </a:extLst>
                </a:gridCol>
                <a:gridCol w="979325">
                  <a:extLst>
                    <a:ext uri="{9D8B030D-6E8A-4147-A177-3AD203B41FA5}">
                      <a16:colId xmlns:a16="http://schemas.microsoft.com/office/drawing/2014/main" val="20005"/>
                    </a:ext>
                  </a:extLst>
                </a:gridCol>
                <a:gridCol w="979325">
                  <a:extLst>
                    <a:ext uri="{9D8B030D-6E8A-4147-A177-3AD203B41FA5}">
                      <a16:colId xmlns:a16="http://schemas.microsoft.com/office/drawing/2014/main" val="20006"/>
                    </a:ext>
                  </a:extLst>
                </a:gridCol>
              </a:tblGrid>
              <a:tr h="315501">
                <a:tc rowSpan="2">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分类</a:t>
                      </a:r>
                      <a:endParaRPr kumimoji="0" lang="ko-KR" altLang="en-US" sz="1100" b="1" i="0" u="none" strike="noStrike" cap="none" normalizeH="0" baseline="0" dirty="0">
                        <a:ln>
                          <a:noFill/>
                        </a:ln>
                        <a:solidFill>
                          <a:schemeClr val="bg1"/>
                        </a:solidFill>
                        <a:effectLst/>
                        <a:latin typeface="微软雅黑" panose="020B0503020204020204" pitchFamily="34" charset="-122"/>
                        <a:ea typeface="+mn-ea"/>
                        <a:cs typeface="+mn-ea"/>
                        <a:sym typeface="+mn-lt"/>
                      </a:endParaRP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品牌型号</a:t>
                      </a:r>
                      <a:endParaRPr kumimoji="0" lang="ko-KR" altLang="en-US" sz="1100" b="1" i="0" u="none" strike="noStrike" cap="none" normalizeH="0" baseline="0" dirty="0">
                        <a:ln>
                          <a:noFill/>
                        </a:ln>
                        <a:solidFill>
                          <a:schemeClr val="bg1"/>
                        </a:solidFill>
                        <a:effectLst/>
                        <a:latin typeface="微软雅黑" panose="020B0503020204020204" pitchFamily="34" charset="-122"/>
                        <a:ea typeface="+mn-ea"/>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gridSpan="3">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APP</a:t>
                      </a: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服务器</a:t>
                      </a:r>
                      <a:r>
                        <a:rPr kumimoji="0" lang="en-US" altLang="zh-CN"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5</a:t>
                      </a: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台</a:t>
                      </a:r>
                      <a:endPar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hMerge="1">
                  <a:txBody>
                    <a:bodyPr/>
                    <a:lstStyle/>
                    <a:p>
                      <a:endParaRPr lang="zh-CN"/>
                    </a:p>
                  </a:txBody>
                  <a:tcPr/>
                </a:tc>
                <a:tc hMerge="1">
                  <a:txBody>
                    <a:bodyPr/>
                    <a:lstStyle/>
                    <a:p>
                      <a:endParaRPr lang="zh-CN"/>
                    </a:p>
                  </a:txBody>
                  <a:tcPr/>
                </a:tc>
                <a:tc gridSpan="3">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D</a:t>
                      </a:r>
                      <a:r>
                        <a:rPr kumimoji="0" lang="en-US" altLang="zh-CN"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B</a:t>
                      </a: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服务器</a:t>
                      </a:r>
                      <a:r>
                        <a:rPr kumimoji="0" lang="en-US" altLang="zh-CN"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2</a:t>
                      </a: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台</a:t>
                      </a:r>
                      <a:endPar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15501">
                <a:tc vMerge="1">
                  <a:txBody>
                    <a:bodyPr/>
                    <a:lstStyle/>
                    <a:p>
                      <a:endParaRPr lang="zh-CN"/>
                    </a:p>
                  </a:txBody>
                  <a:tcPr/>
                </a:tc>
                <a:tc vMerge="1">
                  <a:txBody>
                    <a:bodyPr/>
                    <a:lstStyle/>
                    <a:p>
                      <a:endParaRPr lang="zh-CN" altLang="en-US"/>
                    </a:p>
                  </a:txBody>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Memory</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HDD</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CPU</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Memory</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HDD</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CPU</a:t>
                      </a: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extLst>
                  <a:ext uri="{0D108BD9-81ED-4DB2-BD59-A6C34878D82A}">
                    <a16:rowId xmlns:a16="http://schemas.microsoft.com/office/drawing/2014/main" val="10001"/>
                  </a:ext>
                </a:extLst>
              </a:tr>
              <a:tr h="709878">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X-MES </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服务器*</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2</a:t>
                      </a: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其他客户案例参考：</a:t>
                      </a:r>
                      <a:endPar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联想</a:t>
                      </a:r>
                      <a:r>
                        <a:rPr kumimoji="0" lang="en-US" altLang="zh-CN" sz="11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mn-ea"/>
                          <a:sym typeface="+mn-lt"/>
                        </a:rPr>
                        <a:t>ThinkSystem</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 SR650</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64</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GB</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2TB</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12 Core</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rowSpan="3">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128 GB</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rowSpan="3">
                  <a: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8TB</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rowSpan="3">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a:ln>
                            <a:noFill/>
                          </a:ln>
                          <a:solidFill>
                            <a:schemeClr val="tx1"/>
                          </a:solidFill>
                          <a:effectLst/>
                          <a:latin typeface="微软雅黑" panose="020B0503020204020204" pitchFamily="34" charset="-122"/>
                          <a:ea typeface="+mn-ea"/>
                          <a:cs typeface="+mn-ea"/>
                          <a:sym typeface="+mn-lt"/>
                        </a:rPr>
                        <a:t> </a:t>
                      </a:r>
                      <a:endParaRPr kumimoji="0" lang="en-US" altLang="ko-KR"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12 </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Core</a:t>
                      </a: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70987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X-Monitoring </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服务器*</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1</a:t>
                      </a: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其他客户案例参考：</a:t>
                      </a:r>
                      <a:br>
                        <a:rPr kumimoji="0" lang="en-US" altLang="zh-CN"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br>
                      <a:r>
                        <a:rPr kumimoji="0" lang="zh-CN" altLang="en-US"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联想</a:t>
                      </a:r>
                      <a:r>
                        <a:rPr kumimoji="0" lang="en-US" altLang="zh-CN"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ThinkSystem SR650</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32</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GB</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1TB</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8 Core</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vMerge="1">
                  <a:txBody>
                    <a:bodyPr/>
                    <a:lstStyle/>
                    <a:p>
                      <a:endParaRPr lang="zh-CN"/>
                    </a:p>
                  </a:txBody>
                  <a:tcPr marL="83077" marR="83077"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vMerge="1">
                  <a:txBody>
                    <a:bodyPr/>
                    <a:lstStyle/>
                    <a:p>
                      <a:endParaRPr lang="zh-CN"/>
                    </a:p>
                  </a:txBody>
                  <a:tcPr marL="83077" marR="83077" marT="46800" marB="46800" anchor="ctr" horzOverflow="overflow"/>
                </a:tc>
                <a:tc vMerge="1">
                  <a:txBody>
                    <a:bodyPr/>
                    <a:lstStyle/>
                    <a:p>
                      <a:endParaRPr lang="zh-CN"/>
                    </a:p>
                  </a:txBody>
                  <a:tcPr marL="83077" marR="83077"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70987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开发服务器*</a:t>
                      </a:r>
                      <a:r>
                        <a:rPr kumimoji="0" lang="en-US" altLang="zh-CN"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1</a:t>
                      </a:r>
                      <a:endPar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其他客户案例参考：</a:t>
                      </a:r>
                      <a:br>
                        <a:rPr kumimoji="0" lang="en-US" altLang="zh-CN"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br>
                      <a:r>
                        <a:rPr kumimoji="0" lang="zh-CN" altLang="en-US"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联想</a:t>
                      </a:r>
                      <a:r>
                        <a:rPr kumimoji="0" lang="en-US" altLang="zh-CN"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ThinkSystem SR650</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a:ln>
                            <a:noFill/>
                          </a:ln>
                          <a:solidFill>
                            <a:schemeClr val="tx1"/>
                          </a:solidFill>
                          <a:effectLst/>
                          <a:latin typeface="微软雅黑" panose="020B0503020204020204" pitchFamily="34" charset="-122"/>
                          <a:ea typeface="+mn-ea"/>
                          <a:cs typeface="+mn-ea"/>
                          <a:sym typeface="+mn-lt"/>
                        </a:rPr>
                        <a:t> </a:t>
                      </a:r>
                      <a:endParaRPr kumimoji="0" lang="en-US" altLang="ko-KR"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16</a:t>
                      </a:r>
                      <a:r>
                        <a:rPr kumimoji="0" lang="ko-KR" altLang="en-US" sz="1100" b="0" i="0" u="none" strike="noStrike" cap="none" normalizeH="0" baseline="0">
                          <a:ln>
                            <a:noFill/>
                          </a:ln>
                          <a:solidFill>
                            <a:schemeClr val="tx1"/>
                          </a:solidFill>
                          <a:effectLst/>
                          <a:latin typeface="微软雅黑" panose="020B0503020204020204" pitchFamily="34" charset="-122"/>
                          <a:ea typeface="+mn-ea"/>
                          <a:cs typeface="+mn-ea"/>
                          <a:sym typeface="+mn-lt"/>
                        </a:rPr>
                        <a:t> </a:t>
                      </a:r>
                      <a:r>
                        <a:rPr kumimoji="0" lang="en-US" altLang="ko-KR"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GB</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a:ln>
                            <a:noFill/>
                          </a:ln>
                          <a:solidFill>
                            <a:schemeClr val="tx1"/>
                          </a:solidFill>
                          <a:effectLst/>
                          <a:latin typeface="微软雅黑" panose="020B0503020204020204" pitchFamily="34" charset="-122"/>
                          <a:ea typeface="+mn-ea"/>
                          <a:cs typeface="+mn-ea"/>
                          <a:sym typeface="+mn-lt"/>
                        </a:rPr>
                        <a:t> </a:t>
                      </a:r>
                      <a:endParaRPr kumimoji="0" lang="en-US" altLang="ko-KR"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1TB</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8 Core</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ko-KR" sz="105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ko-KR" sz="105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ko-KR" sz="105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graphicFrame>
        <p:nvGraphicFramePr>
          <p:cNvPr id="5" name="Group 474"/>
          <p:cNvGraphicFramePr/>
          <p:nvPr>
            <p:extLst>
              <p:ext uri="{D42A27DB-BD31-4B8C-83A1-F6EECF244321}">
                <p14:modId xmlns:p14="http://schemas.microsoft.com/office/powerpoint/2010/main" val="414464236"/>
              </p:ext>
            </p:extLst>
          </p:nvPr>
        </p:nvGraphicFramePr>
        <p:xfrm>
          <a:off x="1118586" y="3915053"/>
          <a:ext cx="9717682" cy="2139518"/>
        </p:xfrm>
        <a:graphic>
          <a:graphicData uri="http://schemas.openxmlformats.org/drawingml/2006/table">
            <a:tbl>
              <a:tblPr/>
              <a:tblGrid>
                <a:gridCol w="1774476">
                  <a:extLst>
                    <a:ext uri="{9D8B030D-6E8A-4147-A177-3AD203B41FA5}">
                      <a16:colId xmlns:a16="http://schemas.microsoft.com/office/drawing/2014/main" val="20000"/>
                    </a:ext>
                  </a:extLst>
                </a:gridCol>
                <a:gridCol w="2087388">
                  <a:extLst>
                    <a:ext uri="{9D8B030D-6E8A-4147-A177-3AD203B41FA5}">
                      <a16:colId xmlns:a16="http://schemas.microsoft.com/office/drawing/2014/main" val="20004"/>
                    </a:ext>
                  </a:extLst>
                </a:gridCol>
                <a:gridCol w="1593598">
                  <a:extLst>
                    <a:ext uri="{9D8B030D-6E8A-4147-A177-3AD203B41FA5}">
                      <a16:colId xmlns:a16="http://schemas.microsoft.com/office/drawing/2014/main" val="20001"/>
                    </a:ext>
                  </a:extLst>
                </a:gridCol>
                <a:gridCol w="2020052">
                  <a:extLst>
                    <a:ext uri="{9D8B030D-6E8A-4147-A177-3AD203B41FA5}">
                      <a16:colId xmlns:a16="http://schemas.microsoft.com/office/drawing/2014/main" val="20002"/>
                    </a:ext>
                  </a:extLst>
                </a:gridCol>
                <a:gridCol w="2242168">
                  <a:extLst>
                    <a:ext uri="{9D8B030D-6E8A-4147-A177-3AD203B41FA5}">
                      <a16:colId xmlns:a16="http://schemas.microsoft.com/office/drawing/2014/main" val="20003"/>
                    </a:ext>
                  </a:extLst>
                </a:gridCol>
              </a:tblGrid>
              <a:tr h="310848">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分类</a:t>
                      </a:r>
                      <a:endParaRPr kumimoji="0" lang="ko-KR" altLang="en-US" sz="1100" b="1" i="0" u="none" strike="noStrike" cap="none" normalizeH="0" baseline="0" dirty="0">
                        <a:ln>
                          <a:noFill/>
                        </a:ln>
                        <a:solidFill>
                          <a:schemeClr val="bg1"/>
                        </a:solidFill>
                        <a:effectLst/>
                        <a:latin typeface="微软雅黑" panose="020B0503020204020204" pitchFamily="34" charset="-122"/>
                        <a:ea typeface="+mn-ea"/>
                        <a:cs typeface="+mn-ea"/>
                        <a:sym typeface="+mn-lt"/>
                      </a:endParaRP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品牌型号</a:t>
                      </a:r>
                      <a:endPar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OS</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Memory</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ko-KR" sz="11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CPU</a:t>
                      </a: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268EF6"/>
                    </a:solidFill>
                  </a:tcPr>
                </a:tc>
                <a:extLst>
                  <a:ext uri="{0D108BD9-81ED-4DB2-BD59-A6C34878D82A}">
                    <a16:rowId xmlns:a16="http://schemas.microsoft.com/office/drawing/2014/main" val="10000"/>
                  </a:ext>
                </a:extLst>
              </a:tr>
              <a:tr h="656899">
                <a:tc rowSpan="2">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客户端电脑</a:t>
                      </a:r>
                      <a:endPar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endParaRP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其他客户案例参考：</a:t>
                      </a:r>
                      <a:b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b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联想一体机</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ThinkCentre M910z</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rowSpan="2">
                  <a:txBody>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WIN7</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或以上版本</a:t>
                      </a:r>
                      <a:endPar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64</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位</a:t>
                      </a:r>
                      <a:endPar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最低</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4 GB</a:t>
                      </a: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8 GB</a:t>
                      </a: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ko-KR"/>
                      </a:defPPr>
                      <a:lvl1pPr marL="0" algn="l" defTabSz="914400" rtl="0" eaLnBrk="1" latinLnBrk="1" hangingPunct="1">
                        <a:defRPr sz="1800" kern="1200">
                          <a:solidFill>
                            <a:schemeClr val="tx1"/>
                          </a:solidFill>
                          <a:latin typeface="Malgun Gothic" panose="020B0503020000020004" pitchFamily="50" charset="-127"/>
                        </a:defRPr>
                      </a:lvl1pPr>
                      <a:lvl2pPr marL="457200" algn="l" defTabSz="914400" rtl="0" eaLnBrk="1" latinLnBrk="1" hangingPunct="1">
                        <a:defRPr sz="1800" kern="1200">
                          <a:solidFill>
                            <a:schemeClr val="tx1"/>
                          </a:solidFill>
                          <a:latin typeface="Malgun Gothic" panose="020B0503020000020004" pitchFamily="50" charset="-127"/>
                        </a:defRPr>
                      </a:lvl2pPr>
                      <a:lvl3pPr marL="914400" algn="l" defTabSz="914400" rtl="0" eaLnBrk="1" latinLnBrk="1" hangingPunct="1">
                        <a:defRPr sz="1800" kern="1200">
                          <a:solidFill>
                            <a:schemeClr val="tx1"/>
                          </a:solidFill>
                          <a:latin typeface="Malgun Gothic" panose="020B0503020000020004" pitchFamily="50" charset="-127"/>
                        </a:defRPr>
                      </a:lvl3pPr>
                      <a:lvl4pPr marL="1371600" algn="l" defTabSz="914400" rtl="0" eaLnBrk="1" latinLnBrk="1" hangingPunct="1">
                        <a:defRPr sz="1800" kern="1200">
                          <a:solidFill>
                            <a:schemeClr val="tx1"/>
                          </a:solidFill>
                          <a:latin typeface="Malgun Gothic" panose="020B0503020000020004" pitchFamily="50" charset="-127"/>
                        </a:defRPr>
                      </a:lvl4pPr>
                      <a:lvl5pPr marL="1828800" algn="l" defTabSz="914400" rtl="0" eaLnBrk="1" latinLnBrk="1" hangingPunct="1">
                        <a:defRPr sz="1800" kern="1200">
                          <a:solidFill>
                            <a:schemeClr val="tx1"/>
                          </a:solidFill>
                          <a:latin typeface="Malgun Gothic" panose="020B0503020000020004" pitchFamily="50" charset="-127"/>
                        </a:defRPr>
                      </a:lvl5pPr>
                      <a:lvl6pPr marL="2286000" algn="l" defTabSz="914400" rtl="0" eaLnBrk="1" latinLnBrk="1" hangingPunct="1">
                        <a:defRPr sz="1800" kern="1200">
                          <a:solidFill>
                            <a:schemeClr val="tx1"/>
                          </a:solidFill>
                          <a:latin typeface="Malgun Gothic" panose="020B0503020000020004" pitchFamily="50" charset="-127"/>
                        </a:defRPr>
                      </a:lvl6pPr>
                      <a:lvl7pPr marL="2743200" algn="l" defTabSz="914400" rtl="0" eaLnBrk="1" latinLnBrk="1" hangingPunct="1">
                        <a:defRPr sz="1800" kern="1200">
                          <a:solidFill>
                            <a:schemeClr val="tx1"/>
                          </a:solidFill>
                          <a:latin typeface="Malgun Gothic" panose="020B0503020000020004" pitchFamily="50" charset="-127"/>
                        </a:defRPr>
                      </a:lvl7pPr>
                      <a:lvl8pPr marL="3200400" algn="l" defTabSz="914400" rtl="0" eaLnBrk="1" latinLnBrk="1" hangingPunct="1">
                        <a:defRPr sz="1800" kern="1200">
                          <a:solidFill>
                            <a:schemeClr val="tx1"/>
                          </a:solidFill>
                          <a:latin typeface="Malgun Gothic" panose="020B0503020000020004" pitchFamily="50" charset="-127"/>
                        </a:defRPr>
                      </a:lvl8pPr>
                      <a:lvl9pPr marL="3657600" algn="l" defTabSz="914400" rtl="0" eaLnBrk="1" latinLnBrk="1" hangingPunct="1">
                        <a:defRPr sz="1800" kern="1200">
                          <a:solidFill>
                            <a:schemeClr val="tx1"/>
                          </a:solidFill>
                          <a:latin typeface="Malgun Gothic" panose="020B0503020000020004" pitchFamily="50" charset="-127"/>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I5</a:t>
                      </a: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以上</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最低</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2 Core</a:t>
                      </a: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a:t>
                      </a:r>
                      <a:r>
                        <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rPr>
                        <a:t> </a:t>
                      </a:r>
                      <a:r>
                        <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4 Core</a:t>
                      </a: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50073">
                <a:tc vMerge="1">
                  <a:txBody>
                    <a:bodyPr/>
                    <a:lstStyle/>
                    <a:p>
                      <a:endParaRPr lang="zh-CN"/>
                    </a:p>
                  </a:txBody>
                  <a:tcPr marL="83077" marR="83077"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vMerge="1">
                  <a:txBody>
                    <a:bodyPr/>
                    <a:lstStyle/>
                    <a:p>
                      <a:endParaRPr lang="zh-CN" altLang="en-US"/>
                    </a:p>
                  </a:txBody>
                  <a:tcPr/>
                </a:tc>
                <a:tc vMerge="1">
                  <a:txBody>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endParaRPr kumimoji="0" lang="en-US" altLang="ko-KR"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83077" marR="83077"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gridSpan="2">
                  <a:txBody>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推荐内涵高性能</a:t>
                      </a:r>
                      <a:r>
                        <a:rPr kumimoji="0" lang="en-US" altLang="zh-CN"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GPU</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p>
                  </a:txBody>
                  <a:tcPr marL="83077" marR="83077"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62169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条码枪</a:t>
                      </a:r>
                      <a:endParaRPr kumimoji="0" lang="ko-KR" altLang="en-US" sz="1100" b="0" i="0" u="none" strike="noStrike" cap="none" normalizeH="0" baseline="0" dirty="0">
                        <a:ln>
                          <a:noFill/>
                        </a:ln>
                        <a:solidFill>
                          <a:schemeClr val="tx1"/>
                        </a:solidFill>
                        <a:effectLst/>
                        <a:latin typeface="微软雅黑" panose="020B0503020204020204" pitchFamily="34" charset="-122"/>
                        <a:ea typeface="+mn-ea"/>
                        <a:cs typeface="+mn-ea"/>
                        <a:sym typeface="+mn-lt"/>
                      </a:endParaRPr>
                    </a:p>
                  </a:txBody>
                  <a:tcPr marL="83077" marR="83077" marT="46800" marB="4680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其他客户案例参考：</a:t>
                      </a:r>
                      <a:endParaRPr kumimoji="0" lang="en-US" altLang="zh-CN"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霍尼韦尔</a:t>
                      </a:r>
                      <a:r>
                        <a:rPr kumimoji="0" lang="en-US" altLang="zh-CN"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H</a:t>
                      </a:r>
                      <a:r>
                        <a:rPr kumimoji="0" lang="en-US" altLang="ko-KR" sz="11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mn-ea"/>
                          <a:sym typeface="+mn-lt"/>
                        </a:rPr>
                        <a:t>ollwell1900</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gridSpan="2">
                  <a:txBody>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参考型号为电子行业使用型号，汽车相关需根据实际条码确定</a:t>
                      </a:r>
                      <a:endParaRPr kumimoji="0" lang="en-US" altLang="ko-KR" sz="11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endParaRPr>
                    </a:p>
                  </a:txBody>
                  <a:tcPr marL="83077" marR="83077" marT="46800" marB="4680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306893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a:extLst>
              <a:ext uri="{FF2B5EF4-FFF2-40B4-BE49-F238E27FC236}">
                <a16:creationId xmlns:a16="http://schemas.microsoft.com/office/drawing/2014/main" id="{E8ED6FBD-60CC-DC47-AB8F-8CCF27BF0E42}"/>
              </a:ext>
            </a:extLst>
          </p:cNvPr>
          <p:cNvSpPr>
            <a:spLocks noGrp="1"/>
          </p:cNvSpPr>
          <p:nvPr>
            <p:ph idx="1"/>
          </p:nvPr>
        </p:nvSpPr>
        <p:spPr/>
        <p:txBody>
          <a:bodyPr>
            <a:normAutofit/>
          </a:bodyPr>
          <a:lstStyle/>
          <a:p>
            <a:r>
              <a:rPr lang="zh-CN" altLang="en-US" dirty="0">
                <a:cs typeface="+mn-ea"/>
                <a:sym typeface="+mn-lt"/>
              </a:rPr>
              <a:t>支持</a:t>
            </a:r>
            <a:r>
              <a:rPr lang="en-US" altLang="ko-KR" dirty="0">
                <a:cs typeface="+mn-ea"/>
                <a:sym typeface="+mn-lt"/>
              </a:rPr>
              <a:t>High Availability</a:t>
            </a:r>
            <a:r>
              <a:rPr lang="ko-KR" altLang="en-US" dirty="0">
                <a:ea typeface="+mn-ea"/>
                <a:cs typeface="+mn-ea"/>
                <a:sym typeface="+mn-lt"/>
              </a:rPr>
              <a:t>，</a:t>
            </a:r>
            <a:r>
              <a:rPr lang="en-US" altLang="ko-KR" dirty="0">
                <a:cs typeface="+mn-ea"/>
                <a:sym typeface="+mn-lt"/>
              </a:rPr>
              <a:t>Scalability</a:t>
            </a:r>
            <a:r>
              <a:rPr lang="ko-KR" altLang="en-US" dirty="0">
                <a:ea typeface="+mn-ea"/>
                <a:cs typeface="+mn-ea"/>
                <a:sym typeface="+mn-lt"/>
              </a:rPr>
              <a:t>，</a:t>
            </a:r>
            <a:r>
              <a:rPr lang="en-US" altLang="ko-KR" dirty="0">
                <a:cs typeface="+mn-ea"/>
                <a:sym typeface="+mn-lt"/>
              </a:rPr>
              <a:t>Fault Tolerance</a:t>
            </a:r>
            <a:r>
              <a:rPr lang="zh-CN" altLang="en-US" dirty="0">
                <a:cs typeface="+mn-ea"/>
                <a:sym typeface="+mn-lt"/>
              </a:rPr>
              <a:t>的稳定系统</a:t>
            </a:r>
            <a:r>
              <a:rPr kumimoji="1" lang="zh-CN" altLang="en-US" dirty="0">
                <a:cs typeface="+mn-ea"/>
                <a:sym typeface="+mn-lt"/>
              </a:rPr>
              <a:t>。</a:t>
            </a:r>
            <a:endParaRPr lang="ko-KR" altLang="en-US" dirty="0">
              <a:ea typeface="+mn-ea"/>
              <a:cs typeface="+mn-ea"/>
              <a:sym typeface="+mn-lt"/>
            </a:endParaRPr>
          </a:p>
        </p:txBody>
      </p:sp>
      <p:sp>
        <p:nvSpPr>
          <p:cNvPr id="3" name="标题 2"/>
          <p:cNvSpPr>
            <a:spLocks noGrp="1"/>
          </p:cNvSpPr>
          <p:nvPr>
            <p:ph type="title"/>
          </p:nvPr>
        </p:nvSpPr>
        <p:spPr/>
        <p:txBody>
          <a:bodyPr vert="horz" lIns="91440" tIns="45720" rIns="91440" bIns="45720" rtlCol="0" anchor="ctr">
            <a:noAutofit/>
          </a:bodyPr>
          <a:lstStyle/>
          <a:p>
            <a:r>
              <a:rPr lang="zh-CN" altLang="en-US" dirty="0">
                <a:cs typeface="+mn-ea"/>
                <a:sym typeface="+mn-lt"/>
              </a:rPr>
              <a:t>系统扩展方案 </a:t>
            </a:r>
            <a:r>
              <a:rPr lang="en-US" altLang="zh-CN" dirty="0">
                <a:cs typeface="+mn-ea"/>
                <a:sym typeface="+mn-lt"/>
              </a:rPr>
              <a:t>-</a:t>
            </a:r>
            <a:r>
              <a:rPr lang="zh-CN" altLang="en-US" dirty="0">
                <a:cs typeface="+mn-ea"/>
                <a:sym typeface="+mn-lt"/>
              </a:rPr>
              <a:t> 系统硬件架构（</a:t>
            </a:r>
            <a:r>
              <a:rPr lang="en-US" altLang="zh-CN" dirty="0">
                <a:cs typeface="+mn-ea"/>
                <a:sym typeface="+mn-lt"/>
              </a:rPr>
              <a:t>4/4</a:t>
            </a:r>
            <a:r>
              <a:rPr lang="zh-CN" altLang="en-US" dirty="0">
                <a:cs typeface="+mn-ea"/>
                <a:sym typeface="+mn-lt"/>
              </a:rPr>
              <a:t>）</a:t>
            </a:r>
          </a:p>
        </p:txBody>
      </p:sp>
      <p:sp>
        <p:nvSpPr>
          <p:cNvPr id="44" name="슬라이드 번호 개체 틀 2">
            <a:extLst>
              <a:ext uri="{FF2B5EF4-FFF2-40B4-BE49-F238E27FC236}">
                <a16:creationId xmlns:a16="http://schemas.microsoft.com/office/drawing/2014/main" id="{A422AD1D-3ACE-4F46-AAC6-83913DD09530}"/>
              </a:ext>
            </a:extLst>
          </p:cNvPr>
          <p:cNvSpPr>
            <a:spLocks noGrp="1"/>
          </p:cNvSpPr>
          <p:nvPr>
            <p:ph type="sldNum" sz="quarter" idx="12"/>
          </p:nvPr>
        </p:nvSpPr>
        <p:spPr/>
        <p:txBody>
          <a:bodyPr vert="horz" lIns="91440" tIns="45720" rIns="91440" bIns="45720" rtlCol="0" anchor="ctr">
            <a:noAutofit/>
          </a:bodyPr>
          <a:lstStyle/>
          <a:p>
            <a:fld id="{8645AF44-5734-4C67-803C-E5F57A8BDDF5}" type="slidenum">
              <a:rPr lang="ko-KR" altLang="en-US" smtClean="0">
                <a:sym typeface="+mn-lt"/>
              </a:rPr>
              <a:pPr/>
              <a:t>98</a:t>
            </a:fld>
            <a:endParaRPr lang="ko-KR" altLang="en-US" dirty="0">
              <a:sym typeface="+mn-lt"/>
            </a:endParaRPr>
          </a:p>
        </p:txBody>
      </p:sp>
      <p:pic>
        <p:nvPicPr>
          <p:cNvPr id="66" name="Picture 2" descr="C:\Users\Namkang\Desktop\모니터.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89468" y="2457186"/>
            <a:ext cx="1495781" cy="977023"/>
          </a:xfrm>
          <a:prstGeom prst="rect">
            <a:avLst/>
          </a:prstGeom>
          <a:noFill/>
          <a:effectLst>
            <a:outerShdw blurRad="76200" dir="13500000" sy="23000" kx="1200000" algn="br" rotWithShape="0">
              <a:prstClr val="black">
                <a:alpha val="20000"/>
              </a:prstClr>
            </a:outerShdw>
            <a:reflection blurRad="6350" stA="52000" endA="300" endPos="35000" dir="5400000" sy="-100000" algn="bl" rotWithShape="0"/>
          </a:effectLst>
        </p:spPr>
      </p:pic>
      <p:pic>
        <p:nvPicPr>
          <p:cNvPr id="68" name="Picture 2" descr="C:\Users\Namkang\Desktop\모니터.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52511" y="4069685"/>
            <a:ext cx="1441089" cy="991638"/>
          </a:xfrm>
          <a:prstGeom prst="rect">
            <a:avLst/>
          </a:prstGeom>
          <a:noFill/>
          <a:effectLst>
            <a:outerShdw blurRad="76200" dir="13500000" sy="23000" kx="1200000" algn="br" rotWithShape="0">
              <a:prstClr val="black">
                <a:alpha val="20000"/>
              </a:prstClr>
            </a:outerShdw>
            <a:reflection blurRad="6350" stA="52000" endA="300" endPos="35000" dir="5400000" sy="-100000" algn="bl" rotWithShape="0"/>
          </a:effectLst>
        </p:spPr>
      </p:pic>
      <p:sp>
        <p:nvSpPr>
          <p:cNvPr id="69" name="TextBox 39"/>
          <p:cNvSpPr txBox="1">
            <a:spLocks noChangeArrowheads="1"/>
          </p:cNvSpPr>
          <p:nvPr/>
        </p:nvSpPr>
        <p:spPr bwMode="auto">
          <a:xfrm>
            <a:off x="4787036" y="3775928"/>
            <a:ext cx="1402717" cy="276999"/>
          </a:xfrm>
          <a:prstGeom prst="rect">
            <a:avLst/>
          </a:prstGeom>
          <a:noFill/>
          <a:ln w="9525">
            <a:noFill/>
            <a:miter lim="800000"/>
          </a:ln>
        </p:spPr>
        <p:txBody>
          <a:bodyPr>
            <a:spAutoFit/>
          </a:bodyPr>
          <a:lstStyle/>
          <a:p>
            <a:pPr algn="ctr">
              <a:defRPr/>
            </a:pPr>
            <a:r>
              <a:rPr lang="en-US" altLang="ko-KR" sz="1200" b="1" kern="0">
                <a:solidFill>
                  <a:srgbClr val="FF0000"/>
                </a:solidFill>
                <a:cs typeface="+mn-ea"/>
                <a:sym typeface="+mn-lt"/>
              </a:rPr>
              <a:t>X-MES SERVER</a:t>
            </a:r>
          </a:p>
        </p:txBody>
      </p:sp>
      <p:sp>
        <p:nvSpPr>
          <p:cNvPr id="71" name="TextBox 39"/>
          <p:cNvSpPr txBox="1">
            <a:spLocks noChangeArrowheads="1"/>
          </p:cNvSpPr>
          <p:nvPr/>
        </p:nvSpPr>
        <p:spPr bwMode="auto">
          <a:xfrm>
            <a:off x="2229834" y="3923791"/>
            <a:ext cx="980800" cy="276999"/>
          </a:xfrm>
          <a:prstGeom prst="rect">
            <a:avLst/>
          </a:prstGeom>
          <a:noFill/>
          <a:ln w="9525">
            <a:noFill/>
            <a:miter lim="800000"/>
          </a:ln>
        </p:spPr>
        <p:txBody>
          <a:bodyPr>
            <a:spAutoFit/>
          </a:bodyPr>
          <a:lstStyle/>
          <a:p>
            <a:pPr algn="ctr">
              <a:defRPr/>
            </a:pPr>
            <a:r>
              <a:rPr lang="en-US" altLang="ko-KR" sz="1200" b="1" kern="0" dirty="0">
                <a:solidFill>
                  <a:schemeClr val="tx1">
                    <a:lumMod val="95000"/>
                    <a:lumOff val="5000"/>
                  </a:schemeClr>
                </a:solidFill>
                <a:cs typeface="+mn-ea"/>
                <a:sym typeface="+mn-lt"/>
              </a:rPr>
              <a:t>DB</a:t>
            </a:r>
            <a:endParaRPr lang="ko-KR" altLang="en-US" sz="1200" b="1" kern="0" dirty="0">
              <a:solidFill>
                <a:schemeClr val="tx1">
                  <a:lumMod val="95000"/>
                  <a:lumOff val="5000"/>
                </a:schemeClr>
              </a:solidFill>
              <a:cs typeface="+mn-ea"/>
              <a:sym typeface="+mn-lt"/>
            </a:endParaRPr>
          </a:p>
        </p:txBody>
      </p:sp>
      <p:sp>
        <p:nvSpPr>
          <p:cNvPr id="72" name="TextBox 40"/>
          <p:cNvSpPr txBox="1">
            <a:spLocks noChangeArrowheads="1"/>
          </p:cNvSpPr>
          <p:nvPr/>
        </p:nvSpPr>
        <p:spPr bwMode="auto">
          <a:xfrm>
            <a:off x="4477357" y="2208529"/>
            <a:ext cx="2073453" cy="276999"/>
          </a:xfrm>
          <a:prstGeom prst="rect">
            <a:avLst/>
          </a:prstGeom>
          <a:noFill/>
          <a:ln w="9525">
            <a:noFill/>
            <a:miter lim="800000"/>
          </a:ln>
        </p:spPr>
        <p:txBody>
          <a:bodyPr wrap="square">
            <a:spAutoFit/>
          </a:bodyPr>
          <a:lstStyle/>
          <a:p>
            <a:pPr lvl="0" algn="ctr" latinLnBrk="0">
              <a:defRPr/>
            </a:pPr>
            <a:r>
              <a:rPr lang="en-US" altLang="ko-KR" sz="1200" b="1" kern="0">
                <a:solidFill>
                  <a:srgbClr val="00B050"/>
                </a:solidFill>
                <a:cs typeface="+mn-ea"/>
                <a:sym typeface="+mn-lt"/>
              </a:rPr>
              <a:t>X-Monitoring </a:t>
            </a:r>
            <a:r>
              <a:rPr lang="en-US" altLang="ko-KR" sz="1200" b="1" kern="0" dirty="0">
                <a:solidFill>
                  <a:srgbClr val="00B050"/>
                </a:solidFill>
                <a:cs typeface="+mn-ea"/>
                <a:sym typeface="+mn-lt"/>
              </a:rPr>
              <a:t>Server</a:t>
            </a:r>
            <a:endParaRPr lang="ko-KR" altLang="en-US" sz="1200" b="1" kern="0" dirty="0">
              <a:solidFill>
                <a:srgbClr val="00B050"/>
              </a:solidFill>
              <a:cs typeface="+mn-ea"/>
              <a:sym typeface="+mn-lt"/>
            </a:endParaRPr>
          </a:p>
        </p:txBody>
      </p:sp>
      <p:pic>
        <p:nvPicPr>
          <p:cNvPr id="79" name="Picture 16" descr="C:\Users\Namkang\Desktop\hjn's doc\1.작업파일(디자인)\2.MES\LINE 이미지\NKMES서버\140327_NK_Server_Image\DB.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16755" y="4226582"/>
            <a:ext cx="1153883" cy="698774"/>
          </a:xfrm>
          <a:prstGeom prst="rect">
            <a:avLst/>
          </a:prstGeom>
          <a:noFill/>
          <a:ln w="9525">
            <a:noFill/>
            <a:miter lim="800000"/>
            <a:headEnd/>
            <a:tailEnd/>
          </a:ln>
        </p:spPr>
      </p:pic>
      <p:pic>
        <p:nvPicPr>
          <p:cNvPr id="86" name="_x235077696" descr="EMB000016b832af"/>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45432" y="2510976"/>
            <a:ext cx="1385123" cy="666352"/>
          </a:xfrm>
          <a:prstGeom prst="rect">
            <a:avLst/>
          </a:prstGeom>
          <a:noFill/>
          <a:ln w="9525">
            <a:noFill/>
            <a:miter lim="800000"/>
            <a:headEnd/>
            <a:tailEnd/>
          </a:ln>
        </p:spPr>
      </p:pic>
      <p:pic>
        <p:nvPicPr>
          <p:cNvPr id="87" name="Picture 2" descr="C:\Users\Namkang\Desktop\hjn's doc\1.작업파일(디자인)\2.MES\LINE 이미지\NKMES서버\140327_NK_Server_Image\MCS_Image.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44792" y="4598006"/>
            <a:ext cx="720314" cy="512739"/>
          </a:xfrm>
          <a:prstGeom prst="rect">
            <a:avLst/>
          </a:prstGeom>
          <a:noFill/>
          <a:ln w="9525">
            <a:noFill/>
            <a:miter lim="800000"/>
            <a:headEnd/>
            <a:tailEnd/>
          </a:ln>
        </p:spPr>
      </p:pic>
      <p:pic>
        <p:nvPicPr>
          <p:cNvPr id="88" name="Picture 3" descr="C:\Users\Namkang\Desktop\Untitled-32.png"/>
          <p:cNvPicPr>
            <a:picLocks noChangeAspect="1" noChangeArrowheads="1"/>
          </p:cNvPicPr>
          <p:nvPr/>
        </p:nvPicPr>
        <p:blipFill>
          <a:blip r:embed="rId7" cstate="email">
            <a:grayscl/>
            <a:extLst>
              <a:ext uri="{28A0092B-C50C-407E-A947-70E740481C1C}">
                <a14:useLocalDpi xmlns:a14="http://schemas.microsoft.com/office/drawing/2010/main"/>
              </a:ext>
            </a:extLst>
          </a:blip>
          <a:srcRect/>
          <a:stretch>
            <a:fillRect/>
          </a:stretch>
        </p:blipFill>
        <p:spPr bwMode="auto">
          <a:xfrm rot="5400000">
            <a:off x="5997616" y="4966485"/>
            <a:ext cx="64332" cy="74537"/>
          </a:xfrm>
          <a:prstGeom prst="rect">
            <a:avLst/>
          </a:prstGeom>
          <a:noFill/>
        </p:spPr>
      </p:pic>
      <p:cxnSp>
        <p:nvCxnSpPr>
          <p:cNvPr id="155" name="直接箭头连接符 154"/>
          <p:cNvCxnSpPr>
            <a:stCxn id="79" idx="3"/>
            <a:endCxn id="68" idx="1"/>
          </p:cNvCxnSpPr>
          <p:nvPr/>
        </p:nvCxnSpPr>
        <p:spPr>
          <a:xfrm flipV="1">
            <a:off x="3270638" y="4565505"/>
            <a:ext cx="1481873" cy="10465"/>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H="1">
            <a:off x="3189177" y="4772369"/>
            <a:ext cx="1554365" cy="22322"/>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7" name="Text Box 10"/>
          <p:cNvSpPr txBox="1">
            <a:spLocks noChangeArrowheads="1"/>
          </p:cNvSpPr>
          <p:nvPr/>
        </p:nvSpPr>
        <p:spPr bwMode="auto">
          <a:xfrm>
            <a:off x="8603364" y="5591461"/>
            <a:ext cx="427756" cy="439723"/>
          </a:xfrm>
          <a:prstGeom prst="roundRect">
            <a:avLst/>
          </a:prstGeom>
          <a:solidFill>
            <a:schemeClr val="bg1">
              <a:lumMod val="95000"/>
            </a:schemeClr>
          </a:solidFill>
          <a:ln w="12700" cap="rnd">
            <a:solidFill>
              <a:schemeClr val="bg1">
                <a:lumMod val="65000"/>
              </a:schemeClr>
            </a:solidFill>
            <a:prstDash val="sysDash"/>
            <a:miter lim="800000"/>
          </a:ln>
        </p:spPr>
        <p:txBody>
          <a:bodyPr lIns="0" tIns="0" rIns="0" bIns="0" anchor="ctr" anchorCtr="0"/>
          <a:lstStyle>
            <a:defPPr>
              <a:defRPr lang="en-US"/>
            </a:defPPr>
            <a:lvl1pPr>
              <a:defRPr sz="1200" b="1">
                <a:solidFill>
                  <a:schemeClr val="accent1">
                    <a:lumMod val="50000"/>
                  </a:schemeClr>
                </a:solidFill>
                <a:latin typeface="Calibri" panose="020F0502020204030204" pitchFamily="34" charset="0"/>
                <a:ea typeface="Malgun Gothic" panose="020B0503020000020004" pitchFamily="50" charset="-127"/>
                <a:cs typeface="Calibri" panose="020F0502020204030204" pitchFamily="34" charset="0"/>
              </a:defRPr>
            </a:lvl1pPr>
          </a:lstStyle>
          <a:p>
            <a:pPr algn="ctr" latinLnBrk="1"/>
            <a:r>
              <a:rPr lang="en-US" altLang="ko-KR" sz="900" dirty="0">
                <a:solidFill>
                  <a:srgbClr val="4F81BD">
                    <a:lumMod val="50000"/>
                  </a:srgbClr>
                </a:solidFill>
                <a:latin typeface="+mn-lt"/>
                <a:ea typeface="+mn-ea"/>
                <a:cs typeface="+mn-ea"/>
                <a:sym typeface="+mn-lt"/>
              </a:rPr>
              <a:t>Client</a:t>
            </a:r>
          </a:p>
        </p:txBody>
      </p:sp>
      <p:sp>
        <p:nvSpPr>
          <p:cNvPr id="168" name="Text Box 10"/>
          <p:cNvSpPr txBox="1">
            <a:spLocks noChangeArrowheads="1"/>
          </p:cNvSpPr>
          <p:nvPr/>
        </p:nvSpPr>
        <p:spPr bwMode="auto">
          <a:xfrm>
            <a:off x="8603364" y="4689153"/>
            <a:ext cx="427756" cy="439723"/>
          </a:xfrm>
          <a:prstGeom prst="roundRect">
            <a:avLst/>
          </a:prstGeom>
          <a:solidFill>
            <a:schemeClr val="bg1">
              <a:lumMod val="95000"/>
            </a:schemeClr>
          </a:solidFill>
          <a:ln w="12700" cap="rnd">
            <a:solidFill>
              <a:schemeClr val="bg1">
                <a:lumMod val="65000"/>
              </a:schemeClr>
            </a:solidFill>
            <a:prstDash val="sysDash"/>
            <a:miter lim="800000"/>
          </a:ln>
        </p:spPr>
        <p:txBody>
          <a:bodyPr lIns="0" tIns="0" rIns="0" bIns="0" anchor="ctr" anchorCtr="0"/>
          <a:lstStyle>
            <a:defPPr>
              <a:defRPr lang="en-US"/>
            </a:defPPr>
            <a:lvl1pPr>
              <a:defRPr sz="1200" b="1">
                <a:solidFill>
                  <a:schemeClr val="accent1">
                    <a:lumMod val="50000"/>
                  </a:schemeClr>
                </a:solidFill>
                <a:latin typeface="Calibri" panose="020F0502020204030204" pitchFamily="34" charset="0"/>
                <a:ea typeface="Malgun Gothic" panose="020B0503020000020004" pitchFamily="50" charset="-127"/>
                <a:cs typeface="Calibri" panose="020F0502020204030204" pitchFamily="34" charset="0"/>
              </a:defRPr>
            </a:lvl1pPr>
          </a:lstStyle>
          <a:p>
            <a:pPr algn="ctr" latinLnBrk="1"/>
            <a:r>
              <a:rPr lang="en-US" altLang="ko-KR" sz="900" dirty="0">
                <a:solidFill>
                  <a:srgbClr val="4F81BD">
                    <a:lumMod val="50000"/>
                  </a:srgbClr>
                </a:solidFill>
                <a:latin typeface="+mn-lt"/>
                <a:ea typeface="+mn-ea"/>
                <a:cs typeface="+mn-ea"/>
                <a:sym typeface="+mn-lt"/>
              </a:rPr>
              <a:t>Client</a:t>
            </a:r>
          </a:p>
        </p:txBody>
      </p:sp>
      <p:sp>
        <p:nvSpPr>
          <p:cNvPr id="169" name="Text Box 10"/>
          <p:cNvSpPr txBox="1">
            <a:spLocks noChangeArrowheads="1"/>
          </p:cNvSpPr>
          <p:nvPr/>
        </p:nvSpPr>
        <p:spPr bwMode="auto">
          <a:xfrm>
            <a:off x="8603364" y="3786846"/>
            <a:ext cx="427756" cy="439723"/>
          </a:xfrm>
          <a:prstGeom prst="roundRect">
            <a:avLst/>
          </a:prstGeom>
          <a:solidFill>
            <a:schemeClr val="bg1">
              <a:lumMod val="95000"/>
            </a:schemeClr>
          </a:solidFill>
          <a:ln w="12700" cap="rnd">
            <a:solidFill>
              <a:schemeClr val="bg1">
                <a:lumMod val="65000"/>
              </a:schemeClr>
            </a:solidFill>
            <a:prstDash val="sysDash"/>
            <a:miter lim="800000"/>
          </a:ln>
        </p:spPr>
        <p:txBody>
          <a:bodyPr lIns="0" tIns="0" rIns="0" bIns="0" anchor="ctr" anchorCtr="0"/>
          <a:lstStyle>
            <a:defPPr>
              <a:defRPr lang="en-US"/>
            </a:defPPr>
            <a:lvl1pPr>
              <a:defRPr sz="1200" b="1">
                <a:solidFill>
                  <a:schemeClr val="accent1">
                    <a:lumMod val="50000"/>
                  </a:schemeClr>
                </a:solidFill>
                <a:latin typeface="Calibri" panose="020F0502020204030204" pitchFamily="34" charset="0"/>
                <a:ea typeface="Malgun Gothic" panose="020B0503020000020004" pitchFamily="50" charset="-127"/>
                <a:cs typeface="Calibri" panose="020F0502020204030204" pitchFamily="34" charset="0"/>
              </a:defRPr>
            </a:lvl1pPr>
          </a:lstStyle>
          <a:p>
            <a:pPr algn="ctr" latinLnBrk="1"/>
            <a:r>
              <a:rPr lang="en-US" altLang="ko-KR" sz="900" dirty="0">
                <a:solidFill>
                  <a:srgbClr val="4F81BD">
                    <a:lumMod val="50000"/>
                  </a:srgbClr>
                </a:solidFill>
                <a:latin typeface="+mn-lt"/>
                <a:ea typeface="+mn-ea"/>
                <a:cs typeface="+mn-ea"/>
                <a:sym typeface="+mn-lt"/>
              </a:rPr>
              <a:t>Client</a:t>
            </a:r>
          </a:p>
        </p:txBody>
      </p:sp>
      <p:sp>
        <p:nvSpPr>
          <p:cNvPr id="170" name="Text Box 10"/>
          <p:cNvSpPr txBox="1">
            <a:spLocks noChangeArrowheads="1"/>
          </p:cNvSpPr>
          <p:nvPr/>
        </p:nvSpPr>
        <p:spPr bwMode="auto">
          <a:xfrm>
            <a:off x="8603364" y="2884539"/>
            <a:ext cx="427756" cy="439723"/>
          </a:xfrm>
          <a:prstGeom prst="roundRect">
            <a:avLst/>
          </a:prstGeom>
          <a:solidFill>
            <a:schemeClr val="bg1">
              <a:lumMod val="95000"/>
            </a:schemeClr>
          </a:solidFill>
          <a:ln w="12700" cap="rnd">
            <a:solidFill>
              <a:schemeClr val="bg1">
                <a:lumMod val="65000"/>
              </a:schemeClr>
            </a:solidFill>
            <a:prstDash val="sysDash"/>
            <a:miter lim="800000"/>
          </a:ln>
        </p:spPr>
        <p:txBody>
          <a:bodyPr lIns="0" tIns="0" rIns="0" bIns="0" anchor="ctr" anchorCtr="0"/>
          <a:lstStyle>
            <a:defPPr>
              <a:defRPr lang="en-US"/>
            </a:defPPr>
            <a:lvl1pPr>
              <a:defRPr sz="1200" b="1">
                <a:solidFill>
                  <a:schemeClr val="accent1">
                    <a:lumMod val="50000"/>
                  </a:schemeClr>
                </a:solidFill>
                <a:latin typeface="Calibri" panose="020F0502020204030204" pitchFamily="34" charset="0"/>
                <a:ea typeface="Malgun Gothic" panose="020B0503020000020004" pitchFamily="50" charset="-127"/>
                <a:cs typeface="Calibri" panose="020F0502020204030204" pitchFamily="34" charset="0"/>
              </a:defRPr>
            </a:lvl1pPr>
          </a:lstStyle>
          <a:p>
            <a:pPr algn="ctr" latinLnBrk="1"/>
            <a:r>
              <a:rPr lang="en-US" altLang="ko-KR" sz="900" dirty="0">
                <a:solidFill>
                  <a:srgbClr val="4F81BD">
                    <a:lumMod val="50000"/>
                  </a:srgbClr>
                </a:solidFill>
                <a:latin typeface="+mn-lt"/>
                <a:ea typeface="+mn-ea"/>
                <a:cs typeface="+mn-ea"/>
                <a:sym typeface="+mn-lt"/>
              </a:rPr>
              <a:t>Client</a:t>
            </a:r>
          </a:p>
        </p:txBody>
      </p:sp>
      <p:sp>
        <p:nvSpPr>
          <p:cNvPr id="171" name="Text Box 10"/>
          <p:cNvSpPr txBox="1">
            <a:spLocks noChangeArrowheads="1"/>
          </p:cNvSpPr>
          <p:nvPr/>
        </p:nvSpPr>
        <p:spPr bwMode="auto">
          <a:xfrm>
            <a:off x="8603364" y="1982232"/>
            <a:ext cx="427756" cy="439723"/>
          </a:xfrm>
          <a:prstGeom prst="roundRect">
            <a:avLst/>
          </a:prstGeom>
          <a:solidFill>
            <a:schemeClr val="bg1">
              <a:lumMod val="95000"/>
            </a:schemeClr>
          </a:solidFill>
          <a:ln w="12700" cap="rnd">
            <a:solidFill>
              <a:schemeClr val="bg1">
                <a:lumMod val="65000"/>
              </a:schemeClr>
            </a:solidFill>
            <a:prstDash val="sysDash"/>
            <a:miter lim="800000"/>
          </a:ln>
        </p:spPr>
        <p:txBody>
          <a:bodyPr lIns="0" tIns="0" rIns="0" bIns="0" anchor="ctr" anchorCtr="0"/>
          <a:lstStyle>
            <a:defPPr>
              <a:defRPr lang="en-US"/>
            </a:defPPr>
            <a:lvl1pPr>
              <a:defRPr sz="1200" b="1">
                <a:solidFill>
                  <a:schemeClr val="accent1">
                    <a:lumMod val="50000"/>
                  </a:schemeClr>
                </a:solidFill>
                <a:latin typeface="Calibri" panose="020F0502020204030204" pitchFamily="34" charset="0"/>
                <a:ea typeface="Malgun Gothic" panose="020B0503020000020004" pitchFamily="50" charset="-127"/>
                <a:cs typeface="Calibri" panose="020F0502020204030204" pitchFamily="34" charset="0"/>
              </a:defRPr>
            </a:lvl1pPr>
          </a:lstStyle>
          <a:p>
            <a:pPr algn="ctr" latinLnBrk="1"/>
            <a:r>
              <a:rPr lang="en-US" altLang="ko-KR" sz="900" dirty="0">
                <a:solidFill>
                  <a:srgbClr val="4F81BD">
                    <a:lumMod val="50000"/>
                  </a:srgbClr>
                </a:solidFill>
                <a:latin typeface="+mn-lt"/>
                <a:ea typeface="+mn-ea"/>
                <a:cs typeface="+mn-ea"/>
                <a:sym typeface="+mn-lt"/>
              </a:rPr>
              <a:t>Client</a:t>
            </a:r>
          </a:p>
        </p:txBody>
      </p:sp>
      <p:cxnSp>
        <p:nvCxnSpPr>
          <p:cNvPr id="172" name="肘形连接符 171"/>
          <p:cNvCxnSpPr>
            <a:stCxn id="167" idx="1"/>
            <a:endCxn id="68" idx="3"/>
          </p:cNvCxnSpPr>
          <p:nvPr/>
        </p:nvCxnSpPr>
        <p:spPr>
          <a:xfrm rot="10800000">
            <a:off x="6193601" y="4565504"/>
            <a:ext cx="2409765" cy="1245818"/>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5" name="肘形连接符 174"/>
          <p:cNvCxnSpPr>
            <a:stCxn id="168" idx="1"/>
            <a:endCxn id="68" idx="3"/>
          </p:cNvCxnSpPr>
          <p:nvPr/>
        </p:nvCxnSpPr>
        <p:spPr>
          <a:xfrm rot="10800000">
            <a:off x="6193601" y="4565504"/>
            <a:ext cx="2409765" cy="343510"/>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8" name="肘形连接符 177"/>
          <p:cNvCxnSpPr>
            <a:stCxn id="169" idx="1"/>
            <a:endCxn id="68" idx="3"/>
          </p:cNvCxnSpPr>
          <p:nvPr/>
        </p:nvCxnSpPr>
        <p:spPr>
          <a:xfrm rot="10800000" flipV="1">
            <a:off x="6193601" y="4006707"/>
            <a:ext cx="2409765" cy="558797"/>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1" name="肘形连接符 180"/>
          <p:cNvCxnSpPr>
            <a:stCxn id="170" idx="1"/>
            <a:endCxn id="68" idx="3"/>
          </p:cNvCxnSpPr>
          <p:nvPr/>
        </p:nvCxnSpPr>
        <p:spPr>
          <a:xfrm rot="10800000" flipV="1">
            <a:off x="6193601" y="3104400"/>
            <a:ext cx="2409765" cy="1461104"/>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4" name="肘形连接符 183"/>
          <p:cNvCxnSpPr>
            <a:stCxn id="171" idx="1"/>
            <a:endCxn id="68" idx="3"/>
          </p:cNvCxnSpPr>
          <p:nvPr/>
        </p:nvCxnSpPr>
        <p:spPr>
          <a:xfrm rot="10800000" flipV="1">
            <a:off x="6193601" y="2202093"/>
            <a:ext cx="2409765" cy="2363411"/>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9" name="组合 198"/>
          <p:cNvGrpSpPr/>
          <p:nvPr/>
        </p:nvGrpSpPr>
        <p:grpSpPr>
          <a:xfrm>
            <a:off x="9069208" y="1915150"/>
            <a:ext cx="928787" cy="641840"/>
            <a:chOff x="5484812" y="1606871"/>
            <a:chExt cx="9144001" cy="5116514"/>
          </a:xfrm>
        </p:grpSpPr>
        <p:pic>
          <p:nvPicPr>
            <p:cNvPr id="200" name="image2.png" descr="image2.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84812" y="1606871"/>
              <a:ext cx="9144001" cy="5116514"/>
            </a:xfrm>
            <a:prstGeom prst="rect">
              <a:avLst/>
            </a:prstGeom>
            <a:ln w="12700">
              <a:miter lim="400000"/>
              <a:headEnd/>
              <a:tailEnd/>
            </a:ln>
          </p:spPr>
        </p:pic>
        <p:pic>
          <p:nvPicPr>
            <p:cNvPr id="201" name="그림 2" descr="그림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22162" y="1847006"/>
              <a:ext cx="5777434" cy="3575896"/>
            </a:xfrm>
            <a:prstGeom prst="rect">
              <a:avLst/>
            </a:prstGeom>
            <a:ln w="12700">
              <a:miter lim="400000"/>
              <a:headEnd/>
              <a:tailEnd/>
            </a:ln>
          </p:spPr>
        </p:pic>
      </p:grpSp>
      <p:grpSp>
        <p:nvGrpSpPr>
          <p:cNvPr id="85" name="그룹 312"/>
          <p:cNvGrpSpPr/>
          <p:nvPr/>
        </p:nvGrpSpPr>
        <p:grpSpPr>
          <a:xfrm rot="5400000">
            <a:off x="5404036" y="3552305"/>
            <a:ext cx="290648" cy="72744"/>
            <a:chOff x="1626813" y="2883890"/>
            <a:chExt cx="390995" cy="88675"/>
          </a:xfrm>
        </p:grpSpPr>
        <p:cxnSp>
          <p:nvCxnSpPr>
            <p:cNvPr id="89" name="직선 연결선 313"/>
            <p:cNvCxnSpPr/>
            <p:nvPr/>
          </p:nvCxnSpPr>
          <p:spPr>
            <a:xfrm flipH="1">
              <a:off x="1657768" y="2924944"/>
              <a:ext cx="36004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91" name="Picture 3" descr="C:\Users\Namkang\Desktop\Untitled-32.png"/>
            <p:cNvPicPr>
              <a:picLocks noChangeAspect="1" noChangeArrowheads="1"/>
            </p:cNvPicPr>
            <p:nvPr/>
          </p:nvPicPr>
          <p:blipFill>
            <a:blip r:embed="rId10" cstate="email">
              <a:grayscl/>
              <a:extLst>
                <a:ext uri="{28A0092B-C50C-407E-A947-70E740481C1C}">
                  <a14:useLocalDpi xmlns:a14="http://schemas.microsoft.com/office/drawing/2010/main"/>
                </a:ext>
              </a:extLst>
            </a:blip>
            <a:srcRect/>
            <a:stretch>
              <a:fillRect/>
            </a:stretch>
          </p:blipFill>
          <p:spPr bwMode="auto">
            <a:xfrm rot="16200000">
              <a:off x="1626813" y="2883890"/>
              <a:ext cx="88675" cy="88675"/>
            </a:xfrm>
            <a:prstGeom prst="rect">
              <a:avLst/>
            </a:prstGeom>
            <a:noFill/>
          </p:spPr>
        </p:pic>
      </p:grpSp>
      <p:grpSp>
        <p:nvGrpSpPr>
          <p:cNvPr id="96" name="组合 95"/>
          <p:cNvGrpSpPr/>
          <p:nvPr/>
        </p:nvGrpSpPr>
        <p:grpSpPr>
          <a:xfrm>
            <a:off x="9069208" y="2814158"/>
            <a:ext cx="928787" cy="641840"/>
            <a:chOff x="5484812" y="1606871"/>
            <a:chExt cx="9144001" cy="5116514"/>
          </a:xfrm>
        </p:grpSpPr>
        <p:pic>
          <p:nvPicPr>
            <p:cNvPr id="97" name="image2.png" descr="image2.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84812" y="1606871"/>
              <a:ext cx="9144001" cy="5116514"/>
            </a:xfrm>
            <a:prstGeom prst="rect">
              <a:avLst/>
            </a:prstGeom>
            <a:ln w="12700">
              <a:miter lim="400000"/>
              <a:headEnd/>
              <a:tailEnd/>
            </a:ln>
          </p:spPr>
        </p:pic>
        <p:pic>
          <p:nvPicPr>
            <p:cNvPr id="98" name="그림 2" descr="그림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22162" y="1847006"/>
              <a:ext cx="5777434" cy="3575896"/>
            </a:xfrm>
            <a:prstGeom prst="rect">
              <a:avLst/>
            </a:prstGeom>
            <a:ln w="12700">
              <a:miter lim="400000"/>
              <a:headEnd/>
              <a:tailEnd/>
            </a:ln>
          </p:spPr>
        </p:pic>
      </p:grpSp>
      <p:grpSp>
        <p:nvGrpSpPr>
          <p:cNvPr id="99" name="组合 98"/>
          <p:cNvGrpSpPr/>
          <p:nvPr/>
        </p:nvGrpSpPr>
        <p:grpSpPr>
          <a:xfrm>
            <a:off x="9069208" y="3713166"/>
            <a:ext cx="928787" cy="641840"/>
            <a:chOff x="5484812" y="1606871"/>
            <a:chExt cx="9144001" cy="5116514"/>
          </a:xfrm>
        </p:grpSpPr>
        <p:pic>
          <p:nvPicPr>
            <p:cNvPr id="114" name="image2.png" descr="image2.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84812" y="1606871"/>
              <a:ext cx="9144001" cy="5116514"/>
            </a:xfrm>
            <a:prstGeom prst="rect">
              <a:avLst/>
            </a:prstGeom>
            <a:ln w="12700">
              <a:miter lim="400000"/>
              <a:headEnd/>
              <a:tailEnd/>
            </a:ln>
          </p:spPr>
        </p:pic>
        <p:pic>
          <p:nvPicPr>
            <p:cNvPr id="118" name="그림 2" descr="그림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22162" y="1847006"/>
              <a:ext cx="5777434" cy="3575896"/>
            </a:xfrm>
            <a:prstGeom prst="rect">
              <a:avLst/>
            </a:prstGeom>
            <a:ln w="12700">
              <a:miter lim="400000"/>
              <a:headEnd/>
              <a:tailEnd/>
            </a:ln>
          </p:spPr>
        </p:pic>
      </p:grpSp>
      <p:grpSp>
        <p:nvGrpSpPr>
          <p:cNvPr id="119" name="组合 118"/>
          <p:cNvGrpSpPr/>
          <p:nvPr/>
        </p:nvGrpSpPr>
        <p:grpSpPr>
          <a:xfrm>
            <a:off x="9069208" y="4612174"/>
            <a:ext cx="928787" cy="641840"/>
            <a:chOff x="5484812" y="1606871"/>
            <a:chExt cx="9144001" cy="5116514"/>
          </a:xfrm>
        </p:grpSpPr>
        <p:pic>
          <p:nvPicPr>
            <p:cNvPr id="120" name="image2.png" descr="image2.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84812" y="1606871"/>
              <a:ext cx="9144001" cy="5116514"/>
            </a:xfrm>
            <a:prstGeom prst="rect">
              <a:avLst/>
            </a:prstGeom>
            <a:ln w="12700">
              <a:miter lim="400000"/>
              <a:headEnd/>
              <a:tailEnd/>
            </a:ln>
          </p:spPr>
        </p:pic>
        <p:pic>
          <p:nvPicPr>
            <p:cNvPr id="121" name="그림 2" descr="그림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22162" y="1847006"/>
              <a:ext cx="5777434" cy="3575896"/>
            </a:xfrm>
            <a:prstGeom prst="rect">
              <a:avLst/>
            </a:prstGeom>
            <a:ln w="12700">
              <a:miter lim="400000"/>
              <a:headEnd/>
              <a:tailEnd/>
            </a:ln>
          </p:spPr>
        </p:pic>
      </p:grpSp>
      <p:grpSp>
        <p:nvGrpSpPr>
          <p:cNvPr id="122" name="组合 121"/>
          <p:cNvGrpSpPr/>
          <p:nvPr/>
        </p:nvGrpSpPr>
        <p:grpSpPr>
          <a:xfrm>
            <a:off x="9069208" y="5511183"/>
            <a:ext cx="928787" cy="641840"/>
            <a:chOff x="5484812" y="1606871"/>
            <a:chExt cx="9144001" cy="5116514"/>
          </a:xfrm>
        </p:grpSpPr>
        <p:pic>
          <p:nvPicPr>
            <p:cNvPr id="123" name="image2.png" descr="image2.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84812" y="1606871"/>
              <a:ext cx="9144001" cy="5116514"/>
            </a:xfrm>
            <a:prstGeom prst="rect">
              <a:avLst/>
            </a:prstGeom>
            <a:ln w="12700">
              <a:miter lim="400000"/>
              <a:headEnd/>
              <a:tailEnd/>
            </a:ln>
          </p:spPr>
        </p:pic>
        <p:pic>
          <p:nvPicPr>
            <p:cNvPr id="124" name="그림 2" descr="그림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22162" y="1847006"/>
              <a:ext cx="5777434" cy="3575896"/>
            </a:xfrm>
            <a:prstGeom prst="rect">
              <a:avLst/>
            </a:prstGeom>
            <a:ln w="12700">
              <a:miter lim="400000"/>
              <a:headEnd/>
              <a:tailEnd/>
            </a:ln>
          </p:spPr>
        </p:pic>
      </p:grpSp>
    </p:spTree>
    <p:extLst>
      <p:ext uri="{BB962C8B-B14F-4D97-AF65-F5344CB8AC3E}">
        <p14:creationId xmlns:p14="http://schemas.microsoft.com/office/powerpoint/2010/main" val="30502010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7FB8527-7831-FF4A-92E7-53BDF3A1994F}"/>
              </a:ext>
            </a:extLst>
          </p:cNvPr>
          <p:cNvSpPr>
            <a:spLocks noGrp="1"/>
          </p:cNvSpPr>
          <p:nvPr>
            <p:ph type="title"/>
          </p:nvPr>
        </p:nvSpPr>
        <p:spPr/>
        <p:txBody>
          <a:bodyPr/>
          <a:lstStyle/>
          <a:p>
            <a:r>
              <a:rPr lang="zh-CN" altLang="ko-Kore-KR" dirty="0"/>
              <a:t>系统设计</a:t>
            </a:r>
            <a:r>
              <a:rPr lang="zh-CN" altLang="en-US" dirty="0"/>
              <a:t>方案</a:t>
            </a:r>
            <a:endParaRPr kumimoji="1" lang="ko-Kore-KR" altLang="en-US" dirty="0"/>
          </a:p>
        </p:txBody>
      </p:sp>
      <p:pic>
        <p:nvPicPr>
          <p:cNvPr id="4" name="图片 1">
            <a:extLst>
              <a:ext uri="{FF2B5EF4-FFF2-40B4-BE49-F238E27FC236}">
                <a16:creationId xmlns:a16="http://schemas.microsoft.com/office/drawing/2014/main" id="{11EE14A0-5D9C-A04B-9851-344130EBD1CB}"/>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558131" y="1424531"/>
            <a:ext cx="6177915" cy="4399280"/>
          </a:xfrm>
          <a:prstGeom prst="rect">
            <a:avLst/>
          </a:prstGeom>
          <a:noFill/>
          <a:ln>
            <a:noFill/>
          </a:ln>
        </p:spPr>
      </p:pic>
      <p:sp>
        <p:nvSpPr>
          <p:cNvPr id="5" name="직사각형 4">
            <a:extLst>
              <a:ext uri="{FF2B5EF4-FFF2-40B4-BE49-F238E27FC236}">
                <a16:creationId xmlns:a16="http://schemas.microsoft.com/office/drawing/2014/main" id="{9A48F6BD-BB28-C94B-AD73-18C207B7D2F1}"/>
              </a:ext>
            </a:extLst>
          </p:cNvPr>
          <p:cNvSpPr/>
          <p:nvPr/>
        </p:nvSpPr>
        <p:spPr>
          <a:xfrm>
            <a:off x="6926316" y="832208"/>
            <a:ext cx="4786307" cy="5286062"/>
          </a:xfrm>
          <a:prstGeom prst="rect">
            <a:avLst/>
          </a:prstGeom>
        </p:spPr>
        <p:txBody>
          <a:bodyPr wrap="square">
            <a:spAutoFit/>
          </a:bodyPr>
          <a:lstStyle/>
          <a:p>
            <a:pPr indent="266700" algn="just">
              <a:lnSpc>
                <a:spcPct val="150000"/>
              </a:lnSpc>
              <a:spcBef>
                <a:spcPts val="600"/>
              </a:spcBef>
              <a:spcAft>
                <a:spcPts val="600"/>
              </a:spcAft>
            </a:pP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在整个架构中，我们搭建两个网络：一个是作为生产网络（根据实际应用可以划分多个</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VLAN</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），另外一个作为虚拟中心管理网络和虚拟机动态迁移</a:t>
            </a:r>
            <a:r>
              <a:rPr lang="en-US" altLang="ko-Kore-KR" sz="1100" kern="100" dirty="0" err="1">
                <a:latin typeface="Microsoft YaHei" panose="020B0503020204020204" pitchFamily="34" charset="-122"/>
                <a:ea typeface="Microsoft YaHei" panose="020B0503020204020204" pitchFamily="34" charset="-122"/>
                <a:cs typeface="Arial" panose="020B0604020202020204" pitchFamily="34" charset="0"/>
              </a:rPr>
              <a:t>VMotion</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网络。另外根据实际的网络环境，结合实际生产环境中的要求，将网卡分别设置在不同的网段上。</a:t>
            </a:r>
            <a:endParaRPr lang="ko-Kore-KR" altLang="ko-Kore-KR" sz="1100" kern="100" dirty="0">
              <a:latin typeface="Microsoft YaHei" panose="020B0503020204020204" pitchFamily="34" charset="-122"/>
              <a:ea typeface="SimSun" panose="02010600030101010101" pitchFamily="2" charset="-122"/>
            </a:endParaRPr>
          </a:p>
          <a:p>
            <a:pPr indent="266700" algn="just">
              <a:lnSpc>
                <a:spcPct val="150000"/>
              </a:lnSpc>
              <a:spcBef>
                <a:spcPts val="600"/>
              </a:spcBef>
              <a:spcAft>
                <a:spcPts val="600"/>
              </a:spcAft>
            </a:pP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使用</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2</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台</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X86</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服务器作为</a:t>
            </a:r>
            <a:r>
              <a:rPr lang="en-US" altLang="ko-Kore-KR" sz="1100" kern="100" dirty="0" err="1">
                <a:latin typeface="Microsoft YaHei" panose="020B0503020204020204" pitchFamily="34" charset="-122"/>
                <a:ea typeface="Microsoft YaHei" panose="020B0503020204020204" pitchFamily="34" charset="-122"/>
                <a:cs typeface="Arial" panose="020B0604020202020204" pitchFamily="34" charset="0"/>
              </a:rPr>
              <a:t>ESXi</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虚拟服务器，将</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VMware Virtual Center</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管理中心部署在虚拟机上，管理整个虚拟化数据中心系统。搭建</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VMWare </a:t>
            </a:r>
            <a:r>
              <a:rPr lang="en-US" altLang="ko-Kore-KR" sz="1100" kern="100" dirty="0" err="1">
                <a:latin typeface="Microsoft YaHei" panose="020B0503020204020204" pitchFamily="34" charset="-122"/>
                <a:ea typeface="Microsoft YaHei" panose="020B0503020204020204" pitchFamily="34" charset="-122"/>
                <a:cs typeface="Arial" panose="020B0604020202020204" pitchFamily="34" charset="0"/>
              </a:rPr>
              <a:t>VMotion</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功能，使得应用服务器在</a:t>
            </a:r>
            <a:r>
              <a:rPr lang="en-US" altLang="ko-Kore-KR" sz="1100" kern="100" dirty="0" err="1">
                <a:latin typeface="Microsoft YaHei" panose="020B0503020204020204" pitchFamily="34" charset="-122"/>
                <a:ea typeface="Microsoft YaHei" panose="020B0503020204020204" pitchFamily="34" charset="-122"/>
                <a:cs typeface="Arial" panose="020B0604020202020204" pitchFamily="34" charset="0"/>
              </a:rPr>
              <a:t>ESXi</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虚拟服务器硬件环境出现问题的情况下，能够自动的迁移到另一台</a:t>
            </a:r>
            <a:r>
              <a:rPr lang="en-US" altLang="ko-Kore-KR" sz="1100" kern="100" dirty="0" err="1">
                <a:latin typeface="Microsoft YaHei" panose="020B0503020204020204" pitchFamily="34" charset="-122"/>
                <a:ea typeface="Microsoft YaHei" panose="020B0503020204020204" pitchFamily="34" charset="-122"/>
                <a:cs typeface="Arial" panose="020B0604020202020204" pitchFamily="34" charset="0"/>
              </a:rPr>
              <a:t>ESXi</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虚拟服务器上运行，不会因为硬件环境出现的问题而导致应用服务停止运作，保证了业务连续性。</a:t>
            </a:r>
            <a:endParaRPr lang="ko-Kore-KR" altLang="ko-Kore-KR" sz="1100" kern="100" dirty="0">
              <a:latin typeface="Microsoft YaHei" panose="020B0503020204020204" pitchFamily="34" charset="-122"/>
              <a:ea typeface="SimSun" panose="02010600030101010101" pitchFamily="2" charset="-122"/>
            </a:endParaRPr>
          </a:p>
          <a:p>
            <a:pPr indent="266700" algn="just">
              <a:lnSpc>
                <a:spcPct val="150000"/>
              </a:lnSpc>
              <a:spcBef>
                <a:spcPts val="600"/>
              </a:spcBef>
              <a:spcAft>
                <a:spcPts val="600"/>
              </a:spcAft>
            </a:pP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使用</a:t>
            </a:r>
            <a:r>
              <a:rPr lang="ko-Kore-KR" altLang="ko-Kore-KR" sz="1100" kern="100" dirty="0">
                <a:latin typeface="Microsoft YaHei" panose="020B0503020204020204" pitchFamily="34" charset="-122"/>
                <a:ea typeface="SimSun" panose="02010600030101010101" pitchFamily="2" charset="-122"/>
                <a:cs typeface="Arial" panose="020B0604020202020204" pitchFamily="34" charset="0"/>
              </a:rPr>
              <a:t>VMware High Availability</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功能在整个虚拟化</a:t>
            </a:r>
            <a:r>
              <a:rPr lang="ko-Kore-KR" altLang="ko-Kore-KR" sz="1100" kern="100" dirty="0">
                <a:latin typeface="Microsoft YaHei" panose="020B0503020204020204" pitchFamily="34" charset="-122"/>
                <a:ea typeface="SimSun" panose="02010600030101010101" pitchFamily="2" charset="-122"/>
                <a:cs typeface="Arial" panose="020B0604020202020204" pitchFamily="34" charset="0"/>
              </a:rPr>
              <a:t> IT </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环境中提供</a:t>
            </a:r>
            <a:r>
              <a:rPr lang="zh-CN" altLang="ko-Kore-KR" sz="1100" kern="100" dirty="0">
                <a:latin typeface="Microsoft YaHei" panose="020B0503020204020204" pitchFamily="34" charset="-122"/>
                <a:ea typeface="Microsoft YaHei" panose="020B0503020204020204" pitchFamily="34" charset="-122"/>
                <a:cs typeface="Times New Roman" panose="02020603050405020304" pitchFamily="18" charset="0"/>
                <a:hlinkClick r:id="rId3"/>
              </a:rPr>
              <a:t>高可用性</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，而没有传统群集解决方案的成本或复杂性。</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VMware HA </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可为在虚拟机中运行的任何应用程序提供经济高效的高可用性解决方案，而不需要考虑其应用操作系统设置或应用系统基础硬件配置。</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VMware HA </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不需要专门的备用硬件和附加软件支持。</a:t>
            </a:r>
            <a:endParaRPr lang="ko-Kore-KR" altLang="ko-Kore-KR" sz="1100" kern="100" dirty="0">
              <a:latin typeface="Microsoft YaHei" panose="020B0503020204020204" pitchFamily="34" charset="-122"/>
              <a:ea typeface="SimSun" panose="02010600030101010101" pitchFamily="2" charset="-122"/>
            </a:endParaRPr>
          </a:p>
          <a:p>
            <a:pPr indent="266700" algn="just">
              <a:lnSpc>
                <a:spcPct val="150000"/>
              </a:lnSpc>
              <a:spcBef>
                <a:spcPts val="600"/>
              </a:spcBef>
              <a:spcAft>
                <a:spcPts val="600"/>
              </a:spcAft>
            </a:pP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在存储方面，采用专业的统一存储。配置双控制器，双控双活，解决现有存储的单控单点故障，同时提升了数据的处理能力，大大提供应用数据的</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I/O</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性能。</a:t>
            </a:r>
            <a:endParaRPr lang="ko-Kore-KR" altLang="ko-Kore-KR" sz="1100" kern="100" dirty="0">
              <a:latin typeface="Microsoft YaHei" panose="020B0503020204020204" pitchFamily="34" charset="-122"/>
              <a:ea typeface="SimSun" panose="02010600030101010101" pitchFamily="2" charset="-122"/>
            </a:endParaRPr>
          </a:p>
          <a:p>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本次的虚拟化平台的数据主要通过</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FC-SAN</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的架构处理，</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FC-SAN</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拥有目前</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SAN</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架构最成熟的技术，</a:t>
            </a:r>
            <a:r>
              <a:rPr lang="en-US" altLang="ko-Kore-KR" sz="1100" kern="100" dirty="0">
                <a:latin typeface="Microsoft YaHei" panose="020B0503020204020204" pitchFamily="34" charset="-122"/>
                <a:ea typeface="Microsoft YaHei" panose="020B0503020204020204" pitchFamily="34" charset="-122"/>
                <a:cs typeface="Arial" panose="020B0604020202020204" pitchFamily="34" charset="0"/>
              </a:rPr>
              <a:t>FC-SAN</a:t>
            </a:r>
            <a:r>
              <a:rPr lang="zh-CN" altLang="ko-Kore-KR" sz="1100" kern="100" dirty="0">
                <a:latin typeface="Microsoft YaHei" panose="020B0503020204020204" pitchFamily="34" charset="-122"/>
                <a:ea typeface="Microsoft YaHei" panose="020B0503020204020204" pitchFamily="34" charset="-122"/>
                <a:cs typeface="Arial" panose="020B0604020202020204" pitchFamily="34" charset="0"/>
              </a:rPr>
              <a:t>注重于数据的快速、高效、可靠传输</a:t>
            </a:r>
            <a:r>
              <a:rPr lang="ko-Kore-KR" altLang="ko-Kore-KR" sz="1100" dirty="0">
                <a:latin typeface="Microsoft YaHei" panose="020B0503020204020204" pitchFamily="34" charset="-122"/>
              </a:rPr>
              <a:t> </a:t>
            </a:r>
            <a:endParaRPr lang="ko-Kore-KR" altLang="en-US" sz="1100" dirty="0">
              <a:latin typeface="Microsoft YaHei" panose="020B0503020204020204" pitchFamily="34" charset="-122"/>
            </a:endParaRPr>
          </a:p>
        </p:txBody>
      </p:sp>
    </p:spTree>
    <p:extLst>
      <p:ext uri="{BB962C8B-B14F-4D97-AF65-F5344CB8AC3E}">
        <p14:creationId xmlns:p14="http://schemas.microsoft.com/office/powerpoint/2010/main" val="15109722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onsolas"/>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8952</TotalTime>
  <Words>23643</Words>
  <Application>Microsoft Office PowerPoint</Application>
  <PresentationFormat>宽屏</PresentationFormat>
  <Paragraphs>4881</Paragraphs>
  <Slides>139</Slides>
  <Notes>12</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2</vt:i4>
      </vt:variant>
      <vt:variant>
        <vt:lpstr>幻灯片标题</vt:lpstr>
      </vt:variant>
      <vt:variant>
        <vt:i4>139</vt:i4>
      </vt:variant>
    </vt:vector>
  </HeadingPairs>
  <TitlesOfParts>
    <vt:vector size="165" baseType="lpstr">
      <vt:lpstr>AppleGothic</vt:lpstr>
      <vt:lpstr>Arial Unicode MS</vt:lpstr>
      <vt:lpstr>DIN Condensed</vt:lpstr>
      <vt:lpstr>Gulim</vt:lpstr>
      <vt:lpstr>GulimChe</vt:lpstr>
      <vt:lpstr>맑은 고딕</vt:lpstr>
      <vt:lpstr>맑은 고딕</vt:lpstr>
      <vt:lpstr>Microsoft YaHei Light</vt:lpstr>
      <vt:lpstr>Monotype Sorts</vt:lpstr>
      <vt:lpstr>나눔고딕</vt:lpstr>
      <vt:lpstr>Source Han Sans CN Normal</vt:lpstr>
      <vt:lpstr>楷体</vt:lpstr>
      <vt:lpstr>微软雅黑</vt:lpstr>
      <vt:lpstr>微软雅黑</vt:lpstr>
      <vt:lpstr>微软雅黑 Light</vt:lpstr>
      <vt:lpstr>Arial</vt:lpstr>
      <vt:lpstr>Calibri</vt:lpstr>
      <vt:lpstr>Consolas</vt:lpstr>
      <vt:lpstr>Raavi</vt:lpstr>
      <vt:lpstr>Verdana</vt:lpstr>
      <vt:lpstr>Wingdings</vt:lpstr>
      <vt:lpstr>Wingdings 2</vt:lpstr>
      <vt:lpstr>Wingdings 3</vt:lpstr>
      <vt:lpstr>Office 主题​​</vt:lpstr>
      <vt:lpstr>훈민정음!  95</vt:lpstr>
      <vt:lpstr>훈민정음</vt:lpstr>
      <vt:lpstr>智能制造信息系统构建方案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X-Framework 及 X-Solutions 对应智能工厂的模型 </vt:lpstr>
      <vt:lpstr>X-Framework 架构</vt:lpstr>
      <vt:lpstr>X-Framework 功能特征</vt:lpstr>
      <vt:lpstr>X-MES 特征</vt:lpstr>
      <vt:lpstr>X-MES 软件架构</vt:lpstr>
      <vt:lpstr>X-MES (Sample)</vt:lpstr>
      <vt:lpstr>X-Monitoring 特征</vt:lpstr>
      <vt:lpstr>X-Monitoring Screen (Sample)</vt:lpstr>
      <vt:lpstr>X-Monitoring 界面</vt:lpstr>
      <vt:lpstr>X-Monitoring 界面 – 组件管理</vt:lpstr>
      <vt:lpstr>X-Monitoring 界面 – 属性管理</vt:lpstr>
      <vt:lpstr>X-SCADA 应用模型</vt:lpstr>
      <vt:lpstr>X-SCADA 架构/功能 (采集架构)</vt:lpstr>
      <vt:lpstr>X-SCADA Function Flow </vt:lpstr>
      <vt:lpstr>X-SCADA 界面 (样例)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提案背景</vt:lpstr>
      <vt:lpstr>提案范围 : 智能制造信息系统(MES)</vt:lpstr>
      <vt:lpstr>智能工厂构建方案 ： 无锡中车浩夫尔制造管理蓝图</vt:lpstr>
      <vt:lpstr>智能工厂构建方案 ：智能化工厂最佳运营结构</vt:lpstr>
      <vt:lpstr>智能工厂构建方案 ： 无锡中车浩夫尔的信息系统之间的信息连接</vt:lpstr>
      <vt:lpstr>智能制造流程标准化方案 ： 基于制造业务标准化</vt:lpstr>
      <vt:lpstr>智能制造流程标准化方案 ： 项目执行方法论</vt:lpstr>
      <vt:lpstr>智能制造流程标准化方案 ： 项目交付件示例</vt:lpstr>
      <vt:lpstr>基础信息</vt:lpstr>
      <vt:lpstr>基础信息的定义</vt:lpstr>
      <vt:lpstr>构建SOP可视化体系</vt:lpstr>
      <vt:lpstr>生产计划管理方案</vt:lpstr>
      <vt:lpstr>制造计划模式</vt:lpstr>
      <vt:lpstr>生产计划的管理方案</vt:lpstr>
      <vt:lpstr>WO的管理及变更处理-单纯的工单变更 </vt:lpstr>
      <vt:lpstr>WO的管理及变更处理-工艺信息变更</vt:lpstr>
      <vt:lpstr>精细化物料管理和完整追溯</vt:lpstr>
      <vt:lpstr>智能化线边仓管理</vt:lpstr>
      <vt:lpstr>成品包装管理</vt:lpstr>
      <vt:lpstr>物料到成品的追溯性</vt:lpstr>
      <vt:lpstr>人员管理</vt:lpstr>
      <vt:lpstr>人员上岗和班组管理</vt:lpstr>
      <vt:lpstr>返工管理</vt:lpstr>
      <vt:lpstr>Andon 管理</vt:lpstr>
      <vt:lpstr>现场管理的移动化 – Mobile MES</vt:lpstr>
      <vt:lpstr>工序间WIP管控</vt:lpstr>
      <vt:lpstr>有效的防呆防错管控</vt:lpstr>
      <vt:lpstr>构建制造品质管理体系</vt:lpstr>
      <vt:lpstr>质量门管控</vt:lpstr>
      <vt:lpstr>不合格分类管理方案</vt:lpstr>
      <vt:lpstr>品质管理体系构建 – 品质数据分析</vt:lpstr>
      <vt:lpstr>品质管理体系构建 – 异常管理</vt:lpstr>
      <vt:lpstr>不合格品遏制管理</vt:lpstr>
      <vt:lpstr>MSA (量具校准及测量系统分析)管理</vt:lpstr>
      <vt:lpstr>自动预警提示</vt:lpstr>
      <vt:lpstr>事件管理(Event Management) </vt:lpstr>
      <vt:lpstr>设备管理</vt:lpstr>
      <vt:lpstr>设备维护保养管理（1/2）</vt:lpstr>
      <vt:lpstr>设备维护保养管理（2/2）</vt:lpstr>
      <vt:lpstr>设备运行稼动率</vt:lpstr>
      <vt:lpstr>设备维修管理</vt:lpstr>
      <vt:lpstr>设备寿命周期管理</vt:lpstr>
      <vt:lpstr>工装管理</vt:lpstr>
      <vt:lpstr>设备运行管理</vt:lpstr>
      <vt:lpstr>构建设备接口基础架构</vt:lpstr>
      <vt:lpstr>LMES 功能列表</vt:lpstr>
      <vt:lpstr>生产监控管理</vt:lpstr>
      <vt:lpstr>报表管理 – 生产报工</vt:lpstr>
      <vt:lpstr>看板管理 – 生产看板 (1/2)</vt:lpstr>
      <vt:lpstr>看板管理 – 生产看板 (2/2)</vt:lpstr>
      <vt:lpstr>PowerPoint 演示文稿</vt:lpstr>
      <vt:lpstr>系统扩展方案（1/4）</vt:lpstr>
      <vt:lpstr>系统扩展方案（2/4）</vt:lpstr>
      <vt:lpstr>系统扩展方案 - 系统硬件架构（3/4）</vt:lpstr>
      <vt:lpstr>系统扩展方案 - 系统硬件架构（4/4）</vt:lpstr>
      <vt:lpstr>系统设计方案</vt:lpstr>
      <vt:lpstr>系统扩展方案 - 系统开发平台 ： 服务端</vt:lpstr>
      <vt:lpstr>系统扩展方案 - 系统开发平台 ： 客户端</vt:lpstr>
      <vt:lpstr>系统设计方案 - vSphere 7构建方案</vt:lpstr>
      <vt:lpstr>系统设计方案  - vSphere 7构建方案</vt:lpstr>
      <vt:lpstr>系统对接</vt:lpstr>
      <vt:lpstr>冗余管理方案 – 网络管理</vt:lpstr>
      <vt:lpstr>冗余管理方案 – 服务器管理</vt:lpstr>
      <vt:lpstr>冗余管理方案 – DB管理</vt:lpstr>
      <vt:lpstr>冗余管理方案 – 存储管理</vt:lpstr>
      <vt:lpstr>数据备份与恢复策略</vt:lpstr>
      <vt:lpstr>性能测试方案（1/2）</vt:lpstr>
      <vt:lpstr>性能测试方案（2/2）</vt:lpstr>
      <vt:lpstr>故障管理方案- 故障对策</vt:lpstr>
      <vt:lpstr>故障管理方案- 故障管理活动</vt:lpstr>
      <vt:lpstr>故障管理方案- 故障预防及分析</vt:lpstr>
      <vt:lpstr>故障管理方案- 故障恢复方案</vt:lpstr>
      <vt:lpstr>故障管理方案– IT运维故障恢复方案 </vt:lpstr>
      <vt:lpstr>PowerPoint 演示文稿</vt:lpstr>
      <vt:lpstr>项目日程计划</vt:lpstr>
      <vt:lpstr>人力投入计划</vt:lpstr>
      <vt:lpstr>项目进行计划</vt:lpstr>
      <vt:lpstr>品质管理方案（1/2）</vt:lpstr>
      <vt:lpstr>品质管理方案（2/2）</vt:lpstr>
      <vt:lpstr>风险/问题点管理方案（1/2）</vt:lpstr>
      <vt:lpstr>风险/问题点管理方案（2/2）</vt:lpstr>
      <vt:lpstr>安全管理方案</vt:lpstr>
      <vt:lpstr>测试管理 （1/2）</vt:lpstr>
      <vt:lpstr>测试管理 （2/2）</vt:lpstr>
      <vt:lpstr>培训及技术交接方案（1/2）</vt:lpstr>
      <vt:lpstr>培训及技术交接方案（2/2）</vt:lpstr>
      <vt:lpstr>培训日程计划</vt:lpstr>
      <vt:lpstr>维保服务 – 概述及承诺</vt:lpstr>
      <vt:lpstr>技术支持内容(License标准服务) </vt:lpstr>
      <vt:lpstr>故障解决方案(License标准服务) </vt:lpstr>
      <vt:lpstr>故障解决方案(License标准服务) </vt:lpstr>
      <vt:lpstr>质量保证措施(License标准服务) </vt:lpstr>
      <vt:lpstr>项目各阶段产出物 （1/2）</vt:lpstr>
      <vt:lpstr>项目各阶段产出物 （2/2）</vt:lpstr>
      <vt:lpstr>验收标准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朴 海兰</dc:creator>
  <cp:lastModifiedBy>朴 海兰</cp:lastModifiedBy>
  <cp:revision>336</cp:revision>
  <dcterms:created xsi:type="dcterms:W3CDTF">2019-11-08T07:28:13Z</dcterms:created>
  <dcterms:modified xsi:type="dcterms:W3CDTF">2021-01-18T09:11:09Z</dcterms:modified>
</cp:coreProperties>
</file>